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88" r:id="rId5"/>
    <p:sldId id="304" r:id="rId6"/>
    <p:sldId id="280" r:id="rId7"/>
    <p:sldId id="337" r:id="rId8"/>
    <p:sldId id="281" r:id="rId9"/>
    <p:sldId id="338" r:id="rId10"/>
    <p:sldId id="339" r:id="rId11"/>
    <p:sldId id="340" r:id="rId12"/>
    <p:sldId id="341" r:id="rId13"/>
    <p:sldId id="342" r:id="rId14"/>
    <p:sldId id="305" r:id="rId15"/>
    <p:sldId id="306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283" r:id="rId35"/>
    <p:sldId id="310" r:id="rId36"/>
    <p:sldId id="311" r:id="rId37"/>
    <p:sldId id="312" r:id="rId38"/>
    <p:sldId id="284" r:id="rId39"/>
    <p:sldId id="285" r:id="rId40"/>
    <p:sldId id="286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>
      <p:cViewPr varScale="1">
        <p:scale>
          <a:sx n="119" d="100"/>
          <a:sy n="119" d="100"/>
        </p:scale>
        <p:origin x="15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5:47.5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24575,'18'2'0,"0"0"0,-1 2 0,1 0 0,-1 0 0,0 2 0,26 12 0,20 5 0,719 182 0,-717-190 0,-22-2 0,44 17 0,-1 1 0,-30-11 0,61 32 0,24 10 0,-70-32 0,-1 3 0,67 44 0,57 28 0,320 126 0,286 140 0,-370-163 0,-323-151 0,132 92 0,-44-23 0,-37-25 0,194 164 0,-301-224 0,-2 2 0,70 78 0,-39-35 0,-22-27 0,-22-24 0,0-2 0,46 32 0,-64-51 0,14 10 0,28 21 0,-3 1 0,78 83 0,-130-122 0,1-1 0,1 0 0,-1 0 0,13 9 0,-18-15 0,0 1 0,0 0 0,0-1 0,0 1 0,0 0 0,0-1 0,1 0 0,-1 1 0,0-1 0,0 1 0,0-1 0,0 0 0,0 0 0,1 0 0,-1 0 0,0 0 0,0 0 0,0 0 0,0 0 0,1 0 0,-1-1 0,0 1 0,0 0 0,0-1 0,0 1 0,0-1 0,0 1 0,0-1 0,0 1 0,0-1 0,0 0 0,0 0 0,0 1 0,0-1 0,-1 0 0,1 0 0,0 0 0,0 0 0,-1 0 0,1 0 0,-1 0 0,1 0 0,-1 0 0,1 0 0,-1 0 0,1-2 0,18-59 0,20-109 0,-17 62 0,-3 30 0,-3 1 0,-4-2 0,3-109 0,-16 84 0,0 64 0,1 35 0,0 13 0,-4 71 0,-4 0 0,-3 0 0,-24 86 0,33-156 0,-6 27 0,5-14 0,-2 0 0,-14 37 0,9-28 0,1 0 0,2 0 0,1 0 0,1 1 0,0 39 0,-9 51 0,13-118 0,1 0 0,-1 0 0,0 1 0,1-1 0,-1 0 0,-1 0 0,1 0 0,0-1 0,-1 1 0,1 0 0,-1 0 0,0-1 0,0 1 0,0-1 0,0 0 0,-1 1 0,1-1 0,-1 0 0,1 0 0,-1-1 0,1 1 0,-1 0 0,0-1 0,0 0 0,-5 2 0,-3-1 0,0 0 0,0-1 0,0-1 0,0 0 0,0 0 0,-12-2 0,-2 0 0,-505-4 0,311 7 0,193-2 0,0-2 0,-33-7 0,12 1 0,42 9 0,1-1 0,-1 0 0,1 0 0,-1 0 0,1-1 0,0 1 0,-1-1 0,-4-3 0,13 3 0,0 0 0,1 1 0,-1 0 0,1 0 0,0 0 0,-1 1 0,10-1 0,73 4 0,114 17 0,-110-8 0,105 0 0,47-13-1365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7:58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24575,'124'-2'0,"133"4"0,-214 1 0,0 3 0,-1 1 0,0 2 0,0 1 0,54 23 0,-36-8 0,111 63 0,-169-87 0,18 11 0,0 1 0,21 19 0,-35-25 0,1-1 0,-1 1 0,0 0 0,-1 1 0,0 0 0,0-1 0,0 2 0,5 15 0,43 131 0,-8 2 0,33 202 0,-71-305 0,1 74 0,-6-74 0,1 95 0,10 117 0,-4-191 0,-6-36 0,2 0 0,2 0 0,12 40 0,8 17 0,16 105 0,-12-48 0,77 228 0,-79-303 0,4-2 0,74 126 0,-94-184 0,0-1 0,1 0 0,1-1 0,0 0 0,1-1 0,1-1 0,0-1 0,1-1 0,28 16 0,13 2 0,111 40 0,-125-54 0,156 50 0,-182-62 0,-1-2 0,1 0 0,0-1 0,-1-1 0,22-2 0,88-17 0,-109 15 0,364-88 0,-366 86 0,0-1 0,0 0 0,0-1 0,-1-1 0,25-18 0,67-62 0,-67 53 0,-13 9 0,0-1 0,-2-2 0,-1-1 0,-1 0 0,-2-2 0,-1-1 0,20-46 0,4-22 0,41-140 0,-76 204 0,-3-1 0,-1-1 0,-1 1 0,-2-67 0,-1 28 0,3 23 0,1-18 0,-6 64 0,-1-12 0,0 0 0,2 1 0,1-1 0,0 1 0,2 0 0,0 0 0,8-23 0,-8 30 64,0 1 0,-1-1-1,2-20 1,1-7-1684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03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24575,'0'377'0,"11"-268"0,-7-16 0,25 147 0,-22-189 0,-3 1 0,-2 67 0,3 46 0,2 2 0,2 22 0,12 139 0,-12-68 0,31 117 0,-25-265 0,19 61 0,-9-57 0,36 169 0,113 323 0,-123-434 0,-27-85 0,36 85 0,99 150 0,-137-281 0,4 1 0,2 0 0,1-2 0,3-1 0,52 52 0,-49-47 0,-28-36 0,0-1 0,0 1 0,1-1 0,13 11 0,3 2 0,-1 2 0,23 30 0,14 13 0,-47-52 0,-1 1 0,0 0 0,16 31 0,13 18 0,12 19 0,-4-3 0,193 230 0,-166-213 0,32 36 0,-83-107 0,0-3 0,2 0 0,1-1 0,0-2 0,35 20 0,-10-10 0,94 39 0,-121-60 0,1-1 0,0-2 0,1 0 0,0-2 0,53 4 0,151-11 0,-223 1 0,1 0 0,0 0 0,-1-1 0,1 0 0,-1-1 0,1 0 0,-1-1 0,0 1 0,0-2 0,-1 1 0,1-2 0,-1 1 0,0-1 0,-1 0 0,1 0 0,-1-1 0,0 0 0,-1 0 0,0-1 0,0 0 0,0 0 0,4-10 0,-3 6 0,0 0 0,1 0 0,1 1 0,0 0 0,0 0 0,16-13 0,-13 12 0,-1-2 0,-1 1 0,0-1 0,12-21 0,17-26 0,-21 38 0,-4 6 0,0-1 0,-1-1 0,-1 0 0,17-35 0,-5 7 0,-18 37 0,0 0 0,-1 0 0,0-1 0,5-17 0,30-111 0,4-10 0,-38 118 0,5-47 0,-12 72 0,0 0 0,0 0 0,0 0 0,-1 0 0,0 1 0,0-1 0,0 0 0,-1 1 0,1-1 0,-5-4 0,-2-9 0,1 5-1365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07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1 489 24575,'1'19'0,"0"0"0,2 0 0,1 0 0,7 26 0,31 72 0,-35-99 0,25 63 0,4 0 0,3-3 0,94 141 0,-103-181 0,1-2 0,51 47 0,79 55 0,-108-95 0,-14-14 0,1-2 0,2-2 0,84 37 0,-25-13 0,34 16 0,3-5 0,2-7 0,3-6 0,2-6 0,247 37 0,-341-71 0,1-3 0,-1-2 0,1-2 0,75-9 0,-36-1 0,-57 8 0,0-2 0,0-1 0,-1-1 0,39-13 0,27-20 0,-39 14 0,102-27 0,2 18 0,69-17 0,-162 33 0,-1 1 0,-1-3 0,79-34 0,-98 34 0,69-18 0,-75 26 0,-2-2 0,75-35 0,-77 29 0,1 2 0,45-13 0,88-18 0,-147 42 0,61-15 0,0-4 0,103-46 0,-147 48 0,73-53 0,-62 39 0,-15 10 0,0-3 0,-2-1 0,60-66 0,-87 85 0,0-1 0,-1-1 0,-1 0 0,13-28 0,20-67 0,-23 56 0,20-88 0,-21 72 0,-10 32 0,-2 0 0,2-74 0,-5 64 0,-2 28 0,0 8 0,0-1 0,0 1 0,-1-1 0,-1 1 0,-4-23 0,4 33 0,0 1 0,1-1 0,-1 0 0,-1 1 0,1-1 0,0 0 0,0 1 0,-1-1 0,1 1 0,-1 0 0,1-1 0,-1 1 0,1 0 0,-3-1 0,-31-15 0,6 3 0,-8-7 0,28 16 0,0 0 0,0 0 0,0-1 0,-15-14 0,14 10 0,4 5 0,1-1 0,0 1 0,0-1 0,1 0 0,-1 0 0,1-1 0,-4-8 0,4 6-1365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0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2792 0 24575,'2'48'0,"3"0"0,13 59 0,-5-34 0,-6-29 0,51 286 0,-47-271 0,-3 0 0,-2 0 0,-2 64 0,-19 185 0,9-269 0,-1 0 0,-1-1 0,-3 0 0,-1 0 0,-31 66 0,26-70 0,-2 0 0,-1-2 0,-32 41 0,33-49 0,-46 41 0,53-56 0,0 1 0,0-2 0,-1 0 0,0 0 0,-1-1 0,-15 5 0,-9 1 0,-2-2 0,1-1 0,-1-3 0,-71 5 0,-167-10 0,147-5 0,-719 3 0,812-3 0,0-1 0,0-1 0,-68-21 0,-33-5 0,0 1 0,-6 0 0,103 24 0,-185-23 0,206 26-393,-37-9 1,52 10-188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4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24575,'1'70'0,"2"1"0,3-2 0,3 1 0,33 122 0,-30-158 0,1 0 0,2-1 0,1-1 0,2 0 0,39 52 0,-24-41 0,2-3 0,2 0 0,51 42 0,-45-49 0,2-1 0,0-2 0,96 45 0,163 48 0,-235-97 0,326 111 0,29 11 0,-386-132 0,-1 2 0,0 1 0,63 46 0,-36-17 0,57 59 0,-111-98 0,-2 0 0,1 1 0,-1 0 0,-1 0 0,0 1 0,6 12 0,-2-1 0,-2 1 0,8 28 0,122 397 0,-122-391 0,-2 0 0,-4 2 0,-1 0 0,2 108 0,-12-121 0,-10 76 0,8-108 0,-1 0 0,0 0 0,-1-1 0,-1 1 0,0-1 0,-1 0 0,-1 0 0,1-1 0,-17 22 0,18-29 0,0 1 0,0-1 0,0 0 0,-1 0 0,0 0 0,0-1 0,0 0 0,-1 0 0,1-1 0,-10 4 0,-2-1 0,0-1 0,-30 4 0,3 0 0,35-7 0,-9 3 0,-1-1 0,1-1 0,-30 0 0,-173 7 0,115-9-1365,91-1-5461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9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4142 0 24575,'6'83'0,"-1"-31"0,-1-17 0,11 45 0,-2-11 0,9 49 0,-10-64 0,-3 0 0,4 81 0,-1 231 0,-2-104 0,-5-117 0,2 135 0,-9-228 0,-2 0 0,-3 0 0,-17 68 0,-21 57 0,-27 96 0,-22-7 0,73-218 0,-3 0 0,-2-2 0,-2 0 0,-1-2 0,-39 43 0,-64 79 0,-33 38 0,115-149 0,-62 53 0,93-92 0,-1 0 0,-1-2 0,0 0 0,-1-1 0,-1-1 0,0-1 0,-25 7 0,-276 65 0,-5-24 0,260-48 0,-104 19 0,133-20 0,1 1 0,-51 21 0,15 2 0,1 3 0,2 3 0,-113 83 0,140-88 0,1 3 0,2 1 0,2 2 0,2 2 0,2 1 0,-37 59 0,21-13 0,3 3 0,5 2 0,-51 158 0,-57 312 0,125-444 0,5 1 0,-11 225 0,33 39 0,2-147 0,0-204 0,10 60 0,-2-29 0,-4-8 0,-3 0 0,-4 65 0,-2-85 0,-2-1 0,-1 0 0,-2 0 0,-16 48 0,2-31 0,-3-1 0,-48 74 0,34-60 0,36-62 0,-10 19 0,-18 22 0,25-38 0,0-1 0,0 0 0,-1-1 0,0 1 0,0-1 0,-16 10 0,10-9 0,0 2 0,-1-1 0,0 0 0,0-1 0,-1-1 0,0 0 0,-29 6 0,-27 2 0,45-8 0,0-1 0,0-2 0,-34 1 0,-93-14 0,44-2 0,108 12-80,0 0 0,0-1-1,-1 1 1,1 0 0,0-1-1,0 1 1,0-1 0,-1 1-1,1-1 1,0 1 0,0-1 0,0 0-1,0 0 1,0 1 0,0-1-1,0-1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24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1699 1 24575,'1'0'0,"-1"0"0,1 0 0,-1 0 0,1 1 0,-1-1 0,1 0 0,-1 0 0,0 1 0,1-1 0,-1 0 0,0 1 0,1-1 0,-1 0 0,0 1 0,1-1 0,-1 1 0,0-1 0,0 0 0,1 1 0,-1-1 0,0 1 0,0-1 0,0 1 0,0-1 0,1 1 0,-1-1 0,0 1 0,0 0 0,1 17 0,0-14 0,2 400 0,-5-210 0,0 46 0,4 248 0,24-255 0,-13-146 0,0 40 0,3 24 0,15 114 0,-5 158 0,-23-316 0,-2 442 0,-2-480 0,-4-1 0,-3 0 0,-3 0 0,-27 92 0,28-130 0,-3 0 0,0-2 0,-2 0 0,0 0 0,-29 36 0,-110 116 0,131-157 0,-1-2 0,-1 0 0,-2-1 0,0-2 0,0 0 0,-54 23 0,22-16 0,-1-3 0,-95 23 0,117-37 0,0 1 0,-61 21 0,66-17 0,1 1 0,1 1 0,0 2 0,1 1 0,1 1 0,-28 24 0,7-2 0,34-29 0,0 1 0,1 0 0,0 1 0,1 0 0,1 1 0,0 1 0,-10 17 0,-54 113 0,-15 27 0,79-148 0,1 1 0,1 1 0,2 0 0,-7 33 0,-5 10 0,4-17 0,-53 175 0,52-160 0,-12 96 0,14 99 0,15-239 0,-4 73 0,1-19 0,9 135 0,-3-194 0,1 4 0,0-1 0,7 28 0,10 28 0,11 105 0,-29-165 0,-2 33 0,0-36 0,0-1 0,0 0 0,6 28 0,-4-26 10,0 1 0,0 0 1,-3 34-1,0-15-1416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29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24575,'0'13'0,"0"-5"0,0 0 0,0 0 0,1 0 0,1 9 0,-1-15 0,0 1 0,0-1 0,0 1 0,0-1 0,0 0 0,0 0 0,0 1 0,1-1 0,-1 0 0,1 0 0,0 0 0,0-1 0,-1 1 0,1 0 0,0-1 0,1 1 0,1 1 0,7 2 0,0 0 0,0 0 0,0-1 0,0-1 0,1 0 0,0 0 0,22 1 0,89-3 0,-59-3 0,53 1 0,122 2 0,-178 4 0,29 1 0,-79-6 0,0 1 0,0 1 0,0 0 0,13 4 0,-19-5 0,-1 0 0,0 1 0,1-1 0,-1 1 0,0 0 0,0 0 0,0 1 0,0-1 0,0 1 0,-1 0 0,1 0 0,4 6 0,-5-4 0,-1 1 0,0-1 0,-1 1 0,1 0 0,-1-1 0,0 1 0,-1 0 0,0 0 0,0 0 0,0 6 0,1 23 0,10 28 0,-11-62-35,0-1 0,0 1 0,0 0 0,0-1 0,0 1 0,0 0 0,0-1 0,-1 1 0,1 0 0,0-1 0,0 1 0,-1 0 0,1-1 0,0 1 0,-1-1 0,1 1 0,0 0 0,-1-1 0,1 1 0,-1-1 0,1 1 0,-1-1 0,1 0 0,-1 1 0,0-1 0,1 0 0,-1 1 0,1-1 0,-1 0 0,0 1 0,1-1 0,-1 0 0,0 0 0,1 0 0,-1 0 0,0 0 0,1 0 0,-2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16:1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0 218 24575,'144'0'0,"613"17"0,-206 52 0,-476-53 0,-392-97 0,226 65 0,-146-9 0,-5 2 0,38 1 0,36 21 0,84 2 0,84-1 0,0 0 0,0 0 0,0 0 0,0 0 0,0 0 0,0 0 0,0 1 0,0-1 0,0 0 0,0 0 0,0 0 0,0 0 0,0 0 0,0 0 0,0 0 0,0 0 0,0 0 0,0 0 0,0 0 0,0 0 0,0 0 0,0 0 0,0 0 0,0 0 0,0 1 0,0-1 0,0 0 0,0 0 0,0 0 0,0 0 0,0 0 0,0 0 0,0 0 0,0 0 0,0 0 0,0 0 0,0 0 0,0 0 0,12 5 0,20 3 0,234 12 0,-120-13 0,528 6 0,-481-13 0,-147-3 0,-46 3 0,0 0 0,-1 0 0,1 0 0,0 0 0,0-1 0,0 1 0,-1 0 0,1 0 0,0 0 0,0 0 0,0-1 0,0 1 0,-1 0 0,1 0 0,0-1 0,0 1 0,0 0 0,0 0 0,0 0 0,0-1 0,0 1 0,0 0 0,0 0 0,0-1 0,0 1 0,0 0 0,0 0 0,0-1 0,0 1 0,0 0 0,0 0 0,0-1 0,0 1 0,0 0 0,0 0 0,0-1 0,0 1 0,0 0 0,1 0 0,-1 0 0,0-1 0,0 1 0,0 0 0,0 0 0,1 0 0,-1-1 0,0 1 0,0 0 0,0 0 0,1 0 0,-1 0 0,0 0 0,0 0 0,1-1 0,-1 1 0,0 0 0,0 0 0,1 0 0,-1 0 0,0 0 0,0 0 0,1 0 0,-1 0 0,0 0 0,0 0 0,1 0 0,-1 0 0,0 0 0,1 1 0,-20-13 0,16 11 0,-36-18 0,-2 2 0,0 2 0,0 1 0,-2 2 0,0 3 0,0 1 0,0 2 0,-86-1 0,-87-3 0,32-1 0,76 6 0,-46 0 0,92 10 0,-22 1 0,-26-6 0,108 1 0,6 0 0,20 4 0,35 2 0,563 34 0,-580-42 0,0-1 0,0-3 0,68-16 0,-70 15 0,0 0 0,47 2 0,39 4 0,-306-15 0,-35-1 0,18 4 0,-60 1 0,-131 11 0,353-4 0,29 2 0,0 1 0,1 1 0,-1-1 0,0 1 0,-10 0 0,14 1 0,1-1 0,-1 1 0,0-1 0,1 1 0,-1 0 0,0-1 0,1 1 0,-1 0 0,1 0 0,-1 0 0,1 0 0,0 0 0,-1 1 0,1-1 0,0 0 0,0 1 0,0-1 0,0 1 0,0-1 0,0 1 0,0-1 0,0 1 0,0 1 0,-1 2 0,1-1 0,-1 1 0,1-1 0,0 1 0,0 0 0,0-1 0,1 1 0,-1 0 0,1 0 0,0-1 0,1 6 0,0-7 0,0 1 0,0-1 0,0 0 0,0 0 0,1 0 0,-1 0 0,1-1 0,0 1 0,0 0 0,0-1 0,0 1 0,0-1 0,0 0 0,1 1 0,-1-1 0,6 3 0,4 3 0,0-1 0,0 0 0,1-1 0,0-1 0,0 0 0,1 0 0,-1-1 0,1-1 0,0 0 0,0-1 0,0-1 0,24 0 0,91 0 0,119-6 0,-155 0 0,167 10 0,-119 6 0,152 22 0,-209-28 0,-54-4 0,41 5 0,-58-4 0,35 7 0,1-3 0,53 1 0,-73-5 0,-25-1 0,-1-1 0,1 1 0,0-1 0,0 0 0,-1 0 0,1 0 0,0-1 0,3 0 0,-5 0 0,-1 1 0,1-1 0,-1 0 0,1 0 0,-1 0 0,0 0 0,1 0 0,-1 0 0,0-1 0,0 1 0,0 0 0,0-1 0,0 1 0,0-1 0,0 1 0,0-1 0,-1 1 0,1-1 0,0 1 0,-1-1 0,1 0 0,-1-2 0,3-10 0,-1 0 0,0-1 0,-1 1 0,-1 0 0,0-1 0,-1 1 0,-4-23 0,4 34 0,0 0 0,0 0 0,0 0 0,0 0 0,-1 0 0,1 0 0,-1 0 0,0 0 0,0 1 0,0-1 0,0 1 0,0-1 0,0 1 0,-1 0 0,1 0 0,-1 0 0,0 0 0,1 0 0,-1 1 0,0-1 0,0 1 0,0 0 0,-6-2 0,-6 0 0,1 0 0,-1 1 0,0 1 0,-16 0 0,-1 0 0,-348-34 0,266 32 0,56 3 0,86 4 0,0 1 0,40 13 0,-2 0 0,-21-8 0,178 36 0,-202-42 0,1 0 0,-1 1 0,0 1 0,-1 2 0,1 0 0,37 20 0,-57-26 0,1-1 0,-1 1 0,1-1 0,-1 1 0,1 0 0,-1 0 0,0-1 0,0 1 0,0 0 0,0 0 0,0 0 0,0 0 0,-1 0 0,1 0 0,-1 1 0,1-1 0,-1 0 0,0 0 0,0 0 0,0 0 0,0 1 0,-1 1 0,1-1 0,0-1 0,0 1 0,0-1 0,-1 1 0,0-1 0,1 0 0,-1 1 0,0-1 0,0 0 0,0 0 0,0 1 0,-1-1 0,1 0 0,0 0 0,-1 0 0,0-1 0,1 1 0,-1 0 0,-3 2 0,-8 1 0,0-1 0,-1 0 0,1-1 0,-1 0 0,0-1 0,0-1 0,-18 0 0,11 1 0,-16-2 0,1-1 0,-1-2 0,1-2 0,-51-12 0,77 13 0,18 2 0,20 3 0,289 20 0,-178-22 0,-138 1 0,0 1 0,1-1 0,-1 0 0,0-1 0,0 1 0,1 0 0,-1 0 0,0-1 0,0 1 0,1 0 0,-1-1 0,0 1 0,0-1 0,0 1 0,0-1 0,0 0 0,0 0 0,0 1 0,0-1 0,1-1 0,-2 1 0,0 0 0,0 1 0,0-1 0,0 0 0,0 0 0,0 1 0,0-1 0,0 0 0,0 0 0,0 1 0,0-1 0,0 0 0,-1 0 0,1 1 0,0-1 0,-1 0 0,1 1 0,0-1 0,-1 0 0,1 1 0,-1-1 0,1 1 0,-2-2 0,-3-3 0,-1-1 0,-1 1 0,1 0 0,-11-7 0,-17-8 0,0 1 0,-2 2 0,0 1 0,-42-12 0,30 16-682,-74-10-1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35.3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2608 24575,'-2'-45'0,"1"24"0,0 0 0,4-29 0,-2 44 0,0 0 0,1 0 0,-1 0 0,1 0 0,0 0 0,1 0 0,-1 1 0,1-1 0,0 1 0,1-1 0,-1 1 0,6-6 0,-1 3 0,11-14 0,2 2 0,43-35 0,-42 42 0,1 0 0,0 2 0,1 1 0,1 0 0,42-10 0,27-10 0,-17 4 0,97-22 0,-133 42 0,1 1 0,80 1 0,-76 4 0,1-2 0,47-8 0,105-19 0,-52 8 0,-101 12 0,1 2 0,52 0 0,-67 5 0,43-7 0,30-2 0,-1 10 0,159 4 0,-182 7 0,-43-4 0,53 0 0,-61-4 0,1 1 0,0 1 0,30 9 0,-27-5 0,0-2 0,40 2 0,127 17 0,-43-4 0,-20 0 0,-94-12 0,1-3 0,62 2 0,75 4 0,-60-2 0,5 0 0,103 2 0,-30-10 0,155-5 0,-78-29 0,-215 17 0,-46 10 0,1 0 0,-1 2 0,30-3 0,17 0 0,77-15 0,-28 2 0,-72 11 0,-1-1 0,0-3 0,56-24 0,-5 2 0,-59 21 0,0-2 0,-1 0 0,45-33 0,-6 5 0,77-58 0,-27 17 0,-59 47 0,-3-2 0,-1-3 0,74-71 0,28-71 0,-139 155 0,-1-1 0,-1 0 0,-2-1 0,19-54 0,2-1 0,32-93 0,-24 59 0,30-106 0,-43 154 0,-7 18 0,-2-1 0,19-75 0,-24 18-1365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39.0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24 24575,'0'-1'0,"1"1"0,-1-1 0,1 0 0,-1 0 0,1 0 0,-1 0 0,1 0 0,0 0 0,-1 1 0,1-1 0,0 0 0,-1 0 0,1 1 0,0-1 0,0 1 0,0-1 0,0 1 0,0-1 0,0 1 0,0-1 0,0 1 0,0 0 0,0 0 0,0-1 0,0 1 0,0 0 0,0 0 0,1 0 0,37-3 0,-32 3 0,308-4 0,-277 6 0,0 2 0,0 2 0,-1 1 0,0 2 0,0 1 0,44 19 0,-44-10 0,0 2 0,-1 1 0,-1 2 0,48 42 0,-18-6 0,63 75 0,94 139 0,-194-229 0,-2 2 0,-2 0 0,-2 2 0,23 74 0,-20-54 0,-11-31 0,10 22 0,-4 1 0,20 94 0,32 177 0,-56-248 0,11 93 0,-20-119 0,20 73 0,-14-75 0,8 82 0,-12-75 0,2-1 0,3 0 0,23 60 0,-10-34 0,-8-31 0,52 105 0,-34-85 0,13 40 0,-23-50 0,52 91 0,-18-52 0,-17-29 0,3-1 0,77 95 0,-35-67 0,4-3 0,122 100 0,-133-132 0,-24-20 0,111 74 0,-167-122 0,171 105 0,275 122 0,-248-139 0,127 49 0,65 12 0,-63-22 0,569 154 0,-314-122 0,-308-111 0,65 7 0,-46-10 0,202 51 0,-403-85 0,2-4 0,181-8 0,-115-3 0,968 3 0,-1085-3 0,0-1 0,-1-3 0,1-1 0,-1-3 0,64-23 0,42-26 0,53-17 0,-141 60 0,-6 2 0,83-34 0,-120 40 0,-1 0 0,1-1 0,-2-1 0,0-1 0,0 0 0,-1-1 0,-1-1 0,16-17 0,34-42 0,-16 20 0,-2-3 0,44-67 0,-43 58-1365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46.7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72 24575,'2'-2'0,"-1"-1"0,1 1 0,0 0 0,0 0 0,0 0 0,0 0 0,1 0 0,-1 0 0,0 0 0,1 1 0,0-1 0,-1 1 0,1 0 0,0 0 0,4-2 0,0 0 0,10-4 0,0 0 0,0 1 0,1 1 0,-1 1 0,1 0 0,36-2 0,116 7 0,-80 2 0,-8-3 0,212 9 0,-246-4 0,0 1 0,-1 3 0,0 2 0,52 19 0,0 8 0,118 63 0,-173-77 0,-1 3 0,0 1 0,-2 3 0,65 62 0,81 105 0,-145-148 0,-1 3 0,38 66 0,153 276 0,-210-352 0,-2 0 0,-2 1 0,-1 1 0,17 82 0,15 41 0,36 58 0,25 70 0,-82-224 0,3-1 0,3-1 0,3-3 0,3-1 0,91 114 0,-117-163 0,0 0 0,0-1 0,2-1 0,0-1 0,1 0 0,0-1 0,1 0 0,0-2 0,1 0 0,0-1 0,1-1 0,0-1 0,1-1 0,-1-1 0,1 0 0,32 3 0,46 7 0,-33-4 0,0-3 0,82 1 0,1577-13 0,-887 5 0,-758-6 0,-1-3 0,0-4 0,0-4 0,-1-2 0,-1-4 0,133-56 0,-185 65 0,0-1 0,38-27 0,28-15 0,-55 38 0,-2-2 0,0-1 0,-1-1 0,-1-2 0,-1-1 0,52-54 0,-58 53 0,38-29 0,18-18 0,140-129 0,-86 84 0,20-24 0,-147 133 0,1 0 0,-1 1 0,1 1 0,1-1 0,-1 2 0,18-9 0,-27 14 0,0 0 0,1 1 0,-1-1 0,1 0 0,-1 0 0,1 0 0,-1 0 0,0 1 0,1-1 0,-1 0 0,1 0 0,-1 1 0,0-1 0,1 0 0,-1 1 0,0-1 0,0 0 0,1 1 0,-1-1 0,0 0 0,0 1 0,1-1 0,-1 1 0,0-1 0,0 0 0,0 1 0,0-1 0,1 1 0,-1-1 0,0 1 0,0-1 0,0 1 0,0-1 0,0 0 0,0 1 0,0-1 0,-1 1 0,1-1 0,0 1 0,-2 22 0,2-22 0,-22 215 0,20-190 0,0-1 0,-2 0 0,-11 39 0,15-63 0,0 0 0,0-1 0,0 1 0,0-1 0,0 1 0,0-1 0,0 1 0,0 0 0,-1-1 0,1 1 0,0-1 0,0 1 0,-1-1 0,1 1 0,0-1 0,0 1 0,-1-1 0,1 0 0,-1 1 0,1-1 0,0 1 0,-1-1 0,1 0 0,-1 1 0,1-1 0,-1 0 0,1 0 0,-1 1 0,1-1 0,-1 0 0,0 0 0,-6-16 0,2-32 0,7-208 0,-3 252 3,1 1-1,0-1 0,-1 1 1,1-1-1,-1 1 1,0-1-1,-1 1 0,1 0 1,0-1-1,-1 1 1,0 0-1,0 0 0,0 0 1,0 0-1,0 0 1,0 1-1,-1-1 0,1 0 1,-1 1-1,0 0 1,0 0-1,0 0 1,0 0-1,0 0 0,0 1 1,-1-1-1,1 1 1,0 0-1,-1 0 0,1 0 1,-1 0-1,-4 0 1,-14-2-125,-1 1 1,0 0-1,0 2 1,-23 2 0,14-1-717,13 0-5988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52.2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94 24575,'1'-4'0,"-1"1"0,0-1 0,1 0 0,0 0 0,-1 1 0,2-1 0,-1 0 0,0 1 0,1-1 0,-1 1 0,1 0 0,0 0 0,0-1 0,1 1 0,-1 0 0,1 1 0,-1-1 0,1 0 0,0 1 0,0-1 0,0 1 0,0 0 0,0 0 0,1 0 0,-1 1 0,0-1 0,1 1 0,0 0 0,-1 0 0,1 0 0,0 0 0,4 0 0,16-3 0,1 2 0,-1 0 0,50 4 0,-37 0 0,4-3 0,-1 3 0,1 1 0,-1 2 0,0 2 0,0 2 0,-1 1 0,0 2 0,-1 1 0,50 26 0,398 254 0,-445-264 0,-2 3 0,62 63 0,60 86 0,-43-46 0,-105-121 0,187 216 0,-170-190 0,-1 2 0,-2 1 0,43 91 0,-38-50 0,-3 1 0,28 134 0,49 182 0,-35-147 0,-22-32 0,13-17 0,-15-63 0,71 145 0,-75-188 0,2-6 0,89 134 0,-42-75 0,-45-81 0,3-1 0,103 109 0,-22-27 0,-56-68 0,4-4 0,4-3 0,118 85 0,-97-88 0,134 71 0,-179-110 0,106 50 0,332 121 0,-115-84 0,-200-73 0,-48-16 0,32 16 0,1-8 0,197 22 0,73-4 0,-316-48 0,218-9 0,-155-5 0,-21 4 0,177-3 0,-162-20 0,-137 15 0,-2-3 0,0-1 0,0-2 0,55-26 0,-6 2 0,31-6 0,139-59 0,-118 47 0,-139 55 0,0-1 0,0 1 0,-1 0 0,1-1 0,0 1 0,0 0 0,0 0 0,0-1 0,0 1 0,-1 0 0,1 0 0,0 0 0,0 0 0,0 0 0,0 0 0,0 0 0,0 0 0,0 1 0,-1-1 0,1 0 0,0 0 0,0 1 0,0-1 0,-1 1 0,1-1 0,0 1 0,0-1 0,-1 1 0,1-1 0,0 1 0,-1-1 0,1 1 0,-1 0 0,1 0 0,-1-1 0,1 1 0,-1 0 0,1 0 0,-1-1 0,0 1 0,1 0 0,-1 0 0,0 0 0,0 0 0,1 0 0,-1-1 0,0 1 0,0 0 0,0 0 0,0 0 0,0 0 0,0 0 0,-1 0 0,1-1 0,0 1 0,-1 1 0,-13 62 0,10-51 0,-10 36 0,5-19 0,2 0 0,-5 33 0,11-53 0,-1 0 0,0-1 0,0 1 0,-6 13 0,3-67 0,4 13 0,0-4 0,2 0 0,1 0 0,11-59 0,4-42 0,-17 134 0,0 1 0,0 0 0,0-1 0,0 1 0,0 0 0,0-1 0,-1 1 0,1 0 0,0 0 0,-1 0 0,1-1 0,-1 1 0,0 0 0,1 0 0,-1 0 0,0 0 0,0 0 0,1 0 0,-1 0 0,0 0 0,0 0 0,0 0 0,0 1 0,0-1 0,0 0 0,-1 0 0,1 1 0,0-1 0,0 1 0,0-1 0,-1 1 0,1 0 0,0 0 0,0-1 0,-1 1 0,1 0 0,-2 0 0,-62-3 0,45 4 0,-154-21 0,227 36 0,-28-7 0,35 6 0,97 12 0,-148-25 0,-6-2 0,-1 0 0,0 1 0,0-1 0,0 1 0,0 0 0,1-1 0,-1 1 0,0 0 0,0 0 0,-1 1 0,1-1 0,0 0 0,0 1 0,-1-1 0,1 1 0,0-1 0,-1 1 0,0 0 0,3 3 0,-2-1 0,-1 0 0,1 0 0,-1 0 0,1 0 0,-1 0 0,-1 0 0,1 1 0,-1-1 0,1 8 0,-3 7 0,0 0 0,0 0 0,-10 30 0,10-42 0,-1 8 24,1 1 0,1-1 1,0 1-1,1 17 0,1-19-321,-1 1-1,-1 0 1,0 0 0,-5 18 0,2-19-6529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1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2368 3246 24575,'-8'-15'0,"4"9"0,-112-132 0,-1626-2182-798,1659 2199 878,-321-507-1392,394 610-4849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2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305 2141 24575,'-3'-56'0,"-15"-88"0,3 45 0,-10-108 0,-149-977 0,144 976 115,-2-3-1595,25 180-5346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3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2133 24575,'1'-26'0,"1"1"0,2-1 0,0 1 0,2-1 0,1 1 0,1 1 0,1-1 0,17-32 0,372-728 0,-296 618 0,7 5 0,194-221 0,34 30 0,-324 340-1365,-5 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3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2653 24575,'136'-123'0,"-40"39"0,452-452 0,7-7 0,-271 286 0,364-359 0,-549 509 0,206-203 0,-282 291-682,50-32-1,-62 45-6143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5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1914 1 24575,'-14'9'0,"0"0"0,0 1 0,1 0 0,0 1 0,-16 19 0,-7 4 0,-165 138 0,-93 88 0,72-29 0,10 11 0,-204 303 0,363-470 0,-3-3 0,-3-3 0,-83 76 0,29-43-1365,101-89-5461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6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1136 1 24575,'-5'1'0,"0"1"0,0-1 0,1 1 0,-1 0 0,0 1 0,1-1 0,0 1 0,0 0 0,0 0 0,0 0 0,0 0 0,1 1 0,-1 0 0,-3 5 0,-7 5 0,-76 76 0,5 4 0,-144 208 0,-98 246 0,99-31 13,141-300-1391,78-195-5448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6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24575,'2'73'0,"4"0"0,4-1 0,2 0 0,24 79 0,108 277 0,-79-247 0,-54-151 0,13 43 0,3-1 0,72 133 0,-66-153-96,-8-14-327,-1 1 0,31 74 0,-47-90-6403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8.2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24575,'2'0'0,"1"0"0,-1 1 0,0 0 0,0 0 0,0-1 0,0 1 0,0 0 0,0 1 0,0-1 0,0 0 0,-1 0 0,1 1 0,0-1 0,-1 1 0,1 0 0,2 3 0,23 34 0,-21-29 0,31 48 0,274 411 0,-38-50 0,-89-129 0,-131-217 0,83 87 0,18 23 0,-104-117-6,45 64-1353,-84-113-5467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2:38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1 502 24575,'0'-1'0,"1"0"0,-1 0 0,1 0 0,-1 0 0,1 0 0,0 0 0,-1 0 0,1 0 0,0 1 0,0-1 0,0 0 0,0 0 0,0 1 0,0-1 0,0 1 0,0-1 0,0 1 0,0-1 0,0 1 0,0 0 0,0-1 0,0 1 0,0 0 0,0 0 0,0 0 0,3 0 0,38-4 0,-35 4 0,59 0 0,0 4 0,-1 2 0,71 16 0,44 5 0,760 78 0,-766-81 0,-80-9 0,153 5 0,-98-24 0,-63 0 0,157 13 0,-137 10 0,-67-11 0,2-1 0,63 2 0,-84-8 0,0 1 0,0 2 0,-1 0 0,1 1 0,28 11 0,-27-8 0,0-2 0,-1 0 0,2-1 0,34 3 0,-25-11 0,-30 3 0,-1 0 0,1-1 0,0 1 0,-1 0 0,1-1 0,0 1 0,-1 0 0,1-1 0,0 1 0,-1-1 0,1 1 0,-1-1 0,1 1 0,-1-1 0,1 0 0,-1 1 0,1-1 0,-1 1 0,0-1 0,1 0 0,-1-1 0,0 0 0,0-1 0,-1 0 0,1 1 0,-1-1 0,0 1 0,1-1 0,-1 1 0,-1-1 0,1 1 0,0-1 0,-1 1 0,1 0 0,-1 0 0,1 0 0,-1 0 0,0 0 0,-3-3 0,-155-188 0,124 147 0,5 2 0,-41-79 0,-13-18 0,-65-66 0,284 381 0,8 28 0,-43-48 0,-53-97 0,-36-46 0,0 0 0,-1 0 0,0 1 0,-1 0 0,0 1 0,-1 0 0,6 16 0,-12-27 0,-1 0 0,0 0 0,1 1 0,-1-1 0,0 0 0,0 0 0,-1 1 0,1-1 0,0 0 0,-1 0 0,1 0 0,-1 1 0,0-1 0,0 0 0,0 0 0,0 0 0,0 0 0,0 0 0,0 0 0,-1-1 0,1 1 0,-1 0 0,1-1 0,-1 1 0,0-1 0,0 1 0,0-1 0,1 0 0,-1 0 0,0 0 0,-4 2 0,-9 4 0,-1-1 0,1 0 0,-24 5 0,13-3 0,-20 11 0,1 1 0,1 2 0,1 3 0,-46 33 0,-109 59 0,178-105 0,1 1 0,0 1 0,0 0 0,1 1 0,-24 28 0,-18 38 39,44-58-390,-1 0 0,-1 0 0,-33 32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jpeg"/><Relationship Id="rId9" Type="http://schemas.openxmlformats.org/officeDocument/2006/relationships/customXml" Target="../ink/ink3.xml"/><Relationship Id="rId1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6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7.xml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10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11.xml"/><Relationship Id="rId1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15.xml"/><Relationship Id="rId1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18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19.xml"/><Relationship Id="rId1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23.xml"/><Relationship Id="rId1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customXml" Target="../ink/ink26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customXml" Target="../ink/ink27.xml"/><Relationship Id="rId1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10.svg"/><Relationship Id="rId21" Type="http://schemas.openxmlformats.org/officeDocument/2006/relationships/customXml" Target="../ink/ink35.xml"/><Relationship Id="rId7" Type="http://schemas.openxmlformats.org/officeDocument/2006/relationships/customXml" Target="../ink/ink30.xml"/><Relationship Id="rId12" Type="http://schemas.openxmlformats.org/officeDocument/2006/relationships/image" Target="../media/image21.png"/><Relationship Id="rId17" Type="http://schemas.openxmlformats.org/officeDocument/2006/relationships/customXml" Target="../ink/ink33.xml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2.xml"/><Relationship Id="rId24" Type="http://schemas.openxmlformats.org/officeDocument/2006/relationships/image" Target="../media/image29.png"/><Relationship Id="rId5" Type="http://schemas.openxmlformats.org/officeDocument/2006/relationships/customXml" Target="../ink/ink29.xml"/><Relationship Id="rId15" Type="http://schemas.openxmlformats.org/officeDocument/2006/relationships/image" Target="../media/image22.png"/><Relationship Id="rId23" Type="http://schemas.openxmlformats.org/officeDocument/2006/relationships/customXml" Target="../ink/ink36.xml"/><Relationship Id="rId10" Type="http://schemas.openxmlformats.org/officeDocument/2006/relationships/image" Target="../media/image20.png"/><Relationship Id="rId19" Type="http://schemas.openxmlformats.org/officeDocument/2006/relationships/customXml" Target="../ink/ink34.xml"/><Relationship Id="rId4" Type="http://schemas.openxmlformats.org/officeDocument/2006/relationships/image" Target="../media/image11.jpeg"/><Relationship Id="rId9" Type="http://schemas.openxmlformats.org/officeDocument/2006/relationships/customXml" Target="../ink/ink31.xml"/><Relationship Id="rId14" Type="http://schemas.openxmlformats.org/officeDocument/2006/relationships/image" Target="../media/image17.svg"/><Relationship Id="rId2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39.xml"/><Relationship Id="rId18" Type="http://schemas.openxmlformats.org/officeDocument/2006/relationships/image" Target="../media/image34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customXml" Target="../ink/ink41.xml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38.xml"/><Relationship Id="rId5" Type="http://schemas.openxmlformats.org/officeDocument/2006/relationships/image" Target="../media/image16.png"/><Relationship Id="rId15" Type="http://schemas.openxmlformats.org/officeDocument/2006/relationships/customXml" Target="../ink/ink40.xml"/><Relationship Id="rId10" Type="http://schemas.openxmlformats.org/officeDocument/2006/relationships/image" Target="../media/image30.png"/><Relationship Id="rId4" Type="http://schemas.openxmlformats.org/officeDocument/2006/relationships/image" Target="../media/image11.jpeg"/><Relationship Id="rId9" Type="http://schemas.openxmlformats.org/officeDocument/2006/relationships/customXml" Target="../ink/ink37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44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46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43.xml"/><Relationship Id="rId5" Type="http://schemas.openxmlformats.org/officeDocument/2006/relationships/image" Target="../media/image16.png"/><Relationship Id="rId15" Type="http://schemas.openxmlformats.org/officeDocument/2006/relationships/customXml" Target="../ink/ink45.xml"/><Relationship Id="rId10" Type="http://schemas.openxmlformats.org/officeDocument/2006/relationships/image" Target="../media/image35.png"/><Relationship Id="rId4" Type="http://schemas.openxmlformats.org/officeDocument/2006/relationships/image" Target="../media/image11.jpeg"/><Relationship Id="rId9" Type="http://schemas.openxmlformats.org/officeDocument/2006/relationships/customXml" Target="../ink/ink42.xml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49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51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48.xml"/><Relationship Id="rId5" Type="http://schemas.openxmlformats.org/officeDocument/2006/relationships/image" Target="../media/image16.png"/><Relationship Id="rId15" Type="http://schemas.openxmlformats.org/officeDocument/2006/relationships/customXml" Target="../ink/ink50.xml"/><Relationship Id="rId10" Type="http://schemas.openxmlformats.org/officeDocument/2006/relationships/image" Target="../media/image35.png"/><Relationship Id="rId4" Type="http://schemas.openxmlformats.org/officeDocument/2006/relationships/image" Target="../media/image11.jpeg"/><Relationship Id="rId9" Type="http://schemas.openxmlformats.org/officeDocument/2006/relationships/customXml" Target="../ink/ink47.xml"/><Relationship Id="rId1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54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56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53.xml"/><Relationship Id="rId5" Type="http://schemas.openxmlformats.org/officeDocument/2006/relationships/image" Target="../media/image16.png"/><Relationship Id="rId15" Type="http://schemas.openxmlformats.org/officeDocument/2006/relationships/customXml" Target="../ink/ink55.xml"/><Relationship Id="rId10" Type="http://schemas.openxmlformats.org/officeDocument/2006/relationships/image" Target="../media/image35.png"/><Relationship Id="rId19" Type="http://schemas.openxmlformats.org/officeDocument/2006/relationships/customXml" Target="../ink/ink57.xml"/><Relationship Id="rId4" Type="http://schemas.openxmlformats.org/officeDocument/2006/relationships/image" Target="../media/image11.jpeg"/><Relationship Id="rId9" Type="http://schemas.openxmlformats.org/officeDocument/2006/relationships/customXml" Target="../ink/ink52.xml"/><Relationship Id="rId1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60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62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59.xml"/><Relationship Id="rId5" Type="http://schemas.openxmlformats.org/officeDocument/2006/relationships/image" Target="../media/image16.png"/><Relationship Id="rId15" Type="http://schemas.openxmlformats.org/officeDocument/2006/relationships/customXml" Target="../ink/ink61.xml"/><Relationship Id="rId10" Type="http://schemas.openxmlformats.org/officeDocument/2006/relationships/image" Target="../media/image35.png"/><Relationship Id="rId19" Type="http://schemas.openxmlformats.org/officeDocument/2006/relationships/customXml" Target="../ink/ink63.xml"/><Relationship Id="rId4" Type="http://schemas.openxmlformats.org/officeDocument/2006/relationships/image" Target="../media/image11.jpeg"/><Relationship Id="rId9" Type="http://schemas.openxmlformats.org/officeDocument/2006/relationships/customXml" Target="../ink/ink58.xml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66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68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65.xml"/><Relationship Id="rId5" Type="http://schemas.openxmlformats.org/officeDocument/2006/relationships/image" Target="../media/image16.png"/><Relationship Id="rId15" Type="http://schemas.openxmlformats.org/officeDocument/2006/relationships/customXml" Target="../ink/ink67.xml"/><Relationship Id="rId10" Type="http://schemas.openxmlformats.org/officeDocument/2006/relationships/image" Target="../media/image35.png"/><Relationship Id="rId19" Type="http://schemas.openxmlformats.org/officeDocument/2006/relationships/customXml" Target="../ink/ink69.xml"/><Relationship Id="rId4" Type="http://schemas.openxmlformats.org/officeDocument/2006/relationships/image" Target="../media/image11.jpeg"/><Relationship Id="rId9" Type="http://schemas.openxmlformats.org/officeDocument/2006/relationships/customXml" Target="../ink/ink64.xml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72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74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71.xml"/><Relationship Id="rId5" Type="http://schemas.openxmlformats.org/officeDocument/2006/relationships/image" Target="../media/image16.png"/><Relationship Id="rId15" Type="http://schemas.openxmlformats.org/officeDocument/2006/relationships/customXml" Target="../ink/ink73.xml"/><Relationship Id="rId10" Type="http://schemas.openxmlformats.org/officeDocument/2006/relationships/image" Target="../media/image35.png"/><Relationship Id="rId4" Type="http://schemas.openxmlformats.org/officeDocument/2006/relationships/image" Target="../media/image11.jpeg"/><Relationship Id="rId9" Type="http://schemas.openxmlformats.org/officeDocument/2006/relationships/customXml" Target="../ink/ink70.xml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77.xml"/><Relationship Id="rId18" Type="http://schemas.openxmlformats.org/officeDocument/2006/relationships/image" Target="../media/image39.png"/><Relationship Id="rId26" Type="http://schemas.openxmlformats.org/officeDocument/2006/relationships/image" Target="../media/image45.png"/><Relationship Id="rId3" Type="http://schemas.openxmlformats.org/officeDocument/2006/relationships/image" Target="../media/image10.svg"/><Relationship Id="rId21" Type="http://schemas.openxmlformats.org/officeDocument/2006/relationships/customXml" Target="../ink/ink81.xml"/><Relationship Id="rId34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76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image" Target="../media/image16.png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46.png"/><Relationship Id="rId10" Type="http://schemas.openxmlformats.org/officeDocument/2006/relationships/image" Target="../media/image35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" Type="http://schemas.openxmlformats.org/officeDocument/2006/relationships/image" Target="../media/image11.jpeg"/><Relationship Id="rId9" Type="http://schemas.openxmlformats.org/officeDocument/2006/relationships/customXml" Target="../ink/ink75.xml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customXml" Target="../ink/ink84.xml"/><Relationship Id="rId30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90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92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89.xml"/><Relationship Id="rId5" Type="http://schemas.openxmlformats.org/officeDocument/2006/relationships/image" Target="../media/image16.png"/><Relationship Id="rId15" Type="http://schemas.openxmlformats.org/officeDocument/2006/relationships/customXml" Target="../ink/ink91.xml"/><Relationship Id="rId10" Type="http://schemas.openxmlformats.org/officeDocument/2006/relationships/image" Target="../media/image35.png"/><Relationship Id="rId19" Type="http://schemas.openxmlformats.org/officeDocument/2006/relationships/customXml" Target="../ink/ink93.xml"/><Relationship Id="rId4" Type="http://schemas.openxmlformats.org/officeDocument/2006/relationships/image" Target="../media/image11.jpeg"/><Relationship Id="rId9" Type="http://schemas.openxmlformats.org/officeDocument/2006/relationships/customXml" Target="../ink/ink88.xm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96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98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95.xml"/><Relationship Id="rId5" Type="http://schemas.openxmlformats.org/officeDocument/2006/relationships/image" Target="../media/image16.png"/><Relationship Id="rId15" Type="http://schemas.openxmlformats.org/officeDocument/2006/relationships/customXml" Target="../ink/ink97.xml"/><Relationship Id="rId10" Type="http://schemas.openxmlformats.org/officeDocument/2006/relationships/image" Target="../media/image35.png"/><Relationship Id="rId4" Type="http://schemas.openxmlformats.org/officeDocument/2006/relationships/image" Target="../media/image11.jpeg"/><Relationship Id="rId9" Type="http://schemas.openxmlformats.org/officeDocument/2006/relationships/customXml" Target="../ink/ink94.xml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customXml" Target="../ink/ink101.xml"/><Relationship Id="rId18" Type="http://schemas.openxmlformats.org/officeDocument/2006/relationships/image" Target="../media/image39.png"/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17" Type="http://schemas.openxmlformats.org/officeDocument/2006/relationships/customXml" Target="../ink/ink103.xml"/><Relationship Id="rId2" Type="http://schemas.openxmlformats.org/officeDocument/2006/relationships/image" Target="../media/image9.png"/><Relationship Id="rId16" Type="http://schemas.openxmlformats.org/officeDocument/2006/relationships/image" Target="../media/image3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100.xml"/><Relationship Id="rId5" Type="http://schemas.openxmlformats.org/officeDocument/2006/relationships/image" Target="../media/image16.png"/><Relationship Id="rId15" Type="http://schemas.openxmlformats.org/officeDocument/2006/relationships/customXml" Target="../ink/ink102.xml"/><Relationship Id="rId10" Type="http://schemas.openxmlformats.org/officeDocument/2006/relationships/image" Target="../media/image35.png"/><Relationship Id="rId19" Type="http://schemas.openxmlformats.org/officeDocument/2006/relationships/customXml" Target="../ink/ink104.xml"/><Relationship Id="rId4" Type="http://schemas.openxmlformats.org/officeDocument/2006/relationships/image" Target="../media/image11.jpeg"/><Relationship Id="rId9" Type="http://schemas.openxmlformats.org/officeDocument/2006/relationships/customXml" Target="../ink/ink99.xml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76.png"/><Relationship Id="rId18" Type="http://schemas.openxmlformats.org/officeDocument/2006/relationships/customXml" Target="../ink/ink111.xml"/><Relationship Id="rId26" Type="http://schemas.openxmlformats.org/officeDocument/2006/relationships/image" Target="../media/image81.png"/><Relationship Id="rId3" Type="http://schemas.openxmlformats.org/officeDocument/2006/relationships/image" Target="../media/image11.jpe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customXml" Target="../ink/ink108.xml"/><Relationship Id="rId17" Type="http://schemas.openxmlformats.org/officeDocument/2006/relationships/image" Target="../media/image78.png"/><Relationship Id="rId25" Type="http://schemas.openxmlformats.org/officeDocument/2006/relationships/customXml" Target="../ink/ink113.xml"/><Relationship Id="rId2" Type="http://schemas.openxmlformats.org/officeDocument/2006/relationships/image" Target="../media/image56.png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75.png"/><Relationship Id="rId24" Type="http://schemas.openxmlformats.org/officeDocument/2006/relationships/image" Target="../media/image55.png"/><Relationship Id="rId5" Type="http://schemas.openxmlformats.org/officeDocument/2006/relationships/image" Target="../media/image58.jpeg"/><Relationship Id="rId15" Type="http://schemas.openxmlformats.org/officeDocument/2006/relationships/image" Target="../media/image77.png"/><Relationship Id="rId23" Type="http://schemas.openxmlformats.org/officeDocument/2006/relationships/image" Target="../media/image54.png"/><Relationship Id="rId10" Type="http://schemas.openxmlformats.org/officeDocument/2006/relationships/customXml" Target="../ink/ink107.xml"/><Relationship Id="rId19" Type="http://schemas.openxmlformats.org/officeDocument/2006/relationships/image" Target="../media/image79.png"/><Relationship Id="rId4" Type="http://schemas.openxmlformats.org/officeDocument/2006/relationships/image" Target="../media/image57.jpeg"/><Relationship Id="rId9" Type="http://schemas.openxmlformats.org/officeDocument/2006/relationships/image" Target="../media/image74.png"/><Relationship Id="rId14" Type="http://schemas.openxmlformats.org/officeDocument/2006/relationships/customXml" Target="../ink/ink109.xml"/><Relationship Id="rId2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99" y="1752600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Link Layer: Addressing, LANs, ARP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C4C7D-E75F-D9FF-42B1-226C21DE2227}"/>
              </a:ext>
            </a:extLst>
          </p:cNvPr>
          <p:cNvSpPr txBox="1"/>
          <p:nvPr/>
        </p:nvSpPr>
        <p:spPr>
          <a:xfrm>
            <a:off x="28074" y="152400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do we need MAC addresses?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4CE9F-2137-432A-D929-3E231AA160FA}"/>
              </a:ext>
            </a:extLst>
          </p:cNvPr>
          <p:cNvSpPr txBox="1"/>
          <p:nvPr/>
        </p:nvSpPr>
        <p:spPr>
          <a:xfrm>
            <a:off x="304800" y="1600200"/>
            <a:ext cx="11734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need a way to </a:t>
            </a:r>
            <a:r>
              <a:rPr lang="en-US" sz="2400" i="1" dirty="0"/>
              <a:t>physically identify </a:t>
            </a:r>
            <a:r>
              <a:rPr lang="en-US" sz="2400" dirty="0"/>
              <a:t>a device on a network</a:t>
            </a:r>
          </a:p>
          <a:p>
            <a:endParaRPr lang="en-US" sz="2400" dirty="0"/>
          </a:p>
          <a:p>
            <a:r>
              <a:rPr lang="en-US" sz="2400" dirty="0"/>
              <a:t>IP addresses change frequently, but a MAC address will always be the same</a:t>
            </a:r>
          </a:p>
          <a:p>
            <a:endParaRPr lang="en-US" sz="2400" dirty="0"/>
          </a:p>
          <a:p>
            <a:r>
              <a:rPr lang="en-US" sz="2400" dirty="0"/>
              <a:t>An IP address is used to locate a device, a MAC address is used to identify a device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4ABE-2FBB-F1CA-1966-24B784BABABB}"/>
              </a:ext>
            </a:extLst>
          </p:cNvPr>
          <p:cNvSpPr txBox="1"/>
          <p:nvPr/>
        </p:nvSpPr>
        <p:spPr>
          <a:xfrm>
            <a:off x="1143000" y="4402217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IP Address = Street Address,   MAC Address = Name of person living in House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DF9D3-9608-3705-F6BD-6DE582DDA2C7}"/>
              </a:ext>
            </a:extLst>
          </p:cNvPr>
          <p:cNvSpPr txBox="1"/>
          <p:nvPr/>
        </p:nvSpPr>
        <p:spPr>
          <a:xfrm>
            <a:off x="1752600" y="5265242"/>
            <a:ext cx="835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both an IP address and a MAC address to transmit a message</a:t>
            </a:r>
          </a:p>
        </p:txBody>
      </p:sp>
    </p:spTree>
    <p:extLst>
      <p:ext uri="{BB962C8B-B14F-4D97-AF65-F5344CB8AC3E}">
        <p14:creationId xmlns:p14="http://schemas.microsoft.com/office/powerpoint/2010/main" val="223857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915" y="1459095"/>
                <a:ext cx="424800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5" y="3249735"/>
                <a:ext cx="4002840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55" y="1760055"/>
                <a:ext cx="2377080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</p:spTree>
    <p:extLst>
      <p:ext uri="{BB962C8B-B14F-4D97-AF65-F5344CB8AC3E}">
        <p14:creationId xmlns:p14="http://schemas.microsoft.com/office/powerpoint/2010/main" val="33545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</p:txBody>
      </p:sp>
    </p:spTree>
    <p:extLst>
      <p:ext uri="{BB962C8B-B14F-4D97-AF65-F5344CB8AC3E}">
        <p14:creationId xmlns:p14="http://schemas.microsoft.com/office/powerpoint/2010/main" val="32608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85084-2E4C-29B6-FF2F-2C5A86CA09D7}"/>
              </a:ext>
            </a:extLst>
          </p:cNvPr>
          <p:cNvSpPr txBox="1"/>
          <p:nvPr/>
        </p:nvSpPr>
        <p:spPr>
          <a:xfrm>
            <a:off x="6190052" y="571616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Computer B’s MAC address!</a:t>
            </a:r>
          </a:p>
        </p:txBody>
      </p:sp>
    </p:spTree>
    <p:extLst>
      <p:ext uri="{BB962C8B-B14F-4D97-AF65-F5344CB8AC3E}">
        <p14:creationId xmlns:p14="http://schemas.microsoft.com/office/powerpoint/2010/main" val="328400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ARP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6D654-DD22-20BA-CCFF-DD94C1FB4E22}"/>
              </a:ext>
            </a:extLst>
          </p:cNvPr>
          <p:cNvSpPr txBox="1"/>
          <p:nvPr/>
        </p:nvSpPr>
        <p:spPr>
          <a:xfrm>
            <a:off x="762000" y="106680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 for mapping </a:t>
            </a:r>
            <a:r>
              <a:rPr lang="en-US" b="1" dirty="0"/>
              <a:t>IP Addresses </a:t>
            </a:r>
            <a:r>
              <a:rPr lang="en-US" dirty="0"/>
              <a:t>to </a:t>
            </a:r>
            <a:r>
              <a:rPr lang="en-US" b="1" dirty="0"/>
              <a:t>MAC addresses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ED93F-BFB4-F8DF-1803-A02DE101D924}"/>
              </a:ext>
            </a:extLst>
          </p:cNvPr>
          <p:cNvSpPr txBox="1"/>
          <p:nvPr/>
        </p:nvSpPr>
        <p:spPr>
          <a:xfrm>
            <a:off x="761346" y="144780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</a:t>
            </a:r>
            <a:r>
              <a:rPr lang="en-US" i="1" dirty="0"/>
              <a:t>only </a:t>
            </a:r>
            <a:r>
              <a:rPr lang="en-US" dirty="0"/>
              <a:t>for hosts and router interfaces </a:t>
            </a:r>
            <a:r>
              <a:rPr lang="en-US" b="1" dirty="0"/>
              <a:t>on the same subnet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4819C-6B7E-E0C2-292A-EC411C0CACF0}"/>
              </a:ext>
            </a:extLst>
          </p:cNvPr>
          <p:cNvSpPr txBox="1"/>
          <p:nvPr/>
        </p:nvSpPr>
        <p:spPr>
          <a:xfrm>
            <a:off x="774428" y="4078943"/>
            <a:ext cx="764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entry does not exist in the </a:t>
            </a:r>
            <a:r>
              <a:rPr lang="en-US" dirty="0">
                <a:sym typeface="Wingdings" panose="05000000000000000000" pitchFamily="2" charset="2"/>
              </a:rPr>
              <a:t>table, construct and send an </a:t>
            </a:r>
            <a:r>
              <a:rPr lang="en-US" b="1" dirty="0">
                <a:sym typeface="Wingdings" panose="05000000000000000000" pitchFamily="2" charset="2"/>
              </a:rPr>
              <a:t>ARP</a:t>
            </a:r>
            <a:r>
              <a:rPr lang="en-US" dirty="0">
                <a:sym typeface="Wingdings" panose="05000000000000000000" pitchFamily="2" charset="2"/>
              </a:rPr>
              <a:t> packet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8A1A26-BDE6-9332-D4F1-6FB1C252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1" y="2592079"/>
            <a:ext cx="6143625" cy="1181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1B3A-4B43-46CD-A913-CCC8C5BC133B}"/>
              </a:ext>
            </a:extLst>
          </p:cNvPr>
          <p:cNvSpPr txBox="1"/>
          <p:nvPr/>
        </p:nvSpPr>
        <p:spPr>
          <a:xfrm>
            <a:off x="914400" y="20574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the machine checks its </a:t>
            </a:r>
            <a:r>
              <a:rPr lang="en-US" b="1" dirty="0"/>
              <a:t>ARP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73C37-F187-06D6-3E74-7FE206596038}"/>
              </a:ext>
            </a:extLst>
          </p:cNvPr>
          <p:cNvSpPr txBox="1"/>
          <p:nvPr/>
        </p:nvSpPr>
        <p:spPr>
          <a:xfrm>
            <a:off x="761346" y="4607764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Broadcasts the ARP packet to all interfaces on the LAN (255.255.255.255)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5DC15C-4895-55C5-255E-08D784CB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5878"/>
            <a:ext cx="4399030" cy="26685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6D6A6-4CBB-AF44-E058-0B92673F197C}"/>
              </a:ext>
            </a:extLst>
          </p:cNvPr>
          <p:cNvCxnSpPr/>
          <p:nvPr/>
        </p:nvCxnSpPr>
        <p:spPr>
          <a:xfrm flipH="1">
            <a:off x="6324600" y="1524000"/>
            <a:ext cx="26670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B8E57-0B92-1F23-F2FE-0ED6D612F570}"/>
              </a:ext>
            </a:extLst>
          </p:cNvPr>
          <p:cNvSpPr txBox="1"/>
          <p:nvPr/>
        </p:nvSpPr>
        <p:spPr>
          <a:xfrm>
            <a:off x="775082" y="5257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tables are self-updated, and do not require manual entry*</a:t>
            </a:r>
          </a:p>
        </p:txBody>
      </p:sp>
    </p:spTree>
    <p:extLst>
      <p:ext uri="{BB962C8B-B14F-4D97-AF65-F5344CB8AC3E}">
        <p14:creationId xmlns:p14="http://schemas.microsoft.com/office/powerpoint/2010/main" val="245773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ARP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5EA30-1E53-D923-D0B9-3FED7DDE2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8382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3E2C7-7D27-6E14-0EA7-F17C63FA0D1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175250" y="1438275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681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980080" y="5370887"/>
            <a:ext cx="491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A see’s that this IP is in its “group”, so it knows that Computer B must be in the same subnet!  </a:t>
            </a:r>
          </a:p>
        </p:txBody>
      </p:sp>
    </p:spTree>
    <p:extLst>
      <p:ext uri="{BB962C8B-B14F-4D97-AF65-F5344CB8AC3E}">
        <p14:creationId xmlns:p14="http://schemas.microsoft.com/office/powerpoint/2010/main" val="30873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</p:spTree>
    <p:extLst>
      <p:ext uri="{BB962C8B-B14F-4D97-AF65-F5344CB8AC3E}">
        <p14:creationId xmlns:p14="http://schemas.microsoft.com/office/powerpoint/2010/main" val="362643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FA11885-10FD-0386-546D-52019A369CB9}"/>
              </a:ext>
            </a:extLst>
          </p:cNvPr>
          <p:cNvSpPr/>
          <p:nvPr/>
        </p:nvSpPr>
        <p:spPr>
          <a:xfrm>
            <a:off x="1701584" y="1980143"/>
            <a:ext cx="2966812" cy="16479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is 192.168.0.3?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your MAC Address</a:t>
            </a:r>
          </a:p>
        </p:txBody>
      </p:sp>
    </p:spTree>
    <p:extLst>
      <p:ext uri="{BB962C8B-B14F-4D97-AF65-F5344CB8AC3E}">
        <p14:creationId xmlns:p14="http://schemas.microsoft.com/office/powerpoint/2010/main" val="185287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FA11885-10FD-0386-546D-52019A369CB9}"/>
              </a:ext>
            </a:extLst>
          </p:cNvPr>
          <p:cNvSpPr/>
          <p:nvPr/>
        </p:nvSpPr>
        <p:spPr>
          <a:xfrm>
            <a:off x="1701584" y="1980143"/>
            <a:ext cx="2966812" cy="16479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is 192.168.0.3?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your MAC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68C24-2FD8-1080-1F4E-C6106D72E84A}"/>
              </a:ext>
            </a:extLst>
          </p:cNvPr>
          <p:cNvSpPr txBox="1"/>
          <p:nvPr/>
        </p:nvSpPr>
        <p:spPr>
          <a:xfrm>
            <a:off x="9245918" y="2767268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6E25F-532B-7FFB-0577-B37B217EEF5F}"/>
              </a:ext>
            </a:extLst>
          </p:cNvPr>
          <p:cNvSpPr txBox="1"/>
          <p:nvPr/>
        </p:nvSpPr>
        <p:spPr>
          <a:xfrm>
            <a:off x="8326982" y="330517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MAC Address is:</a:t>
            </a:r>
          </a:p>
          <a:p>
            <a:r>
              <a:rPr lang="en-US" b="1" dirty="0">
                <a:solidFill>
                  <a:srgbClr val="FF0000"/>
                </a:solidFill>
              </a:rPr>
              <a:t>02-06-1B-45-A2-12</a:t>
            </a:r>
          </a:p>
        </p:txBody>
      </p:sp>
    </p:spTree>
    <p:extLst>
      <p:ext uri="{BB962C8B-B14F-4D97-AF65-F5344CB8AC3E}">
        <p14:creationId xmlns:p14="http://schemas.microsoft.com/office/powerpoint/2010/main" val="19788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11573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b="1" dirty="0">
                <a:latin typeface="Arial"/>
                <a:cs typeface="Arial"/>
              </a:rPr>
              <a:t>Next week’s quiz will be on Wednesday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b="1" dirty="0">
                <a:latin typeface="Arial"/>
                <a:cs typeface="Arial"/>
              </a:rPr>
              <a:t>No class Friday (Veterans Day)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E8B77-E84C-78BA-C40C-35F1224851FE}"/>
              </a:ext>
            </a:extLst>
          </p:cNvPr>
          <p:cNvSpPr txBox="1"/>
          <p:nvPr/>
        </p:nvSpPr>
        <p:spPr>
          <a:xfrm>
            <a:off x="522833" y="3505200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PA2 Grades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114048" y="1944469"/>
            <a:ext cx="3377848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  <a:p>
            <a:r>
              <a:rPr lang="en-US" dirty="0"/>
              <a:t>DST MAC: 02-06-1B-45-A2-12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68C24-2FD8-1080-1F4E-C6106D72E84A}"/>
              </a:ext>
            </a:extLst>
          </p:cNvPr>
          <p:cNvSpPr txBox="1"/>
          <p:nvPr/>
        </p:nvSpPr>
        <p:spPr>
          <a:xfrm>
            <a:off x="9245918" y="2767268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6E25F-532B-7FFB-0577-B37B217EEF5F}"/>
              </a:ext>
            </a:extLst>
          </p:cNvPr>
          <p:cNvSpPr txBox="1"/>
          <p:nvPr/>
        </p:nvSpPr>
        <p:spPr>
          <a:xfrm>
            <a:off x="8326982" y="330517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MAC Address is:</a:t>
            </a:r>
          </a:p>
          <a:p>
            <a:r>
              <a:rPr lang="en-US" b="1" dirty="0">
                <a:solidFill>
                  <a:srgbClr val="FF0000"/>
                </a:solidFill>
              </a:rPr>
              <a:t>02-06-1B-45-A2-12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DD8539-A8CB-E905-D447-13AB4D3169C3}"/>
                  </a:ext>
                </a:extLst>
              </p14:cNvPr>
              <p14:cNvContentPartPr/>
              <p14:nvPr/>
            </p14:nvContentPartPr>
            <p14:xfrm>
              <a:off x="2661474" y="3416425"/>
              <a:ext cx="2548080" cy="939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DD8539-A8CB-E905-D447-13AB4D3169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25474" y="3380425"/>
                <a:ext cx="26197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062CC9-DC85-B609-5E3C-DAD57DF37777}"/>
                  </a:ext>
                </a:extLst>
              </p14:cNvPr>
              <p14:cNvContentPartPr/>
              <p14:nvPr/>
            </p14:nvContentPartPr>
            <p14:xfrm>
              <a:off x="6071754" y="3303745"/>
              <a:ext cx="3988800" cy="216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062CC9-DC85-B609-5E3C-DAD57DF377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35754" y="3268105"/>
                <a:ext cx="4060440" cy="22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CC8142-2794-E643-ADB8-314D51530981}"/>
                  </a:ext>
                </a:extLst>
              </p14:cNvPr>
              <p14:cNvContentPartPr/>
              <p14:nvPr/>
            </p14:nvContentPartPr>
            <p14:xfrm>
              <a:off x="1916994" y="2933665"/>
              <a:ext cx="2944440" cy="1077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CC8142-2794-E643-ADB8-314D515309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0874" y="2927545"/>
                <a:ext cx="295668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BDDA70-34ED-D283-6DCF-4992E6542FD3}"/>
                  </a:ext>
                </a:extLst>
              </p14:cNvPr>
              <p14:cNvContentPartPr/>
              <p14:nvPr/>
            </p14:nvContentPartPr>
            <p14:xfrm>
              <a:off x="6376314" y="3246505"/>
              <a:ext cx="3187080" cy="204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BDDA70-34ED-D283-6DCF-4992E6542F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0194" y="3240385"/>
                <a:ext cx="3199320" cy="20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93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12.56.78.34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4" y="3571585"/>
                  <a:ext cx="655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4" y="1500145"/>
                  <a:ext cx="1848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</p:spTree>
    <p:extLst>
      <p:ext uri="{BB962C8B-B14F-4D97-AF65-F5344CB8AC3E}">
        <p14:creationId xmlns:p14="http://schemas.microsoft.com/office/powerpoint/2010/main" val="103038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4E451-365E-09E1-FEC6-4E979A41B800}"/>
              </a:ext>
            </a:extLst>
          </p:cNvPr>
          <p:cNvSpPr txBox="1"/>
          <p:nvPr/>
        </p:nvSpPr>
        <p:spPr>
          <a:xfrm>
            <a:off x="4953000" y="4800599"/>
            <a:ext cx="447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IP address is not in its “group”, so it forwards it to the default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13968-58ED-6C3B-5876-C99E53011C6F}"/>
              </a:ext>
            </a:extLst>
          </p:cNvPr>
          <p:cNvSpPr txBox="1"/>
          <p:nvPr/>
        </p:nvSpPr>
        <p:spPr>
          <a:xfrm>
            <a:off x="4752487" y="5404364"/>
            <a:ext cx="422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most cases, we will need to issue an ARP request to get the MAC address of the default gateway)</a:t>
            </a:r>
          </a:p>
        </p:txBody>
      </p:sp>
    </p:spTree>
    <p:extLst>
      <p:ext uri="{BB962C8B-B14F-4D97-AF65-F5344CB8AC3E}">
        <p14:creationId xmlns:p14="http://schemas.microsoft.com/office/powerpoint/2010/main" val="132473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gateway router will look at the IP address of the packet, and determine the best route to get to google.com (network layer)</a:t>
            </a:r>
          </a:p>
        </p:txBody>
      </p:sp>
    </p:spTree>
    <p:extLst>
      <p:ext uri="{BB962C8B-B14F-4D97-AF65-F5344CB8AC3E}">
        <p14:creationId xmlns:p14="http://schemas.microsoft.com/office/powerpoint/2010/main" val="241313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917" y="1229966"/>
                <a:ext cx="18018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79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550" y="1229606"/>
                <a:ext cx="1801815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5ECDDA-7619-22B9-5BC7-B17EE2490A62}"/>
              </a:ext>
            </a:extLst>
          </p:cNvPr>
          <p:cNvSpPr txBox="1"/>
          <p:nvPr/>
        </p:nvSpPr>
        <p:spPr>
          <a:xfrm>
            <a:off x="4908884" y="555097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Issue another ARP request!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058938C-D4CA-FC7D-15B8-630359D4786F}"/>
              </a:ext>
            </a:extLst>
          </p:cNvPr>
          <p:cNvSpPr/>
          <p:nvPr/>
        </p:nvSpPr>
        <p:spPr>
          <a:xfrm>
            <a:off x="3666656" y="72240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34.11.16.58?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</p:spTree>
    <p:extLst>
      <p:ext uri="{BB962C8B-B14F-4D97-AF65-F5344CB8AC3E}">
        <p14:creationId xmlns:p14="http://schemas.microsoft.com/office/powerpoint/2010/main" val="282802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550" y="1229606"/>
                <a:ext cx="1801815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5ECDDA-7619-22B9-5BC7-B17EE2490A62}"/>
              </a:ext>
            </a:extLst>
          </p:cNvPr>
          <p:cNvSpPr txBox="1"/>
          <p:nvPr/>
        </p:nvSpPr>
        <p:spPr>
          <a:xfrm>
            <a:off x="4908884" y="555097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Issue another ARP request!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058938C-D4CA-FC7D-15B8-630359D4786F}"/>
              </a:ext>
            </a:extLst>
          </p:cNvPr>
          <p:cNvSpPr/>
          <p:nvPr/>
        </p:nvSpPr>
        <p:spPr>
          <a:xfrm>
            <a:off x="3666656" y="72240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34.11.16.58?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3E3EAE2-4FE3-0A6F-2F3F-06EE332EACC2}"/>
              </a:ext>
            </a:extLst>
          </p:cNvPr>
          <p:cNvSpPr/>
          <p:nvPr/>
        </p:nvSpPr>
        <p:spPr>
          <a:xfrm>
            <a:off x="6266940" y="47542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05-52-3F-10-C5-57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</p:spTree>
    <p:extLst>
      <p:ext uri="{BB962C8B-B14F-4D97-AF65-F5344CB8AC3E}">
        <p14:creationId xmlns:p14="http://schemas.microsoft.com/office/powerpoint/2010/main" val="339578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95" y="460076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802133" y="4997792"/>
            <a:ext cx="578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next destination is 23.44.76.81, but we need its MAC address!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</p:spTree>
    <p:extLst>
      <p:ext uri="{BB962C8B-B14F-4D97-AF65-F5344CB8AC3E}">
        <p14:creationId xmlns:p14="http://schemas.microsoft.com/office/powerpoint/2010/main" val="262108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95" y="460076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802133" y="4997792"/>
            <a:ext cx="578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next destination is 23.44.76.81, but we need its MAC address!</a:t>
            </a:r>
          </a:p>
          <a:p>
            <a:endParaRPr lang="en-US" sz="2000" dirty="0"/>
          </a:p>
          <a:p>
            <a:r>
              <a:rPr lang="en-US" sz="2000" dirty="0"/>
              <a:t>Do another ARP!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1C936-0AF9-CFF1-0F2D-E40F93313F09}"/>
              </a:ext>
            </a:extLst>
          </p:cNvPr>
          <p:cNvGrpSpPr/>
          <p:nvPr/>
        </p:nvGrpSpPr>
        <p:grpSpPr>
          <a:xfrm>
            <a:off x="4874394" y="-56855"/>
            <a:ext cx="892800" cy="1300320"/>
            <a:chOff x="4874394" y="-56855"/>
            <a:chExt cx="892800" cy="13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BC69B6-EC1F-7D93-741A-720224465370}"/>
                    </a:ext>
                  </a:extLst>
                </p14:cNvPr>
                <p14:cNvContentPartPr/>
                <p14:nvPr/>
              </p14:nvContentPartPr>
              <p14:xfrm>
                <a:off x="4874394" y="74545"/>
                <a:ext cx="852480" cy="1168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BC69B6-EC1F-7D93-741A-7202244653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8274" y="68425"/>
                  <a:ext cx="86472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C48A15-9151-D5AE-D655-E3D6DEDDA467}"/>
                    </a:ext>
                  </a:extLst>
                </p14:cNvPr>
                <p14:cNvContentPartPr/>
                <p14:nvPr/>
              </p14:nvContentPartPr>
              <p14:xfrm>
                <a:off x="5657394" y="-56855"/>
                <a:ext cx="109800" cy="770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C48A15-9151-D5AE-D655-E3D6DEDDA4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1274" y="-62975"/>
                  <a:ext cx="122040" cy="78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05EDB0-B103-2AFF-6CF7-AB5B13E89262}"/>
              </a:ext>
            </a:extLst>
          </p:cNvPr>
          <p:cNvGrpSpPr/>
          <p:nvPr/>
        </p:nvGrpSpPr>
        <p:grpSpPr>
          <a:xfrm>
            <a:off x="6536874" y="-22295"/>
            <a:ext cx="1176840" cy="968760"/>
            <a:chOff x="6536874" y="-22295"/>
            <a:chExt cx="117684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0194A-2364-5881-5E4D-6C46BA68ED40}"/>
                    </a:ext>
                  </a:extLst>
                </p14:cNvPr>
                <p14:cNvContentPartPr/>
                <p14:nvPr/>
              </p14:nvContentPartPr>
              <p14:xfrm>
                <a:off x="6536874" y="-22295"/>
                <a:ext cx="482040" cy="76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0194A-2364-5881-5E4D-6C46BA68ED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0754" y="-28415"/>
                  <a:ext cx="4942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08C1E1-149F-1E68-B56B-D33F2777999A}"/>
                    </a:ext>
                  </a:extLst>
                </p14:cNvPr>
                <p14:cNvContentPartPr/>
                <p14:nvPr/>
              </p14:nvContentPartPr>
              <p14:xfrm>
                <a:off x="6713274" y="-8615"/>
                <a:ext cx="1000440" cy="95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08C1E1-149F-1E68-B56B-D33F277799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7154" y="-14735"/>
                  <a:ext cx="1012680" cy="9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CDB197-491F-A7BF-29A2-8450CAF4AEFE}"/>
              </a:ext>
            </a:extLst>
          </p:cNvPr>
          <p:cNvGrpSpPr/>
          <p:nvPr/>
        </p:nvGrpSpPr>
        <p:grpSpPr>
          <a:xfrm>
            <a:off x="4965474" y="2205385"/>
            <a:ext cx="2185560" cy="762120"/>
            <a:chOff x="4965474" y="2205385"/>
            <a:chExt cx="218556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5C9CFA-2319-8684-5B37-EC0524FCD218}"/>
                    </a:ext>
                  </a:extLst>
                </p14:cNvPr>
                <p14:cNvContentPartPr/>
                <p14:nvPr/>
              </p14:nvContentPartPr>
              <p14:xfrm>
                <a:off x="4965474" y="2205385"/>
                <a:ext cx="689040" cy="73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5C9CFA-2319-8684-5B37-EC0524FCD2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59354" y="2199265"/>
                  <a:ext cx="7012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7F4E1-8DE3-52F9-9BE3-C54195B0DC6E}"/>
                    </a:ext>
                  </a:extLst>
                </p14:cNvPr>
                <p14:cNvContentPartPr/>
                <p14:nvPr/>
              </p14:nvContentPartPr>
              <p14:xfrm>
                <a:off x="5598714" y="2301505"/>
                <a:ext cx="408960" cy="66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7F4E1-8DE3-52F9-9BE3-C54195B0DC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2594" y="2295385"/>
                  <a:ext cx="4212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50846E-EA25-DED5-2DFD-2721A92E6EA7}"/>
                    </a:ext>
                  </a:extLst>
                </p14:cNvPr>
                <p14:cNvContentPartPr/>
                <p14:nvPr/>
              </p14:nvContentPartPr>
              <p14:xfrm>
                <a:off x="6271914" y="2293585"/>
                <a:ext cx="209520" cy="61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50846E-EA25-DED5-2DFD-2721A92E6E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65794" y="2287465"/>
                  <a:ext cx="2217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57CB07-D6DD-11E0-827F-E2875D44C7D3}"/>
                    </a:ext>
                  </a:extLst>
                </p14:cNvPr>
                <p14:cNvContentPartPr/>
                <p14:nvPr/>
              </p14:nvContentPartPr>
              <p14:xfrm>
                <a:off x="6657114" y="2269465"/>
                <a:ext cx="493920" cy="69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57CB07-D6DD-11E0-827F-E2875D44C7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50994" y="2263345"/>
                  <a:ext cx="506160" cy="709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Graphic 30" descr="Wireless router with solid fill">
            <a:extLst>
              <a:ext uri="{FF2B5EF4-FFF2-40B4-BE49-F238E27FC236}">
                <a16:creationId xmlns:a16="http://schemas.microsoft.com/office/drawing/2014/main" id="{1145C624-8074-1E2D-3A2B-F1F913825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1003" y="2618305"/>
            <a:ext cx="457061" cy="457061"/>
          </a:xfrm>
          <a:prstGeom prst="rect">
            <a:avLst/>
          </a:prstGeom>
        </p:spPr>
      </p:pic>
      <p:pic>
        <p:nvPicPr>
          <p:cNvPr id="32" name="Graphic 31" descr="Wireless router with solid fill">
            <a:extLst>
              <a:ext uri="{FF2B5EF4-FFF2-40B4-BE49-F238E27FC236}">
                <a16:creationId xmlns:a16="http://schemas.microsoft.com/office/drawing/2014/main" id="{F7AF5E0A-34DF-E15A-7317-D8B3689D7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7552" y="2861252"/>
            <a:ext cx="475860" cy="475860"/>
          </a:xfrm>
          <a:prstGeom prst="rect">
            <a:avLst/>
          </a:prstGeom>
        </p:spPr>
      </p:pic>
      <p:pic>
        <p:nvPicPr>
          <p:cNvPr id="35" name="Graphic 34" descr="Wireless router with solid fill">
            <a:extLst>
              <a:ext uri="{FF2B5EF4-FFF2-40B4-BE49-F238E27FC236}">
                <a16:creationId xmlns:a16="http://schemas.microsoft.com/office/drawing/2014/main" id="{8FBBA019-F3BE-70C8-D18A-3AB3342F1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3053" y="2796948"/>
            <a:ext cx="475860" cy="475860"/>
          </a:xfrm>
          <a:prstGeom prst="rect">
            <a:avLst/>
          </a:prstGeom>
        </p:spPr>
      </p:pic>
      <p:pic>
        <p:nvPicPr>
          <p:cNvPr id="40" name="Graphic 39" descr="Wireless router with solid fill">
            <a:extLst>
              <a:ext uri="{FF2B5EF4-FFF2-40B4-BE49-F238E27FC236}">
                <a16:creationId xmlns:a16="http://schemas.microsoft.com/office/drawing/2014/main" id="{31BC34F3-63CD-E6C4-67E5-A23E83255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8334" y="2782099"/>
            <a:ext cx="475860" cy="475860"/>
          </a:xfrm>
          <a:prstGeom prst="rect">
            <a:avLst/>
          </a:prstGeom>
        </p:spPr>
      </p:pic>
      <p:pic>
        <p:nvPicPr>
          <p:cNvPr id="49" name="Graphic 48" descr="Wireless router with solid fill">
            <a:extLst>
              <a:ext uri="{FF2B5EF4-FFF2-40B4-BE49-F238E27FC236}">
                <a16:creationId xmlns:a16="http://schemas.microsoft.com/office/drawing/2014/main" id="{852F165D-05DF-45BC-7D45-F06CF7ABB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784" y="-100431"/>
            <a:ext cx="475860" cy="475860"/>
          </a:xfrm>
          <a:prstGeom prst="rect">
            <a:avLst/>
          </a:prstGeom>
        </p:spPr>
      </p:pic>
      <p:pic>
        <p:nvPicPr>
          <p:cNvPr id="50" name="Graphic 49" descr="Wireless router with solid fill">
            <a:extLst>
              <a:ext uri="{FF2B5EF4-FFF2-40B4-BE49-F238E27FC236}">
                <a16:creationId xmlns:a16="http://schemas.microsoft.com/office/drawing/2014/main" id="{6BE1AD7F-03AF-25FC-B42F-629A6C655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0291" y="-188255"/>
            <a:ext cx="475860" cy="475860"/>
          </a:xfrm>
          <a:prstGeom prst="rect">
            <a:avLst/>
          </a:prstGeom>
        </p:spPr>
      </p:pic>
      <p:pic>
        <p:nvPicPr>
          <p:cNvPr id="51" name="Graphic 50" descr="Wireless router with solid fill">
            <a:extLst>
              <a:ext uri="{FF2B5EF4-FFF2-40B4-BE49-F238E27FC236}">
                <a16:creationId xmlns:a16="http://schemas.microsoft.com/office/drawing/2014/main" id="{65590F73-4EAA-25F0-FA43-FD1E09F23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217" y="-74129"/>
            <a:ext cx="475860" cy="475860"/>
          </a:xfrm>
          <a:prstGeom prst="rect">
            <a:avLst/>
          </a:prstGeom>
        </p:spPr>
      </p:pic>
      <p:pic>
        <p:nvPicPr>
          <p:cNvPr id="52" name="Graphic 51" descr="Wireless router with solid fill">
            <a:extLst>
              <a:ext uri="{FF2B5EF4-FFF2-40B4-BE49-F238E27FC236}">
                <a16:creationId xmlns:a16="http://schemas.microsoft.com/office/drawing/2014/main" id="{36F98B95-9AF0-EE5C-C868-428B99D8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6040" y="-177863"/>
            <a:ext cx="475860" cy="475860"/>
          </a:xfrm>
          <a:prstGeom prst="rect">
            <a:avLst/>
          </a:prstGeom>
        </p:spPr>
      </p:pic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1AF0A264-8971-B363-4CED-C2B709908461}"/>
              </a:ext>
            </a:extLst>
          </p:cNvPr>
          <p:cNvSpPr/>
          <p:nvPr/>
        </p:nvSpPr>
        <p:spPr>
          <a:xfrm>
            <a:off x="8345169" y="111493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09-12-0D-25-D8-74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87D3F-5677-F595-399D-5501E05ADF83}"/>
              </a:ext>
            </a:extLst>
          </p:cNvPr>
          <p:cNvSpPr txBox="1"/>
          <p:nvPr/>
        </p:nvSpPr>
        <p:spPr>
          <a:xfrm>
            <a:off x="7213494" y="5759559"/>
            <a:ext cx="466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ARP gets broadcasted to all direct neighbors)</a:t>
            </a:r>
          </a:p>
        </p:txBody>
      </p:sp>
    </p:spTree>
    <p:extLst>
      <p:ext uri="{BB962C8B-B14F-4D97-AF65-F5344CB8AC3E}">
        <p14:creationId xmlns:p14="http://schemas.microsoft.com/office/powerpoint/2010/main" val="287475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641" y="577004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2D2486-53D6-55D5-62A4-99B617270A74}"/>
                  </a:ext>
                </a:extLst>
              </p14:cNvPr>
              <p14:cNvContentPartPr/>
              <p14:nvPr/>
            </p14:nvContentPartPr>
            <p14:xfrm>
              <a:off x="6681234" y="1311145"/>
              <a:ext cx="1131480" cy="49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2D2486-53D6-55D5-62A4-99B617270A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5594" y="1275145"/>
                <a:ext cx="120312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</p:spTree>
    <p:extLst>
      <p:ext uri="{BB962C8B-B14F-4D97-AF65-F5344CB8AC3E}">
        <p14:creationId xmlns:p14="http://schemas.microsoft.com/office/powerpoint/2010/main" val="191391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</p:spTree>
    <p:extLst>
      <p:ext uri="{BB962C8B-B14F-4D97-AF65-F5344CB8AC3E}">
        <p14:creationId xmlns:p14="http://schemas.microsoft.com/office/powerpoint/2010/main" val="3576467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641" y="577004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53C736C-9F07-39E9-0052-09CE2A33EE44}"/>
              </a:ext>
            </a:extLst>
          </p:cNvPr>
          <p:cNvSpPr/>
          <p:nvPr/>
        </p:nvSpPr>
        <p:spPr>
          <a:xfrm>
            <a:off x="9692188" y="1779372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01-33-2F-84-B8-55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D2608BD-6A84-7F6A-0551-C0D87A38B2A1}"/>
              </a:ext>
            </a:extLst>
          </p:cNvPr>
          <p:cNvSpPr/>
          <p:nvPr/>
        </p:nvSpPr>
        <p:spPr>
          <a:xfrm>
            <a:off x="8467450" y="10708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12.56.78.34?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BA683-4266-7C01-77FE-534FD1E1B292}"/>
              </a:ext>
            </a:extLst>
          </p:cNvPr>
          <p:cNvSpPr txBox="1"/>
          <p:nvPr/>
        </p:nvSpPr>
        <p:spPr>
          <a:xfrm>
            <a:off x="5143567" y="4962142"/>
            <a:ext cx="597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issue one final ARP request, and get the MAC address of our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52163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0777" y="2953075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BA683-4266-7C01-77FE-534FD1E1B292}"/>
              </a:ext>
            </a:extLst>
          </p:cNvPr>
          <p:cNvSpPr txBox="1"/>
          <p:nvPr/>
        </p:nvSpPr>
        <p:spPr>
          <a:xfrm>
            <a:off x="5143567" y="4962142"/>
            <a:ext cx="597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issue one final ARP request, and get the MAC address of our final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02BEE-42CB-D773-303A-3FAC14B4BFE7}"/>
              </a:ext>
            </a:extLst>
          </p:cNvPr>
          <p:cNvSpPr txBox="1"/>
          <p:nvPr/>
        </p:nvSpPr>
        <p:spPr>
          <a:xfrm>
            <a:off x="7088964" y="4593058"/>
            <a:ext cx="6102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01-33-2F-84-B8-55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F084DB-B8CA-DF87-90DC-B84ED12ED600}"/>
                  </a:ext>
                </a:extLst>
              </p14:cNvPr>
              <p14:cNvContentPartPr/>
              <p14:nvPr/>
            </p14:nvContentPartPr>
            <p14:xfrm>
              <a:off x="8808776" y="1697606"/>
              <a:ext cx="2123640" cy="109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F084DB-B8CA-DF87-90DC-B84ED12ED6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73136" y="1661966"/>
                <a:ext cx="2195280" cy="11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10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2AFC6-3239-2490-0D23-20D5222C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81000"/>
            <a:ext cx="12058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1EB854-1571-2489-EA1E-B255C48A1D23}"/>
              </a:ext>
            </a:extLst>
          </p:cNvPr>
          <p:cNvSpPr/>
          <p:nvPr/>
        </p:nvSpPr>
        <p:spPr>
          <a:xfrm>
            <a:off x="1981200" y="1752600"/>
            <a:ext cx="6400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your MAC Address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Ipconfig/all</a:t>
            </a:r>
          </a:p>
        </p:txBody>
      </p:sp>
    </p:spTree>
    <p:extLst>
      <p:ext uri="{BB962C8B-B14F-4D97-AF65-F5344CB8AC3E}">
        <p14:creationId xmlns:p14="http://schemas.microsoft.com/office/powerpoint/2010/main" val="3377230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7062724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Ethernet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3C41A2-308C-4EA0-DD2F-1EAC23BF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519987" cy="2133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4" name="Picture 4" descr="551 metcalfe-enet">
            <a:extLst>
              <a:ext uri="{FF2B5EF4-FFF2-40B4-BE49-F238E27FC236}">
                <a16:creationId xmlns:a16="http://schemas.microsoft.com/office/drawing/2014/main" id="{F49B25CA-76DB-6385-136F-B91E2A01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319722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1FCF6220-183D-3D4A-BFF0-99F38303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7" y="564832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</p:spTree>
    <p:extLst>
      <p:ext uri="{BB962C8B-B14F-4D97-AF65-F5344CB8AC3E}">
        <p14:creationId xmlns:p14="http://schemas.microsoft.com/office/powerpoint/2010/main" val="397228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7062724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Ethernet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94987961-7009-A054-5B53-E6099E7DE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512EBC9-6018-717F-C8AE-A8181258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7" y="276066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F38CD930-713D-62B7-8779-EF395518B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4737" y="33686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2230C4BD-BAD6-F170-E96F-FFBEDC018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4237" y="3494087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2FD9B0C4-91F5-5A98-71F6-9FB19CC7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7" y="3729037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3A9C258E-E7ED-AA19-2CD7-727D64747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1925" y="3517900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439AF8AE-E909-0EF6-5F18-FF6CA64EB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8450" y="2344737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36A15D64-60D9-F76B-94F5-974AE53C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3122612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7D1B6DCB-2F4A-6081-2CB3-07146CE80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387" y="3676650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6C04BB1E-237F-817F-7F68-3A23FA122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7" y="2890837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9521BD61-06BB-F1FF-A841-810A94D7A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2517775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5BFC17B-4360-E450-C9AB-BB86786FF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2517775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87DE0D21-FC29-A321-AFEB-8B8E8CACA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7" y="3567112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53E7BB2A-B4E5-80A6-7E78-16E4EC1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51312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429AF8C5-0B7B-7A1B-A182-FBB1CAB1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3933825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24" name="Group 37">
            <a:extLst>
              <a:ext uri="{FF2B5EF4-FFF2-40B4-BE49-F238E27FC236}">
                <a16:creationId xmlns:a16="http://schemas.microsoft.com/office/drawing/2014/main" id="{A11CB233-BDAC-E339-D229-B576C73C89FA}"/>
              </a:ext>
            </a:extLst>
          </p:cNvPr>
          <p:cNvGrpSpPr>
            <a:grpSpLocks/>
          </p:cNvGrpSpPr>
          <p:nvPr/>
        </p:nvGrpSpPr>
        <p:grpSpPr bwMode="auto">
          <a:xfrm>
            <a:off x="2141537" y="2641600"/>
            <a:ext cx="711200" cy="601662"/>
            <a:chOff x="7179310" y="4033520"/>
            <a:chExt cx="1009650" cy="855028"/>
          </a:xfrm>
        </p:grpSpPr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EE335291-CA2E-F902-F6C7-9F5789DBD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27" name="Picture 45" descr="desktop_computer_stylized_medium">
                <a:extLst>
                  <a:ext uri="{FF2B5EF4-FFF2-40B4-BE49-F238E27FC236}">
                    <a16:creationId xmlns:a16="http://schemas.microsoft.com/office/drawing/2014/main" id="{FC60C533-F90F-BA41-B735-E9184CE91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46">
                <a:extLst>
                  <a:ext uri="{FF2B5EF4-FFF2-40B4-BE49-F238E27FC236}">
                    <a16:creationId xmlns:a16="http://schemas.microsoft.com/office/drawing/2014/main" id="{DFD20BA7-B7D8-CE40-0EF0-8A120E7226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0385C093-9307-10A3-35B7-4D89380A1C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03FB6337-CD28-EDEE-2E68-7D2E89C8AB5D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2205037"/>
            <a:ext cx="701675" cy="517525"/>
            <a:chOff x="1046480" y="3962400"/>
            <a:chExt cx="1026163" cy="761428"/>
          </a:xfrm>
        </p:grpSpPr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3D6DDC88-7710-5B35-721D-E5F37961B4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F360EDEA-DB10-F994-5C19-B85AA8F70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32" name="Picture 50" descr="desktop_computer_stylized_medium">
                <a:extLst>
                  <a:ext uri="{FF2B5EF4-FFF2-40B4-BE49-F238E27FC236}">
                    <a16:creationId xmlns:a16="http://schemas.microsoft.com/office/drawing/2014/main" id="{BA50DCA3-ECA2-34B2-43C2-9FCE913D7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22FB3901-9931-836E-85DB-E56C1BF719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4" name="Group 47">
            <a:extLst>
              <a:ext uri="{FF2B5EF4-FFF2-40B4-BE49-F238E27FC236}">
                <a16:creationId xmlns:a16="http://schemas.microsoft.com/office/drawing/2014/main" id="{72FE30E1-A432-DC00-15E0-CBC6C38CE657}"/>
              </a:ext>
            </a:extLst>
          </p:cNvPr>
          <p:cNvGrpSpPr>
            <a:grpSpLocks/>
          </p:cNvGrpSpPr>
          <p:nvPr/>
        </p:nvGrpSpPr>
        <p:grpSpPr bwMode="auto">
          <a:xfrm>
            <a:off x="881062" y="2794000"/>
            <a:ext cx="701675" cy="517525"/>
            <a:chOff x="1046480" y="3962400"/>
            <a:chExt cx="1026163" cy="7614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8AC04C-1039-27F0-E538-0872E366EB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00E14820-387C-33E2-B091-ABE2A318A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37" name="Picture 50" descr="desktop_computer_stylized_medium">
                <a:extLst>
                  <a:ext uri="{FF2B5EF4-FFF2-40B4-BE49-F238E27FC236}">
                    <a16:creationId xmlns:a16="http://schemas.microsoft.com/office/drawing/2014/main" id="{77DA5A9A-61C5-FE8B-8F6F-936134F8DA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562A6D1C-5C1F-8A8A-FA41-610F1EB88A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F84F4907-3A59-9ED6-A860-BF0D9C0AF81D}"/>
              </a:ext>
            </a:extLst>
          </p:cNvPr>
          <p:cNvGrpSpPr>
            <a:grpSpLocks/>
          </p:cNvGrpSpPr>
          <p:nvPr/>
        </p:nvGrpSpPr>
        <p:grpSpPr bwMode="auto">
          <a:xfrm>
            <a:off x="687387" y="3352800"/>
            <a:ext cx="701675" cy="517525"/>
            <a:chOff x="1046480" y="3962400"/>
            <a:chExt cx="1026163" cy="7614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1D90F5-0AE6-5130-151C-589DDEE95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FBCAA432-55C9-7E64-A164-395D5410D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2" name="Picture 55" descr="desktop_computer_stylized_medium">
                <a:extLst>
                  <a:ext uri="{FF2B5EF4-FFF2-40B4-BE49-F238E27FC236}">
                    <a16:creationId xmlns:a16="http://schemas.microsoft.com/office/drawing/2014/main" id="{A77230E9-6F75-8C78-D665-1FD3F0DFA4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9C5ADBD1-F940-9586-1C3A-0180B8187E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4" name="Group 57">
            <a:extLst>
              <a:ext uri="{FF2B5EF4-FFF2-40B4-BE49-F238E27FC236}">
                <a16:creationId xmlns:a16="http://schemas.microsoft.com/office/drawing/2014/main" id="{BE02B6F6-E728-1796-9EA7-A9B4F8AB8A42}"/>
              </a:ext>
            </a:extLst>
          </p:cNvPr>
          <p:cNvGrpSpPr>
            <a:grpSpLocks/>
          </p:cNvGrpSpPr>
          <p:nvPr/>
        </p:nvGrpSpPr>
        <p:grpSpPr bwMode="auto">
          <a:xfrm>
            <a:off x="1855787" y="3313112"/>
            <a:ext cx="711200" cy="600075"/>
            <a:chOff x="7179310" y="4033520"/>
            <a:chExt cx="1009650" cy="85502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3B53C-F134-DA0C-F0C1-7D8245EAB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47" name="Picture 45" descr="desktop_computer_stylized_medium">
                <a:extLst>
                  <a:ext uri="{FF2B5EF4-FFF2-40B4-BE49-F238E27FC236}">
                    <a16:creationId xmlns:a16="http://schemas.microsoft.com/office/drawing/2014/main" id="{CAFD4B5A-B0B7-3DA1-8E0C-B0B348B4A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46">
                <a:extLst>
                  <a:ext uri="{FF2B5EF4-FFF2-40B4-BE49-F238E27FC236}">
                    <a16:creationId xmlns:a16="http://schemas.microsoft.com/office/drawing/2014/main" id="{63961C46-566F-F6DA-EF3C-91CC836112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B12F7443-5921-8E79-EAC3-A412B1C5F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62">
            <a:extLst>
              <a:ext uri="{FF2B5EF4-FFF2-40B4-BE49-F238E27FC236}">
                <a16:creationId xmlns:a16="http://schemas.microsoft.com/office/drawing/2014/main" id="{07FF3916-74DC-FC46-D8CA-E4C64E64FC00}"/>
              </a:ext>
            </a:extLst>
          </p:cNvPr>
          <p:cNvGrpSpPr>
            <a:grpSpLocks/>
          </p:cNvGrpSpPr>
          <p:nvPr/>
        </p:nvGrpSpPr>
        <p:grpSpPr bwMode="auto">
          <a:xfrm>
            <a:off x="3827462" y="2930525"/>
            <a:ext cx="914400" cy="690562"/>
            <a:chOff x="1046480" y="3962400"/>
            <a:chExt cx="1026163" cy="761428"/>
          </a:xfrm>
        </p:grpSpPr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CF2445D8-2EC8-3961-5647-2E211FA8C0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51" name="Group 49">
              <a:extLst>
                <a:ext uri="{FF2B5EF4-FFF2-40B4-BE49-F238E27FC236}">
                  <a16:creationId xmlns:a16="http://schemas.microsoft.com/office/drawing/2014/main" id="{7A60C6A4-0B92-F976-1BD6-4D123E815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2" name="Picture 50" descr="desktop_computer_stylized_medium">
                <a:extLst>
                  <a:ext uri="{FF2B5EF4-FFF2-40B4-BE49-F238E27FC236}">
                    <a16:creationId xmlns:a16="http://schemas.microsoft.com/office/drawing/2014/main" id="{12F811DB-D799-1258-C9F4-C51D18DA5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E5DEC8FB-8204-FFE4-62C7-9001DFFDD9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4" name="Group 67">
            <a:extLst>
              <a:ext uri="{FF2B5EF4-FFF2-40B4-BE49-F238E27FC236}">
                <a16:creationId xmlns:a16="http://schemas.microsoft.com/office/drawing/2014/main" id="{4B804226-0EBB-570C-8F45-C21A31B5C168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3022600"/>
            <a:ext cx="854075" cy="741362"/>
            <a:chOff x="7179310" y="4033520"/>
            <a:chExt cx="1009650" cy="855028"/>
          </a:xfrm>
        </p:grpSpPr>
        <p:grpSp>
          <p:nvGrpSpPr>
            <p:cNvPr id="55" name="Group 44">
              <a:extLst>
                <a:ext uri="{FF2B5EF4-FFF2-40B4-BE49-F238E27FC236}">
                  <a16:creationId xmlns:a16="http://schemas.microsoft.com/office/drawing/2014/main" id="{611A1DDE-15F6-09CC-596C-23FA5102E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7" name="Picture 45" descr="desktop_computer_stylized_medium">
                <a:extLst>
                  <a:ext uri="{FF2B5EF4-FFF2-40B4-BE49-F238E27FC236}">
                    <a16:creationId xmlns:a16="http://schemas.microsoft.com/office/drawing/2014/main" id="{8579E991-D5EC-3242-CF26-0EE4528CE6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46">
                <a:extLst>
                  <a:ext uri="{FF2B5EF4-FFF2-40B4-BE49-F238E27FC236}">
                    <a16:creationId xmlns:a16="http://schemas.microsoft.com/office/drawing/2014/main" id="{9F0C5404-0694-55F6-56A3-FBCD33739A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4E3496A8-2979-5B5B-C96B-511787E73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59" name="Rectangle 43">
            <a:extLst>
              <a:ext uri="{FF2B5EF4-FFF2-40B4-BE49-F238E27FC236}">
                <a16:creationId xmlns:a16="http://schemas.microsoft.com/office/drawing/2014/main" id="{DD9E61C5-6FEC-081C-3492-FB506908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93975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391CEF66-F9BA-EEFD-B475-2356171F1816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2027237"/>
            <a:ext cx="852487" cy="741363"/>
            <a:chOff x="-44" y="1473"/>
            <a:chExt cx="981" cy="1105"/>
          </a:xfrm>
        </p:grpSpPr>
        <p:pic>
          <p:nvPicPr>
            <p:cNvPr id="61" name="Picture 45" descr="desktop_computer_stylized_medium">
              <a:extLst>
                <a:ext uri="{FF2B5EF4-FFF2-40B4-BE49-F238E27FC236}">
                  <a16:creationId xmlns:a16="http://schemas.microsoft.com/office/drawing/2014/main" id="{43D23564-3235-8D05-6F2E-CA8D7F105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4804898F-7418-21CE-F5F8-D3BC3A293F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3" name="Group 1">
            <a:extLst>
              <a:ext uri="{FF2B5EF4-FFF2-40B4-BE49-F238E27FC236}">
                <a16:creationId xmlns:a16="http://schemas.microsoft.com/office/drawing/2014/main" id="{3D686715-29DF-7ACD-143F-539C5E8E83DE}"/>
              </a:ext>
            </a:extLst>
          </p:cNvPr>
          <p:cNvGrpSpPr>
            <a:grpSpLocks/>
          </p:cNvGrpSpPr>
          <p:nvPr/>
        </p:nvGrpSpPr>
        <p:grpSpPr bwMode="auto">
          <a:xfrm>
            <a:off x="5351462" y="4168775"/>
            <a:ext cx="854075" cy="835025"/>
            <a:chOff x="8077200" y="3320111"/>
            <a:chExt cx="853440" cy="835329"/>
          </a:xfrm>
        </p:grpSpPr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A20CEBB6-BA7B-BADA-47FF-88DD544AD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E4413D72-4180-3C4E-962A-2CF066F2E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66" name="Picture 45" descr="desktop_computer_stylized_medium">
                <a:extLst>
                  <a:ext uri="{FF2B5EF4-FFF2-40B4-BE49-F238E27FC236}">
                    <a16:creationId xmlns:a16="http://schemas.microsoft.com/office/drawing/2014/main" id="{EE4A6D4F-EDDA-A94A-E947-2EA592DE57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46">
                <a:extLst>
                  <a:ext uri="{FF2B5EF4-FFF2-40B4-BE49-F238E27FC236}">
                    <a16:creationId xmlns:a16="http://schemas.microsoft.com/office/drawing/2014/main" id="{3C933B45-541F-BBA7-B2F9-642173E204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68" name="Picture 3">
            <a:extLst>
              <a:ext uri="{FF2B5EF4-FFF2-40B4-BE49-F238E27FC236}">
                <a16:creationId xmlns:a16="http://schemas.microsoft.com/office/drawing/2014/main" id="{D7B83322-2AB0-3B0D-FD8D-4C4AC728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205162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BB9D979E-23BF-5DBF-51D7-C7A5EE79AB43}"/>
              </a:ext>
            </a:extLst>
          </p:cNvPr>
          <p:cNvSpPr txBox="1">
            <a:spLocks/>
          </p:cNvSpPr>
          <p:nvPr/>
        </p:nvSpPr>
        <p:spPr>
          <a:xfrm>
            <a:off x="5783358" y="4764188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16E1E4-E9BB-A497-F9F6-431E64D636D4}"/>
              </a:ext>
            </a:extLst>
          </p:cNvPr>
          <p:cNvSpPr txBox="1"/>
          <p:nvPr/>
        </p:nvSpPr>
        <p:spPr>
          <a:xfrm>
            <a:off x="2369344" y="1311737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Ethernet Topology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B35FA4-8A32-7F3E-2CC9-FE97FE702CD8}"/>
              </a:ext>
            </a:extLst>
          </p:cNvPr>
          <p:cNvSpPr txBox="1"/>
          <p:nvPr/>
        </p:nvSpPr>
        <p:spPr>
          <a:xfrm>
            <a:off x="1165225" y="46657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(outdated)</a:t>
            </a:r>
          </a:p>
        </p:txBody>
      </p:sp>
    </p:spTree>
    <p:extLst>
      <p:ext uri="{BB962C8B-B14F-4D97-AF65-F5344CB8AC3E}">
        <p14:creationId xmlns:p14="http://schemas.microsoft.com/office/powerpoint/2010/main" val="1467307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885CED-AA9A-1E5D-D154-E666F367C951}"/>
              </a:ext>
            </a:extLst>
          </p:cNvPr>
          <p:cNvSpPr txBox="1">
            <a:spLocks noChangeArrowheads="1"/>
          </p:cNvSpPr>
          <p:nvPr/>
        </p:nvSpPr>
        <p:spPr>
          <a:xfrm>
            <a:off x="236537" y="106363"/>
            <a:ext cx="7772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2000">
                <a:latin typeface="Gill Sans MT" charset="0"/>
                <a:cs typeface="+mj-cs"/>
              </a:rPr>
              <a:t>Ethernet frame structure</a:t>
            </a:r>
            <a:endParaRPr lang="en-US" sz="2000" dirty="0">
              <a:latin typeface="Gill Sans MT" charset="0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3065F1-143F-99FC-867B-C1AA11EA5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370013"/>
            <a:ext cx="7772400" cy="313932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8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8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8" name="Picture 19" descr="underline_base">
            <a:extLst>
              <a:ext uri="{FF2B5EF4-FFF2-40B4-BE49-F238E27FC236}">
                <a16:creationId xmlns:a16="http://schemas.microsoft.com/office/drawing/2014/main" id="{73E2C044-1BFD-C12C-6737-A55F3C6050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" y="44939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51">
            <a:extLst>
              <a:ext uri="{FF2B5EF4-FFF2-40B4-BE49-F238E27FC236}">
                <a16:creationId xmlns:a16="http://schemas.microsoft.com/office/drawing/2014/main" id="{EA46C387-1A4B-A075-390A-6A307CADBF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6291262" cy="1000803"/>
            <a:chOff x="940711" y="4902593"/>
            <a:chExt cx="6291001" cy="999917"/>
          </a:xfrm>
        </p:grpSpPr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00D558DE-6B7A-D20D-AE6E-A07CB3521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59E238AD-8CAB-ECFE-1DE9-49CBBDFA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B8213E8A-770E-759F-D920-12D2A6991C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32">
              <a:extLst>
                <a:ext uri="{FF2B5EF4-FFF2-40B4-BE49-F238E27FC236}">
                  <a16:creationId xmlns:a16="http://schemas.microsoft.com/office/drawing/2014/main" id="{0B9C9E9D-0118-28F0-CB29-1E49A6E9F8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33">
              <a:extLst>
                <a:ext uri="{FF2B5EF4-FFF2-40B4-BE49-F238E27FC236}">
                  <a16:creationId xmlns:a16="http://schemas.microsoft.com/office/drawing/2014/main" id="{2329B093-5F52-D26F-0748-F03B416FE5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34">
              <a:extLst>
                <a:ext uri="{FF2B5EF4-FFF2-40B4-BE49-F238E27FC236}">
                  <a16:creationId xmlns:a16="http://schemas.microsoft.com/office/drawing/2014/main" id="{F9F13A91-2909-B0D1-1DDC-C60370752B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35">
              <a:extLst>
                <a:ext uri="{FF2B5EF4-FFF2-40B4-BE49-F238E27FC236}">
                  <a16:creationId xmlns:a16="http://schemas.microsoft.com/office/drawing/2014/main" id="{67886826-278F-0D49-B154-295C47F1B4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0" name="TextBox 5">
              <a:extLst>
                <a:ext uri="{FF2B5EF4-FFF2-40B4-BE49-F238E27FC236}">
                  <a16:creationId xmlns:a16="http://schemas.microsoft.com/office/drawing/2014/main" id="{AB30A811-5EA3-2999-EE6D-D0A12CF0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56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FEDD1F36-FB62-08DC-E5FC-CF356FFE7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56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2" name="TextBox 38">
              <a:extLst>
                <a:ext uri="{FF2B5EF4-FFF2-40B4-BE49-F238E27FC236}">
                  <a16:creationId xmlns:a16="http://schemas.microsoft.com/office/drawing/2014/main" id="{9192BDC6-77CE-485D-810B-2DFDB718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83" name="TextBox 39">
              <a:extLst>
                <a:ext uri="{FF2B5EF4-FFF2-40B4-BE49-F238E27FC236}">
                  <a16:creationId xmlns:a16="http://schemas.microsoft.com/office/drawing/2014/main" id="{26D90D2D-BB7C-05C4-E8F3-90B273D1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84" name="TextBox 40">
              <a:extLst>
                <a:ext uri="{FF2B5EF4-FFF2-40B4-BE49-F238E27FC236}">
                  <a16:creationId xmlns:a16="http://schemas.microsoft.com/office/drawing/2014/main" id="{99550272-26F3-31A2-91B1-BE27682AE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413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85" name="Text Box 9">
              <a:extLst>
                <a:ext uri="{FF2B5EF4-FFF2-40B4-BE49-F238E27FC236}">
                  <a16:creationId xmlns:a16="http://schemas.microsoft.com/office/drawing/2014/main" id="{90428A88-CF30-C7A9-8435-CBC989B0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6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73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B84AB-5C80-EE5D-273D-DE2028CA6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129C7A-DB0F-02C9-60AF-CB3BD2993D3C}"/>
              </a:ext>
            </a:extLst>
          </p:cNvPr>
          <p:cNvSpPr txBox="1">
            <a:spLocks noChangeArrowheads="1"/>
          </p:cNvSpPr>
          <p:nvPr/>
        </p:nvSpPr>
        <p:spPr>
          <a:xfrm>
            <a:off x="523875" y="1314450"/>
            <a:ext cx="8272463" cy="3789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addresses: </a:t>
            </a:r>
            <a:r>
              <a:rPr lang="en-US">
                <a:latin typeface="Gill Sans MT" charset="0"/>
              </a:rPr>
              <a:t>6 byte source, destination MAC addresses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type: </a:t>
            </a:r>
            <a:r>
              <a:rPr lang="en-US">
                <a:latin typeface="Gill Sans MT" charset="0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CRC: </a:t>
            </a:r>
            <a:r>
              <a:rPr lang="en-US">
                <a:latin typeface="Gill Sans MT" charset="0"/>
              </a:rPr>
              <a:t>cyclic redundancy check at receiver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error detected: frame is dropped</a:t>
            </a:r>
            <a:endParaRPr lang="en-US" dirty="0">
              <a:latin typeface="Gill Sans MT" charset="0"/>
            </a:endParaRPr>
          </a:p>
        </p:txBody>
      </p:sp>
      <p:pic>
        <p:nvPicPr>
          <p:cNvPr id="10" name="Picture 16" descr="underline_base">
            <a:extLst>
              <a:ext uri="{FF2B5EF4-FFF2-40B4-BE49-F238E27FC236}">
                <a16:creationId xmlns:a16="http://schemas.microsoft.com/office/drawing/2014/main" id="{EFF0CA4F-7B4F-D671-6AAE-20FCE8EEF8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7C80E0C3-0911-0A01-FC91-400FD8A1735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6291263" cy="993775"/>
            <a:chOff x="940711" y="4902593"/>
            <a:chExt cx="6291001" cy="992895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F9B1682-1653-D1DB-C0F5-C25AB3DC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7AED878-AB76-8B3A-361A-4D0D98C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4" name="Straight Connector 3">
              <a:extLst>
                <a:ext uri="{FF2B5EF4-FFF2-40B4-BE49-F238E27FC236}">
                  <a16:creationId xmlns:a16="http://schemas.microsoft.com/office/drawing/2014/main" id="{31D49DCD-6003-A688-C29B-319F2C0AD6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2">
              <a:extLst>
                <a:ext uri="{FF2B5EF4-FFF2-40B4-BE49-F238E27FC236}">
                  <a16:creationId xmlns:a16="http://schemas.microsoft.com/office/drawing/2014/main" id="{7B88DF85-BB44-234F-E2F2-9E79F0C630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8BDCD733-6D88-B5F5-FF53-A92FEAA95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4">
              <a:extLst>
                <a:ext uri="{FF2B5EF4-FFF2-40B4-BE49-F238E27FC236}">
                  <a16:creationId xmlns:a16="http://schemas.microsoft.com/office/drawing/2014/main" id="{9B5E832A-1F88-EF2D-3ED6-8619FA2C21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5">
              <a:extLst>
                <a:ext uri="{FF2B5EF4-FFF2-40B4-BE49-F238E27FC236}">
                  <a16:creationId xmlns:a16="http://schemas.microsoft.com/office/drawing/2014/main" id="{4FB941CF-BE25-61CF-C331-333D629134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5EF9B61F-100B-6B4F-AE0E-BC632204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107D256F-B37B-825A-8A6A-2DA2C8F54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9DE79DB2-7409-0B9A-98CB-E2C818515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id="{48AF7135-F5DC-EFB3-097F-FBDBCFE75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4CEBEC23-8439-C56E-74D9-3AF3333B0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B9D6FD2-DE9D-56A6-C357-7B3C6FD9C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620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64B87-C549-E118-734E-00EA4244CF13}"/>
              </a:ext>
            </a:extLst>
          </p:cNvPr>
          <p:cNvSpPr txBox="1">
            <a:spLocks noChangeArrowheads="1"/>
          </p:cNvSpPr>
          <p:nvPr/>
        </p:nvSpPr>
        <p:spPr>
          <a:xfrm>
            <a:off x="401638" y="97154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BC8270-D044-C567-8A44-B7131375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3528"/>
            <a:ext cx="8001000" cy="861774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800" b="1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800" b="1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8" name="Picture 24" descr="underline_base">
            <a:extLst>
              <a:ext uri="{FF2B5EF4-FFF2-40B4-BE49-F238E27FC236}">
                <a16:creationId xmlns:a16="http://schemas.microsoft.com/office/drawing/2014/main" id="{F2BFA52D-A401-190E-AC9D-A9C4EAFF918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FEDEAF4-4173-41DD-3B79-4C27A514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516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027F33CA-1761-B137-A9E6-1F00B30A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22291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GEAR AC1200 Nighthawk WiFi 6 Cable Modem Router, C6230">
            <a:extLst>
              <a:ext uri="{FF2B5EF4-FFF2-40B4-BE49-F238E27FC236}">
                <a16:creationId xmlns:a16="http://schemas.microsoft.com/office/drawing/2014/main" id="{0B7C4D93-FD2F-C1AE-C516-58A5064B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44" y="4191000"/>
            <a:ext cx="991496" cy="191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 Labs - Technology Services">
            <a:extLst>
              <a:ext uri="{FF2B5EF4-FFF2-40B4-BE49-F238E27FC236}">
                <a16:creationId xmlns:a16="http://schemas.microsoft.com/office/drawing/2014/main" id="{8F3D5B85-2BA5-A9BE-170C-EEA0DB9C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248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mputer Labs - Technology Services">
            <a:extLst>
              <a:ext uri="{FF2B5EF4-FFF2-40B4-BE49-F238E27FC236}">
                <a16:creationId xmlns:a16="http://schemas.microsoft.com/office/drawing/2014/main" id="{E985D902-7317-255C-E43A-A0F90525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73" y="424858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mputer Labs - Technology Services">
            <a:extLst>
              <a:ext uri="{FF2B5EF4-FFF2-40B4-BE49-F238E27FC236}">
                <a16:creationId xmlns:a16="http://schemas.microsoft.com/office/drawing/2014/main" id="{51D09F9A-2264-9DE5-46DE-4312600E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3657600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puter Labs - Technology Services">
            <a:extLst>
              <a:ext uri="{FF2B5EF4-FFF2-40B4-BE49-F238E27FC236}">
                <a16:creationId xmlns:a16="http://schemas.microsoft.com/office/drawing/2014/main" id="{73EAC3CA-0DFB-43FF-ACBE-A8A498A4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562" y="5486400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mputer Labs - Technology Services">
            <a:extLst>
              <a:ext uri="{FF2B5EF4-FFF2-40B4-BE49-F238E27FC236}">
                <a16:creationId xmlns:a16="http://schemas.microsoft.com/office/drawing/2014/main" id="{E4863C81-6B19-1E15-19C6-3DE7CFE7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30" y="3099199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341EB2-25DD-D932-CD5C-833632076694}"/>
                  </a:ext>
                </a:extLst>
              </p14:cNvPr>
              <p14:cNvContentPartPr/>
              <p14:nvPr/>
            </p14:nvContentPartPr>
            <p14:xfrm>
              <a:off x="7554302" y="470182"/>
              <a:ext cx="1339200" cy="124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341EB2-25DD-D932-CD5C-833632076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6662" y="452182"/>
                <a:ext cx="137484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FA7330-C659-CE35-C254-6035920B1507}"/>
                  </a:ext>
                </a:extLst>
              </p14:cNvPr>
              <p14:cNvContentPartPr/>
              <p14:nvPr/>
            </p14:nvContentPartPr>
            <p14:xfrm>
              <a:off x="9104462" y="1074982"/>
              <a:ext cx="1193040" cy="228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FA7330-C659-CE35-C254-6035920B15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6462" y="1057342"/>
                <a:ext cx="1228680" cy="23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E937BE-88D1-875E-8B19-65B67826AC0D}"/>
                  </a:ext>
                </a:extLst>
              </p14:cNvPr>
              <p14:cNvContentPartPr/>
              <p14:nvPr/>
            </p14:nvContentPartPr>
            <p14:xfrm>
              <a:off x="9736262" y="864022"/>
              <a:ext cx="2003040" cy="75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E937BE-88D1-875E-8B19-65B67826AC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18622" y="846022"/>
                <a:ext cx="20386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16DA67-087A-FC30-EDAA-0278480A6CEB}"/>
                  </a:ext>
                </a:extLst>
              </p14:cNvPr>
              <p14:cNvContentPartPr/>
              <p14:nvPr/>
            </p14:nvContentPartPr>
            <p14:xfrm>
              <a:off x="9445742" y="2950942"/>
              <a:ext cx="1052640" cy="69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16DA67-087A-FC30-EDAA-0278480A6C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8102" y="2932942"/>
                <a:ext cx="10882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39ADD3-A92B-ADD1-EF1D-834E8F5AF388}"/>
                  </a:ext>
                </a:extLst>
              </p14:cNvPr>
              <p14:cNvContentPartPr/>
              <p14:nvPr/>
            </p14:nvContentPartPr>
            <p14:xfrm>
              <a:off x="11094182" y="2919622"/>
              <a:ext cx="918720" cy="117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39ADD3-A92B-ADD1-EF1D-834E8F5AF3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6182" y="2901622"/>
                <a:ext cx="95436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3971F7-3326-5C9A-F65B-B3371C5575D1}"/>
                  </a:ext>
                </a:extLst>
              </p14:cNvPr>
              <p14:cNvContentPartPr/>
              <p14:nvPr/>
            </p14:nvContentPartPr>
            <p14:xfrm>
              <a:off x="9203102" y="2935462"/>
              <a:ext cx="1539000" cy="288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3971F7-3326-5C9A-F65B-B3371C557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5462" y="2917462"/>
                <a:ext cx="1574640" cy="29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D94079-8C34-7329-3901-D33634C93185}"/>
                  </a:ext>
                </a:extLst>
              </p14:cNvPr>
              <p14:cNvContentPartPr/>
              <p14:nvPr/>
            </p14:nvContentPartPr>
            <p14:xfrm>
              <a:off x="10243142" y="2927182"/>
              <a:ext cx="662760" cy="257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D94079-8C34-7329-3901-D33634C931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25142" y="2909542"/>
                <a:ext cx="698400" cy="26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508B0BB-036E-2A80-65E7-5FA5279B3072}"/>
                  </a:ext>
                </a:extLst>
              </p14:cNvPr>
              <p14:cNvContentPartPr/>
              <p14:nvPr/>
            </p14:nvContentPartPr>
            <p14:xfrm>
              <a:off x="10277702" y="5474182"/>
              <a:ext cx="356040" cy="133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508B0BB-036E-2A80-65E7-5FA5279B30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60062" y="5456542"/>
                <a:ext cx="39168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13D0D8F-5DF0-56CB-98A3-66E2D12D78B4}"/>
              </a:ext>
            </a:extLst>
          </p:cNvPr>
          <p:cNvSpPr txBox="1"/>
          <p:nvPr/>
        </p:nvSpPr>
        <p:spPr>
          <a:xfrm>
            <a:off x="450793" y="1256986"/>
            <a:ext cx="655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Switches will store and forward ethernet frames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Hosts have </a:t>
            </a:r>
            <a:r>
              <a:rPr lang="en-US" sz="2000" i="1" dirty="0"/>
              <a:t>dedicated</a:t>
            </a:r>
            <a:r>
              <a:rPr lang="en-US" sz="2000" dirty="0"/>
              <a:t>, direct connection to switch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Ethernet protocol used on each incoming link, </a:t>
            </a:r>
            <a:r>
              <a:rPr lang="en-US" sz="2000" b="1" dirty="0"/>
              <a:t>but no collisions between links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Switching: A-A’ and B-B’ can transmit simultaneously, without collisions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Transparent: Hosts are not aware </a:t>
            </a:r>
          </a:p>
          <a:p>
            <a:r>
              <a:rPr lang="en-US" sz="2000" dirty="0"/>
              <a:t>    they are connected to a switch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Plug and play; self-learning</a:t>
            </a:r>
          </a:p>
        </p:txBody>
      </p:sp>
      <p:grpSp>
        <p:nvGrpSpPr>
          <p:cNvPr id="27" name="Group 34">
            <a:extLst>
              <a:ext uri="{FF2B5EF4-FFF2-40B4-BE49-F238E27FC236}">
                <a16:creationId xmlns:a16="http://schemas.microsoft.com/office/drawing/2014/main" id="{77CEF233-3456-A878-D36A-A9EC0D088B27}"/>
              </a:ext>
            </a:extLst>
          </p:cNvPr>
          <p:cNvGrpSpPr>
            <a:grpSpLocks/>
          </p:cNvGrpSpPr>
          <p:nvPr/>
        </p:nvGrpSpPr>
        <p:grpSpPr bwMode="auto">
          <a:xfrm>
            <a:off x="4642185" y="2950942"/>
            <a:ext cx="3447601" cy="3330853"/>
            <a:chOff x="731524" y="1819788"/>
            <a:chExt cx="3661504" cy="3600334"/>
          </a:xfrm>
        </p:grpSpPr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96D173E7-31EC-D3CF-FBD1-0FB81883B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9D090237-FE0F-4D67-C0C7-5E47083A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77"/>
              <a:ext cx="371549" cy="36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781C57EC-BB34-862F-AA54-A721A1D3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9"/>
              <a:ext cx="3382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14933B1E-8907-1EC7-65F4-2CC698FF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83"/>
              <a:ext cx="390603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C62C7985-E089-FA32-6D39-302905E3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83"/>
              <a:ext cx="350908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1AA1DDB8-1A76-5FCB-AD31-51E32ACE7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6"/>
              <a:ext cx="4033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E96D9C49-4A6B-9064-29E6-E85A173D4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57"/>
              <a:ext cx="720869" cy="298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1026E2EC-EE05-9A07-6C26-233391E75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77"/>
              <a:ext cx="0" cy="5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C1E49188-9EE5-1861-7DB5-479F71B93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99"/>
              <a:ext cx="892353" cy="484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26352015-3A14-B8EB-32B7-3BE6C2CC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85"/>
              <a:ext cx="12703" cy="709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F57D1186-F77B-EA1A-A464-444F0D29B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3083" name="Rectangle 48">
                <a:extLst>
                  <a:ext uri="{FF2B5EF4-FFF2-40B4-BE49-F238E27FC236}">
                    <a16:creationId xmlns:a16="http://schemas.microsoft.com/office/drawing/2014/main" id="{3B0779AB-568C-FCBA-AA4A-D2516B063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247" y="4299441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084" name="Group 49">
                <a:extLst>
                  <a:ext uri="{FF2B5EF4-FFF2-40B4-BE49-F238E27FC236}">
                    <a16:creationId xmlns:a16="http://schemas.microsoft.com/office/drawing/2014/main" id="{CA4B434E-C4E4-DC60-1748-7DB05DE34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085" name="Picture 50" descr="desktop_computer_stylized_medium">
                  <a:extLst>
                    <a:ext uri="{FF2B5EF4-FFF2-40B4-BE49-F238E27FC236}">
                      <a16:creationId xmlns:a16="http://schemas.microsoft.com/office/drawing/2014/main" id="{CB842F8E-0EB8-12C1-42B8-EBB60B5508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86" name="Freeform 51">
                  <a:extLst>
                    <a:ext uri="{FF2B5EF4-FFF2-40B4-BE49-F238E27FC236}">
                      <a16:creationId xmlns:a16="http://schemas.microsoft.com/office/drawing/2014/main" id="{DD9FB467-7B6B-F776-4AFC-0FD495078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" name="Group 46">
              <a:extLst>
                <a:ext uri="{FF2B5EF4-FFF2-40B4-BE49-F238E27FC236}">
                  <a16:creationId xmlns:a16="http://schemas.microsoft.com/office/drawing/2014/main" id="{7008ED83-3D62-6B3E-5771-A75B14D5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3079" name="Group 44">
                <a:extLst>
                  <a:ext uri="{FF2B5EF4-FFF2-40B4-BE49-F238E27FC236}">
                    <a16:creationId xmlns:a16="http://schemas.microsoft.com/office/drawing/2014/main" id="{DC2B2C70-F37D-0F32-259A-401F0DCD7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081" name="Picture 45" descr="desktop_computer_stylized_medium">
                  <a:extLst>
                    <a:ext uri="{FF2B5EF4-FFF2-40B4-BE49-F238E27FC236}">
                      <a16:creationId xmlns:a16="http://schemas.microsoft.com/office/drawing/2014/main" id="{6CA5A3EA-7E56-F250-81E8-AB4F3F21C6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82" name="Freeform 46">
                  <a:extLst>
                    <a:ext uri="{FF2B5EF4-FFF2-40B4-BE49-F238E27FC236}">
                      <a16:creationId xmlns:a16="http://schemas.microsoft.com/office/drawing/2014/main" id="{B1DEBB86-EAFA-2393-9BC0-701A8CB8B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3080" name="Rectangle 43">
                <a:extLst>
                  <a:ext uri="{FF2B5EF4-FFF2-40B4-BE49-F238E27FC236}">
                    <a16:creationId xmlns:a16="http://schemas.microsoft.com/office/drawing/2014/main" id="{D8F58957-4B44-F1A5-C59C-16F227A64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40190" y="4309334"/>
                <a:ext cx="126274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6A970ECF-D310-CC6A-D2C3-1A572EBC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93"/>
              <a:ext cx="109559" cy="16509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1" name="Group 44">
              <a:extLst>
                <a:ext uri="{FF2B5EF4-FFF2-40B4-BE49-F238E27FC236}">
                  <a16:creationId xmlns:a16="http://schemas.microsoft.com/office/drawing/2014/main" id="{AC10B937-EC1F-089B-0179-89B6C4BBD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3075" name="Picture 45" descr="desktop_computer_stylized_medium">
                <a:extLst>
                  <a:ext uri="{FF2B5EF4-FFF2-40B4-BE49-F238E27FC236}">
                    <a16:creationId xmlns:a16="http://schemas.microsoft.com/office/drawing/2014/main" id="{05984586-7E04-6EF7-2EFA-22BC3FC21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7" name="Freeform 46">
                <a:extLst>
                  <a:ext uri="{FF2B5EF4-FFF2-40B4-BE49-F238E27FC236}">
                    <a16:creationId xmlns:a16="http://schemas.microsoft.com/office/drawing/2014/main" id="{4196A6BC-1347-3132-A4B7-44DF28CFB6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1516C60B-28EE-5227-1D49-C3A23A1DD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62" name="Rectangle 43">
                <a:extLst>
                  <a:ext uri="{FF2B5EF4-FFF2-40B4-BE49-F238E27FC236}">
                    <a16:creationId xmlns:a16="http://schemas.microsoft.com/office/drawing/2014/main" id="{62D62F96-0B57-149E-CE89-8122C9E20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24"/>
                <a:ext cx="111147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3" name="Group 44">
                <a:extLst>
                  <a:ext uri="{FF2B5EF4-FFF2-40B4-BE49-F238E27FC236}">
                    <a16:creationId xmlns:a16="http://schemas.microsoft.com/office/drawing/2014/main" id="{08D57286-E0E6-8DC5-AB07-054CDE543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3072" name="Picture 45" descr="desktop_computer_stylized_medium">
                  <a:extLst>
                    <a:ext uri="{FF2B5EF4-FFF2-40B4-BE49-F238E27FC236}">
                      <a16:creationId xmlns:a16="http://schemas.microsoft.com/office/drawing/2014/main" id="{A4E35B46-8DFD-5E41-957C-5E1DF046EB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3" name="Freeform 46">
                  <a:extLst>
                    <a:ext uri="{FF2B5EF4-FFF2-40B4-BE49-F238E27FC236}">
                      <a16:creationId xmlns:a16="http://schemas.microsoft.com/office/drawing/2014/main" id="{921F96C5-FFF9-7518-09DA-DC17CD8E8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id="{8A4C8006-7222-189B-4176-EE2A2795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66"/>
              <a:ext cx="603370" cy="34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B2BD56A3-EA42-850D-4ED2-8A06DC1A7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58" name="Rectangle 48">
                <a:extLst>
                  <a:ext uri="{FF2B5EF4-FFF2-40B4-BE49-F238E27FC236}">
                    <a16:creationId xmlns:a16="http://schemas.microsoft.com/office/drawing/2014/main" id="{C4B5E501-9EA9-C947-0107-9335A5B82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846" y="4299769"/>
                <a:ext cx="110314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59" name="Group 49">
                <a:extLst>
                  <a:ext uri="{FF2B5EF4-FFF2-40B4-BE49-F238E27FC236}">
                    <a16:creationId xmlns:a16="http://schemas.microsoft.com/office/drawing/2014/main" id="{BA9C771B-4514-3E4D-A4FE-845EC5601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0" name="Picture 50" descr="desktop_computer_stylized_medium">
                  <a:extLst>
                    <a:ext uri="{FF2B5EF4-FFF2-40B4-BE49-F238E27FC236}">
                      <a16:creationId xmlns:a16="http://schemas.microsoft.com/office/drawing/2014/main" id="{1ACD962D-3913-6A92-D2B4-3099CD503A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Freeform 51">
                  <a:extLst>
                    <a:ext uri="{FF2B5EF4-FFF2-40B4-BE49-F238E27FC236}">
                      <a16:creationId xmlns:a16="http://schemas.microsoft.com/office/drawing/2014/main" id="{DACE4067-19B2-C243-0CF6-C13589C8B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" name="Group 52">
              <a:extLst>
                <a:ext uri="{FF2B5EF4-FFF2-40B4-BE49-F238E27FC236}">
                  <a16:creationId xmlns:a16="http://schemas.microsoft.com/office/drawing/2014/main" id="{F5E8F164-49C2-7CDF-E582-BA30526BC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54" name="Group 44">
                <a:extLst>
                  <a:ext uri="{FF2B5EF4-FFF2-40B4-BE49-F238E27FC236}">
                    <a16:creationId xmlns:a16="http://schemas.microsoft.com/office/drawing/2014/main" id="{5870EAD5-76E6-EB90-ECEC-8897AF7A8C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6" name="Picture 45" descr="desktop_computer_stylized_medium">
                  <a:extLst>
                    <a:ext uri="{FF2B5EF4-FFF2-40B4-BE49-F238E27FC236}">
                      <a16:creationId xmlns:a16="http://schemas.microsoft.com/office/drawing/2014/main" id="{5DC0ED48-ABDF-1481-094B-95AFEBC364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7" name="Freeform 46">
                  <a:extLst>
                    <a:ext uri="{FF2B5EF4-FFF2-40B4-BE49-F238E27FC236}">
                      <a16:creationId xmlns:a16="http://schemas.microsoft.com/office/drawing/2014/main" id="{B64B220E-1AAE-49B8-9F26-64C5B6BFB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55" name="Rectangle 43">
                <a:extLst>
                  <a:ext uri="{FF2B5EF4-FFF2-40B4-BE49-F238E27FC236}">
                    <a16:creationId xmlns:a16="http://schemas.microsoft.com/office/drawing/2014/main" id="{C459BB28-7862-F979-B7FD-C537F197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38739" y="4308075"/>
                <a:ext cx="128105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E7353621-9E58-E5BD-C52D-CA2CD44A5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22"/>
              <a:ext cx="744686" cy="450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CD2466F8-F73A-ED67-0110-0A073BE5E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61"/>
              <a:ext cx="646242" cy="338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Text Box 35">
              <a:extLst>
                <a:ext uri="{FF2B5EF4-FFF2-40B4-BE49-F238E27FC236}">
                  <a16:creationId xmlns:a16="http://schemas.microsoft.com/office/drawing/2014/main" id="{62944017-FABB-3160-D86E-F7528407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60"/>
              <a:ext cx="312799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9" name="Text Box 36">
              <a:extLst>
                <a:ext uri="{FF2B5EF4-FFF2-40B4-BE49-F238E27FC236}">
                  <a16:creationId xmlns:a16="http://schemas.microsoft.com/office/drawing/2014/main" id="{1A701A85-428B-0B0A-2287-AC63A6E13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60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FFC6D485-6662-BD0A-5E5D-A5232EA71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57"/>
              <a:ext cx="322326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F11F8B83-3205-9B9D-B540-90848EB99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96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Text Box 39">
              <a:extLst>
                <a:ext uri="{FF2B5EF4-FFF2-40B4-BE49-F238E27FC236}">
                  <a16:creationId xmlns:a16="http://schemas.microsoft.com/office/drawing/2014/main" id="{F46C469E-0A8B-6DB5-94F7-974283431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108"/>
              <a:ext cx="323914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39492A2D-7920-6ACA-273B-E615FF7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34"/>
              <a:ext cx="319151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87" name="Ink 3086">
                <a:extLst>
                  <a:ext uri="{FF2B5EF4-FFF2-40B4-BE49-F238E27FC236}">
                    <a16:creationId xmlns:a16="http://schemas.microsoft.com/office/drawing/2014/main" id="{9D05084E-4EE5-9757-4108-83E0A9374F36}"/>
                  </a:ext>
                </a:extLst>
              </p14:cNvPr>
              <p14:cNvContentPartPr/>
              <p14:nvPr/>
            </p14:nvContentPartPr>
            <p14:xfrm>
              <a:off x="10780262" y="4944622"/>
              <a:ext cx="702000" cy="115200"/>
            </p14:xfrm>
          </p:contentPart>
        </mc:Choice>
        <mc:Fallback xmlns="">
          <p:pic>
            <p:nvPicPr>
              <p:cNvPr id="3087" name="Ink 3086">
                <a:extLst>
                  <a:ext uri="{FF2B5EF4-FFF2-40B4-BE49-F238E27FC236}">
                    <a16:creationId xmlns:a16="http://schemas.microsoft.com/office/drawing/2014/main" id="{9D05084E-4EE5-9757-4108-83E0A9374F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62262" y="4926982"/>
                <a:ext cx="737640" cy="150840"/>
              </a:xfrm>
              <a:prstGeom prst="rect">
                <a:avLst/>
              </a:prstGeom>
            </p:spPr>
          </p:pic>
        </mc:Fallback>
      </mc:AlternateContent>
      <p:sp>
        <p:nvSpPr>
          <p:cNvPr id="3088" name="TextBox 3087">
            <a:extLst>
              <a:ext uri="{FF2B5EF4-FFF2-40B4-BE49-F238E27FC236}">
                <a16:creationId xmlns:a16="http://schemas.microsoft.com/office/drawing/2014/main" id="{38B6E200-EAE0-68EA-E891-91BA6A40D484}"/>
              </a:ext>
            </a:extLst>
          </p:cNvPr>
          <p:cNvSpPr txBox="1"/>
          <p:nvPr/>
        </p:nvSpPr>
        <p:spPr>
          <a:xfrm>
            <a:off x="10837694" y="503552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ethernet cable</a:t>
            </a:r>
          </a:p>
        </p:txBody>
      </p:sp>
    </p:spTree>
    <p:extLst>
      <p:ext uri="{BB962C8B-B14F-4D97-AF65-F5344CB8AC3E}">
        <p14:creationId xmlns:p14="http://schemas.microsoft.com/office/powerpoint/2010/main" val="2529375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6FFD9F-D20F-7F59-C775-F25F544943C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39688"/>
            <a:ext cx="4560888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Switches vs. routers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F8A832-6ACD-16F0-DEB8-868E92B86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11" y="120808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32F5187-EA5D-E2CC-F268-3D1031F1430B}"/>
              </a:ext>
            </a:extLst>
          </p:cNvPr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F6C225D-2875-A6F2-A865-E30DA7FF35B3}"/>
              </a:ext>
            </a:extLst>
          </p:cNvPr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44796B5-BF75-C78D-3380-CAF4A6D6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40038A74-A3EA-8B45-AE7E-F1114A75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E0F5E6F-D88D-88B3-48C8-918F77C47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EA3F7E67-910B-6988-601B-8AB10373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6B5610FB-17A7-DAC4-6236-EDAAFAA63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3E3E32C4-DC18-90CC-8051-0179194E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7E8BBD63-CEEA-EF59-1442-3BF8AC36B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" name="Group 88">
            <a:extLst>
              <a:ext uri="{FF2B5EF4-FFF2-40B4-BE49-F238E27FC236}">
                <a16:creationId xmlns:a16="http://schemas.microsoft.com/office/drawing/2014/main" id="{F5BC5548-46B3-CFB1-71B2-5BF973E75C58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8" name="Rectangle 89">
              <a:extLst>
                <a:ext uri="{FF2B5EF4-FFF2-40B4-BE49-F238E27FC236}">
                  <a16:creationId xmlns:a16="http://schemas.microsoft.com/office/drawing/2014/main" id="{CA587A00-420F-85E0-917A-B8D14ED1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90">
              <a:extLst>
                <a:ext uri="{FF2B5EF4-FFF2-40B4-BE49-F238E27FC236}">
                  <a16:creationId xmlns:a16="http://schemas.microsoft.com/office/drawing/2014/main" id="{8C4B1F69-F3D9-30C3-1E5B-B76C2C4A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Line 91">
              <a:extLst>
                <a:ext uri="{FF2B5EF4-FFF2-40B4-BE49-F238E27FC236}">
                  <a16:creationId xmlns:a16="http://schemas.microsoft.com/office/drawing/2014/main" id="{6827E81F-40BF-58BF-C4CE-0E1972CD7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Text Box 92">
              <a:extLst>
                <a:ext uri="{FF2B5EF4-FFF2-40B4-BE49-F238E27FC236}">
                  <a16:creationId xmlns:a16="http://schemas.microsoft.com/office/drawing/2014/main" id="{AB5D6A85-64F2-F542-D8A8-50DF38D79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2" name="Line 93">
              <a:extLst>
                <a:ext uri="{FF2B5EF4-FFF2-40B4-BE49-F238E27FC236}">
                  <a16:creationId xmlns:a16="http://schemas.microsoft.com/office/drawing/2014/main" id="{6211F5DF-FD86-B0F0-81FC-DEE77A40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94">
            <a:extLst>
              <a:ext uri="{FF2B5EF4-FFF2-40B4-BE49-F238E27FC236}">
                <a16:creationId xmlns:a16="http://schemas.microsoft.com/office/drawing/2014/main" id="{743354DA-3E04-5178-579A-85F64CB22919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24" name="Rectangle 95">
              <a:extLst>
                <a:ext uri="{FF2B5EF4-FFF2-40B4-BE49-F238E27FC236}">
                  <a16:creationId xmlns:a16="http://schemas.microsoft.com/office/drawing/2014/main" id="{3111A57F-D686-3929-FB29-DE2F6677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A69253B5-8826-8D64-4D82-A50E30A75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Line 97">
              <a:extLst>
                <a:ext uri="{FF2B5EF4-FFF2-40B4-BE49-F238E27FC236}">
                  <a16:creationId xmlns:a16="http://schemas.microsoft.com/office/drawing/2014/main" id="{CAD9A6E0-B0D2-80B8-1954-9C8E6F32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98">
              <a:extLst>
                <a:ext uri="{FF2B5EF4-FFF2-40B4-BE49-F238E27FC236}">
                  <a16:creationId xmlns:a16="http://schemas.microsoft.com/office/drawing/2014/main" id="{F560C877-31ED-578A-33A5-9D0726D47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8" name="Text Box 167">
            <a:extLst>
              <a:ext uri="{FF2B5EF4-FFF2-40B4-BE49-F238E27FC236}">
                <a16:creationId xmlns:a16="http://schemas.microsoft.com/office/drawing/2014/main" id="{C4482293-8247-7ECA-6187-2C3F0B16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29" name="Group 39">
            <a:extLst>
              <a:ext uri="{FF2B5EF4-FFF2-40B4-BE49-F238E27FC236}">
                <a16:creationId xmlns:a16="http://schemas.microsoft.com/office/drawing/2014/main" id="{8B5846AA-700B-BF0C-6222-4CA9CFD62115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A9B6F029-57D1-F65F-6CC9-32862946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AAB9F6F4-78FF-D109-407E-9050C25C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32" name="Rectangle 57">
            <a:extLst>
              <a:ext uri="{FF2B5EF4-FFF2-40B4-BE49-F238E27FC236}">
                <a16:creationId xmlns:a16="http://schemas.microsoft.com/office/drawing/2014/main" id="{5D3AA0F9-0526-3B6B-6178-99DCBE7D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BC9A0646-EA97-B051-337F-2EFCE957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Line 59">
            <a:extLst>
              <a:ext uri="{FF2B5EF4-FFF2-40B4-BE49-F238E27FC236}">
                <a16:creationId xmlns:a16="http://schemas.microsoft.com/office/drawing/2014/main" id="{AB839BB8-F28C-DC73-B950-E7A7D5846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Text Box 60">
            <a:extLst>
              <a:ext uri="{FF2B5EF4-FFF2-40B4-BE49-F238E27FC236}">
                <a16:creationId xmlns:a16="http://schemas.microsoft.com/office/drawing/2014/main" id="{A3874A5C-0E50-9D16-0003-A22EDD2B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36" name="Line 61">
            <a:extLst>
              <a:ext uri="{FF2B5EF4-FFF2-40B4-BE49-F238E27FC236}">
                <a16:creationId xmlns:a16="http://schemas.microsoft.com/office/drawing/2014/main" id="{76668D67-C772-D3DA-38B0-B225AFBA1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62">
            <a:extLst>
              <a:ext uri="{FF2B5EF4-FFF2-40B4-BE49-F238E27FC236}">
                <a16:creationId xmlns:a16="http://schemas.microsoft.com/office/drawing/2014/main" id="{C07F540C-E91E-70E2-80CA-B290B73B8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Line 63">
            <a:extLst>
              <a:ext uri="{FF2B5EF4-FFF2-40B4-BE49-F238E27FC236}">
                <a16:creationId xmlns:a16="http://schemas.microsoft.com/office/drawing/2014/main" id="{3BC19611-1045-99D9-55B3-03C09523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F38B9E77-37D5-82D8-4D2E-0D0C09E4C3FB}"/>
              </a:ext>
            </a:extLst>
          </p:cNvPr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4B1A9F92-6CED-258A-E0C4-68DEE3B7374A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DEA6A0B4-9A11-FA3D-AEDE-EE2D5989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1CE027D9-CC2F-F7F5-2441-B5D8C29EE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43" name="Freeform 53">
            <a:extLst>
              <a:ext uri="{FF2B5EF4-FFF2-40B4-BE49-F238E27FC236}">
                <a16:creationId xmlns:a16="http://schemas.microsoft.com/office/drawing/2014/main" id="{DB2208AB-DD59-19FE-9374-2C828C9C116F}"/>
              </a:ext>
            </a:extLst>
          </p:cNvPr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4" name="Group 54">
            <a:extLst>
              <a:ext uri="{FF2B5EF4-FFF2-40B4-BE49-F238E27FC236}">
                <a16:creationId xmlns:a16="http://schemas.microsoft.com/office/drawing/2014/main" id="{DB9BF7E3-9D72-A1AD-75D8-75C58AEDD8BB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45" name="Rectangle 55">
              <a:extLst>
                <a:ext uri="{FF2B5EF4-FFF2-40B4-BE49-F238E27FC236}">
                  <a16:creationId xmlns:a16="http://schemas.microsoft.com/office/drawing/2014/main" id="{C1DC3E1A-362B-7A93-C2F6-9D042913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6" name="Text Box 7">
              <a:extLst>
                <a:ext uri="{FF2B5EF4-FFF2-40B4-BE49-F238E27FC236}">
                  <a16:creationId xmlns:a16="http://schemas.microsoft.com/office/drawing/2014/main" id="{E6D8F2A6-580B-129C-2DA3-75C3A28CF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7" name="Group 57">
            <a:extLst>
              <a:ext uri="{FF2B5EF4-FFF2-40B4-BE49-F238E27FC236}">
                <a16:creationId xmlns:a16="http://schemas.microsoft.com/office/drawing/2014/main" id="{D244CF89-E2BE-2372-BD37-AFDECBFB6F1C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48" name="Rectangle 58">
              <a:extLst>
                <a:ext uri="{FF2B5EF4-FFF2-40B4-BE49-F238E27FC236}">
                  <a16:creationId xmlns:a16="http://schemas.microsoft.com/office/drawing/2014/main" id="{1AF6A995-3286-60B2-6ED0-59030DF5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7">
              <a:extLst>
                <a:ext uri="{FF2B5EF4-FFF2-40B4-BE49-F238E27FC236}">
                  <a16:creationId xmlns:a16="http://schemas.microsoft.com/office/drawing/2014/main" id="{840E727E-3BCD-1C95-E594-89B4C57E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50" name="Group 60">
            <a:extLst>
              <a:ext uri="{FF2B5EF4-FFF2-40B4-BE49-F238E27FC236}">
                <a16:creationId xmlns:a16="http://schemas.microsoft.com/office/drawing/2014/main" id="{F82C0EC7-F636-9327-F869-189218E6C702}"/>
              </a:ext>
            </a:extLst>
          </p:cNvPr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944E0041-F5E0-E3C5-E1BB-A3673EBF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" name="Text Box 4">
              <a:extLst>
                <a:ext uri="{FF2B5EF4-FFF2-40B4-BE49-F238E27FC236}">
                  <a16:creationId xmlns:a16="http://schemas.microsoft.com/office/drawing/2014/main" id="{8E3A3B53-3A2B-03E6-5FC1-C18B9205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53" name="Freeform 63">
            <a:extLst>
              <a:ext uri="{FF2B5EF4-FFF2-40B4-BE49-F238E27FC236}">
                <a16:creationId xmlns:a16="http://schemas.microsoft.com/office/drawing/2014/main" id="{FCB47B5E-C67F-FECD-2CE2-BBC4334B0101}"/>
              </a:ext>
            </a:extLst>
          </p:cNvPr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FDEDE32A-4925-AD99-D8B8-39C4141C0907}"/>
              </a:ext>
            </a:extLst>
          </p:cNvPr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55" name="Picture 45" descr="desktop_computer_stylized_medium">
              <a:extLst>
                <a:ext uri="{FF2B5EF4-FFF2-40B4-BE49-F238E27FC236}">
                  <a16:creationId xmlns:a16="http://schemas.microsoft.com/office/drawing/2014/main" id="{E2227C37-7F0C-6C18-7715-DE8ED69EE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57E4ADB-F9C2-7CA7-B845-6361A16AD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" name="Group 44">
            <a:extLst>
              <a:ext uri="{FF2B5EF4-FFF2-40B4-BE49-F238E27FC236}">
                <a16:creationId xmlns:a16="http://schemas.microsoft.com/office/drawing/2014/main" id="{8C8D270C-B529-136E-D0E9-CBC9B31A8386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58" name="Picture 45" descr="desktop_computer_stylized_medium">
              <a:extLst>
                <a:ext uri="{FF2B5EF4-FFF2-40B4-BE49-F238E27FC236}">
                  <a16:creationId xmlns:a16="http://schemas.microsoft.com/office/drawing/2014/main" id="{EE30C0F5-7CCD-A001-5B24-D9D9BC45D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BE3ABBBE-704B-BE31-DE4D-AD8B630CF2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60" name="Picture 3">
            <a:extLst>
              <a:ext uri="{FF2B5EF4-FFF2-40B4-BE49-F238E27FC236}">
                <a16:creationId xmlns:a16="http://schemas.microsoft.com/office/drawing/2014/main" id="{E105CECF-4A6D-6D77-B9A3-ECD868D5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" name="Picture 23" descr="underline_base">
            <a:extLst>
              <a:ext uri="{FF2B5EF4-FFF2-40B4-BE49-F238E27FC236}">
                <a16:creationId xmlns:a16="http://schemas.microsoft.com/office/drawing/2014/main" id="{4E7833A7-5DA4-8C58-C993-8809C2157F8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347">
            <a:extLst>
              <a:ext uri="{FF2B5EF4-FFF2-40B4-BE49-F238E27FC236}">
                <a16:creationId xmlns:a16="http://schemas.microsoft.com/office/drawing/2014/main" id="{54C3F14D-8F94-8FE7-B362-25430856CD8D}"/>
              </a:ext>
            </a:extLst>
          </p:cNvPr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E9AD22B-20E4-3222-A72B-23FF46BE2114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23A545-741E-18FB-303E-B3DE79542CD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7588D5-3CCE-574A-3693-F40719C64B3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6DA66D1F-D590-A020-35DE-8174E68AE10F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CB27138A-FA95-06C6-576A-DC7ADC64597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536947D1-4A51-FE49-7D65-AAF0AA894AC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197D973E-9C80-1973-88C6-EBAB9C91314A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1AD1E1-9DE8-8856-DFB9-683E79376BF8}"/>
                </a:ext>
              </a:extLst>
            </p:cNvPr>
            <p:cNvCxnSpPr>
              <a:endCxn id="6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3D6FB9-1A40-55D4-1974-78075D84649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8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6F0E3-8307-5128-C8FA-4E0967588D8C}"/>
              </a:ext>
            </a:extLst>
          </p:cNvPr>
          <p:cNvSpPr/>
          <p:nvPr/>
        </p:nvSpPr>
        <p:spPr>
          <a:xfrm>
            <a:off x="9296400" y="3141377"/>
            <a:ext cx="1905000" cy="1944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65417-1081-D677-A077-6C544CF0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" y="3818894"/>
            <a:ext cx="2800350" cy="1692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680F2-A226-2B5A-31A5-A7273AC2BDC4}"/>
              </a:ext>
            </a:extLst>
          </p:cNvPr>
          <p:cNvSpPr txBox="1"/>
          <p:nvPr/>
        </p:nvSpPr>
        <p:spPr>
          <a:xfrm>
            <a:off x="3692122" y="3917345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we have some rules to prevent collisions from happening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21522-8A31-25F5-CDF1-C21BE27E518D}"/>
              </a:ext>
            </a:extLst>
          </p:cNvPr>
          <p:cNvSpPr txBox="1"/>
          <p:nvPr/>
        </p:nvSpPr>
        <p:spPr>
          <a:xfrm>
            <a:off x="397733" y="5708976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link layer, we will discuss 3 multiple access protocols: </a:t>
            </a:r>
          </a:p>
          <a:p>
            <a:r>
              <a:rPr lang="en-US" b="1" dirty="0"/>
              <a:t>Channel Partitioning</a:t>
            </a:r>
            <a:r>
              <a:rPr lang="en-US" dirty="0"/>
              <a:t>, </a:t>
            </a:r>
            <a:r>
              <a:rPr lang="en-US" b="1" dirty="0"/>
              <a:t>Random Access</a:t>
            </a:r>
            <a:r>
              <a:rPr lang="en-US" dirty="0"/>
              <a:t>, and </a:t>
            </a:r>
            <a:r>
              <a:rPr lang="en-US" b="1" dirty="0"/>
              <a:t>Taking Turns </a:t>
            </a:r>
          </a:p>
        </p:txBody>
      </p:sp>
    </p:spTree>
    <p:extLst>
      <p:ext uri="{BB962C8B-B14F-4D97-AF65-F5344CB8AC3E}">
        <p14:creationId xmlns:p14="http://schemas.microsoft.com/office/powerpoint/2010/main" val="387228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93439-9F82-3F38-5F50-E600A099CB11}"/>
              </a:ext>
            </a:extLst>
          </p:cNvPr>
          <p:cNvSpPr/>
          <p:nvPr/>
        </p:nvSpPr>
        <p:spPr>
          <a:xfrm>
            <a:off x="2667000" y="1676400"/>
            <a:ext cx="63246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https://www.youtube.com/watch?v=1z0ULvg_pW8</a:t>
            </a:r>
          </a:p>
        </p:txBody>
      </p:sp>
    </p:spTree>
    <p:extLst>
      <p:ext uri="{BB962C8B-B14F-4D97-AF65-F5344CB8AC3E}">
        <p14:creationId xmlns:p14="http://schemas.microsoft.com/office/powerpoint/2010/main" val="256472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66946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FC2B4-33C4-F41F-6037-890CBF2EA0E3}"/>
              </a:ext>
            </a:extLst>
          </p:cNvPr>
          <p:cNvSpPr/>
          <p:nvPr/>
        </p:nvSpPr>
        <p:spPr>
          <a:xfrm>
            <a:off x="5882330" y="4535989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DA5CC-311F-28C5-BB4A-69BA134B4D37}"/>
              </a:ext>
            </a:extLst>
          </p:cNvPr>
          <p:cNvSpPr txBox="1"/>
          <p:nvPr/>
        </p:nvSpPr>
        <p:spPr>
          <a:xfrm>
            <a:off x="5835110" y="540074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6C59D-D351-84CE-B4FA-727012F1A6BA}"/>
              </a:ext>
            </a:extLst>
          </p:cNvPr>
          <p:cNvSpPr/>
          <p:nvPr/>
        </p:nvSpPr>
        <p:spPr>
          <a:xfrm>
            <a:off x="6644364" y="2927593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BAD45-8C6E-BD97-70FF-2F01C0EEA2EB}"/>
              </a:ext>
            </a:extLst>
          </p:cNvPr>
          <p:cNvSpPr txBox="1"/>
          <p:nvPr/>
        </p:nvSpPr>
        <p:spPr>
          <a:xfrm>
            <a:off x="6596094" y="5436389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519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BBA500-99A8-B37C-8D38-F87329AC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“Taking turns” MAC protocols</a:t>
            </a:r>
            <a:endParaRPr lang="en-US" sz="7200" b="1" dirty="0">
              <a:latin typeface="+mn-lt"/>
            </a:endParaRPr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D617A470-0AEB-A319-9B3C-3F692E043EE5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9" name="Picture 56" descr="desktop_computer_stylized_medium">
              <a:extLst>
                <a:ext uri="{FF2B5EF4-FFF2-40B4-BE49-F238E27FC236}">
                  <a16:creationId xmlns:a16="http://schemas.microsoft.com/office/drawing/2014/main" id="{6F2ECC65-5EB3-2C57-4D10-0DC9375D8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E6739A1F-BB6A-0F85-50EE-CFE300096B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EBF282F0-2715-5FD7-533F-465423C0C918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12" name="Picture 59" descr="desktop_computer_stylized_medium">
              <a:extLst>
                <a:ext uri="{FF2B5EF4-FFF2-40B4-BE49-F238E27FC236}">
                  <a16:creationId xmlns:a16="http://schemas.microsoft.com/office/drawing/2014/main" id="{44B766E6-58DA-D8F3-6E94-59D5B4D4D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7D85593D-CD49-34B1-8E6C-19211B453C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" name="Group 61">
            <a:extLst>
              <a:ext uri="{FF2B5EF4-FFF2-40B4-BE49-F238E27FC236}">
                <a16:creationId xmlns:a16="http://schemas.microsoft.com/office/drawing/2014/main" id="{9021A363-9E5D-FE60-0E74-A86222B01E69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15" name="Picture 62" descr="desktop_computer_stylized_medium">
              <a:extLst>
                <a:ext uri="{FF2B5EF4-FFF2-40B4-BE49-F238E27FC236}">
                  <a16:creationId xmlns:a16="http://schemas.microsoft.com/office/drawing/2014/main" id="{15223BEC-9445-EDDE-4AC6-4732F1A4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CDFD10F-F194-BFC5-FB0C-7A62C1F367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E5F46779-7CA6-2FFF-27CE-78D52BAF682F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18" name="Picture 65" descr="desktop_computer_stylized_medium">
              <a:extLst>
                <a:ext uri="{FF2B5EF4-FFF2-40B4-BE49-F238E27FC236}">
                  <a16:creationId xmlns:a16="http://schemas.microsoft.com/office/drawing/2014/main" id="{EF3AF631-619F-2EF9-8B72-817E03318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17C6B8A5-322A-872E-83CC-B885C4C707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F3753034-6E7F-CE04-6910-8EA5764536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21" name="Picture 68" descr="desktop_computer_stylized_medium">
              <a:extLst>
                <a:ext uri="{FF2B5EF4-FFF2-40B4-BE49-F238E27FC236}">
                  <a16:creationId xmlns:a16="http://schemas.microsoft.com/office/drawing/2014/main" id="{393B08E2-E2FD-7586-1213-46D5B8A3F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F81EFFBA-6DBC-CA74-3ED5-5D15198AAA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4A28582E-8B9E-F78E-9098-9DBD56AE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centralized controller “invites” other nodes to transmit in turn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typically used with “dumb” devices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concerns: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 overhead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latency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point of failure (master)</a:t>
            </a:r>
          </a:p>
          <a:p>
            <a:pPr indent="-285750">
              <a:buSzTx/>
              <a:buFont typeface="Arial"/>
              <a:buChar char="•"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Bluetooth uses polling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0F9DA004-F2CA-DA31-5D37-C3A80B36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C6933D6B-E155-64EB-DF0A-B12D8DD1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1587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centralized controller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0E7F2AB3-AF8F-F43D-44B8-469DC24C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17828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client devices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D7046E5E-303E-21B2-9EBE-D5F95A7C96A2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3CE38919-5C81-B0EA-9A06-AF491787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1973A5D6-EECE-7D82-F8BF-24F0DC600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DCF0D29E-4C62-E5F0-C676-E219D2DD024B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657E1314-34F8-6D5F-4FCF-353DFABC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" name="Text Box 47">
              <a:extLst>
                <a:ext uri="{FF2B5EF4-FFF2-40B4-BE49-F238E27FC236}">
                  <a16:creationId xmlns:a16="http://schemas.microsoft.com/office/drawing/2014/main" id="{EBB0D154-1794-3711-682A-D748C471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grpSp>
        <p:nvGrpSpPr>
          <p:cNvPr id="1025" name="Group 49">
            <a:extLst>
              <a:ext uri="{FF2B5EF4-FFF2-40B4-BE49-F238E27FC236}">
                <a16:creationId xmlns:a16="http://schemas.microsoft.com/office/drawing/2014/main" id="{12600DFC-3027-2DBF-2E55-75F1C060937F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1026" name="Rectangle 50">
              <a:extLst>
                <a:ext uri="{FF2B5EF4-FFF2-40B4-BE49-F238E27FC236}">
                  <a16:creationId xmlns:a16="http://schemas.microsoft.com/office/drawing/2014/main" id="{407C1991-8A6B-CEE7-1855-20591B8A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7" name="Text Box 51">
              <a:extLst>
                <a:ext uri="{FF2B5EF4-FFF2-40B4-BE49-F238E27FC236}">
                  <a16:creationId xmlns:a16="http://schemas.microsoft.com/office/drawing/2014/main" id="{C49983E1-5504-8F06-5208-53ADEEAC2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49B3AD2A-BBE8-E6CA-CA74-E8D63B6F1E71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0735796-969D-C6AA-7BBB-0E4C5828361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A4B81EB-BBDF-E4C6-4F52-0542D0022ABE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DF4658F-AF73-74FD-B165-76850D156E2D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6AE7A2D-8CB5-7A1F-5C76-B7DB8DBDFFF4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5041C0F-953B-DF15-C6EE-479C91D3A457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Taking Turns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4A752-211B-4A8F-D13D-15642295B995}"/>
              </a:ext>
            </a:extLst>
          </p:cNvPr>
          <p:cNvSpPr txBox="1"/>
          <p:nvPr/>
        </p:nvSpPr>
        <p:spPr>
          <a:xfrm>
            <a:off x="381000" y="1295400"/>
            <a:ext cx="995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 Passing</a:t>
            </a:r>
          </a:p>
          <a:p>
            <a:r>
              <a:rPr lang="en-US" dirty="0"/>
              <a:t>Nodes are connected in a circular manner, and pass a special frame (token) between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744BF-B907-81CB-01AC-BC30A97A3701}"/>
              </a:ext>
            </a:extLst>
          </p:cNvPr>
          <p:cNvSpPr txBox="1"/>
          <p:nvPr/>
        </p:nvSpPr>
        <p:spPr>
          <a:xfrm>
            <a:off x="418609" y="194173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transmit messages if you have the token</a:t>
            </a:r>
          </a:p>
        </p:txBody>
      </p:sp>
      <p:pic>
        <p:nvPicPr>
          <p:cNvPr id="1030" name="Picture 6" descr="Efficiency Of Token Ring - GeeksforGeeks">
            <a:extLst>
              <a:ext uri="{FF2B5EF4-FFF2-40B4-BE49-F238E27FC236}">
                <a16:creationId xmlns:a16="http://schemas.microsoft.com/office/drawing/2014/main" id="{5DC776AE-3BE9-256F-DFBF-82531B74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979949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lking Stick Ideas for Elementary | Synonym | Talking sticks, Elementary,  Outdoor furniture sets">
            <a:extLst>
              <a:ext uri="{FF2B5EF4-FFF2-40B4-BE49-F238E27FC236}">
                <a16:creationId xmlns:a16="http://schemas.microsoft.com/office/drawing/2014/main" id="{BCDBB345-E1DF-B341-BEA7-E301368C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LAN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44ADB-D8A6-652F-5AAB-9582DAECBB86}"/>
              </a:ext>
            </a:extLst>
          </p:cNvPr>
          <p:cNvSpPr txBox="1"/>
          <p:nvPr/>
        </p:nvSpPr>
        <p:spPr>
          <a:xfrm>
            <a:off x="228600" y="914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Area Network (LAN)</a:t>
            </a:r>
            <a:r>
              <a:rPr lang="en-US" dirty="0"/>
              <a:t>- A collection of devices in one physical location, typically that share a centralized internet connection </a:t>
            </a:r>
            <a:endParaRPr lang="en-US" b="1" dirty="0"/>
          </a:p>
        </p:txBody>
      </p:sp>
      <p:pic>
        <p:nvPicPr>
          <p:cNvPr id="2050" name="Picture 2" descr="What is Local Area Network? Definition and FAQs | HEAVY.AI">
            <a:extLst>
              <a:ext uri="{FF2B5EF4-FFF2-40B4-BE49-F238E27FC236}">
                <a16:creationId xmlns:a16="http://schemas.microsoft.com/office/drawing/2014/main" id="{87B4E488-FADA-91BA-87C9-12670B01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233862" cy="30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C6821-46AD-9D63-D38E-72A05A4C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60807"/>
            <a:ext cx="5056207" cy="328612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20BF126-377C-5E61-FE33-6EC3A3F7ADDC}"/>
              </a:ext>
            </a:extLst>
          </p:cNvPr>
          <p:cNvSpPr/>
          <p:nvPr/>
        </p:nvSpPr>
        <p:spPr>
          <a:xfrm>
            <a:off x="7505700" y="2017931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8503209-2389-0931-5E46-0270BA732D90}"/>
              </a:ext>
            </a:extLst>
          </p:cNvPr>
          <p:cNvSpPr/>
          <p:nvPr/>
        </p:nvSpPr>
        <p:spPr>
          <a:xfrm rot="17161485">
            <a:off x="5869780" y="3848638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8A55D2-B24A-74BC-C90F-653D8E0C24D8}"/>
              </a:ext>
            </a:extLst>
          </p:cNvPr>
          <p:cNvSpPr/>
          <p:nvPr/>
        </p:nvSpPr>
        <p:spPr>
          <a:xfrm rot="17161485">
            <a:off x="7872993" y="3159904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49B3B03-CEA0-1918-8B2F-ED3B40918D73}"/>
              </a:ext>
            </a:extLst>
          </p:cNvPr>
          <p:cNvSpPr/>
          <p:nvPr/>
        </p:nvSpPr>
        <p:spPr>
          <a:xfrm rot="5065321">
            <a:off x="8537388" y="4087081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F33500-F7C3-E6C0-A116-77552669D6B2}"/>
              </a:ext>
            </a:extLst>
          </p:cNvPr>
          <p:cNvSpPr/>
          <p:nvPr/>
        </p:nvSpPr>
        <p:spPr>
          <a:xfrm rot="5065321">
            <a:off x="10301299" y="4061340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0171E-1A4F-0FBF-398B-0F48ED137100}"/>
              </a:ext>
            </a:extLst>
          </p:cNvPr>
          <p:cNvSpPr txBox="1"/>
          <p:nvPr/>
        </p:nvSpPr>
        <p:spPr>
          <a:xfrm>
            <a:off x="7333818" y="1652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D7A74-9E00-2CD0-4888-DC1DDE17CB4F}"/>
              </a:ext>
            </a:extLst>
          </p:cNvPr>
          <p:cNvSpPr txBox="1"/>
          <p:nvPr/>
        </p:nvSpPr>
        <p:spPr>
          <a:xfrm>
            <a:off x="4953000" y="3794783"/>
            <a:ext cx="610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D6CCC-A288-039F-756C-614115A061DF}"/>
              </a:ext>
            </a:extLst>
          </p:cNvPr>
          <p:cNvSpPr txBox="1"/>
          <p:nvPr/>
        </p:nvSpPr>
        <p:spPr>
          <a:xfrm>
            <a:off x="1295400" y="586740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(Within a LAN, we could have several Subnets)</a:t>
            </a:r>
          </a:p>
        </p:txBody>
      </p:sp>
    </p:spTree>
    <p:extLst>
      <p:ext uri="{BB962C8B-B14F-4D97-AF65-F5344CB8AC3E}">
        <p14:creationId xmlns:p14="http://schemas.microsoft.com/office/powerpoint/2010/main" val="28308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EAEB5D-22E3-8C91-4A75-EF2E72B8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85" y="152400"/>
            <a:ext cx="10515600" cy="894622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8000" b="1" dirty="0">
              <a:latin typeface="+mn-lt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9C0B16A-EEC4-10FF-12B9-FFC39316159E}"/>
              </a:ext>
            </a:extLst>
          </p:cNvPr>
          <p:cNvSpPr txBox="1">
            <a:spLocks noChangeArrowheads="1"/>
          </p:cNvSpPr>
          <p:nvPr/>
        </p:nvSpPr>
        <p:spPr>
          <a:xfrm>
            <a:off x="531441" y="1283904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32-bit IP address: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 for interface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layer 3 (network layer) forwarding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e.g.: 128.119.40.136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C359662-2EB9-CB99-BBD1-9E60DC84D496}"/>
              </a:ext>
            </a:extLst>
          </p:cNvPr>
          <p:cNvSpPr txBox="1">
            <a:spLocks noChangeArrowheads="1"/>
          </p:cNvSpPr>
          <p:nvPr/>
        </p:nvSpPr>
        <p:spPr>
          <a:xfrm>
            <a:off x="578910" y="3205144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(or LAN or physical or Ethernet) address: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“locally” to get frame from one interface to another physically-connected interface (same subnet, in IP-addressing sense)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48-bit MAC address (for most LANs) burned in NIC ROM, also sometimes software settable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51C8A6-FE91-1A6F-96EB-494D11952B41}"/>
              </a:ext>
            </a:extLst>
          </p:cNvPr>
          <p:cNvGrpSpPr/>
          <p:nvPr/>
        </p:nvGrpSpPr>
        <p:grpSpPr>
          <a:xfrm>
            <a:off x="566419" y="5336246"/>
            <a:ext cx="10903227" cy="903016"/>
            <a:chOff x="912934" y="5533272"/>
            <a:chExt cx="10903227" cy="903016"/>
          </a:xfrm>
        </p:grpSpPr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3E5D49DE-DFA7-0D7D-32FD-E290B642A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hexadecimal (base 16) notation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(each “numeral” represents 4 bits)</a:t>
              </a: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22A7B24A-ADBA-B4AE-BEA3-3E1CE718A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EFA2CCCB-BCCB-DA4D-BF23-DD03AE59E47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e.g.: 1A-2F-BB-76-09-AD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3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1874</Words>
  <Application>Microsoft Office PowerPoint</Application>
  <PresentationFormat>Widescreen</PresentationFormat>
  <Paragraphs>522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Comic Sans MS</vt:lpstr>
      <vt:lpstr>Courier New</vt:lpstr>
      <vt:lpstr>Gill Sans MT</vt:lpstr>
      <vt:lpstr>Tahoma</vt:lpstr>
      <vt:lpstr>Wingdings</vt:lpstr>
      <vt:lpstr>Office Theme</vt:lpstr>
      <vt:lpstr>CSCI 466: Networks Link Layer: Addressing, LANs, ARP</vt:lpstr>
      <vt:lpstr>Announcements</vt:lpstr>
      <vt:lpstr>Multiple Access Links</vt:lpstr>
      <vt:lpstr>Multiple Access Links</vt:lpstr>
      <vt:lpstr>Random Access</vt:lpstr>
      <vt:lpstr>“Taking turns” MAC protocols</vt:lpstr>
      <vt:lpstr>Taking Turns</vt:lpstr>
      <vt:lpstr>LAN</vt:lpstr>
      <vt:lpstr>MAC addresses</vt:lpstr>
      <vt:lpstr>PowerPoint Presentation</vt:lpstr>
      <vt:lpstr>PowerPoint Presentation</vt:lpstr>
      <vt:lpstr>PowerPoint Presentation</vt:lpstr>
      <vt:lpstr>PowerPoint Presentation</vt:lpstr>
      <vt:lpstr>ARP</vt:lpstr>
      <vt:lpstr>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Ethernet</vt:lpstr>
      <vt:lpstr>Ethernet</vt:lpstr>
      <vt:lpstr>PowerPoint Presentation</vt:lpstr>
      <vt:lpstr>Ethernet frame structure (more)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11</cp:revision>
  <dcterms:created xsi:type="dcterms:W3CDTF">2022-10-19T16:25:51Z</dcterms:created>
  <dcterms:modified xsi:type="dcterms:W3CDTF">2023-11-03T07:04:57Z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