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2" r:id="rId6"/>
    <p:sldId id="264" r:id="rId7"/>
    <p:sldId id="269" r:id="rId8"/>
    <p:sldId id="263" r:id="rId9"/>
    <p:sldId id="265" r:id="rId10"/>
    <p:sldId id="266" r:id="rId11"/>
    <p:sldId id="267" r:id="rId12"/>
    <p:sldId id="268" r:id="rId13"/>
    <p:sldId id="260" r:id="rId14"/>
    <p:sldId id="261"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20" r:id="rId64"/>
    <p:sldId id="319" r:id="rId6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p:cViewPr>
        <p:scale>
          <a:sx n="100" d="100"/>
          <a:sy n="100" d="100"/>
        </p:scale>
        <p:origin x="78" y="5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2T16:21:05.138"/>
    </inkml:context>
    <inkml:brush xml:id="br0">
      <inkml:brushProperty name="width" value="0.35" units="cm"/>
      <inkml:brushProperty name="height" value="0.35" units="cm"/>
      <inkml:brushProperty name="color" value="#FF4E00"/>
      <inkml:brushProperty name="inkEffects" value="rainbow"/>
      <inkml:brushProperty name="anchorX" value="-1140.96008"/>
      <inkml:brushProperty name="anchorY" value="-5771.36328"/>
      <inkml:brushProperty name="scaleFactor" value="0.5"/>
    </inkml:brush>
  </inkml:definitions>
  <inkml:trace contextRef="#ctx0" brushRef="#br0">117 1 24575,'0'0'0,"2"0"0,7 0 0,10 0 0,6 0 0,8 0 0,11 0 0,8 0 0,14 0 0,14 0 0,14 0 0,14 0 0,12 0 0,5 0 0,0 0 0,-5 0 0,-14 0 0,-17 0 0,-21 0 0,-20 0 0,-17 0 0,-10 0 0,-8 0 0,-2 2 0,6 0 0,5 1 0,7 1 0,8 0 0,5-1 0,4 0 0,-1-2 0,-4 0 0,-4 0 0,-5-1 0,-2 0 0,-3 2 0,8 0 0,2 0 0,0 0 0,8-1 0,4 0 0,1-1 0,6 1 0,1-1 0,4 0 0,-2 0 0,2-1 0,7 1 0,11 0 0,13 3 0,10-1 0,7 0 0,-4 0 0,-7 0 0,-11-1 0,-5-1 0,-15 0 0,-7 0 0,-11 0 0,-8 0 0,-6 0 0,-6 0 0,-1 0 0,2 0 0,2 0 0,1 0 0,3 0 0,3 0 0,7 0 0,3 0 0,6 0 0,8 0 0,12 5 0,3-1 0,33 1 0,5-1 0,-3-1 0,-2-2 0,-7 0 0,-4 0 0,0-1 0,0 0 0,4-1 0,-2 1 0,-2 0 0,-2 0 0,-2 0 0,-2 0 0,1 0 0,4 0 0,5 0 0,3 2 0,-1 1 0,21-1 0,-5 0 0,1-1 0,-15-2 0,-16-1 0,-17 0 0,-8 0 0,-9 0 0,-3 1 0,0 1 0,6-1 0,9 1 0,3 0 0,9 0 0,4 1 0,-1-1 0,-2 0 0,-4 0 0,-6 0 0,-3 0 0,8 0 0,-6 0 0,11 0 0,0 0 0,0-3 0,-6 1 0,-7 0 0,-2 0 0,-8 0 0,-8 1 0,-10 1 0,-6 0 0,-7 0 0,-3 0 0,-6 0 0,-3 0 0,4 0 0,4 0 0,14 0 0,6 0 0,20-4 0,2-1 0,3-2 0,-2 1 0,-2 1 0,2 1 0,-5 2 0,-6 1 0,-5 0 0,-5 1 0,-5 0 0,-4 0 0,-3 1 0,2-1 0,-1 0 0,0 0 0,4-2 0,2-1 0,18 1 0,3 0 0,13 1 0,-2 0 0,-5-2 0,-5 0 0,-6 1 0,-4 0 0,-7 1 0,-2 0 0,-3 0 0,1 1 0,-2 0 0,-1 0 0,3 0 0,0 1 0,5-1 0,4 0 0,6 0 0,9 0 0,31 0 0,3 0 0,3 0 0,-11 0 0,-2 4 0,-12 1 0,-8 0 0,-4-1 0,-7-1 0,-2-1 0,-1-1 0,-1-1 0,1 0 0,1 0 0,-2 0 0,2 0 0,0-1 0,-2 1 0,0 0 0,-3 0 0,14 0 0,2 0 0,-3 0 0,-5 0 0,-8 0 0,-5 2 0,-4 1 0,-5-1 0,-2 0 0,0-1 0,0 0 0,1-1 0,6 1 0,10 1 0,11 0 0,9 1 0,4-1 0,8 1 0,-2 0 0,-2 0 0,7-1 0,-13-1 0,-10 0 0,-14 0 0,-12-1 0,-12 0 0,-6 2 0,-3 0 0,-4 0 0,-1 0 0,0 0 0,2-1 0,2-1 0,5 0 0,3 0 0,5 3 0,1 1 0,2 1 0,-2-1 0,-2-1 0,2 4 0,-1-1 0,-2 0 0,3 0 0,-2 1 0,-1 2 0,1-1 0,-2 0 0,1 1 0,-1-2 0,-1 1 0,-2-2 0,2 1 0,6 0 0,0 2 0,1 1 0,3 0 0,-2 2 0,-2-1 0,-4-2 0,-6 1 0,0-1 0,-2 1 0,1 0 0,2 1 0,0 0 0,3 5 0,2 2 0,5 3 0,1-1 0,-3 1 0,-5-2 0,-5-4 0,-4-2 0,-6-2 0,1 0 0,0 1 0,8 6 0,4 6 0,7 6 0,12 16 0,2 3 0,-4-1 0,-7-7 0,-9-9 0,-9-4 0,-3-5 0,0 1 0,1 4 0,2 2 0,2 3 0,1 0 0,0 0 0,0-2 0,-4-3 0,-4-4 0,-4-5 0,-3-2 0,-3-3 0,-2 1 0,0 1 0,2 1 0,-1 3 0,1-1 0,-1 1 0,0 0 0,0 2 0,0 4 0,-8 1 0,0 1 0,-3-1 0,2-1 0,-1-6 0,2-1 0,2-2 0,1-3 0,0 2 0,-1 1 0,-14 12 0,-9 10 0,-5 4 0,-6 3 0,-2-3 0,3-5 0,3-6 0,4-5 0,3-3 0,-2 0 0,1-2 0,2-1 0,0 0 0,2-2 0,1 1 0,1-3 0,0-1 0,0-2 0,0-3 0,0-1 0,1-1 0,-12 1 0,-1 0 0,-2 2 0,-5 1 0,-2-2 0,-4-2 0,1-1 0,0-2 0,-4-2 0,-5-2 0,-2 2 0,-1-1 0,-3-1 0,3 0 0,-3-1 0,0 0 0,-7-1 0,-5 0 0,-5 0 0,-37-3 0,-5 1 0,-29-1 0,6 1 0,13 1 0,17-3 0,17 2 0,21-1 0,11-1 0,11-2 0,3 0 0,4-1 0,-10-3 0,-9-2 0,-11-2 0,-8 1 0,-1 0 0,4 3 0,11 3 0,11 3 0,2-1 0,6 2 0,7 0 0,7-1 0,4 1 0,2-2 0,0 1 0,1 0 0,-6 2 0,-5-5 0,-1 1 0,0 1 0,2 1 0,2 1 0,0 2 0,2 0 0,2-1 0,1-3 0,-4-2 0,0 1 0,-1-2 0,-17 0 0,0 0 0,-3 2 0,3 2 0,5 2 0,6 0 0,1 2 0,4 0 0,0-2 0,0 0 0,0 0 0,1-4 0,2 0 0,-4 0 0,1 2 0,0 1 0,-3 1 0,2-1 0,-5 0 0,-18 1 0,-7 0 0,3 1 0,1 1 0,5-1 0,3 1 0,6-2 0,1 0 0,-1 0 0,1 0 0,-4 0 0,-8 1 0,-8 1 0,-5 0 0,-6 0 0,1 0 0,6 0 0,5 0 0,4 0 0,-8 0 0,2 0 0,-14 0 0,3 5 0,5-1 0,4 1 0,6-1 0,9-1 0,9-1 0,6-1 0,5-1 0,2 0 0,2 0 0,0 0 0,-3-1 0,0 1 0,-3 0 0,-3 0 0,-1 2 0,1 1 0,-14-1 0,0 0 0,-12 0 0,2-2 0,6 1 0,7-1 0,7 0 0,6 0 0,2 0 0,6 0 0,1 0 0,4 0 0,2 0 0,0 0 0,2 0 0,-2 0 0,-2 0 0,2 0 0,-13 0 0,-2 0 0,-4 0 0,0 0 0,1 0 0,3 0 0,3 0 0,2 0 0,4 0 0,6 0 0,3 0 0,2 0 0,1 0 0,1 0 0,-5 0 0,-7 0 0,-11 2 0,-12 1 0,-8-1 0,-6 0 0,-24-1 0,-1 0 0,-17 0 0,5-1 0,3 2 0,8 0 0,9 1 0,7-2 0,6 1 0,5-2 0,8 1 0,3-1 0,6 0 0,2 2 0,2 1 0,3-1 0,1 4 0,1 0 0,1 0 0,3-2 0,-15 2 0,3-2 0,2-1 0,3-1 0,4 0 0,-1-2 0,1 1 0,0-1 0,-1 0 0,2-1 0,1 1 0,-3 0 0,0 0 0,-4 0 0,-6 0 0,0 0 0,-5 0 0,-3 0 0,-1 0 0,-9 0 0,3 0 0,-13 0 0,3 0 0,6 0 0,10 0 0,4 0 0,1 0 0,4 0 0,4 0 0,-3 2 0,0 3 0,-7 4 0,-3 0 0,-22 1 0,1-1 0,4-3 0,10-1 0,15-3 0,14 0 0,12-2 0,9 0 0,1 0 0,0-1 0,-3 1 0,-5-3 0,-7-2 0,-7-2 0,-4-2 0,-3 1 0,-1-3 0,3-1 0,-1 0 0,1-1 0,-3 1 0,-2 2 0,-4 1 0,-1-1 0,-1 3 0,2-3 0,-19-1 0,3 0 0,-2-1 0,7 2 0,11-2 0,9 3 0,7 1 0,1 1 0,3 1 0,-5 0 0,-1 1 0,-6-1 0,2 1 0,0-1 0,3 1 0,4-1 0,0 1 0,1 1 0,1-1 0,1 1 0,-8-2 0,-2-1 0,0 1 0,4 1 0,6-1 0,5 2 0,4-2 0,2 1 0,3 1 0,3 2 0,2 0 0,2 1 0,1-1 0,1-1 0,0-1 0,2-2 0,-4-3 0,-3 2 0,-2-2 0,-3-2 0,-3-1 0,-4-3 0,-3-5 0,-4-2 0,1 0 0,0 0 0,1 0 0,1 2 0,0 0 0,4 0 0,6 1 0,3 5 0,5 1 0,2 4 0,2 1 0,1 0 0,-6-8 0,1 0 0,-2-3 0,2 0 0,0 1 0,1 0 0,2 1 0,2-1 0,-3-1 0,0-1 0,2-1 0,0 1 0,0 0 0,0 2 0,-3-1 0,2-1 0,0 5 0,1-2 0,-1-5 0,0 3 0,0-3 0,-1 4 0,3-1 0,2 2 0,1 0 0,1-2 0,-1 0 0,1-2 0,2-1 0,0 0 0,2 1 0,0 2 0,1 3 0,0 2 0,0 1 0,0 1 0,1-1 0,-1-3 0,0-4 0,0-3 0,0 1 0,0 3 0,0 1 0,0 3 0,0 1 0,0 2 0,0 0 0,0 1 0,0 0 0,0 0 0,0 0 0,0 0 0,0-1 0,2 3 0,3 0 0,4-5 0,3 0 0,0-3 0,2 0 0,1-1 0,-2 0 0,-1 4 0,0 2 0,1 1 0,1 0 0,-1 1 0,1 1 0,-4 1 0,0 2 0,-1-1 0,1 1 0,0 2 0,5 0 0,1 0 0,0-2 0,1 2 0,0 0 0,-1 2 0,-2 0 0,2 1 0,1-1 0,2-1 0,4 1 0,1-2 0,1 0 0,2 1 0,0 1 0,2 0 0,-1-1 0,-3 0 0,-4 1 0,-3 0 0,-3 1 0,-2 0 0,1 1 0,2 0 0,0 0 0,1 0 0,0-2 0,-2-1 0,0 1 0,-2 0 0,0 1 0,1 0 0,0 0 0,2-1 0,0 0 0,12-5 0,5 0 0,2 1 0,0-1 0,-1 2 0,-1 0 0,-2 3 0,-2-2 0,-3 0 0,-3 2 0,-4 0 0,-3 1 0,0 0 0,-2 1 0,2 0 0,2 0 0,-1 0 0,-1 0 0,-1 0 0,-2 0 0,2 0 0,2 0 0,1 0 0,3 0 0,0 0 0,2 0 0,0-4 0,0-1 0,1 0 0,-1 2 0,2 0 0,6 1 0,1 1 0,0 1 0,8 0 0,-2 0 0,-4 0 0,1 0 0,-3 0 0,-1 0 0,1 1 0,1-1 0,0 0 0,2 0 0,2 0 0,-1 0 0,1 0 0,3 0 0,0 0 0,2 0 0,2 0 0,0 0 0,4 0 0,-2 0 0,-5 0 0,0 0 0,-7 0 0,-4 0 0,-5 0 0,-1 0 0,1 0 0,9 0 0,9 0 0,10 0 0,11 0 0,6 0 0,1 0 0,-4 0 0,-3 0 0,-7 2 0,-7 0 0,-9 0 0,-6 0 0,-4 0 0,4-2 0,-1 1 0,-3-1 0,-2 0 0,-5 0 0,-4 0 0,-6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08:35.190"/>
    </inkml:context>
    <inkml:brush xml:id="br0">
      <inkml:brushProperty name="width" value="0.1" units="cm"/>
      <inkml:brushProperty name="height" value="0.1" units="cm"/>
      <inkml:brushProperty name="color" value="#004F8B"/>
    </inkml:brush>
  </inkml:definitions>
  <inkml:trace contextRef="#ctx0" brushRef="#br0">169 1 24575,'-5'0'0,"-1"1"0,1 0 0,0 1 0,-1-1 0,1 1 0,0 0 0,0 1 0,0-1 0,0 1 0,-5 3 0,4-2 0,-1 1 0,1 0 0,0 0 0,1 0 0,-1 0 0,-7 12 0,5-3 0,0 0 0,1 0 0,1 1 0,1-1 0,0 2 0,1-1 0,-5 28 0,6-11 0,1 0 0,3 59 0,0-85 0,0 0 0,1-1 0,-1 1 0,1-1 0,0 1 0,0-1 0,1 0 0,0 0 0,0 0 0,0 0 0,0 0 0,1 0 0,0-1 0,0 0 0,0 0 0,5 4 0,5 3 0,0-1 0,0 0 0,1-2 0,19 10 0,-19-12 0,1 0 0,0-1 0,0 0 0,1-2 0,-1 0 0,19 1 0,6-2 0,53-4 0,-91 2 0,6 0 0,0-1 0,1 0 0,-1 0 0,9-4 0,-15 4 0,-1 0 0,1 0 0,0 0 0,-1 0 0,0-1 0,1 1 0,-1-1 0,0 1 0,0-1 0,0 0 0,0 0 0,0 0 0,0 0 0,-1-1 0,1 1 0,-1 0 0,3-5 0,3-15 0,-1 0 0,-1 0 0,0 0 0,-2-1 0,1-40 0,-4 58 0,1-6 0,-1 1 0,0 0 0,-1 0 0,0 0 0,0 0 0,-5-14 0,5 20 0,-1-1 0,0 1 0,0 0 0,0 0 0,0 0 0,-1 0 0,1 0 0,-1 0 0,0 1 0,0-1 0,-1 1 0,1 0 0,-1 0 0,1 0 0,-1 0 0,-5-2 0,-51-29 0,33 18 0,-1 1 0,0 1 0,-33-11 0,-7 7 324,42 12-1169,-37-13 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08:38.196"/>
    </inkml:context>
    <inkml:brush xml:id="br0">
      <inkml:brushProperty name="width" value="0.1" units="cm"/>
      <inkml:brushProperty name="height" value="0.1" units="cm"/>
      <inkml:brushProperty name="color" value="#004F8B"/>
    </inkml:brush>
  </inkml:definitions>
  <inkml:trace contextRef="#ctx0" brushRef="#br0">1 0 24575,'0'472'0,"5"-427"299,0-15-1963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08:39.605"/>
    </inkml:context>
    <inkml:brush xml:id="br0">
      <inkml:brushProperty name="width" value="0.1" units="cm"/>
      <inkml:brushProperty name="height" value="0.1" units="cm"/>
      <inkml:brushProperty name="color" value="#004F8B"/>
    </inkml:brush>
  </inkml:definitions>
  <inkml:trace contextRef="#ctx0" brushRef="#br0">0 0 24575,'0'549'-1365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08:43.125"/>
    </inkml:context>
    <inkml:brush xml:id="br0">
      <inkml:brushProperty name="width" value="0.1" units="cm"/>
      <inkml:brushProperty name="height" value="0.1" units="cm"/>
      <inkml:brushProperty name="color" value="#004F8B"/>
    </inkml:brush>
  </inkml:definitions>
  <inkml:trace contextRef="#ctx0" brushRef="#br0">1 1 24575,'0'615'-1365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1.523"/>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1.879"/>
    </inkml:context>
    <inkml:brush xml:id="br0">
      <inkml:brushProperty name="width" value="0.1" units="cm"/>
      <inkml:brushProperty name="height" value="0.1" units="cm"/>
      <inkml:brushProperty name="color" value="#E71224"/>
    </inkml:brush>
  </inkml:definitions>
  <inkml:trace contextRef="#ctx0" brushRef="#br0">74 1 24575,'-2'0'0,"-2"0"0,-5 0 0,-2 0 0,-4 0 0,0 0 0,-2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2.219"/>
    </inkml:context>
    <inkml:brush xml:id="br0">
      <inkml:brushProperty name="width" value="0.1" units="cm"/>
      <inkml:brushProperty name="height" value="0.1" units="cm"/>
      <inkml:brushProperty name="color" value="#E71224"/>
    </inkml:brush>
  </inkml:definitions>
  <inkml:trace contextRef="#ctx0" brushRef="#br0">207 1 24575,'-1'0'0,"-4"2"0</inkml:trace>
  <inkml:trace contextRef="#ctx0" brushRef="#br0" timeOffset="1">151 12 24575,'-2'0'0,"-4"0"0,-3 0 0,-4 0 0,-4 2 0,-4 1 0,-3-1 0,-6 2 0,1 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2.573"/>
    </inkml:context>
    <inkml:brush xml:id="br0">
      <inkml:brushProperty name="width" value="0.1" units="cm"/>
      <inkml:brushProperty name="height" value="0.1" units="cm"/>
      <inkml:brushProperty name="color" value="#E71224"/>
    </inkml:brush>
  </inkml:definitions>
  <inkml:trace contextRef="#ctx0" brushRef="#br0">427 1 24575,'-1'0'0,"-10"0"0</inkml:trace>
  <inkml:trace contextRef="#ctx0" brushRef="#br0" timeOffset="1">159 1 24575,'-2'0'0,"-4"0"0,-6 0 0,-1 0 0,-4 2 0,0 0 0,-1 0 0</inkml:trace>
  <inkml:trace contextRef="#ctx0" brushRef="#br0" timeOffset="2">14 12 24575,'-2'0'0,"-3"0"0,-2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2.900"/>
    </inkml:context>
    <inkml:brush xml:id="br0">
      <inkml:brushProperty name="width" value="0.1" units="cm"/>
      <inkml:brushProperty name="height" value="0.1" units="cm"/>
      <inkml:brushProperty name="color" value="#E71224"/>
    </inkml:brush>
  </inkml:definitions>
  <inkml:trace contextRef="#ctx0" brushRef="#br0">403 1 24575,'-2'0'0,"-3"0"0,-3 0 0,-4 0 0,0 0 0,-3 0 0,-4 0 0</inkml:trace>
  <inkml:trace contextRef="#ctx0" brushRef="#br0" timeOffset="1">101 1 24575,'-2'0'0,"-3"0"0,-2 0 0,-1 0 0,-4 0 0,-2 0 0,0 0 0,1 0 0,0 0 0,0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3.240"/>
    </inkml:context>
    <inkml:brush xml:id="br0">
      <inkml:brushProperty name="width" value="0.1" units="cm"/>
      <inkml:brushProperty name="height" value="0.1" units="cm"/>
      <inkml:brushProperty name="color" value="#E71224"/>
    </inkml:brush>
  </inkml:definitions>
  <inkml:trace contextRef="#ctx0" brushRef="#br0">645 1 24575,'-2'0'0,"-4"0"0,-5 0 0,-3 0 0,-1 0 0,1 0 0,0 0 0,1 0 0,-3 0 0,-3 0 0,0 0 0,-2 0 0,2 0-8191</inkml:trace>
  <inkml:trace contextRef="#ctx0" brushRef="#br0" timeOffset="1">153 1 24575,'-4'0'0,"-3"0"0,-4 0 0,-6 0 0,-6 0 0,-5 0 0,-4 2 0,2 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17:57:16.683"/>
    </inkml:context>
    <inkml:brush xml:id="br0">
      <inkml:brushProperty name="width" value="0.35" units="cm"/>
      <inkml:brushProperty name="height" value="0.35" units="cm"/>
      <inkml:brushProperty name="color" value="#FF4E00"/>
      <inkml:brushProperty name="inkEffects" value="rainbow"/>
      <inkml:brushProperty name="anchorX" value="-1140.96008"/>
      <inkml:brushProperty name="anchorY" value="-5771.36328"/>
      <inkml:brushProperty name="scaleFactor" value="0.5"/>
    </inkml:brush>
  </inkml:definitions>
  <inkml:trace contextRef="#ctx0" brushRef="#br0">117 1 24575,'0'0'0,"2"0"0,7 0 0,10 0 0,6 0 0,8 0 0,11 0 0,8 0 0,14 0 0,14 0 0,14 0 0,14 0 0,12 0 0,5 0 0,0 0 0,-5 0 0,-14 0 0,-17 0 0,-21 0 0,-20 0 0,-17 0 0,-10 0 0,-8 0 0,-2 2 0,6 0 0,5 1 0,7 1 0,8 0 0,5-1 0,4 0 0,-1-2 0,-4 0 0,-4 0 0,-5-1 0,-2 0 0,-3 2 0,8 0 0,2 0 0,0 0 0,8-1 0,4 0 0,1-1 0,6 1 0,1-1 0,4 0 0,-2 0 0,2-1 0,7 1 0,11 0 0,13 3 0,10-1 0,7 0 0,-4 0 0,-7 0 0,-11-1 0,-5-1 0,-15 0 0,-7 0 0,-11 0 0,-8 0 0,-6 0 0,-6 0 0,-1 0 0,2 0 0,2 0 0,1 0 0,3 0 0,3 0 0,7 0 0,3 0 0,6 0 0,8 0 0,12 5 0,3-1 0,33 1 0,5-1 0,-3-1 0,-2-2 0,-7 0 0,-4 0 0,0-1 0,0 0 0,4-1 0,-2 1 0,-2 0 0,-2 0 0,-2 0 0,-2 0 0,1 0 0,4 0 0,5 0 0,3 2 0,-1 1 0,21-1 0,-5 0 0,1-1 0,-15-2 0,-16-1 0,-17 0 0,-8 0 0,-9 0 0,-3 1 0,0 1 0,6-1 0,9 1 0,3 0 0,9 0 0,4 1 0,-1-1 0,-2 0 0,-4 0 0,-6 0 0,-3 0 0,8 0 0,-6 0 0,11 0 0,0 0 0,0-3 0,-6 1 0,-7 0 0,-2 0 0,-8 0 0,-8 1 0,-10 1 0,-6 0 0,-7 0 0,-3 0 0,-6 0 0,-3 0 0,4 0 0,4 0 0,14 0 0,6 0 0,20-4 0,2-1 0,3-2 0,-2 1 0,-2 1 0,2 1 0,-5 2 0,-6 1 0,-5 0 0,-5 1 0,-5 0 0,-4 0 0,-3 1 0,2-1 0,-1 0 0,0 0 0,4-2 0,2-1 0,18 1 0,3 0 0,13 1 0,-2 0 0,-5-2 0,-5 0 0,-6 1 0,-4 0 0,-7 1 0,-2 0 0,-3 0 0,1 1 0,-2 0 0,-1 0 0,3 0 0,0 1 0,5-1 0,4 0 0,6 0 0,9 0 0,31 0 0,3 0 0,3 0 0,-11 0 0,-2 4 0,-12 1 0,-8 0 0,-4-1 0,-7-1 0,-2-1 0,-1-1 0,-1-1 0,1 0 0,1 0 0,-2 0 0,2 0 0,0-1 0,-2 1 0,0 0 0,-3 0 0,14 0 0,2 0 0,-3 0 0,-5 0 0,-8 0 0,-5 2 0,-4 1 0,-5-1 0,-2 0 0,0-1 0,0 0 0,1-1 0,6 1 0,10 1 0,11 0 0,9 1 0,4-1 0,8 1 0,-2 0 0,-2 0 0,7-1 0,-13-1 0,-10 0 0,-14 0 0,-12-1 0,-12 0 0,-6 2 0,-3 0 0,-4 0 0,-1 0 0,0 0 0,2-1 0,2-1 0,5 0 0,3 0 0,5 3 0,1 1 0,2 1 0,-2-1 0,-2-1 0,2 4 0,-1-1 0,-2 0 0,3 0 0,-2 1 0,-1 2 0,1-1 0,-2 0 0,1 1 0,-1-2 0,-1 1 0,-2-2 0,2 1 0,6 0 0,0 2 0,1 1 0,3 0 0,-2 2 0,-2-1 0,-4-2 0,-6 1 0,0-1 0,-2 1 0,1 0 0,2 1 0,0 0 0,3 5 0,2 2 0,5 3 0,1-1 0,-3 1 0,-5-2 0,-5-4 0,-4-2 0,-6-2 0,1 0 0,0 1 0,8 6 0,4 6 0,7 6 0,12 16 0,2 3 0,-4-1 0,-7-7 0,-9-9 0,-9-4 0,-3-5 0,0 1 0,1 4 0,2 2 0,2 3 0,1 0 0,0 0 0,0-2 0,-4-3 0,-4-4 0,-4-5 0,-3-2 0,-3-3 0,-2 1 0,0 1 0,2 1 0,-1 3 0,1-1 0,-1 1 0,0 0 0,0 2 0,0 4 0,-8 1 0,0 1 0,-3-1 0,2-1 0,-1-6 0,2-1 0,2-2 0,1-3 0,0 2 0,-1 1 0,-14 12 0,-9 10 0,-5 4 0,-6 3 0,-2-3 0,3-5 0,3-6 0,4-5 0,3-3 0,-2 0 0,1-2 0,2-1 0,0 0 0,2-2 0,1 1 0,1-3 0,0-1 0,0-2 0,0-3 0,0-1 0,1-1 0,-12 1 0,-1 0 0,-2 2 0,-5 1 0,-2-2 0,-4-2 0,1-1 0,0-2 0,-4-2 0,-5-2 0,-2 2 0,-1-1 0,-3-1 0,3 0 0,-3-1 0,0 0 0,-7-1 0,-5 0 0,-5 0 0,-37-3 0,-5 1 0,-29-1 0,6 1 0,13 1 0,17-3 0,17 2 0,21-1 0,11-1 0,11-2 0,3 0 0,4-1 0,-10-3 0,-9-2 0,-11-2 0,-8 1 0,-1 0 0,4 3 0,11 3 0,11 3 0,2-1 0,6 2 0,7 0 0,7-1 0,4 1 0,2-2 0,0 1 0,1 0 0,-6 2 0,-5-5 0,-1 1 0,0 1 0,2 1 0,2 1 0,0 2 0,2 0 0,2-1 0,1-3 0,-4-2 0,0 1 0,-1-2 0,-17 0 0,0 0 0,-3 2 0,3 2 0,5 2 0,6 0 0,1 2 0,4 0 0,0-2 0,0 0 0,0 0 0,1-4 0,2 0 0,-4 0 0,1 2 0,0 1 0,-3 1 0,2-1 0,-5 0 0,-18 1 0,-7 0 0,3 1 0,1 1 0,5-1 0,3 1 0,6-2 0,1 0 0,-1 0 0,1 0 0,-4 0 0,-8 1 0,-8 1 0,-5 0 0,-6 0 0,1 0 0,6 0 0,5 0 0,4 0 0,-8 0 0,2 0 0,-14 0 0,3 5 0,5-1 0,4 1 0,6-1 0,9-1 0,9-1 0,6-1 0,5-1 0,2 0 0,2 0 0,0 0 0,-3-1 0,0 1 0,-3 0 0,-3 0 0,-1 2 0,1 1 0,-14-1 0,0 0 0,-12 0 0,2-2 0,6 1 0,7-1 0,7 0 0,6 0 0,2 0 0,6 0 0,1 0 0,4 0 0,2 0 0,0 0 0,2 0 0,-2 0 0,-2 0 0,2 0 0,-13 0 0,-2 0 0,-4 0 0,0 0 0,1 0 0,3 0 0,3 0 0,2 0 0,4 0 0,6 0 0,3 0 0,2 0 0,1 0 0,1 0 0,-5 0 0,-7 0 0,-11 2 0,-12 1 0,-8-1 0,-6 0 0,-24-1 0,-1 0 0,-17 0 0,5-1 0,3 2 0,8 0 0,9 1 0,7-2 0,6 1 0,5-2 0,8 1 0,3-1 0,6 0 0,2 2 0,2 1 0,3-1 0,1 4 0,1 0 0,1 0 0,3-2 0,-15 2 0,3-2 0,2-1 0,3-1 0,4 0 0,-1-2 0,1 1 0,0-1 0,-1 0 0,2-1 0,1 1 0,-3 0 0,0 0 0,-4 0 0,-6 0 0,0 0 0,-5 0 0,-3 0 0,-1 0 0,-9 0 0,3 0 0,-13 0 0,3 0 0,6 0 0,10 0 0,4 0 0,1 0 0,4 0 0,4 0 0,-3 2 0,0 3 0,-7 4 0,-3 0 0,-22 1 0,1-1 0,4-3 0,10-1 0,15-3 0,14 0 0,12-2 0,9 0 0,1 0 0,0-1 0,-3 1 0,-5-3 0,-7-2 0,-7-2 0,-4-2 0,-3 1 0,-1-3 0,3-1 0,-1 0 0,1-1 0,-3 1 0,-2 2 0,-4 1 0,-1-1 0,-1 3 0,2-3 0,-19-1 0,3 0 0,-2-1 0,7 2 0,11-2 0,9 3 0,7 1 0,1 1 0,3 1 0,-5 0 0,-1 1 0,-6-1 0,2 1 0,0-1 0,3 1 0,4-1 0,0 1 0,1 1 0,1-1 0,1 1 0,-8-2 0,-2-1 0,0 1 0,4 1 0,6-1 0,5 2 0,4-2 0,2 1 0,3 1 0,3 2 0,2 0 0,2 1 0,1-1 0,1-1 0,0-1 0,2-2 0,-4-3 0,-3 2 0,-2-2 0,-3-2 0,-3-1 0,-4-3 0,-3-5 0,-4-2 0,1 0 0,0 0 0,1 0 0,1 2 0,0 0 0,4 0 0,6 1 0,3 5 0,5 1 0,2 4 0,2 1 0,1 0 0,-6-8 0,1 0 0,-2-3 0,2 0 0,0 1 0,1 0 0,2 1 0,2-1 0,-3-1 0,0-1 0,2-1 0,0 1 0,0 0 0,0 2 0,-3-1 0,2-1 0,0 5 0,1-2 0,-1-5 0,0 3 0,0-3 0,-1 4 0,3-1 0,2 2 0,1 0 0,1-2 0,-1 0 0,1-2 0,2-1 0,0 0 0,2 1 0,0 2 0,1 3 0,0 2 0,0 1 0,0 1 0,1-1 0,-1-3 0,0-4 0,0-3 0,0 1 0,0 3 0,0 1 0,0 3 0,0 1 0,0 2 0,0 0 0,0 1 0,0 0 0,0 0 0,0 0 0,0 0 0,0-1 0,2 3 0,3 0 0,4-5 0,3 0 0,0-3 0,2 0 0,1-1 0,-2 0 0,-1 4 0,0 2 0,1 1 0,1 0 0,-1 1 0,1 1 0,-4 1 0,0 2 0,-1-1 0,1 1 0,0 2 0,5 0 0,1 0 0,0-2 0,1 2 0,0 0 0,-1 2 0,-2 0 0,2 1 0,1-1 0,2-1 0,4 1 0,1-2 0,1 0 0,2 1 0,0 1 0,2 0 0,-1-1 0,-3 0 0,-4 1 0,-3 0 0,-3 1 0,-2 0 0,1 1 0,2 0 0,0 0 0,1 0 0,0-2 0,-2-1 0,0 1 0,-2 0 0,0 1 0,1 0 0,0 0 0,2-1 0,0 0 0,12-5 0,5 0 0,2 1 0,0-1 0,-1 2 0,-1 0 0,-2 3 0,-2-2 0,-3 0 0,-3 2 0,-4 0 0,-3 1 0,0 0 0,-2 1 0,2 0 0,2 0 0,-1 0 0,-1 0 0,-1 0 0,-2 0 0,2 0 0,2 0 0,1 0 0,3 0 0,0 0 0,2 0 0,0-4 0,0-1 0,1 0 0,-1 2 0,2 0 0,6 1 0,1 1 0,0 1 0,8 0 0,-2 0 0,-4 0 0,1 0 0,-3 0 0,-1 0 0,1 1 0,1-1 0,0 0 0,2 0 0,2 0 0,-1 0 0,1 0 0,3 0 0,0 0 0,2 0 0,2 0 0,0 0 0,4 0 0,-2 0 0,-5 0 0,0 0 0,-7 0 0,-4 0 0,-5 0 0,-1 0 0,1 0 0,9 0 0,9 0 0,10 0 0,11 0 0,6 0 0,1 0 0,-4 0 0,-3 0 0,-7 2 0,-7 0 0,-9 0 0,-6 0 0,-4 0 0,4-2 0,-1 1 0,-3-1 0,-2 0 0,-5 0 0,-4 0 0,-6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3.583"/>
    </inkml:context>
    <inkml:brush xml:id="br0">
      <inkml:brushProperty name="width" value="0.1" units="cm"/>
      <inkml:brushProperty name="height" value="0.1" units="cm"/>
      <inkml:brushProperty name="color" value="#E71224"/>
    </inkml:brush>
  </inkml:definitions>
  <inkml:trace contextRef="#ctx0" brushRef="#br0">425 1 24575,'-4'0'0,"-5"0"0,-6 0 0,-7 0 0,-6 0 0,-1 0 0,1 0 0,0 0 0,2 0 0,5 0-8191</inkml:trace>
  <inkml:trace contextRef="#ctx0" brushRef="#br0" timeOffset="1">89 1 24575,'-2'0'0,"-2"0"0,-3 0 0,-2 0 0,-3 0 0,-3 0 0,-4 0 0,-1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3.941"/>
    </inkml:context>
    <inkml:brush xml:id="br0">
      <inkml:brushProperty name="width" value="0.1" units="cm"/>
      <inkml:brushProperty name="height" value="0.1" units="cm"/>
      <inkml:brushProperty name="color" value="#E71224"/>
    </inkml:brush>
  </inkml:definitions>
  <inkml:trace contextRef="#ctx0" brushRef="#br0">1122 1 24575,'-6'0'0,"-9"0"0,-8 0 0,-5 0 0,-5 0 0,-1 0 0,-6 0 0,0 0 0,0 0 0,1 0 0,-11 2 0,-6 0 0,0 3 0,2-1 0,9 0-8191</inkml:trace>
  <inkml:trace contextRef="#ctx0" brushRef="#br0" timeOffset="1">216 34 24575,'-2'0'0,"-2"2"0,-3 1 0,-2-1 0,-3 0 0,-5 0 0,-4-1 0,-2-1 0,-1 0 0,-2 0 0,0 0 0,2 0 0,3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4.270"/>
    </inkml:context>
    <inkml:brush xml:id="br0">
      <inkml:brushProperty name="width" value="0.1" units="cm"/>
      <inkml:brushProperty name="height" value="0.1" units="cm"/>
      <inkml:brushProperty name="color" value="#E71224"/>
    </inkml:brush>
  </inkml:definitions>
  <inkml:trace contextRef="#ctx0" brushRef="#br0">831 1 24575,'-10'0'0,"-7"0"0,-4 0 0,-4 0 0,-4 0 0,-2 0 0,-1 0 0,3 0 0,1 0 0,3 0 0,0 0 0,0 0 0,0 0 0,5 0-8191</inkml:trace>
  <inkml:trace contextRef="#ctx0" brushRef="#br0" timeOffset="1">260 1 24575,'-4'0'0,"-5"0"0,-3 0 0,-3 0 0,-3 0 0,-2 0 0,-2 0 0,0 0 0,-1 0 0,0 0 0,-8 0 0,-1 0 0,3 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4.642"/>
    </inkml:context>
    <inkml:brush xml:id="br0">
      <inkml:brushProperty name="width" value="0.1" units="cm"/>
      <inkml:brushProperty name="height" value="0.1" units="cm"/>
      <inkml:brushProperty name="color" value="#E71224"/>
    </inkml:brush>
  </inkml:definitions>
  <inkml:trace contextRef="#ctx0" brushRef="#br0">1051 0 24575,'-2'0'0,"-3"0"0,-3 0 0,-4 0 0,-2 0 0,-7 2 0,-4 1 0,-1-1 0,-1 2 0,-2 0 0,-1 2 0,5-2-8191</inkml:trace>
  <inkml:trace contextRef="#ctx0" brushRef="#br0" timeOffset="1">446 124 24575,'-5'0'0,"-14"2"0,-9 4 0,-8 2 0,-3 0 0,0 2 0,-1-2 0,5 1 0,3-2 0,-1 0 0,5-1 0,0 0 0,0-1 0,-2-1 0,5-2-8191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4.966"/>
    </inkml:context>
    <inkml:brush xml:id="br0">
      <inkml:brushProperty name="width" value="0.1" units="cm"/>
      <inkml:brushProperty name="height" value="0.1" units="cm"/>
      <inkml:brushProperty name="color" value="#E71224"/>
    </inkml:brush>
  </inkml:definitions>
  <inkml:trace contextRef="#ctx0" brushRef="#br0">1354 68 24575,'-2'0'0,"-4"0"0,-6 0 0,-7 0 0,-5 0 0,0 0 0,2 0 0,1 0 0,0 0 0,2 0 0</inkml:trace>
  <inkml:trace contextRef="#ctx0" brushRef="#br0" timeOffset="1">705 0 24575,'-4'0'0,"-5"0"0,-6 0 0,-6 0 0,-22 4 0,-20 3 0,-15 0 0,-14 0 0,-4-1 0,4 0 0,11-2 0,16-1 0,19-2-8191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5.313"/>
    </inkml:context>
    <inkml:brush xml:id="br0">
      <inkml:brushProperty name="width" value="0.1" units="cm"/>
      <inkml:brushProperty name="height" value="0.1" units="cm"/>
      <inkml:brushProperty name="color" value="#E71224"/>
    </inkml:brush>
  </inkml:definitions>
  <inkml:trace contextRef="#ctx0" brushRef="#br0">1063 68 24575,'-7'0'0,"-9"0"0,-5 0 0,-7 0 0,-2 0 0,-2 0 0,1 0 0,0 0 0,-1 0 0,0-2 0,-4 0 0,-3-3 0,7 1-8191</inkml:trace>
  <inkml:trace contextRef="#ctx0" brushRef="#br0" timeOffset="1">414 23 24575,'-2'0'0,"-4"-2"0,-7 0 0,-5-1 0,-6 0 0,-7-1 0,-7 1 0,-2 0 0,-2 2 0,0 0 0,2 0 0,2 1 0,-4 1 0,5-1-8191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5.642"/>
    </inkml:context>
    <inkml:brush xml:id="br0">
      <inkml:brushProperty name="width" value="0.1" units="cm"/>
      <inkml:brushProperty name="height" value="0.1" units="cm"/>
      <inkml:brushProperty name="color" value="#E71224"/>
    </inkml:brush>
  </inkml:definitions>
  <inkml:trace contextRef="#ctx0" brushRef="#br0">499 145 24575,'-2'0'0,"-4"-1"0,-5-4 0,-11 0 0,-6-1 0,-9-2 0,-3-3 0,-7-1 0,2 0 0,3 2 0,10 1-8191</inkml:trace>
  <inkml:trace contextRef="#ctx0" brushRef="#br0" timeOffset="1">7 0 24575,'-2'0'0,"-3"0"0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6.522"/>
    </inkml:context>
    <inkml:brush xml:id="br0">
      <inkml:brushProperty name="width" value="0.1" units="cm"/>
      <inkml:brushProperty name="height" value="0.1" units="cm"/>
      <inkml:brushProperty name="color" value="#E71224"/>
    </inkml:brush>
  </inkml:definitions>
  <inkml:trace contextRef="#ctx0" brushRef="#br0">7 0 24575,'-2'0'0,"-2"0"0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6.893"/>
    </inkml:context>
    <inkml:brush xml:id="br0">
      <inkml:brushProperty name="width" value="0.1" units="cm"/>
      <inkml:brushProperty name="height" value="0.1" units="cm"/>
      <inkml:brushProperty name="color" value="#E71224"/>
    </inkml:brush>
  </inkml:definitions>
  <inkml:trace contextRef="#ctx0" brushRef="#br0">74 28 24575,'-5'-2'0,"-5"-3"0,-2 0 0,0 1 0,-1 0 0,2 0 0,1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7.222"/>
    </inkml:context>
    <inkml:brush xml:id="br0">
      <inkml:brushProperty name="width" value="0.1" units="cm"/>
      <inkml:brushProperty name="height" value="0.1" units="cm"/>
      <inkml:brushProperty name="color" value="#E71224"/>
    </inkml:brush>
  </inkml:definitions>
  <inkml:trace contextRef="#ctx0" brushRef="#br0">603 226 24575,'-2'-2'0,"-5"-2"0,-4-3 0,-4-2 0,-8-1 0,-3-1 0,-4 0 0,1-1 0,0 2 0,0 1 0,3 0 0,6 1-8191</inkml:trace>
  <inkml:trace contextRef="#ctx0" brushRef="#br0" timeOffset="1">166 47 24575,'-2'-2'0,"-2"0"0,-3-1 0,-2 1 0,-1-1 0,-1 0 0,-2 0 0,-3-1 0,-3-2 0,-5 0 0,-3 0 0,4 0-8191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17:57:19.356"/>
    </inkml:context>
    <inkml:brush xml:id="br0">
      <inkml:brushProperty name="width" value="0.35" units="cm"/>
      <inkml:brushProperty name="height" value="0.35" units="cm"/>
      <inkml:brushProperty name="color" value="#FF4E00"/>
      <inkml:brushProperty name="inkEffects" value="rainbow"/>
      <inkml:brushProperty name="anchorX" value="-1140.96008"/>
      <inkml:brushProperty name="anchorY" value="-5771.36328"/>
      <inkml:brushProperty name="scaleFactor" value="0.5"/>
    </inkml:brush>
  </inkml:definitions>
  <inkml:trace contextRef="#ctx0" brushRef="#br0">117 1 24575,'0'0'0,"2"0"0,7 0 0,10 0 0,6 0 0,8 0 0,11 0 0,8 0 0,14 0 0,14 0 0,14 0 0,14 0 0,12 0 0,5 0 0,0 0 0,-5 0 0,-14 0 0,-17 0 0,-21 0 0,-20 0 0,-17 0 0,-10 0 0,-8 0 0,-2 2 0,6 0 0,5 1 0,7 1 0,8 0 0,5-1 0,4 0 0,-1-2 0,-4 0 0,-4 0 0,-5-1 0,-2 0 0,-3 2 0,8 0 0,2 0 0,0 0 0,8-1 0,4 0 0,1-1 0,6 1 0,1-1 0,4 0 0,-2 0 0,2-1 0,7 1 0,11 0 0,13 3 0,10-1 0,7 0 0,-4 0 0,-7 0 0,-11-1 0,-5-1 0,-15 0 0,-7 0 0,-11 0 0,-8 0 0,-6 0 0,-6 0 0,-1 0 0,2 0 0,2 0 0,1 0 0,3 0 0,3 0 0,7 0 0,3 0 0,6 0 0,8 0 0,12 5 0,3-1 0,33 1 0,5-1 0,-3-1 0,-2-2 0,-7 0 0,-4 0 0,0-1 0,0 0 0,4-1 0,-2 1 0,-2 0 0,-2 0 0,-2 0 0,-2 0 0,1 0 0,4 0 0,5 0 0,3 2 0,-1 1 0,21-1 0,-5 0 0,1-1 0,-15-2 0,-16-1 0,-17 0 0,-8 0 0,-9 0 0,-3 1 0,0 1 0,6-1 0,9 1 0,3 0 0,9 0 0,4 1 0,-1-1 0,-2 0 0,-4 0 0,-6 0 0,-3 0 0,8 0 0,-6 0 0,11 0 0,0 0 0,0-3 0,-6 1 0,-7 0 0,-2 0 0,-8 0 0,-8 1 0,-10 1 0,-6 0 0,-7 0 0,-3 0 0,-6 0 0,-3 0 0,4 0 0,4 0 0,14 0 0,6 0 0,20-4 0,2-1 0,3-2 0,-2 1 0,-2 1 0,2 1 0,-5 2 0,-6 1 0,-5 0 0,-5 1 0,-5 0 0,-4 0 0,-3 1 0,2-1 0,-1 0 0,0 0 0,4-2 0,2-1 0,18 1 0,3 0 0,13 1 0,-2 0 0,-5-2 0,-5 0 0,-6 1 0,-4 0 0,-7 1 0,-2 0 0,-3 0 0,1 1 0,-2 0 0,-1 0 0,3 0 0,0 1 0,5-1 0,4 0 0,6 0 0,9 0 0,31 0 0,3 0 0,3 0 0,-11 0 0,-2 4 0,-12 1 0,-8 0 0,-4-1 0,-7-1 0,-2-1 0,-1-1 0,-1-1 0,1 0 0,1 0 0,-2 0 0,2 0 0,0-1 0,-2 1 0,0 0 0,-3 0 0,14 0 0,2 0 0,-3 0 0,-5 0 0,-8 0 0,-5 2 0,-4 1 0,-5-1 0,-2 0 0,0-1 0,0 0 0,1-1 0,6 1 0,10 1 0,11 0 0,9 1 0,4-1 0,8 1 0,-2 0 0,-2 0 0,7-1 0,-13-1 0,-10 0 0,-14 0 0,-12-1 0,-12 0 0,-6 2 0,-3 0 0,-4 0 0,-1 0 0,0 0 0,2-1 0,2-1 0,5 0 0,3 0 0,5 3 0,1 1 0,2 1 0,-2-1 0,-2-1 0,2 4 0,-1-1 0,-2 0 0,3 0 0,-2 1 0,-1 2 0,1-1 0,-2 0 0,1 1 0,-1-2 0,-1 1 0,-2-2 0,2 1 0,6 0 0,0 2 0,1 1 0,3 0 0,-2 2 0,-2-1 0,-4-2 0,-6 1 0,0-1 0,-2 1 0,1 0 0,2 1 0,0 0 0,3 5 0,2 2 0,5 3 0,1-1 0,-3 1 0,-5-2 0,-5-4 0,-4-2 0,-6-2 0,1 0 0,0 1 0,8 6 0,4 6 0,7 6 0,12 16 0,2 3 0,-4-1 0,-7-7 0,-9-9 0,-9-4 0,-3-5 0,0 1 0,1 4 0,2 2 0,2 3 0,1 0 0,0 0 0,0-2 0,-4-3 0,-4-4 0,-4-5 0,-3-2 0,-3-3 0,-2 1 0,0 1 0,2 1 0,-1 3 0,1-1 0,-1 1 0,0 0 0,0 2 0,0 4 0,-8 1 0,0 1 0,-3-1 0,2-1 0,-1-6 0,2-1 0,2-2 0,1-3 0,0 2 0,-1 1 0,-14 12 0,-9 10 0,-5 4 0,-6 3 0,-2-3 0,3-5 0,3-6 0,4-5 0,3-3 0,-2 0 0,1-2 0,2-1 0,0 0 0,2-2 0,1 1 0,1-3 0,0-1 0,0-2 0,0-3 0,0-1 0,1-1 0,-12 1 0,-1 0 0,-2 2 0,-5 1 0,-2-2 0,-4-2 0,1-1 0,0-2 0,-4-2 0,-5-2 0,-2 2 0,-1-1 0,-3-1 0,3 0 0,-3-1 0,0 0 0,-7-1 0,-5 0 0,-5 0 0,-37-3 0,-5 1 0,-29-1 0,6 1 0,13 1 0,17-3 0,17 2 0,21-1 0,11-1 0,11-2 0,3 0 0,4-1 0,-10-3 0,-9-2 0,-11-2 0,-8 1 0,-1 0 0,4 3 0,11 3 0,11 3 0,2-1 0,6 2 0,7 0 0,7-1 0,4 1 0,2-2 0,0 1 0,1 0 0,-6 2 0,-5-5 0,-1 1 0,0 1 0,2 1 0,2 1 0,0 2 0,2 0 0,2-1 0,1-3 0,-4-2 0,0 1 0,-1-2 0,-17 0 0,0 0 0,-3 2 0,3 2 0,5 2 0,6 0 0,1 2 0,4 0 0,0-2 0,0 0 0,0 0 0,1-4 0,2 0 0,-4 0 0,1 2 0,0 1 0,-3 1 0,2-1 0,-5 0 0,-18 1 0,-7 0 0,3 1 0,1 1 0,5-1 0,3 1 0,6-2 0,1 0 0,-1 0 0,1 0 0,-4 0 0,-8 1 0,-8 1 0,-5 0 0,-6 0 0,1 0 0,6 0 0,5 0 0,4 0 0,-8 0 0,2 0 0,-14 0 0,3 5 0,5-1 0,4 1 0,6-1 0,9-1 0,9-1 0,6-1 0,5-1 0,2 0 0,2 0 0,0 0 0,-3-1 0,0 1 0,-3 0 0,-3 0 0,-1 2 0,1 1 0,-14-1 0,0 0 0,-12 0 0,2-2 0,6 1 0,7-1 0,7 0 0,6 0 0,2 0 0,6 0 0,1 0 0,4 0 0,2 0 0,0 0 0,2 0 0,-2 0 0,-2 0 0,2 0 0,-13 0 0,-2 0 0,-4 0 0,0 0 0,1 0 0,3 0 0,3 0 0,2 0 0,4 0 0,6 0 0,3 0 0,2 0 0,1 0 0,1 0 0,-5 0 0,-7 0 0,-11 2 0,-12 1 0,-8-1 0,-6 0 0,-24-1 0,-1 0 0,-17 0 0,5-1 0,3 2 0,8 0 0,9 1 0,7-2 0,6 1 0,5-2 0,8 1 0,3-1 0,6 0 0,2 2 0,2 1 0,3-1 0,1 4 0,1 0 0,1 0 0,3-2 0,-15 2 0,3-2 0,2-1 0,3-1 0,4 0 0,-1-2 0,1 1 0,0-1 0,-1 0 0,2-1 0,1 1 0,-3 0 0,0 0 0,-4 0 0,-6 0 0,0 0 0,-5 0 0,-3 0 0,-1 0 0,-9 0 0,3 0 0,-13 0 0,3 0 0,6 0 0,10 0 0,4 0 0,1 0 0,4 0 0,4 0 0,-3 2 0,0 3 0,-7 4 0,-3 0 0,-22 1 0,1-1 0,4-3 0,10-1 0,15-3 0,14 0 0,12-2 0,9 0 0,1 0 0,0-1 0,-3 1 0,-5-3 0,-7-2 0,-7-2 0,-4-2 0,-3 1 0,-1-3 0,3-1 0,-1 0 0,1-1 0,-3 1 0,-2 2 0,-4 1 0,-1-1 0,-1 3 0,2-3 0,-19-1 0,3 0 0,-2-1 0,7 2 0,11-2 0,9 3 0,7 1 0,1 1 0,3 1 0,-5 0 0,-1 1 0,-6-1 0,2 1 0,0-1 0,3 1 0,4-1 0,0 1 0,1 1 0,1-1 0,1 1 0,-8-2 0,-2-1 0,0 1 0,4 1 0,6-1 0,5 2 0,4-2 0,2 1 0,3 1 0,3 2 0,2 0 0,2 1 0,1-1 0,1-1 0,0-1 0,2-2 0,-4-3 0,-3 2 0,-2-2 0,-3-2 0,-3-1 0,-4-3 0,-3-5 0,-4-2 0,1 0 0,0 0 0,1 0 0,1 2 0,0 0 0,4 0 0,6 1 0,3 5 0,5 1 0,2 4 0,2 1 0,1 0 0,-6-8 0,1 0 0,-2-3 0,2 0 0,0 1 0,1 0 0,2 1 0,2-1 0,-3-1 0,0-1 0,2-1 0,0 1 0,0 0 0,0 2 0,-3-1 0,2-1 0,0 5 0,1-2 0,-1-5 0,0 3 0,0-3 0,-1 4 0,3-1 0,2 2 0,1 0 0,1-2 0,-1 0 0,1-2 0,2-1 0,0 0 0,2 1 0,0 2 0,1 3 0,0 2 0,0 1 0,0 1 0,1-1 0,-1-3 0,0-4 0,0-3 0,0 1 0,0 3 0,0 1 0,0 3 0,0 1 0,0 2 0,0 0 0,0 1 0,0 0 0,0 0 0,0 0 0,0 0 0,0-1 0,2 3 0,3 0 0,4-5 0,3 0 0,0-3 0,2 0 0,1-1 0,-2 0 0,-1 4 0,0 2 0,1 1 0,1 0 0,-1 1 0,1 1 0,-4 1 0,0 2 0,-1-1 0,1 1 0,0 2 0,5 0 0,1 0 0,0-2 0,1 2 0,0 0 0,-1 2 0,-2 0 0,2 1 0,1-1 0,2-1 0,4 1 0,1-2 0,1 0 0,2 1 0,0 1 0,2 0 0,-1-1 0,-3 0 0,-4 1 0,-3 0 0,-3 1 0,-2 0 0,1 1 0,2 0 0,0 0 0,1 0 0,0-2 0,-2-1 0,0 1 0,-2 0 0,0 1 0,1 0 0,0 0 0,2-1 0,0 0 0,12-5 0,5 0 0,2 1 0,0-1 0,-1 2 0,-1 0 0,-2 3 0,-2-2 0,-3 0 0,-3 2 0,-4 0 0,-3 1 0,0 0 0,-2 1 0,2 0 0,2 0 0,-1 0 0,-1 0 0,-1 0 0,-2 0 0,2 0 0,2 0 0,1 0 0,3 0 0,0 0 0,2 0 0,0-4 0,0-1 0,1 0 0,-1 2 0,2 0 0,6 1 0,1 1 0,0 1 0,8 0 0,-2 0 0,-4 0 0,1 0 0,-3 0 0,-1 0 0,1 1 0,1-1 0,0 0 0,2 0 0,2 0 0,-1 0 0,1 0 0,3 0 0,0 0 0,2 0 0,2 0 0,0 0 0,4 0 0,-2 0 0,-5 0 0,0 0 0,-7 0 0,-4 0 0,-5 0 0,-1 0 0,1 0 0,9 0 0,9 0 0,10 0 0,11 0 0,6 0 0,1 0 0,-4 0 0,-3 0 0,-7 2 0,-7 0 0,-9 0 0,-6 0 0,-4 0 0,4-2 0,-1 1 0,-3-1 0,-2 0 0,-5 0 0,-4 0 0,-6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21:57.578"/>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7:54:31.075"/>
    </inkml:context>
    <inkml:brush xml:id="br0">
      <inkml:brushProperty name="width" value="0.1" units="cm"/>
      <inkml:brushProperty name="height" value="0.1" units="cm"/>
      <inkml:brushProperty name="color" value="#004F8B"/>
    </inkml:brush>
  </inkml:definitions>
  <inkml:trace contextRef="#ctx0" brushRef="#br0">1 933 24575,'33'0'0,"0"1"0,1 1 0,-1 2 0,0 2 0,57 16 0,-75-16 0,-3-1 0,1 0 0,-1-1 0,1 0 0,0-1 0,0-1 0,0 0 0,17 0 0,82-2 0,-111 0 0,0 0 0,1 1 0,-1-1 0,0 0 0,0 1 0,0-1 0,0 1 0,0 0 0,0-1 0,0 1 0,0 0 0,0 0 0,0 0 0,0-1 0,0 1 0,0 0 0,-1 0 0,1 0 0,0 0 0,-1 1 0,1-1 0,-1 0 0,1 0 0,-1 0 0,0 0 0,1 0 0,-1 1 0,0 1 0,3 39 0,-3-34 0,-2 53 0,-16 99 0,17-150 0,1-8 0,-1 0 0,1 0 0,0-1 0,0 1 0,0 0 0,0 0 0,0 0 0,0-1 0,1 1 0,-1 0 0,1 0 0,-1-1 0,1 1 0,0 0 0,-1-1 0,1 1 0,0 0 0,0-1 0,0 1 0,0-1 0,0 0 0,1 1 0,-1-1 0,0 0 0,1 0 0,-1 0 0,1 0 0,-1 0 0,1 0 0,-1 0 0,1 0 0,0-1 0,-1 1 0,1-1 0,0 1 0,3 0 0,8 1 0,-1-1 0,1 0 0,0-1 0,18-2 0,0 1 0,330 11 0,-253-9 0,112-3 0,-147-3 0,43-1 0,13 10 0,-127-3 0,-1-1 0,0 0 0,1 0 0,-1 0 0,1 1 0,-1-1 0,0-1 0,1 1 0,-1 0 0,1 0 0,-1 0 0,0-1 0,1 1 0,-1-1 0,0 1 0,1-1 0,-1 0 0,0 1 0,0-1 0,0 0 0,0 0 0,0 0 0,1 0 0,-2 0 0,1 0 0,0 0 0,0 0 0,0 0 0,1-2 0,-1-2 0,0 1 0,0-1 0,-1 0 0,1 0 0,-1 1 0,0-1 0,-1-7 0,-12-79 0,8 62 0,-3-41 0,6-464 0,4 275 0,-2 228 0,-7-184 0,7 214 0,0 0 0,0 0 0,0 0 0,1 0 0,-1 0 0,0 0 0,0 0 0,0 0 0,1 0 0,-1 0 0,0 0 0,1 0 0,-1 0 0,1 0 0,0 0 0,-1 0 0,1 0 0,-1 1 0,1-1 0,0 0 0,0 0 0,0 1 0,-1-1 0,1 1 0,0-1 0,0 1 0,0-1 0,0 1 0,0-1 0,0 1 0,0 0 0,0-1 0,0 1 0,0 0 0,0 0 0,0 0 0,2 0 0,6-1 0,0 1 0,1 0 0,14 2 0,-5 0 0,518 0 0,-274-4 0,-262 2 0,1 0 0,-1 0 0,0 0 0,1 0 0,-1 0 0,1 0 0,-1 0 0,0 0 0,1 1 0,-1-1 0,1 1 0,-1-1 0,0 1 0,0-1 0,1 1 0,-1-1 0,0 1 0,0 0 0,0 0 0,0 0 0,1 0 0,-2 0 0,1 0 0,0 0 0,0 0 0,0 0 0,1 2 0,-2 0 0,1 0 0,-1 0 0,1 1 0,-1-1 0,0 0 0,-1 0 0,1 1 0,0-1 0,-1 0 0,0 0 0,-1 4 0,-14 68 0,3 0 0,3 1 0,-1 142 0,12 360 0,-2-552 0,-1-1 0,-10 47 0,12-72 0,0 1 0,0-1 0,0 1 0,0 0 0,0-1 0,0 1 0,0-1 0,0 1 0,0 0 0,1-1 0,-1 1 0,0-1 0,0 1 0,1-1 0,-1 1 0,0-1 0,1 1 0,-1-1 0,0 1 0,1-1 0,-1 1 0,1-1 0,-1 0 0,1 1 0,-1-1 0,1 0 0,-1 1 0,1-1 0,-1 0 0,1 0 0,-1 0 0,1 1 0,0-1 0,-1 0 0,1 0 0,-1 0 0,1 0 0,0 0 0,-1 0 0,1 0 0,0 0 0,31-1 0,-29 1 0,123-22 0,-4 0 0,-52 12 0,40-2 0,-20 1 0,-53 6 0,45-1 0,-17 7 0,58-2 0,-122 1 0,0 0 0,0-1 0,0 1 0,1 0 0,-1-1 0,0 1 0,0 0 0,0-1 0,0 0 0,0 1 0,0-1 0,0 0 0,0 1 0,0-1 0,0 0 0,0 0 0,-1 0 0,1 0 0,0 0 0,0 0 0,-1 0 0,1 0 0,-1 0 0,1 0 0,-1 0 0,1 0 0,-1 0 0,0 0 0,0-1 0,1 0 0,0-6 0,-1 1 0,1 0 0,-2-15 0,0 7 0,-2-641 0,4 417 0,-2 219 0,-1 0 0,-7-28 0,5 26 0,-3-31 0,7 52 0,0-1 0,0 1 0,0-1 0,0 1 0,1 0 0,-1-1 0,0 1 0,1 0 0,-1-1 0,1 1 0,-1 0 0,1 0 0,-1-1 0,1 1 0,0 0 0,0 0 0,0 0 0,0 0 0,0 0 0,0 0 0,0 0 0,0 0 0,0 0 0,0 1 0,0-1 0,1 0 0,-1 1 0,0-1 0,0 1 0,1-1 0,-1 1 0,0 0 0,1-1 0,2 1 0,6-1 0,0 0 0,0 1 0,20 2 0,-9-1 0,586-1 0,-605 0 0,0 0 0,0 0 0,0 0 0,0 0 0,0 0 0,-1 0 0,1 0 0,0 0 0,0 1 0,0-1 0,0 1 0,-1-1 0,1 1 0,0 0 0,-1 0 0,1 0 0,0 0 0,-1 0 0,1 0 0,-1 0 0,1 0 0,-1 1 0,0-1 0,0 0 0,1 1 0,-1-1 0,0 1 0,0 0 0,0-1 0,-1 1 0,1 0 0,0 0 0,-1-1 0,1 1 0,-1 0 0,1 3 0,10 41 0,-2 1 0,-2 0 0,-2 0 0,-2 74 0,-3-98 0,-16 336 0,8-189 0,1-8 0,6-154 0,0 20 0,1-28 0,0 1 0,0 0 0,0-1 0,0 1 0,0 0 0,1 0 0,-1-1 0,0 1 0,1-1 0,-1 1 0,1 0 0,-1-1 0,0 1 0,1-1 0,-1 1 0,1-1 0,-1 1 0,1-1 0,0 1 0,-1-1 0,1 1 0,-1-1 0,1 0 0,0 0 0,-1 1 0,1-1 0,0 0 0,0 0 0,-1 0 0,1 1 0,0-1 0,0 0 0,18-2 0,-1 0 0,-1-1 0,1 0 0,0-2 0,-1 0 0,20-9 0,-28 11 0,6-2 0,0 0 0,0 1 0,1 0 0,0 1 0,20-1 0,89-5 0,-63 10 0,73-2 0,-95-4 0,-20 2 0,30-1 0,850 5 0,-898-1 0,-1 0 0,1-1 0,-1 1 0,1 0 0,-1-1 0,1 1 0,-1-1 0,0 0 0,1 1 0,-1-1 0,0 0 0,1 0 0,-1 0 0,0 0 0,0 0 0,0 0 0,0 0 0,0 0 0,0-1 0,0 1 0,0 0 0,0 0 0,0-1 0,-1 1 0,1-1 0,-1 1 0,1-1 0,-1 1 0,0-1 0,1 1 0,-1-1 0,0 1 0,0-3 0,1-9 0,0 0 0,-1 0 0,-2-15 0,1 8 0,1-151 0,-2-52 0,-14 58 0,-1-53 0,17 210 0,-1 3 0,1 0 0,0 0 0,1 0 0,-1 0 0,1 0 0,0 0 0,2-5 0,-2 8 0,0 1 0,0-1 0,0 1 0,0-1 0,0 1 0,0 0 0,1 0 0,-1-1 0,0 1 0,1 0 0,-1 0 0,1 0 0,0 0 0,-1 0 0,1 1 0,0-1 0,-1 0 0,1 1 0,0-1 0,0 1 0,-1 0 0,1 0 0,2-1 0,21 0 0,-1 0 0,33 4 0,5-1 0,635-2 0,-696 0 0,1 0 0,-1 0 0,0 0 0,1 1 0,-1-1 0,0 0 0,1 1 0,-1-1 0,0 0 0,1 1 0,-1 0 0,0-1 0,0 1 0,0 0 0,0 0 0,0-1 0,1 1 0,-1 0 0,-1 0 0,1 0 0,0 0 0,0 0 0,0 0 0,0 1 0,-1-1 0,1 0 0,-1 0 0,1 1 0,-1-1 0,1 0 0,-1 2 0,2 6 0,-1-1 0,0 1 0,-1-1 0,0 12 0,1 20 0,3-17 0,-1 0 0,-1 1 0,-1-1 0,-3 31 0,1-2 0,0-32 0,-1 0 0,-7 29 0,0 2 0,2-17-1365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7:54:31.075"/>
    </inkml:context>
    <inkml:brush xml:id="br0">
      <inkml:brushProperty name="width" value="0.1" units="cm"/>
      <inkml:brushProperty name="height" value="0.1" units="cm"/>
      <inkml:brushProperty name="color" value="#004F8B"/>
    </inkml:brush>
  </inkml:definitions>
  <inkml:trace contextRef="#ctx0" brushRef="#br0">1 933 24575,'33'0'0,"0"1"0,1 1 0,-1 2 0,0 2 0,57 16 0,-75-16 0,-3-1 0,1 0 0,-1-1 0,1 0 0,0-1 0,0-1 0,0 0 0,17 0 0,82-2 0,-111 0 0,0 0 0,1 1 0,-1-1 0,0 0 0,0 1 0,0-1 0,0 1 0,0 0 0,0-1 0,0 1 0,0 0 0,0 0 0,0 0 0,0-1 0,0 1 0,0 0 0,-1 0 0,1 0 0,0 0 0,-1 1 0,1-1 0,-1 0 0,1 0 0,-1 0 0,0 0 0,1 0 0,-1 1 0,0 1 0,3 39 0,-3-34 0,-2 53 0,-16 99 0,17-150 0,1-8 0,-1 0 0,1 0 0,0-1 0,0 1 0,0 0 0,0 0 0,0 0 0,0-1 0,1 1 0,-1 0 0,1 0 0,-1-1 0,1 1 0,0 0 0,-1-1 0,1 1 0,0 0 0,0-1 0,0 1 0,0-1 0,0 0 0,1 1 0,-1-1 0,0 0 0,1 0 0,-1 0 0,1 0 0,-1 0 0,1 0 0,-1 0 0,1 0 0,0-1 0,-1 1 0,1-1 0,0 1 0,3 0 0,8 1 0,-1-1 0,1 0 0,0-1 0,18-2 0,0 1 0,330 11 0,-253-9 0,112-3 0,-147-3 0,43-1 0,13 10 0,-127-3 0,-1-1 0,0 0 0,1 0 0,-1 0 0,1 1 0,-1-1 0,0-1 0,1 1 0,-1 0 0,1 0 0,-1 0 0,0-1 0,1 1 0,-1-1 0,0 1 0,1-1 0,-1 0 0,0 1 0,0-1 0,0 0 0,0 0 0,0 0 0,1 0 0,-2 0 0,1 0 0,0 0 0,0 0 0,0 0 0,1-2 0,-1-2 0,0 1 0,0-1 0,-1 0 0,1 0 0,-1 1 0,0-1 0,-1-7 0,-12-79 0,8 62 0,-3-41 0,6-464 0,4 275 0,-2 228 0,-7-184 0,7 214 0,0 0 0,0 0 0,0 0 0,1 0 0,-1 0 0,0 0 0,0 0 0,0 0 0,1 0 0,-1 0 0,0 0 0,1 0 0,-1 0 0,1 0 0,0 0 0,-1 0 0,1 0 0,-1 1 0,1-1 0,0 0 0,0 0 0,0 1 0,-1-1 0,1 1 0,0-1 0,0 1 0,0-1 0,0 1 0,0-1 0,0 1 0,0 0 0,0-1 0,0 1 0,0 0 0,0 0 0,0 0 0,2 0 0,6-1 0,0 1 0,1 0 0,14 2 0,-5 0 0,518 0 0,-274-4 0,-262 2 0,1 0 0,-1 0 0,0 0 0,1 0 0,-1 0 0,1 0 0,-1 0 0,0 0 0,1 1 0,-1-1 0,1 1 0,-1-1 0,0 1 0,0-1 0,1 1 0,-1-1 0,0 1 0,0 0 0,0 0 0,0 0 0,1 0 0,-2 0 0,1 0 0,0 0 0,0 0 0,0 0 0,1 2 0,-2 0 0,1 0 0,-1 0 0,1 1 0,-1-1 0,0 0 0,-1 0 0,1 1 0,0-1 0,-1 0 0,0 0 0,-1 4 0,-14 68 0,3 0 0,3 1 0,-1 142 0,12 360 0,-2-552 0,-1-1 0,-10 47 0,12-72 0,0 1 0,0-1 0,0 1 0,0 0 0,0-1 0,0 1 0,0-1 0,0 1 0,0 0 0,1-1 0,-1 1 0,0-1 0,0 1 0,1-1 0,-1 1 0,0-1 0,1 1 0,-1-1 0,0 1 0,1-1 0,-1 1 0,1-1 0,-1 0 0,1 1 0,-1-1 0,1 0 0,-1 1 0,1-1 0,-1 0 0,1 0 0,-1 0 0,1 1 0,0-1 0,-1 0 0,1 0 0,-1 0 0,1 0 0,0 0 0,-1 0 0,1 0 0,0 0 0,31-1 0,-29 1 0,123-22 0,-4 0 0,-52 12 0,40-2 0,-20 1 0,-53 6 0,45-1 0,-17 7 0,58-2 0,-122 1 0,0 0 0,0-1 0,0 1 0,1 0 0,-1-1 0,0 1 0,0 0 0,0-1 0,0 0 0,0 1 0,0-1 0,0 0 0,0 1 0,0-1 0,0 0 0,0 0 0,-1 0 0,1 0 0,0 0 0,0 0 0,-1 0 0,1 0 0,-1 0 0,1 0 0,-1 0 0,1 0 0,-1 0 0,0 0 0,0-1 0,1 0 0,0-6 0,-1 1 0,1 0 0,-2-15 0,0 7 0,-2-641 0,4 417 0,-2 219 0,-1 0 0,-7-28 0,5 26 0,-3-31 0,7 52 0,0-1 0,0 1 0,0-1 0,0 1 0,1 0 0,-1-1 0,0 1 0,1 0 0,-1-1 0,1 1 0,-1 0 0,1 0 0,-1-1 0,1 1 0,0 0 0,0 0 0,0 0 0,0 0 0,0 0 0,0 0 0,0 0 0,0 0 0,0 0 0,0 1 0,0-1 0,1 0 0,-1 1 0,0-1 0,0 1 0,1-1 0,-1 1 0,0 0 0,1-1 0,2 1 0,6-1 0,0 0 0,0 1 0,20 2 0,-9-1 0,586-1 0,-605 0 0,0 0 0,0 0 0,0 0 0,0 0 0,0 0 0,-1 0 0,1 0 0,0 0 0,0 1 0,0-1 0,0 1 0,-1-1 0,1 1 0,0 0 0,-1 0 0,1 0 0,0 0 0,-1 0 0,1 0 0,-1 0 0,1 0 0,-1 1 0,0-1 0,0 0 0,1 1 0,-1-1 0,0 1 0,0 0 0,0-1 0,-1 1 0,1 0 0,0 0 0,-1-1 0,1 1 0,-1 0 0,1 3 0,10 41 0,-2 1 0,-2 0 0,-2 0 0,-2 74 0,-3-98 0,-16 336 0,8-189 0,1-8 0,6-154 0,0 20 0,1-28 0,0 1 0,0 0 0,0-1 0,0 1 0,0 0 0,1 0 0,-1-1 0,0 1 0,1-1 0,-1 1 0,1 0 0,-1-1 0,0 1 0,1-1 0,-1 1 0,1-1 0,-1 1 0,1-1 0,0 1 0,-1-1 0,1 1 0,-1-1 0,1 0 0,0 0 0,-1 1 0,1-1 0,0 0 0,0 0 0,-1 0 0,1 1 0,0-1 0,0 0 0,18-2 0,-1 0 0,-1-1 0,1 0 0,0-2 0,-1 0 0,20-9 0,-28 11 0,6-2 0,0 0 0,0 1 0,1 0 0,0 1 0,20-1 0,89-5 0,-63 10 0,73-2 0,-95-4 0,-20 2 0,30-1 0,850 5 0,-898-1 0,-1 0 0,1-1 0,-1 1 0,1 0 0,-1-1 0,1 1 0,-1-1 0,0 0 0,1 1 0,-1-1 0,0 0 0,1 0 0,-1 0 0,0 0 0,0 0 0,0 0 0,0 0 0,0 0 0,0-1 0,0 1 0,0 0 0,0 0 0,0-1 0,-1 1 0,1-1 0,-1 1 0,1-1 0,-1 1 0,0-1 0,1 1 0,-1-1 0,0 1 0,0-3 0,1-9 0,0 0 0,-1 0 0,-2-15 0,1 8 0,1-151 0,-2-52 0,-14 58 0,-1-53 0,17 210 0,-1 3 0,1 0 0,0 0 0,1 0 0,-1 0 0,1 0 0,0 0 0,2-5 0,-2 8 0,0 1 0,0-1 0,0 1 0,0-1 0,0 1 0,0 0 0,1 0 0,-1-1 0,0 1 0,1 0 0,-1 0 0,1 0 0,0 0 0,-1 0 0,1 1 0,0-1 0,-1 0 0,1 1 0,0-1 0,0 1 0,-1 0 0,1 0 0,2-1 0,21 0 0,-1 0 0,33 4 0,5-1 0,635-2 0,-696 0 0,1 0 0,-1 0 0,0 0 0,1 1 0,-1-1 0,0 0 0,1 1 0,-1-1 0,0 0 0,1 1 0,-1 0 0,0-1 0,0 1 0,0 0 0,0 0 0,0-1 0,1 1 0,-1 0 0,-1 0 0,1 0 0,0 0 0,0 0 0,0 0 0,0 1 0,-1-1 0,1 0 0,-1 0 0,1 1 0,-1-1 0,1 0 0,-1 2 0,2 6 0,-1-1 0,0 1 0,-1-1 0,0 12 0,1 20 0,3-17 0,-1 0 0,-1 1 0,-1-1 0,-3 31 0,1-2 0,0-32 0,-1 0 0,-7 29 0,0 2 0,2-17-1365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08:26.147"/>
    </inkml:context>
    <inkml:brush xml:id="br0">
      <inkml:brushProperty name="width" value="0.1" units="cm"/>
      <inkml:brushProperty name="height" value="0.1" units="cm"/>
      <inkml:brushProperty name="color" value="#004F8B"/>
    </inkml:brush>
  </inkml:definitions>
  <inkml:trace contextRef="#ctx0" brushRef="#br0">484 56 24575,'-17'-1'0,"-1"-1"0,1-1 0,-26-8 0,3 2 0,5 1 0,0 0 0,-59-5 0,90 13 0,-1 1 0,1-1 0,0 1 0,0 0 0,0 0 0,0 1 0,0-1 0,0 1 0,0 0 0,0 0 0,0 1 0,1-1 0,-1 1 0,1-1 0,-4 5 0,0-1 0,1 0 0,0 1 0,0 0 0,1 0 0,0 0 0,-6 11 0,1 9 0,0 1 0,2 0 0,1 0 0,-6 46 0,-3 13 0,13-70 0,0 1 0,2 0 0,0 0 0,3 35 0,-2-48 0,2 0 0,-1 0 0,1 0 0,-1 0 0,1 0 0,1-1 0,-1 1 0,1 0 0,-1-1 0,1 0 0,1 0 0,6 8 0,7 4 0,29 23 0,-27-23 0,-14-13 0,0 1 0,0-1 0,0 0 0,0-1 0,0 1 0,1-1 0,-1 0 0,1 0 0,0-1 0,-1 0 0,11 1 0,4 0 0,0-2 0,22-3 0,4 1 0,32 3 0,-39 1 0,0-2 0,58-7 0,-89 5 0,-1 0 0,0 0 0,0-1 0,-1 0 0,1 0 0,0-1 0,-1 1 0,0-1 0,0-1 0,0 1 0,0-1 0,5-6 0,-4 3 0,0 0 0,-1 0 0,0 0 0,0-1 0,-1 0 0,0 0 0,0 0 0,3-11 0,-5 8 0,0 1 0,-1-1 0,0 0 0,0 0 0,-2 0 0,1 0 0,-3-17 0,1 21 0,0 1 0,0-1 0,-1 1 0,0 0 0,0-1 0,0 1 0,-1 0 0,-1 0 0,1 0 0,-1 1 0,0-1 0,-9-10 0,8 13 0,0 0 0,0 1 0,0-1 0,-1 1 0,1 0 0,-7-2 0,-23-14 0,3-7 0,19 15 0,0 1 0,-1 0 0,-24-13 0,-25-7-1365,47 23-5461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08:27.125"/>
    </inkml:context>
    <inkml:brush xml:id="br0">
      <inkml:brushProperty name="width" value="0.1" units="cm"/>
      <inkml:brushProperty name="height" value="0.1" units="cm"/>
      <inkml:brushProperty name="color" value="#004F8B"/>
    </inkml:brush>
  </inkml:definitions>
  <inkml:trace contextRef="#ctx0" brushRef="#br0">12 0 24575,'0'496'0,"-12"-343"0,13 255-1365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08:28.755"/>
    </inkml:context>
    <inkml:brush xml:id="br0">
      <inkml:brushProperty name="width" value="0.1" units="cm"/>
      <inkml:brushProperty name="height" value="0.1" units="cm"/>
      <inkml:brushProperty name="color" value="#004F8B"/>
    </inkml:brush>
  </inkml:definitions>
  <inkml:trace contextRef="#ctx0" brushRef="#br0">1 0 24575,'62'3'0,"89"15"0,-71-7 0,-31-7 0,79-4 0,-48-2 0,-15 0 0,-22 1 0,56 4 0,-67 3 0,39 11 0,-57-13 0,10 3-1365,0 0-5461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31.804"/>
    </inkml:context>
    <inkml:brush xml:id="br0">
      <inkml:brushProperty name="width" value="0.05" units="cm"/>
      <inkml:brushProperty name="height" value="0.05" units="cm"/>
      <inkml:brushProperty name="color" value="#849398"/>
    </inkml:brush>
  </inkml:definitions>
  <inkml:trace contextRef="#ctx0" brushRef="#br0">2948 4769 24575,'-27'1'0,"1"-1"0,-1-2 0,0-1 0,1 0 0,0-2 0,-30-10 0,-419-162 0,462 173 0,1-1 0,-1 0 0,1-1 0,-20-13 0,27 16 0,1 0 0,0-1 0,1 0 0,-1 1 0,1-1 0,0 0 0,0-1 0,0 1 0,0-1 0,1 1 0,-1-1 0,1 0 0,0 0 0,1 0 0,-2-6 0,1 1 0,-1-5 0,-1 0 0,0 0 0,-1 0 0,-7-14 0,10 24 0,0 1 0,0 0 0,-1 1 0,0-1 0,0 0 0,0 1 0,0 0 0,0-1 0,-1 1 0,1 0 0,-1 1 0,0-1 0,0 1 0,0 0 0,0 0 0,0 0 0,-1 0 0,-5-1 0,-202-38 0,152 33 0,1-3 0,0-2 0,1-3 0,-98-41 0,-37-50 0,170 92 0,-12-2 0,1 1 0,-2 2 0,0 2 0,-61-14 0,56 16 0,1-1 0,0-2 0,-58-28 0,74 25 0,1-1 0,0-1 0,2-1 0,0-1 0,2-1 0,-25-31 0,-39-40 0,44 51 0,2-2 0,2-1 0,-33-53 0,24 43 0,32 40 0,0 0 0,-16-24 0,2-7 0,1-2 0,-27-72 0,43 90 0,0 1 0,2-1 0,1-1 0,1 1 0,-2-57 0,8 31 0,1 37 0,-1 0 0,-1 0 0,-1 0 0,0-1 0,-1 1 0,-1 0 0,-1 1 0,-1-1 0,-7-19 0,6 23 0,2-1 0,0 1 0,0-1 0,2 0 0,0 0 0,-1-30 0,-5-38 0,1 31 0,2 0 0,3 0 0,5-67 0,0 12 0,-6-44 0,6-165 0,6 225 0,3 1 0,26-91 0,-26 141 0,29-64 0,-4 14 0,-27 65 0,2 1 0,1 0 0,29-41 0,-24 39 0,-1-2 0,18-36 0,18-39 0,-33 67 0,26-64 0,-39 82 0,0 0 0,2 1 0,0 0 0,0 1 0,2-1 0,0 2 0,1 0 0,0 0 0,1 1 0,1 1 0,0 0 0,26-17 0,-24 19 0,0 1 0,0 0 0,1 1 0,1 1 0,-1 1 0,23-6 0,72-32 0,-82 31 0,0 1 0,1 2 0,51-12 0,-23 13 0,0 3 0,-1 2 0,118 6 0,-102 9 0,-46-5 0,48 2 0,-48-5 0,0 1 0,0 1 0,31 10 0,41 6 0,-31-9 0,0 3 0,-1 2 0,105 42 0,-160-52 0,0 1 0,-1 0 0,0 2 0,0-1 0,-1 1 0,0 1 0,-1 0 0,13 15 0,-13-13 0,1-1 0,0 0 0,1-1 0,1 0 0,-1 0 0,27 14 0,-11-12 0,-10-5 0,-1 1 0,-1 1 0,1 0 0,22 18 0,-30-21 0,0 1 0,1-1 0,0-1 0,0 1 0,0-2 0,1 1 0,0-2 0,0 1 0,0-1 0,15 1 0,-4 1 0,102 35 0,-17-4 0,-55-23 0,-21-7 0,0 2 0,-1 1 0,0 2 0,-1 0 0,55 32 0,-28-9 0,-35-21 0,0 0 0,-1 1 0,23 20 0,15 14 0,3-2 0,1-3 0,80 40 0,18 13 0,-124-74 0,-21-13 0,1 0 0,-1 2 0,24 21 0,-35-28 0,0 1 0,0-1 0,-1 0 0,0 1 0,0 0 0,0 0 0,0 0 0,-1 0 0,0 0 0,0 1 0,0-1 0,-1 1 0,0-1 0,0 1 0,0-1 0,0 9 0,17 201 0,-16-195 0,0-1 0,1 0 0,1 0 0,0-1 0,2 1 0,0-1 0,1 0 0,1 0 0,1-1 0,0 0 0,16 20 0,-11-16 0,2-1 0,1 0 0,0-2 0,1 0 0,1 0 0,1-2 0,0-1 0,26 15 0,-28-21 0,1-1 0,0-1 0,1 0 0,31 5 0,-33-8 0,0 0 0,-1 1 0,0 1 0,0 0 0,0 1 0,22 14 0,-34-18 0,-1 1 0,0 0 0,0-1 0,0 2 0,-1-1 0,0 0 0,1 1 0,-2 0 0,1-1 0,0 1 0,2 7 0,18 64 0,-8-22 0,-7-33 0,1-1 0,1 0 0,0 0 0,1-1 0,2 0 0,0-1 0,0 0 0,2-1 0,21 19 0,-14-18 0,0-1 0,2 0 0,0-2 0,0-1 0,2-1 0,51 19 0,-32-17 0,1-2 0,1-2 0,88 8 0,148-13 0,-278-6 0,0 0 0,0 1 0,-1-1 0,1 1 0,0 0 0,0 0 0,0 0 0,-1 1 0,1 0 0,-1 0 0,1 0 0,-1 0 0,0 1 0,1 0 0,-1-1 0,-1 2 0,1-1 0,0 0 0,-1 1 0,0-1 0,4 6 0,14 12 0,-12-14 0,0 0 0,1 0 0,0-1 0,0 0 0,0-1 0,1 0 0,-1-1 0,1 0 0,0 0 0,1-2 0,-1 1 0,21 1 0,14-1 0,87-5 0,-89 0 0,-5-1 0,-1-1 0,1-2 0,-1-2 0,48-16 0,142-64 0,-96 34 0,-100 45 0,0 0 0,0 2 0,1 2 0,-1 1 0,1 1 0,48 3 0,8-2 0,-72 0 0,0-1 0,0 0 0,32-12 0,11-2 0,89-23 0,-110 27 0,1 2 0,1 1 0,0 3 0,82-6 0,-85 13 0,0-2 0,0-2 0,0-1 0,50-15 0,-60 15 0,0 1 0,0 1 0,0 1 0,40 3 0,-43 1 0,0-2 0,0-1 0,-1-1 0,1 0 0,0-2 0,26-8 0,-27 5 0,0 1 0,1 1 0,0 1 0,33-1 0,104 6 0,-60 1 0,-81-3 0,0 1 0,1 1 0,-1 1 0,0 1 0,0 0 0,0 2 0,0 0 0,-1 2 0,0 0 0,31 16 0,27 26 0,125 104 0,-120-88 0,-53-38 0,53 58 0,-62-61 0,1-1 0,1-1 0,1-1 0,34 23 0,-36-31 0,1-2 0,1 0 0,0-2 0,1 0 0,-1-2 0,2-1 0,-1 0 0,32 1 0,-39-4 0,46 6 0,95 2 0,-120-12 0,-5 0 0,0 1 0,35 6 0,-59-5 0,1 1 0,-1 1 0,0 0 0,0 0 0,0 1 0,0 0 0,-1 0 0,0 1 0,0 1 0,16 12 0,73 58 0,152 170 0,-189-181 0,42 37 0,48 52 0,-132-130 0,0 0 0,-2 1 0,0 1 0,-2 0 0,13 31 0,46 116 0,-8 4 0,48 205 0,-92-294 0,-9-38 0,12 83 0,-7 1 0,5 73 0,-22-182 0,-2 0 0,-1-1 0,0 1 0,-2-1 0,-1 1 0,-11 34 0,15-56 0,-14 39 0,-27 55 0,35-83 0,-2 0 0,0 0 0,0-1 0,-2 0 0,1-1 0,-1 0 0,-16 13 0,-350 313 0,177-123 0,95-97 0,-98 106 0,191-212 0,0 0 0,0-1 0,-1-1 0,-1 0 0,1-1 0,-2 0 0,1-1 0,-1 0 0,0-1 0,-1-1 0,1-1 0,-1 0 0,0-1 0,-17 2 0,-26 1 0,-1-2 0,-93-5 0,75-1 0,36-1 0,-42-7 0,-27-2 0,-373 9 0,250 3 0,219 0 0,0-1 0,0 2 0,1 0 0,-1 1 0,0 0 0,1 2 0,-1-1 0,1 2 0,0 0 0,-18 10 0,6-4 0,-2-2 0,0 0 0,0-2 0,0-1 0,-1-2 0,-34 3 0,37-5 0,0-1 0,-1-1 0,1-1 0,0-2 0,-31-5 0,40 3 0,0 0 0,1-1 0,-1 0 0,1-2 0,1 0 0,-1 0 0,1-2 0,1 0 0,-14-11 0,15 14 0,1-1 0,-1 2 0,0 0 0,0 0 0,0 1 0,-1 1 0,0 0 0,1 1 0,-1 0 0,-18 1 0,5-2 0,-60-3 0,-142 9 0,198 1 0,1 0 0,0 2 0,-38 14 0,42-12 0,0-1 0,-1-1 0,0-1 0,-50 3 0,54-7 0,-1-1 0,1-2 0,0 0 0,0-1 0,-1-2 0,2 0 0,-33-12 0,-30-24 0,-26-9 0,78 40 0,-1 2 0,0 2 0,-48-3 0,-30-6 0,55 7 0,0 3 0,0 3 0,-66 6 0,4-2 0,38 1 0,41-1 0,1-2 0,-80-8 0,74-4 0,1-1 0,1-2 0,0-2 0,1-1 0,-45-29 0,62 31 0,0 0 0,-22-22 0,27 22 0,0 0 0,0 2 0,-29-16 0,-35-12 0,-158-71 0,193 96 0,-65-12 0,-1 0 0,-95-48 0,155 54 0,-96-56 0,76 36 0,55 31 0,0-2 0,2 0 0,-1-2 0,2 0 0,-22-26 0,2 4 0,29 28 0,0-1 0,0 0 0,1 0 0,-10-21 0,-6-10 0,15 30 0,-1 0 0,-1 1 0,0 0 0,0 0 0,-1 1 0,0 1 0,-22-15 0,-96-46 0,65 39 0,-73-31 0,85 41 0,-67-39 0,84 38 0,1-1 0,-53-48 0,-171-134 0,210 164-1365,37 33-5461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3.717"/>
    </inkml:context>
    <inkml:brush xml:id="br0">
      <inkml:brushProperty name="width" value="0.05" units="cm"/>
      <inkml:brushProperty name="height" value="0.05" units="cm"/>
      <inkml:brushProperty name="color" value="#004F8B"/>
    </inkml:brush>
  </inkml:definitions>
  <inkml:trace contextRef="#ctx0" brushRef="#br0">1 14 24575,'1716'0'0,"-1707"0"-273,-1-1 0,1 0 0,-1 0 0,16-5 0,-10 1-6553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06.777"/>
    </inkml:context>
    <inkml:brush xml:id="br0">
      <inkml:brushProperty name="width" value="0.05" units="cm"/>
      <inkml:brushProperty name="height" value="0.05" units="cm"/>
      <inkml:brushProperty name="color" value="#004F8B"/>
    </inkml:brush>
  </inkml:definitions>
  <inkml:trace contextRef="#ctx0" brushRef="#br0">0 1 24575,'3'35'0,"1"-1"0,1 1 0,11 36 0,0 0 0,19 59 0,-3-15 0,-23-82 0,16 41 0,5 19 0,36 102 0,-39-121 0,27 63 0,65 153 0,-75-190 0,-14-25 0,23 49 0,75 121 0,-114-216 0,17 46 0,2 7 0,26 45-1365,-53-114-5461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8.130"/>
    </inkml:context>
    <inkml:brush xml:id="br0">
      <inkml:brushProperty name="width" value="0.05" units="cm"/>
      <inkml:brushProperty name="height" value="0.05" units="cm"/>
      <inkml:brushProperty name="color" value="#004F8B"/>
    </inkml:brush>
  </inkml:definitions>
  <inkml:trace contextRef="#ctx0" brushRef="#br0">1 3589 24575,'1'-27'0,"1"-1"0,1 1 0,1 0 0,2 0 0,1 0 0,15-38 0,78-143 0,-48 108 0,70-136 0,-18 39 0,80-219 0,-157 349 0,3 2 0,40-66 0,58-119 0,-35 66 0,-9 17 0,0 1 0,22-39 0,131-198 0,-173 278 0,-14 24 0,40-60 0,-55 90 0,-28 53 0,1 1 0,15-24 0,-12 25-1365,0 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8:08:32.545"/>
    </inkml:context>
    <inkml:brush xml:id="br0">
      <inkml:brushProperty name="width" value="0.1" units="cm"/>
      <inkml:brushProperty name="height" value="0.1" units="cm"/>
      <inkml:brushProperty name="color" value="#004F8B"/>
    </inkml:brush>
  </inkml:definitions>
  <inkml:trace contextRef="#ctx0" brushRef="#br0">327 113 24575,'-90'-12'0,"79"12"0,0-1 0,0 1 0,0 1 0,0 0 0,1 1 0,-1 0 0,0 0 0,1 1 0,0 1 0,-1 0 0,1 0 0,1 1 0,-16 9 0,17-9 0,1 1 0,-1 0 0,1 0 0,0 1 0,-10 12 0,14-15 0,1 0 0,0 0 0,-1 0 0,1 0 0,1 1 0,-1-1 0,1 1 0,-1-1 0,1 1 0,1 0 0,-1 0 0,1-1 0,0 7 0,-1 53 0,3 63 0,0-122 0,-1 1 0,1 0 0,1-1 0,-1 1 0,1-1 0,0 0 0,0 0 0,1 0 0,-1 0 0,8 7 0,8 12 0,-13-16 0,0-1 0,0 1 0,1-1 0,1 0 0,-1-1 0,1 0 0,0 0 0,0-1 0,1 0 0,0 0 0,0-1 0,0 0 0,0 0 0,1-1 0,-1 0 0,15 1 0,14 2 0,-1-3 0,1-1 0,38-4 0,-19 1 0,-31 2 0,-15 0 0,-1-1 0,1 0 0,12-2 0,-20 1 0,0 0 0,0 1 0,0-1 0,-1 0 0,1 0 0,0-1 0,0 1 0,-1-1 0,1 1 0,0-1 0,-1 0 0,0 0 0,1 0 0,-1 0 0,2-3 0,3-5 0,-2 1 0,1-1 0,-1-1 0,-1 1 0,0-1 0,0 1 0,-1-1 0,3-20 0,-2 12 0,11-33 0,-13 45 0,0 0 0,0-1 0,-1 1 0,0-1 0,0 1 0,-1-1 0,0 1 0,0-1 0,-1 0 0,0 1 0,-3-11 0,1 6 0,-1-1 0,0 1 0,-1 0 0,0 0 0,-13-20 0,-36-47 0,48 72 0,-1 1 0,1 0 0,-1 1 0,-1 0 0,1 0 0,-1 0 0,0 1 0,-10-4 0,-15-10 0,6 3-195,-1 2 0,-1 0 0,0 2 0,0 1 0,-1 1 0,-33-5 0,46 11-6631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1.236"/>
    </inkml:context>
    <inkml:brush xml:id="br0">
      <inkml:brushProperty name="width" value="0.05" units="cm"/>
      <inkml:brushProperty name="height" value="0.05" units="cm"/>
      <inkml:brushProperty name="color" value="#004F8B"/>
    </inkml:brush>
  </inkml:definitions>
  <inkml:trace contextRef="#ctx0" brushRef="#br0">0 0 24575,'55'3'0,"-1"1"0,1 4 0,-2 1 0,92 30 0,-97-28 0,60 8 0,-56-12 0,52 15 0,291 95 0,427 107 0,-455-134 0,-158-36 0,-54-29 0,-34-8 0,72 29 0,-109-23 0,137 18 0,559 61 0,-502-79 0,-54-6 0,250 18 0,-425-33 0,57 10 0,-20-2 0,-10-1 0,-31-3 0,56 0 0,-8-8 0,125 4 0,-200 1-1365,-3 2-5461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5.253"/>
    </inkml:context>
    <inkml:brush xml:id="br0">
      <inkml:brushProperty name="width" value="0.05" units="cm"/>
      <inkml:brushProperty name="height" value="0.05" units="cm"/>
      <inkml:brushProperty name="color" value="#004F8B"/>
    </inkml:brush>
  </inkml:definitions>
  <inkml:trace contextRef="#ctx0" brushRef="#br0">2228 1 24575,'0'3'0,"-1"-1"0,0 1 0,1-1 0,-1 1 0,0-1 0,0 1 0,-1-1 0,1 0 0,0 1 0,-1-1 0,0 0 0,1 0 0,-1 0 0,-2 2 0,-34 29 0,23-20 0,-47 45 0,-102 122 0,58-50 0,-53 72 0,45-44 0,-49 74 0,121-165 0,-197 339 0,-101 236 0,131-218 0,14 12 0,27-71 0,65-111 0,26-65 0,66-156-1365,8-17-5461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28.532"/>
    </inkml:context>
    <inkml:brush xml:id="br0">
      <inkml:brushProperty name="width" value="0.05" units="cm"/>
      <inkml:brushProperty name="height" value="0.05" units="cm"/>
      <inkml:brushProperty name="color" value="#004F8B"/>
    </inkml:brush>
  </inkml:definitions>
  <inkml:trace contextRef="#ctx0" brushRef="#br0">1 0 24575,'7'10'0,"0"-1"0,-1 1 0,0 0 0,0 1 0,-1 0 0,4 14 0,14 25 0,49 64 0,156 191 0,-120-169 0,167 177 0,-251-287 0,38 56 0,-41-51 0,37 40 0,-26-37 0,-2 2 0,39 59 0,-48-67 0,0-1 0,31 31 0,23 27 0,2 10 0,104 97 0,-169-179 0,23 26 0,52 76 0,17 20 0,-74-101 0,2-1 0,1-2 0,44 32 0,-71-58 0,0 0 0,-1 0 0,0 1 0,0 0 0,0 0 0,4 7 0,-5-7 0,0 0 0,1 0 0,0 0 0,0 0 0,0-1 0,11 8 0,6 8-1365,-14-9-5461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3.488"/>
    </inkml:context>
    <inkml:brush xml:id="br0">
      <inkml:brushProperty name="width" value="0.05" units="cm"/>
      <inkml:brushProperty name="height" value="0.05" units="cm"/>
      <inkml:brushProperty name="color" value="#004F8B"/>
    </inkml:brush>
  </inkml:definitions>
  <inkml:trace contextRef="#ctx0" brushRef="#br0">1 875 24575,'4'-1'0,"1"0"0,-1 0 0,1-1 0,-1 1 0,0-1 0,0 0 0,7-4 0,15-7 0,101-17 0,-87 23 0,62-21 0,165-78 0,-44 17 0,-61 29 0,33-13 0,27-16 0,-157 64 0,-35 13 0,49-25 0,-52 23 0,46-16 0,-44 18 0,41-21 0,-43 20 0,-1 1 0,38-11 0,38-17 0,-46 12 0,-17 10 0,45-29 0,-72 37-1365,-2 0-5461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0.254"/>
    </inkml:context>
    <inkml:brush xml:id="br0">
      <inkml:brushProperty name="width" value="0.05" units="cm"/>
      <inkml:brushProperty name="height" value="0.05" units="cm"/>
      <inkml:brushProperty name="color" value="#004F8B"/>
    </inkml:brush>
  </inkml:definitions>
  <inkml:trace contextRef="#ctx0" brushRef="#br0">1 1190 24575,'1'-3'0,"0"1"0,0-1 0,1 1 0,0-1 0,-1 1 0,1 0 0,0-1 0,0 1 0,0 0 0,0 0 0,1 1 0,3-4 0,-1 2 0,11-10 0,2 2 0,-1 0 0,1 1 0,1 1 0,-1 1 0,2 0 0,34-8 0,148-20 0,-150 29 0,82-10 0,123-21 0,-201 27 0,-1-3 0,84-32 0,-74 18 0,1 4 0,1 2 0,1 4 0,113-17 0,326-64 0,-229 37 0,-152 30 0,180-68 0,-180 54 0,155-34 0,285-34 0,-482 100 0,1 4 0,91 1 0,-90 7 0,-1-4 0,96-19 0,46-20 0,-170 33 0,100-9 0,-45 1 0,-79 13 0,58-7 0,40 4 0,105-4 0,341 15 0,-561-1-195,0-2 0,0 0 0,0 0 0,0-1 0,-1-1 0,18-7 0,-18 4-6631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2.549"/>
    </inkml:context>
    <inkml:brush xml:id="br0">
      <inkml:brushProperty name="width" value="0.05" units="cm"/>
      <inkml:brushProperty name="height" value="0.05" units="cm"/>
      <inkml:brushProperty name="color" value="#004F8B"/>
    </inkml:brush>
  </inkml:definitions>
  <inkml:trace contextRef="#ctx0" brushRef="#br0">0 1999 24575,'1'-6'0,"-1"-1"0,1 1 0,0 0 0,1 0 0,0 0 0,0 0 0,0 0 0,0 0 0,1 1 0,0-1 0,7-9 0,51-54 0,-32 37 0,79-80 0,193-154 0,-298 263 0,230-225 0,-95 87 0,-88 92 0,20-20 0,95-72 0,281-207 0,-363 282 0,151-141 0,-204 181 63,36-39 0,25-22-1554,-81 79-5335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14.723"/>
    </inkml:context>
    <inkml:brush xml:id="br0">
      <inkml:brushProperty name="width" value="0.05" units="cm"/>
      <inkml:brushProperty name="height" value="0.05" units="cm"/>
      <inkml:brushProperty name="color" value="#004F8B"/>
    </inkml:brush>
  </inkml:definitions>
  <inkml:trace contextRef="#ctx0" brushRef="#br0">1 0 24575,'1'0'0,"0"1"0,0-1 0,1 1 0,-1-1 0,0 1 0,0-1 0,1 1 0,-1-1 0,0 1 0,0 0 0,0 0 0,0 0 0,0 0 0,0-1 0,0 1 0,-1 0 0,1 1 0,0-1 0,0 0 0,0 2 0,15 29 0,-10-18 0,126 286 0,-59-127 0,244 487 0,-267-565 0,70 126 0,-54-103 0,27 43 0,219 312 0,-150-221 0,-42-93 0,55 65-899,-163-209 433,-3-5-6360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5:37.496"/>
    </inkml:context>
    <inkml:brush xml:id="br0">
      <inkml:brushProperty name="width" value="0.05" units="cm"/>
      <inkml:brushProperty name="height" value="0.05" units="cm"/>
      <inkml:brushProperty name="color" value="#004F8B"/>
    </inkml:brush>
  </inkml:definitions>
  <inkml:trace contextRef="#ctx0" brushRef="#br0">168 0 24575,'-4'0'0,"-1"4"0,-4 1 0,-3-1 0,-1 4 0,-1 0 0,1 2 0,0 0 0,1 1 0,0 0 0,1 1 0,-1-1 0,-2-3 0,1 2 0,3-2-8191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02.949"/>
    </inkml:context>
    <inkml:brush xml:id="br0">
      <inkml:brushProperty name="width" value="0.05" units="cm"/>
      <inkml:brushProperty name="height" value="0.05" units="cm"/>
      <inkml:brushProperty name="color" value="#849398"/>
    </inkml:brush>
  </inkml:definitions>
  <inkml:trace contextRef="#ctx0" brushRef="#br0">343 2004 24575,'-5'1'0,"0"-1"0,1 1 0,-1 0 0,0 0 0,1 0 0,-1 1 0,1 0 0,0 0 0,0 0 0,-1 0 0,1 1 0,1-1 0,-1 1 0,0 0 0,1 0 0,-5 5 0,-6 8 0,1 1 0,-17 24 0,5-5 0,8-11 0,1 0 0,0 1 0,2 1 0,1 1 0,2 0 0,0 1 0,2 0 0,1 0 0,1 1 0,2 0 0,1 0 0,1 0 0,2 0 0,4 53 0,-2-78 0,-1 0 0,2 0 0,-1 0 0,0 0 0,1 0 0,0 0 0,0-1 0,1 1 0,-1-1 0,1 1 0,0-1 0,0 0 0,0 0 0,1 0 0,-1 0 0,1-1 0,6 5 0,7 3 0,-1 0 0,2-2 0,25 11 0,-26-13 0,-1 1 0,0 1 0,17 11 0,-31-19 0,-1 1 0,1 0 0,0 0 0,-1 1 0,1-1 0,-1 0 0,1 0 0,-1 1 0,0-1 0,0 1 0,0-1 0,-1 1 0,1-1 0,0 1 0,-1 0 0,0-1 0,0 1 0,0 0 0,0-1 0,0 1 0,0-1 0,0 1 0,-1 0 0,0-1 0,1 1 0,-1-1 0,0 1 0,0-1 0,-2 3 0,-4 12 0,-1-1 0,-1-1 0,-14 19 0,13-19 0,-73 95 0,61-83 0,0 0 0,2 1 0,1 1 0,2 0 0,-17 38 0,30-49 0,0 1 0,1 0 0,1 0 0,1 0 0,1 0 0,0 0 0,6 36 0,-4-38 0,-1-11 0,0 1 0,1-1 0,-1 0 0,2 0 0,-1 0 0,1 0 0,0 0 0,0 0 0,0-1 0,1 1 0,0-1 0,0 0 0,0 0 0,1 0 0,0-1 0,0 0 0,0 1 0,0-2 0,0 1 0,1-1 0,0 0 0,6 3 0,15 6 0,1-2 0,-1-1 0,46 9 0,-52-13 0,33 6 0,76 4 0,-123-15 0,-4 0 0,0 1 0,0-1 0,-1 1 0,1 0 0,0 0 0,0 0 0,-1 0 0,1 0 0,0 1 0,-1-1 0,1 1 0,-1 0 0,0-1 0,0 1 0,0 0 0,0 0 0,0 1 0,0-1 0,0 0 0,0 1 0,-1-1 0,1 1 0,-1-1 0,0 1 0,0 0 0,0-1 0,0 1 0,0 0 0,-1 0 0,1 0 0,-1 5 0,2 11 0,-2 0 0,-1-1 0,0 1 0,-4 19 0,1-6 0,-11 143 0,8 191 0,8-350 0,1 1 0,0-1 0,2 0 0,0 0 0,0 0 0,1-1 0,1 1 0,1-1 0,0-1 0,1 1 0,1-1 0,0 0 0,1-1 0,0 0 0,1-1 0,0 0 0,1-1 0,0 0 0,1-1 0,0 0 0,1-1 0,0 0 0,19 8 0,-12-8 0,0 0 0,1-2 0,0 0 0,0-1 0,0-1 0,1-2 0,0 0 0,0-1 0,0-1 0,0-1 0,-1-2 0,1 0 0,0-1 0,0-1 0,-1-1 0,24-10 0,82-43 0,-34 14 0,-92 43 0,-1 0 0,0 0 0,0 1 0,0-1 0,1 1 0,-1-1 0,0 1 0,1-1 0,-1 1 0,1 0 0,-1 0 0,0 0 0,1 0 0,-1 0 0,1 0 0,-1 0 0,0 0 0,1 0 0,-1 1 0,0-1 0,1 1 0,-1-1 0,0 1 0,1-1 0,-1 1 0,0 0 0,0 0 0,0-1 0,0 1 0,0 0 0,0 0 0,0 0 0,0 0 0,0 0 0,0 0 0,0 1 0,0-1 0,-1 0 0,1 0 0,0 3 0,2 5 0,-1 0 0,0 1 0,-1-1 0,0 0 0,0 13 0,0 5 0,10 49 0,3 0 0,33 102 0,-31-128 0,3-1 0,2 0 0,3-2 0,37 59 0,-55-97 0,0-1 0,0 0 0,1 0 0,-1 0 0,2-1 0,-1 0 0,1-1 0,0 1 0,1-1 0,-1-1 0,14 6 0,-10-6 0,1-1 0,-1-1 0,1 0 0,0-1 0,0 0 0,0-1 0,0 0 0,17-2 0,-10 0 0,0-1 0,0-1 0,0-1 0,-1-1 0,1 0 0,-1-2 0,33-16 0,-21 7 0,-1-2 0,-1-1 0,45-38 0,-73 55 0,0 1 0,0 0 0,0 0 0,0 0 0,0 0 0,0 0 0,0 0 0,0 0 0,1 0 0,-1 0 0,0 0 0,1 1 0,-1-1 0,1 0 0,-1 1 0,0 0 0,1-1 0,-1 1 0,1 0 0,0 0 0,-1-1 0,1 1 0,-1 0 0,1 1 0,-1-1 0,1 0 0,2 1 0,-2 2 0,0 0 0,0 0 0,0 0 0,0 0 0,0 0 0,-1 0 0,1 0 0,-1 1 0,0-1 0,0 1 0,1 6 0,33 159 0,-21-91 0,33 101 0,-27-123 0,4-2 0,57 101 0,-78-150 0,1 0 0,-1-1 0,1 1 0,0-1 0,0 0 0,0 0 0,0 0 0,1 0 0,0-1 0,0 0 0,0 0 0,0 0 0,0 0 0,0-1 0,9 2 0,-4-1 0,0-1 0,1-1 0,-1 0 0,0 0 0,1-1 0,-1-1 0,0 1 0,11-3 0,14-5 0,-1-2 0,-1 0 0,64-31 0,-27 3 0,-53 27 0,1 0 0,1 2 0,34-13 0,-51 22 0,-1 0 0,1-1 0,-1 1 0,1 0 0,-1 0 0,0 1 0,1-1 0,-1 0 0,1 0 0,-1 1 0,0-1 0,1 0 0,-1 1 0,0 0 0,0-1 0,1 1 0,-1 0 0,0-1 0,0 1 0,0 0 0,0 0 0,0 0 0,0 0 0,0 0 0,0 0 0,0 1 0,0-1 0,-1 0 0,2 3 0,17 44 0,-16-41 0,12 41 0,88 238 0,-86-247 0,1-2 0,2 0 0,1-1 0,2-1 0,34 39 0,-47-63 0,0 0 0,1 0 0,1-1 0,-1 0 0,2-1 0,-1-1 0,1 0 0,23 11 0,-27-16 0,0 0 0,0 0 0,1-1 0,-1-1 0,0 1 0,1-2 0,-1 1 0,1-1 0,-1 0 0,1-1 0,-1 0 0,0-1 0,1 0 0,16-6 0,0-3 0,0 0 0,0-1 0,-2-2 0,0 0 0,0-2 0,-1-1 0,-1 0 0,-1-2 0,31-34 0,-51 52 0,0-1 0,0 1 0,0-1 0,0 1 0,0-1 0,1 1 0,-1 0 0,0 0 0,1 0 0,-1 0 0,1 0 0,0 0 0,-1 0 0,1 0 0,0 1 0,-1-1 0,1 0 0,0 1 0,0 0 0,-1-1 0,1 1 0,0 0 0,0 0 0,3 0 0,-2 2 0,0-1 0,0 1 0,-1 0 0,1 0 0,-1 0 0,1 1 0,-1-1 0,0 0 0,0 1 0,0 0 0,0-1 0,0 1 0,-1 0 0,3 5 0,81 184 0,-21-43 0,-25-69 0,76 116 0,-99-172 0,1-1 0,1-1 0,1 0 0,2-1 0,0-1 0,0-1 0,2-1 0,45 27 0,-57-40 0,0-1 0,1 0 0,0-1 0,0 0 0,0 0 0,1-2 0,-1 1 0,0-2 0,1 1 0,-1-2 0,0 0 0,1 0 0,17-5 0,-3 0 0,0-2 0,0 0 0,-1-2 0,46-24 0,-28 7 0,-1-2 0,45-39 0,-18 12 0,-62 50 0,-1 0 0,2 0 0,-1 1 0,1 1 0,17-8 0,-24 11 0,1 0 0,-1 1 0,1-1 0,-1 1 0,1 0 0,-1 0 0,1 0 0,-1 0 0,1 0 0,-1 0 0,1 1 0,0-1 0,-1 1 0,0 0 0,1-1 0,-1 1 0,0 0 0,1 1 0,-1-1 0,0 0 0,0 1 0,0-1 0,0 1 0,0-1 0,0 1 0,0 0 0,2 4 0,61 79 0,-33-40 0,3-1 0,1-1 0,2-2 0,65 54 0,-84-83 0,0 0 0,1-1 0,0-1 0,0-1 0,1-1 0,1 0 0,-1-2 0,1-1 0,0 0 0,1-2 0,-1 0 0,0-2 0,1 0 0,23-3 0,32-5 0,0-4 0,120-32 0,-146 31 0,-1-2 0,0-2 0,-2-3 0,69-34 0,-91 25 0,-2 3 0,-24 25 0,0-1 0,0 1 0,1 0 0,-1-1 0,0 1 0,0 0 0,1 0 0,-1 0 0,0 0 0,1 0 0,-1 0 0,0 0 0,0 1 0,1-1 0,-1 0 0,0 1 0,0-1 0,0 1 0,1-1 0,-1 1 0,0-1 0,0 1 0,0 0 0,0 0 0,0 0 0,1 1 0,28 24 0,31 38 0,-41-41 0,1-2 0,1 0 0,43 32 0,-41-39 0,1-1 0,1-1 0,0 0 0,44 11 0,112 19 0,-180-41 0,81 15 0,1-2 0,0-5 0,0-3 0,1-4 0,85-8 0,-157 5 0,0-1 0,0 0 0,0 0 0,0-1 0,0-1 0,0 0 0,-1-1 0,0 0 0,0-1 0,0-1 0,-1 1 0,0-2 0,0 0 0,-1 0 0,0-1 0,-1 0 0,1 0 0,-2-1 0,1-1 0,-2 1 0,13-23 0,1-9 0,20-61 0,-27 64 0,2 0 0,30-52 0,-45 89 0,1-1 0,-1 1 0,1 0 0,-1 0 0,1 1 0,0-1 0,0 0 0,0 1 0,0-1 0,0 1 0,0-1 0,1 1 0,-1 0 0,0 0 0,1 0 0,-1 0 0,0 1 0,1-1 0,-1 1 0,1-1 0,0 1 0,-1 0 0,1 0 0,-1 0 0,1 0 0,-1 0 0,1 1 0,-1-1 0,1 1 0,-1 0 0,1-1 0,-1 1 0,4 2 0,10 5 0,-1 0 0,0 1 0,0 1 0,14 12 0,-1-1 0,40 28 0,-37-26 0,54 32 0,-74-49 0,1-1 0,0 0 0,0 0 0,0-1 0,0-1 0,0 0 0,1-1 0,-1 0 0,14 0 0,203-8 0,-223 5 0,0 0 0,0 0 0,0-1 0,0 0 0,0 0 0,0-1 0,0 1 0,-1-1 0,0-1 0,1 1 0,-1-1 0,5-4 0,7-8 0,29-35 0,-8 8 0,-36 42 0,0-1 0,-1 1 0,1-1 0,0 1 0,0 0 0,0 0 0,0 0 0,0 0 0,0 1 0,1-1 0,-1 0 0,0 1 0,0-1 0,0 1 0,1 0 0,-1 0 0,0 0 0,1 0 0,-1 0 0,0 1 0,0-1 0,0 1 0,4 0 0,5 3 0,0 0 0,0 1 0,15 9 0,2 2 0,-9-8 0,140 54 0,-136-55 0,0-1 0,0-2 0,1 0 0,0-1 0,30-1 0,-21-3 0,0-2 0,-1-1 0,1-1 0,-1-2 0,0-1 0,-1-2 0,0-1 0,-1-1 0,0-1 0,-1-2 0,51-34 0,-76 45 0,0 0 0,-1 0 0,1 0 0,-1 0 0,0 0 0,0-1 0,0 1 0,0-1 0,-1 0 0,0 0 0,0 0 0,0 0 0,-1 0 0,1 0 0,-1-1 0,0 1 0,-1 0 0,0-1 0,1 1 0,-2-8 0,1 6 0,0-1 0,0 1 0,1 0 0,0 0 0,0 0 0,1 0 0,0 0 0,1 0 0,-1 0 0,1 0 0,6-9 0,0 4 0,-1-1 0,0 0 0,0 0 0,-2-1 0,1 0 0,6-25 0,-11 33 0,-1 0 0,0 0 0,0 0 0,0 1 0,-1-1 0,0 0 0,0 0 0,-1 0 0,0 0 0,0 0 0,0 0 0,-1 0 0,1 1 0,-1-1 0,-1 1 0,1-1 0,-1 1 0,0 0 0,0 0 0,-6-7 0,-9-8 0,-1-1 0,-43-33 0,60 52 0,0 0 0,0 0 0,0 0 0,0-1 0,0 1 0,0 0 0,1-1 0,-1 1 0,1-1 0,-1 0 0,1 1 0,0-1 0,0 0 0,1 0 0,-1 0 0,0 0 0,1 1 0,0-1 0,-1 0 0,1 0 0,1 0 0,-1 0 0,1-5 0,2-6 0,1 0 0,0 1 0,13-26 0,1-6 0,-15 36 0,-1 0 0,0 0 0,-1 0 0,1 0 0,-2 0 0,1 0 0,-1 0 0,-1 0 0,0 0 0,0 0 0,-1 0 0,-5-17 0,0 9 0,-1 0 0,-1 1 0,0 0 0,-1 0 0,-16-19 0,2 7 0,17 21 0,0 1 0,1-1 0,0-1 0,0 1 0,1-1 0,0 0 0,0 0 0,1-1 0,0 1 0,0-1 0,-2-9 0,8 12 0,-1 1 0,1-1 0,0 1 0,0-1 0,0 1 0,1 0 0,0 0 0,0 0 0,0 0 0,1 1 0,-1-1 0,1 1 0,0 0 0,5-4 0,11-14 0,3-7 0,-2-1 0,-1 0 0,33-66 0,-47 81 0,-1-1 0,0 0 0,0 0 0,-2 0 0,0 0 0,-1 0 0,-1-1 0,0 1 0,-1-1 0,-1 1 0,-3-22 0,-1 17 0,0 0 0,-1 0 0,-1 1 0,-1-1 0,-1 2 0,-1-1 0,-16-23 0,24 38 0,-1 0 0,0 0 0,1 0 0,0-1 0,1 1 0,-1-1 0,1 1 0,0-1 0,0 0 0,1 0 0,-1 1 0,1-1 0,1 0 0,-1 0 0,1 1 0,0-1 0,3-10 0,2 2 0,0 0 0,0 0 0,2 1 0,-1 0 0,17-20 0,-15 20 0,-2 0 0,1-1 0,-2 0 0,0 0 0,0 0 0,-2-1 0,1 0 0,-2 1 0,0-2 0,1-16 0,-1-25 0,-4-80 0,-1 63 0,2 57 0,0 1 0,-2 0 0,0-1 0,-1 1 0,0 0 0,-1 0 0,-12-28 0,11 33 0,-1 1 0,-1-1 0,1 1 0,-2 1 0,1-1 0,-2 1 0,1 0 0,-1 1 0,0 0 0,-1 0 0,-13-7 0,-28-13 0,37 22 0,0-1 0,1-1 0,0 0 0,-22-18 0,32 24 0,0-1 0,1 0 0,-1 0 0,1 1 0,0-2 0,0 1 0,0 0 0,1 0 0,-1-1 0,1 1 0,-1 0 0,1-1 0,0 0 0,0 1 0,1-1 0,-1 0 0,1 1 0,0-1 0,0 0 0,0 1 0,0-1 0,1 0 0,0 1 0,1-7 0,9-34 0,-1 0 0,-3 0 0,-2 0 0,-1-1 0,-3 0 0,-5-58 0,4 96 0,-2 0 0,1-1 0,-1 1 0,0 0 0,0 0 0,-1 0 0,0 1 0,-1-1 0,1 1 0,-1-1 0,-9-10 0,-3 0 0,0 1 0,-27-22 0,25 23 0,0 0 0,-20-24 0,19 18 0,15 18 0,1 0 0,-1-1 0,1 0 0,0 0 0,0 0 0,-4-7 0,7 9 0,-1 0 0,0-1 0,1 1 0,0 0 0,-1 0 0,1-1 0,0 1 0,0 0 0,0 0 0,0-1 0,1 1 0,-1 0 0,1 0 0,-1-1 0,1 1 0,0 0 0,0 0 0,1-3 0,11-23 0,-1 0 0,-1-1 0,-2-1 0,-1 0 0,-1 0 0,-2 0 0,-1 0 0,-1-1 0,-2 0 0,-3-37 0,0 46 0,-1-1 0,-1 1 0,-1 0 0,-1 0 0,-1 1 0,-1 0 0,-1 0 0,-1 0 0,0 1 0,-2 1 0,0 0 0,-1 0 0,-1 1 0,-27-25 0,-112-88 0,151 128 0,0 1 0,0-1 0,0 1 0,1-1 0,-1 0 0,0 1 0,1-1 0,0 0 0,0 0 0,0 0 0,0 0 0,0 0 0,1 0 0,-1 0 0,1-1 0,0 1 0,0-5 0,10-63 0,-2 27 0,-5 5 0,-1-1 0,-3 1 0,-1 0 0,-10-58 0,8 77 0,-1 0 0,-2 0 0,0 0 0,0 0 0,-2 1 0,-1 1 0,0-1 0,-1 1 0,-1 1 0,-15-17 0,8 10 0,16 20 0,0-1 0,-1 1 0,1-1 0,-1 1 0,1 0 0,-1 0 0,0 1 0,-1-1 0,1 1 0,-1 0 0,1 0 0,-1 0 0,0 1 0,0 0 0,0 0 0,0 0 0,-8-1 0,-11 0 0,0-1 0,1-1 0,0-1 0,-26-10 0,42 13 0,1 1 0,0-1 0,0-1 0,0 1 0,1-1 0,-1 0 0,1 0 0,0-1 0,0 1 0,1-1 0,-1 0 0,1-1 0,0 1 0,0-1 0,1 0 0,0 1 0,0-2 0,0 1 0,-2-10 0,-9-37 0,9 27 0,-2 0 0,0 1 0,-1 0 0,-2 0 0,-1 0 0,0 2 0,-2-1 0,-20-27 0,28 45 0,-6-9 0,-1 1 0,-1 0 0,0 1 0,-16-12 0,24 21 0,0 1 0,0 0 0,0 1 0,0-1 0,0 1 0,0 0 0,-1 0 0,1 1 0,-1-1 0,1 1 0,-1 0 0,1 1 0,-1 0 0,0 0 0,1 0 0,-1 0 0,-9 2 0,12-1 0,1-1 0,-1 0 0,0 0 0,1 0 0,-1-1 0,0 1 0,1-1 0,-1 1 0,1-1 0,-1 0 0,1 0 0,-1 0 0,1 0 0,-1-1 0,1 1 0,0-1 0,0 1 0,0-1 0,0 0 0,0 0 0,0 0 0,0 0 0,1 0 0,-3-3 0,-5-9 0,0 0 0,-13-31 0,6 14 0,-19-21 0,-2 2 0,-2 2 0,-2 1 0,-64-55 0,103 99 0,-211-175 0,204 171 0,-1 1 0,1 0 0,-1 0 0,0 1 0,-1 0 0,1 0 0,-1 2 0,0-1 0,-11-1 0,16 4 0,0 0 0,1 0 0,-1 1 0,0 0 0,1 1 0,-1-1 0,0 1 0,1 0 0,-1 0 0,1 1 0,-1 0 0,1-1 0,0 2 0,0-1 0,0 1 0,0 0 0,0 0 0,0 0 0,-4 5 0,8-7 0,0 0 0,0-1 0,0 1 0,0 0 0,0 0 0,0-1 0,0 1 0,-1-1 0,1 1 0,0-1 0,0 1 0,0-1 0,-1 0 0,1 0 0,0 0 0,0 1 0,-1-1 0,1 0 0,0-1 0,0 1 0,-1 0 0,1 0 0,0 0 0,0-1 0,-1 1 0,1-1 0,0 1 0,0-1 0,0 1 0,0-1 0,0 0 0,0 1 0,0-1 0,-2-1 0,-32-41 0,15 17 0,-7 3 0,-56-36 0,25 19 0,47 33 0,0 0 0,-1 1 0,1 0 0,-1 1 0,0 0 0,-1 1 0,1 0 0,-1 1 0,-20-3 0,12 5 0,1 0 0,-1 0 0,1 2 0,-1 1 0,-28 6 0,15 3 0,31-10 0,1 1 0,-1-1 0,0 0 0,0 0 0,1 0 0,-1 0 0,0 0 0,0-1 0,0 1 0,0-1 0,0 0 0,0 0 0,1 0 0,-1 0 0,0 0 0,0-1 0,0 1 0,0-1 0,0 0 0,0 0 0,1 0 0,-1 0 0,0 0 0,1-1 0,-1 1 0,-3-4 0,-144-133 0,96 92 0,-2 3 0,-1 2 0,-120-63 0,166 99 0,-1 1 0,0 0 0,0 1 0,0 0 0,0 1 0,0 0 0,0 1 0,-19 1 0,-8 3 0,-52 9 0,62-6 0,0-2 0,0-1 0,-47-2 0,66-2 0,1-1 0,-1-1 0,1 1 0,0-2 0,0 1 0,0-1 0,-16-10 0,-60-44 0,53 34 0,-42-32 0,48 35 0,0 1 0,-2 1 0,-52-27 0,60 38 0,1 1 0,-1 1 0,-1 2 0,1-1 0,-1 2 0,0 1 0,1 1 0,-1 0 0,-36 4 0,26 1 0,1 2 0,-1 0 0,1 3 0,0 0 0,-50 24 0,71-30 0,0 0 0,0 0 0,-1-1 0,1 0 0,0 0 0,-1-1 0,1 0 0,-1-1 0,1 0 0,-1-1 0,1 0 0,-1 0 0,1-1 0,-14-4 0,-14-7 0,1 0 0,-46-26 0,9 5 0,36 18 0,0 2 0,0 1 0,-2 2 0,-60-9 0,46 14 0,-71 1 0,103 6 0,0 1 0,1 1 0,-1 0 0,1 2 0,0 0 0,-31 13 0,-11 9 0,38-15 0,-1 0 0,0-2 0,-1-1 0,0-1 0,-1-1 0,1-2 0,-29 3 0,-2-9 0,0-2 0,0-2 0,-89-21 0,85 14 0,-2 2 0,-100-3 0,115 13 0,-84 12 0,112-9 0,1 2 0,1 0 0,-1 1 0,1 1 0,0 0 0,0 2 0,-21 13 0,5-4 0,-1-2 0,0-1 0,-1-2 0,0-1 0,-51 9 0,47-15 0,0-1 0,0-2 0,-1-2 0,-44-5 0,-12 1 0,80 3 0,-31 0 0,-64 8 0,96-6 0,0 1 0,0 1 0,1 0 0,0 1 0,0 1 0,0 1 0,-26 15 0,6 3 0,2 1 0,1 1 0,-38 44 0,-9 6 0,69-67 0,0-1 0,-1 0 0,0-1 0,-1 0 0,1-1 0,-2 0 0,1-1 0,-1 0 0,0-1 0,0-1 0,0 0 0,-1 0 0,1-1 0,-1-1 0,0-1 0,0 0 0,0 0 0,0-1 0,0-1 0,-23-4 0,-12-4 0,-1 2 0,0 3 0,-89 3 0,110 3 0,1 1 0,-1 2 0,0 1 0,1 1 0,0 1 0,1 1 0,-50 26 0,26-8 0,-35 19 0,-99 70 0,174-109 0,1-1 0,-1 0 0,0-1 0,-1 0 0,1-1 0,-1 0 0,0-1 0,0 0 0,0-1 0,0 0 0,0-1 0,-1 0 0,-14-2 0,-19 4 0,36-2 0,0 1 0,0 0 0,0 0 0,1 1 0,-1 1 0,1 0 0,0 0 0,0 0 0,0 2 0,0-1 0,1 1 0,-11 10 0,-9 9 0,2 1 0,-24 32 0,27-31 0,10-7 0,0 0 0,2 1 0,1 0 0,0 0 0,1 1 0,2 1 0,-8 34 0,12-47 0,-7 32 0,3 1 0,1 0 0,-1 63 0,7-74 0,2 138 0,-1-159 0,1 0 0,1 0 0,0 0 0,1-1 0,0 1 0,0-1 0,1 0 0,1 0 0,-1 0 0,1-1 0,9 9 0,11 13 0,49 44 0,-73-73 0,36 25-1365,-27-18-5461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6T17:16:18.850"/>
    </inkml:context>
    <inkml:brush xml:id="br0">
      <inkml:brushProperty name="width" value="0.05" units="cm"/>
      <inkml:brushProperty name="height" value="0.05" units="cm"/>
      <inkml:brushProperty name="color" value="#849398"/>
    </inkml:brush>
  </inkml:definitions>
  <inkml:trace contextRef="#ctx0" brushRef="#br0">266 6010 24575,'-1'-8'0,"1"1"0,-1-1 0,-1 0 0,1 1 0,-2 0 0,1-1 0,-1 1 0,0 0 0,0 0 0,-6-9 0,-51-64 0,30 44 0,17 19 0,1-1 0,0 0 0,2 0 0,-16-36 0,26 52 0,-6-10 0,1 0 0,1 0 0,1 0 0,-1 0 0,-1-16 0,5 23 0,0 0 0,1 1 0,-1-1 0,1 1 0,0-1 0,0 1 0,0-1 0,0 1 0,1-1 0,0 1 0,0 0 0,0 0 0,0 0 0,1 0 0,0 0 0,0 1 0,6-7 0,-5 7 0,-1 0 0,0 0 0,1 0 0,-1-1 0,0 1 0,-1-1 0,1 0 0,0 0 0,-1 0 0,0 0 0,0 0 0,-1-1 0,1 1 0,-1 0 0,0-1 0,0 1 0,0-1 0,0 1 0,-1-1 0,0 0 0,0 1 0,-1-9 0,-10-65 0,-32-119 0,-2-11 0,36 165 0,5 33 0,1-1 0,1 0 0,0 1 0,1-1 0,0 0 0,0 0 0,1 0 0,0 0 0,1 0 0,4-18 0,-3 26 0,0 0 0,-1 0 0,2 0 0,-1 0 0,0 1 0,0-1 0,1 1 0,0-1 0,-1 1 0,1 0 0,0 0 0,0 0 0,0 0 0,0 1 0,1-1 0,5-1 0,-6 2 0,0 0 0,0 0 0,0-1 0,0 1 0,0 0 0,-1-1 0,1 0 0,0 0 0,-1 0 0,1 0 0,-1 0 0,0 0 0,0-1 0,0 1 0,0-1 0,0 1 0,0-1 0,-1 0 0,1 0 0,-1 0 0,0 1 0,2-6 0,-1-13 0,-1-1 0,0 1 0,-1 0 0,-2 0 0,0-1 0,-6-24 0,-4-46 0,10 66 0,0-5 0,2-52 0,1 74 0,0 0 0,1 0 0,0 0 0,0 0 0,1 0 0,0 1 0,0-1 0,1 1 0,0 0 0,7-10 0,1-2 0,-2-1 0,0 0 0,-1-1 0,-1 0 0,-1-1 0,-2 1 0,5-29 0,-4 21 0,15-92 0,-14 70 0,27-96 0,-29 133 0,1 0 0,0 0 0,1 1 0,0-1 0,1 2 0,1-1 0,0 1 0,1 0 0,0 1 0,19-17 0,-18 18 0,-1-1 0,-1 0 0,0-1 0,-1 1 0,0-2 0,-1 1 0,0-1 0,-1 0 0,8-30 0,-5 20 0,0-1 0,16-26 0,-12 27 0,-7 11 0,1 0 0,1 1 0,-1 0 0,2 0 0,0 0 0,0 1 0,1 1 0,0 0 0,13-10 0,-14 13 0,-1-1 0,0 0 0,-1 0 0,0-1 0,0 0 0,0 0 0,-1-1 0,-1 0 0,0 0 0,0 0 0,5-17 0,18-35 0,-12 33 0,2 1 0,0 1 0,2 1 0,0 1 0,33-31 0,-48 52 0,0 1 0,-1 0 0,1 0 0,1 1 0,-1-1 0,0 1 0,1 0 0,-1 0 0,1 1 0,8-2 0,29-9 0,-35 7 0,0-1 0,-1 0 0,0-1 0,0 0 0,-1 0 0,0 0 0,0-1 0,0 0 0,-1 0 0,0 0 0,4-12 0,1 2 0,16-27 0,-4 5 0,1 2 0,1 1 0,39-44 0,-54 72 0,0-1 0,0 1 0,1 1 0,0 0 0,1 1 0,-1-1 0,2 2 0,-1 0 0,1 0 0,0 1 0,0 1 0,0 0 0,1 0 0,-1 1 0,27-2 0,-33 4 0,0 0 0,0 0 0,0-1 0,0 0 0,0 0 0,0-1 0,-1 1 0,1-1 0,-1 0 0,1-1 0,-1 1 0,0-1 0,0 0 0,-1 0 0,1-1 0,3-5 0,9-11 0,-1 0 0,20-37 0,-14 20 0,-2 7 0,-7 7 0,2 1 0,0 0 0,2 1 0,0 1 0,2 1 0,0 0 0,27-21 0,-3 11 0,1 2 0,2 1 0,0 3 0,2 1 0,0 3 0,2 2 0,61-15 0,-89 28 0,379-84 0,-394 88 0,1-1 0,-1 0 0,0-1 0,0 0 0,0 0 0,-1 0 0,1-1 0,-1 0 0,6-5 0,54-49 0,-8 6 0,37-19 0,112-61 0,-173 113 0,1 1 0,0 2 0,1 2 0,1 1 0,0 2 0,1 2 0,52-7 0,-82 15 0,-1 0 0,0-1 0,1 0 0,-1 0 0,0-1 0,0 0 0,-1 0 0,1-1 0,0 0 0,11-9 0,2-4 0,34-37 0,-41 39 0,1 0 0,0 1 0,2 1 0,20-15 0,-10 14 0,0 1 0,1 1 0,0 1 0,1 1 0,0 2 0,44-8 0,-17 9 0,0 2 0,85 2 0,-126 2 0,0-1 0,-1 0 0,0-1 0,0-1 0,0 0 0,0 0 0,0-2 0,-1 1 0,0-2 0,18-11 0,-9 6 0,42-18 0,14 5 0,1 3 0,1 4 0,1 3 0,0 4 0,1 3 0,138 4 0,-203 5 0,0 0 0,1-1 0,-1-1 0,0-1 0,0 0 0,0-2 0,0 1 0,-1-2 0,0 0 0,17-8 0,9-3 0,0 2 0,1 2 0,1 1 0,0 3 0,0 1 0,58-1 0,-82 7 0,1 2 0,-1 0 0,0 1 0,33 8 0,-34-7 0,-2-2 0,-1-1 0,0 0 0,0-1 0,1-1 0,-1-1 0,0 0 0,0 0 0,-1-2 0,1 0 0,14-8 0,38-9 0,-27 12 0,0 2 0,1 2 0,59-2 0,124 13 0,-198-2 0,1 1 0,29 9 0,-39-8 0,1-1 0,-1-1 0,1 0 0,0-1 0,0-1 0,0-1 0,19-1 0,148-38 0,-133 26 0,0 1 0,0 3 0,71-3 0,415 32 0,-162-13 0,-103-6 0,-204 3 0,133 24 0,-161-21 0,0-3 0,0-1 0,0-2 0,68-7 0,-97 4 0,-1-1 0,1 0 0,0 0 0,-1-1 0,0-1 0,16-8 0,-17 7 0,0 1 0,1 0 0,0 1 0,0 1 0,0-1 0,0 2 0,19-3 0,-17 5 0,1 1 0,-1 0 0,19 5 0,-21-4 0,0 0 0,0-1 0,0 0 0,0 0 0,0-1 0,12-1 0,7-6 0,1-1 0,-1-2 0,55-25 0,-56 22 0,1 1 0,0 1 0,49-10 0,-50 16 0,0 2 0,0 0 0,0 2 0,45 4 0,-64 0 0,-1-1 0,0 1 0,0 1 0,0 0 0,-1 0 0,1 0 0,-1 1 0,13 10 0,-12-9 0,0 1 0,0-2 0,1 1 0,0-1 0,0-1 0,17 6 0,-15-8 0,0-1 0,-1-1 0,1 1 0,0-2 0,0 1 0,23-6 0,72-21 0,-86 21 0,125-25 0,-23 7 0,-81 17 0,1 1 0,0 2 0,0 2 0,60 5 0,77-5 0,-156-1 0,0-2 0,0-1 0,0-1 0,29-14 0,42-11 0,-58 22 0,-24 6 0,0 0 0,-1 0 0,1 2 0,0-1 0,1 2 0,-1 0 0,0 0 0,0 1 0,0 1 0,25 4 0,-2 5 0,0-3 0,0 0 0,1-3 0,0-1 0,0-1 0,55-6 0,-65 1 0,45-6 0,0 2 0,136 7 0,-180 4 0,-1 2 0,52 17 0,-54-14 0,1-2 0,0 0 0,37 4 0,144-11 0,-144-3 0,118 10 0,-167-4 0,1 0 0,-1 1 0,0 1 0,0 0 0,0 1 0,0 0 0,15 11 0,90 67 0,-60-40 0,229 127 0,-134-86 0,-126-66 0,-2 2 0,-1 0 0,0 2 0,-2 0 0,0 2 0,28 41 0,-35-46 0,7 11 0,-2 0 0,-1 2 0,-1 0 0,13 37 0,49 147 0,-56-143 0,0 6 0,-3 2 0,18 133 0,-37-194 0,-1 0 0,-1 0 0,-1 0 0,-1 0 0,-4 27 0,2-36 0,1-1 0,-2 0 0,0 0 0,0 0 0,0 0 0,-2-1 0,1 0 0,-1 0 0,-1 0 0,0-1 0,-9 11 0,-41 36 0,33-34 0,2 1 0,-33 41 0,49-51 0,1 0 0,0 0 0,1 1 0,0-1 0,1 1 0,0 0 0,1 0 0,0 21 0,0-14 0,-3 22 0,3 0 0,1 0 0,2 0 0,3 0 0,1 0 0,1 0 0,3-1 0,28 81 0,-31-107 0,0 0 0,-1 1 0,-1 0 0,0 0 0,-1 0 0,-1 0 0,0 27 0,-3-35 0,0 0 0,0 1 0,-1-1 0,0 0 0,-1 0 0,0 0 0,0-1 0,-1 1 0,0-1 0,0 0 0,-1 0 0,0 0 0,-1 0 0,1-1 0,-11 10 0,-106 88 0,56-50 0,60-51 0,2 1 0,-1 0 0,0 0 0,1 0 0,0 1 0,0 0 0,1 0 0,0 0 0,0 0 0,0 0 0,1 0 0,0 1 0,-3 10 0,2 4 0,1-1 0,1 0 0,2 25 0,-1-26 0,0 0 0,0 0 0,-7 31 0,6-44 0,-1 0 0,0 0 0,0 0 0,0 0 0,-1-1 0,0 1 0,0-1 0,-1 1 0,1-1 0,-1 0 0,0 0 0,-1-1 0,1 1 0,-1-1 0,-5 4 0,-10 7 0,1 2 0,1 0 0,0 1 0,1 1 0,-18 26 0,-59 108 0,46-71 0,5-18 0,-3-2 0,-2-2 0,-80 76 0,117-124 0,0 1 0,0 0 0,2 1 0,0 1 0,0-1 0,1 1 0,-9 27 0,1 7 0,-12 60 0,13-45 0,6-20 0,-4 54 0,-6 32 0,9-86 0,-2-1 0,-34 79 0,36-100 0,-1-1 0,-1-1 0,-1 0 0,0 0 0,-2-2 0,0 0 0,-23 21 0,32-34 0,0 1 0,0 0 0,1 0 0,-1 1 0,2-1 0,-1 1 0,1 0 0,0 1 0,0-1 0,1 1 0,-3 8 0,1 3 0,2 0 0,0 0 0,1 29 0,1-37 0,-1 11 0,-1 0 0,-1 0 0,-1 0 0,0 0 0,-2-1 0,-1 0 0,0 0 0,-2-1 0,-21 35 0,-10 3 0,-82 92 0,39-52 0,60-62 0,1 2 0,2 0 0,1 1 0,3 1 0,-14 42 0,11-29 0,-93 223 0,74-182 0,-4-2 0,-4-2 0,-3-2 0,-71 93 0,108-163 0,-1-1 0,-31 30 0,39-42 0,0 0 0,-1 0 0,0 0 0,0-1 0,0 0 0,0-1 0,-1 0 0,1 0 0,-1 0 0,0-1 0,-8 1 0,-320 41 0,98-14 0,-190 20 0,358-36 0,-81 26 0,21-4 0,-82 24 0,199-57 0,0 0 0,-1-1 0,1-1 0,-1 0 0,1 0 0,-1-1 0,-14-3 0,-8-2 0,-46-15 0,62 14 0,7 3 0,0 0 0,0 1 0,0 1 0,0 0 0,0 1 0,0 0 0,0 1 0,-1 0 0,1 1 0,1 1 0,-1 0 0,0 0 0,-13 7 0,-2 3 0,1 1 0,1 1 0,0 1 0,-35 31 0,47-36 0,-1 0 0,0-1 0,0-1 0,-32 14 0,41-20 0,0-1 0,0-1 0,0 1 0,0-1 0,0 0 0,-1 0 0,1 0 0,0-1 0,0 0 0,-1-1 0,1 1 0,0-1 0,0 0 0,0-1 0,0 0 0,0 0 0,-11-5 0,-5-6 0,1-1 0,0-1 0,2-1 0,-33-33 0,36 31 0,-1 2 0,0 0 0,-2 2 0,0 0 0,0 0 0,-26-11 0,36 21 0,0 1 0,0 0 0,-1 0 0,1 1 0,-1 0 0,0 1 0,1 0 0,-1 0 0,0 1 0,0 1 0,0-1 0,1 2 0,-1-1 0,-11 4 0,-8 5 0,0 1 0,1 2 0,-32 18 0,41-20 0,0 0 0,-1-1 0,0-2 0,0 0 0,-1-1 0,0-1 0,-38 6 0,36-11 0,0-1 0,0-1 0,0-2 0,1 0 0,-1-1 0,1-1 0,0-1 0,0-2 0,1 0 0,0-1 0,0 0 0,-27-19 0,20 13 0,0 1 0,-1 2 0,-1 0 0,0 2 0,-1 2 0,0 1 0,-51-6 0,-18 6 0,-108 5 0,105 4 0,-151 20 0,47-1 0,197-21 0,-318 1 0,309-3 0,1 0 0,-1-2 0,1 0 0,0 0 0,0-2 0,0 0 0,-28-15 0,37 17 0,1 1 0,-1 1 0,0 0 0,0 0 0,0 0 0,0 1 0,-1 1 0,1 0 0,0 0 0,0 0 0,0 1 0,0 1 0,0 0 0,-13 4 0,-56 4 0,51-9 0,-2 0 0,-48-5 0,67 2 0,-1 0 0,1 0 0,0-1 0,0 0 0,0-1 0,1 0 0,-1-1 0,-11-7 0,-12-6 0,0 1 0,-1 1 0,-1 2 0,0 1 0,-1 2 0,0 2 0,-52-8 0,42 14 0,0 2 0,-1 1 0,-74 12 0,-42 0 0,-6-14 0,-114 4 0,257 1 0,1 2 0,-38 10 0,41-9 0,0-1 0,-1 0 0,-38 2 0,24-9 0,1-2 0,0 0 0,0-3 0,-46-14 0,-64-11 0,124 27 0,1 0 0,0-1 0,-25-12 0,-40-11 0,37 17 0,0-2 0,-48-21 0,75 25 0,1 0 0,0-2 0,1 0 0,0-1 0,1-1 0,-28-26 0,28 22 0,-1 1 0,-1 2 0,0 0 0,-26-13 0,-98-44 0,119 60 0,-6 0 0,0 2 0,-1 2 0,0 1 0,0 1 0,0 2 0,-41 0 0,53 2 0,-133-4 0,-74-7 0,79-5 0,-388-61 0,511 74 0,4 2 0,1-2 0,-1 0 0,0-2 0,1 0 0,1-1 0,-32-18 0,-198-134 0,208 136 0,-58-25 0,81 42 0,1 1 0,-1 1 0,0 0 0,0 1 0,0 1 0,-25 0 0,10 3 0,19 0 0,1 1 0,-1-2 0,0 0 0,1-1 0,0 0 0,-1-1 0,1-1 0,0 0 0,0-1 0,-23-11 0,-44-41 0,61 41 0,-43-26 0,54 38 0,0 0 0,0 0 0,0 0 0,0 1 0,-1 1 0,1 0 0,-1 0 0,-17-1 0,4 1 0,0-1 0,0-2 0,0 0 0,1-1 0,0-2 0,0 0 0,-34-19 0,38 19 0,-28-7 0,40 14 0,1-1 0,-1 1 0,1-1 0,0 0 0,0 0 0,-1 0 0,2-1 0,-1 1 0,0-1 0,0-1 0,1 1 0,0-1 0,0 1 0,0-1 0,-4-5 0,0 0 34,0 0-1,0 1 1,-16-12-1,-15-16-1532,30 26-5327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140" y="938529"/>
            <a:ext cx="3900804" cy="130556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11506200" y="6540818"/>
            <a:ext cx="647827" cy="281304"/>
          </a:xfrm>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72429"/>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8063A1"/>
          </a:solidFill>
        </p:spPr>
        <p:txBody>
          <a:bodyPr wrap="square" lIns="0" tIns="0" rIns="0" bIns="0" rtlCol="0"/>
          <a:lstStyle/>
          <a:p>
            <a:endParaRPr/>
          </a:p>
        </p:txBody>
      </p:sp>
      <p:sp>
        <p:nvSpPr>
          <p:cNvPr id="17" name="bg object 17"/>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8063A1"/>
            </a:solidFill>
          </a:ln>
        </p:spPr>
        <p:txBody>
          <a:bodyPr wrap="square" lIns="0" tIns="0" rIns="0" bIns="0" rtlCol="0"/>
          <a:lstStyle/>
          <a:p>
            <a:endParaRPr/>
          </a:p>
        </p:txBody>
      </p:sp>
      <p:sp>
        <p:nvSpPr>
          <p:cNvPr id="18" name="bg object 18"/>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8063A1"/>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10058400" y="6464808"/>
            <a:ext cx="1467611" cy="370330"/>
          </a:xfrm>
          <a:prstGeom prst="rect">
            <a:avLst/>
          </a:prstGeom>
        </p:spPr>
      </p:pic>
      <p:sp>
        <p:nvSpPr>
          <p:cNvPr id="2" name="Holder 2"/>
          <p:cNvSpPr>
            <a:spLocks noGrp="1"/>
          </p:cNvSpPr>
          <p:nvPr>
            <p:ph type="title"/>
          </p:nvPr>
        </p:nvSpPr>
        <p:spPr>
          <a:xfrm>
            <a:off x="100076" y="99771"/>
            <a:ext cx="5624830" cy="45212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3" name="Holder 3"/>
          <p:cNvSpPr>
            <a:spLocks noGrp="1"/>
          </p:cNvSpPr>
          <p:nvPr>
            <p:ph type="body" idx="1"/>
          </p:nvPr>
        </p:nvSpPr>
        <p:spPr>
          <a:xfrm>
            <a:off x="610006" y="1212850"/>
            <a:ext cx="10189210" cy="1746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11/6/2023</a:t>
            </a:fld>
            <a:endParaRPr lang="en-US"/>
          </a:p>
        </p:txBody>
      </p:sp>
      <p:sp>
        <p:nvSpPr>
          <p:cNvPr id="6" name="Holder 6"/>
          <p:cNvSpPr>
            <a:spLocks noGrp="1"/>
          </p:cNvSpPr>
          <p:nvPr>
            <p:ph type="sldNum" sz="quarter" idx="7"/>
          </p:nvPr>
        </p:nvSpPr>
        <p:spPr>
          <a:xfrm>
            <a:off x="11811000" y="6540818"/>
            <a:ext cx="343027" cy="281304"/>
          </a:xfrm>
          <a:prstGeom prst="rect">
            <a:avLst/>
          </a:prstGeom>
        </p:spPr>
        <p:txBody>
          <a:bodyPr wrap="square" lIns="0" tIns="0" rIns="0" bIns="0">
            <a:spAutoFit/>
          </a:bodyPr>
          <a:lstStyle>
            <a:lvl1pPr>
              <a:defRPr sz="1800" b="0" i="0">
                <a:solidFill>
                  <a:schemeClr val="tx1"/>
                </a:solidFill>
                <a:latin typeface="Arial"/>
                <a:cs typeface="Arial"/>
              </a:defRPr>
            </a:lvl1pPr>
          </a:lstStyle>
          <a:p>
            <a:pPr marL="164465">
              <a:lnSpc>
                <a:spcPts val="209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2/46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4.png"/><Relationship Id="rId12" Type="http://schemas.openxmlformats.org/officeDocument/2006/relationships/customXml" Target="../ink/ink11.xml"/><Relationship Id="rId17" Type="http://schemas.openxmlformats.org/officeDocument/2006/relationships/image" Target="../media/image19.png"/><Relationship Id="rId2" Type="http://schemas.openxmlformats.org/officeDocument/2006/relationships/customXml" Target="../ink/ink6.xml"/><Relationship Id="rId16"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6.png"/><Relationship Id="rId5" Type="http://schemas.openxmlformats.org/officeDocument/2006/relationships/image" Target="../media/image13.png"/><Relationship Id="rId15" Type="http://schemas.openxmlformats.org/officeDocument/2006/relationships/image" Target="../media/image18.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5.png"/><Relationship Id="rId14" Type="http://schemas.openxmlformats.org/officeDocument/2006/relationships/customXml" Target="../ink/ink1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26.png"/><Relationship Id="rId18" Type="http://schemas.openxmlformats.org/officeDocument/2006/relationships/customXml" Target="../ink/ink22.xml"/><Relationship Id="rId26" Type="http://schemas.openxmlformats.org/officeDocument/2006/relationships/customXml" Target="../ink/ink26.xml"/><Relationship Id="rId3" Type="http://schemas.openxmlformats.org/officeDocument/2006/relationships/image" Target="../media/image21.png"/><Relationship Id="rId21" Type="http://schemas.openxmlformats.org/officeDocument/2006/relationships/image" Target="../media/image30.png"/><Relationship Id="rId34" Type="http://schemas.openxmlformats.org/officeDocument/2006/relationships/customXml" Target="../ink/ink30.xml"/><Relationship Id="rId7" Type="http://schemas.openxmlformats.org/officeDocument/2006/relationships/image" Target="../media/image23.png"/><Relationship Id="rId12" Type="http://schemas.openxmlformats.org/officeDocument/2006/relationships/customXml" Target="../ink/ink19.xml"/><Relationship Id="rId17" Type="http://schemas.openxmlformats.org/officeDocument/2006/relationships/image" Target="../media/image28.png"/><Relationship Id="rId25" Type="http://schemas.openxmlformats.org/officeDocument/2006/relationships/image" Target="../media/image32.png"/><Relationship Id="rId33" Type="http://schemas.openxmlformats.org/officeDocument/2006/relationships/image" Target="../media/image36.png"/><Relationship Id="rId2" Type="http://schemas.openxmlformats.org/officeDocument/2006/relationships/customXml" Target="../ink/ink14.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25.png"/><Relationship Id="rId24" Type="http://schemas.openxmlformats.org/officeDocument/2006/relationships/customXml" Target="../ink/ink25.xml"/><Relationship Id="rId32" Type="http://schemas.openxmlformats.org/officeDocument/2006/relationships/customXml" Target="../ink/ink29.xml"/><Relationship Id="rId5" Type="http://schemas.openxmlformats.org/officeDocument/2006/relationships/image" Target="../media/image22.png"/><Relationship Id="rId15" Type="http://schemas.openxmlformats.org/officeDocument/2006/relationships/image" Target="../media/image27.png"/><Relationship Id="rId23" Type="http://schemas.openxmlformats.org/officeDocument/2006/relationships/image" Target="../media/image31.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29.png"/><Relationship Id="rId31" Type="http://schemas.openxmlformats.org/officeDocument/2006/relationships/image" Target="../media/image35.png"/><Relationship Id="rId4" Type="http://schemas.openxmlformats.org/officeDocument/2006/relationships/customXml" Target="../ink/ink15.xml"/><Relationship Id="rId9" Type="http://schemas.openxmlformats.org/officeDocument/2006/relationships/image" Target="../media/image24.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33.png"/><Relationship Id="rId30" Type="http://schemas.openxmlformats.org/officeDocument/2006/relationships/customXml" Target="../ink/ink28.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21.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46.svg"/></Relationships>
</file>

<file path=ppt/slides/_rels/slide22.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6.sv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2.svg"/><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svg"/><Relationship Id="rId3" Type="http://schemas.openxmlformats.org/officeDocument/2006/relationships/image" Target="../media/image40.svg"/><Relationship Id="rId7" Type="http://schemas.openxmlformats.org/officeDocument/2006/relationships/image" Target="../media/image46.svg"/><Relationship Id="rId12" Type="http://schemas.openxmlformats.org/officeDocument/2006/relationships/image" Target="../media/image51.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2.svg"/><Relationship Id="rId10" Type="http://schemas.openxmlformats.org/officeDocument/2006/relationships/image" Target="../media/image49.png"/><Relationship Id="rId4" Type="http://schemas.openxmlformats.org/officeDocument/2006/relationships/image" Target="../media/image41.png"/><Relationship Id="rId9" Type="http://schemas.openxmlformats.org/officeDocument/2006/relationships/image" Target="../media/image48.svg"/></Relationships>
</file>

<file path=ppt/slides/_rels/slide24.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33.xml"/><Relationship Id="rId18" Type="http://schemas.openxmlformats.org/officeDocument/2006/relationships/image" Target="../media/image65.png"/><Relationship Id="rId26" Type="http://schemas.openxmlformats.org/officeDocument/2006/relationships/image" Target="../media/image69.png"/><Relationship Id="rId3" Type="http://schemas.openxmlformats.org/officeDocument/2006/relationships/image" Target="../media/image55.svg"/><Relationship Id="rId21" Type="http://schemas.openxmlformats.org/officeDocument/2006/relationships/customXml" Target="../ink/ink37.xml"/><Relationship Id="rId34" Type="http://schemas.openxmlformats.org/officeDocument/2006/relationships/image" Target="../media/image73.png"/><Relationship Id="rId7" Type="http://schemas.openxmlformats.org/officeDocument/2006/relationships/image" Target="../media/image59.svg"/><Relationship Id="rId12" Type="http://schemas.openxmlformats.org/officeDocument/2006/relationships/image" Target="../media/image62.png"/><Relationship Id="rId17" Type="http://schemas.openxmlformats.org/officeDocument/2006/relationships/customXml" Target="../ink/ink35.xml"/><Relationship Id="rId25" Type="http://schemas.openxmlformats.org/officeDocument/2006/relationships/customXml" Target="../ink/ink39.xml"/><Relationship Id="rId33" Type="http://schemas.openxmlformats.org/officeDocument/2006/relationships/customXml" Target="../ink/ink43.xml"/><Relationship Id="rId2" Type="http://schemas.openxmlformats.org/officeDocument/2006/relationships/image" Target="../media/image54.png"/><Relationship Id="rId16" Type="http://schemas.openxmlformats.org/officeDocument/2006/relationships/image" Target="../media/image64.png"/><Relationship Id="rId20" Type="http://schemas.openxmlformats.org/officeDocument/2006/relationships/image" Target="../media/image66.png"/><Relationship Id="rId29" Type="http://schemas.openxmlformats.org/officeDocument/2006/relationships/customXml" Target="../ink/ink4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32.xml"/><Relationship Id="rId24" Type="http://schemas.openxmlformats.org/officeDocument/2006/relationships/image" Target="../media/image68.png"/><Relationship Id="rId32" Type="http://schemas.openxmlformats.org/officeDocument/2006/relationships/image" Target="../media/image72.png"/><Relationship Id="rId5" Type="http://schemas.openxmlformats.org/officeDocument/2006/relationships/image" Target="../media/image57.svg"/><Relationship Id="rId15" Type="http://schemas.openxmlformats.org/officeDocument/2006/relationships/customXml" Target="../ink/ink34.xml"/><Relationship Id="rId23" Type="http://schemas.openxmlformats.org/officeDocument/2006/relationships/customXml" Target="../ink/ink38.xml"/><Relationship Id="rId28" Type="http://schemas.openxmlformats.org/officeDocument/2006/relationships/image" Target="../media/image70.png"/><Relationship Id="rId36"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customXml" Target="../ink/ink36.xml"/><Relationship Id="rId31" Type="http://schemas.openxmlformats.org/officeDocument/2006/relationships/customXml" Target="../ink/ink42.xml"/><Relationship Id="rId4" Type="http://schemas.openxmlformats.org/officeDocument/2006/relationships/image" Target="../media/image56.png"/><Relationship Id="rId9" Type="http://schemas.openxmlformats.org/officeDocument/2006/relationships/customXml" Target="../ink/ink31.xml"/><Relationship Id="rId14" Type="http://schemas.openxmlformats.org/officeDocument/2006/relationships/image" Target="../media/image63.png"/><Relationship Id="rId22" Type="http://schemas.openxmlformats.org/officeDocument/2006/relationships/image" Target="../media/image67.png"/><Relationship Id="rId27" Type="http://schemas.openxmlformats.org/officeDocument/2006/relationships/customXml" Target="../ink/ink40.xml"/><Relationship Id="rId30" Type="http://schemas.openxmlformats.org/officeDocument/2006/relationships/image" Target="../media/image71.png"/><Relationship Id="rId35" Type="http://schemas.openxmlformats.org/officeDocument/2006/relationships/customXml" Target="../ink/ink44.xml"/></Relationships>
</file>

<file path=ppt/slides/_rels/slide2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7.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51.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49.xml"/><Relationship Id="rId25" Type="http://schemas.openxmlformats.org/officeDocument/2006/relationships/customXml" Target="../ink/ink53.xml"/><Relationship Id="rId33" Type="http://schemas.openxmlformats.org/officeDocument/2006/relationships/customXml" Target="../ink/ink57.xml"/><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6.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57.svg"/><Relationship Id="rId15" Type="http://schemas.openxmlformats.org/officeDocument/2006/relationships/customXml" Target="../ink/ink48.xml"/><Relationship Id="rId23" Type="http://schemas.openxmlformats.org/officeDocument/2006/relationships/customXml" Target="../ink/ink52.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0.xml"/><Relationship Id="rId31" Type="http://schemas.openxmlformats.org/officeDocument/2006/relationships/customXml" Target="../ink/ink56.xml"/><Relationship Id="rId4" Type="http://schemas.openxmlformats.org/officeDocument/2006/relationships/image" Target="../media/image56.png"/><Relationship Id="rId9" Type="http://schemas.openxmlformats.org/officeDocument/2006/relationships/customXml" Target="../ink/ink45.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4.xml"/><Relationship Id="rId30" Type="http://schemas.openxmlformats.org/officeDocument/2006/relationships/image" Target="../media/image85.png"/><Relationship Id="rId35" Type="http://schemas.openxmlformats.org/officeDocument/2006/relationships/customXml" Target="../ink/ink58.xml"/></Relationships>
</file>

<file path=ppt/slides/_rels/slide2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61.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65.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63.xml"/><Relationship Id="rId25" Type="http://schemas.openxmlformats.org/officeDocument/2006/relationships/customXml" Target="../ink/ink67.xml"/><Relationship Id="rId33" Type="http://schemas.openxmlformats.org/officeDocument/2006/relationships/customXml" Target="../ink/ink71.xml"/><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6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60.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57.svg"/><Relationship Id="rId15" Type="http://schemas.openxmlformats.org/officeDocument/2006/relationships/customXml" Target="../ink/ink62.xml"/><Relationship Id="rId23" Type="http://schemas.openxmlformats.org/officeDocument/2006/relationships/customXml" Target="../ink/ink66.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64.xml"/><Relationship Id="rId31" Type="http://schemas.openxmlformats.org/officeDocument/2006/relationships/customXml" Target="../ink/ink70.xml"/><Relationship Id="rId4" Type="http://schemas.openxmlformats.org/officeDocument/2006/relationships/image" Target="../media/image56.png"/><Relationship Id="rId9" Type="http://schemas.openxmlformats.org/officeDocument/2006/relationships/customXml" Target="../ink/ink59.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68.xml"/><Relationship Id="rId30" Type="http://schemas.openxmlformats.org/officeDocument/2006/relationships/image" Target="../media/image85.png"/><Relationship Id="rId35" Type="http://schemas.openxmlformats.org/officeDocument/2006/relationships/customXml" Target="../ink/ink72.xml"/></Relationships>
</file>

<file path=ppt/slides/_rels/slide2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75.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79.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77.xml"/><Relationship Id="rId25" Type="http://schemas.openxmlformats.org/officeDocument/2006/relationships/customXml" Target="../ink/ink81.xml"/><Relationship Id="rId33" Type="http://schemas.openxmlformats.org/officeDocument/2006/relationships/customXml" Target="../ink/ink85.xml"/><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8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74.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57.svg"/><Relationship Id="rId15" Type="http://schemas.openxmlformats.org/officeDocument/2006/relationships/customXml" Target="../ink/ink76.xml"/><Relationship Id="rId23" Type="http://schemas.openxmlformats.org/officeDocument/2006/relationships/customXml" Target="../ink/ink80.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78.xml"/><Relationship Id="rId31" Type="http://schemas.openxmlformats.org/officeDocument/2006/relationships/customXml" Target="../ink/ink84.xml"/><Relationship Id="rId4" Type="http://schemas.openxmlformats.org/officeDocument/2006/relationships/image" Target="../media/image56.png"/><Relationship Id="rId9" Type="http://schemas.openxmlformats.org/officeDocument/2006/relationships/customXml" Target="../ink/ink73.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82.xml"/><Relationship Id="rId30" Type="http://schemas.openxmlformats.org/officeDocument/2006/relationships/image" Target="../media/image85.png"/><Relationship Id="rId35" Type="http://schemas.openxmlformats.org/officeDocument/2006/relationships/customXml" Target="../ink/ink86.xml"/></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89.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93.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91.xml"/><Relationship Id="rId25" Type="http://schemas.openxmlformats.org/officeDocument/2006/relationships/customXml" Target="../ink/ink95.xml"/><Relationship Id="rId33" Type="http://schemas.openxmlformats.org/officeDocument/2006/relationships/customXml" Target="../ink/ink99.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97.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88.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90.xml"/><Relationship Id="rId23" Type="http://schemas.openxmlformats.org/officeDocument/2006/relationships/customXml" Target="../ink/ink94.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92.xml"/><Relationship Id="rId31" Type="http://schemas.openxmlformats.org/officeDocument/2006/relationships/customXml" Target="../ink/ink98.xml"/><Relationship Id="rId4" Type="http://schemas.openxmlformats.org/officeDocument/2006/relationships/image" Target="../media/image56.png"/><Relationship Id="rId9" Type="http://schemas.openxmlformats.org/officeDocument/2006/relationships/customXml" Target="../ink/ink87.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96.xml"/><Relationship Id="rId30" Type="http://schemas.openxmlformats.org/officeDocument/2006/relationships/image" Target="../media/image85.png"/><Relationship Id="rId35" Type="http://schemas.openxmlformats.org/officeDocument/2006/relationships/customXml" Target="../ink/ink10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3.png"/><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103.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107.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105.xml"/><Relationship Id="rId25" Type="http://schemas.openxmlformats.org/officeDocument/2006/relationships/customXml" Target="../ink/ink109.xml"/><Relationship Id="rId33" Type="http://schemas.openxmlformats.org/officeDocument/2006/relationships/customXml" Target="../ink/ink113.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1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102.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104.xml"/><Relationship Id="rId23" Type="http://schemas.openxmlformats.org/officeDocument/2006/relationships/customXml" Target="../ink/ink108.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06.xml"/><Relationship Id="rId31" Type="http://schemas.openxmlformats.org/officeDocument/2006/relationships/customXml" Target="../ink/ink112.xml"/><Relationship Id="rId4" Type="http://schemas.openxmlformats.org/officeDocument/2006/relationships/image" Target="../media/image56.png"/><Relationship Id="rId9" Type="http://schemas.openxmlformats.org/officeDocument/2006/relationships/customXml" Target="../ink/ink101.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10.xml"/><Relationship Id="rId30" Type="http://schemas.openxmlformats.org/officeDocument/2006/relationships/image" Target="../media/image85.png"/><Relationship Id="rId35" Type="http://schemas.openxmlformats.org/officeDocument/2006/relationships/customXml" Target="../ink/ink114.xml"/></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117.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121.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119.xml"/><Relationship Id="rId25" Type="http://schemas.openxmlformats.org/officeDocument/2006/relationships/customXml" Target="../ink/ink123.xml"/><Relationship Id="rId33" Type="http://schemas.openxmlformats.org/officeDocument/2006/relationships/customXml" Target="../ink/ink127.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116.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118.xml"/><Relationship Id="rId23" Type="http://schemas.openxmlformats.org/officeDocument/2006/relationships/customXml" Target="../ink/ink122.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20.xml"/><Relationship Id="rId31" Type="http://schemas.openxmlformats.org/officeDocument/2006/relationships/customXml" Target="../ink/ink126.xml"/><Relationship Id="rId4" Type="http://schemas.openxmlformats.org/officeDocument/2006/relationships/image" Target="../media/image56.png"/><Relationship Id="rId9" Type="http://schemas.openxmlformats.org/officeDocument/2006/relationships/customXml" Target="../ink/ink115.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24.xml"/><Relationship Id="rId30" Type="http://schemas.openxmlformats.org/officeDocument/2006/relationships/image" Target="../media/image85.png"/><Relationship Id="rId35" Type="http://schemas.openxmlformats.org/officeDocument/2006/relationships/customXml" Target="../ink/ink128.xml"/></Relationships>
</file>

<file path=ppt/slides/_rels/slide3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131.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135.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133.xml"/><Relationship Id="rId25" Type="http://schemas.openxmlformats.org/officeDocument/2006/relationships/customXml" Target="../ink/ink137.xml"/><Relationship Id="rId33" Type="http://schemas.openxmlformats.org/officeDocument/2006/relationships/customXml" Target="../ink/ink141.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3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130.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132.xml"/><Relationship Id="rId23" Type="http://schemas.openxmlformats.org/officeDocument/2006/relationships/customXml" Target="../ink/ink136.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34.xml"/><Relationship Id="rId31" Type="http://schemas.openxmlformats.org/officeDocument/2006/relationships/customXml" Target="../ink/ink140.xml"/><Relationship Id="rId4" Type="http://schemas.openxmlformats.org/officeDocument/2006/relationships/image" Target="../media/image56.png"/><Relationship Id="rId9" Type="http://schemas.openxmlformats.org/officeDocument/2006/relationships/customXml" Target="../ink/ink129.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38.xml"/><Relationship Id="rId30" Type="http://schemas.openxmlformats.org/officeDocument/2006/relationships/image" Target="../media/image85.png"/><Relationship Id="rId35" Type="http://schemas.openxmlformats.org/officeDocument/2006/relationships/customXml" Target="../ink/ink142.xml"/></Relationships>
</file>

<file path=ppt/slides/_rels/slide33.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145.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149.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147.xml"/><Relationship Id="rId25" Type="http://schemas.openxmlformats.org/officeDocument/2006/relationships/customXml" Target="../ink/ink151.xml"/><Relationship Id="rId33" Type="http://schemas.openxmlformats.org/officeDocument/2006/relationships/customXml" Target="../ink/ink155.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5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144.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146.xml"/><Relationship Id="rId23" Type="http://schemas.openxmlformats.org/officeDocument/2006/relationships/customXml" Target="../ink/ink150.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48.xml"/><Relationship Id="rId31" Type="http://schemas.openxmlformats.org/officeDocument/2006/relationships/customXml" Target="../ink/ink154.xml"/><Relationship Id="rId4" Type="http://schemas.openxmlformats.org/officeDocument/2006/relationships/image" Target="../media/image56.png"/><Relationship Id="rId9" Type="http://schemas.openxmlformats.org/officeDocument/2006/relationships/customXml" Target="../ink/ink143.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52.xml"/><Relationship Id="rId30" Type="http://schemas.openxmlformats.org/officeDocument/2006/relationships/image" Target="../media/image85.png"/><Relationship Id="rId35" Type="http://schemas.openxmlformats.org/officeDocument/2006/relationships/customXml" Target="../ink/ink156.xml"/></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159.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163.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161.xml"/><Relationship Id="rId25" Type="http://schemas.openxmlformats.org/officeDocument/2006/relationships/customXml" Target="../ink/ink165.xml"/><Relationship Id="rId33" Type="http://schemas.openxmlformats.org/officeDocument/2006/relationships/customXml" Target="../ink/ink169.xml"/><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67.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158.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57.svg"/><Relationship Id="rId15" Type="http://schemas.openxmlformats.org/officeDocument/2006/relationships/customXml" Target="../ink/ink160.xml"/><Relationship Id="rId23" Type="http://schemas.openxmlformats.org/officeDocument/2006/relationships/customXml" Target="../ink/ink164.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62.xml"/><Relationship Id="rId31" Type="http://schemas.openxmlformats.org/officeDocument/2006/relationships/customXml" Target="../ink/ink168.xml"/><Relationship Id="rId4" Type="http://schemas.openxmlformats.org/officeDocument/2006/relationships/image" Target="../media/image56.png"/><Relationship Id="rId9" Type="http://schemas.openxmlformats.org/officeDocument/2006/relationships/customXml" Target="../ink/ink157.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66.xml"/><Relationship Id="rId30" Type="http://schemas.openxmlformats.org/officeDocument/2006/relationships/image" Target="../media/image85.png"/><Relationship Id="rId35" Type="http://schemas.openxmlformats.org/officeDocument/2006/relationships/customXml" Target="../ink/ink170.xml"/></Relationships>
</file>

<file path=ppt/slides/_rels/slide3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173.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177.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175.xml"/><Relationship Id="rId25" Type="http://schemas.openxmlformats.org/officeDocument/2006/relationships/customXml" Target="../ink/ink179.xml"/><Relationship Id="rId33" Type="http://schemas.openxmlformats.org/officeDocument/2006/relationships/customXml" Target="../ink/ink183.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8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172.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174.xml"/><Relationship Id="rId23" Type="http://schemas.openxmlformats.org/officeDocument/2006/relationships/customXml" Target="../ink/ink178.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76.xml"/><Relationship Id="rId31" Type="http://schemas.openxmlformats.org/officeDocument/2006/relationships/customXml" Target="../ink/ink182.xml"/><Relationship Id="rId4" Type="http://schemas.openxmlformats.org/officeDocument/2006/relationships/image" Target="../media/image56.png"/><Relationship Id="rId9" Type="http://schemas.openxmlformats.org/officeDocument/2006/relationships/customXml" Target="../ink/ink171.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80.xml"/><Relationship Id="rId30" Type="http://schemas.openxmlformats.org/officeDocument/2006/relationships/image" Target="../media/image85.png"/><Relationship Id="rId35" Type="http://schemas.openxmlformats.org/officeDocument/2006/relationships/customXml" Target="../ink/ink184.xml"/></Relationships>
</file>

<file path=ppt/slides/_rels/slide3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187.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191.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189.xml"/><Relationship Id="rId25" Type="http://schemas.openxmlformats.org/officeDocument/2006/relationships/customXml" Target="../ink/ink193.xml"/><Relationship Id="rId33" Type="http://schemas.openxmlformats.org/officeDocument/2006/relationships/customXml" Target="../ink/ink197.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195.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186.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188.xml"/><Relationship Id="rId23" Type="http://schemas.openxmlformats.org/officeDocument/2006/relationships/customXml" Target="../ink/ink192.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190.xml"/><Relationship Id="rId31" Type="http://schemas.openxmlformats.org/officeDocument/2006/relationships/customXml" Target="../ink/ink196.xml"/><Relationship Id="rId4" Type="http://schemas.openxmlformats.org/officeDocument/2006/relationships/image" Target="../media/image56.png"/><Relationship Id="rId9" Type="http://schemas.openxmlformats.org/officeDocument/2006/relationships/customXml" Target="../ink/ink185.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194.xml"/><Relationship Id="rId30" Type="http://schemas.openxmlformats.org/officeDocument/2006/relationships/image" Target="../media/image85.png"/><Relationship Id="rId35" Type="http://schemas.openxmlformats.org/officeDocument/2006/relationships/customXml" Target="../ink/ink198.xml"/></Relationships>
</file>

<file path=ppt/slides/_rels/slide3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201.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205.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203.xml"/><Relationship Id="rId25" Type="http://schemas.openxmlformats.org/officeDocument/2006/relationships/customXml" Target="../ink/ink207.xml"/><Relationship Id="rId33" Type="http://schemas.openxmlformats.org/officeDocument/2006/relationships/customXml" Target="../ink/ink211.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0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200.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202.xml"/><Relationship Id="rId23" Type="http://schemas.openxmlformats.org/officeDocument/2006/relationships/customXml" Target="../ink/ink206.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04.xml"/><Relationship Id="rId31" Type="http://schemas.openxmlformats.org/officeDocument/2006/relationships/customXml" Target="../ink/ink210.xml"/><Relationship Id="rId4" Type="http://schemas.openxmlformats.org/officeDocument/2006/relationships/image" Target="../media/image56.png"/><Relationship Id="rId9" Type="http://schemas.openxmlformats.org/officeDocument/2006/relationships/customXml" Target="../ink/ink199.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08.xml"/><Relationship Id="rId30" Type="http://schemas.openxmlformats.org/officeDocument/2006/relationships/image" Target="../media/image85.png"/><Relationship Id="rId35" Type="http://schemas.openxmlformats.org/officeDocument/2006/relationships/customXml" Target="../ink/ink212.xml"/></Relationships>
</file>

<file path=ppt/slides/_rels/slide3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215.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219.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217.xml"/><Relationship Id="rId25" Type="http://schemas.openxmlformats.org/officeDocument/2006/relationships/customXml" Target="../ink/ink221.xml"/><Relationship Id="rId33" Type="http://schemas.openxmlformats.org/officeDocument/2006/relationships/customXml" Target="../ink/ink225.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2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214.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216.xml"/><Relationship Id="rId23" Type="http://schemas.openxmlformats.org/officeDocument/2006/relationships/customXml" Target="../ink/ink220.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18.xml"/><Relationship Id="rId31" Type="http://schemas.openxmlformats.org/officeDocument/2006/relationships/customXml" Target="../ink/ink224.xml"/><Relationship Id="rId4" Type="http://schemas.openxmlformats.org/officeDocument/2006/relationships/image" Target="../media/image56.png"/><Relationship Id="rId9" Type="http://schemas.openxmlformats.org/officeDocument/2006/relationships/customXml" Target="../ink/ink213.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22.xml"/><Relationship Id="rId30" Type="http://schemas.openxmlformats.org/officeDocument/2006/relationships/image" Target="../media/image85.png"/><Relationship Id="rId35" Type="http://schemas.openxmlformats.org/officeDocument/2006/relationships/customXml" Target="../ink/ink226.xml"/></Relationships>
</file>

<file path=ppt/slides/_rels/slide3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229.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233.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231.xml"/><Relationship Id="rId25" Type="http://schemas.openxmlformats.org/officeDocument/2006/relationships/customXml" Target="../ink/ink235.xml"/><Relationship Id="rId33" Type="http://schemas.openxmlformats.org/officeDocument/2006/relationships/customXml" Target="../ink/ink239.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37.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228.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230.xml"/><Relationship Id="rId23" Type="http://schemas.openxmlformats.org/officeDocument/2006/relationships/customXml" Target="../ink/ink234.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32.xml"/><Relationship Id="rId31" Type="http://schemas.openxmlformats.org/officeDocument/2006/relationships/customXml" Target="../ink/ink238.xml"/><Relationship Id="rId4" Type="http://schemas.openxmlformats.org/officeDocument/2006/relationships/image" Target="../media/image56.png"/><Relationship Id="rId9" Type="http://schemas.openxmlformats.org/officeDocument/2006/relationships/customXml" Target="../ink/ink227.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36.xml"/><Relationship Id="rId30" Type="http://schemas.openxmlformats.org/officeDocument/2006/relationships/image" Target="../media/image85.png"/><Relationship Id="rId35" Type="http://schemas.openxmlformats.org/officeDocument/2006/relationships/customXml" Target="../ink/ink240.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243.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247.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245.xml"/><Relationship Id="rId25" Type="http://schemas.openxmlformats.org/officeDocument/2006/relationships/customXml" Target="../ink/ink249.xml"/><Relationship Id="rId33" Type="http://schemas.openxmlformats.org/officeDocument/2006/relationships/customXml" Target="../ink/ink253.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5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242.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244.xml"/><Relationship Id="rId23" Type="http://schemas.openxmlformats.org/officeDocument/2006/relationships/customXml" Target="../ink/ink248.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46.xml"/><Relationship Id="rId31" Type="http://schemas.openxmlformats.org/officeDocument/2006/relationships/customXml" Target="../ink/ink252.xml"/><Relationship Id="rId4" Type="http://schemas.openxmlformats.org/officeDocument/2006/relationships/image" Target="../media/image56.png"/><Relationship Id="rId9" Type="http://schemas.openxmlformats.org/officeDocument/2006/relationships/customXml" Target="../ink/ink241.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50.xml"/><Relationship Id="rId30" Type="http://schemas.openxmlformats.org/officeDocument/2006/relationships/image" Target="../media/image85.png"/><Relationship Id="rId35" Type="http://schemas.openxmlformats.org/officeDocument/2006/relationships/customXml" Target="../ink/ink254.xml"/></Relationships>
</file>

<file path=ppt/slides/_rels/slide4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257.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261.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259.xml"/><Relationship Id="rId25" Type="http://schemas.openxmlformats.org/officeDocument/2006/relationships/customXml" Target="../ink/ink263.xml"/><Relationship Id="rId33" Type="http://schemas.openxmlformats.org/officeDocument/2006/relationships/customXml" Target="../ink/ink267.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65.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256.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258.xml"/><Relationship Id="rId23" Type="http://schemas.openxmlformats.org/officeDocument/2006/relationships/customXml" Target="../ink/ink262.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60.xml"/><Relationship Id="rId31" Type="http://schemas.openxmlformats.org/officeDocument/2006/relationships/customXml" Target="../ink/ink266.xml"/><Relationship Id="rId4" Type="http://schemas.openxmlformats.org/officeDocument/2006/relationships/image" Target="../media/image56.png"/><Relationship Id="rId9" Type="http://schemas.openxmlformats.org/officeDocument/2006/relationships/customXml" Target="../ink/ink255.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64.xml"/><Relationship Id="rId30" Type="http://schemas.openxmlformats.org/officeDocument/2006/relationships/image" Target="../media/image85.png"/><Relationship Id="rId35" Type="http://schemas.openxmlformats.org/officeDocument/2006/relationships/customXml" Target="../ink/ink268.xml"/></Relationships>
</file>

<file path=ppt/slides/_rels/slide4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271.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275.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273.xml"/><Relationship Id="rId25" Type="http://schemas.openxmlformats.org/officeDocument/2006/relationships/customXml" Target="../ink/ink277.xml"/><Relationship Id="rId33" Type="http://schemas.openxmlformats.org/officeDocument/2006/relationships/customXml" Target="../ink/ink281.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7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270.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272.xml"/><Relationship Id="rId23" Type="http://schemas.openxmlformats.org/officeDocument/2006/relationships/customXml" Target="../ink/ink276.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74.xml"/><Relationship Id="rId31" Type="http://schemas.openxmlformats.org/officeDocument/2006/relationships/customXml" Target="../ink/ink280.xml"/><Relationship Id="rId4" Type="http://schemas.openxmlformats.org/officeDocument/2006/relationships/image" Target="../media/image56.png"/><Relationship Id="rId9" Type="http://schemas.openxmlformats.org/officeDocument/2006/relationships/customXml" Target="../ink/ink269.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78.xml"/><Relationship Id="rId30" Type="http://schemas.openxmlformats.org/officeDocument/2006/relationships/image" Target="../media/image85.png"/><Relationship Id="rId35" Type="http://schemas.openxmlformats.org/officeDocument/2006/relationships/customXml" Target="../ink/ink282.xml"/></Relationships>
</file>

<file path=ppt/slides/_rels/slide43.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285.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289.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287.xml"/><Relationship Id="rId25" Type="http://schemas.openxmlformats.org/officeDocument/2006/relationships/customXml" Target="../ink/ink291.xml"/><Relationship Id="rId33" Type="http://schemas.openxmlformats.org/officeDocument/2006/relationships/customXml" Target="../ink/ink295.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29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284.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286.xml"/><Relationship Id="rId23" Type="http://schemas.openxmlformats.org/officeDocument/2006/relationships/customXml" Target="../ink/ink290.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288.xml"/><Relationship Id="rId31" Type="http://schemas.openxmlformats.org/officeDocument/2006/relationships/customXml" Target="../ink/ink294.xml"/><Relationship Id="rId4" Type="http://schemas.openxmlformats.org/officeDocument/2006/relationships/image" Target="../media/image56.png"/><Relationship Id="rId9" Type="http://schemas.openxmlformats.org/officeDocument/2006/relationships/customXml" Target="../ink/ink283.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292.xml"/><Relationship Id="rId30" Type="http://schemas.openxmlformats.org/officeDocument/2006/relationships/image" Target="../media/image85.png"/><Relationship Id="rId35" Type="http://schemas.openxmlformats.org/officeDocument/2006/relationships/customXml" Target="../ink/ink296.xml"/></Relationships>
</file>

<file path=ppt/slides/_rels/slide4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299.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303.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301.xml"/><Relationship Id="rId25" Type="http://schemas.openxmlformats.org/officeDocument/2006/relationships/customXml" Target="../ink/ink305.xml"/><Relationship Id="rId33" Type="http://schemas.openxmlformats.org/officeDocument/2006/relationships/customXml" Target="../ink/ink309.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07.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298.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300.xml"/><Relationship Id="rId23" Type="http://schemas.openxmlformats.org/officeDocument/2006/relationships/customXml" Target="../ink/ink304.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02.xml"/><Relationship Id="rId31" Type="http://schemas.openxmlformats.org/officeDocument/2006/relationships/customXml" Target="../ink/ink308.xml"/><Relationship Id="rId4" Type="http://schemas.openxmlformats.org/officeDocument/2006/relationships/image" Target="../media/image56.png"/><Relationship Id="rId9" Type="http://schemas.openxmlformats.org/officeDocument/2006/relationships/customXml" Target="../ink/ink297.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06.xml"/><Relationship Id="rId30" Type="http://schemas.openxmlformats.org/officeDocument/2006/relationships/image" Target="../media/image85.png"/><Relationship Id="rId35" Type="http://schemas.openxmlformats.org/officeDocument/2006/relationships/customXml" Target="../ink/ink310.xml"/></Relationships>
</file>

<file path=ppt/slides/_rels/slide4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313.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317.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315.xml"/><Relationship Id="rId25" Type="http://schemas.openxmlformats.org/officeDocument/2006/relationships/customXml" Target="../ink/ink319.xml"/><Relationship Id="rId33" Type="http://schemas.openxmlformats.org/officeDocument/2006/relationships/customXml" Target="../ink/ink323.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2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312.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314.xml"/><Relationship Id="rId23" Type="http://schemas.openxmlformats.org/officeDocument/2006/relationships/customXml" Target="../ink/ink318.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16.xml"/><Relationship Id="rId31" Type="http://schemas.openxmlformats.org/officeDocument/2006/relationships/customXml" Target="../ink/ink322.xml"/><Relationship Id="rId4" Type="http://schemas.openxmlformats.org/officeDocument/2006/relationships/image" Target="../media/image56.png"/><Relationship Id="rId9" Type="http://schemas.openxmlformats.org/officeDocument/2006/relationships/customXml" Target="../ink/ink311.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20.xml"/><Relationship Id="rId30" Type="http://schemas.openxmlformats.org/officeDocument/2006/relationships/image" Target="../media/image85.png"/><Relationship Id="rId35" Type="http://schemas.openxmlformats.org/officeDocument/2006/relationships/customXml" Target="../ink/ink324.xml"/></Relationships>
</file>

<file path=ppt/slides/_rels/slide4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327.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331.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329.xml"/><Relationship Id="rId25" Type="http://schemas.openxmlformats.org/officeDocument/2006/relationships/customXml" Target="../ink/ink333.xml"/><Relationship Id="rId33" Type="http://schemas.openxmlformats.org/officeDocument/2006/relationships/customXml" Target="../ink/ink337.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35.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326.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328.xml"/><Relationship Id="rId23" Type="http://schemas.openxmlformats.org/officeDocument/2006/relationships/customXml" Target="../ink/ink332.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30.xml"/><Relationship Id="rId31" Type="http://schemas.openxmlformats.org/officeDocument/2006/relationships/customXml" Target="../ink/ink336.xml"/><Relationship Id="rId4" Type="http://schemas.openxmlformats.org/officeDocument/2006/relationships/image" Target="../media/image56.png"/><Relationship Id="rId9" Type="http://schemas.openxmlformats.org/officeDocument/2006/relationships/customXml" Target="../ink/ink325.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34.xml"/><Relationship Id="rId30" Type="http://schemas.openxmlformats.org/officeDocument/2006/relationships/image" Target="../media/image85.png"/><Relationship Id="rId35" Type="http://schemas.openxmlformats.org/officeDocument/2006/relationships/customXml" Target="../ink/ink338.xml"/></Relationships>
</file>

<file path=ppt/slides/_rels/slide4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341.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345.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343.xml"/><Relationship Id="rId25" Type="http://schemas.openxmlformats.org/officeDocument/2006/relationships/customXml" Target="../ink/ink347.xml"/><Relationship Id="rId33" Type="http://schemas.openxmlformats.org/officeDocument/2006/relationships/customXml" Target="../ink/ink351.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4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340.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342.xml"/><Relationship Id="rId23" Type="http://schemas.openxmlformats.org/officeDocument/2006/relationships/customXml" Target="../ink/ink346.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44.xml"/><Relationship Id="rId31" Type="http://schemas.openxmlformats.org/officeDocument/2006/relationships/customXml" Target="../ink/ink350.xml"/><Relationship Id="rId4" Type="http://schemas.openxmlformats.org/officeDocument/2006/relationships/image" Target="../media/image56.png"/><Relationship Id="rId9" Type="http://schemas.openxmlformats.org/officeDocument/2006/relationships/customXml" Target="../ink/ink339.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48.xml"/><Relationship Id="rId30" Type="http://schemas.openxmlformats.org/officeDocument/2006/relationships/image" Target="../media/image85.png"/><Relationship Id="rId35" Type="http://schemas.openxmlformats.org/officeDocument/2006/relationships/customXml" Target="../ink/ink352.xml"/></Relationships>
</file>

<file path=ppt/slides/_rels/slide4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355.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359.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357.xml"/><Relationship Id="rId25" Type="http://schemas.openxmlformats.org/officeDocument/2006/relationships/customXml" Target="../ink/ink361.xml"/><Relationship Id="rId33" Type="http://schemas.openxmlformats.org/officeDocument/2006/relationships/customXml" Target="../ink/ink365.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6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354.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356.xml"/><Relationship Id="rId23" Type="http://schemas.openxmlformats.org/officeDocument/2006/relationships/customXml" Target="../ink/ink360.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58.xml"/><Relationship Id="rId31" Type="http://schemas.openxmlformats.org/officeDocument/2006/relationships/customXml" Target="../ink/ink364.xml"/><Relationship Id="rId4" Type="http://schemas.openxmlformats.org/officeDocument/2006/relationships/image" Target="../media/image56.png"/><Relationship Id="rId9" Type="http://schemas.openxmlformats.org/officeDocument/2006/relationships/customXml" Target="../ink/ink353.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62.xml"/><Relationship Id="rId30" Type="http://schemas.openxmlformats.org/officeDocument/2006/relationships/image" Target="../media/image85.png"/><Relationship Id="rId35" Type="http://schemas.openxmlformats.org/officeDocument/2006/relationships/customXml" Target="../ink/ink366.xml"/></Relationships>
</file>

<file path=ppt/slides/_rels/slide4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369.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373.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371.xml"/><Relationship Id="rId25" Type="http://schemas.openxmlformats.org/officeDocument/2006/relationships/customXml" Target="../ink/ink375.xml"/><Relationship Id="rId33" Type="http://schemas.openxmlformats.org/officeDocument/2006/relationships/customXml" Target="../ink/ink379.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77.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368.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370.xml"/><Relationship Id="rId23" Type="http://schemas.openxmlformats.org/officeDocument/2006/relationships/customXml" Target="../ink/ink374.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72.xml"/><Relationship Id="rId31" Type="http://schemas.openxmlformats.org/officeDocument/2006/relationships/customXml" Target="../ink/ink378.xml"/><Relationship Id="rId4" Type="http://schemas.openxmlformats.org/officeDocument/2006/relationships/image" Target="../media/image56.png"/><Relationship Id="rId9" Type="http://schemas.openxmlformats.org/officeDocument/2006/relationships/customXml" Target="../ink/ink367.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76.xml"/><Relationship Id="rId30" Type="http://schemas.openxmlformats.org/officeDocument/2006/relationships/image" Target="../media/image85.png"/><Relationship Id="rId35" Type="http://schemas.openxmlformats.org/officeDocument/2006/relationships/customXml" Target="../ink/ink380.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383.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387.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385.xml"/><Relationship Id="rId25" Type="http://schemas.openxmlformats.org/officeDocument/2006/relationships/customXml" Target="../ink/ink389.xml"/><Relationship Id="rId33" Type="http://schemas.openxmlformats.org/officeDocument/2006/relationships/customXml" Target="../ink/ink393.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39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382.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384.xml"/><Relationship Id="rId23" Type="http://schemas.openxmlformats.org/officeDocument/2006/relationships/customXml" Target="../ink/ink388.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386.xml"/><Relationship Id="rId31" Type="http://schemas.openxmlformats.org/officeDocument/2006/relationships/customXml" Target="../ink/ink392.xml"/><Relationship Id="rId4" Type="http://schemas.openxmlformats.org/officeDocument/2006/relationships/image" Target="../media/image56.png"/><Relationship Id="rId9" Type="http://schemas.openxmlformats.org/officeDocument/2006/relationships/customXml" Target="../ink/ink381.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390.xml"/><Relationship Id="rId30" Type="http://schemas.openxmlformats.org/officeDocument/2006/relationships/image" Target="../media/image85.png"/><Relationship Id="rId35" Type="http://schemas.openxmlformats.org/officeDocument/2006/relationships/customXml" Target="../ink/ink394.xml"/></Relationships>
</file>

<file path=ppt/slides/_rels/slide5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397.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401.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399.xml"/><Relationship Id="rId25" Type="http://schemas.openxmlformats.org/officeDocument/2006/relationships/customXml" Target="../ink/ink403.xml"/><Relationship Id="rId33" Type="http://schemas.openxmlformats.org/officeDocument/2006/relationships/customXml" Target="../ink/ink407.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05.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396.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398.xml"/><Relationship Id="rId23" Type="http://schemas.openxmlformats.org/officeDocument/2006/relationships/customXml" Target="../ink/ink402.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00.xml"/><Relationship Id="rId31" Type="http://schemas.openxmlformats.org/officeDocument/2006/relationships/customXml" Target="../ink/ink406.xml"/><Relationship Id="rId4" Type="http://schemas.openxmlformats.org/officeDocument/2006/relationships/image" Target="../media/image56.png"/><Relationship Id="rId9" Type="http://schemas.openxmlformats.org/officeDocument/2006/relationships/customXml" Target="../ink/ink395.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04.xml"/><Relationship Id="rId30" Type="http://schemas.openxmlformats.org/officeDocument/2006/relationships/image" Target="../media/image85.png"/><Relationship Id="rId35" Type="http://schemas.openxmlformats.org/officeDocument/2006/relationships/customXml" Target="../ink/ink408.xml"/></Relationships>
</file>

<file path=ppt/slides/_rels/slide5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11.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415.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413.xml"/><Relationship Id="rId25" Type="http://schemas.openxmlformats.org/officeDocument/2006/relationships/customXml" Target="../ink/ink417.xml"/><Relationship Id="rId33" Type="http://schemas.openxmlformats.org/officeDocument/2006/relationships/customXml" Target="../ink/ink421.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1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10.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412.xml"/><Relationship Id="rId23" Type="http://schemas.openxmlformats.org/officeDocument/2006/relationships/customXml" Target="../ink/ink416.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14.xml"/><Relationship Id="rId31" Type="http://schemas.openxmlformats.org/officeDocument/2006/relationships/customXml" Target="../ink/ink420.xml"/><Relationship Id="rId4" Type="http://schemas.openxmlformats.org/officeDocument/2006/relationships/image" Target="../media/image56.png"/><Relationship Id="rId9" Type="http://schemas.openxmlformats.org/officeDocument/2006/relationships/customXml" Target="../ink/ink409.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18.xml"/><Relationship Id="rId30" Type="http://schemas.openxmlformats.org/officeDocument/2006/relationships/image" Target="../media/image85.png"/><Relationship Id="rId35" Type="http://schemas.openxmlformats.org/officeDocument/2006/relationships/customXml" Target="../ink/ink422.xml"/></Relationships>
</file>

<file path=ppt/slides/_rels/slide53.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25.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429.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427.xml"/><Relationship Id="rId25" Type="http://schemas.openxmlformats.org/officeDocument/2006/relationships/customXml" Target="../ink/ink431.xml"/><Relationship Id="rId33" Type="http://schemas.openxmlformats.org/officeDocument/2006/relationships/customXml" Target="../ink/ink435.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3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24.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426.xml"/><Relationship Id="rId23" Type="http://schemas.openxmlformats.org/officeDocument/2006/relationships/customXml" Target="../ink/ink430.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28.xml"/><Relationship Id="rId31" Type="http://schemas.openxmlformats.org/officeDocument/2006/relationships/customXml" Target="../ink/ink434.xml"/><Relationship Id="rId4" Type="http://schemas.openxmlformats.org/officeDocument/2006/relationships/image" Target="../media/image56.png"/><Relationship Id="rId9" Type="http://schemas.openxmlformats.org/officeDocument/2006/relationships/customXml" Target="../ink/ink423.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32.xml"/><Relationship Id="rId30" Type="http://schemas.openxmlformats.org/officeDocument/2006/relationships/image" Target="../media/image85.png"/><Relationship Id="rId35" Type="http://schemas.openxmlformats.org/officeDocument/2006/relationships/customXml" Target="../ink/ink436.xml"/></Relationships>
</file>

<file path=ppt/slides/_rels/slide5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39.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443.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441.xml"/><Relationship Id="rId25" Type="http://schemas.openxmlformats.org/officeDocument/2006/relationships/customXml" Target="../ink/ink445.xml"/><Relationship Id="rId33" Type="http://schemas.openxmlformats.org/officeDocument/2006/relationships/customXml" Target="../ink/ink449.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47.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38.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440.xml"/><Relationship Id="rId23" Type="http://schemas.openxmlformats.org/officeDocument/2006/relationships/customXml" Target="../ink/ink444.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42.xml"/><Relationship Id="rId31" Type="http://schemas.openxmlformats.org/officeDocument/2006/relationships/customXml" Target="../ink/ink448.xml"/><Relationship Id="rId4" Type="http://schemas.openxmlformats.org/officeDocument/2006/relationships/image" Target="../media/image56.png"/><Relationship Id="rId9" Type="http://schemas.openxmlformats.org/officeDocument/2006/relationships/customXml" Target="../ink/ink437.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46.xml"/><Relationship Id="rId30" Type="http://schemas.openxmlformats.org/officeDocument/2006/relationships/image" Target="../media/image85.png"/><Relationship Id="rId35" Type="http://schemas.openxmlformats.org/officeDocument/2006/relationships/customXml" Target="../ink/ink450.xml"/></Relationships>
</file>

<file path=ppt/slides/_rels/slide5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53.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457.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455.xml"/><Relationship Id="rId25" Type="http://schemas.openxmlformats.org/officeDocument/2006/relationships/customXml" Target="../ink/ink459.xml"/><Relationship Id="rId33" Type="http://schemas.openxmlformats.org/officeDocument/2006/relationships/customXml" Target="../ink/ink463.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6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52.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454.xml"/><Relationship Id="rId23" Type="http://schemas.openxmlformats.org/officeDocument/2006/relationships/customXml" Target="../ink/ink458.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56.xml"/><Relationship Id="rId31" Type="http://schemas.openxmlformats.org/officeDocument/2006/relationships/customXml" Target="../ink/ink462.xml"/><Relationship Id="rId4" Type="http://schemas.openxmlformats.org/officeDocument/2006/relationships/image" Target="../media/image56.png"/><Relationship Id="rId9" Type="http://schemas.openxmlformats.org/officeDocument/2006/relationships/customXml" Target="../ink/ink451.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60.xml"/><Relationship Id="rId30" Type="http://schemas.openxmlformats.org/officeDocument/2006/relationships/image" Target="../media/image85.png"/><Relationship Id="rId35" Type="http://schemas.openxmlformats.org/officeDocument/2006/relationships/customXml" Target="../ink/ink464.xml"/></Relationships>
</file>

<file path=ppt/slides/_rels/slide56.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67.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471.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469.xml"/><Relationship Id="rId25" Type="http://schemas.openxmlformats.org/officeDocument/2006/relationships/customXml" Target="../ink/ink473.xml"/><Relationship Id="rId33" Type="http://schemas.openxmlformats.org/officeDocument/2006/relationships/customXml" Target="../ink/ink477.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75.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66.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468.xml"/><Relationship Id="rId23" Type="http://schemas.openxmlformats.org/officeDocument/2006/relationships/customXml" Target="../ink/ink472.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70.xml"/><Relationship Id="rId31" Type="http://schemas.openxmlformats.org/officeDocument/2006/relationships/customXml" Target="../ink/ink476.xml"/><Relationship Id="rId4" Type="http://schemas.openxmlformats.org/officeDocument/2006/relationships/image" Target="../media/image56.png"/><Relationship Id="rId9" Type="http://schemas.openxmlformats.org/officeDocument/2006/relationships/customXml" Target="../ink/ink465.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74.xml"/><Relationship Id="rId30" Type="http://schemas.openxmlformats.org/officeDocument/2006/relationships/image" Target="../media/image85.png"/><Relationship Id="rId35" Type="http://schemas.openxmlformats.org/officeDocument/2006/relationships/customXml" Target="../ink/ink478.xml"/></Relationships>
</file>

<file path=ppt/slides/_rels/slide57.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81.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485.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483.xml"/><Relationship Id="rId25" Type="http://schemas.openxmlformats.org/officeDocument/2006/relationships/customXml" Target="../ink/ink487.xml"/><Relationship Id="rId33" Type="http://schemas.openxmlformats.org/officeDocument/2006/relationships/customXml" Target="../ink/ink491.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48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80.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482.xml"/><Relationship Id="rId23" Type="http://schemas.openxmlformats.org/officeDocument/2006/relationships/customXml" Target="../ink/ink486.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84.xml"/><Relationship Id="rId31" Type="http://schemas.openxmlformats.org/officeDocument/2006/relationships/customXml" Target="../ink/ink490.xml"/><Relationship Id="rId4" Type="http://schemas.openxmlformats.org/officeDocument/2006/relationships/image" Target="../media/image56.png"/><Relationship Id="rId9" Type="http://schemas.openxmlformats.org/officeDocument/2006/relationships/customXml" Target="../ink/ink479.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488.xml"/><Relationship Id="rId30" Type="http://schemas.openxmlformats.org/officeDocument/2006/relationships/image" Target="../media/image85.png"/><Relationship Id="rId35" Type="http://schemas.openxmlformats.org/officeDocument/2006/relationships/customXml" Target="../ink/ink492.xml"/></Relationships>
</file>

<file path=ppt/slides/_rels/slide5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495.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499.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497.xml"/><Relationship Id="rId25" Type="http://schemas.openxmlformats.org/officeDocument/2006/relationships/customXml" Target="../ink/ink501.xml"/><Relationship Id="rId33" Type="http://schemas.openxmlformats.org/officeDocument/2006/relationships/customXml" Target="../ink/ink505.xml"/><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0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494.xml"/><Relationship Id="rId24" Type="http://schemas.openxmlformats.org/officeDocument/2006/relationships/image" Target="../media/image82.png"/><Relationship Id="rId32" Type="http://schemas.openxmlformats.org/officeDocument/2006/relationships/image" Target="../media/image86.png"/><Relationship Id="rId5" Type="http://schemas.openxmlformats.org/officeDocument/2006/relationships/image" Target="../media/image57.svg"/><Relationship Id="rId15" Type="http://schemas.openxmlformats.org/officeDocument/2006/relationships/customXml" Target="../ink/ink496.xml"/><Relationship Id="rId23" Type="http://schemas.openxmlformats.org/officeDocument/2006/relationships/customXml" Target="../ink/ink500.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498.xml"/><Relationship Id="rId31" Type="http://schemas.openxmlformats.org/officeDocument/2006/relationships/customXml" Target="../ink/ink504.xml"/><Relationship Id="rId4" Type="http://schemas.openxmlformats.org/officeDocument/2006/relationships/image" Target="../media/image56.png"/><Relationship Id="rId9" Type="http://schemas.openxmlformats.org/officeDocument/2006/relationships/customXml" Target="../ink/ink493.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02.xml"/><Relationship Id="rId30" Type="http://schemas.openxmlformats.org/officeDocument/2006/relationships/image" Target="../media/image85.png"/><Relationship Id="rId35" Type="http://schemas.openxmlformats.org/officeDocument/2006/relationships/customXml" Target="../ink/ink506.xml"/></Relationships>
</file>

<file path=ppt/slides/_rels/slide5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509.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513.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511.xml"/><Relationship Id="rId25" Type="http://schemas.openxmlformats.org/officeDocument/2006/relationships/customXml" Target="../ink/ink515.xml"/><Relationship Id="rId33" Type="http://schemas.openxmlformats.org/officeDocument/2006/relationships/customXml" Target="../ink/ink519.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17.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508.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510.xml"/><Relationship Id="rId23" Type="http://schemas.openxmlformats.org/officeDocument/2006/relationships/customXml" Target="../ink/ink514.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12.xml"/><Relationship Id="rId31" Type="http://schemas.openxmlformats.org/officeDocument/2006/relationships/customXml" Target="../ink/ink518.xml"/><Relationship Id="rId4" Type="http://schemas.openxmlformats.org/officeDocument/2006/relationships/image" Target="../media/image56.png"/><Relationship Id="rId9" Type="http://schemas.openxmlformats.org/officeDocument/2006/relationships/customXml" Target="../ink/ink507.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16.xml"/><Relationship Id="rId30" Type="http://schemas.openxmlformats.org/officeDocument/2006/relationships/image" Target="../media/image85.png"/><Relationship Id="rId35" Type="http://schemas.openxmlformats.org/officeDocument/2006/relationships/customXml" Target="../ink/ink520.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523.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527.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525.xml"/><Relationship Id="rId25" Type="http://schemas.openxmlformats.org/officeDocument/2006/relationships/customXml" Target="../ink/ink529.xml"/><Relationship Id="rId33" Type="http://schemas.openxmlformats.org/officeDocument/2006/relationships/customXml" Target="../ink/ink533.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31.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522.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524.xml"/><Relationship Id="rId23" Type="http://schemas.openxmlformats.org/officeDocument/2006/relationships/customXml" Target="../ink/ink528.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26.xml"/><Relationship Id="rId31" Type="http://schemas.openxmlformats.org/officeDocument/2006/relationships/customXml" Target="../ink/ink532.xml"/><Relationship Id="rId4" Type="http://schemas.openxmlformats.org/officeDocument/2006/relationships/image" Target="../media/image56.png"/><Relationship Id="rId9" Type="http://schemas.openxmlformats.org/officeDocument/2006/relationships/customXml" Target="../ink/ink521.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30.xml"/><Relationship Id="rId30" Type="http://schemas.openxmlformats.org/officeDocument/2006/relationships/image" Target="../media/image85.png"/><Relationship Id="rId35" Type="http://schemas.openxmlformats.org/officeDocument/2006/relationships/customXml" Target="../ink/ink534.xml"/></Relationships>
</file>

<file path=ppt/slides/_rels/slide61.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537.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541.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539.xml"/><Relationship Id="rId25" Type="http://schemas.openxmlformats.org/officeDocument/2006/relationships/customXml" Target="../ink/ink543.xml"/><Relationship Id="rId33" Type="http://schemas.openxmlformats.org/officeDocument/2006/relationships/customXml" Target="../ink/ink547.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45.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536.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538.xml"/><Relationship Id="rId23" Type="http://schemas.openxmlformats.org/officeDocument/2006/relationships/customXml" Target="../ink/ink542.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40.xml"/><Relationship Id="rId31" Type="http://schemas.openxmlformats.org/officeDocument/2006/relationships/customXml" Target="../ink/ink546.xml"/><Relationship Id="rId4" Type="http://schemas.openxmlformats.org/officeDocument/2006/relationships/image" Target="../media/image56.png"/><Relationship Id="rId9" Type="http://schemas.openxmlformats.org/officeDocument/2006/relationships/customXml" Target="../ink/ink535.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44.xml"/><Relationship Id="rId30" Type="http://schemas.openxmlformats.org/officeDocument/2006/relationships/image" Target="../media/image85.png"/><Relationship Id="rId35" Type="http://schemas.openxmlformats.org/officeDocument/2006/relationships/customXml" Target="../ink/ink548.xml"/></Relationships>
</file>

<file path=ppt/slides/_rels/slide6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551.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555.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553.xml"/><Relationship Id="rId25" Type="http://schemas.openxmlformats.org/officeDocument/2006/relationships/customXml" Target="../ink/ink557.xml"/><Relationship Id="rId33" Type="http://schemas.openxmlformats.org/officeDocument/2006/relationships/customXml" Target="../ink/ink561.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59.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550.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552.xml"/><Relationship Id="rId23" Type="http://schemas.openxmlformats.org/officeDocument/2006/relationships/customXml" Target="../ink/ink556.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54.xml"/><Relationship Id="rId31" Type="http://schemas.openxmlformats.org/officeDocument/2006/relationships/customXml" Target="../ink/ink560.xml"/><Relationship Id="rId4" Type="http://schemas.openxmlformats.org/officeDocument/2006/relationships/image" Target="../media/image56.png"/><Relationship Id="rId9" Type="http://schemas.openxmlformats.org/officeDocument/2006/relationships/customXml" Target="../ink/ink549.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58.xml"/><Relationship Id="rId30" Type="http://schemas.openxmlformats.org/officeDocument/2006/relationships/image" Target="../media/image85.png"/><Relationship Id="rId35" Type="http://schemas.openxmlformats.org/officeDocument/2006/relationships/customXml" Target="../ink/ink562.xml"/></Relationships>
</file>

<file path=ppt/slides/_rels/slide63.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565.xml"/><Relationship Id="rId18" Type="http://schemas.openxmlformats.org/officeDocument/2006/relationships/image" Target="../media/image79.png"/><Relationship Id="rId26" Type="http://schemas.openxmlformats.org/officeDocument/2006/relationships/image" Target="../media/image83.png"/><Relationship Id="rId3" Type="http://schemas.openxmlformats.org/officeDocument/2006/relationships/image" Target="../media/image55.svg"/><Relationship Id="rId21" Type="http://schemas.openxmlformats.org/officeDocument/2006/relationships/customXml" Target="../ink/ink569.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567.xml"/><Relationship Id="rId25" Type="http://schemas.openxmlformats.org/officeDocument/2006/relationships/customXml" Target="../ink/ink571.xml"/><Relationship Id="rId33" Type="http://schemas.openxmlformats.org/officeDocument/2006/relationships/customXml" Target="../ink/ink575.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73.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564.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5" Type="http://schemas.openxmlformats.org/officeDocument/2006/relationships/image" Target="../media/image57.svg"/><Relationship Id="rId15" Type="http://schemas.openxmlformats.org/officeDocument/2006/relationships/customXml" Target="../ink/ink566.xml"/><Relationship Id="rId23" Type="http://schemas.openxmlformats.org/officeDocument/2006/relationships/customXml" Target="../ink/ink570.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68.xml"/><Relationship Id="rId31" Type="http://schemas.openxmlformats.org/officeDocument/2006/relationships/customXml" Target="../ink/ink574.xml"/><Relationship Id="rId4" Type="http://schemas.openxmlformats.org/officeDocument/2006/relationships/image" Target="../media/image56.png"/><Relationship Id="rId9" Type="http://schemas.openxmlformats.org/officeDocument/2006/relationships/customXml" Target="../ink/ink563.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72.xml"/><Relationship Id="rId30" Type="http://schemas.openxmlformats.org/officeDocument/2006/relationships/image" Target="../media/image85.png"/><Relationship Id="rId35" Type="http://schemas.openxmlformats.org/officeDocument/2006/relationships/customXml" Target="../ink/ink576.xml"/></Relationships>
</file>

<file path=ppt/slides/_rels/slide6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customXml" Target="../ink/ink579.xml"/><Relationship Id="rId18" Type="http://schemas.openxmlformats.org/officeDocument/2006/relationships/image" Target="../media/image79.png"/><Relationship Id="rId26" Type="http://schemas.openxmlformats.org/officeDocument/2006/relationships/image" Target="../media/image83.png"/><Relationship Id="rId39" Type="http://schemas.openxmlformats.org/officeDocument/2006/relationships/image" Target="../media/image91.png"/><Relationship Id="rId3" Type="http://schemas.openxmlformats.org/officeDocument/2006/relationships/image" Target="../media/image55.svg"/><Relationship Id="rId21" Type="http://schemas.openxmlformats.org/officeDocument/2006/relationships/customXml" Target="../ink/ink583.xml"/><Relationship Id="rId34" Type="http://schemas.openxmlformats.org/officeDocument/2006/relationships/image" Target="../media/image87.png"/><Relationship Id="rId7" Type="http://schemas.openxmlformats.org/officeDocument/2006/relationships/image" Target="../media/image59.svg"/><Relationship Id="rId12" Type="http://schemas.openxmlformats.org/officeDocument/2006/relationships/image" Target="../media/image76.png"/><Relationship Id="rId17" Type="http://schemas.openxmlformats.org/officeDocument/2006/relationships/customXml" Target="../ink/ink581.xml"/><Relationship Id="rId25" Type="http://schemas.openxmlformats.org/officeDocument/2006/relationships/customXml" Target="../ink/ink585.xml"/><Relationship Id="rId33" Type="http://schemas.openxmlformats.org/officeDocument/2006/relationships/customXml" Target="../ink/ink589.xml"/><Relationship Id="rId38" Type="http://schemas.openxmlformats.org/officeDocument/2006/relationships/image" Target="../media/image90.svg"/><Relationship Id="rId2" Type="http://schemas.openxmlformats.org/officeDocument/2006/relationships/image" Target="../media/image54.png"/><Relationship Id="rId16" Type="http://schemas.openxmlformats.org/officeDocument/2006/relationships/image" Target="../media/image78.png"/><Relationship Id="rId20" Type="http://schemas.openxmlformats.org/officeDocument/2006/relationships/image" Target="../media/image80.png"/><Relationship Id="rId29" Type="http://schemas.openxmlformats.org/officeDocument/2006/relationships/customXml" Target="../ink/ink587.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customXml" Target="../ink/ink578.xml"/><Relationship Id="rId24" Type="http://schemas.openxmlformats.org/officeDocument/2006/relationships/image" Target="../media/image82.png"/><Relationship Id="rId32" Type="http://schemas.openxmlformats.org/officeDocument/2006/relationships/image" Target="../media/image86.png"/><Relationship Id="rId37" Type="http://schemas.openxmlformats.org/officeDocument/2006/relationships/image" Target="../media/image89.png"/><Relationship Id="rId40" Type="http://schemas.openxmlformats.org/officeDocument/2006/relationships/image" Target="../media/image92.jpeg"/><Relationship Id="rId5" Type="http://schemas.openxmlformats.org/officeDocument/2006/relationships/image" Target="../media/image57.svg"/><Relationship Id="rId15" Type="http://schemas.openxmlformats.org/officeDocument/2006/relationships/customXml" Target="../ink/ink580.xml"/><Relationship Id="rId23" Type="http://schemas.openxmlformats.org/officeDocument/2006/relationships/customXml" Target="../ink/ink584.xml"/><Relationship Id="rId28" Type="http://schemas.openxmlformats.org/officeDocument/2006/relationships/image" Target="../media/image84.png"/><Relationship Id="rId36" Type="http://schemas.openxmlformats.org/officeDocument/2006/relationships/image" Target="../media/image88.png"/><Relationship Id="rId10" Type="http://schemas.openxmlformats.org/officeDocument/2006/relationships/image" Target="../media/image75.png"/><Relationship Id="rId19" Type="http://schemas.openxmlformats.org/officeDocument/2006/relationships/customXml" Target="../ink/ink582.xml"/><Relationship Id="rId31" Type="http://schemas.openxmlformats.org/officeDocument/2006/relationships/customXml" Target="../ink/ink588.xml"/><Relationship Id="rId4" Type="http://schemas.openxmlformats.org/officeDocument/2006/relationships/image" Target="../media/image56.png"/><Relationship Id="rId9" Type="http://schemas.openxmlformats.org/officeDocument/2006/relationships/customXml" Target="../ink/ink577.xml"/><Relationship Id="rId14" Type="http://schemas.openxmlformats.org/officeDocument/2006/relationships/image" Target="../media/image77.png"/><Relationship Id="rId22" Type="http://schemas.openxmlformats.org/officeDocument/2006/relationships/image" Target="../media/image81.png"/><Relationship Id="rId27" Type="http://schemas.openxmlformats.org/officeDocument/2006/relationships/customXml" Target="../ink/ink586.xml"/><Relationship Id="rId30" Type="http://schemas.openxmlformats.org/officeDocument/2006/relationships/image" Target="../media/image85.png"/><Relationship Id="rId35" Type="http://schemas.openxmlformats.org/officeDocument/2006/relationships/customXml" Target="../ink/ink59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4910" y="2047238"/>
            <a:ext cx="6989445" cy="1463040"/>
          </a:xfrm>
          <a:prstGeom prst="rect">
            <a:avLst/>
          </a:prstGeom>
        </p:spPr>
        <p:txBody>
          <a:bodyPr vert="horz" wrap="square" lIns="0" tIns="78105" rIns="0" bIns="0" rtlCol="0">
            <a:spAutoFit/>
          </a:bodyPr>
          <a:lstStyle/>
          <a:p>
            <a:pPr algn="ctr">
              <a:lnSpc>
                <a:spcPct val="100000"/>
              </a:lnSpc>
              <a:spcBef>
                <a:spcPts val="615"/>
              </a:spcBef>
            </a:pPr>
            <a:r>
              <a:rPr sz="6000" b="1" dirty="0">
                <a:latin typeface="Arial"/>
                <a:cs typeface="Arial"/>
              </a:rPr>
              <a:t>CSCI</a:t>
            </a:r>
            <a:r>
              <a:rPr sz="6000" b="1" spc="-370" dirty="0">
                <a:latin typeface="Arial"/>
                <a:cs typeface="Arial"/>
              </a:rPr>
              <a:t> </a:t>
            </a:r>
            <a:r>
              <a:rPr sz="6000" b="1" dirty="0">
                <a:latin typeface="Arial"/>
                <a:cs typeface="Arial"/>
              </a:rPr>
              <a:t>466:</a:t>
            </a:r>
            <a:r>
              <a:rPr sz="6000" b="1" spc="-360" dirty="0">
                <a:latin typeface="Arial"/>
                <a:cs typeface="Arial"/>
              </a:rPr>
              <a:t> </a:t>
            </a:r>
            <a:r>
              <a:rPr sz="6000" b="1" spc="-130" dirty="0">
                <a:latin typeface="Arial"/>
                <a:cs typeface="Arial"/>
              </a:rPr>
              <a:t>Networks</a:t>
            </a:r>
            <a:endParaRPr sz="6000" dirty="0">
              <a:latin typeface="Arial"/>
              <a:cs typeface="Arial"/>
            </a:endParaRPr>
          </a:p>
          <a:p>
            <a:pPr marR="60325" algn="ctr">
              <a:lnSpc>
                <a:spcPct val="100000"/>
              </a:lnSpc>
              <a:spcBef>
                <a:spcPts val="240"/>
              </a:spcBef>
            </a:pPr>
            <a:r>
              <a:rPr lang="en-US" sz="2800" dirty="0">
                <a:latin typeface="Calibri"/>
                <a:cs typeface="Calibri"/>
              </a:rPr>
              <a:t>Link Layer</a:t>
            </a:r>
            <a:endParaRPr sz="2800" dirty="0">
              <a:latin typeface="Calibri"/>
              <a:cs typeface="Calibri"/>
            </a:endParaRPr>
          </a:p>
        </p:txBody>
      </p:sp>
      <p:grpSp>
        <p:nvGrpSpPr>
          <p:cNvPr id="3" name="object 3"/>
          <p:cNvGrpSpPr/>
          <p:nvPr/>
        </p:nvGrpSpPr>
        <p:grpSpPr>
          <a:xfrm>
            <a:off x="-6350" y="6466078"/>
            <a:ext cx="12204700" cy="398145"/>
            <a:chOff x="-6350" y="6466078"/>
            <a:chExt cx="12204700" cy="398145"/>
          </a:xfrm>
        </p:grpSpPr>
        <p:sp>
          <p:nvSpPr>
            <p:cNvPr id="4" name="object 4"/>
            <p:cNvSpPr/>
            <p:nvPr/>
          </p:nvSpPr>
          <p:spPr>
            <a:xfrm>
              <a:off x="0" y="6472428"/>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8063A1"/>
            </a:solidFill>
          </p:spPr>
          <p:txBody>
            <a:bodyPr wrap="square" lIns="0" tIns="0" rIns="0" bIns="0" rtlCol="0"/>
            <a:lstStyle/>
            <a:p>
              <a:endParaRPr/>
            </a:p>
          </p:txBody>
        </p:sp>
        <p:sp>
          <p:nvSpPr>
            <p:cNvPr id="5" name="object 5"/>
            <p:cNvSpPr/>
            <p:nvPr/>
          </p:nvSpPr>
          <p:spPr>
            <a:xfrm>
              <a:off x="0" y="6472428"/>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8063A1"/>
              </a:solidFill>
            </a:ln>
          </p:spPr>
          <p:txBody>
            <a:bodyPr wrap="square" lIns="0" tIns="0" rIns="0" bIns="0" rtlCol="0"/>
            <a:lstStyle/>
            <a:p>
              <a:endParaRPr/>
            </a:p>
          </p:txBody>
        </p:sp>
        <p:sp>
          <p:nvSpPr>
            <p:cNvPr id="6" name="object 6"/>
            <p:cNvSpPr/>
            <p:nvPr/>
          </p:nvSpPr>
          <p:spPr>
            <a:xfrm>
              <a:off x="0" y="6472428"/>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8063A1"/>
              </a:solidFill>
            </a:ln>
          </p:spPr>
          <p:txBody>
            <a:bodyPr wrap="square" lIns="0" tIns="0" rIns="0" bIns="0" rtlCol="0"/>
            <a:lstStyle/>
            <a:p>
              <a:endParaRPr/>
            </a:p>
          </p:txBody>
        </p:sp>
      </p:grpSp>
      <p:grpSp>
        <p:nvGrpSpPr>
          <p:cNvPr id="7" name="object 7"/>
          <p:cNvGrpSpPr/>
          <p:nvPr/>
        </p:nvGrpSpPr>
        <p:grpSpPr>
          <a:xfrm>
            <a:off x="-6350" y="-6350"/>
            <a:ext cx="838835" cy="887730"/>
            <a:chOff x="-6350" y="-6350"/>
            <a:chExt cx="838835" cy="887730"/>
          </a:xfrm>
        </p:grpSpPr>
        <p:sp>
          <p:nvSpPr>
            <p:cNvPr id="8" name="object 8"/>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solidFill>
              <a:srgbClr val="8063A1"/>
            </a:solidFill>
          </p:spPr>
          <p:txBody>
            <a:bodyPr wrap="square" lIns="0" tIns="0" rIns="0" bIns="0" rtlCol="0"/>
            <a:lstStyle/>
            <a:p>
              <a:endParaRPr/>
            </a:p>
          </p:txBody>
        </p:sp>
        <p:sp>
          <p:nvSpPr>
            <p:cNvPr id="9" name="object 9"/>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ln w="9525">
              <a:solidFill>
                <a:srgbClr val="8063A1"/>
              </a:solidFill>
            </a:ln>
          </p:spPr>
          <p:txBody>
            <a:bodyPr wrap="square" lIns="0" tIns="0" rIns="0" bIns="0" rtlCol="0"/>
            <a:lstStyle/>
            <a:p>
              <a:endParaRPr/>
            </a:p>
          </p:txBody>
        </p:sp>
        <p:sp>
          <p:nvSpPr>
            <p:cNvPr id="10" name="object 10"/>
            <p:cNvSpPr/>
            <p:nvPr/>
          </p:nvSpPr>
          <p:spPr>
            <a:xfrm>
              <a:off x="0" y="0"/>
              <a:ext cx="826135" cy="875030"/>
            </a:xfrm>
            <a:custGeom>
              <a:avLst/>
              <a:gdLst/>
              <a:ahLst/>
              <a:cxnLst/>
              <a:rect l="l" t="t" r="r" b="b"/>
              <a:pathLst>
                <a:path w="826135" h="875030">
                  <a:moveTo>
                    <a:pt x="825881" y="0"/>
                  </a:moveTo>
                  <a:lnTo>
                    <a:pt x="0" y="0"/>
                  </a:lnTo>
                  <a:lnTo>
                    <a:pt x="0" y="874522"/>
                  </a:lnTo>
                  <a:lnTo>
                    <a:pt x="825881" y="0"/>
                  </a:lnTo>
                  <a:close/>
                </a:path>
              </a:pathLst>
            </a:custGeom>
            <a:solidFill>
              <a:srgbClr val="8063A1"/>
            </a:solidFill>
          </p:spPr>
          <p:txBody>
            <a:bodyPr wrap="square" lIns="0" tIns="0" rIns="0" bIns="0" rtlCol="0"/>
            <a:lstStyle/>
            <a:p>
              <a:endParaRPr/>
            </a:p>
          </p:txBody>
        </p:sp>
        <p:sp>
          <p:nvSpPr>
            <p:cNvPr id="11" name="object 11"/>
            <p:cNvSpPr/>
            <p:nvPr/>
          </p:nvSpPr>
          <p:spPr>
            <a:xfrm>
              <a:off x="0" y="0"/>
              <a:ext cx="826135" cy="875030"/>
            </a:xfrm>
            <a:custGeom>
              <a:avLst/>
              <a:gdLst/>
              <a:ahLst/>
              <a:cxnLst/>
              <a:rect l="l" t="t" r="r" b="b"/>
              <a:pathLst>
                <a:path w="826135" h="875030">
                  <a:moveTo>
                    <a:pt x="0" y="0"/>
                  </a:moveTo>
                  <a:lnTo>
                    <a:pt x="825881" y="0"/>
                  </a:lnTo>
                  <a:lnTo>
                    <a:pt x="0" y="874522"/>
                  </a:lnTo>
                  <a:lnTo>
                    <a:pt x="0" y="0"/>
                  </a:lnTo>
                  <a:close/>
                </a:path>
              </a:pathLst>
            </a:custGeom>
            <a:ln w="12700">
              <a:solidFill>
                <a:srgbClr val="8063A1"/>
              </a:solidFill>
            </a:ln>
          </p:spPr>
          <p:txBody>
            <a:bodyPr wrap="square" lIns="0" tIns="0" rIns="0" bIns="0" rtlCol="0"/>
            <a:lstStyle/>
            <a:p>
              <a:endParaRPr/>
            </a:p>
          </p:txBody>
        </p:sp>
      </p:grpSp>
      <p:sp>
        <p:nvSpPr>
          <p:cNvPr id="12" name="object 12"/>
          <p:cNvSpPr txBox="1"/>
          <p:nvPr/>
        </p:nvSpPr>
        <p:spPr>
          <a:xfrm>
            <a:off x="75692" y="5501436"/>
            <a:ext cx="2069464" cy="892175"/>
          </a:xfrm>
          <a:prstGeom prst="rect">
            <a:avLst/>
          </a:prstGeom>
        </p:spPr>
        <p:txBody>
          <a:bodyPr vert="horz" wrap="square" lIns="0" tIns="10160" rIns="0" bIns="0" rtlCol="0">
            <a:spAutoFit/>
          </a:bodyPr>
          <a:lstStyle/>
          <a:p>
            <a:pPr marL="12700" marR="5080">
              <a:lnSpc>
                <a:spcPts val="3470"/>
              </a:lnSpc>
              <a:spcBef>
                <a:spcPts val="80"/>
              </a:spcBef>
            </a:pPr>
            <a:r>
              <a:rPr sz="2800" dirty="0">
                <a:latin typeface="Calibri"/>
                <a:cs typeface="Calibri"/>
              </a:rPr>
              <a:t>Reese</a:t>
            </a:r>
            <a:r>
              <a:rPr sz="2800" spc="-120" dirty="0">
                <a:latin typeface="Calibri"/>
                <a:cs typeface="Calibri"/>
              </a:rPr>
              <a:t> </a:t>
            </a:r>
            <a:r>
              <a:rPr sz="2800" spc="-25" dirty="0">
                <a:latin typeface="Calibri"/>
                <a:cs typeface="Calibri"/>
              </a:rPr>
              <a:t>Pearsall </a:t>
            </a:r>
            <a:r>
              <a:rPr sz="2800" dirty="0">
                <a:latin typeface="Calibri"/>
                <a:cs typeface="Calibri"/>
              </a:rPr>
              <a:t>Fall</a:t>
            </a:r>
            <a:r>
              <a:rPr sz="2800" spc="-60" dirty="0">
                <a:latin typeface="Calibri"/>
                <a:cs typeface="Calibri"/>
              </a:rPr>
              <a:t> </a:t>
            </a:r>
            <a:r>
              <a:rPr sz="2800" spc="-20" dirty="0">
                <a:latin typeface="Calibri"/>
                <a:cs typeface="Calibri"/>
              </a:rPr>
              <a:t>2022</a:t>
            </a:r>
            <a:endParaRPr sz="2800">
              <a:latin typeface="Calibri"/>
              <a:cs typeface="Calibri"/>
            </a:endParaRPr>
          </a:p>
        </p:txBody>
      </p:sp>
      <p:sp>
        <p:nvSpPr>
          <p:cNvPr id="13" name="object 13"/>
          <p:cNvSpPr txBox="1"/>
          <p:nvPr/>
        </p:nvSpPr>
        <p:spPr>
          <a:xfrm>
            <a:off x="90931" y="6525259"/>
            <a:ext cx="5896610"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FFFFFF"/>
                </a:solidFill>
                <a:uFill>
                  <a:solidFill>
                    <a:srgbClr val="FFFFFF"/>
                  </a:solidFill>
                </a:uFill>
                <a:latin typeface="Calibri"/>
                <a:cs typeface="Calibri"/>
                <a:hlinkClick r:id="rId2"/>
              </a:rPr>
              <a:t>https://www.cs.montana.edu/pearsall/classes/fall2022/466/main.html</a:t>
            </a:r>
            <a:endParaRPr sz="1600">
              <a:latin typeface="Calibri"/>
              <a:cs typeface="Calibri"/>
            </a:endParaRPr>
          </a:p>
        </p:txBody>
      </p:sp>
      <p:pic>
        <p:nvPicPr>
          <p:cNvPr id="14" name="object 14"/>
          <p:cNvPicPr/>
          <p:nvPr/>
        </p:nvPicPr>
        <p:blipFill>
          <a:blip r:embed="rId3" cstate="print"/>
          <a:stretch>
            <a:fillRect/>
          </a:stretch>
        </p:blipFill>
        <p:spPr>
          <a:xfrm>
            <a:off x="10058400" y="6464808"/>
            <a:ext cx="1467611" cy="370330"/>
          </a:xfrm>
          <a:prstGeom prst="rect">
            <a:avLst/>
          </a:prstGeom>
        </p:spPr>
      </p:pic>
      <p:sp>
        <p:nvSpPr>
          <p:cNvPr id="15" name="object 15"/>
          <p:cNvSpPr txBox="1"/>
          <p:nvPr/>
        </p:nvSpPr>
        <p:spPr>
          <a:xfrm>
            <a:off x="11962892" y="6519164"/>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a:t>
            </a:r>
            <a:endParaRPr sz="1800">
              <a:latin typeface="Arial"/>
              <a:cs typeface="Arial"/>
            </a:endParaRPr>
          </a:p>
        </p:txBody>
      </p:sp>
      <p:sp>
        <p:nvSpPr>
          <p:cNvPr id="16" name="object 16"/>
          <p:cNvSpPr txBox="1"/>
          <p:nvPr/>
        </p:nvSpPr>
        <p:spPr>
          <a:xfrm>
            <a:off x="6634988" y="6556654"/>
            <a:ext cx="2646045" cy="208279"/>
          </a:xfrm>
          <a:prstGeom prst="rect">
            <a:avLst/>
          </a:prstGeom>
        </p:spPr>
        <p:txBody>
          <a:bodyPr vert="horz" wrap="square" lIns="0" tIns="12700" rIns="0" bIns="0" rtlCol="0">
            <a:spAutoFit/>
          </a:bodyPr>
          <a:lstStyle/>
          <a:p>
            <a:pPr marL="12700">
              <a:lnSpc>
                <a:spcPct val="100000"/>
              </a:lnSpc>
              <a:spcBef>
                <a:spcPts val="100"/>
              </a:spcBef>
            </a:pPr>
            <a:r>
              <a:rPr sz="1200" i="1" dirty="0">
                <a:latin typeface="Arial"/>
                <a:cs typeface="Arial"/>
              </a:rPr>
              <a:t>*All</a:t>
            </a:r>
            <a:r>
              <a:rPr sz="1200" i="1" spc="-25" dirty="0">
                <a:latin typeface="Arial"/>
                <a:cs typeface="Arial"/>
              </a:rPr>
              <a:t> </a:t>
            </a:r>
            <a:r>
              <a:rPr sz="1200" i="1" dirty="0">
                <a:latin typeface="Arial"/>
                <a:cs typeface="Arial"/>
              </a:rPr>
              <a:t>images</a:t>
            </a:r>
            <a:r>
              <a:rPr sz="1200" i="1" spc="-15" dirty="0">
                <a:latin typeface="Arial"/>
                <a:cs typeface="Arial"/>
              </a:rPr>
              <a:t> </a:t>
            </a:r>
            <a:r>
              <a:rPr sz="1200" i="1" dirty="0">
                <a:latin typeface="Arial"/>
                <a:cs typeface="Arial"/>
              </a:rPr>
              <a:t>are</a:t>
            </a:r>
            <a:r>
              <a:rPr sz="1200" i="1" spc="-20" dirty="0">
                <a:latin typeface="Arial"/>
                <a:cs typeface="Arial"/>
              </a:rPr>
              <a:t> </a:t>
            </a:r>
            <a:r>
              <a:rPr sz="1200" i="1" dirty="0">
                <a:latin typeface="Arial"/>
                <a:cs typeface="Arial"/>
              </a:rPr>
              <a:t>stolen</a:t>
            </a:r>
            <a:r>
              <a:rPr sz="1200" i="1" spc="-25" dirty="0">
                <a:latin typeface="Arial"/>
                <a:cs typeface="Arial"/>
              </a:rPr>
              <a:t> </a:t>
            </a:r>
            <a:r>
              <a:rPr sz="1200" i="1" dirty="0">
                <a:latin typeface="Arial"/>
                <a:cs typeface="Arial"/>
              </a:rPr>
              <a:t>from</a:t>
            </a:r>
            <a:r>
              <a:rPr sz="1200" i="1" spc="-15" dirty="0">
                <a:latin typeface="Arial"/>
                <a:cs typeface="Arial"/>
              </a:rPr>
              <a:t> </a:t>
            </a:r>
            <a:r>
              <a:rPr sz="1200" i="1" dirty="0">
                <a:latin typeface="Arial"/>
                <a:cs typeface="Arial"/>
              </a:rPr>
              <a:t>the</a:t>
            </a:r>
            <a:r>
              <a:rPr sz="1200" i="1" spc="-25" dirty="0">
                <a:latin typeface="Arial"/>
                <a:cs typeface="Arial"/>
              </a:rPr>
              <a:t> </a:t>
            </a:r>
            <a:r>
              <a:rPr sz="1200" i="1" spc="-10" dirty="0">
                <a:latin typeface="Arial"/>
                <a:cs typeface="Arial"/>
              </a:rPr>
              <a:t>internet</a:t>
            </a:r>
            <a:endParaRPr sz="12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10</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6553200" y="274460"/>
            <a:ext cx="41130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6435893" y="-2539"/>
            <a:ext cx="4347665" cy="276999"/>
          </a:xfrm>
          <a:prstGeom prst="rect">
            <a:avLst/>
          </a:prstGeom>
          <a:noFill/>
        </p:spPr>
        <p:txBody>
          <a:bodyPr wrap="none" rtlCol="0">
            <a:spAutoFit/>
          </a:bodyPr>
          <a:lstStyle/>
          <a:p>
            <a:r>
              <a:rPr lang="en-US" sz="1200" dirty="0"/>
              <a:t>0101011101010101010101111101000010101010101010101</a:t>
            </a:r>
          </a:p>
        </p:txBody>
      </p:sp>
      <p:sp>
        <p:nvSpPr>
          <p:cNvPr id="4" name="TextBox 3">
            <a:extLst>
              <a:ext uri="{FF2B5EF4-FFF2-40B4-BE49-F238E27FC236}">
                <a16:creationId xmlns:a16="http://schemas.microsoft.com/office/drawing/2014/main" id="{989BE7DD-D15F-D2C9-03A2-42037BBBD759}"/>
              </a:ext>
            </a:extLst>
          </p:cNvPr>
          <p:cNvSpPr txBox="1"/>
          <p:nvPr/>
        </p:nvSpPr>
        <p:spPr>
          <a:xfrm>
            <a:off x="1752600" y="1295400"/>
            <a:ext cx="1620957" cy="369332"/>
          </a:xfrm>
          <a:prstGeom prst="rect">
            <a:avLst/>
          </a:prstGeom>
          <a:noFill/>
        </p:spPr>
        <p:txBody>
          <a:bodyPr wrap="none" rtlCol="0">
            <a:spAutoFit/>
          </a:bodyPr>
          <a:lstStyle/>
          <a:p>
            <a:r>
              <a:rPr lang="en-US" dirty="0"/>
              <a:t>Error Patterns</a:t>
            </a:r>
          </a:p>
        </p:txBody>
      </p:sp>
      <p:sp>
        <p:nvSpPr>
          <p:cNvPr id="5" name="TextBox 4">
            <a:extLst>
              <a:ext uri="{FF2B5EF4-FFF2-40B4-BE49-F238E27FC236}">
                <a16:creationId xmlns:a16="http://schemas.microsoft.com/office/drawing/2014/main" id="{DC6C5569-9119-F70F-0B10-C088D717D9FF}"/>
              </a:ext>
            </a:extLst>
          </p:cNvPr>
          <p:cNvSpPr txBox="1"/>
          <p:nvPr/>
        </p:nvSpPr>
        <p:spPr>
          <a:xfrm>
            <a:off x="2514600" y="1828800"/>
            <a:ext cx="4536819" cy="1815882"/>
          </a:xfrm>
          <a:prstGeom prst="rect">
            <a:avLst/>
          </a:prstGeom>
          <a:noFill/>
        </p:spPr>
        <p:txBody>
          <a:bodyPr wrap="none" rtlCol="0">
            <a:spAutoFit/>
          </a:bodyPr>
          <a:lstStyle/>
          <a:p>
            <a:r>
              <a:rPr lang="en-US" sz="2800" dirty="0"/>
              <a:t>Frame transmitted:   10110</a:t>
            </a:r>
          </a:p>
          <a:p>
            <a:r>
              <a:rPr lang="en-US" sz="2800" dirty="0"/>
              <a:t>Error Pattern:            10001</a:t>
            </a:r>
          </a:p>
          <a:p>
            <a:endParaRPr lang="en-US" sz="2800" dirty="0"/>
          </a:p>
          <a:p>
            <a:endParaRPr lang="en-US" sz="2800" dirty="0"/>
          </a:p>
        </p:txBody>
      </p:sp>
      <p:cxnSp>
        <p:nvCxnSpPr>
          <p:cNvPr id="13" name="Straight Connector 12">
            <a:extLst>
              <a:ext uri="{FF2B5EF4-FFF2-40B4-BE49-F238E27FC236}">
                <a16:creationId xmlns:a16="http://schemas.microsoft.com/office/drawing/2014/main" id="{B87E85F2-8791-1B45-17FE-659A5F6930ED}"/>
              </a:ext>
            </a:extLst>
          </p:cNvPr>
          <p:cNvCxnSpPr/>
          <p:nvPr/>
        </p:nvCxnSpPr>
        <p:spPr>
          <a:xfrm>
            <a:off x="2133600" y="2971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8733BD-3F5C-440A-D78C-9E08EC7C056A}"/>
              </a:ext>
            </a:extLst>
          </p:cNvPr>
          <p:cNvSpPr txBox="1"/>
          <p:nvPr/>
        </p:nvSpPr>
        <p:spPr>
          <a:xfrm>
            <a:off x="1447800" y="4372796"/>
            <a:ext cx="9107433" cy="646331"/>
          </a:xfrm>
          <a:prstGeom prst="rect">
            <a:avLst/>
          </a:prstGeom>
          <a:noFill/>
        </p:spPr>
        <p:txBody>
          <a:bodyPr wrap="square" rtlCol="0">
            <a:spAutoFit/>
          </a:bodyPr>
          <a:lstStyle/>
          <a:p>
            <a:r>
              <a:rPr lang="en-US" dirty="0"/>
              <a:t>Suppose through error correction in the link layer, we found that a bit error occurred on the first bit and last bit of our pattern</a:t>
            </a:r>
          </a:p>
        </p:txBody>
      </p:sp>
      <p:sp>
        <p:nvSpPr>
          <p:cNvPr id="18" name="TextBox 17">
            <a:extLst>
              <a:ext uri="{FF2B5EF4-FFF2-40B4-BE49-F238E27FC236}">
                <a16:creationId xmlns:a16="http://schemas.microsoft.com/office/drawing/2014/main" id="{46EE345C-1954-F398-E5BF-994E6D4CFE60}"/>
              </a:ext>
            </a:extLst>
          </p:cNvPr>
          <p:cNvSpPr txBox="1"/>
          <p:nvPr/>
        </p:nvSpPr>
        <p:spPr>
          <a:xfrm>
            <a:off x="2971800" y="5075342"/>
            <a:ext cx="4968027" cy="369332"/>
          </a:xfrm>
          <a:prstGeom prst="rect">
            <a:avLst/>
          </a:prstGeom>
          <a:noFill/>
        </p:spPr>
        <p:txBody>
          <a:bodyPr wrap="none" rtlCol="0">
            <a:spAutoFit/>
          </a:bodyPr>
          <a:lstStyle/>
          <a:p>
            <a:r>
              <a:rPr lang="en-US" dirty="0">
                <a:highlight>
                  <a:srgbClr val="00FF00"/>
                </a:highlight>
              </a:rPr>
              <a:t>How to get the correct bit pattern of our frame?</a:t>
            </a:r>
          </a:p>
        </p:txBody>
      </p:sp>
    </p:spTree>
    <p:extLst>
      <p:ext uri="{BB962C8B-B14F-4D97-AF65-F5344CB8AC3E}">
        <p14:creationId xmlns:p14="http://schemas.microsoft.com/office/powerpoint/2010/main" val="267584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11</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6553200" y="274460"/>
            <a:ext cx="41130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6435893" y="-2539"/>
            <a:ext cx="4347665" cy="276999"/>
          </a:xfrm>
          <a:prstGeom prst="rect">
            <a:avLst/>
          </a:prstGeom>
          <a:noFill/>
        </p:spPr>
        <p:txBody>
          <a:bodyPr wrap="none" rtlCol="0">
            <a:spAutoFit/>
          </a:bodyPr>
          <a:lstStyle/>
          <a:p>
            <a:r>
              <a:rPr lang="en-US" sz="1200" dirty="0"/>
              <a:t>0101011101010101010101111101000010101010101010101</a:t>
            </a:r>
          </a:p>
        </p:txBody>
      </p:sp>
      <p:sp>
        <p:nvSpPr>
          <p:cNvPr id="4" name="TextBox 3">
            <a:extLst>
              <a:ext uri="{FF2B5EF4-FFF2-40B4-BE49-F238E27FC236}">
                <a16:creationId xmlns:a16="http://schemas.microsoft.com/office/drawing/2014/main" id="{989BE7DD-D15F-D2C9-03A2-42037BBBD759}"/>
              </a:ext>
            </a:extLst>
          </p:cNvPr>
          <p:cNvSpPr txBox="1"/>
          <p:nvPr/>
        </p:nvSpPr>
        <p:spPr>
          <a:xfrm>
            <a:off x="1752600" y="1295400"/>
            <a:ext cx="1620957" cy="369332"/>
          </a:xfrm>
          <a:prstGeom prst="rect">
            <a:avLst/>
          </a:prstGeom>
          <a:noFill/>
        </p:spPr>
        <p:txBody>
          <a:bodyPr wrap="none" rtlCol="0">
            <a:spAutoFit/>
          </a:bodyPr>
          <a:lstStyle/>
          <a:p>
            <a:r>
              <a:rPr lang="en-US" dirty="0"/>
              <a:t>Error Patterns</a:t>
            </a:r>
          </a:p>
        </p:txBody>
      </p:sp>
      <p:sp>
        <p:nvSpPr>
          <p:cNvPr id="5" name="TextBox 4">
            <a:extLst>
              <a:ext uri="{FF2B5EF4-FFF2-40B4-BE49-F238E27FC236}">
                <a16:creationId xmlns:a16="http://schemas.microsoft.com/office/drawing/2014/main" id="{DC6C5569-9119-F70F-0B10-C088D717D9FF}"/>
              </a:ext>
            </a:extLst>
          </p:cNvPr>
          <p:cNvSpPr txBox="1"/>
          <p:nvPr/>
        </p:nvSpPr>
        <p:spPr>
          <a:xfrm>
            <a:off x="2514600" y="1828800"/>
            <a:ext cx="4536819" cy="1815882"/>
          </a:xfrm>
          <a:prstGeom prst="rect">
            <a:avLst/>
          </a:prstGeom>
          <a:noFill/>
        </p:spPr>
        <p:txBody>
          <a:bodyPr wrap="none" rtlCol="0">
            <a:spAutoFit/>
          </a:bodyPr>
          <a:lstStyle/>
          <a:p>
            <a:r>
              <a:rPr lang="en-US" sz="2800" dirty="0"/>
              <a:t>Frame transmitted:   10110</a:t>
            </a:r>
          </a:p>
          <a:p>
            <a:r>
              <a:rPr lang="en-US" sz="2800" dirty="0"/>
              <a:t>Error Pattern:            10001</a:t>
            </a:r>
          </a:p>
          <a:p>
            <a:endParaRPr lang="en-US" sz="2800" dirty="0"/>
          </a:p>
          <a:p>
            <a:endParaRPr lang="en-US" sz="2800" dirty="0"/>
          </a:p>
        </p:txBody>
      </p:sp>
      <p:cxnSp>
        <p:nvCxnSpPr>
          <p:cNvPr id="13" name="Straight Connector 12">
            <a:extLst>
              <a:ext uri="{FF2B5EF4-FFF2-40B4-BE49-F238E27FC236}">
                <a16:creationId xmlns:a16="http://schemas.microsoft.com/office/drawing/2014/main" id="{B87E85F2-8791-1B45-17FE-659A5F6930ED}"/>
              </a:ext>
            </a:extLst>
          </p:cNvPr>
          <p:cNvCxnSpPr/>
          <p:nvPr/>
        </p:nvCxnSpPr>
        <p:spPr>
          <a:xfrm>
            <a:off x="2133600" y="2971800"/>
            <a:ext cx="5486400"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F8733BD-3F5C-440A-D78C-9E08EC7C056A}"/>
              </a:ext>
            </a:extLst>
          </p:cNvPr>
          <p:cNvSpPr txBox="1"/>
          <p:nvPr/>
        </p:nvSpPr>
        <p:spPr>
          <a:xfrm>
            <a:off x="1447800" y="4372796"/>
            <a:ext cx="9107433" cy="646331"/>
          </a:xfrm>
          <a:prstGeom prst="rect">
            <a:avLst/>
          </a:prstGeom>
          <a:noFill/>
        </p:spPr>
        <p:txBody>
          <a:bodyPr wrap="square" rtlCol="0">
            <a:spAutoFit/>
          </a:bodyPr>
          <a:lstStyle/>
          <a:p>
            <a:r>
              <a:rPr lang="en-US" dirty="0"/>
              <a:t>Suppose through error correction in the link layer, we found that a bit error occurred on the first bit and last bit of our pattern</a:t>
            </a:r>
          </a:p>
        </p:txBody>
      </p:sp>
      <p:sp>
        <p:nvSpPr>
          <p:cNvPr id="2" name="TextBox 1">
            <a:extLst>
              <a:ext uri="{FF2B5EF4-FFF2-40B4-BE49-F238E27FC236}">
                <a16:creationId xmlns:a16="http://schemas.microsoft.com/office/drawing/2014/main" id="{6B9E5FA0-7CE3-F697-0408-7702C48E6A76}"/>
              </a:ext>
            </a:extLst>
          </p:cNvPr>
          <p:cNvSpPr txBox="1"/>
          <p:nvPr/>
        </p:nvSpPr>
        <p:spPr>
          <a:xfrm>
            <a:off x="2895600" y="5410200"/>
            <a:ext cx="6365845" cy="369332"/>
          </a:xfrm>
          <a:prstGeom prst="rect">
            <a:avLst/>
          </a:prstGeom>
          <a:noFill/>
        </p:spPr>
        <p:txBody>
          <a:bodyPr wrap="none" rtlCol="0">
            <a:spAutoFit/>
          </a:bodyPr>
          <a:lstStyle/>
          <a:p>
            <a:r>
              <a:rPr lang="en-US" dirty="0"/>
              <a:t>We can run the XOR operator to get the correct pattern back</a:t>
            </a:r>
          </a:p>
        </p:txBody>
      </p:sp>
      <p:grpSp>
        <p:nvGrpSpPr>
          <p:cNvPr id="10" name="Group 9">
            <a:extLst>
              <a:ext uri="{FF2B5EF4-FFF2-40B4-BE49-F238E27FC236}">
                <a16:creationId xmlns:a16="http://schemas.microsoft.com/office/drawing/2014/main" id="{6F672CAC-CACA-FA38-9DEE-86AC213EB111}"/>
              </a:ext>
            </a:extLst>
          </p:cNvPr>
          <p:cNvGrpSpPr/>
          <p:nvPr/>
        </p:nvGrpSpPr>
        <p:grpSpPr>
          <a:xfrm>
            <a:off x="6964447" y="2114454"/>
            <a:ext cx="332280" cy="380880"/>
            <a:chOff x="6964447" y="2114454"/>
            <a:chExt cx="332280" cy="38088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8C1C835-9DA4-C2C8-398B-908E53782C35}"/>
                    </a:ext>
                  </a:extLst>
                </p14:cNvPr>
                <p14:cNvContentPartPr/>
                <p14:nvPr/>
              </p14:nvContentPartPr>
              <p14:xfrm>
                <a:off x="7011967" y="2187174"/>
                <a:ext cx="263880" cy="235440"/>
              </p14:xfrm>
            </p:contentPart>
          </mc:Choice>
          <mc:Fallback xmlns="">
            <p:pic>
              <p:nvPicPr>
                <p:cNvPr id="3" name="Ink 2">
                  <a:extLst>
                    <a:ext uri="{FF2B5EF4-FFF2-40B4-BE49-F238E27FC236}">
                      <a16:creationId xmlns:a16="http://schemas.microsoft.com/office/drawing/2014/main" id="{18C1C835-9DA4-C2C8-398B-908E53782C35}"/>
                    </a:ext>
                  </a:extLst>
                </p:cNvPr>
                <p:cNvPicPr/>
                <p:nvPr/>
              </p:nvPicPr>
              <p:blipFill>
                <a:blip r:embed="rId3"/>
                <a:stretch>
                  <a:fillRect/>
                </a:stretch>
              </p:blipFill>
              <p:spPr>
                <a:xfrm>
                  <a:off x="6994327" y="2169534"/>
                  <a:ext cx="299520" cy="271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B01C2EEA-8C2B-961A-62B7-A4313ED8F733}"/>
                    </a:ext>
                  </a:extLst>
                </p14:cNvPr>
                <p14:cNvContentPartPr/>
                <p14:nvPr/>
              </p14:nvContentPartPr>
              <p14:xfrm>
                <a:off x="7117447" y="2114454"/>
                <a:ext cx="4680" cy="380880"/>
              </p14:xfrm>
            </p:contentPart>
          </mc:Choice>
          <mc:Fallback xmlns="">
            <p:pic>
              <p:nvPicPr>
                <p:cNvPr id="7" name="Ink 6">
                  <a:extLst>
                    <a:ext uri="{FF2B5EF4-FFF2-40B4-BE49-F238E27FC236}">
                      <a16:creationId xmlns:a16="http://schemas.microsoft.com/office/drawing/2014/main" id="{B01C2EEA-8C2B-961A-62B7-A4313ED8F733}"/>
                    </a:ext>
                  </a:extLst>
                </p:cNvPr>
                <p:cNvPicPr/>
                <p:nvPr/>
              </p:nvPicPr>
              <p:blipFill>
                <a:blip r:embed="rId5"/>
                <a:stretch>
                  <a:fillRect/>
                </a:stretch>
              </p:blipFill>
              <p:spPr>
                <a:xfrm>
                  <a:off x="7099447" y="2096454"/>
                  <a:ext cx="4032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A79946A-87F9-BCC8-C5B2-DC4BDFB2B2A9}"/>
                    </a:ext>
                  </a:extLst>
                </p14:cNvPr>
                <p14:cNvContentPartPr/>
                <p14:nvPr/>
              </p14:nvContentPartPr>
              <p14:xfrm>
                <a:off x="6964447" y="2291934"/>
                <a:ext cx="332280" cy="27360"/>
              </p14:xfrm>
            </p:contentPart>
          </mc:Choice>
          <mc:Fallback xmlns="">
            <p:pic>
              <p:nvPicPr>
                <p:cNvPr id="9" name="Ink 8">
                  <a:extLst>
                    <a:ext uri="{FF2B5EF4-FFF2-40B4-BE49-F238E27FC236}">
                      <a16:creationId xmlns:a16="http://schemas.microsoft.com/office/drawing/2014/main" id="{2A79946A-87F9-BCC8-C5B2-DC4BDFB2B2A9}"/>
                    </a:ext>
                  </a:extLst>
                </p:cNvPr>
                <p:cNvPicPr/>
                <p:nvPr/>
              </p:nvPicPr>
              <p:blipFill>
                <a:blip r:embed="rId7"/>
                <a:stretch>
                  <a:fillRect/>
                </a:stretch>
              </p:blipFill>
              <p:spPr>
                <a:xfrm>
                  <a:off x="6946807" y="2273934"/>
                  <a:ext cx="367920" cy="63000"/>
                </a:xfrm>
                <a:prstGeom prst="rect">
                  <a:avLst/>
                </a:prstGeom>
              </p:spPr>
            </p:pic>
          </mc:Fallback>
        </mc:AlternateContent>
      </p:grpSp>
      <p:grpSp>
        <p:nvGrpSpPr>
          <p:cNvPr id="19" name="Group 18">
            <a:extLst>
              <a:ext uri="{FF2B5EF4-FFF2-40B4-BE49-F238E27FC236}">
                <a16:creationId xmlns:a16="http://schemas.microsoft.com/office/drawing/2014/main" id="{E0969A50-5EE0-027B-9914-EB510C54BAB4}"/>
              </a:ext>
            </a:extLst>
          </p:cNvPr>
          <p:cNvGrpSpPr/>
          <p:nvPr/>
        </p:nvGrpSpPr>
        <p:grpSpPr>
          <a:xfrm>
            <a:off x="5844127" y="3149454"/>
            <a:ext cx="468000" cy="231120"/>
            <a:chOff x="5844127" y="3149454"/>
            <a:chExt cx="468000" cy="231120"/>
          </a:xfrm>
        </p:grpSpPr>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54240EE2-49F8-6BC0-5566-B9328AED2C0A}"/>
                    </a:ext>
                  </a:extLst>
                </p14:cNvPr>
                <p14:cNvContentPartPr/>
                <p14:nvPr/>
              </p14:nvContentPartPr>
              <p14:xfrm>
                <a:off x="5844127" y="3149454"/>
                <a:ext cx="235440" cy="231120"/>
              </p14:xfrm>
            </p:contentPart>
          </mc:Choice>
          <mc:Fallback xmlns="">
            <p:pic>
              <p:nvPicPr>
                <p:cNvPr id="11" name="Ink 10">
                  <a:extLst>
                    <a:ext uri="{FF2B5EF4-FFF2-40B4-BE49-F238E27FC236}">
                      <a16:creationId xmlns:a16="http://schemas.microsoft.com/office/drawing/2014/main" id="{54240EE2-49F8-6BC0-5566-B9328AED2C0A}"/>
                    </a:ext>
                  </a:extLst>
                </p:cNvPr>
                <p:cNvPicPr/>
                <p:nvPr/>
              </p:nvPicPr>
              <p:blipFill>
                <a:blip r:embed="rId9"/>
                <a:stretch>
                  <a:fillRect/>
                </a:stretch>
              </p:blipFill>
              <p:spPr>
                <a:xfrm>
                  <a:off x="5826127" y="3131454"/>
                  <a:ext cx="27108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F06426DB-931C-FDAB-41FD-4DAEF0D69E34}"/>
                    </a:ext>
                  </a:extLst>
                </p14:cNvPr>
                <p14:cNvContentPartPr/>
                <p14:nvPr/>
              </p14:nvContentPartPr>
              <p14:xfrm>
                <a:off x="6118087" y="3177894"/>
                <a:ext cx="194040" cy="198360"/>
              </p14:xfrm>
            </p:contentPart>
          </mc:Choice>
          <mc:Fallback xmlns="">
            <p:pic>
              <p:nvPicPr>
                <p:cNvPr id="17" name="Ink 16">
                  <a:extLst>
                    <a:ext uri="{FF2B5EF4-FFF2-40B4-BE49-F238E27FC236}">
                      <a16:creationId xmlns:a16="http://schemas.microsoft.com/office/drawing/2014/main" id="{F06426DB-931C-FDAB-41FD-4DAEF0D69E34}"/>
                    </a:ext>
                  </a:extLst>
                </p:cNvPr>
                <p:cNvPicPr/>
                <p:nvPr/>
              </p:nvPicPr>
              <p:blipFill>
                <a:blip r:embed="rId11"/>
                <a:stretch>
                  <a:fillRect/>
                </a:stretch>
              </p:blipFill>
              <p:spPr>
                <a:xfrm>
                  <a:off x="6100447" y="3160254"/>
                  <a:ext cx="229680" cy="234000"/>
                </a:xfrm>
                <a:prstGeom prst="rect">
                  <a:avLst/>
                </a:prstGeom>
              </p:spPr>
            </p:pic>
          </mc:Fallback>
        </mc:AlternateContent>
      </p:grpSp>
      <p:grpSp>
        <p:nvGrpSpPr>
          <p:cNvPr id="22" name="Group 21">
            <a:extLst>
              <a:ext uri="{FF2B5EF4-FFF2-40B4-BE49-F238E27FC236}">
                <a16:creationId xmlns:a16="http://schemas.microsoft.com/office/drawing/2014/main" id="{736C8521-3090-B8AF-51C8-6F6D0B82A7CC}"/>
              </a:ext>
            </a:extLst>
          </p:cNvPr>
          <p:cNvGrpSpPr/>
          <p:nvPr/>
        </p:nvGrpSpPr>
        <p:grpSpPr>
          <a:xfrm>
            <a:off x="6400327" y="3198054"/>
            <a:ext cx="201960" cy="214200"/>
            <a:chOff x="6400327" y="3198054"/>
            <a:chExt cx="201960" cy="214200"/>
          </a:xfrm>
        </p:grpSpPr>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BE88B2F9-8958-D9D0-8121-D5041890E9E5}"/>
                    </a:ext>
                  </a:extLst>
                </p14:cNvPr>
                <p14:cNvContentPartPr/>
                <p14:nvPr/>
              </p14:nvContentPartPr>
              <p14:xfrm>
                <a:off x="6400327" y="3198054"/>
                <a:ext cx="3960" cy="197280"/>
              </p14:xfrm>
            </p:contentPart>
          </mc:Choice>
          <mc:Fallback xmlns="">
            <p:pic>
              <p:nvPicPr>
                <p:cNvPr id="20" name="Ink 19">
                  <a:extLst>
                    <a:ext uri="{FF2B5EF4-FFF2-40B4-BE49-F238E27FC236}">
                      <a16:creationId xmlns:a16="http://schemas.microsoft.com/office/drawing/2014/main" id="{BE88B2F9-8958-D9D0-8121-D5041890E9E5}"/>
                    </a:ext>
                  </a:extLst>
                </p:cNvPr>
                <p:cNvPicPr/>
                <p:nvPr/>
              </p:nvPicPr>
              <p:blipFill>
                <a:blip r:embed="rId13"/>
                <a:stretch>
                  <a:fillRect/>
                </a:stretch>
              </p:blipFill>
              <p:spPr>
                <a:xfrm>
                  <a:off x="6382687" y="3180054"/>
                  <a:ext cx="396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5B3B0051-DADD-3CA5-EA0F-29DA7CAFEE85}"/>
                    </a:ext>
                  </a:extLst>
                </p14:cNvPr>
                <p14:cNvContentPartPr/>
                <p14:nvPr/>
              </p14:nvContentPartPr>
              <p14:xfrm>
                <a:off x="6601927" y="3214254"/>
                <a:ext cx="360" cy="198000"/>
              </p14:xfrm>
            </p:contentPart>
          </mc:Choice>
          <mc:Fallback xmlns="">
            <p:pic>
              <p:nvPicPr>
                <p:cNvPr id="21" name="Ink 20">
                  <a:extLst>
                    <a:ext uri="{FF2B5EF4-FFF2-40B4-BE49-F238E27FC236}">
                      <a16:creationId xmlns:a16="http://schemas.microsoft.com/office/drawing/2014/main" id="{5B3B0051-DADD-3CA5-EA0F-29DA7CAFEE85}"/>
                    </a:ext>
                  </a:extLst>
                </p:cNvPr>
                <p:cNvPicPr/>
                <p:nvPr/>
              </p:nvPicPr>
              <p:blipFill>
                <a:blip r:embed="rId15"/>
                <a:stretch>
                  <a:fillRect/>
                </a:stretch>
              </p:blipFill>
              <p:spPr>
                <a:xfrm>
                  <a:off x="6583927" y="3196254"/>
                  <a:ext cx="36000" cy="233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
            <p14:nvContentPartPr>
              <p14:cNvPr id="23" name="Ink 22">
                <a:extLst>
                  <a:ext uri="{FF2B5EF4-FFF2-40B4-BE49-F238E27FC236}">
                    <a16:creationId xmlns:a16="http://schemas.microsoft.com/office/drawing/2014/main" id="{FB03ED1B-156C-3006-EA02-2E928E309CF7}"/>
                  </a:ext>
                </a:extLst>
              </p14:cNvPr>
              <p14:cNvContentPartPr/>
              <p14:nvPr/>
            </p14:nvContentPartPr>
            <p14:xfrm>
              <a:off x="6795247" y="3230094"/>
              <a:ext cx="360" cy="222120"/>
            </p14:xfrm>
          </p:contentPart>
        </mc:Choice>
        <mc:Fallback xmlns="">
          <p:pic>
            <p:nvPicPr>
              <p:cNvPr id="23" name="Ink 22">
                <a:extLst>
                  <a:ext uri="{FF2B5EF4-FFF2-40B4-BE49-F238E27FC236}">
                    <a16:creationId xmlns:a16="http://schemas.microsoft.com/office/drawing/2014/main" id="{FB03ED1B-156C-3006-EA02-2E928E309CF7}"/>
                  </a:ext>
                </a:extLst>
              </p:cNvPr>
              <p:cNvPicPr/>
              <p:nvPr/>
            </p:nvPicPr>
            <p:blipFill>
              <a:blip r:embed="rId17"/>
              <a:stretch>
                <a:fillRect/>
              </a:stretch>
            </p:blipFill>
            <p:spPr>
              <a:xfrm>
                <a:off x="6777607" y="3212454"/>
                <a:ext cx="36000" cy="257760"/>
              </a:xfrm>
              <a:prstGeom prst="rect">
                <a:avLst/>
              </a:prstGeom>
            </p:spPr>
          </p:pic>
        </mc:Fallback>
      </mc:AlternateContent>
    </p:spTree>
    <p:extLst>
      <p:ext uri="{BB962C8B-B14F-4D97-AF65-F5344CB8AC3E}">
        <p14:creationId xmlns:p14="http://schemas.microsoft.com/office/powerpoint/2010/main" val="190467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12</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6553200" y="274460"/>
            <a:ext cx="41130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6435893" y="-2539"/>
            <a:ext cx="4347665" cy="276999"/>
          </a:xfrm>
          <a:prstGeom prst="rect">
            <a:avLst/>
          </a:prstGeom>
          <a:noFill/>
        </p:spPr>
        <p:txBody>
          <a:bodyPr wrap="none" rtlCol="0">
            <a:spAutoFit/>
          </a:bodyPr>
          <a:lstStyle/>
          <a:p>
            <a:r>
              <a:rPr lang="en-US" sz="1200" dirty="0"/>
              <a:t>0101011101010101010101111101000010101010101010101</a:t>
            </a:r>
          </a:p>
        </p:txBody>
      </p:sp>
      <p:sp>
        <p:nvSpPr>
          <p:cNvPr id="8" name="TextBox 7">
            <a:extLst>
              <a:ext uri="{FF2B5EF4-FFF2-40B4-BE49-F238E27FC236}">
                <a16:creationId xmlns:a16="http://schemas.microsoft.com/office/drawing/2014/main" id="{BDC25E6E-2DFB-66F9-D984-782E850B1DB4}"/>
              </a:ext>
            </a:extLst>
          </p:cNvPr>
          <p:cNvSpPr txBox="1"/>
          <p:nvPr/>
        </p:nvSpPr>
        <p:spPr>
          <a:xfrm>
            <a:off x="1066800" y="1143000"/>
            <a:ext cx="3121367" cy="369332"/>
          </a:xfrm>
          <a:prstGeom prst="rect">
            <a:avLst/>
          </a:prstGeom>
          <a:noFill/>
        </p:spPr>
        <p:txBody>
          <a:bodyPr wrap="none" rtlCol="0">
            <a:spAutoFit/>
          </a:bodyPr>
          <a:lstStyle/>
          <a:p>
            <a:r>
              <a:rPr lang="en-US" dirty="0"/>
              <a:t>Physical Layer Transmission</a:t>
            </a:r>
          </a:p>
        </p:txBody>
      </p:sp>
      <p:pic>
        <p:nvPicPr>
          <p:cNvPr id="24" name="Picture 23">
            <a:extLst>
              <a:ext uri="{FF2B5EF4-FFF2-40B4-BE49-F238E27FC236}">
                <a16:creationId xmlns:a16="http://schemas.microsoft.com/office/drawing/2014/main" id="{410010C6-ED4A-E46C-9329-338569B9670E}"/>
              </a:ext>
            </a:extLst>
          </p:cNvPr>
          <p:cNvPicPr>
            <a:picLocks noChangeAspect="1"/>
          </p:cNvPicPr>
          <p:nvPr/>
        </p:nvPicPr>
        <p:blipFill>
          <a:blip r:embed="rId2"/>
          <a:stretch>
            <a:fillRect/>
          </a:stretch>
        </p:blipFill>
        <p:spPr>
          <a:xfrm>
            <a:off x="1676400" y="1828800"/>
            <a:ext cx="2900222" cy="4097632"/>
          </a:xfrm>
          <a:prstGeom prst="rect">
            <a:avLst/>
          </a:prstGeom>
        </p:spPr>
      </p:pic>
    </p:spTree>
    <p:extLst>
      <p:ext uri="{BB962C8B-B14F-4D97-AF65-F5344CB8AC3E}">
        <p14:creationId xmlns:p14="http://schemas.microsoft.com/office/powerpoint/2010/main" val="3527597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13</a:t>
            </a:fld>
            <a:endParaRPr spc="-5" dirty="0"/>
          </a:p>
        </p:txBody>
      </p:sp>
      <p:sp>
        <p:nvSpPr>
          <p:cNvPr id="2" name="Rectangle 1">
            <a:extLst>
              <a:ext uri="{FF2B5EF4-FFF2-40B4-BE49-F238E27FC236}">
                <a16:creationId xmlns:a16="http://schemas.microsoft.com/office/drawing/2014/main" id="{29D6DF44-01E9-A78D-390D-17EEE95F4453}"/>
              </a:ext>
            </a:extLst>
          </p:cNvPr>
          <p:cNvSpPr/>
          <p:nvPr/>
        </p:nvSpPr>
        <p:spPr>
          <a:xfrm>
            <a:off x="76200" y="76200"/>
            <a:ext cx="4724400" cy="7013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Session Layer</a:t>
            </a:r>
          </a:p>
        </p:txBody>
      </p:sp>
      <p:sp>
        <p:nvSpPr>
          <p:cNvPr id="3" name="TextBox 2">
            <a:extLst>
              <a:ext uri="{FF2B5EF4-FFF2-40B4-BE49-F238E27FC236}">
                <a16:creationId xmlns:a16="http://schemas.microsoft.com/office/drawing/2014/main" id="{A5B1D0DF-4B20-2BB7-CB21-2483D1730CFC}"/>
              </a:ext>
            </a:extLst>
          </p:cNvPr>
          <p:cNvSpPr txBox="1"/>
          <p:nvPr/>
        </p:nvSpPr>
        <p:spPr>
          <a:xfrm>
            <a:off x="1295400" y="1219200"/>
            <a:ext cx="5763116" cy="523220"/>
          </a:xfrm>
          <a:prstGeom prst="rect">
            <a:avLst/>
          </a:prstGeom>
          <a:noFill/>
        </p:spPr>
        <p:txBody>
          <a:bodyPr wrap="none" rtlCol="0">
            <a:spAutoFit/>
          </a:bodyPr>
          <a:lstStyle/>
          <a:p>
            <a:r>
              <a:rPr lang="en-US" sz="2800" dirty="0"/>
              <a:t>Traffic Control between Computers</a:t>
            </a:r>
          </a:p>
        </p:txBody>
      </p:sp>
      <p:sp>
        <p:nvSpPr>
          <p:cNvPr id="4" name="TextBox 3">
            <a:extLst>
              <a:ext uri="{FF2B5EF4-FFF2-40B4-BE49-F238E27FC236}">
                <a16:creationId xmlns:a16="http://schemas.microsoft.com/office/drawing/2014/main" id="{AE2DC012-7CED-A1AC-F007-CE6903804990}"/>
              </a:ext>
            </a:extLst>
          </p:cNvPr>
          <p:cNvSpPr txBox="1"/>
          <p:nvPr/>
        </p:nvSpPr>
        <p:spPr>
          <a:xfrm>
            <a:off x="1371600" y="1905000"/>
            <a:ext cx="5391219" cy="923330"/>
          </a:xfrm>
          <a:prstGeom prst="rect">
            <a:avLst/>
          </a:prstGeom>
          <a:noFill/>
        </p:spPr>
        <p:txBody>
          <a:bodyPr wrap="none" rtlCol="0">
            <a:spAutoFit/>
          </a:bodyPr>
          <a:lstStyle/>
          <a:p>
            <a:r>
              <a:rPr lang="en-US" dirty="0"/>
              <a:t>Controls connections and connection information</a:t>
            </a:r>
          </a:p>
          <a:p>
            <a:endParaRPr lang="en-US" dirty="0"/>
          </a:p>
          <a:p>
            <a:r>
              <a:rPr lang="en-US" dirty="0"/>
              <a:t>Establishes, manages, and terminates connections</a:t>
            </a:r>
          </a:p>
        </p:txBody>
      </p:sp>
      <p:sp>
        <p:nvSpPr>
          <p:cNvPr id="5" name="TextBox 4">
            <a:extLst>
              <a:ext uri="{FF2B5EF4-FFF2-40B4-BE49-F238E27FC236}">
                <a16:creationId xmlns:a16="http://schemas.microsoft.com/office/drawing/2014/main" id="{638A378E-48D5-2D3D-96AF-4909B30F0716}"/>
              </a:ext>
            </a:extLst>
          </p:cNvPr>
          <p:cNvSpPr txBox="1"/>
          <p:nvPr/>
        </p:nvSpPr>
        <p:spPr>
          <a:xfrm>
            <a:off x="1371600" y="3244334"/>
            <a:ext cx="7334059" cy="369332"/>
          </a:xfrm>
          <a:prstGeom prst="rect">
            <a:avLst/>
          </a:prstGeom>
          <a:noFill/>
        </p:spPr>
        <p:txBody>
          <a:bodyPr wrap="none" rtlCol="0">
            <a:spAutoFit/>
          </a:bodyPr>
          <a:lstStyle/>
          <a:p>
            <a:pPr marL="285750" indent="-285750">
              <a:buFont typeface="Arial" panose="020B0604020202020204" pitchFamily="34" charset="0"/>
              <a:buChar char="•"/>
            </a:pPr>
            <a:r>
              <a:rPr lang="en-US" dirty="0"/>
              <a:t>Authorization, and Authentication between endpoints happens here</a:t>
            </a:r>
          </a:p>
        </p:txBody>
      </p:sp>
      <p:sp>
        <p:nvSpPr>
          <p:cNvPr id="7" name="TextBox 6">
            <a:extLst>
              <a:ext uri="{FF2B5EF4-FFF2-40B4-BE49-F238E27FC236}">
                <a16:creationId xmlns:a16="http://schemas.microsoft.com/office/drawing/2014/main" id="{E45B4EDA-9BEA-660C-354F-85587E7C01A5}"/>
              </a:ext>
            </a:extLst>
          </p:cNvPr>
          <p:cNvSpPr txBox="1"/>
          <p:nvPr/>
        </p:nvSpPr>
        <p:spPr>
          <a:xfrm>
            <a:off x="533400" y="4007078"/>
            <a:ext cx="11390389" cy="646331"/>
          </a:xfrm>
          <a:prstGeom prst="rect">
            <a:avLst/>
          </a:prstGeom>
          <a:noFill/>
        </p:spPr>
        <p:txBody>
          <a:bodyPr wrap="square" rtlCol="0">
            <a:spAutoFit/>
          </a:bodyPr>
          <a:lstStyle/>
          <a:p>
            <a:r>
              <a:rPr lang="en-US" b="1" dirty="0"/>
              <a:t>Secure Sockets Layer (SSL)- </a:t>
            </a:r>
            <a:r>
              <a:rPr lang="en-US" dirty="0"/>
              <a:t>protocol used to establish a safe, encrypted connection between a web application and web server </a:t>
            </a:r>
            <a:endParaRPr lang="en-US" b="1" dirty="0"/>
          </a:p>
        </p:txBody>
      </p:sp>
      <p:sp>
        <p:nvSpPr>
          <p:cNvPr id="10" name="TextBox 9">
            <a:extLst>
              <a:ext uri="{FF2B5EF4-FFF2-40B4-BE49-F238E27FC236}">
                <a16:creationId xmlns:a16="http://schemas.microsoft.com/office/drawing/2014/main" id="{B1BB18CA-2614-B187-CD02-319CD11AFBAC}"/>
              </a:ext>
            </a:extLst>
          </p:cNvPr>
          <p:cNvSpPr txBox="1"/>
          <p:nvPr/>
        </p:nvSpPr>
        <p:spPr>
          <a:xfrm>
            <a:off x="1524000" y="4862155"/>
            <a:ext cx="6173485" cy="369332"/>
          </a:xfrm>
          <a:prstGeom prst="rect">
            <a:avLst/>
          </a:prstGeom>
          <a:noFill/>
        </p:spPr>
        <p:txBody>
          <a:bodyPr wrap="none" rtlCol="0">
            <a:spAutoFit/>
          </a:bodyPr>
          <a:lstStyle/>
          <a:p>
            <a:r>
              <a:rPr lang="en-US" dirty="0"/>
              <a:t>Establishes a digital </a:t>
            </a:r>
            <a:r>
              <a:rPr lang="en-US" b="1" dirty="0"/>
              <a:t>certificate </a:t>
            </a:r>
            <a:r>
              <a:rPr lang="en-US" dirty="0"/>
              <a:t>to verify a server’s identify </a:t>
            </a:r>
            <a:endParaRPr lang="en-US" b="1" dirty="0"/>
          </a:p>
        </p:txBody>
      </p:sp>
      <p:sp>
        <p:nvSpPr>
          <p:cNvPr id="11" name="Rectangle 10">
            <a:extLst>
              <a:ext uri="{FF2B5EF4-FFF2-40B4-BE49-F238E27FC236}">
                <a16:creationId xmlns:a16="http://schemas.microsoft.com/office/drawing/2014/main" id="{1EBA5FD8-3672-2216-1C93-D4F2DAA654ED}"/>
              </a:ext>
            </a:extLst>
          </p:cNvPr>
          <p:cNvSpPr/>
          <p:nvPr/>
        </p:nvSpPr>
        <p:spPr>
          <a:xfrm>
            <a:off x="1263846" y="5448288"/>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B34C581-88A4-D7B2-A8D4-B35B83CBA7AA}"/>
              </a:ext>
            </a:extLst>
          </p:cNvPr>
          <p:cNvSpPr txBox="1"/>
          <p:nvPr/>
        </p:nvSpPr>
        <p:spPr>
          <a:xfrm>
            <a:off x="990600" y="6026366"/>
            <a:ext cx="1402948" cy="369332"/>
          </a:xfrm>
          <a:prstGeom prst="rect">
            <a:avLst/>
          </a:prstGeom>
          <a:noFill/>
        </p:spPr>
        <p:txBody>
          <a:bodyPr wrap="none" rtlCol="0">
            <a:spAutoFit/>
          </a:bodyPr>
          <a:lstStyle/>
          <a:p>
            <a:r>
              <a:rPr lang="en-US" dirty="0"/>
              <a:t>Web Server</a:t>
            </a:r>
          </a:p>
        </p:txBody>
      </p:sp>
      <p:sp>
        <p:nvSpPr>
          <p:cNvPr id="14" name="Rectangle 13">
            <a:extLst>
              <a:ext uri="{FF2B5EF4-FFF2-40B4-BE49-F238E27FC236}">
                <a16:creationId xmlns:a16="http://schemas.microsoft.com/office/drawing/2014/main" id="{9FAE273A-2F12-79F7-CF02-B86A011DEC2D}"/>
              </a:ext>
            </a:extLst>
          </p:cNvPr>
          <p:cNvSpPr/>
          <p:nvPr/>
        </p:nvSpPr>
        <p:spPr>
          <a:xfrm>
            <a:off x="6781800" y="5410200"/>
            <a:ext cx="685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891DA87-4C09-EB40-FA5B-9462AD7D5AD2}"/>
              </a:ext>
            </a:extLst>
          </p:cNvPr>
          <p:cNvSpPr txBox="1"/>
          <p:nvPr/>
        </p:nvSpPr>
        <p:spPr>
          <a:xfrm>
            <a:off x="6737414" y="5943600"/>
            <a:ext cx="774571" cy="369332"/>
          </a:xfrm>
          <a:prstGeom prst="rect">
            <a:avLst/>
          </a:prstGeom>
          <a:noFill/>
        </p:spPr>
        <p:txBody>
          <a:bodyPr wrap="none" rtlCol="0">
            <a:spAutoFit/>
          </a:bodyPr>
          <a:lstStyle/>
          <a:p>
            <a:r>
              <a:rPr lang="en-US" dirty="0"/>
              <a:t>Client</a:t>
            </a:r>
          </a:p>
        </p:txBody>
      </p:sp>
      <p:sp>
        <p:nvSpPr>
          <p:cNvPr id="16" name="Star: 5 Points 15">
            <a:extLst>
              <a:ext uri="{FF2B5EF4-FFF2-40B4-BE49-F238E27FC236}">
                <a16:creationId xmlns:a16="http://schemas.microsoft.com/office/drawing/2014/main" id="{1DE566AF-A780-80A2-0FE7-D9FFB1A6C700}"/>
              </a:ext>
            </a:extLst>
          </p:cNvPr>
          <p:cNvSpPr/>
          <p:nvPr/>
        </p:nvSpPr>
        <p:spPr>
          <a:xfrm>
            <a:off x="1577877" y="5257776"/>
            <a:ext cx="533400" cy="495312"/>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77781FA-2EBF-EB3F-6297-D80D97DEBF6D}"/>
              </a:ext>
            </a:extLst>
          </p:cNvPr>
          <p:cNvSpPr txBox="1"/>
          <p:nvPr/>
        </p:nvSpPr>
        <p:spPr>
          <a:xfrm>
            <a:off x="2111277" y="5267610"/>
            <a:ext cx="2895600" cy="369332"/>
          </a:xfrm>
          <a:prstGeom prst="rect">
            <a:avLst/>
          </a:prstGeom>
          <a:noFill/>
        </p:spPr>
        <p:txBody>
          <a:bodyPr wrap="square" rtlCol="0">
            <a:spAutoFit/>
          </a:bodyPr>
          <a:lstStyle/>
          <a:p>
            <a:r>
              <a:rPr lang="en-US" dirty="0"/>
              <a:t>Certificate</a:t>
            </a:r>
          </a:p>
        </p:txBody>
      </p:sp>
      <p:grpSp>
        <p:nvGrpSpPr>
          <p:cNvPr id="36" name="Group 35">
            <a:extLst>
              <a:ext uri="{FF2B5EF4-FFF2-40B4-BE49-F238E27FC236}">
                <a16:creationId xmlns:a16="http://schemas.microsoft.com/office/drawing/2014/main" id="{6000C9E5-443D-81BA-9995-C7CA3BFD6932}"/>
              </a:ext>
            </a:extLst>
          </p:cNvPr>
          <p:cNvGrpSpPr/>
          <p:nvPr/>
        </p:nvGrpSpPr>
        <p:grpSpPr>
          <a:xfrm>
            <a:off x="2672167" y="5989494"/>
            <a:ext cx="4042800" cy="117360"/>
            <a:chOff x="2672167" y="5989494"/>
            <a:chExt cx="4042800" cy="117360"/>
          </a:xfrm>
        </p:grpSpPr>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B1CDE545-D450-141C-D6BC-F8312926B5B9}"/>
                    </a:ext>
                  </a:extLst>
                </p14:cNvPr>
                <p14:cNvContentPartPr/>
                <p14:nvPr/>
              </p14:nvContentPartPr>
              <p14:xfrm>
                <a:off x="6714607" y="5989494"/>
                <a:ext cx="360" cy="360"/>
              </p14:xfrm>
            </p:contentPart>
          </mc:Choice>
          <mc:Fallback xmlns="">
            <p:pic>
              <p:nvPicPr>
                <p:cNvPr id="18" name="Ink 17">
                  <a:extLst>
                    <a:ext uri="{FF2B5EF4-FFF2-40B4-BE49-F238E27FC236}">
                      <a16:creationId xmlns:a16="http://schemas.microsoft.com/office/drawing/2014/main" id="{B1CDE545-D450-141C-D6BC-F8312926B5B9}"/>
                    </a:ext>
                  </a:extLst>
                </p:cNvPr>
                <p:cNvPicPr/>
                <p:nvPr/>
              </p:nvPicPr>
              <p:blipFill>
                <a:blip r:embed="rId3"/>
                <a:stretch>
                  <a:fillRect/>
                </a:stretch>
              </p:blipFill>
              <p:spPr>
                <a:xfrm>
                  <a:off x="6696967" y="597185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9" name="Ink 18">
                  <a:extLst>
                    <a:ext uri="{FF2B5EF4-FFF2-40B4-BE49-F238E27FC236}">
                      <a16:creationId xmlns:a16="http://schemas.microsoft.com/office/drawing/2014/main" id="{79B70F54-D664-401D-5E73-FD7F6BB4208D}"/>
                    </a:ext>
                  </a:extLst>
                </p14:cNvPr>
                <p14:cNvContentPartPr/>
                <p14:nvPr/>
              </p14:nvContentPartPr>
              <p14:xfrm>
                <a:off x="6676087" y="5989494"/>
                <a:ext cx="26640" cy="360"/>
              </p14:xfrm>
            </p:contentPart>
          </mc:Choice>
          <mc:Fallback xmlns="">
            <p:pic>
              <p:nvPicPr>
                <p:cNvPr id="19" name="Ink 18">
                  <a:extLst>
                    <a:ext uri="{FF2B5EF4-FFF2-40B4-BE49-F238E27FC236}">
                      <a16:creationId xmlns:a16="http://schemas.microsoft.com/office/drawing/2014/main" id="{79B70F54-D664-401D-5E73-FD7F6BB4208D}"/>
                    </a:ext>
                  </a:extLst>
                </p:cNvPr>
                <p:cNvPicPr/>
                <p:nvPr/>
              </p:nvPicPr>
              <p:blipFill>
                <a:blip r:embed="rId5"/>
                <a:stretch>
                  <a:fillRect/>
                </a:stretch>
              </p:blipFill>
              <p:spPr>
                <a:xfrm>
                  <a:off x="6658447" y="5971854"/>
                  <a:ext cx="622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CAE7F306-BF74-92F3-FE50-7F4EB863E0EA}"/>
                    </a:ext>
                  </a:extLst>
                </p14:cNvPr>
                <p14:cNvContentPartPr/>
                <p14:nvPr/>
              </p14:nvContentPartPr>
              <p14:xfrm>
                <a:off x="6479167" y="5989494"/>
                <a:ext cx="74880" cy="9720"/>
              </p14:xfrm>
            </p:contentPart>
          </mc:Choice>
          <mc:Fallback xmlns="">
            <p:pic>
              <p:nvPicPr>
                <p:cNvPr id="20" name="Ink 19">
                  <a:extLst>
                    <a:ext uri="{FF2B5EF4-FFF2-40B4-BE49-F238E27FC236}">
                      <a16:creationId xmlns:a16="http://schemas.microsoft.com/office/drawing/2014/main" id="{CAE7F306-BF74-92F3-FE50-7F4EB863E0EA}"/>
                    </a:ext>
                  </a:extLst>
                </p:cNvPr>
                <p:cNvPicPr/>
                <p:nvPr/>
              </p:nvPicPr>
              <p:blipFill>
                <a:blip r:embed="rId7"/>
                <a:stretch>
                  <a:fillRect/>
                </a:stretch>
              </p:blipFill>
              <p:spPr>
                <a:xfrm>
                  <a:off x="6461167" y="5971854"/>
                  <a:ext cx="110520" cy="45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02C71CBC-BB81-5D8F-27B5-C8D5A8011C78}"/>
                    </a:ext>
                  </a:extLst>
                </p14:cNvPr>
                <p14:cNvContentPartPr/>
                <p14:nvPr/>
              </p14:nvContentPartPr>
              <p14:xfrm>
                <a:off x="6214567" y="6005694"/>
                <a:ext cx="154080" cy="4320"/>
              </p14:xfrm>
            </p:contentPart>
          </mc:Choice>
          <mc:Fallback xmlns="">
            <p:pic>
              <p:nvPicPr>
                <p:cNvPr id="21" name="Ink 20">
                  <a:extLst>
                    <a:ext uri="{FF2B5EF4-FFF2-40B4-BE49-F238E27FC236}">
                      <a16:creationId xmlns:a16="http://schemas.microsoft.com/office/drawing/2014/main" id="{02C71CBC-BB81-5D8F-27B5-C8D5A8011C78}"/>
                    </a:ext>
                  </a:extLst>
                </p:cNvPr>
                <p:cNvPicPr/>
                <p:nvPr/>
              </p:nvPicPr>
              <p:blipFill>
                <a:blip r:embed="rId9"/>
                <a:stretch>
                  <a:fillRect/>
                </a:stretch>
              </p:blipFill>
              <p:spPr>
                <a:xfrm>
                  <a:off x="6196567" y="5988054"/>
                  <a:ext cx="189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C0363F0B-006A-A76F-7215-DD6C3A786AAD}"/>
                    </a:ext>
                  </a:extLst>
                </p14:cNvPr>
                <p14:cNvContentPartPr/>
                <p14:nvPr/>
              </p14:nvContentPartPr>
              <p14:xfrm>
                <a:off x="5953567" y="6009654"/>
                <a:ext cx="145440" cy="360"/>
              </p14:xfrm>
            </p:contentPart>
          </mc:Choice>
          <mc:Fallback xmlns="">
            <p:pic>
              <p:nvPicPr>
                <p:cNvPr id="22" name="Ink 21">
                  <a:extLst>
                    <a:ext uri="{FF2B5EF4-FFF2-40B4-BE49-F238E27FC236}">
                      <a16:creationId xmlns:a16="http://schemas.microsoft.com/office/drawing/2014/main" id="{C0363F0B-006A-A76F-7215-DD6C3A786AAD}"/>
                    </a:ext>
                  </a:extLst>
                </p:cNvPr>
                <p:cNvPicPr/>
                <p:nvPr/>
              </p:nvPicPr>
              <p:blipFill>
                <a:blip r:embed="rId11"/>
                <a:stretch>
                  <a:fillRect/>
                </a:stretch>
              </p:blipFill>
              <p:spPr>
                <a:xfrm>
                  <a:off x="5935567" y="5992014"/>
                  <a:ext cx="1810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D8D8F65B-75E4-0365-EA26-237DE5B98DA4}"/>
                    </a:ext>
                  </a:extLst>
                </p14:cNvPr>
                <p14:cNvContentPartPr/>
                <p14:nvPr/>
              </p14:nvContentPartPr>
              <p14:xfrm>
                <a:off x="5616607" y="6009654"/>
                <a:ext cx="232200" cy="2160"/>
              </p14:xfrm>
            </p:contentPart>
          </mc:Choice>
          <mc:Fallback xmlns="">
            <p:pic>
              <p:nvPicPr>
                <p:cNvPr id="23" name="Ink 22">
                  <a:extLst>
                    <a:ext uri="{FF2B5EF4-FFF2-40B4-BE49-F238E27FC236}">
                      <a16:creationId xmlns:a16="http://schemas.microsoft.com/office/drawing/2014/main" id="{D8D8F65B-75E4-0365-EA26-237DE5B98DA4}"/>
                    </a:ext>
                  </a:extLst>
                </p:cNvPr>
                <p:cNvPicPr/>
                <p:nvPr/>
              </p:nvPicPr>
              <p:blipFill>
                <a:blip r:embed="rId13"/>
                <a:stretch>
                  <a:fillRect/>
                </a:stretch>
              </p:blipFill>
              <p:spPr>
                <a:xfrm>
                  <a:off x="5598967" y="5992014"/>
                  <a:ext cx="26784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74970EDD-2F30-63F2-25BC-A3F1DA8C85CC}"/>
                    </a:ext>
                  </a:extLst>
                </p14:cNvPr>
                <p14:cNvContentPartPr/>
                <p14:nvPr/>
              </p14:nvContentPartPr>
              <p14:xfrm>
                <a:off x="5309167" y="6009654"/>
                <a:ext cx="153000" cy="360"/>
              </p14:xfrm>
            </p:contentPart>
          </mc:Choice>
          <mc:Fallback xmlns="">
            <p:pic>
              <p:nvPicPr>
                <p:cNvPr id="24" name="Ink 23">
                  <a:extLst>
                    <a:ext uri="{FF2B5EF4-FFF2-40B4-BE49-F238E27FC236}">
                      <a16:creationId xmlns:a16="http://schemas.microsoft.com/office/drawing/2014/main" id="{74970EDD-2F30-63F2-25BC-A3F1DA8C85CC}"/>
                    </a:ext>
                  </a:extLst>
                </p:cNvPr>
                <p:cNvPicPr/>
                <p:nvPr/>
              </p:nvPicPr>
              <p:blipFill>
                <a:blip r:embed="rId15"/>
                <a:stretch>
                  <a:fillRect/>
                </a:stretch>
              </p:blipFill>
              <p:spPr>
                <a:xfrm>
                  <a:off x="5291527" y="5992014"/>
                  <a:ext cx="188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5" name="Ink 24">
                  <a:extLst>
                    <a:ext uri="{FF2B5EF4-FFF2-40B4-BE49-F238E27FC236}">
                      <a16:creationId xmlns:a16="http://schemas.microsoft.com/office/drawing/2014/main" id="{E3756E97-AD0A-739F-4834-96F2E8CB2B11}"/>
                    </a:ext>
                  </a:extLst>
                </p14:cNvPr>
                <p14:cNvContentPartPr/>
                <p14:nvPr/>
              </p14:nvContentPartPr>
              <p14:xfrm>
                <a:off x="4812367" y="6009654"/>
                <a:ext cx="404280" cy="16920"/>
              </p14:xfrm>
            </p:contentPart>
          </mc:Choice>
          <mc:Fallback xmlns="">
            <p:pic>
              <p:nvPicPr>
                <p:cNvPr id="25" name="Ink 24">
                  <a:extLst>
                    <a:ext uri="{FF2B5EF4-FFF2-40B4-BE49-F238E27FC236}">
                      <a16:creationId xmlns:a16="http://schemas.microsoft.com/office/drawing/2014/main" id="{E3756E97-AD0A-739F-4834-96F2E8CB2B11}"/>
                    </a:ext>
                  </a:extLst>
                </p:cNvPr>
                <p:cNvPicPr/>
                <p:nvPr/>
              </p:nvPicPr>
              <p:blipFill>
                <a:blip r:embed="rId17"/>
                <a:stretch>
                  <a:fillRect/>
                </a:stretch>
              </p:blipFill>
              <p:spPr>
                <a:xfrm>
                  <a:off x="4794367" y="5992014"/>
                  <a:ext cx="43992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6" name="Ink 25">
                  <a:extLst>
                    <a:ext uri="{FF2B5EF4-FFF2-40B4-BE49-F238E27FC236}">
                      <a16:creationId xmlns:a16="http://schemas.microsoft.com/office/drawing/2014/main" id="{7042FB77-F416-7C54-6667-6F5596E908CE}"/>
                    </a:ext>
                  </a:extLst>
                </p14:cNvPr>
                <p14:cNvContentPartPr/>
                <p14:nvPr/>
              </p14:nvContentPartPr>
              <p14:xfrm>
                <a:off x="4470367" y="6025854"/>
                <a:ext cx="299520" cy="360"/>
              </p14:xfrm>
            </p:contentPart>
          </mc:Choice>
          <mc:Fallback xmlns="">
            <p:pic>
              <p:nvPicPr>
                <p:cNvPr id="26" name="Ink 25">
                  <a:extLst>
                    <a:ext uri="{FF2B5EF4-FFF2-40B4-BE49-F238E27FC236}">
                      <a16:creationId xmlns:a16="http://schemas.microsoft.com/office/drawing/2014/main" id="{7042FB77-F416-7C54-6667-6F5596E908CE}"/>
                    </a:ext>
                  </a:extLst>
                </p:cNvPr>
                <p:cNvPicPr/>
                <p:nvPr/>
              </p:nvPicPr>
              <p:blipFill>
                <a:blip r:embed="rId19"/>
                <a:stretch>
                  <a:fillRect/>
                </a:stretch>
              </p:blipFill>
              <p:spPr>
                <a:xfrm>
                  <a:off x="4452367" y="6008214"/>
                  <a:ext cx="335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7" name="Ink 26">
                  <a:extLst>
                    <a:ext uri="{FF2B5EF4-FFF2-40B4-BE49-F238E27FC236}">
                      <a16:creationId xmlns:a16="http://schemas.microsoft.com/office/drawing/2014/main" id="{EBE826DA-6B49-C71D-D1E5-563270EC5919}"/>
                    </a:ext>
                  </a:extLst>
                </p14:cNvPr>
                <p14:cNvContentPartPr/>
                <p14:nvPr/>
              </p14:nvContentPartPr>
              <p14:xfrm>
                <a:off x="3996247" y="6029814"/>
                <a:ext cx="378360" cy="76680"/>
              </p14:xfrm>
            </p:contentPart>
          </mc:Choice>
          <mc:Fallback xmlns="">
            <p:pic>
              <p:nvPicPr>
                <p:cNvPr id="27" name="Ink 26">
                  <a:extLst>
                    <a:ext uri="{FF2B5EF4-FFF2-40B4-BE49-F238E27FC236}">
                      <a16:creationId xmlns:a16="http://schemas.microsoft.com/office/drawing/2014/main" id="{EBE826DA-6B49-C71D-D1E5-563270EC5919}"/>
                    </a:ext>
                  </a:extLst>
                </p:cNvPr>
                <p:cNvPicPr/>
                <p:nvPr/>
              </p:nvPicPr>
              <p:blipFill>
                <a:blip r:embed="rId21"/>
                <a:stretch>
                  <a:fillRect/>
                </a:stretch>
              </p:blipFill>
              <p:spPr>
                <a:xfrm>
                  <a:off x="3978607" y="6011814"/>
                  <a:ext cx="414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C2833F53-0CC1-E293-148D-6C4EA1BB6373}"/>
                    </a:ext>
                  </a:extLst>
                </p14:cNvPr>
                <p14:cNvContentPartPr/>
                <p14:nvPr/>
              </p14:nvContentPartPr>
              <p14:xfrm>
                <a:off x="3399727" y="6082374"/>
                <a:ext cx="487800" cy="24480"/>
              </p14:xfrm>
            </p:contentPart>
          </mc:Choice>
          <mc:Fallback xmlns="">
            <p:pic>
              <p:nvPicPr>
                <p:cNvPr id="28" name="Ink 27">
                  <a:extLst>
                    <a:ext uri="{FF2B5EF4-FFF2-40B4-BE49-F238E27FC236}">
                      <a16:creationId xmlns:a16="http://schemas.microsoft.com/office/drawing/2014/main" id="{C2833F53-0CC1-E293-148D-6C4EA1BB6373}"/>
                    </a:ext>
                  </a:extLst>
                </p:cNvPr>
                <p:cNvPicPr/>
                <p:nvPr/>
              </p:nvPicPr>
              <p:blipFill>
                <a:blip r:embed="rId23"/>
                <a:stretch>
                  <a:fillRect/>
                </a:stretch>
              </p:blipFill>
              <p:spPr>
                <a:xfrm>
                  <a:off x="3381727" y="6064374"/>
                  <a:ext cx="52344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9" name="Ink 28">
                  <a:extLst>
                    <a:ext uri="{FF2B5EF4-FFF2-40B4-BE49-F238E27FC236}">
                      <a16:creationId xmlns:a16="http://schemas.microsoft.com/office/drawing/2014/main" id="{3E815A4A-E6DB-506B-81C2-01895EFA2215}"/>
                    </a:ext>
                  </a:extLst>
                </p14:cNvPr>
                <p14:cNvContentPartPr/>
                <p14:nvPr/>
              </p14:nvContentPartPr>
              <p14:xfrm>
                <a:off x="2984647" y="6074094"/>
                <a:ext cx="382680" cy="24480"/>
              </p14:xfrm>
            </p:contentPart>
          </mc:Choice>
          <mc:Fallback xmlns="">
            <p:pic>
              <p:nvPicPr>
                <p:cNvPr id="29" name="Ink 28">
                  <a:extLst>
                    <a:ext uri="{FF2B5EF4-FFF2-40B4-BE49-F238E27FC236}">
                      <a16:creationId xmlns:a16="http://schemas.microsoft.com/office/drawing/2014/main" id="{3E815A4A-E6DB-506B-81C2-01895EFA2215}"/>
                    </a:ext>
                  </a:extLst>
                </p:cNvPr>
                <p:cNvPicPr/>
                <p:nvPr/>
              </p:nvPicPr>
              <p:blipFill>
                <a:blip r:embed="rId25"/>
                <a:stretch>
                  <a:fillRect/>
                </a:stretch>
              </p:blipFill>
              <p:spPr>
                <a:xfrm>
                  <a:off x="2967007" y="6056094"/>
                  <a:ext cx="41832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0" name="Ink 29">
                  <a:extLst>
                    <a:ext uri="{FF2B5EF4-FFF2-40B4-BE49-F238E27FC236}">
                      <a16:creationId xmlns:a16="http://schemas.microsoft.com/office/drawing/2014/main" id="{21CDA769-27F1-8730-E9A6-1B522642A35D}"/>
                    </a:ext>
                  </a:extLst>
                </p14:cNvPr>
                <p14:cNvContentPartPr/>
                <p14:nvPr/>
              </p14:nvContentPartPr>
              <p14:xfrm>
                <a:off x="2672167" y="6013974"/>
                <a:ext cx="179640" cy="52560"/>
              </p14:xfrm>
            </p:contentPart>
          </mc:Choice>
          <mc:Fallback xmlns="">
            <p:pic>
              <p:nvPicPr>
                <p:cNvPr id="30" name="Ink 29">
                  <a:extLst>
                    <a:ext uri="{FF2B5EF4-FFF2-40B4-BE49-F238E27FC236}">
                      <a16:creationId xmlns:a16="http://schemas.microsoft.com/office/drawing/2014/main" id="{21CDA769-27F1-8730-E9A6-1B522642A35D}"/>
                    </a:ext>
                  </a:extLst>
                </p:cNvPr>
                <p:cNvPicPr/>
                <p:nvPr/>
              </p:nvPicPr>
              <p:blipFill>
                <a:blip r:embed="rId27"/>
                <a:stretch>
                  <a:fillRect/>
                </a:stretch>
              </p:blipFill>
              <p:spPr>
                <a:xfrm>
                  <a:off x="2654167" y="5995974"/>
                  <a:ext cx="215280" cy="88200"/>
                </a:xfrm>
                <a:prstGeom prst="rect">
                  <a:avLst/>
                </a:prstGeom>
              </p:spPr>
            </p:pic>
          </mc:Fallback>
        </mc:AlternateContent>
      </p:grpSp>
      <p:grpSp>
        <p:nvGrpSpPr>
          <p:cNvPr id="35" name="Group 34">
            <a:extLst>
              <a:ext uri="{FF2B5EF4-FFF2-40B4-BE49-F238E27FC236}">
                <a16:creationId xmlns:a16="http://schemas.microsoft.com/office/drawing/2014/main" id="{04A4660C-97D9-D7B4-6958-4B1CBD8F7883}"/>
              </a:ext>
            </a:extLst>
          </p:cNvPr>
          <p:cNvGrpSpPr/>
          <p:nvPr/>
        </p:nvGrpSpPr>
        <p:grpSpPr>
          <a:xfrm>
            <a:off x="2134687" y="5800134"/>
            <a:ext cx="390960" cy="141480"/>
            <a:chOff x="2134687" y="5800134"/>
            <a:chExt cx="390960" cy="141480"/>
          </a:xfrm>
        </p:grpSpPr>
        <mc:AlternateContent xmlns:mc="http://schemas.openxmlformats.org/markup-compatibility/2006" xmlns:p14="http://schemas.microsoft.com/office/powerpoint/2010/main">
          <mc:Choice Requires="p14">
            <p:contentPart p14:bwMode="auto" r:id="rId28">
              <p14:nvContentPartPr>
                <p14:cNvPr id="31" name="Ink 30">
                  <a:extLst>
                    <a:ext uri="{FF2B5EF4-FFF2-40B4-BE49-F238E27FC236}">
                      <a16:creationId xmlns:a16="http://schemas.microsoft.com/office/drawing/2014/main" id="{869FE147-5B6B-146C-D023-46740547FC64}"/>
                    </a:ext>
                  </a:extLst>
                </p14:cNvPr>
                <p14:cNvContentPartPr/>
                <p14:nvPr/>
              </p14:nvContentPartPr>
              <p14:xfrm>
                <a:off x="2523127" y="5941254"/>
                <a:ext cx="2520" cy="360"/>
              </p14:xfrm>
            </p:contentPart>
          </mc:Choice>
          <mc:Fallback xmlns="">
            <p:pic>
              <p:nvPicPr>
                <p:cNvPr id="31" name="Ink 30">
                  <a:extLst>
                    <a:ext uri="{FF2B5EF4-FFF2-40B4-BE49-F238E27FC236}">
                      <a16:creationId xmlns:a16="http://schemas.microsoft.com/office/drawing/2014/main" id="{869FE147-5B6B-146C-D023-46740547FC64}"/>
                    </a:ext>
                  </a:extLst>
                </p:cNvPr>
                <p:cNvPicPr/>
                <p:nvPr/>
              </p:nvPicPr>
              <p:blipFill>
                <a:blip r:embed="rId29"/>
                <a:stretch>
                  <a:fillRect/>
                </a:stretch>
              </p:blipFill>
              <p:spPr>
                <a:xfrm>
                  <a:off x="2505487" y="5923254"/>
                  <a:ext cx="3816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2" name="Ink 31">
                  <a:extLst>
                    <a:ext uri="{FF2B5EF4-FFF2-40B4-BE49-F238E27FC236}">
                      <a16:creationId xmlns:a16="http://schemas.microsoft.com/office/drawing/2014/main" id="{D583B935-247C-35DF-7E4D-A134583ACF2E}"/>
                    </a:ext>
                  </a:extLst>
                </p14:cNvPr>
                <p14:cNvContentPartPr/>
                <p14:nvPr/>
              </p14:nvContentPartPr>
              <p14:xfrm>
                <a:off x="2422327" y="5907414"/>
                <a:ext cx="27000" cy="10080"/>
              </p14:xfrm>
            </p:contentPart>
          </mc:Choice>
          <mc:Fallback xmlns="">
            <p:pic>
              <p:nvPicPr>
                <p:cNvPr id="32" name="Ink 31">
                  <a:extLst>
                    <a:ext uri="{FF2B5EF4-FFF2-40B4-BE49-F238E27FC236}">
                      <a16:creationId xmlns:a16="http://schemas.microsoft.com/office/drawing/2014/main" id="{D583B935-247C-35DF-7E4D-A134583ACF2E}"/>
                    </a:ext>
                  </a:extLst>
                </p:cNvPr>
                <p:cNvPicPr/>
                <p:nvPr/>
              </p:nvPicPr>
              <p:blipFill>
                <a:blip r:embed="rId31"/>
                <a:stretch>
                  <a:fillRect/>
                </a:stretch>
              </p:blipFill>
              <p:spPr>
                <a:xfrm>
                  <a:off x="2404687" y="5889414"/>
                  <a:ext cx="626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3" name="Ink 32">
                  <a:extLst>
                    <a:ext uri="{FF2B5EF4-FFF2-40B4-BE49-F238E27FC236}">
                      <a16:creationId xmlns:a16="http://schemas.microsoft.com/office/drawing/2014/main" id="{B540450A-7F58-53D0-BB75-0B2F46341708}"/>
                    </a:ext>
                  </a:extLst>
                </p14:cNvPr>
                <p14:cNvContentPartPr/>
                <p14:nvPr/>
              </p14:nvContentPartPr>
              <p14:xfrm>
                <a:off x="2179687" y="5807694"/>
                <a:ext cx="217080" cy="81360"/>
              </p14:xfrm>
            </p:contentPart>
          </mc:Choice>
          <mc:Fallback xmlns="">
            <p:pic>
              <p:nvPicPr>
                <p:cNvPr id="33" name="Ink 32">
                  <a:extLst>
                    <a:ext uri="{FF2B5EF4-FFF2-40B4-BE49-F238E27FC236}">
                      <a16:creationId xmlns:a16="http://schemas.microsoft.com/office/drawing/2014/main" id="{B540450A-7F58-53D0-BB75-0B2F46341708}"/>
                    </a:ext>
                  </a:extLst>
                </p:cNvPr>
                <p:cNvPicPr/>
                <p:nvPr/>
              </p:nvPicPr>
              <p:blipFill>
                <a:blip r:embed="rId33"/>
                <a:stretch>
                  <a:fillRect/>
                </a:stretch>
              </p:blipFill>
              <p:spPr>
                <a:xfrm>
                  <a:off x="2162047" y="5790054"/>
                  <a:ext cx="25272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4" name="Ink 33">
                  <a:extLst>
                    <a:ext uri="{FF2B5EF4-FFF2-40B4-BE49-F238E27FC236}">
                      <a16:creationId xmlns:a16="http://schemas.microsoft.com/office/drawing/2014/main" id="{BFFC6519-88B7-9361-90D1-FF1A080269C3}"/>
                    </a:ext>
                  </a:extLst>
                </p14:cNvPr>
                <p14:cNvContentPartPr/>
                <p14:nvPr/>
              </p14:nvContentPartPr>
              <p14:xfrm>
                <a:off x="2134687" y="5800134"/>
                <a:ext cx="360" cy="360"/>
              </p14:xfrm>
            </p:contentPart>
          </mc:Choice>
          <mc:Fallback xmlns="">
            <p:pic>
              <p:nvPicPr>
                <p:cNvPr id="34" name="Ink 33">
                  <a:extLst>
                    <a:ext uri="{FF2B5EF4-FFF2-40B4-BE49-F238E27FC236}">
                      <a16:creationId xmlns:a16="http://schemas.microsoft.com/office/drawing/2014/main" id="{BFFC6519-88B7-9361-90D1-FF1A080269C3}"/>
                    </a:ext>
                  </a:extLst>
                </p:cNvPr>
                <p:cNvPicPr/>
                <p:nvPr/>
              </p:nvPicPr>
              <p:blipFill>
                <a:blip r:embed="rId3"/>
                <a:stretch>
                  <a:fillRect/>
                </a:stretch>
              </p:blipFill>
              <p:spPr>
                <a:xfrm>
                  <a:off x="2117047" y="5782494"/>
                  <a:ext cx="36000" cy="36000"/>
                </a:xfrm>
                <a:prstGeom prst="rect">
                  <a:avLst/>
                </a:prstGeom>
              </p:spPr>
            </p:pic>
          </mc:Fallback>
        </mc:AlternateContent>
      </p:grpSp>
      <p:sp>
        <p:nvSpPr>
          <p:cNvPr id="37" name="TextBox 36">
            <a:extLst>
              <a:ext uri="{FF2B5EF4-FFF2-40B4-BE49-F238E27FC236}">
                <a16:creationId xmlns:a16="http://schemas.microsoft.com/office/drawing/2014/main" id="{CDD3FF0E-D9BD-1F69-121D-0EAE3B0B13A5}"/>
              </a:ext>
            </a:extLst>
          </p:cNvPr>
          <p:cNvSpPr txBox="1"/>
          <p:nvPr/>
        </p:nvSpPr>
        <p:spPr>
          <a:xfrm>
            <a:off x="7849383" y="5207529"/>
            <a:ext cx="4228401" cy="1200329"/>
          </a:xfrm>
          <a:prstGeom prst="rect">
            <a:avLst/>
          </a:prstGeom>
          <a:noFill/>
        </p:spPr>
        <p:txBody>
          <a:bodyPr wrap="square" rtlCol="0">
            <a:spAutoFit/>
          </a:bodyPr>
          <a:lstStyle/>
          <a:p>
            <a:r>
              <a:rPr lang="en-US" dirty="0"/>
              <a:t>Before transmitting Data, your machine may do some SSL communication to verify or check the existence of a certificate</a:t>
            </a:r>
          </a:p>
        </p:txBody>
      </p:sp>
      <p:sp>
        <p:nvSpPr>
          <p:cNvPr id="38" name="TextBox 37">
            <a:extLst>
              <a:ext uri="{FF2B5EF4-FFF2-40B4-BE49-F238E27FC236}">
                <a16:creationId xmlns:a16="http://schemas.microsoft.com/office/drawing/2014/main" id="{4160A6FC-07A1-0FE1-28A0-69AD14C80975}"/>
              </a:ext>
            </a:extLst>
          </p:cNvPr>
          <p:cNvSpPr txBox="1"/>
          <p:nvPr/>
        </p:nvSpPr>
        <p:spPr>
          <a:xfrm>
            <a:off x="7772400" y="4822626"/>
            <a:ext cx="3352200" cy="369332"/>
          </a:xfrm>
          <a:prstGeom prst="rect">
            <a:avLst/>
          </a:prstGeom>
          <a:noFill/>
        </p:spPr>
        <p:txBody>
          <a:bodyPr wrap="none" rtlCol="0">
            <a:spAutoFit/>
          </a:bodyPr>
          <a:lstStyle/>
          <a:p>
            <a:r>
              <a:rPr lang="en-US" dirty="0"/>
              <a:t>No certificate? Cant do HTTP</a:t>
            </a:r>
            <a:r>
              <a:rPr lang="en-US" b="1" dirty="0"/>
              <a:t>S</a:t>
            </a:r>
          </a:p>
        </p:txBody>
      </p:sp>
      <p:sp>
        <p:nvSpPr>
          <p:cNvPr id="39" name="Rectangle 38">
            <a:extLst>
              <a:ext uri="{FF2B5EF4-FFF2-40B4-BE49-F238E27FC236}">
                <a16:creationId xmlns:a16="http://schemas.microsoft.com/office/drawing/2014/main" id="{0952A3F5-3CF9-538A-3C49-3BB1A34E44A7}"/>
              </a:ext>
            </a:extLst>
          </p:cNvPr>
          <p:cNvSpPr/>
          <p:nvPr/>
        </p:nvSpPr>
        <p:spPr>
          <a:xfrm>
            <a:off x="8576025" y="1447800"/>
            <a:ext cx="2932189"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Session Layer also makes sure separate files are downloaded correctly</a:t>
            </a:r>
          </a:p>
        </p:txBody>
      </p:sp>
    </p:spTree>
    <p:extLst>
      <p:ext uri="{BB962C8B-B14F-4D97-AF65-F5344CB8AC3E}">
        <p14:creationId xmlns:p14="http://schemas.microsoft.com/office/powerpoint/2010/main" val="4000286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14</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646331"/>
          </a:xfrm>
          <a:prstGeom prst="rect">
            <a:avLst/>
          </a:prstGeom>
          <a:noFill/>
        </p:spPr>
        <p:txBody>
          <a:bodyPr wrap="none" rtlCol="0">
            <a:spAutoFit/>
          </a:bodyPr>
          <a:lstStyle/>
          <a:p>
            <a:r>
              <a:rPr lang="en-US" dirty="0"/>
              <a:t>Three main jobs:</a:t>
            </a:r>
          </a:p>
          <a:p>
            <a:r>
              <a:rPr lang="en-US" dirty="0"/>
              <a:t>1. Translation</a:t>
            </a:r>
          </a:p>
        </p:txBody>
      </p:sp>
      <p:sp>
        <p:nvSpPr>
          <p:cNvPr id="7" name="TextBox 6">
            <a:extLst>
              <a:ext uri="{FF2B5EF4-FFF2-40B4-BE49-F238E27FC236}">
                <a16:creationId xmlns:a16="http://schemas.microsoft.com/office/drawing/2014/main" id="{8DADF65C-C304-ED51-BA80-DC44C6595F16}"/>
              </a:ext>
            </a:extLst>
          </p:cNvPr>
          <p:cNvSpPr txBox="1"/>
          <p:nvPr/>
        </p:nvSpPr>
        <p:spPr>
          <a:xfrm>
            <a:off x="825108" y="2514600"/>
            <a:ext cx="5788764" cy="369332"/>
          </a:xfrm>
          <a:prstGeom prst="rect">
            <a:avLst/>
          </a:prstGeom>
          <a:noFill/>
        </p:spPr>
        <p:txBody>
          <a:bodyPr wrap="none" rtlCol="0">
            <a:spAutoFit/>
          </a:bodyPr>
          <a:lstStyle/>
          <a:p>
            <a:r>
              <a:rPr lang="en-US" dirty="0"/>
              <a:t>Formats data for proper compatibility between devices </a:t>
            </a:r>
          </a:p>
        </p:txBody>
      </p:sp>
      <p:sp>
        <p:nvSpPr>
          <p:cNvPr id="8" name="TextBox 7">
            <a:extLst>
              <a:ext uri="{FF2B5EF4-FFF2-40B4-BE49-F238E27FC236}">
                <a16:creationId xmlns:a16="http://schemas.microsoft.com/office/drawing/2014/main" id="{ABEB27D7-6584-1FBE-5E4B-0735047D146B}"/>
              </a:ext>
            </a:extLst>
          </p:cNvPr>
          <p:cNvSpPr txBox="1"/>
          <p:nvPr/>
        </p:nvSpPr>
        <p:spPr>
          <a:xfrm>
            <a:off x="1219200" y="2910231"/>
            <a:ext cx="1075936" cy="923330"/>
          </a:xfrm>
          <a:prstGeom prst="rect">
            <a:avLst/>
          </a:prstGeom>
          <a:noFill/>
        </p:spPr>
        <p:txBody>
          <a:bodyPr wrap="none" rtlCol="0">
            <a:spAutoFit/>
          </a:bodyPr>
          <a:lstStyle/>
          <a:p>
            <a:pPr marL="285750" indent="-285750">
              <a:buFont typeface="Arial" panose="020B0604020202020204" pitchFamily="34" charset="0"/>
              <a:buChar char="•"/>
            </a:pPr>
            <a:r>
              <a:rPr lang="en-US" dirty="0"/>
              <a:t>ASCII</a:t>
            </a:r>
          </a:p>
          <a:p>
            <a:pPr marL="285750" indent="-285750">
              <a:buFont typeface="Arial" panose="020B0604020202020204" pitchFamily="34" charset="0"/>
              <a:buChar char="•"/>
            </a:pPr>
            <a:r>
              <a:rPr lang="en-US" dirty="0"/>
              <a:t>GIF</a:t>
            </a:r>
          </a:p>
          <a:p>
            <a:pPr marL="285750" indent="-285750">
              <a:buFont typeface="Arial" panose="020B0604020202020204" pitchFamily="34" charset="0"/>
              <a:buChar char="•"/>
            </a:pPr>
            <a:r>
              <a:rPr lang="en-US" dirty="0"/>
              <a:t>JPG</a:t>
            </a:r>
          </a:p>
        </p:txBody>
      </p:sp>
      <p:sp>
        <p:nvSpPr>
          <p:cNvPr id="9" name="TextBox 8">
            <a:extLst>
              <a:ext uri="{FF2B5EF4-FFF2-40B4-BE49-F238E27FC236}">
                <a16:creationId xmlns:a16="http://schemas.microsoft.com/office/drawing/2014/main" id="{DB48E962-DF8F-7CAD-5269-23A3C72E8DA0}"/>
              </a:ext>
            </a:extLst>
          </p:cNvPr>
          <p:cNvSpPr txBox="1"/>
          <p:nvPr/>
        </p:nvSpPr>
        <p:spPr>
          <a:xfrm>
            <a:off x="884317" y="3831211"/>
            <a:ext cx="5211683" cy="369332"/>
          </a:xfrm>
          <a:prstGeom prst="rect">
            <a:avLst/>
          </a:prstGeom>
          <a:noFill/>
        </p:spPr>
        <p:txBody>
          <a:bodyPr wrap="none" rtlCol="0">
            <a:spAutoFit/>
          </a:bodyPr>
          <a:lstStyle/>
          <a:p>
            <a:r>
              <a:rPr lang="en-US" dirty="0"/>
              <a:t>Ensures the data is readable by receiving system</a:t>
            </a:r>
          </a:p>
        </p:txBody>
      </p:sp>
      <p:pic>
        <p:nvPicPr>
          <p:cNvPr id="13" name="Picture 12">
            <a:extLst>
              <a:ext uri="{FF2B5EF4-FFF2-40B4-BE49-F238E27FC236}">
                <a16:creationId xmlns:a16="http://schemas.microsoft.com/office/drawing/2014/main" id="{8AFE0EBA-9876-C2A8-A1AE-AC682CA9326D}"/>
              </a:ext>
            </a:extLst>
          </p:cNvPr>
          <p:cNvPicPr>
            <a:picLocks noChangeAspect="1"/>
          </p:cNvPicPr>
          <p:nvPr/>
        </p:nvPicPr>
        <p:blipFill>
          <a:blip r:embed="rId2"/>
          <a:stretch>
            <a:fillRect/>
          </a:stretch>
        </p:blipFill>
        <p:spPr>
          <a:xfrm>
            <a:off x="7756937" y="904921"/>
            <a:ext cx="4108635" cy="4933950"/>
          </a:xfrm>
          <a:prstGeom prst="rect">
            <a:avLst/>
          </a:prstGeom>
        </p:spPr>
      </p:pic>
    </p:spTree>
    <p:extLst>
      <p:ext uri="{BB962C8B-B14F-4D97-AF65-F5344CB8AC3E}">
        <p14:creationId xmlns:p14="http://schemas.microsoft.com/office/powerpoint/2010/main" val="2213579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15</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923330"/>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p:txBody>
      </p:sp>
      <p:sp>
        <p:nvSpPr>
          <p:cNvPr id="10" name="Rectangle 9">
            <a:extLst>
              <a:ext uri="{FF2B5EF4-FFF2-40B4-BE49-F238E27FC236}">
                <a16:creationId xmlns:a16="http://schemas.microsoft.com/office/drawing/2014/main" id="{6D2CB2E4-AEE7-7E36-B1B4-91F1B6DC4975}"/>
              </a:ext>
            </a:extLst>
          </p:cNvPr>
          <p:cNvSpPr/>
          <p:nvPr/>
        </p:nvSpPr>
        <p:spPr>
          <a:xfrm>
            <a:off x="381000" y="3200400"/>
            <a:ext cx="3810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p>
        </p:txBody>
      </p:sp>
      <p:sp>
        <p:nvSpPr>
          <p:cNvPr id="11" name="Rectangle 10">
            <a:extLst>
              <a:ext uri="{FF2B5EF4-FFF2-40B4-BE49-F238E27FC236}">
                <a16:creationId xmlns:a16="http://schemas.microsoft.com/office/drawing/2014/main" id="{96294638-C017-723A-D9CD-34F9F61E9F7F}"/>
              </a:ext>
            </a:extLst>
          </p:cNvPr>
          <p:cNvSpPr/>
          <p:nvPr/>
        </p:nvSpPr>
        <p:spPr>
          <a:xfrm>
            <a:off x="5257800" y="2590800"/>
            <a:ext cx="2011854" cy="1676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Compression Algorithm</a:t>
            </a:r>
          </a:p>
        </p:txBody>
      </p:sp>
      <p:cxnSp>
        <p:nvCxnSpPr>
          <p:cNvPr id="14" name="Straight Arrow Connector 13">
            <a:extLst>
              <a:ext uri="{FF2B5EF4-FFF2-40B4-BE49-F238E27FC236}">
                <a16:creationId xmlns:a16="http://schemas.microsoft.com/office/drawing/2014/main" id="{C1E75044-F633-E32F-98A4-44D9ED89A030}"/>
              </a:ext>
            </a:extLst>
          </p:cNvPr>
          <p:cNvCxnSpPr>
            <a:stCxn id="10" idx="3"/>
          </p:cNvCxnSpPr>
          <p:nvPr/>
        </p:nvCxnSpPr>
        <p:spPr>
          <a:xfrm>
            <a:off x="4191000" y="3505200"/>
            <a:ext cx="990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66BD46-87BD-A544-6304-BD9ABA98AB8C}"/>
              </a:ext>
            </a:extLst>
          </p:cNvPr>
          <p:cNvCxnSpPr/>
          <p:nvPr/>
        </p:nvCxnSpPr>
        <p:spPr>
          <a:xfrm>
            <a:off x="7269654" y="3505200"/>
            <a:ext cx="990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1E1139D-EDFB-1FA5-E44C-A83C35D3AA03}"/>
              </a:ext>
            </a:extLst>
          </p:cNvPr>
          <p:cNvSpPr/>
          <p:nvPr/>
        </p:nvSpPr>
        <p:spPr>
          <a:xfrm>
            <a:off x="8340604" y="32004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a:t>
            </a:r>
          </a:p>
        </p:txBody>
      </p:sp>
      <p:sp>
        <p:nvSpPr>
          <p:cNvPr id="17" name="TextBox 16">
            <a:extLst>
              <a:ext uri="{FF2B5EF4-FFF2-40B4-BE49-F238E27FC236}">
                <a16:creationId xmlns:a16="http://schemas.microsoft.com/office/drawing/2014/main" id="{B471E0FF-711D-4B3D-2D27-5C4DD7531028}"/>
              </a:ext>
            </a:extLst>
          </p:cNvPr>
          <p:cNvSpPr txBox="1"/>
          <p:nvPr/>
        </p:nvSpPr>
        <p:spPr>
          <a:xfrm>
            <a:off x="533400" y="2694188"/>
            <a:ext cx="3395481" cy="369332"/>
          </a:xfrm>
          <a:prstGeom prst="rect">
            <a:avLst/>
          </a:prstGeom>
          <a:noFill/>
        </p:spPr>
        <p:txBody>
          <a:bodyPr wrap="none" rtlCol="0">
            <a:spAutoFit/>
          </a:bodyPr>
          <a:lstStyle/>
          <a:p>
            <a:r>
              <a:rPr lang="en-US" dirty="0"/>
              <a:t>“Reduce the size of some data”</a:t>
            </a:r>
          </a:p>
        </p:txBody>
      </p:sp>
      <p:sp>
        <p:nvSpPr>
          <p:cNvPr id="18" name="TextBox 17">
            <a:extLst>
              <a:ext uri="{FF2B5EF4-FFF2-40B4-BE49-F238E27FC236}">
                <a16:creationId xmlns:a16="http://schemas.microsoft.com/office/drawing/2014/main" id="{86A9E4C6-46DD-7E18-081D-0873AE15300A}"/>
              </a:ext>
            </a:extLst>
          </p:cNvPr>
          <p:cNvSpPr txBox="1"/>
          <p:nvPr/>
        </p:nvSpPr>
        <p:spPr>
          <a:xfrm>
            <a:off x="762000" y="4980188"/>
            <a:ext cx="8680581" cy="1015663"/>
          </a:xfrm>
          <a:prstGeom prst="rect">
            <a:avLst/>
          </a:prstGeom>
          <a:noFill/>
        </p:spPr>
        <p:txBody>
          <a:bodyPr wrap="none" rtlCol="0">
            <a:spAutoFit/>
          </a:bodyPr>
          <a:lstStyle/>
          <a:p>
            <a:r>
              <a:rPr lang="en-US" sz="2000" dirty="0"/>
              <a:t>Type of compression:</a:t>
            </a:r>
          </a:p>
          <a:p>
            <a:r>
              <a:rPr lang="en-US" sz="2000" dirty="0"/>
              <a:t>1. </a:t>
            </a:r>
            <a:r>
              <a:rPr lang="en-US" sz="2000" b="1" dirty="0"/>
              <a:t>Lossy-</a:t>
            </a:r>
            <a:r>
              <a:rPr lang="en-US" sz="2000" dirty="0"/>
              <a:t> loses some of the original data during compression (is that ok?)</a:t>
            </a:r>
          </a:p>
          <a:p>
            <a:r>
              <a:rPr lang="en-US" sz="2000" dirty="0"/>
              <a:t>2. </a:t>
            </a:r>
            <a:r>
              <a:rPr lang="en-US" sz="2000" b="1" dirty="0"/>
              <a:t>Lossless-</a:t>
            </a:r>
            <a:r>
              <a:rPr lang="en-US" sz="2000" dirty="0"/>
              <a:t> doesn’t remove data, instead it transforms it to reduce its size</a:t>
            </a:r>
            <a:endParaRPr lang="en-US" sz="2000" b="1" dirty="0"/>
          </a:p>
        </p:txBody>
      </p:sp>
      <p:sp>
        <p:nvSpPr>
          <p:cNvPr id="19" name="TextBox 18">
            <a:extLst>
              <a:ext uri="{FF2B5EF4-FFF2-40B4-BE49-F238E27FC236}">
                <a16:creationId xmlns:a16="http://schemas.microsoft.com/office/drawing/2014/main" id="{E54CAD45-6DA0-6753-CB9A-4DCEDDCA6561}"/>
              </a:ext>
            </a:extLst>
          </p:cNvPr>
          <p:cNvSpPr txBox="1"/>
          <p:nvPr/>
        </p:nvSpPr>
        <p:spPr>
          <a:xfrm>
            <a:off x="1065153" y="4153656"/>
            <a:ext cx="2441694" cy="369332"/>
          </a:xfrm>
          <a:prstGeom prst="rect">
            <a:avLst/>
          </a:prstGeom>
          <a:noFill/>
        </p:spPr>
        <p:txBody>
          <a:bodyPr wrap="none" rtlCol="0">
            <a:spAutoFit/>
          </a:bodyPr>
          <a:lstStyle/>
          <a:p>
            <a:r>
              <a:rPr lang="en-US" i="1" dirty="0"/>
              <a:t>Data vs Information??</a:t>
            </a:r>
          </a:p>
        </p:txBody>
      </p:sp>
    </p:spTree>
    <p:extLst>
      <p:ext uri="{BB962C8B-B14F-4D97-AF65-F5344CB8AC3E}">
        <p14:creationId xmlns:p14="http://schemas.microsoft.com/office/powerpoint/2010/main" val="2149318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16</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923330"/>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p:txBody>
      </p:sp>
      <p:pic>
        <p:nvPicPr>
          <p:cNvPr id="7" name="Picture 6">
            <a:extLst>
              <a:ext uri="{FF2B5EF4-FFF2-40B4-BE49-F238E27FC236}">
                <a16:creationId xmlns:a16="http://schemas.microsoft.com/office/drawing/2014/main" id="{01C5E165-B004-9F36-675E-E996338B8081}"/>
              </a:ext>
            </a:extLst>
          </p:cNvPr>
          <p:cNvPicPr>
            <a:picLocks noChangeAspect="1"/>
          </p:cNvPicPr>
          <p:nvPr/>
        </p:nvPicPr>
        <p:blipFill>
          <a:blip r:embed="rId2"/>
          <a:stretch>
            <a:fillRect/>
          </a:stretch>
        </p:blipFill>
        <p:spPr>
          <a:xfrm>
            <a:off x="2286000" y="2514600"/>
            <a:ext cx="6583854" cy="3729030"/>
          </a:xfrm>
          <a:prstGeom prst="rect">
            <a:avLst/>
          </a:prstGeom>
        </p:spPr>
      </p:pic>
    </p:spTree>
    <p:extLst>
      <p:ext uri="{BB962C8B-B14F-4D97-AF65-F5344CB8AC3E}">
        <p14:creationId xmlns:p14="http://schemas.microsoft.com/office/powerpoint/2010/main" val="483019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17</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923330"/>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p:txBody>
      </p:sp>
      <p:pic>
        <p:nvPicPr>
          <p:cNvPr id="7" name="Picture 6">
            <a:extLst>
              <a:ext uri="{FF2B5EF4-FFF2-40B4-BE49-F238E27FC236}">
                <a16:creationId xmlns:a16="http://schemas.microsoft.com/office/drawing/2014/main" id="{01C5E165-B004-9F36-675E-E996338B8081}"/>
              </a:ext>
            </a:extLst>
          </p:cNvPr>
          <p:cNvPicPr>
            <a:picLocks noChangeAspect="1"/>
          </p:cNvPicPr>
          <p:nvPr/>
        </p:nvPicPr>
        <p:blipFill>
          <a:blip r:embed="rId2"/>
          <a:stretch>
            <a:fillRect/>
          </a:stretch>
        </p:blipFill>
        <p:spPr>
          <a:xfrm>
            <a:off x="2286000" y="2514600"/>
            <a:ext cx="6583854" cy="3729030"/>
          </a:xfrm>
          <a:prstGeom prst="rect">
            <a:avLst/>
          </a:prstGeom>
        </p:spPr>
      </p:pic>
    </p:spTree>
    <p:extLst>
      <p:ext uri="{BB962C8B-B14F-4D97-AF65-F5344CB8AC3E}">
        <p14:creationId xmlns:p14="http://schemas.microsoft.com/office/powerpoint/2010/main" val="66282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18</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1200329"/>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a:p>
            <a:pPr marL="342900" indent="-342900">
              <a:buAutoNum type="arabicPeriod"/>
            </a:pPr>
            <a:r>
              <a:rPr lang="en-US" dirty="0"/>
              <a:t>Encryption</a:t>
            </a:r>
          </a:p>
        </p:txBody>
      </p:sp>
      <p:sp>
        <p:nvSpPr>
          <p:cNvPr id="2" name="TextBox 1">
            <a:extLst>
              <a:ext uri="{FF2B5EF4-FFF2-40B4-BE49-F238E27FC236}">
                <a16:creationId xmlns:a16="http://schemas.microsoft.com/office/drawing/2014/main" id="{730E8D70-8F2E-4E15-DE12-A370EA089E0C}"/>
              </a:ext>
            </a:extLst>
          </p:cNvPr>
          <p:cNvSpPr txBox="1"/>
          <p:nvPr/>
        </p:nvSpPr>
        <p:spPr>
          <a:xfrm>
            <a:off x="533400" y="3124200"/>
            <a:ext cx="10700365" cy="369332"/>
          </a:xfrm>
          <a:prstGeom prst="rect">
            <a:avLst/>
          </a:prstGeom>
          <a:noFill/>
        </p:spPr>
        <p:txBody>
          <a:bodyPr wrap="none" rtlCol="0">
            <a:spAutoFit/>
          </a:bodyPr>
          <a:lstStyle/>
          <a:p>
            <a:r>
              <a:rPr lang="en-US" b="1" dirty="0"/>
              <a:t>Encryption</a:t>
            </a:r>
            <a:r>
              <a:rPr lang="en-US" dirty="0"/>
              <a:t>- securing communication between two endpoints (typically in the presence of an adversary)</a:t>
            </a:r>
            <a:endParaRPr lang="en-US" b="1" dirty="0"/>
          </a:p>
        </p:txBody>
      </p:sp>
      <p:pic>
        <p:nvPicPr>
          <p:cNvPr id="10" name="Graphic 9" descr="Drawing Figure with solid fill">
            <a:extLst>
              <a:ext uri="{FF2B5EF4-FFF2-40B4-BE49-F238E27FC236}">
                <a16:creationId xmlns:a16="http://schemas.microsoft.com/office/drawing/2014/main" id="{5E14513D-FE66-18C1-FE79-1C75B3BA6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3400" y="4347109"/>
            <a:ext cx="1295400" cy="1295400"/>
          </a:xfrm>
          <a:prstGeom prst="rect">
            <a:avLst/>
          </a:prstGeom>
        </p:spPr>
      </p:pic>
      <p:pic>
        <p:nvPicPr>
          <p:cNvPr id="11" name="Graphic 10" descr="Drawing Figure with solid fill">
            <a:extLst>
              <a:ext uri="{FF2B5EF4-FFF2-40B4-BE49-F238E27FC236}">
                <a16:creationId xmlns:a16="http://schemas.microsoft.com/office/drawing/2014/main" id="{01C40B57-756A-91B3-8C7A-5DCD103A1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0200" y="4369638"/>
            <a:ext cx="1295400" cy="1295400"/>
          </a:xfrm>
          <a:prstGeom prst="rect">
            <a:avLst/>
          </a:prstGeom>
        </p:spPr>
      </p:pic>
      <p:cxnSp>
        <p:nvCxnSpPr>
          <p:cNvPr id="13" name="Straight Arrow Connector 12">
            <a:extLst>
              <a:ext uri="{FF2B5EF4-FFF2-40B4-BE49-F238E27FC236}">
                <a16:creationId xmlns:a16="http://schemas.microsoft.com/office/drawing/2014/main" id="{E2155849-E29D-9096-7E03-A94A53D84C47}"/>
              </a:ext>
            </a:extLst>
          </p:cNvPr>
          <p:cNvCxnSpPr/>
          <p:nvPr/>
        </p:nvCxnSpPr>
        <p:spPr>
          <a:xfrm>
            <a:off x="1905000" y="4343400"/>
            <a:ext cx="7315200" cy="37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93A168-88B1-17E3-BD37-E8176D1A165A}"/>
              </a:ext>
            </a:extLst>
          </p:cNvPr>
          <p:cNvSpPr txBox="1"/>
          <p:nvPr/>
        </p:nvSpPr>
        <p:spPr>
          <a:xfrm>
            <a:off x="4419600" y="3842145"/>
            <a:ext cx="1981200" cy="369332"/>
          </a:xfrm>
          <a:prstGeom prst="rect">
            <a:avLst/>
          </a:prstGeom>
          <a:noFill/>
        </p:spPr>
        <p:txBody>
          <a:bodyPr wrap="square" rtlCol="0">
            <a:spAutoFit/>
          </a:bodyPr>
          <a:lstStyle/>
          <a:p>
            <a:r>
              <a:rPr lang="en-US" dirty="0"/>
              <a:t>Hi there!</a:t>
            </a:r>
          </a:p>
        </p:txBody>
      </p:sp>
      <p:sp>
        <p:nvSpPr>
          <p:cNvPr id="15" name="TextBox 14">
            <a:extLst>
              <a:ext uri="{FF2B5EF4-FFF2-40B4-BE49-F238E27FC236}">
                <a16:creationId xmlns:a16="http://schemas.microsoft.com/office/drawing/2014/main" id="{076B45B9-0004-1C43-3263-6E87361CF2A3}"/>
              </a:ext>
            </a:extLst>
          </p:cNvPr>
          <p:cNvSpPr txBox="1"/>
          <p:nvPr/>
        </p:nvSpPr>
        <p:spPr>
          <a:xfrm>
            <a:off x="1828800" y="4357792"/>
            <a:ext cx="1180131" cy="261610"/>
          </a:xfrm>
          <a:prstGeom prst="rect">
            <a:avLst/>
          </a:prstGeom>
          <a:noFill/>
        </p:spPr>
        <p:txBody>
          <a:bodyPr wrap="none" rtlCol="0">
            <a:spAutoFit/>
          </a:bodyPr>
          <a:lstStyle/>
          <a:p>
            <a:r>
              <a:rPr lang="en-US" sz="1100" dirty="0"/>
              <a:t>Shared medium</a:t>
            </a:r>
          </a:p>
        </p:txBody>
      </p:sp>
      <p:pic>
        <p:nvPicPr>
          <p:cNvPr id="16" name="Graphic 15" descr="Drawing Figure with solid fill">
            <a:extLst>
              <a:ext uri="{FF2B5EF4-FFF2-40B4-BE49-F238E27FC236}">
                <a16:creationId xmlns:a16="http://schemas.microsoft.com/office/drawing/2014/main" id="{999D53CE-8736-111E-D54B-C23CD2ECF8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9200" y="5715000"/>
            <a:ext cx="612583" cy="612583"/>
          </a:xfrm>
          <a:prstGeom prst="rect">
            <a:avLst/>
          </a:prstGeom>
        </p:spPr>
      </p:pic>
      <p:cxnSp>
        <p:nvCxnSpPr>
          <p:cNvPr id="18" name="Straight Arrow Connector 17">
            <a:extLst>
              <a:ext uri="{FF2B5EF4-FFF2-40B4-BE49-F238E27FC236}">
                <a16:creationId xmlns:a16="http://schemas.microsoft.com/office/drawing/2014/main" id="{A2C93BE9-E924-707A-22E1-F400465CA22E}"/>
              </a:ext>
            </a:extLst>
          </p:cNvPr>
          <p:cNvCxnSpPr>
            <a:stCxn id="16" idx="0"/>
          </p:cNvCxnSpPr>
          <p:nvPr/>
        </p:nvCxnSpPr>
        <p:spPr>
          <a:xfrm flipH="1" flipV="1">
            <a:off x="5334000" y="4488597"/>
            <a:ext cx="1492" cy="122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BD76D09-A329-5593-1096-D77B15084650}"/>
              </a:ext>
            </a:extLst>
          </p:cNvPr>
          <p:cNvSpPr txBox="1"/>
          <p:nvPr/>
        </p:nvSpPr>
        <p:spPr>
          <a:xfrm>
            <a:off x="5562600" y="5943600"/>
            <a:ext cx="4968027" cy="369332"/>
          </a:xfrm>
          <a:prstGeom prst="rect">
            <a:avLst/>
          </a:prstGeom>
          <a:noFill/>
        </p:spPr>
        <p:txBody>
          <a:bodyPr wrap="none" rtlCol="0">
            <a:spAutoFit/>
          </a:bodyPr>
          <a:lstStyle/>
          <a:p>
            <a:r>
              <a:rPr lang="en-US" dirty="0"/>
              <a:t>A threat actor could listen in on these channels</a:t>
            </a:r>
          </a:p>
        </p:txBody>
      </p:sp>
    </p:spTree>
    <p:extLst>
      <p:ext uri="{BB962C8B-B14F-4D97-AF65-F5344CB8AC3E}">
        <p14:creationId xmlns:p14="http://schemas.microsoft.com/office/powerpoint/2010/main" val="415065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19</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1200329"/>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a:p>
            <a:pPr marL="342900" indent="-342900">
              <a:buAutoNum type="arabicPeriod"/>
            </a:pPr>
            <a:r>
              <a:rPr lang="en-US" dirty="0"/>
              <a:t>Encryption</a:t>
            </a:r>
          </a:p>
        </p:txBody>
      </p:sp>
      <p:sp>
        <p:nvSpPr>
          <p:cNvPr id="2" name="TextBox 1">
            <a:extLst>
              <a:ext uri="{FF2B5EF4-FFF2-40B4-BE49-F238E27FC236}">
                <a16:creationId xmlns:a16="http://schemas.microsoft.com/office/drawing/2014/main" id="{730E8D70-8F2E-4E15-DE12-A370EA089E0C}"/>
              </a:ext>
            </a:extLst>
          </p:cNvPr>
          <p:cNvSpPr txBox="1"/>
          <p:nvPr/>
        </p:nvSpPr>
        <p:spPr>
          <a:xfrm>
            <a:off x="533400" y="3124200"/>
            <a:ext cx="10700365" cy="369332"/>
          </a:xfrm>
          <a:prstGeom prst="rect">
            <a:avLst/>
          </a:prstGeom>
          <a:noFill/>
        </p:spPr>
        <p:txBody>
          <a:bodyPr wrap="none" rtlCol="0">
            <a:spAutoFit/>
          </a:bodyPr>
          <a:lstStyle/>
          <a:p>
            <a:r>
              <a:rPr lang="en-US" b="1" dirty="0"/>
              <a:t>Encryption</a:t>
            </a:r>
            <a:r>
              <a:rPr lang="en-US" dirty="0"/>
              <a:t>- securing communication between two endpoints (typically in the presence of an adversary)</a:t>
            </a:r>
            <a:endParaRPr lang="en-US" b="1" dirty="0"/>
          </a:p>
        </p:txBody>
      </p:sp>
      <p:pic>
        <p:nvPicPr>
          <p:cNvPr id="10" name="Graphic 9" descr="Drawing Figure with solid fill">
            <a:extLst>
              <a:ext uri="{FF2B5EF4-FFF2-40B4-BE49-F238E27FC236}">
                <a16:creationId xmlns:a16="http://schemas.microsoft.com/office/drawing/2014/main" id="{5E14513D-FE66-18C1-FE79-1C75B3BA6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68" y="4436274"/>
            <a:ext cx="1295400" cy="1295400"/>
          </a:xfrm>
          <a:prstGeom prst="rect">
            <a:avLst/>
          </a:prstGeom>
        </p:spPr>
      </p:pic>
      <p:pic>
        <p:nvPicPr>
          <p:cNvPr id="11" name="Graphic 10" descr="Drawing Figure with solid fill">
            <a:extLst>
              <a:ext uri="{FF2B5EF4-FFF2-40B4-BE49-F238E27FC236}">
                <a16:creationId xmlns:a16="http://schemas.microsoft.com/office/drawing/2014/main" id="{01C40B57-756A-91B3-8C7A-5DCD103A1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0200" y="4369638"/>
            <a:ext cx="1295400" cy="1295400"/>
          </a:xfrm>
          <a:prstGeom prst="rect">
            <a:avLst/>
          </a:prstGeom>
        </p:spPr>
      </p:pic>
      <p:cxnSp>
        <p:nvCxnSpPr>
          <p:cNvPr id="13" name="Straight Arrow Connector 12">
            <a:extLst>
              <a:ext uri="{FF2B5EF4-FFF2-40B4-BE49-F238E27FC236}">
                <a16:creationId xmlns:a16="http://schemas.microsoft.com/office/drawing/2014/main" id="{E2155849-E29D-9096-7E03-A94A53D84C47}"/>
              </a:ext>
            </a:extLst>
          </p:cNvPr>
          <p:cNvCxnSpPr>
            <a:cxnSpLocks/>
          </p:cNvCxnSpPr>
          <p:nvPr/>
        </p:nvCxnSpPr>
        <p:spPr>
          <a:xfrm flipV="1">
            <a:off x="3810000" y="4343400"/>
            <a:ext cx="3124200" cy="37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93A168-88B1-17E3-BD37-E8176D1A165A}"/>
              </a:ext>
            </a:extLst>
          </p:cNvPr>
          <p:cNvSpPr txBox="1"/>
          <p:nvPr/>
        </p:nvSpPr>
        <p:spPr>
          <a:xfrm>
            <a:off x="5641783" y="1664910"/>
            <a:ext cx="1981200" cy="369332"/>
          </a:xfrm>
          <a:prstGeom prst="rect">
            <a:avLst/>
          </a:prstGeom>
          <a:noFill/>
        </p:spPr>
        <p:txBody>
          <a:bodyPr wrap="square" rtlCol="0">
            <a:spAutoFit/>
          </a:bodyPr>
          <a:lstStyle/>
          <a:p>
            <a:r>
              <a:rPr lang="en-US" dirty="0"/>
              <a:t>Hi there!</a:t>
            </a:r>
          </a:p>
        </p:txBody>
      </p:sp>
      <p:pic>
        <p:nvPicPr>
          <p:cNvPr id="16" name="Graphic 15" descr="Drawing Figure with solid fill">
            <a:extLst>
              <a:ext uri="{FF2B5EF4-FFF2-40B4-BE49-F238E27FC236}">
                <a16:creationId xmlns:a16="http://schemas.microsoft.com/office/drawing/2014/main" id="{999D53CE-8736-111E-D54B-C23CD2ECF8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9200" y="5840212"/>
            <a:ext cx="612583" cy="612583"/>
          </a:xfrm>
          <a:prstGeom prst="rect">
            <a:avLst/>
          </a:prstGeom>
        </p:spPr>
      </p:pic>
      <p:cxnSp>
        <p:nvCxnSpPr>
          <p:cNvPr id="18" name="Straight Arrow Connector 17">
            <a:extLst>
              <a:ext uri="{FF2B5EF4-FFF2-40B4-BE49-F238E27FC236}">
                <a16:creationId xmlns:a16="http://schemas.microsoft.com/office/drawing/2014/main" id="{A2C93BE9-E924-707A-22E1-F400465CA22E}"/>
              </a:ext>
            </a:extLst>
          </p:cNvPr>
          <p:cNvCxnSpPr>
            <a:stCxn id="16" idx="0"/>
          </p:cNvCxnSpPr>
          <p:nvPr/>
        </p:nvCxnSpPr>
        <p:spPr>
          <a:xfrm flipH="1" flipV="1">
            <a:off x="5334000" y="4613809"/>
            <a:ext cx="1492" cy="122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Key outline">
            <a:extLst>
              <a:ext uri="{FF2B5EF4-FFF2-40B4-BE49-F238E27FC236}">
                <a16:creationId xmlns:a16="http://schemas.microsoft.com/office/drawing/2014/main" id="{7A5A2B3C-B119-AF80-9941-029EF914FB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91782" y="4267200"/>
            <a:ext cx="574161" cy="574161"/>
          </a:xfrm>
          <a:prstGeom prst="rect">
            <a:avLst/>
          </a:prstGeom>
        </p:spPr>
      </p:pic>
      <p:cxnSp>
        <p:nvCxnSpPr>
          <p:cNvPr id="20" name="Straight Arrow Connector 19">
            <a:extLst>
              <a:ext uri="{FF2B5EF4-FFF2-40B4-BE49-F238E27FC236}">
                <a16:creationId xmlns:a16="http://schemas.microsoft.com/office/drawing/2014/main" id="{02582286-BDD0-4BA2-0AAF-5FDE93FA474C}"/>
              </a:ext>
            </a:extLst>
          </p:cNvPr>
          <p:cNvCxnSpPr>
            <a:stCxn id="12" idx="2"/>
          </p:cNvCxnSpPr>
          <p:nvPr/>
        </p:nvCxnSpPr>
        <p:spPr>
          <a:xfrm>
            <a:off x="1578863" y="4841361"/>
            <a:ext cx="210879" cy="34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F765D0-94DC-1E43-DD97-ED3D42B8FBDB}"/>
              </a:ext>
            </a:extLst>
          </p:cNvPr>
          <p:cNvSpPr txBox="1"/>
          <p:nvPr/>
        </p:nvSpPr>
        <p:spPr>
          <a:xfrm>
            <a:off x="1200523" y="5172986"/>
            <a:ext cx="1905000" cy="738664"/>
          </a:xfrm>
          <a:prstGeom prst="rect">
            <a:avLst/>
          </a:prstGeom>
          <a:noFill/>
        </p:spPr>
        <p:txBody>
          <a:bodyPr wrap="square" rtlCol="0">
            <a:spAutoFit/>
          </a:bodyPr>
          <a:lstStyle/>
          <a:p>
            <a:r>
              <a:rPr lang="en-US" sz="1400" dirty="0"/>
              <a:t>Xb8yDD54zmbm/JFr9phqTjMzKV98m88kMYfvSqBoe+Q=</a:t>
            </a:r>
          </a:p>
        </p:txBody>
      </p:sp>
      <p:sp>
        <p:nvSpPr>
          <p:cNvPr id="22" name="TextBox 21">
            <a:extLst>
              <a:ext uri="{FF2B5EF4-FFF2-40B4-BE49-F238E27FC236}">
                <a16:creationId xmlns:a16="http://schemas.microsoft.com/office/drawing/2014/main" id="{95039D73-4380-EDF3-3B9A-9DE1563441C6}"/>
              </a:ext>
            </a:extLst>
          </p:cNvPr>
          <p:cNvSpPr txBox="1"/>
          <p:nvPr/>
        </p:nvSpPr>
        <p:spPr>
          <a:xfrm>
            <a:off x="76200" y="5943600"/>
            <a:ext cx="4211409" cy="369332"/>
          </a:xfrm>
          <a:prstGeom prst="rect">
            <a:avLst/>
          </a:prstGeom>
          <a:noFill/>
        </p:spPr>
        <p:txBody>
          <a:bodyPr wrap="none" rtlCol="0">
            <a:spAutoFit/>
          </a:bodyPr>
          <a:lstStyle/>
          <a:p>
            <a:r>
              <a:rPr lang="en-US" dirty="0"/>
              <a:t>Bob </a:t>
            </a:r>
            <a:r>
              <a:rPr lang="en-US" b="1" dirty="0"/>
              <a:t>encrypts </a:t>
            </a:r>
            <a:r>
              <a:rPr lang="en-US" dirty="0"/>
              <a:t>his message using a </a:t>
            </a:r>
            <a:r>
              <a:rPr lang="en-US" b="1" dirty="0"/>
              <a:t>key</a:t>
            </a:r>
          </a:p>
        </p:txBody>
      </p:sp>
      <p:sp>
        <p:nvSpPr>
          <p:cNvPr id="23" name="TextBox 22">
            <a:extLst>
              <a:ext uri="{FF2B5EF4-FFF2-40B4-BE49-F238E27FC236}">
                <a16:creationId xmlns:a16="http://schemas.microsoft.com/office/drawing/2014/main" id="{B7A25476-EA43-11CD-90FC-E900C78F3B3F}"/>
              </a:ext>
            </a:extLst>
          </p:cNvPr>
          <p:cNvSpPr txBox="1"/>
          <p:nvPr/>
        </p:nvSpPr>
        <p:spPr>
          <a:xfrm>
            <a:off x="1029446" y="4152706"/>
            <a:ext cx="1981200" cy="369332"/>
          </a:xfrm>
          <a:prstGeom prst="rect">
            <a:avLst/>
          </a:prstGeom>
          <a:noFill/>
        </p:spPr>
        <p:txBody>
          <a:bodyPr wrap="square" rtlCol="0">
            <a:spAutoFit/>
          </a:bodyPr>
          <a:lstStyle/>
          <a:p>
            <a:r>
              <a:rPr lang="en-US" dirty="0"/>
              <a:t>Hi there!</a:t>
            </a:r>
          </a:p>
        </p:txBody>
      </p:sp>
      <p:sp>
        <p:nvSpPr>
          <p:cNvPr id="24" name="TextBox 23">
            <a:extLst>
              <a:ext uri="{FF2B5EF4-FFF2-40B4-BE49-F238E27FC236}">
                <a16:creationId xmlns:a16="http://schemas.microsoft.com/office/drawing/2014/main" id="{E3A36B3B-3678-67E6-261D-A5DE6AD43ED0}"/>
              </a:ext>
            </a:extLst>
          </p:cNvPr>
          <p:cNvSpPr txBox="1"/>
          <p:nvPr/>
        </p:nvSpPr>
        <p:spPr>
          <a:xfrm>
            <a:off x="5679883" y="2093823"/>
            <a:ext cx="1905000" cy="738664"/>
          </a:xfrm>
          <a:prstGeom prst="rect">
            <a:avLst/>
          </a:prstGeom>
          <a:noFill/>
        </p:spPr>
        <p:txBody>
          <a:bodyPr wrap="square" rtlCol="0">
            <a:spAutoFit/>
          </a:bodyPr>
          <a:lstStyle/>
          <a:p>
            <a:r>
              <a:rPr lang="en-US" sz="1400" dirty="0"/>
              <a:t>Xb8yDD54zmbm/JFr9phqTjMzKV98m88kMYfvSqBoe+Q=</a:t>
            </a:r>
          </a:p>
        </p:txBody>
      </p:sp>
      <p:sp>
        <p:nvSpPr>
          <p:cNvPr id="25" name="TextBox 24">
            <a:extLst>
              <a:ext uri="{FF2B5EF4-FFF2-40B4-BE49-F238E27FC236}">
                <a16:creationId xmlns:a16="http://schemas.microsoft.com/office/drawing/2014/main" id="{19D86232-888C-B984-D52A-0C02E05B2CF5}"/>
              </a:ext>
            </a:extLst>
          </p:cNvPr>
          <p:cNvSpPr txBox="1"/>
          <p:nvPr/>
        </p:nvSpPr>
        <p:spPr>
          <a:xfrm>
            <a:off x="7772400" y="1632158"/>
            <a:ext cx="1236236" cy="923330"/>
          </a:xfrm>
          <a:prstGeom prst="rect">
            <a:avLst/>
          </a:prstGeom>
          <a:noFill/>
        </p:spPr>
        <p:txBody>
          <a:bodyPr wrap="none" rtlCol="0">
            <a:spAutoFit/>
          </a:bodyPr>
          <a:lstStyle/>
          <a:p>
            <a:r>
              <a:rPr lang="en-US" dirty="0">
                <a:solidFill>
                  <a:srgbClr val="FF0000"/>
                </a:solidFill>
              </a:rPr>
              <a:t>Plaintext</a:t>
            </a:r>
          </a:p>
          <a:p>
            <a:endParaRPr lang="en-US" dirty="0">
              <a:solidFill>
                <a:srgbClr val="FF0000"/>
              </a:solidFill>
            </a:endParaRPr>
          </a:p>
          <a:p>
            <a:r>
              <a:rPr lang="en-US" dirty="0">
                <a:solidFill>
                  <a:srgbClr val="FF0000"/>
                </a:solidFill>
              </a:rPr>
              <a:t>Ciphertext</a:t>
            </a:r>
          </a:p>
        </p:txBody>
      </p:sp>
    </p:spTree>
    <p:extLst>
      <p:ext uri="{BB962C8B-B14F-4D97-AF65-F5344CB8AC3E}">
        <p14:creationId xmlns:p14="http://schemas.microsoft.com/office/powerpoint/2010/main" val="4281366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1059" rIns="0" bIns="0" rtlCol="0">
            <a:spAutoFit/>
          </a:bodyPr>
          <a:lstStyle/>
          <a:p>
            <a:pPr marL="219710">
              <a:lnSpc>
                <a:spcPct val="100000"/>
              </a:lnSpc>
              <a:spcBef>
                <a:spcPts val="105"/>
              </a:spcBef>
            </a:pPr>
            <a:r>
              <a:rPr sz="2000" b="1" spc="-10" dirty="0">
                <a:latin typeface="Arial"/>
                <a:cs typeface="Arial"/>
              </a:rPr>
              <a:t>Announcements</a:t>
            </a:r>
            <a:endParaRPr sz="20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a:t>
            </a:fld>
            <a:endParaRPr spc="-5" dirty="0"/>
          </a:p>
        </p:txBody>
      </p:sp>
      <p:sp>
        <p:nvSpPr>
          <p:cNvPr id="3" name="object 3"/>
          <p:cNvSpPr txBox="1"/>
          <p:nvPr/>
        </p:nvSpPr>
        <p:spPr>
          <a:xfrm>
            <a:off x="522833" y="1346674"/>
            <a:ext cx="6347460" cy="4619854"/>
          </a:xfrm>
          <a:prstGeom prst="rect">
            <a:avLst/>
          </a:prstGeom>
        </p:spPr>
        <p:txBody>
          <a:bodyPr vert="horz" wrap="square" lIns="0" tIns="79375" rIns="0" bIns="0" rtlCol="0">
            <a:spAutoFit/>
          </a:bodyPr>
          <a:lstStyle/>
          <a:p>
            <a:pPr marL="12700">
              <a:lnSpc>
                <a:spcPct val="100000"/>
              </a:lnSpc>
              <a:spcBef>
                <a:spcPts val="625"/>
              </a:spcBef>
            </a:pPr>
            <a:r>
              <a:rPr sz="2000" b="1" dirty="0">
                <a:latin typeface="Arial"/>
                <a:cs typeface="Arial"/>
              </a:rPr>
              <a:t>NO</a:t>
            </a:r>
            <a:r>
              <a:rPr sz="2000" b="1" spc="-20" dirty="0">
                <a:latin typeface="Arial"/>
                <a:cs typeface="Arial"/>
              </a:rPr>
              <a:t> </a:t>
            </a:r>
            <a:r>
              <a:rPr sz="2000" b="1" dirty="0">
                <a:latin typeface="Arial"/>
                <a:cs typeface="Arial"/>
              </a:rPr>
              <a:t>CLASS</a:t>
            </a:r>
            <a:r>
              <a:rPr sz="2000" b="1" spc="-15" dirty="0">
                <a:latin typeface="Arial"/>
                <a:cs typeface="Arial"/>
              </a:rPr>
              <a:t> </a:t>
            </a:r>
            <a:r>
              <a:rPr lang="en-US" sz="2000" spc="-15" dirty="0">
                <a:latin typeface="Arial"/>
                <a:cs typeface="Arial"/>
              </a:rPr>
              <a:t>Friday 11/10</a:t>
            </a:r>
          </a:p>
          <a:p>
            <a:pPr marL="12700">
              <a:lnSpc>
                <a:spcPct val="100000"/>
              </a:lnSpc>
              <a:spcBef>
                <a:spcPts val="625"/>
              </a:spcBef>
            </a:pPr>
            <a:endParaRPr lang="en-US" sz="2000" spc="-15" dirty="0">
              <a:latin typeface="Arial"/>
              <a:cs typeface="Arial"/>
            </a:endParaRPr>
          </a:p>
          <a:p>
            <a:pPr marL="12700">
              <a:lnSpc>
                <a:spcPct val="100000"/>
              </a:lnSpc>
              <a:spcBef>
                <a:spcPts val="625"/>
              </a:spcBef>
            </a:pPr>
            <a:r>
              <a:rPr lang="en-US" sz="2000" spc="-15" dirty="0">
                <a:latin typeface="Arial"/>
                <a:cs typeface="Arial"/>
              </a:rPr>
              <a:t>PA3 due on Wednesday</a:t>
            </a:r>
          </a:p>
          <a:p>
            <a:pPr marL="12700">
              <a:lnSpc>
                <a:spcPct val="100000"/>
              </a:lnSpc>
              <a:spcBef>
                <a:spcPts val="625"/>
              </a:spcBef>
            </a:pPr>
            <a:endParaRPr lang="en-US" sz="2000" spc="-15" dirty="0">
              <a:latin typeface="Arial"/>
              <a:cs typeface="Arial"/>
            </a:endParaRPr>
          </a:p>
          <a:p>
            <a:pPr marL="12700">
              <a:lnSpc>
                <a:spcPct val="100000"/>
              </a:lnSpc>
              <a:spcBef>
                <a:spcPts val="625"/>
              </a:spcBef>
            </a:pPr>
            <a:r>
              <a:rPr lang="en-US" sz="2000" spc="-15" dirty="0">
                <a:latin typeface="Arial"/>
                <a:cs typeface="Arial"/>
              </a:rPr>
              <a:t>Quiz 6 on Wednesday</a:t>
            </a:r>
          </a:p>
          <a:p>
            <a:pPr marL="355600" indent="-342900">
              <a:lnSpc>
                <a:spcPct val="100000"/>
              </a:lnSpc>
              <a:spcBef>
                <a:spcPts val="625"/>
              </a:spcBef>
              <a:buFont typeface="Arial" panose="020B0604020202020204" pitchFamily="34" charset="0"/>
              <a:buChar char="•"/>
            </a:pPr>
            <a:r>
              <a:rPr lang="en-US" sz="2000" spc="-15" dirty="0">
                <a:latin typeface="Arial"/>
                <a:cs typeface="Arial"/>
              </a:rPr>
              <a:t>Link Layer (Services, Error Detection, MAC Protocols)</a:t>
            </a:r>
          </a:p>
          <a:p>
            <a:pPr marL="355600" indent="-342900">
              <a:lnSpc>
                <a:spcPct val="100000"/>
              </a:lnSpc>
              <a:spcBef>
                <a:spcPts val="625"/>
              </a:spcBef>
              <a:buFont typeface="Arial" panose="020B0604020202020204" pitchFamily="34" charset="0"/>
              <a:buChar char="•"/>
            </a:pPr>
            <a:r>
              <a:rPr lang="en-US" sz="2000" spc="-15" dirty="0">
                <a:latin typeface="Arial"/>
                <a:cs typeface="Arial"/>
              </a:rPr>
              <a:t>Link Layer (Addressing, Ethernet)</a:t>
            </a:r>
          </a:p>
          <a:p>
            <a:pPr marL="355600" indent="-342900">
              <a:lnSpc>
                <a:spcPct val="100000"/>
              </a:lnSpc>
              <a:spcBef>
                <a:spcPts val="625"/>
              </a:spcBef>
              <a:buFont typeface="Arial" panose="020B0604020202020204" pitchFamily="34" charset="0"/>
              <a:buChar char="•"/>
            </a:pPr>
            <a:r>
              <a:rPr lang="en-US" sz="2000" spc="-15" dirty="0">
                <a:latin typeface="Arial"/>
                <a:cs typeface="Arial"/>
              </a:rPr>
              <a:t>Physical, Presentation, Session Layer</a:t>
            </a:r>
          </a:p>
          <a:p>
            <a:pPr marL="12700">
              <a:lnSpc>
                <a:spcPct val="100000"/>
              </a:lnSpc>
              <a:spcBef>
                <a:spcPts val="625"/>
              </a:spcBef>
            </a:pPr>
            <a:endParaRPr lang="en-US" sz="2000" spc="-15" dirty="0">
              <a:latin typeface="Arial"/>
              <a:cs typeface="Arial"/>
            </a:endParaRPr>
          </a:p>
          <a:p>
            <a:pPr marL="12700">
              <a:lnSpc>
                <a:spcPct val="100000"/>
              </a:lnSpc>
              <a:spcBef>
                <a:spcPts val="625"/>
              </a:spcBef>
            </a:pPr>
            <a:endParaRPr lang="en-US" sz="2000" spc="-15" dirty="0">
              <a:latin typeface="Arial"/>
              <a:cs typeface="Arial"/>
            </a:endParaRPr>
          </a:p>
          <a:p>
            <a:pPr marL="12700">
              <a:lnSpc>
                <a:spcPct val="100000"/>
              </a:lnSpc>
              <a:spcBef>
                <a:spcPts val="625"/>
              </a:spcBef>
            </a:pPr>
            <a:endParaRPr lang="en-US" sz="2000" spc="-15" dirty="0">
              <a:latin typeface="Arial"/>
              <a:cs typeface="Arial"/>
            </a:endParaRPr>
          </a:p>
          <a:p>
            <a:pPr marL="12700">
              <a:lnSpc>
                <a:spcPct val="100000"/>
              </a:lnSpc>
              <a:spcBef>
                <a:spcPts val="625"/>
              </a:spcBef>
            </a:pPr>
            <a:endParaRPr lang="en-US" sz="2000" spc="-15"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20</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1200329"/>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a:p>
            <a:pPr marL="342900" indent="-342900">
              <a:buAutoNum type="arabicPeriod"/>
            </a:pPr>
            <a:r>
              <a:rPr lang="en-US" dirty="0"/>
              <a:t>Encryption</a:t>
            </a:r>
          </a:p>
        </p:txBody>
      </p:sp>
      <p:sp>
        <p:nvSpPr>
          <p:cNvPr id="2" name="TextBox 1">
            <a:extLst>
              <a:ext uri="{FF2B5EF4-FFF2-40B4-BE49-F238E27FC236}">
                <a16:creationId xmlns:a16="http://schemas.microsoft.com/office/drawing/2014/main" id="{730E8D70-8F2E-4E15-DE12-A370EA089E0C}"/>
              </a:ext>
            </a:extLst>
          </p:cNvPr>
          <p:cNvSpPr txBox="1"/>
          <p:nvPr/>
        </p:nvSpPr>
        <p:spPr>
          <a:xfrm>
            <a:off x="533400" y="3124200"/>
            <a:ext cx="10700365" cy="369332"/>
          </a:xfrm>
          <a:prstGeom prst="rect">
            <a:avLst/>
          </a:prstGeom>
          <a:noFill/>
        </p:spPr>
        <p:txBody>
          <a:bodyPr wrap="none" rtlCol="0">
            <a:spAutoFit/>
          </a:bodyPr>
          <a:lstStyle/>
          <a:p>
            <a:r>
              <a:rPr lang="en-US" b="1" dirty="0"/>
              <a:t>Encryption</a:t>
            </a:r>
            <a:r>
              <a:rPr lang="en-US" dirty="0"/>
              <a:t>- securing communication between two endpoints (typically in the presence of an adversary)</a:t>
            </a:r>
            <a:endParaRPr lang="en-US" b="1" dirty="0"/>
          </a:p>
        </p:txBody>
      </p:sp>
      <p:pic>
        <p:nvPicPr>
          <p:cNvPr id="10" name="Graphic 9" descr="Drawing Figure with solid fill">
            <a:extLst>
              <a:ext uri="{FF2B5EF4-FFF2-40B4-BE49-F238E27FC236}">
                <a16:creationId xmlns:a16="http://schemas.microsoft.com/office/drawing/2014/main" id="{5E14513D-FE66-18C1-FE79-1C75B3BA6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68" y="4436274"/>
            <a:ext cx="1295400" cy="1295400"/>
          </a:xfrm>
          <a:prstGeom prst="rect">
            <a:avLst/>
          </a:prstGeom>
        </p:spPr>
      </p:pic>
      <p:pic>
        <p:nvPicPr>
          <p:cNvPr id="11" name="Graphic 10" descr="Drawing Figure with solid fill">
            <a:extLst>
              <a:ext uri="{FF2B5EF4-FFF2-40B4-BE49-F238E27FC236}">
                <a16:creationId xmlns:a16="http://schemas.microsoft.com/office/drawing/2014/main" id="{01C40B57-756A-91B3-8C7A-5DCD103A1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0200" y="4369638"/>
            <a:ext cx="1295400" cy="1295400"/>
          </a:xfrm>
          <a:prstGeom prst="rect">
            <a:avLst/>
          </a:prstGeom>
        </p:spPr>
      </p:pic>
      <p:cxnSp>
        <p:nvCxnSpPr>
          <p:cNvPr id="13" name="Straight Arrow Connector 12">
            <a:extLst>
              <a:ext uri="{FF2B5EF4-FFF2-40B4-BE49-F238E27FC236}">
                <a16:creationId xmlns:a16="http://schemas.microsoft.com/office/drawing/2014/main" id="{E2155849-E29D-9096-7E03-A94A53D84C47}"/>
              </a:ext>
            </a:extLst>
          </p:cNvPr>
          <p:cNvCxnSpPr>
            <a:cxnSpLocks/>
          </p:cNvCxnSpPr>
          <p:nvPr/>
        </p:nvCxnSpPr>
        <p:spPr>
          <a:xfrm flipV="1">
            <a:off x="3810000" y="4343400"/>
            <a:ext cx="3124200" cy="37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93A168-88B1-17E3-BD37-E8176D1A165A}"/>
              </a:ext>
            </a:extLst>
          </p:cNvPr>
          <p:cNvSpPr txBox="1"/>
          <p:nvPr/>
        </p:nvSpPr>
        <p:spPr>
          <a:xfrm>
            <a:off x="5641783" y="1664910"/>
            <a:ext cx="1981200" cy="369332"/>
          </a:xfrm>
          <a:prstGeom prst="rect">
            <a:avLst/>
          </a:prstGeom>
          <a:noFill/>
        </p:spPr>
        <p:txBody>
          <a:bodyPr wrap="square" rtlCol="0">
            <a:spAutoFit/>
          </a:bodyPr>
          <a:lstStyle/>
          <a:p>
            <a:r>
              <a:rPr lang="en-US" dirty="0"/>
              <a:t>Hi there!</a:t>
            </a:r>
          </a:p>
        </p:txBody>
      </p:sp>
      <p:pic>
        <p:nvPicPr>
          <p:cNvPr id="16" name="Graphic 15" descr="Drawing Figure with solid fill">
            <a:extLst>
              <a:ext uri="{FF2B5EF4-FFF2-40B4-BE49-F238E27FC236}">
                <a16:creationId xmlns:a16="http://schemas.microsoft.com/office/drawing/2014/main" id="{999D53CE-8736-111E-D54B-C23CD2ECF8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9200" y="5840212"/>
            <a:ext cx="612583" cy="612583"/>
          </a:xfrm>
          <a:prstGeom prst="rect">
            <a:avLst/>
          </a:prstGeom>
        </p:spPr>
      </p:pic>
      <p:cxnSp>
        <p:nvCxnSpPr>
          <p:cNvPr id="18" name="Straight Arrow Connector 17">
            <a:extLst>
              <a:ext uri="{FF2B5EF4-FFF2-40B4-BE49-F238E27FC236}">
                <a16:creationId xmlns:a16="http://schemas.microsoft.com/office/drawing/2014/main" id="{A2C93BE9-E924-707A-22E1-F400465CA22E}"/>
              </a:ext>
            </a:extLst>
          </p:cNvPr>
          <p:cNvCxnSpPr>
            <a:stCxn id="16" idx="0"/>
          </p:cNvCxnSpPr>
          <p:nvPr/>
        </p:nvCxnSpPr>
        <p:spPr>
          <a:xfrm flipH="1" flipV="1">
            <a:off x="5334000" y="4613809"/>
            <a:ext cx="1492" cy="122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Key outline">
            <a:extLst>
              <a:ext uri="{FF2B5EF4-FFF2-40B4-BE49-F238E27FC236}">
                <a16:creationId xmlns:a16="http://schemas.microsoft.com/office/drawing/2014/main" id="{7A5A2B3C-B119-AF80-9941-029EF914FB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91782" y="4267200"/>
            <a:ext cx="574161" cy="574161"/>
          </a:xfrm>
          <a:prstGeom prst="rect">
            <a:avLst/>
          </a:prstGeom>
        </p:spPr>
      </p:pic>
      <p:cxnSp>
        <p:nvCxnSpPr>
          <p:cNvPr id="20" name="Straight Arrow Connector 19">
            <a:extLst>
              <a:ext uri="{FF2B5EF4-FFF2-40B4-BE49-F238E27FC236}">
                <a16:creationId xmlns:a16="http://schemas.microsoft.com/office/drawing/2014/main" id="{02582286-BDD0-4BA2-0AAF-5FDE93FA474C}"/>
              </a:ext>
            </a:extLst>
          </p:cNvPr>
          <p:cNvCxnSpPr>
            <a:stCxn id="12" idx="2"/>
          </p:cNvCxnSpPr>
          <p:nvPr/>
        </p:nvCxnSpPr>
        <p:spPr>
          <a:xfrm>
            <a:off x="1578863" y="4841361"/>
            <a:ext cx="210879" cy="34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F765D0-94DC-1E43-DD97-ED3D42B8FBDB}"/>
              </a:ext>
            </a:extLst>
          </p:cNvPr>
          <p:cNvSpPr txBox="1"/>
          <p:nvPr/>
        </p:nvSpPr>
        <p:spPr>
          <a:xfrm>
            <a:off x="4495800" y="3586926"/>
            <a:ext cx="1905000" cy="738664"/>
          </a:xfrm>
          <a:prstGeom prst="rect">
            <a:avLst/>
          </a:prstGeom>
          <a:noFill/>
        </p:spPr>
        <p:txBody>
          <a:bodyPr wrap="square" rtlCol="0">
            <a:spAutoFit/>
          </a:bodyPr>
          <a:lstStyle/>
          <a:p>
            <a:r>
              <a:rPr lang="en-US" sz="1400" dirty="0"/>
              <a:t>Xb8yDD54zmbm/JFr9phqTjMzKV98m88kMYfvSqBoe+Q=</a:t>
            </a:r>
          </a:p>
        </p:txBody>
      </p:sp>
      <p:sp>
        <p:nvSpPr>
          <p:cNvPr id="22" name="TextBox 21">
            <a:extLst>
              <a:ext uri="{FF2B5EF4-FFF2-40B4-BE49-F238E27FC236}">
                <a16:creationId xmlns:a16="http://schemas.microsoft.com/office/drawing/2014/main" id="{95039D73-4380-EDF3-3B9A-9DE1563441C6}"/>
              </a:ext>
            </a:extLst>
          </p:cNvPr>
          <p:cNvSpPr txBox="1"/>
          <p:nvPr/>
        </p:nvSpPr>
        <p:spPr>
          <a:xfrm>
            <a:off x="76200" y="5731674"/>
            <a:ext cx="4608954" cy="646331"/>
          </a:xfrm>
          <a:prstGeom prst="rect">
            <a:avLst/>
          </a:prstGeom>
          <a:noFill/>
        </p:spPr>
        <p:txBody>
          <a:bodyPr wrap="none" rtlCol="0">
            <a:spAutoFit/>
          </a:bodyPr>
          <a:lstStyle/>
          <a:p>
            <a:r>
              <a:rPr lang="en-US" dirty="0"/>
              <a:t>Bob </a:t>
            </a:r>
            <a:r>
              <a:rPr lang="en-US" b="1" dirty="0"/>
              <a:t>encrypts </a:t>
            </a:r>
            <a:r>
              <a:rPr lang="en-US" dirty="0"/>
              <a:t>his message using a </a:t>
            </a:r>
            <a:r>
              <a:rPr lang="en-US" b="1" dirty="0"/>
              <a:t>key</a:t>
            </a:r>
          </a:p>
          <a:p>
            <a:r>
              <a:rPr lang="en-US" dirty="0"/>
              <a:t>And sends the </a:t>
            </a:r>
            <a:r>
              <a:rPr lang="en-US" b="1" dirty="0"/>
              <a:t>ciphertext</a:t>
            </a:r>
            <a:r>
              <a:rPr lang="en-US" dirty="0"/>
              <a:t> over the channel</a:t>
            </a:r>
          </a:p>
        </p:txBody>
      </p:sp>
      <p:sp>
        <p:nvSpPr>
          <p:cNvPr id="23" name="TextBox 22">
            <a:extLst>
              <a:ext uri="{FF2B5EF4-FFF2-40B4-BE49-F238E27FC236}">
                <a16:creationId xmlns:a16="http://schemas.microsoft.com/office/drawing/2014/main" id="{B7A25476-EA43-11CD-90FC-E900C78F3B3F}"/>
              </a:ext>
            </a:extLst>
          </p:cNvPr>
          <p:cNvSpPr txBox="1"/>
          <p:nvPr/>
        </p:nvSpPr>
        <p:spPr>
          <a:xfrm>
            <a:off x="1029446" y="4152706"/>
            <a:ext cx="1981200" cy="369332"/>
          </a:xfrm>
          <a:prstGeom prst="rect">
            <a:avLst/>
          </a:prstGeom>
          <a:noFill/>
        </p:spPr>
        <p:txBody>
          <a:bodyPr wrap="square" rtlCol="0">
            <a:spAutoFit/>
          </a:bodyPr>
          <a:lstStyle/>
          <a:p>
            <a:r>
              <a:rPr lang="en-US" dirty="0"/>
              <a:t>Hi there!</a:t>
            </a:r>
          </a:p>
        </p:txBody>
      </p:sp>
      <p:sp>
        <p:nvSpPr>
          <p:cNvPr id="24" name="TextBox 23">
            <a:extLst>
              <a:ext uri="{FF2B5EF4-FFF2-40B4-BE49-F238E27FC236}">
                <a16:creationId xmlns:a16="http://schemas.microsoft.com/office/drawing/2014/main" id="{E3A36B3B-3678-67E6-261D-A5DE6AD43ED0}"/>
              </a:ext>
            </a:extLst>
          </p:cNvPr>
          <p:cNvSpPr txBox="1"/>
          <p:nvPr/>
        </p:nvSpPr>
        <p:spPr>
          <a:xfrm>
            <a:off x="5679883" y="2093823"/>
            <a:ext cx="1905000" cy="738664"/>
          </a:xfrm>
          <a:prstGeom prst="rect">
            <a:avLst/>
          </a:prstGeom>
          <a:noFill/>
        </p:spPr>
        <p:txBody>
          <a:bodyPr wrap="square" rtlCol="0">
            <a:spAutoFit/>
          </a:bodyPr>
          <a:lstStyle/>
          <a:p>
            <a:r>
              <a:rPr lang="en-US" sz="1400" dirty="0"/>
              <a:t>Xb8yDD54zmbm/JFr9phqTjMzKV98m88kMYfvSqBoe+Q=</a:t>
            </a:r>
          </a:p>
        </p:txBody>
      </p:sp>
      <p:sp>
        <p:nvSpPr>
          <p:cNvPr id="25" name="TextBox 24">
            <a:extLst>
              <a:ext uri="{FF2B5EF4-FFF2-40B4-BE49-F238E27FC236}">
                <a16:creationId xmlns:a16="http://schemas.microsoft.com/office/drawing/2014/main" id="{19D86232-888C-B984-D52A-0C02E05B2CF5}"/>
              </a:ext>
            </a:extLst>
          </p:cNvPr>
          <p:cNvSpPr txBox="1"/>
          <p:nvPr/>
        </p:nvSpPr>
        <p:spPr>
          <a:xfrm>
            <a:off x="7772400" y="1632158"/>
            <a:ext cx="1236236" cy="923330"/>
          </a:xfrm>
          <a:prstGeom prst="rect">
            <a:avLst/>
          </a:prstGeom>
          <a:noFill/>
        </p:spPr>
        <p:txBody>
          <a:bodyPr wrap="none" rtlCol="0">
            <a:spAutoFit/>
          </a:bodyPr>
          <a:lstStyle/>
          <a:p>
            <a:r>
              <a:rPr lang="en-US" dirty="0">
                <a:solidFill>
                  <a:srgbClr val="FF0000"/>
                </a:solidFill>
              </a:rPr>
              <a:t>Plaintext</a:t>
            </a:r>
          </a:p>
          <a:p>
            <a:endParaRPr lang="en-US" dirty="0">
              <a:solidFill>
                <a:srgbClr val="FF0000"/>
              </a:solidFill>
            </a:endParaRPr>
          </a:p>
          <a:p>
            <a:r>
              <a:rPr lang="en-US" dirty="0">
                <a:solidFill>
                  <a:srgbClr val="FF0000"/>
                </a:solidFill>
              </a:rPr>
              <a:t>Ciphertext</a:t>
            </a:r>
          </a:p>
        </p:txBody>
      </p:sp>
    </p:spTree>
    <p:extLst>
      <p:ext uri="{BB962C8B-B14F-4D97-AF65-F5344CB8AC3E}">
        <p14:creationId xmlns:p14="http://schemas.microsoft.com/office/powerpoint/2010/main" val="4181664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21</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1200329"/>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a:p>
            <a:pPr marL="342900" indent="-342900">
              <a:buAutoNum type="arabicPeriod"/>
            </a:pPr>
            <a:r>
              <a:rPr lang="en-US" dirty="0"/>
              <a:t>Encryption</a:t>
            </a:r>
          </a:p>
        </p:txBody>
      </p:sp>
      <p:sp>
        <p:nvSpPr>
          <p:cNvPr id="2" name="TextBox 1">
            <a:extLst>
              <a:ext uri="{FF2B5EF4-FFF2-40B4-BE49-F238E27FC236}">
                <a16:creationId xmlns:a16="http://schemas.microsoft.com/office/drawing/2014/main" id="{730E8D70-8F2E-4E15-DE12-A370EA089E0C}"/>
              </a:ext>
            </a:extLst>
          </p:cNvPr>
          <p:cNvSpPr txBox="1"/>
          <p:nvPr/>
        </p:nvSpPr>
        <p:spPr>
          <a:xfrm>
            <a:off x="533400" y="3124200"/>
            <a:ext cx="10700365" cy="369332"/>
          </a:xfrm>
          <a:prstGeom prst="rect">
            <a:avLst/>
          </a:prstGeom>
          <a:noFill/>
        </p:spPr>
        <p:txBody>
          <a:bodyPr wrap="none" rtlCol="0">
            <a:spAutoFit/>
          </a:bodyPr>
          <a:lstStyle/>
          <a:p>
            <a:r>
              <a:rPr lang="en-US" b="1" dirty="0"/>
              <a:t>Encryption</a:t>
            </a:r>
            <a:r>
              <a:rPr lang="en-US" dirty="0"/>
              <a:t>- securing communication between two endpoints (typically in the presence of an adversary)</a:t>
            </a:r>
            <a:endParaRPr lang="en-US" b="1" dirty="0"/>
          </a:p>
        </p:txBody>
      </p:sp>
      <p:pic>
        <p:nvPicPr>
          <p:cNvPr id="10" name="Graphic 9" descr="Drawing Figure with solid fill">
            <a:extLst>
              <a:ext uri="{FF2B5EF4-FFF2-40B4-BE49-F238E27FC236}">
                <a16:creationId xmlns:a16="http://schemas.microsoft.com/office/drawing/2014/main" id="{5E14513D-FE66-18C1-FE79-1C75B3BA6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68" y="4436274"/>
            <a:ext cx="1295400" cy="1295400"/>
          </a:xfrm>
          <a:prstGeom prst="rect">
            <a:avLst/>
          </a:prstGeom>
        </p:spPr>
      </p:pic>
      <p:pic>
        <p:nvPicPr>
          <p:cNvPr id="11" name="Graphic 10" descr="Drawing Figure with solid fill">
            <a:extLst>
              <a:ext uri="{FF2B5EF4-FFF2-40B4-BE49-F238E27FC236}">
                <a16:creationId xmlns:a16="http://schemas.microsoft.com/office/drawing/2014/main" id="{01C40B57-756A-91B3-8C7A-5DCD103A1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20200" y="4369638"/>
            <a:ext cx="1295400" cy="1295400"/>
          </a:xfrm>
          <a:prstGeom prst="rect">
            <a:avLst/>
          </a:prstGeom>
        </p:spPr>
      </p:pic>
      <p:cxnSp>
        <p:nvCxnSpPr>
          <p:cNvPr id="13" name="Straight Arrow Connector 12">
            <a:extLst>
              <a:ext uri="{FF2B5EF4-FFF2-40B4-BE49-F238E27FC236}">
                <a16:creationId xmlns:a16="http://schemas.microsoft.com/office/drawing/2014/main" id="{E2155849-E29D-9096-7E03-A94A53D84C47}"/>
              </a:ext>
            </a:extLst>
          </p:cNvPr>
          <p:cNvCxnSpPr>
            <a:cxnSpLocks/>
          </p:cNvCxnSpPr>
          <p:nvPr/>
        </p:nvCxnSpPr>
        <p:spPr>
          <a:xfrm flipV="1">
            <a:off x="3810000" y="4343400"/>
            <a:ext cx="3124200" cy="370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893A168-88B1-17E3-BD37-E8176D1A165A}"/>
              </a:ext>
            </a:extLst>
          </p:cNvPr>
          <p:cNvSpPr txBox="1"/>
          <p:nvPr/>
        </p:nvSpPr>
        <p:spPr>
          <a:xfrm>
            <a:off x="5641783" y="1664910"/>
            <a:ext cx="1981200" cy="369332"/>
          </a:xfrm>
          <a:prstGeom prst="rect">
            <a:avLst/>
          </a:prstGeom>
          <a:noFill/>
        </p:spPr>
        <p:txBody>
          <a:bodyPr wrap="square" rtlCol="0">
            <a:spAutoFit/>
          </a:bodyPr>
          <a:lstStyle/>
          <a:p>
            <a:r>
              <a:rPr lang="en-US" dirty="0"/>
              <a:t>Hi there!</a:t>
            </a:r>
          </a:p>
        </p:txBody>
      </p:sp>
      <p:pic>
        <p:nvPicPr>
          <p:cNvPr id="16" name="Graphic 15" descr="Drawing Figure with solid fill">
            <a:extLst>
              <a:ext uri="{FF2B5EF4-FFF2-40B4-BE49-F238E27FC236}">
                <a16:creationId xmlns:a16="http://schemas.microsoft.com/office/drawing/2014/main" id="{999D53CE-8736-111E-D54B-C23CD2ECF8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29200" y="5840212"/>
            <a:ext cx="612583" cy="612583"/>
          </a:xfrm>
          <a:prstGeom prst="rect">
            <a:avLst/>
          </a:prstGeom>
        </p:spPr>
      </p:pic>
      <p:cxnSp>
        <p:nvCxnSpPr>
          <p:cNvPr id="18" name="Straight Arrow Connector 17">
            <a:extLst>
              <a:ext uri="{FF2B5EF4-FFF2-40B4-BE49-F238E27FC236}">
                <a16:creationId xmlns:a16="http://schemas.microsoft.com/office/drawing/2014/main" id="{A2C93BE9-E924-707A-22E1-F400465CA22E}"/>
              </a:ext>
            </a:extLst>
          </p:cNvPr>
          <p:cNvCxnSpPr>
            <a:stCxn id="16" idx="0"/>
          </p:cNvCxnSpPr>
          <p:nvPr/>
        </p:nvCxnSpPr>
        <p:spPr>
          <a:xfrm flipH="1" flipV="1">
            <a:off x="5334000" y="4613809"/>
            <a:ext cx="1492" cy="1226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Key outline">
            <a:extLst>
              <a:ext uri="{FF2B5EF4-FFF2-40B4-BE49-F238E27FC236}">
                <a16:creationId xmlns:a16="http://schemas.microsoft.com/office/drawing/2014/main" id="{7A5A2B3C-B119-AF80-9941-029EF914FB0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91782" y="4267200"/>
            <a:ext cx="574161" cy="574161"/>
          </a:xfrm>
          <a:prstGeom prst="rect">
            <a:avLst/>
          </a:prstGeom>
        </p:spPr>
      </p:pic>
      <p:cxnSp>
        <p:nvCxnSpPr>
          <p:cNvPr id="20" name="Straight Arrow Connector 19">
            <a:extLst>
              <a:ext uri="{FF2B5EF4-FFF2-40B4-BE49-F238E27FC236}">
                <a16:creationId xmlns:a16="http://schemas.microsoft.com/office/drawing/2014/main" id="{02582286-BDD0-4BA2-0AAF-5FDE93FA474C}"/>
              </a:ext>
            </a:extLst>
          </p:cNvPr>
          <p:cNvCxnSpPr>
            <a:stCxn id="12" idx="2"/>
          </p:cNvCxnSpPr>
          <p:nvPr/>
        </p:nvCxnSpPr>
        <p:spPr>
          <a:xfrm>
            <a:off x="1578863" y="4841361"/>
            <a:ext cx="210879" cy="34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F765D0-94DC-1E43-DD97-ED3D42B8FBDB}"/>
              </a:ext>
            </a:extLst>
          </p:cNvPr>
          <p:cNvSpPr txBox="1"/>
          <p:nvPr/>
        </p:nvSpPr>
        <p:spPr>
          <a:xfrm>
            <a:off x="7924800" y="3802590"/>
            <a:ext cx="1905000" cy="738664"/>
          </a:xfrm>
          <a:prstGeom prst="rect">
            <a:avLst/>
          </a:prstGeom>
          <a:noFill/>
        </p:spPr>
        <p:txBody>
          <a:bodyPr wrap="square" rtlCol="0">
            <a:spAutoFit/>
          </a:bodyPr>
          <a:lstStyle/>
          <a:p>
            <a:r>
              <a:rPr lang="en-US" sz="1400" dirty="0"/>
              <a:t>Xb8yDD54zmbm/JFr9phqTjMzKV98m88kMYfvSqBoe+Q=</a:t>
            </a:r>
          </a:p>
        </p:txBody>
      </p:sp>
      <p:sp>
        <p:nvSpPr>
          <p:cNvPr id="22" name="TextBox 21">
            <a:extLst>
              <a:ext uri="{FF2B5EF4-FFF2-40B4-BE49-F238E27FC236}">
                <a16:creationId xmlns:a16="http://schemas.microsoft.com/office/drawing/2014/main" id="{95039D73-4380-EDF3-3B9A-9DE1563441C6}"/>
              </a:ext>
            </a:extLst>
          </p:cNvPr>
          <p:cNvSpPr txBox="1"/>
          <p:nvPr/>
        </p:nvSpPr>
        <p:spPr>
          <a:xfrm>
            <a:off x="76200" y="5731674"/>
            <a:ext cx="4608954" cy="646331"/>
          </a:xfrm>
          <a:prstGeom prst="rect">
            <a:avLst/>
          </a:prstGeom>
          <a:noFill/>
        </p:spPr>
        <p:txBody>
          <a:bodyPr wrap="none" rtlCol="0">
            <a:spAutoFit/>
          </a:bodyPr>
          <a:lstStyle/>
          <a:p>
            <a:r>
              <a:rPr lang="en-US" dirty="0"/>
              <a:t>Bob </a:t>
            </a:r>
            <a:r>
              <a:rPr lang="en-US" b="1" dirty="0"/>
              <a:t>encrypts </a:t>
            </a:r>
            <a:r>
              <a:rPr lang="en-US" dirty="0"/>
              <a:t>his message using a </a:t>
            </a:r>
            <a:r>
              <a:rPr lang="en-US" b="1" dirty="0"/>
              <a:t>key</a:t>
            </a:r>
          </a:p>
          <a:p>
            <a:r>
              <a:rPr lang="en-US" dirty="0"/>
              <a:t>And sends the </a:t>
            </a:r>
            <a:r>
              <a:rPr lang="en-US" b="1" dirty="0"/>
              <a:t>ciphertext</a:t>
            </a:r>
            <a:r>
              <a:rPr lang="en-US" dirty="0"/>
              <a:t> over the channel</a:t>
            </a:r>
          </a:p>
        </p:txBody>
      </p:sp>
      <p:sp>
        <p:nvSpPr>
          <p:cNvPr id="23" name="TextBox 22">
            <a:extLst>
              <a:ext uri="{FF2B5EF4-FFF2-40B4-BE49-F238E27FC236}">
                <a16:creationId xmlns:a16="http://schemas.microsoft.com/office/drawing/2014/main" id="{B7A25476-EA43-11CD-90FC-E900C78F3B3F}"/>
              </a:ext>
            </a:extLst>
          </p:cNvPr>
          <p:cNvSpPr txBox="1"/>
          <p:nvPr/>
        </p:nvSpPr>
        <p:spPr>
          <a:xfrm>
            <a:off x="1029446" y="4152706"/>
            <a:ext cx="1981200" cy="369332"/>
          </a:xfrm>
          <a:prstGeom prst="rect">
            <a:avLst/>
          </a:prstGeom>
          <a:noFill/>
        </p:spPr>
        <p:txBody>
          <a:bodyPr wrap="square" rtlCol="0">
            <a:spAutoFit/>
          </a:bodyPr>
          <a:lstStyle/>
          <a:p>
            <a:r>
              <a:rPr lang="en-US" dirty="0"/>
              <a:t>Hi there!</a:t>
            </a:r>
          </a:p>
        </p:txBody>
      </p:sp>
      <p:sp>
        <p:nvSpPr>
          <p:cNvPr id="24" name="TextBox 23">
            <a:extLst>
              <a:ext uri="{FF2B5EF4-FFF2-40B4-BE49-F238E27FC236}">
                <a16:creationId xmlns:a16="http://schemas.microsoft.com/office/drawing/2014/main" id="{E3A36B3B-3678-67E6-261D-A5DE6AD43ED0}"/>
              </a:ext>
            </a:extLst>
          </p:cNvPr>
          <p:cNvSpPr txBox="1"/>
          <p:nvPr/>
        </p:nvSpPr>
        <p:spPr>
          <a:xfrm>
            <a:off x="5679883" y="2093823"/>
            <a:ext cx="1905000" cy="738664"/>
          </a:xfrm>
          <a:prstGeom prst="rect">
            <a:avLst/>
          </a:prstGeom>
          <a:noFill/>
        </p:spPr>
        <p:txBody>
          <a:bodyPr wrap="square" rtlCol="0">
            <a:spAutoFit/>
          </a:bodyPr>
          <a:lstStyle/>
          <a:p>
            <a:r>
              <a:rPr lang="en-US" sz="1400" dirty="0"/>
              <a:t>Xb8yDD54zmbm/JFr9phqTjMzKV98m88kMYfvSqBoe+Q=</a:t>
            </a:r>
          </a:p>
        </p:txBody>
      </p:sp>
      <p:sp>
        <p:nvSpPr>
          <p:cNvPr id="25" name="TextBox 24">
            <a:extLst>
              <a:ext uri="{FF2B5EF4-FFF2-40B4-BE49-F238E27FC236}">
                <a16:creationId xmlns:a16="http://schemas.microsoft.com/office/drawing/2014/main" id="{19D86232-888C-B984-D52A-0C02E05B2CF5}"/>
              </a:ext>
            </a:extLst>
          </p:cNvPr>
          <p:cNvSpPr txBox="1"/>
          <p:nvPr/>
        </p:nvSpPr>
        <p:spPr>
          <a:xfrm>
            <a:off x="7772400" y="1632158"/>
            <a:ext cx="1236236" cy="923330"/>
          </a:xfrm>
          <a:prstGeom prst="rect">
            <a:avLst/>
          </a:prstGeom>
          <a:noFill/>
        </p:spPr>
        <p:txBody>
          <a:bodyPr wrap="none" rtlCol="0">
            <a:spAutoFit/>
          </a:bodyPr>
          <a:lstStyle/>
          <a:p>
            <a:r>
              <a:rPr lang="en-US" dirty="0">
                <a:solidFill>
                  <a:srgbClr val="FF0000"/>
                </a:solidFill>
              </a:rPr>
              <a:t>Plaintext</a:t>
            </a:r>
          </a:p>
          <a:p>
            <a:endParaRPr lang="en-US" dirty="0">
              <a:solidFill>
                <a:srgbClr val="FF0000"/>
              </a:solidFill>
            </a:endParaRPr>
          </a:p>
          <a:p>
            <a:r>
              <a:rPr lang="en-US" dirty="0">
                <a:solidFill>
                  <a:srgbClr val="FF0000"/>
                </a:solidFill>
              </a:rPr>
              <a:t>Ciphertext</a:t>
            </a:r>
          </a:p>
        </p:txBody>
      </p:sp>
      <p:pic>
        <p:nvPicPr>
          <p:cNvPr id="7" name="Graphic 6" descr="Key outline">
            <a:extLst>
              <a:ext uri="{FF2B5EF4-FFF2-40B4-BE49-F238E27FC236}">
                <a16:creationId xmlns:a16="http://schemas.microsoft.com/office/drawing/2014/main" id="{9A57CC68-0D9D-5C3E-31AD-1CD6F31E3B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0" y="4432270"/>
            <a:ext cx="574161" cy="574161"/>
          </a:xfrm>
          <a:prstGeom prst="rect">
            <a:avLst/>
          </a:prstGeom>
        </p:spPr>
      </p:pic>
      <p:sp>
        <p:nvSpPr>
          <p:cNvPr id="8" name="TextBox 7">
            <a:extLst>
              <a:ext uri="{FF2B5EF4-FFF2-40B4-BE49-F238E27FC236}">
                <a16:creationId xmlns:a16="http://schemas.microsoft.com/office/drawing/2014/main" id="{9B8EEA77-871F-5CC0-1020-84E28E585517}"/>
              </a:ext>
            </a:extLst>
          </p:cNvPr>
          <p:cNvSpPr txBox="1"/>
          <p:nvPr/>
        </p:nvSpPr>
        <p:spPr>
          <a:xfrm>
            <a:off x="6783205" y="4902168"/>
            <a:ext cx="2892413" cy="923330"/>
          </a:xfrm>
          <a:prstGeom prst="rect">
            <a:avLst/>
          </a:prstGeom>
          <a:noFill/>
        </p:spPr>
        <p:txBody>
          <a:bodyPr wrap="square" rtlCol="0">
            <a:spAutoFit/>
          </a:bodyPr>
          <a:lstStyle/>
          <a:p>
            <a:r>
              <a:rPr lang="en-US" dirty="0"/>
              <a:t>Alice receives the </a:t>
            </a:r>
            <a:r>
              <a:rPr lang="en-US" b="1" dirty="0"/>
              <a:t>ciphertext</a:t>
            </a:r>
            <a:r>
              <a:rPr lang="en-US" dirty="0"/>
              <a:t> and decrypts it with her </a:t>
            </a:r>
            <a:r>
              <a:rPr lang="en-US" b="1" dirty="0"/>
              <a:t>key</a:t>
            </a:r>
          </a:p>
        </p:txBody>
      </p:sp>
      <p:sp>
        <p:nvSpPr>
          <p:cNvPr id="9" name="TextBox 8">
            <a:extLst>
              <a:ext uri="{FF2B5EF4-FFF2-40B4-BE49-F238E27FC236}">
                <a16:creationId xmlns:a16="http://schemas.microsoft.com/office/drawing/2014/main" id="{D0A36D7C-BF1D-6998-5567-D177FCEAF87A}"/>
              </a:ext>
            </a:extLst>
          </p:cNvPr>
          <p:cNvSpPr txBox="1"/>
          <p:nvPr/>
        </p:nvSpPr>
        <p:spPr>
          <a:xfrm>
            <a:off x="9329224" y="5580558"/>
            <a:ext cx="1981200" cy="369332"/>
          </a:xfrm>
          <a:prstGeom prst="rect">
            <a:avLst/>
          </a:prstGeom>
          <a:noFill/>
        </p:spPr>
        <p:txBody>
          <a:bodyPr wrap="square" rtlCol="0">
            <a:spAutoFit/>
          </a:bodyPr>
          <a:lstStyle/>
          <a:p>
            <a:r>
              <a:rPr lang="en-US" dirty="0"/>
              <a:t>Hi there!</a:t>
            </a:r>
          </a:p>
        </p:txBody>
      </p:sp>
    </p:spTree>
    <p:extLst>
      <p:ext uri="{BB962C8B-B14F-4D97-AF65-F5344CB8AC3E}">
        <p14:creationId xmlns:p14="http://schemas.microsoft.com/office/powerpoint/2010/main" val="7701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22</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1200329"/>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a:p>
            <a:pPr marL="342900" indent="-342900">
              <a:buAutoNum type="arabicPeriod"/>
            </a:pPr>
            <a:r>
              <a:rPr lang="en-US" dirty="0"/>
              <a:t>Encryption</a:t>
            </a:r>
          </a:p>
        </p:txBody>
      </p:sp>
      <p:sp>
        <p:nvSpPr>
          <p:cNvPr id="2" name="TextBox 1">
            <a:extLst>
              <a:ext uri="{FF2B5EF4-FFF2-40B4-BE49-F238E27FC236}">
                <a16:creationId xmlns:a16="http://schemas.microsoft.com/office/drawing/2014/main" id="{730E8D70-8F2E-4E15-DE12-A370EA089E0C}"/>
              </a:ext>
            </a:extLst>
          </p:cNvPr>
          <p:cNvSpPr txBox="1"/>
          <p:nvPr/>
        </p:nvSpPr>
        <p:spPr>
          <a:xfrm>
            <a:off x="533400" y="3124200"/>
            <a:ext cx="10700365" cy="369332"/>
          </a:xfrm>
          <a:prstGeom prst="rect">
            <a:avLst/>
          </a:prstGeom>
          <a:noFill/>
        </p:spPr>
        <p:txBody>
          <a:bodyPr wrap="none" rtlCol="0">
            <a:spAutoFit/>
          </a:bodyPr>
          <a:lstStyle/>
          <a:p>
            <a:r>
              <a:rPr lang="en-US" b="1" dirty="0"/>
              <a:t>Encryption</a:t>
            </a:r>
            <a:r>
              <a:rPr lang="en-US" dirty="0"/>
              <a:t>- securing communication between two endpoints (typically in the presence of an adversary)</a:t>
            </a:r>
            <a:endParaRPr lang="en-US" b="1" dirty="0"/>
          </a:p>
        </p:txBody>
      </p:sp>
      <p:pic>
        <p:nvPicPr>
          <p:cNvPr id="10" name="Graphic 9" descr="Drawing Figure with solid fill">
            <a:extLst>
              <a:ext uri="{FF2B5EF4-FFF2-40B4-BE49-F238E27FC236}">
                <a16:creationId xmlns:a16="http://schemas.microsoft.com/office/drawing/2014/main" id="{5E14513D-FE66-18C1-FE79-1C75B3BA6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700" y="4380902"/>
            <a:ext cx="1295400" cy="1295400"/>
          </a:xfrm>
          <a:prstGeom prst="rect">
            <a:avLst/>
          </a:prstGeom>
        </p:spPr>
      </p:pic>
      <p:pic>
        <p:nvPicPr>
          <p:cNvPr id="11" name="Graphic 10" descr="Drawing Figure with solid fill">
            <a:extLst>
              <a:ext uri="{FF2B5EF4-FFF2-40B4-BE49-F238E27FC236}">
                <a16:creationId xmlns:a16="http://schemas.microsoft.com/office/drawing/2014/main" id="{01C40B57-756A-91B3-8C7A-5DCD103A1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4483" y="4380902"/>
            <a:ext cx="1295400" cy="1295400"/>
          </a:xfrm>
          <a:prstGeom prst="rect">
            <a:avLst/>
          </a:prstGeom>
        </p:spPr>
      </p:pic>
      <p:sp>
        <p:nvSpPr>
          <p:cNvPr id="14" name="TextBox 13">
            <a:extLst>
              <a:ext uri="{FF2B5EF4-FFF2-40B4-BE49-F238E27FC236}">
                <a16:creationId xmlns:a16="http://schemas.microsoft.com/office/drawing/2014/main" id="{B893A168-88B1-17E3-BD37-E8176D1A165A}"/>
              </a:ext>
            </a:extLst>
          </p:cNvPr>
          <p:cNvSpPr txBox="1"/>
          <p:nvPr/>
        </p:nvSpPr>
        <p:spPr>
          <a:xfrm>
            <a:off x="5641783" y="1664910"/>
            <a:ext cx="1981200" cy="369332"/>
          </a:xfrm>
          <a:prstGeom prst="rect">
            <a:avLst/>
          </a:prstGeom>
          <a:noFill/>
        </p:spPr>
        <p:txBody>
          <a:bodyPr wrap="square" rtlCol="0">
            <a:spAutoFit/>
          </a:bodyPr>
          <a:lstStyle/>
          <a:p>
            <a:r>
              <a:rPr lang="en-US" dirty="0"/>
              <a:t>Hi there!</a:t>
            </a:r>
          </a:p>
        </p:txBody>
      </p:sp>
      <p:pic>
        <p:nvPicPr>
          <p:cNvPr id="12" name="Graphic 11" descr="Key outline">
            <a:extLst>
              <a:ext uri="{FF2B5EF4-FFF2-40B4-BE49-F238E27FC236}">
                <a16:creationId xmlns:a16="http://schemas.microsoft.com/office/drawing/2014/main" id="{7A5A2B3C-B119-AF80-9941-029EF914FB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0142" y="3353301"/>
            <a:ext cx="1219200" cy="1219200"/>
          </a:xfrm>
          <a:prstGeom prst="rect">
            <a:avLst/>
          </a:prstGeom>
        </p:spPr>
      </p:pic>
      <p:sp>
        <p:nvSpPr>
          <p:cNvPr id="24" name="TextBox 23">
            <a:extLst>
              <a:ext uri="{FF2B5EF4-FFF2-40B4-BE49-F238E27FC236}">
                <a16:creationId xmlns:a16="http://schemas.microsoft.com/office/drawing/2014/main" id="{E3A36B3B-3678-67E6-261D-A5DE6AD43ED0}"/>
              </a:ext>
            </a:extLst>
          </p:cNvPr>
          <p:cNvSpPr txBox="1"/>
          <p:nvPr/>
        </p:nvSpPr>
        <p:spPr>
          <a:xfrm>
            <a:off x="5679883" y="2093823"/>
            <a:ext cx="1905000" cy="738664"/>
          </a:xfrm>
          <a:prstGeom prst="rect">
            <a:avLst/>
          </a:prstGeom>
          <a:noFill/>
        </p:spPr>
        <p:txBody>
          <a:bodyPr wrap="square" rtlCol="0">
            <a:spAutoFit/>
          </a:bodyPr>
          <a:lstStyle/>
          <a:p>
            <a:r>
              <a:rPr lang="en-US" sz="1400" dirty="0"/>
              <a:t>Xb8yDD54zmbm/JFr9phqTjMzKV98m88kMYfvSqBoe+Q=</a:t>
            </a:r>
          </a:p>
        </p:txBody>
      </p:sp>
      <p:sp>
        <p:nvSpPr>
          <p:cNvPr id="25" name="TextBox 24">
            <a:extLst>
              <a:ext uri="{FF2B5EF4-FFF2-40B4-BE49-F238E27FC236}">
                <a16:creationId xmlns:a16="http://schemas.microsoft.com/office/drawing/2014/main" id="{19D86232-888C-B984-D52A-0C02E05B2CF5}"/>
              </a:ext>
            </a:extLst>
          </p:cNvPr>
          <p:cNvSpPr txBox="1"/>
          <p:nvPr/>
        </p:nvSpPr>
        <p:spPr>
          <a:xfrm>
            <a:off x="7772400" y="1632158"/>
            <a:ext cx="1236236" cy="923330"/>
          </a:xfrm>
          <a:prstGeom prst="rect">
            <a:avLst/>
          </a:prstGeom>
          <a:noFill/>
        </p:spPr>
        <p:txBody>
          <a:bodyPr wrap="none" rtlCol="0">
            <a:spAutoFit/>
          </a:bodyPr>
          <a:lstStyle/>
          <a:p>
            <a:r>
              <a:rPr lang="en-US" dirty="0">
                <a:solidFill>
                  <a:srgbClr val="FF0000"/>
                </a:solidFill>
              </a:rPr>
              <a:t>Plaintext</a:t>
            </a:r>
          </a:p>
          <a:p>
            <a:endParaRPr lang="en-US" dirty="0">
              <a:solidFill>
                <a:srgbClr val="FF0000"/>
              </a:solidFill>
            </a:endParaRPr>
          </a:p>
          <a:p>
            <a:r>
              <a:rPr lang="en-US" dirty="0">
                <a:solidFill>
                  <a:srgbClr val="FF0000"/>
                </a:solidFill>
              </a:rPr>
              <a:t>Ciphertext</a:t>
            </a:r>
          </a:p>
        </p:txBody>
      </p:sp>
      <p:pic>
        <p:nvPicPr>
          <p:cNvPr id="7" name="Graphic 6" descr="Key outline">
            <a:extLst>
              <a:ext uri="{FF2B5EF4-FFF2-40B4-BE49-F238E27FC236}">
                <a16:creationId xmlns:a16="http://schemas.microsoft.com/office/drawing/2014/main" id="{9A57CC68-0D9D-5C3E-31AD-1CD6F31E3B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284062" y="3321903"/>
            <a:ext cx="1295400" cy="1295400"/>
          </a:xfrm>
          <a:prstGeom prst="rect">
            <a:avLst/>
          </a:prstGeom>
        </p:spPr>
      </p:pic>
      <p:sp>
        <p:nvSpPr>
          <p:cNvPr id="9" name="TextBox 8">
            <a:extLst>
              <a:ext uri="{FF2B5EF4-FFF2-40B4-BE49-F238E27FC236}">
                <a16:creationId xmlns:a16="http://schemas.microsoft.com/office/drawing/2014/main" id="{D0A36D7C-BF1D-6998-5567-D177FCEAF87A}"/>
              </a:ext>
            </a:extLst>
          </p:cNvPr>
          <p:cNvSpPr txBox="1"/>
          <p:nvPr/>
        </p:nvSpPr>
        <p:spPr>
          <a:xfrm>
            <a:off x="6705600" y="4302512"/>
            <a:ext cx="3232765" cy="923330"/>
          </a:xfrm>
          <a:prstGeom prst="rect">
            <a:avLst/>
          </a:prstGeom>
          <a:noFill/>
        </p:spPr>
        <p:txBody>
          <a:bodyPr wrap="square" rtlCol="0">
            <a:spAutoFit/>
          </a:bodyPr>
          <a:lstStyle/>
          <a:p>
            <a:r>
              <a:rPr lang="en-US" b="1" dirty="0"/>
              <a:t>Symmetric Cryptography (Secret Key Encryption)- </a:t>
            </a:r>
            <a:r>
              <a:rPr lang="en-US" dirty="0"/>
              <a:t>Same set of keys are used</a:t>
            </a:r>
          </a:p>
        </p:txBody>
      </p:sp>
    </p:spTree>
    <p:extLst>
      <p:ext uri="{BB962C8B-B14F-4D97-AF65-F5344CB8AC3E}">
        <p14:creationId xmlns:p14="http://schemas.microsoft.com/office/powerpoint/2010/main" val="3380186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23</a:t>
            </a:fld>
            <a:endParaRPr spc="-5" dirty="0"/>
          </a:p>
        </p:txBody>
      </p:sp>
      <p:sp>
        <p:nvSpPr>
          <p:cNvPr id="3" name="Rectangle 2">
            <a:extLst>
              <a:ext uri="{FF2B5EF4-FFF2-40B4-BE49-F238E27FC236}">
                <a16:creationId xmlns:a16="http://schemas.microsoft.com/office/drawing/2014/main" id="{696639C7-3752-97C8-5B30-CB609A1D07F4}"/>
              </a:ext>
            </a:extLst>
          </p:cNvPr>
          <p:cNvSpPr/>
          <p:nvPr/>
        </p:nvSpPr>
        <p:spPr>
          <a:xfrm>
            <a:off x="76200" y="76200"/>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4" name="TextBox 3">
            <a:extLst>
              <a:ext uri="{FF2B5EF4-FFF2-40B4-BE49-F238E27FC236}">
                <a16:creationId xmlns:a16="http://schemas.microsoft.com/office/drawing/2014/main" id="{26BBB021-E886-72EA-E82C-CFB2E637BBBE}"/>
              </a:ext>
            </a:extLst>
          </p:cNvPr>
          <p:cNvSpPr txBox="1"/>
          <p:nvPr/>
        </p:nvSpPr>
        <p:spPr>
          <a:xfrm>
            <a:off x="838200" y="914400"/>
            <a:ext cx="6583854" cy="369332"/>
          </a:xfrm>
          <a:prstGeom prst="rect">
            <a:avLst/>
          </a:prstGeom>
          <a:noFill/>
        </p:spPr>
        <p:txBody>
          <a:bodyPr wrap="none" rtlCol="0">
            <a:spAutoFit/>
          </a:bodyPr>
          <a:lstStyle/>
          <a:p>
            <a:r>
              <a:rPr lang="en-US" dirty="0"/>
              <a:t>The layer that allows applications to interpret meanings of data</a:t>
            </a:r>
          </a:p>
        </p:txBody>
      </p:sp>
      <p:sp>
        <p:nvSpPr>
          <p:cNvPr id="5" name="TextBox 4">
            <a:extLst>
              <a:ext uri="{FF2B5EF4-FFF2-40B4-BE49-F238E27FC236}">
                <a16:creationId xmlns:a16="http://schemas.microsoft.com/office/drawing/2014/main" id="{6C5C86DA-3899-6860-DF23-23010A238649}"/>
              </a:ext>
            </a:extLst>
          </p:cNvPr>
          <p:cNvSpPr txBox="1"/>
          <p:nvPr/>
        </p:nvSpPr>
        <p:spPr>
          <a:xfrm>
            <a:off x="838200" y="1447800"/>
            <a:ext cx="1903085" cy="1200329"/>
          </a:xfrm>
          <a:prstGeom prst="rect">
            <a:avLst/>
          </a:prstGeom>
          <a:noFill/>
        </p:spPr>
        <p:txBody>
          <a:bodyPr wrap="none" rtlCol="0">
            <a:spAutoFit/>
          </a:bodyPr>
          <a:lstStyle/>
          <a:p>
            <a:r>
              <a:rPr lang="en-US" dirty="0"/>
              <a:t>Three main jobs:</a:t>
            </a:r>
          </a:p>
          <a:p>
            <a:pPr marL="342900" indent="-342900">
              <a:buAutoNum type="arabicPeriod"/>
            </a:pPr>
            <a:r>
              <a:rPr lang="en-US" dirty="0"/>
              <a:t>Translation</a:t>
            </a:r>
          </a:p>
          <a:p>
            <a:pPr marL="342900" indent="-342900">
              <a:buAutoNum type="arabicPeriod"/>
            </a:pPr>
            <a:r>
              <a:rPr lang="en-US" dirty="0"/>
              <a:t>Compression</a:t>
            </a:r>
          </a:p>
          <a:p>
            <a:pPr marL="342900" indent="-342900">
              <a:buAutoNum type="arabicPeriod"/>
            </a:pPr>
            <a:r>
              <a:rPr lang="en-US" dirty="0"/>
              <a:t>Encryption</a:t>
            </a:r>
          </a:p>
        </p:txBody>
      </p:sp>
      <p:sp>
        <p:nvSpPr>
          <p:cNvPr id="2" name="TextBox 1">
            <a:extLst>
              <a:ext uri="{FF2B5EF4-FFF2-40B4-BE49-F238E27FC236}">
                <a16:creationId xmlns:a16="http://schemas.microsoft.com/office/drawing/2014/main" id="{730E8D70-8F2E-4E15-DE12-A370EA089E0C}"/>
              </a:ext>
            </a:extLst>
          </p:cNvPr>
          <p:cNvSpPr txBox="1"/>
          <p:nvPr/>
        </p:nvSpPr>
        <p:spPr>
          <a:xfrm>
            <a:off x="533400" y="3124200"/>
            <a:ext cx="10700365" cy="369332"/>
          </a:xfrm>
          <a:prstGeom prst="rect">
            <a:avLst/>
          </a:prstGeom>
          <a:noFill/>
        </p:spPr>
        <p:txBody>
          <a:bodyPr wrap="none" rtlCol="0">
            <a:spAutoFit/>
          </a:bodyPr>
          <a:lstStyle/>
          <a:p>
            <a:r>
              <a:rPr lang="en-US" b="1" dirty="0"/>
              <a:t>Encryption</a:t>
            </a:r>
            <a:r>
              <a:rPr lang="en-US" dirty="0"/>
              <a:t>- securing communication between two endpoints (typically in the presence of an adversary)</a:t>
            </a:r>
            <a:endParaRPr lang="en-US" b="1" dirty="0"/>
          </a:p>
        </p:txBody>
      </p:sp>
      <p:pic>
        <p:nvPicPr>
          <p:cNvPr id="10" name="Graphic 9" descr="Drawing Figure with solid fill">
            <a:extLst>
              <a:ext uri="{FF2B5EF4-FFF2-40B4-BE49-F238E27FC236}">
                <a16:creationId xmlns:a16="http://schemas.microsoft.com/office/drawing/2014/main" id="{5E14513D-FE66-18C1-FE79-1C75B3BA6E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8700" y="4380902"/>
            <a:ext cx="1295400" cy="1295400"/>
          </a:xfrm>
          <a:prstGeom prst="rect">
            <a:avLst/>
          </a:prstGeom>
        </p:spPr>
      </p:pic>
      <p:pic>
        <p:nvPicPr>
          <p:cNvPr id="11" name="Graphic 10" descr="Drawing Figure with solid fill">
            <a:extLst>
              <a:ext uri="{FF2B5EF4-FFF2-40B4-BE49-F238E27FC236}">
                <a16:creationId xmlns:a16="http://schemas.microsoft.com/office/drawing/2014/main" id="{01C40B57-756A-91B3-8C7A-5DCD103A109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84483" y="4380902"/>
            <a:ext cx="1295400" cy="1295400"/>
          </a:xfrm>
          <a:prstGeom prst="rect">
            <a:avLst/>
          </a:prstGeom>
        </p:spPr>
      </p:pic>
      <p:sp>
        <p:nvSpPr>
          <p:cNvPr id="14" name="TextBox 13">
            <a:extLst>
              <a:ext uri="{FF2B5EF4-FFF2-40B4-BE49-F238E27FC236}">
                <a16:creationId xmlns:a16="http://schemas.microsoft.com/office/drawing/2014/main" id="{B893A168-88B1-17E3-BD37-E8176D1A165A}"/>
              </a:ext>
            </a:extLst>
          </p:cNvPr>
          <p:cNvSpPr txBox="1"/>
          <p:nvPr/>
        </p:nvSpPr>
        <p:spPr>
          <a:xfrm>
            <a:off x="5641783" y="1664910"/>
            <a:ext cx="1981200" cy="369332"/>
          </a:xfrm>
          <a:prstGeom prst="rect">
            <a:avLst/>
          </a:prstGeom>
          <a:noFill/>
        </p:spPr>
        <p:txBody>
          <a:bodyPr wrap="square" rtlCol="0">
            <a:spAutoFit/>
          </a:bodyPr>
          <a:lstStyle/>
          <a:p>
            <a:r>
              <a:rPr lang="en-US" dirty="0"/>
              <a:t>Hi there!</a:t>
            </a:r>
          </a:p>
        </p:txBody>
      </p:sp>
      <p:pic>
        <p:nvPicPr>
          <p:cNvPr id="12" name="Graphic 11" descr="Key outline">
            <a:extLst>
              <a:ext uri="{FF2B5EF4-FFF2-40B4-BE49-F238E27FC236}">
                <a16:creationId xmlns:a16="http://schemas.microsoft.com/office/drawing/2014/main" id="{7A5A2B3C-B119-AF80-9941-029EF914FB0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0142" y="3353301"/>
            <a:ext cx="1219200" cy="1219200"/>
          </a:xfrm>
          <a:prstGeom prst="rect">
            <a:avLst/>
          </a:prstGeom>
        </p:spPr>
      </p:pic>
      <p:sp>
        <p:nvSpPr>
          <p:cNvPr id="24" name="TextBox 23">
            <a:extLst>
              <a:ext uri="{FF2B5EF4-FFF2-40B4-BE49-F238E27FC236}">
                <a16:creationId xmlns:a16="http://schemas.microsoft.com/office/drawing/2014/main" id="{E3A36B3B-3678-67E6-261D-A5DE6AD43ED0}"/>
              </a:ext>
            </a:extLst>
          </p:cNvPr>
          <p:cNvSpPr txBox="1"/>
          <p:nvPr/>
        </p:nvSpPr>
        <p:spPr>
          <a:xfrm>
            <a:off x="5679883" y="2093823"/>
            <a:ext cx="1905000" cy="738664"/>
          </a:xfrm>
          <a:prstGeom prst="rect">
            <a:avLst/>
          </a:prstGeom>
          <a:noFill/>
        </p:spPr>
        <p:txBody>
          <a:bodyPr wrap="square" rtlCol="0">
            <a:spAutoFit/>
          </a:bodyPr>
          <a:lstStyle/>
          <a:p>
            <a:r>
              <a:rPr lang="en-US" sz="1400" dirty="0"/>
              <a:t>Xb8yDD54zmbm/JFr9phqTjMzKV98m88kMYfvSqBoe+Q=</a:t>
            </a:r>
          </a:p>
        </p:txBody>
      </p:sp>
      <p:sp>
        <p:nvSpPr>
          <p:cNvPr id="25" name="TextBox 24">
            <a:extLst>
              <a:ext uri="{FF2B5EF4-FFF2-40B4-BE49-F238E27FC236}">
                <a16:creationId xmlns:a16="http://schemas.microsoft.com/office/drawing/2014/main" id="{19D86232-888C-B984-D52A-0C02E05B2CF5}"/>
              </a:ext>
            </a:extLst>
          </p:cNvPr>
          <p:cNvSpPr txBox="1"/>
          <p:nvPr/>
        </p:nvSpPr>
        <p:spPr>
          <a:xfrm>
            <a:off x="7772400" y="1632158"/>
            <a:ext cx="1236236" cy="923330"/>
          </a:xfrm>
          <a:prstGeom prst="rect">
            <a:avLst/>
          </a:prstGeom>
          <a:noFill/>
        </p:spPr>
        <p:txBody>
          <a:bodyPr wrap="none" rtlCol="0">
            <a:spAutoFit/>
          </a:bodyPr>
          <a:lstStyle/>
          <a:p>
            <a:r>
              <a:rPr lang="en-US" dirty="0">
                <a:solidFill>
                  <a:srgbClr val="FF0000"/>
                </a:solidFill>
              </a:rPr>
              <a:t>Plaintext</a:t>
            </a:r>
          </a:p>
          <a:p>
            <a:endParaRPr lang="en-US" dirty="0">
              <a:solidFill>
                <a:srgbClr val="FF0000"/>
              </a:solidFill>
            </a:endParaRPr>
          </a:p>
          <a:p>
            <a:r>
              <a:rPr lang="en-US" dirty="0">
                <a:solidFill>
                  <a:srgbClr val="FF0000"/>
                </a:solidFill>
              </a:rPr>
              <a:t>Ciphertext</a:t>
            </a:r>
          </a:p>
        </p:txBody>
      </p:sp>
      <p:pic>
        <p:nvPicPr>
          <p:cNvPr id="7" name="Graphic 6" descr="Key outline">
            <a:extLst>
              <a:ext uri="{FF2B5EF4-FFF2-40B4-BE49-F238E27FC236}">
                <a16:creationId xmlns:a16="http://schemas.microsoft.com/office/drawing/2014/main" id="{9A57CC68-0D9D-5C3E-31AD-1CD6F31E3BA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69260" y="3999603"/>
            <a:ext cx="762598" cy="762598"/>
          </a:xfrm>
          <a:prstGeom prst="rect">
            <a:avLst/>
          </a:prstGeom>
        </p:spPr>
      </p:pic>
      <p:sp>
        <p:nvSpPr>
          <p:cNvPr id="9" name="TextBox 8">
            <a:extLst>
              <a:ext uri="{FF2B5EF4-FFF2-40B4-BE49-F238E27FC236}">
                <a16:creationId xmlns:a16="http://schemas.microsoft.com/office/drawing/2014/main" id="{D0A36D7C-BF1D-6998-5567-D177FCEAF87A}"/>
              </a:ext>
            </a:extLst>
          </p:cNvPr>
          <p:cNvSpPr txBox="1"/>
          <p:nvPr/>
        </p:nvSpPr>
        <p:spPr>
          <a:xfrm>
            <a:off x="6790231" y="4221381"/>
            <a:ext cx="3232765" cy="923330"/>
          </a:xfrm>
          <a:prstGeom prst="rect">
            <a:avLst/>
          </a:prstGeom>
          <a:noFill/>
        </p:spPr>
        <p:txBody>
          <a:bodyPr wrap="square" rtlCol="0">
            <a:spAutoFit/>
          </a:bodyPr>
          <a:lstStyle/>
          <a:p>
            <a:r>
              <a:rPr lang="en-US" b="1" dirty="0"/>
              <a:t>Asymmetric Cryptography (Public Key Encryption)- </a:t>
            </a:r>
            <a:r>
              <a:rPr lang="en-US" dirty="0"/>
              <a:t>Different set of keys are used</a:t>
            </a:r>
          </a:p>
        </p:txBody>
      </p:sp>
      <p:pic>
        <p:nvPicPr>
          <p:cNvPr id="8" name="Graphic 7" descr="Key outline">
            <a:extLst>
              <a:ext uri="{FF2B5EF4-FFF2-40B4-BE49-F238E27FC236}">
                <a16:creationId xmlns:a16="http://schemas.microsoft.com/office/drawing/2014/main" id="{029FFEC7-E757-6492-3E5C-FED01208F57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343400" y="3247857"/>
            <a:ext cx="1219200" cy="1219200"/>
          </a:xfrm>
          <a:prstGeom prst="rect">
            <a:avLst/>
          </a:prstGeom>
        </p:spPr>
      </p:pic>
      <p:pic>
        <p:nvPicPr>
          <p:cNvPr id="13" name="Graphic 12" descr="Key outline">
            <a:extLst>
              <a:ext uri="{FF2B5EF4-FFF2-40B4-BE49-F238E27FC236}">
                <a16:creationId xmlns:a16="http://schemas.microsoft.com/office/drawing/2014/main" id="{D03558CC-CA71-4ECE-8FAA-F1E887E3E527}"/>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239943" y="3833320"/>
            <a:ext cx="762598" cy="762598"/>
          </a:xfrm>
          <a:prstGeom prst="rect">
            <a:avLst/>
          </a:prstGeom>
        </p:spPr>
      </p:pic>
    </p:spTree>
    <p:extLst>
      <p:ext uri="{BB962C8B-B14F-4D97-AF65-F5344CB8AC3E}">
        <p14:creationId xmlns:p14="http://schemas.microsoft.com/office/powerpoint/2010/main" val="447920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24</a:t>
            </a:fld>
            <a:endParaRPr spc="-5" dirty="0"/>
          </a:p>
        </p:txBody>
      </p:sp>
      <p:pic>
        <p:nvPicPr>
          <p:cNvPr id="3074" name="Picture 2" descr="What is OSI Model | 7 Layers Explained | Imperva">
            <a:extLst>
              <a:ext uri="{FF2B5EF4-FFF2-40B4-BE49-F238E27FC236}">
                <a16:creationId xmlns:a16="http://schemas.microsoft.com/office/drawing/2014/main" id="{1DBB969A-C28C-FEBD-6513-8D3D0ACA5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6705600" cy="5460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64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25</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1013" y="1164985"/>
                <a:ext cx="6620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7002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453" y="1113505"/>
                <a:ext cx="653400" cy="1310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70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373" y="4217785"/>
                <a:ext cx="738000" cy="901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813" y="4777225"/>
                <a:ext cx="809280" cy="33264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453" y="204122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94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93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621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65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613" y="169585"/>
                <a:ext cx="5127840" cy="28004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893" y="331958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034" name="TextBox 1033">
            <a:extLst>
              <a:ext uri="{FF2B5EF4-FFF2-40B4-BE49-F238E27FC236}">
                <a16:creationId xmlns:a16="http://schemas.microsoft.com/office/drawing/2014/main" id="{0B586B40-B8C6-34AF-7E46-15A2E08C4B05}"/>
              </a:ext>
            </a:extLst>
          </p:cNvPr>
          <p:cNvSpPr txBox="1"/>
          <p:nvPr/>
        </p:nvSpPr>
        <p:spPr>
          <a:xfrm>
            <a:off x="464970" y="3753415"/>
            <a:ext cx="5110200" cy="2246769"/>
          </a:xfrm>
          <a:prstGeom prst="rect">
            <a:avLst/>
          </a:prstGeom>
          <a:noFill/>
        </p:spPr>
        <p:txBody>
          <a:bodyPr wrap="square" rtlCol="0">
            <a:spAutoFit/>
          </a:bodyPr>
          <a:lstStyle/>
          <a:p>
            <a:r>
              <a:rPr lang="en-US" sz="2800" dirty="0"/>
              <a:t>Bob joins MSU’s school network for the first time, and wants to visit </a:t>
            </a:r>
            <a:r>
              <a:rPr lang="en-US" sz="2800" dirty="0">
                <a:latin typeface="Courier New" panose="02070309020205020404" pitchFamily="49" charset="0"/>
                <a:cs typeface="Courier New" panose="02070309020205020404" pitchFamily="49" charset="0"/>
              </a:rPr>
              <a:t>google.com </a:t>
            </a:r>
            <a:r>
              <a:rPr lang="en-US" sz="2800" dirty="0"/>
              <a:t>on his web browser, </a:t>
            </a:r>
            <a:r>
              <a:rPr lang="en-US" sz="2800" dirty="0">
                <a:highlight>
                  <a:srgbClr val="00FF00"/>
                </a:highlight>
              </a:rPr>
              <a:t>what happens?</a:t>
            </a:r>
          </a:p>
        </p:txBody>
      </p:sp>
    </p:spTree>
    <p:extLst>
      <p:ext uri="{BB962C8B-B14F-4D97-AF65-F5344CB8AC3E}">
        <p14:creationId xmlns:p14="http://schemas.microsoft.com/office/powerpoint/2010/main" val="1395986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26</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034" name="TextBox 1033">
            <a:extLst>
              <a:ext uri="{FF2B5EF4-FFF2-40B4-BE49-F238E27FC236}">
                <a16:creationId xmlns:a16="http://schemas.microsoft.com/office/drawing/2014/main" id="{0B586B40-B8C6-34AF-7E46-15A2E08C4B05}"/>
              </a:ext>
            </a:extLst>
          </p:cNvPr>
          <p:cNvSpPr txBox="1"/>
          <p:nvPr/>
        </p:nvSpPr>
        <p:spPr>
          <a:xfrm>
            <a:off x="464970" y="3753415"/>
            <a:ext cx="5110200" cy="2677656"/>
          </a:xfrm>
          <a:prstGeom prst="rect">
            <a:avLst/>
          </a:prstGeom>
          <a:noFill/>
        </p:spPr>
        <p:txBody>
          <a:bodyPr wrap="square" rtlCol="0">
            <a:spAutoFit/>
          </a:bodyPr>
          <a:lstStyle/>
          <a:p>
            <a:r>
              <a:rPr lang="en-US" sz="2800" dirty="0"/>
              <a:t>Bob joins MSU’s school network for the first time, and wants to visit </a:t>
            </a:r>
            <a:r>
              <a:rPr lang="en-US" sz="2800" dirty="0">
                <a:latin typeface="Courier New" panose="02070309020205020404" pitchFamily="49" charset="0"/>
                <a:cs typeface="Courier New" panose="02070309020205020404" pitchFamily="49" charset="0"/>
              </a:rPr>
              <a:t>google.com </a:t>
            </a:r>
            <a:r>
              <a:rPr lang="en-US" sz="2800" dirty="0"/>
              <a:t>on his web browser, </a:t>
            </a:r>
            <a:r>
              <a:rPr lang="en-US" sz="2800" dirty="0">
                <a:highlight>
                  <a:srgbClr val="00FF00"/>
                </a:highlight>
              </a:rPr>
              <a:t>what happens?  Bob needs an IP address!</a:t>
            </a:r>
          </a:p>
        </p:txBody>
      </p:sp>
    </p:spTree>
    <p:extLst>
      <p:ext uri="{BB962C8B-B14F-4D97-AF65-F5344CB8AC3E}">
        <p14:creationId xmlns:p14="http://schemas.microsoft.com/office/powerpoint/2010/main" val="272057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27</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2" name="TextBox 1">
            <a:extLst>
              <a:ext uri="{FF2B5EF4-FFF2-40B4-BE49-F238E27FC236}">
                <a16:creationId xmlns:a16="http://schemas.microsoft.com/office/drawing/2014/main" id="{F9E958B0-4427-D060-90A5-EF253CA38533}"/>
              </a:ext>
            </a:extLst>
          </p:cNvPr>
          <p:cNvSpPr txBox="1"/>
          <p:nvPr/>
        </p:nvSpPr>
        <p:spPr>
          <a:xfrm>
            <a:off x="551694" y="3553452"/>
            <a:ext cx="5713933" cy="2308324"/>
          </a:xfrm>
          <a:prstGeom prst="rect">
            <a:avLst/>
          </a:prstGeom>
          <a:noFill/>
        </p:spPr>
        <p:txBody>
          <a:bodyPr wrap="square" rtlCol="0">
            <a:spAutoFit/>
          </a:bodyPr>
          <a:lstStyle/>
          <a:p>
            <a:r>
              <a:rPr lang="en-US" dirty="0"/>
              <a:t>The operating system on Bob’s laptop creates a </a:t>
            </a:r>
            <a:r>
              <a:rPr lang="en-US" b="1" dirty="0"/>
              <a:t>DHCP request message </a:t>
            </a:r>
            <a:r>
              <a:rPr lang="en-US" dirty="0"/>
              <a:t>and puts this message within a </a:t>
            </a:r>
            <a:r>
              <a:rPr lang="en-US" b="1" dirty="0"/>
              <a:t>UDP segment</a:t>
            </a:r>
            <a:r>
              <a:rPr lang="en-US" dirty="0"/>
              <a:t> with destination port 67 and source port 68. The UDP segment is then placed within an </a:t>
            </a:r>
            <a:r>
              <a:rPr lang="en-US" b="1" dirty="0"/>
              <a:t>IP datagram</a:t>
            </a:r>
            <a:r>
              <a:rPr lang="en-US" dirty="0"/>
              <a:t> with a broadcast IP destination address (255.255.255.255) and a source IP address of 0.0.0.0, since Bob’s laptop doesn’t yet have an IP address.</a:t>
            </a:r>
          </a:p>
        </p:txBody>
      </p:sp>
    </p:spTree>
    <p:extLst>
      <p:ext uri="{BB962C8B-B14F-4D97-AF65-F5344CB8AC3E}">
        <p14:creationId xmlns:p14="http://schemas.microsoft.com/office/powerpoint/2010/main" val="242052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28</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7" name="TextBox 6">
            <a:extLst>
              <a:ext uri="{FF2B5EF4-FFF2-40B4-BE49-F238E27FC236}">
                <a16:creationId xmlns:a16="http://schemas.microsoft.com/office/drawing/2014/main" id="{975FD443-2A81-E055-FCD3-677388EF82F4}"/>
              </a:ext>
            </a:extLst>
          </p:cNvPr>
          <p:cNvSpPr txBox="1"/>
          <p:nvPr/>
        </p:nvSpPr>
        <p:spPr>
          <a:xfrm>
            <a:off x="440006" y="3652842"/>
            <a:ext cx="6103620" cy="2031325"/>
          </a:xfrm>
          <a:prstGeom prst="rect">
            <a:avLst/>
          </a:prstGeom>
          <a:noFill/>
        </p:spPr>
        <p:txBody>
          <a:bodyPr wrap="square">
            <a:spAutoFit/>
          </a:bodyPr>
          <a:lstStyle/>
          <a:p>
            <a:r>
              <a:rPr lang="en-US" dirty="0"/>
              <a:t>The IP datagram containing the DHCP request message is then placed within an </a:t>
            </a:r>
            <a:r>
              <a:rPr lang="en-US" b="1" dirty="0"/>
              <a:t>Ethernet frame. </a:t>
            </a:r>
            <a:r>
              <a:rPr lang="en-US" dirty="0"/>
              <a:t>The Ethernet frame has a destination MAC addresses of FF:FF:FF:FF:FF:FF so that the frame will be broadcast to all devices connected to the switch (hopefully including a DHCP server); the frame’s source MAC address is that of Bob’s laptop, 00:16:D3:23:68:8A</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Tree>
    <p:extLst>
      <p:ext uri="{BB962C8B-B14F-4D97-AF65-F5344CB8AC3E}">
        <p14:creationId xmlns:p14="http://schemas.microsoft.com/office/powerpoint/2010/main" val="2066451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29</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4" name="TextBox 3">
            <a:extLst>
              <a:ext uri="{FF2B5EF4-FFF2-40B4-BE49-F238E27FC236}">
                <a16:creationId xmlns:a16="http://schemas.microsoft.com/office/drawing/2014/main" id="{79A8B831-2C71-4F9C-4012-DC0F3934FACE}"/>
              </a:ext>
            </a:extLst>
          </p:cNvPr>
          <p:cNvSpPr txBox="1"/>
          <p:nvPr/>
        </p:nvSpPr>
        <p:spPr>
          <a:xfrm>
            <a:off x="446709" y="3862825"/>
            <a:ext cx="6103620" cy="1477328"/>
          </a:xfrm>
          <a:prstGeom prst="rect">
            <a:avLst/>
          </a:prstGeom>
          <a:noFill/>
        </p:spPr>
        <p:txBody>
          <a:bodyPr wrap="square">
            <a:spAutoFit/>
          </a:bodyPr>
          <a:lstStyle/>
          <a:p>
            <a:r>
              <a:rPr lang="en-US" dirty="0"/>
              <a:t>The broadcast Ethernet frame containing the DHCP request is the first frame sent by Bob’s laptop to the Ethernet switch. The switch broadcasts the incoming frame on all outgoing ports, including the port connected to the router.</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209800" y="526923"/>
            <a:ext cx="457200" cy="457200"/>
          </a:xfrm>
          <a:prstGeom prst="rect">
            <a:avLst/>
          </a:prstGeom>
        </p:spPr>
      </p:pic>
    </p:spTree>
    <p:extLst>
      <p:ext uri="{BB962C8B-B14F-4D97-AF65-F5344CB8AC3E}">
        <p14:creationId xmlns:p14="http://schemas.microsoft.com/office/powerpoint/2010/main" val="329288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a:t>
            </a:fld>
            <a:endParaRPr spc="-5" dirty="0"/>
          </a:p>
        </p:txBody>
      </p:sp>
      <p:sp>
        <p:nvSpPr>
          <p:cNvPr id="2" name="TextBox 1">
            <a:extLst>
              <a:ext uri="{FF2B5EF4-FFF2-40B4-BE49-F238E27FC236}">
                <a16:creationId xmlns:a16="http://schemas.microsoft.com/office/drawing/2014/main" id="{A1DF9F4D-E483-3A08-1845-E25A44DD91BA}"/>
              </a:ext>
            </a:extLst>
          </p:cNvPr>
          <p:cNvSpPr txBox="1"/>
          <p:nvPr/>
        </p:nvSpPr>
        <p:spPr>
          <a:xfrm>
            <a:off x="762000" y="533400"/>
            <a:ext cx="3276600" cy="369332"/>
          </a:xfrm>
          <a:prstGeom prst="rect">
            <a:avLst/>
          </a:prstGeom>
          <a:noFill/>
        </p:spPr>
        <p:txBody>
          <a:bodyPr wrap="square" rtlCol="0">
            <a:spAutoFit/>
          </a:bodyPr>
          <a:lstStyle/>
          <a:p>
            <a:endParaRPr lang="en-US" dirty="0"/>
          </a:p>
        </p:txBody>
      </p:sp>
      <p:sp>
        <p:nvSpPr>
          <p:cNvPr id="3" name="Rectangle 2">
            <a:extLst>
              <a:ext uri="{FF2B5EF4-FFF2-40B4-BE49-F238E27FC236}">
                <a16:creationId xmlns:a16="http://schemas.microsoft.com/office/drawing/2014/main" id="{E48AA0B3-D183-04B2-AAC6-77D91166256D}"/>
              </a:ext>
            </a:extLst>
          </p:cNvPr>
          <p:cNvSpPr/>
          <p:nvPr/>
        </p:nvSpPr>
        <p:spPr>
          <a:xfrm>
            <a:off x="685800" y="152400"/>
            <a:ext cx="4724400" cy="70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Layer</a:t>
            </a:r>
          </a:p>
        </p:txBody>
      </p:sp>
      <p:sp>
        <p:nvSpPr>
          <p:cNvPr id="4" name="Rectangle 3">
            <a:extLst>
              <a:ext uri="{FF2B5EF4-FFF2-40B4-BE49-F238E27FC236}">
                <a16:creationId xmlns:a16="http://schemas.microsoft.com/office/drawing/2014/main" id="{96565697-077C-AC10-2CB4-124FBD0DAEF2}"/>
              </a:ext>
            </a:extLst>
          </p:cNvPr>
          <p:cNvSpPr/>
          <p:nvPr/>
        </p:nvSpPr>
        <p:spPr>
          <a:xfrm>
            <a:off x="685800" y="974865"/>
            <a:ext cx="4724400" cy="7013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Presentation Layer</a:t>
            </a:r>
          </a:p>
        </p:txBody>
      </p:sp>
      <p:sp>
        <p:nvSpPr>
          <p:cNvPr id="5" name="Rectangle 4">
            <a:extLst>
              <a:ext uri="{FF2B5EF4-FFF2-40B4-BE49-F238E27FC236}">
                <a16:creationId xmlns:a16="http://schemas.microsoft.com/office/drawing/2014/main" id="{F3DB369D-85E3-18C2-D44B-36304A9345A6}"/>
              </a:ext>
            </a:extLst>
          </p:cNvPr>
          <p:cNvSpPr/>
          <p:nvPr/>
        </p:nvSpPr>
        <p:spPr>
          <a:xfrm>
            <a:off x="704460" y="1769950"/>
            <a:ext cx="4724400" cy="70132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Session Layer</a:t>
            </a:r>
          </a:p>
        </p:txBody>
      </p:sp>
      <p:sp>
        <p:nvSpPr>
          <p:cNvPr id="7" name="Rectangle 6">
            <a:extLst>
              <a:ext uri="{FF2B5EF4-FFF2-40B4-BE49-F238E27FC236}">
                <a16:creationId xmlns:a16="http://schemas.microsoft.com/office/drawing/2014/main" id="{55259406-6277-8FDC-0747-BC4A87FCD53B}"/>
              </a:ext>
            </a:extLst>
          </p:cNvPr>
          <p:cNvSpPr/>
          <p:nvPr/>
        </p:nvSpPr>
        <p:spPr>
          <a:xfrm>
            <a:off x="704459" y="2543403"/>
            <a:ext cx="4705741" cy="701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Transport Layer</a:t>
            </a:r>
          </a:p>
        </p:txBody>
      </p:sp>
      <p:sp>
        <p:nvSpPr>
          <p:cNvPr id="8" name="Rectangle 7">
            <a:extLst>
              <a:ext uri="{FF2B5EF4-FFF2-40B4-BE49-F238E27FC236}">
                <a16:creationId xmlns:a16="http://schemas.microsoft.com/office/drawing/2014/main" id="{C9054029-484A-37F2-B5C2-997A13CBAE6C}"/>
              </a:ext>
            </a:extLst>
          </p:cNvPr>
          <p:cNvSpPr/>
          <p:nvPr/>
        </p:nvSpPr>
        <p:spPr>
          <a:xfrm>
            <a:off x="704459" y="3336920"/>
            <a:ext cx="4705741" cy="70132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Network Layer</a:t>
            </a:r>
          </a:p>
        </p:txBody>
      </p:sp>
      <p:sp>
        <p:nvSpPr>
          <p:cNvPr id="11" name="Rectangle 10">
            <a:extLst>
              <a:ext uri="{FF2B5EF4-FFF2-40B4-BE49-F238E27FC236}">
                <a16:creationId xmlns:a16="http://schemas.microsoft.com/office/drawing/2014/main" id="{710153D2-C984-41C3-C3B9-D9E275E1301D}"/>
              </a:ext>
            </a:extLst>
          </p:cNvPr>
          <p:cNvSpPr/>
          <p:nvPr/>
        </p:nvSpPr>
        <p:spPr>
          <a:xfrm>
            <a:off x="685800" y="4130437"/>
            <a:ext cx="4743060" cy="7013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Data Link Layer</a:t>
            </a:r>
          </a:p>
        </p:txBody>
      </p:sp>
      <p:sp>
        <p:nvSpPr>
          <p:cNvPr id="13" name="Rectangle 12">
            <a:extLst>
              <a:ext uri="{FF2B5EF4-FFF2-40B4-BE49-F238E27FC236}">
                <a16:creationId xmlns:a16="http://schemas.microsoft.com/office/drawing/2014/main" id="{F03E2328-81F8-FA00-2C9C-BD90DD7A0D92}"/>
              </a:ext>
            </a:extLst>
          </p:cNvPr>
          <p:cNvSpPr/>
          <p:nvPr/>
        </p:nvSpPr>
        <p:spPr>
          <a:xfrm>
            <a:off x="685799" y="4950772"/>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20" name="TextBox 19">
            <a:extLst>
              <a:ext uri="{FF2B5EF4-FFF2-40B4-BE49-F238E27FC236}">
                <a16:creationId xmlns:a16="http://schemas.microsoft.com/office/drawing/2014/main" id="{20461330-B35A-640B-2847-3430A139DB4C}"/>
              </a:ext>
            </a:extLst>
          </p:cNvPr>
          <p:cNvSpPr txBox="1"/>
          <p:nvPr/>
        </p:nvSpPr>
        <p:spPr>
          <a:xfrm>
            <a:off x="7315200" y="44381"/>
            <a:ext cx="2945037" cy="769441"/>
          </a:xfrm>
          <a:prstGeom prst="rect">
            <a:avLst/>
          </a:prstGeom>
          <a:noFill/>
        </p:spPr>
        <p:txBody>
          <a:bodyPr wrap="none" rtlCol="0">
            <a:spAutoFit/>
          </a:bodyPr>
          <a:lstStyle/>
          <a:p>
            <a:r>
              <a:rPr lang="en-US" sz="4400" b="1" dirty="0">
                <a:ln w="22225">
                  <a:solidFill>
                    <a:schemeClr val="accent2"/>
                  </a:solidFill>
                  <a:prstDash val="solid"/>
                </a:ln>
                <a:solidFill>
                  <a:schemeClr val="accent2">
                    <a:lumMod val="40000"/>
                    <a:lumOff val="60000"/>
                  </a:schemeClr>
                </a:solidFill>
              </a:rPr>
              <a:t>OSI Model</a:t>
            </a:r>
          </a:p>
        </p:txBody>
      </p:sp>
      <p:sp>
        <p:nvSpPr>
          <p:cNvPr id="23" name="TextBox 22">
            <a:extLst>
              <a:ext uri="{FF2B5EF4-FFF2-40B4-BE49-F238E27FC236}">
                <a16:creationId xmlns:a16="http://schemas.microsoft.com/office/drawing/2014/main" id="{FBB1C3DA-89ED-07F9-488F-7CECB460342B}"/>
              </a:ext>
            </a:extLst>
          </p:cNvPr>
          <p:cNvSpPr txBox="1"/>
          <p:nvPr/>
        </p:nvSpPr>
        <p:spPr>
          <a:xfrm>
            <a:off x="6811955" y="2123025"/>
            <a:ext cx="3980577" cy="369332"/>
          </a:xfrm>
          <a:prstGeom prst="rect">
            <a:avLst/>
          </a:prstGeom>
          <a:noFill/>
        </p:spPr>
        <p:txBody>
          <a:bodyPr wrap="none" rtlCol="0">
            <a:spAutoFit/>
          </a:bodyPr>
          <a:lstStyle/>
          <a:p>
            <a:r>
              <a:rPr lang="en-US" dirty="0"/>
              <a:t>Messages from Network Applications</a:t>
            </a:r>
          </a:p>
        </p:txBody>
      </p:sp>
      <p:sp>
        <p:nvSpPr>
          <p:cNvPr id="24" name="Rectangle 23">
            <a:extLst>
              <a:ext uri="{FF2B5EF4-FFF2-40B4-BE49-F238E27FC236}">
                <a16:creationId xmlns:a16="http://schemas.microsoft.com/office/drawing/2014/main" id="{D156A4D2-C517-CB5F-4112-DD5C010EC691}"/>
              </a:ext>
            </a:extLst>
          </p:cNvPr>
          <p:cNvSpPr/>
          <p:nvPr/>
        </p:nvSpPr>
        <p:spPr>
          <a:xfrm>
            <a:off x="6425518" y="1396133"/>
            <a:ext cx="4724400" cy="701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Application Layer</a:t>
            </a:r>
          </a:p>
        </p:txBody>
      </p:sp>
      <p:cxnSp>
        <p:nvCxnSpPr>
          <p:cNvPr id="25" name="Straight Arrow Connector 24">
            <a:extLst>
              <a:ext uri="{FF2B5EF4-FFF2-40B4-BE49-F238E27FC236}">
                <a16:creationId xmlns:a16="http://schemas.microsoft.com/office/drawing/2014/main" id="{9422A88E-4623-4E94-C026-43815BB0C08A}"/>
              </a:ext>
            </a:extLst>
          </p:cNvPr>
          <p:cNvCxnSpPr/>
          <p:nvPr/>
        </p:nvCxnSpPr>
        <p:spPr>
          <a:xfrm>
            <a:off x="8787718" y="2590800"/>
            <a:ext cx="0" cy="74612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DD3249D2-267D-0DE6-D5F8-6F4AEBF6806E}"/>
              </a:ext>
            </a:extLst>
          </p:cNvPr>
          <p:cNvSpPr/>
          <p:nvPr/>
        </p:nvSpPr>
        <p:spPr>
          <a:xfrm>
            <a:off x="6324600" y="3466742"/>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27" name="TextBox 26">
            <a:extLst>
              <a:ext uri="{FF2B5EF4-FFF2-40B4-BE49-F238E27FC236}">
                <a16:creationId xmlns:a16="http://schemas.microsoft.com/office/drawing/2014/main" id="{6E4188C2-4526-D89C-AD3D-D9CF5D736CD6}"/>
              </a:ext>
            </a:extLst>
          </p:cNvPr>
          <p:cNvSpPr txBox="1"/>
          <p:nvPr/>
        </p:nvSpPr>
        <p:spPr>
          <a:xfrm>
            <a:off x="6666597" y="4177393"/>
            <a:ext cx="4365298" cy="369332"/>
          </a:xfrm>
          <a:prstGeom prst="rect">
            <a:avLst/>
          </a:prstGeom>
          <a:noFill/>
        </p:spPr>
        <p:txBody>
          <a:bodyPr wrap="none" rtlCol="0">
            <a:spAutoFit/>
          </a:bodyPr>
          <a:lstStyle/>
          <a:p>
            <a:r>
              <a:rPr lang="en-US" dirty="0"/>
              <a:t>Bits being transmitted over a copper wire</a:t>
            </a:r>
          </a:p>
        </p:txBody>
      </p:sp>
      <p:sp>
        <p:nvSpPr>
          <p:cNvPr id="28" name="TextBox 27">
            <a:extLst>
              <a:ext uri="{FF2B5EF4-FFF2-40B4-BE49-F238E27FC236}">
                <a16:creationId xmlns:a16="http://schemas.microsoft.com/office/drawing/2014/main" id="{5A1BCBCB-674D-250B-5D8B-0B01B899090F}"/>
              </a:ext>
            </a:extLst>
          </p:cNvPr>
          <p:cNvSpPr txBox="1"/>
          <p:nvPr/>
        </p:nvSpPr>
        <p:spPr>
          <a:xfrm>
            <a:off x="6172200" y="5449753"/>
            <a:ext cx="5795935" cy="646331"/>
          </a:xfrm>
          <a:prstGeom prst="rect">
            <a:avLst/>
          </a:prstGeom>
          <a:noFill/>
        </p:spPr>
        <p:txBody>
          <a:bodyPr wrap="square" rtlCol="0">
            <a:spAutoFit/>
          </a:bodyPr>
          <a:lstStyle/>
          <a:p>
            <a:r>
              <a:rPr lang="en-US" i="1" dirty="0"/>
              <a:t>*In the textbook, they condense it to a 5-layer model, but 7 layers is what is most used</a:t>
            </a:r>
          </a:p>
        </p:txBody>
      </p:sp>
      <p:sp>
        <p:nvSpPr>
          <p:cNvPr id="29" name="TextBox 28">
            <a:extLst>
              <a:ext uri="{FF2B5EF4-FFF2-40B4-BE49-F238E27FC236}">
                <a16:creationId xmlns:a16="http://schemas.microsoft.com/office/drawing/2014/main" id="{A380CCDE-A0A6-863A-38E8-361DDA6DD125}"/>
              </a:ext>
            </a:extLst>
          </p:cNvPr>
          <p:cNvSpPr txBox="1"/>
          <p:nvPr/>
        </p:nvSpPr>
        <p:spPr>
          <a:xfrm>
            <a:off x="5380046" y="917655"/>
            <a:ext cx="304892" cy="461665"/>
          </a:xfrm>
          <a:prstGeom prst="rect">
            <a:avLst/>
          </a:prstGeom>
          <a:noFill/>
        </p:spPr>
        <p:txBody>
          <a:bodyPr wrap="none" rtlCol="0">
            <a:spAutoFit/>
          </a:bodyPr>
          <a:lstStyle/>
          <a:p>
            <a:r>
              <a:rPr lang="en-US" sz="2400" dirty="0"/>
              <a:t>*</a:t>
            </a:r>
          </a:p>
        </p:txBody>
      </p:sp>
      <p:sp>
        <p:nvSpPr>
          <p:cNvPr id="30" name="TextBox 29">
            <a:extLst>
              <a:ext uri="{FF2B5EF4-FFF2-40B4-BE49-F238E27FC236}">
                <a16:creationId xmlns:a16="http://schemas.microsoft.com/office/drawing/2014/main" id="{50FB96E9-D54C-F280-33CB-2E7818D83B34}"/>
              </a:ext>
            </a:extLst>
          </p:cNvPr>
          <p:cNvSpPr txBox="1"/>
          <p:nvPr/>
        </p:nvSpPr>
        <p:spPr>
          <a:xfrm>
            <a:off x="5380046" y="1744379"/>
            <a:ext cx="304892" cy="830997"/>
          </a:xfrm>
          <a:prstGeom prst="rect">
            <a:avLst/>
          </a:prstGeom>
          <a:noFill/>
        </p:spPr>
        <p:txBody>
          <a:bodyPr wrap="none" rtlCol="0">
            <a:spAutoFit/>
          </a:bodyPr>
          <a:lstStyle/>
          <a:p>
            <a:r>
              <a:rPr lang="en-US" sz="2400" dirty="0"/>
              <a:t>*</a:t>
            </a:r>
          </a:p>
          <a:p>
            <a:endParaRPr lang="en-US" sz="2400"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31" name="Ink 30">
                <a:extLst>
                  <a:ext uri="{FF2B5EF4-FFF2-40B4-BE49-F238E27FC236}">
                    <a16:creationId xmlns:a16="http://schemas.microsoft.com/office/drawing/2014/main" id="{36B740FD-1FB3-7276-D011-08A171B3A6E0}"/>
                  </a:ext>
                </a:extLst>
              </p14:cNvPr>
              <p14:cNvContentPartPr/>
              <p14:nvPr/>
            </p14:nvContentPartPr>
            <p14:xfrm>
              <a:off x="413407" y="4957824"/>
              <a:ext cx="5582520" cy="774720"/>
            </p14:xfrm>
          </p:contentPart>
        </mc:Choice>
        <mc:Fallback xmlns="">
          <p:pic>
            <p:nvPicPr>
              <p:cNvPr id="31" name="Ink 30">
                <a:extLst>
                  <a:ext uri="{FF2B5EF4-FFF2-40B4-BE49-F238E27FC236}">
                    <a16:creationId xmlns:a16="http://schemas.microsoft.com/office/drawing/2014/main" id="{36B740FD-1FB3-7276-D011-08A171B3A6E0}"/>
                  </a:ext>
                </a:extLst>
              </p:cNvPr>
              <p:cNvPicPr/>
              <p:nvPr/>
            </p:nvPicPr>
            <p:blipFill>
              <a:blip r:embed="rId3"/>
              <a:stretch>
                <a:fillRect/>
              </a:stretch>
            </p:blipFill>
            <p:spPr>
              <a:xfrm>
                <a:off x="350407" y="4894824"/>
                <a:ext cx="5708160" cy="90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9" name="Ink 8">
                <a:extLst>
                  <a:ext uri="{FF2B5EF4-FFF2-40B4-BE49-F238E27FC236}">
                    <a16:creationId xmlns:a16="http://schemas.microsoft.com/office/drawing/2014/main" id="{77B9F923-3986-0E81-AF36-2CADDDB7B502}"/>
                  </a:ext>
                </a:extLst>
              </p14:cNvPr>
              <p14:cNvContentPartPr/>
              <p14:nvPr/>
            </p14:nvContentPartPr>
            <p14:xfrm>
              <a:off x="472708" y="1800656"/>
              <a:ext cx="5582520" cy="774720"/>
            </p14:xfrm>
          </p:contentPart>
        </mc:Choice>
        <mc:Fallback xmlns="">
          <p:pic>
            <p:nvPicPr>
              <p:cNvPr id="9" name="Ink 8">
                <a:extLst>
                  <a:ext uri="{FF2B5EF4-FFF2-40B4-BE49-F238E27FC236}">
                    <a16:creationId xmlns:a16="http://schemas.microsoft.com/office/drawing/2014/main" id="{77B9F923-3986-0E81-AF36-2CADDDB7B502}"/>
                  </a:ext>
                </a:extLst>
              </p:cNvPr>
              <p:cNvPicPr/>
              <p:nvPr/>
            </p:nvPicPr>
            <p:blipFill>
              <a:blip r:embed="rId5"/>
              <a:stretch>
                <a:fillRect/>
              </a:stretch>
            </p:blipFill>
            <p:spPr>
              <a:xfrm>
                <a:off x="409708" y="1737656"/>
                <a:ext cx="5708160" cy="9003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0" name="Ink 9">
                <a:extLst>
                  <a:ext uri="{FF2B5EF4-FFF2-40B4-BE49-F238E27FC236}">
                    <a16:creationId xmlns:a16="http://schemas.microsoft.com/office/drawing/2014/main" id="{E7223A45-BE82-3E3A-B410-3E756D78AB8A}"/>
                  </a:ext>
                </a:extLst>
              </p14:cNvPr>
              <p14:cNvContentPartPr/>
              <p14:nvPr/>
            </p14:nvContentPartPr>
            <p14:xfrm>
              <a:off x="256739" y="1003295"/>
              <a:ext cx="5582520" cy="774720"/>
            </p14:xfrm>
          </p:contentPart>
        </mc:Choice>
        <mc:Fallback xmlns="">
          <p:pic>
            <p:nvPicPr>
              <p:cNvPr id="10" name="Ink 9">
                <a:extLst>
                  <a:ext uri="{FF2B5EF4-FFF2-40B4-BE49-F238E27FC236}">
                    <a16:creationId xmlns:a16="http://schemas.microsoft.com/office/drawing/2014/main" id="{E7223A45-BE82-3E3A-B410-3E756D78AB8A}"/>
                  </a:ext>
                </a:extLst>
              </p:cNvPr>
              <p:cNvPicPr/>
              <p:nvPr/>
            </p:nvPicPr>
            <p:blipFill>
              <a:blip r:embed="rId7"/>
              <a:stretch>
                <a:fillRect/>
              </a:stretch>
            </p:blipFill>
            <p:spPr>
              <a:xfrm>
                <a:off x="193739" y="940295"/>
                <a:ext cx="5708160" cy="900360"/>
              </a:xfrm>
              <a:prstGeom prst="rect">
                <a:avLst/>
              </a:prstGeom>
            </p:spPr>
          </p:pic>
        </mc:Fallback>
      </mc:AlternateContent>
    </p:spTree>
    <p:extLst>
      <p:ext uri="{BB962C8B-B14F-4D97-AF65-F5344CB8AC3E}">
        <p14:creationId xmlns:p14="http://schemas.microsoft.com/office/powerpoint/2010/main" val="2367421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30</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90373" y="2279356"/>
            <a:ext cx="457200" cy="457200"/>
          </a:xfrm>
          <a:prstGeom prst="rect">
            <a:avLst/>
          </a:prstGeom>
        </p:spPr>
      </p:pic>
      <p:sp>
        <p:nvSpPr>
          <p:cNvPr id="7" name="TextBox 6">
            <a:extLst>
              <a:ext uri="{FF2B5EF4-FFF2-40B4-BE49-F238E27FC236}">
                <a16:creationId xmlns:a16="http://schemas.microsoft.com/office/drawing/2014/main" id="{BEA2431F-6272-9D6F-98BC-9A663438E144}"/>
              </a:ext>
            </a:extLst>
          </p:cNvPr>
          <p:cNvSpPr txBox="1"/>
          <p:nvPr/>
        </p:nvSpPr>
        <p:spPr>
          <a:xfrm>
            <a:off x="331230" y="3284178"/>
            <a:ext cx="6103620" cy="2862322"/>
          </a:xfrm>
          <a:prstGeom prst="rect">
            <a:avLst/>
          </a:prstGeom>
          <a:noFill/>
        </p:spPr>
        <p:txBody>
          <a:bodyPr wrap="square">
            <a:spAutoFit/>
          </a:bodyPr>
          <a:lstStyle/>
          <a:p>
            <a:r>
              <a:rPr lang="en-US" dirty="0"/>
              <a:t>The router receives the broadcast Ethernet frame containing the DHCP request on its interface and the IP datagram is extracted from the Ethernet frame. The datagram’s broadcast IP destination address indicates that this IP datagram should be processed by upper layer protocols at this node, so the datagram’s payload (a UDP segment) is thus </a:t>
            </a:r>
            <a:r>
              <a:rPr lang="en-US" b="1" dirty="0"/>
              <a:t>demultiplexed</a:t>
            </a:r>
            <a:r>
              <a:rPr lang="en-US" dirty="0"/>
              <a:t> up to UDP, and the DHCP request message is extracted from the UDP segment. The DHCP server now has the DHCP request message.</a:t>
            </a:r>
          </a:p>
        </p:txBody>
      </p:sp>
    </p:spTree>
    <p:extLst>
      <p:ext uri="{BB962C8B-B14F-4D97-AF65-F5344CB8AC3E}">
        <p14:creationId xmlns:p14="http://schemas.microsoft.com/office/powerpoint/2010/main" val="2228950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31</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90373" y="2279356"/>
            <a:ext cx="457200" cy="457200"/>
          </a:xfrm>
          <a:prstGeom prst="rect">
            <a:avLst/>
          </a:prstGeom>
        </p:spPr>
      </p:pic>
      <p:sp>
        <p:nvSpPr>
          <p:cNvPr id="4" name="TextBox 3">
            <a:extLst>
              <a:ext uri="{FF2B5EF4-FFF2-40B4-BE49-F238E27FC236}">
                <a16:creationId xmlns:a16="http://schemas.microsoft.com/office/drawing/2014/main" id="{FE632192-760C-2770-19AD-9714D66DD4A6}"/>
              </a:ext>
            </a:extLst>
          </p:cNvPr>
          <p:cNvSpPr txBox="1"/>
          <p:nvPr/>
        </p:nvSpPr>
        <p:spPr>
          <a:xfrm>
            <a:off x="140065" y="3372471"/>
            <a:ext cx="6747528" cy="2308324"/>
          </a:xfrm>
          <a:prstGeom prst="rect">
            <a:avLst/>
          </a:prstGeom>
          <a:noFill/>
        </p:spPr>
        <p:txBody>
          <a:bodyPr wrap="square">
            <a:spAutoFit/>
          </a:bodyPr>
          <a:lstStyle/>
          <a:p>
            <a:r>
              <a:rPr lang="en-US" dirty="0"/>
              <a:t>Let’s suppose the DHCP server allocates address </a:t>
            </a:r>
            <a:r>
              <a:rPr lang="en-US" dirty="0">
                <a:solidFill>
                  <a:srgbClr val="FF0000"/>
                </a:solidFill>
              </a:rPr>
              <a:t>10.5.5.5</a:t>
            </a:r>
            <a:r>
              <a:rPr lang="en-US" dirty="0"/>
              <a:t> to Bob’s laptop. The DHCP server creates a </a:t>
            </a:r>
            <a:r>
              <a:rPr lang="en-US" b="1" dirty="0"/>
              <a:t>DHCP ACK message</a:t>
            </a:r>
            <a:r>
              <a:rPr lang="en-US" dirty="0"/>
              <a:t> containing this IP address, as well as the IP address of the DNS server (68.87.71.226), the IP address for the default gateway router (68.85.2.1), and the subnet block. The DHCP message is put inside a UDP segment, which is put inside an IP datagram, which is put inside an Ethernet frame. The Ethernet frame has a </a:t>
            </a:r>
            <a:r>
              <a:rPr lang="en-US" dirty="0" err="1"/>
              <a:t>a</a:t>
            </a:r>
            <a:r>
              <a:rPr lang="en-US" dirty="0"/>
              <a:t> destination MAC address of Bob’s laptop (00:16:D3:23:68:8A).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Tree>
    <p:extLst>
      <p:ext uri="{BB962C8B-B14F-4D97-AF65-F5344CB8AC3E}">
        <p14:creationId xmlns:p14="http://schemas.microsoft.com/office/powerpoint/2010/main" val="32221705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32</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626317" y="55345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 name="TextBox 1">
            <a:extLst>
              <a:ext uri="{FF2B5EF4-FFF2-40B4-BE49-F238E27FC236}">
                <a16:creationId xmlns:a16="http://schemas.microsoft.com/office/drawing/2014/main" id="{E68A77E1-2077-393C-DECA-3A5AFABCDA99}"/>
              </a:ext>
            </a:extLst>
          </p:cNvPr>
          <p:cNvSpPr txBox="1"/>
          <p:nvPr/>
        </p:nvSpPr>
        <p:spPr>
          <a:xfrm>
            <a:off x="27203400" y="3886200"/>
            <a:ext cx="10171108" cy="1200329"/>
          </a:xfrm>
          <a:prstGeom prst="rect">
            <a:avLst/>
          </a:prstGeom>
          <a:noFill/>
        </p:spPr>
        <p:txBody>
          <a:bodyPr wrap="square" rtlCol="0">
            <a:spAutoFit/>
          </a:bodyPr>
          <a:lstStyle/>
          <a:p>
            <a:r>
              <a:rPr lang="en-US" dirty="0"/>
              <a:t>The Ethernet frame containing the DHCP ACK is sent (unicast) by the router to the switch. Because the switch is </a:t>
            </a:r>
            <a:r>
              <a:rPr lang="en-US" b="1" dirty="0"/>
              <a:t>self-learning</a:t>
            </a:r>
            <a:r>
              <a:rPr lang="en-US" dirty="0"/>
              <a:t> (</a:t>
            </a:r>
            <a:r>
              <a:rPr lang="en-US" b="1" dirty="0"/>
              <a:t>Section 6.4.3</a:t>
            </a:r>
            <a:r>
              <a:rPr lang="en-US" dirty="0"/>
              <a:t>) and previously received an Ethernet frame (containing the DHCP request) from Bob’s laptop, the switch knows to forward a frame addressed to 00:16:D3:23:68:8A only to the output port leading to Bob’s laptop</a:t>
            </a:r>
          </a:p>
        </p:txBody>
      </p:sp>
      <p:sp>
        <p:nvSpPr>
          <p:cNvPr id="7" name="TextBox 6">
            <a:extLst>
              <a:ext uri="{FF2B5EF4-FFF2-40B4-BE49-F238E27FC236}">
                <a16:creationId xmlns:a16="http://schemas.microsoft.com/office/drawing/2014/main" id="{C99185A8-84AB-EB33-0840-AD4A52415AC1}"/>
              </a:ext>
            </a:extLst>
          </p:cNvPr>
          <p:cNvSpPr txBox="1"/>
          <p:nvPr/>
        </p:nvSpPr>
        <p:spPr>
          <a:xfrm>
            <a:off x="214966" y="3841348"/>
            <a:ext cx="6324237" cy="1754326"/>
          </a:xfrm>
          <a:prstGeom prst="rect">
            <a:avLst/>
          </a:prstGeom>
          <a:noFill/>
        </p:spPr>
        <p:txBody>
          <a:bodyPr wrap="square" rtlCol="0">
            <a:spAutoFit/>
          </a:bodyPr>
          <a:lstStyle/>
          <a:p>
            <a:r>
              <a:rPr lang="en-US" dirty="0"/>
              <a:t>The Ethernet frame containing the DHCP ACK is sent (unicast) by the router to the switch. Because the switch is </a:t>
            </a:r>
            <a:r>
              <a:rPr lang="en-US" b="1" dirty="0"/>
              <a:t>self-learning</a:t>
            </a:r>
            <a:r>
              <a:rPr lang="en-US" dirty="0"/>
              <a:t> and previously received an Ethernet frame (containing the DHCP request) from Bob’s laptop, the switch knows to forward a frame addressed to 00:16:D3:23:68:8A only to the output port leading to Bob’s laptop</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Tree>
    <p:extLst>
      <p:ext uri="{BB962C8B-B14F-4D97-AF65-F5344CB8AC3E}">
        <p14:creationId xmlns:p14="http://schemas.microsoft.com/office/powerpoint/2010/main" val="2651896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33</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519292" y="32485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 name="TextBox 1">
            <a:extLst>
              <a:ext uri="{FF2B5EF4-FFF2-40B4-BE49-F238E27FC236}">
                <a16:creationId xmlns:a16="http://schemas.microsoft.com/office/drawing/2014/main" id="{E68A77E1-2077-393C-DECA-3A5AFABCDA99}"/>
              </a:ext>
            </a:extLst>
          </p:cNvPr>
          <p:cNvSpPr txBox="1"/>
          <p:nvPr/>
        </p:nvSpPr>
        <p:spPr>
          <a:xfrm>
            <a:off x="27203400" y="3886200"/>
            <a:ext cx="10171108" cy="1200329"/>
          </a:xfrm>
          <a:prstGeom prst="rect">
            <a:avLst/>
          </a:prstGeom>
          <a:noFill/>
        </p:spPr>
        <p:txBody>
          <a:bodyPr wrap="square" rtlCol="0">
            <a:spAutoFit/>
          </a:bodyPr>
          <a:lstStyle/>
          <a:p>
            <a:r>
              <a:rPr lang="en-US" dirty="0"/>
              <a:t>The Ethernet frame containing the DHCP ACK is sent (unicast) by the router to the switch. Because the switch is </a:t>
            </a:r>
            <a:r>
              <a:rPr lang="en-US" b="1" dirty="0"/>
              <a:t>self-learning</a:t>
            </a:r>
            <a:r>
              <a:rPr lang="en-US" dirty="0"/>
              <a:t> (</a:t>
            </a:r>
            <a:r>
              <a:rPr lang="en-US" b="1" dirty="0"/>
              <a:t>Section 6.4.3</a:t>
            </a:r>
            <a:r>
              <a:rPr lang="en-US" dirty="0"/>
              <a:t>) and previously received an Ethernet frame (containing the DHCP request) from Bob’s laptop, the switch knows to forward a frame addressed to 00:16:D3:23:68:8A only to the output port leading to Bob’s laptop</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1029" name="TextBox 1028">
            <a:extLst>
              <a:ext uri="{FF2B5EF4-FFF2-40B4-BE49-F238E27FC236}">
                <a16:creationId xmlns:a16="http://schemas.microsoft.com/office/drawing/2014/main" id="{1935E13A-25E4-3C0D-3DB8-222E5007FC3B}"/>
              </a:ext>
            </a:extLst>
          </p:cNvPr>
          <p:cNvSpPr txBox="1"/>
          <p:nvPr/>
        </p:nvSpPr>
        <p:spPr>
          <a:xfrm>
            <a:off x="249733" y="3543232"/>
            <a:ext cx="6516042" cy="2585323"/>
          </a:xfrm>
          <a:prstGeom prst="rect">
            <a:avLst/>
          </a:prstGeom>
          <a:noFill/>
        </p:spPr>
        <p:txBody>
          <a:bodyPr wrap="square">
            <a:spAutoFit/>
          </a:bodyPr>
          <a:lstStyle/>
          <a:p>
            <a:r>
              <a:rPr lang="en-US" dirty="0"/>
              <a:t>Bob’s laptop receives the Ethernet frame containing the DHCP ACK, extracts the IP datagram from the Ethernet frame, extracts the UDP segment from the IP datagram, and extracts the DHCP ACK message from the UDP segment. Bob’s DHCP client then records its IP address and the IP address of its DNS server. It also installs the address of the default gateway into its </a:t>
            </a:r>
            <a:r>
              <a:rPr lang="en-US" b="1" dirty="0"/>
              <a:t>IP forwarding table. </a:t>
            </a:r>
            <a:r>
              <a:rPr lang="en-US" dirty="0"/>
              <a:t>Bob’s laptop will send all datagrams with destination address outside of its subnet to the default gateway. </a:t>
            </a:r>
          </a:p>
        </p:txBody>
      </p:sp>
    </p:spTree>
    <p:extLst>
      <p:ext uri="{BB962C8B-B14F-4D97-AF65-F5344CB8AC3E}">
        <p14:creationId xmlns:p14="http://schemas.microsoft.com/office/powerpoint/2010/main" val="2048891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34</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 name="TextBox 1">
            <a:extLst>
              <a:ext uri="{FF2B5EF4-FFF2-40B4-BE49-F238E27FC236}">
                <a16:creationId xmlns:a16="http://schemas.microsoft.com/office/drawing/2014/main" id="{E68A77E1-2077-393C-DECA-3A5AFABCDA99}"/>
              </a:ext>
            </a:extLst>
          </p:cNvPr>
          <p:cNvSpPr txBox="1"/>
          <p:nvPr/>
        </p:nvSpPr>
        <p:spPr>
          <a:xfrm>
            <a:off x="27203400" y="3886200"/>
            <a:ext cx="10171108" cy="1200329"/>
          </a:xfrm>
          <a:prstGeom prst="rect">
            <a:avLst/>
          </a:prstGeom>
          <a:noFill/>
        </p:spPr>
        <p:txBody>
          <a:bodyPr wrap="square" rtlCol="0">
            <a:spAutoFit/>
          </a:bodyPr>
          <a:lstStyle/>
          <a:p>
            <a:r>
              <a:rPr lang="en-US" dirty="0"/>
              <a:t>The Ethernet frame containing the DHCP ACK is sent (unicast) by the router to the switch. Because the switch is </a:t>
            </a:r>
            <a:r>
              <a:rPr lang="en-US" b="1" dirty="0"/>
              <a:t>self-learning</a:t>
            </a:r>
            <a:r>
              <a:rPr lang="en-US" dirty="0"/>
              <a:t> (</a:t>
            </a:r>
            <a:r>
              <a:rPr lang="en-US" b="1" dirty="0"/>
              <a:t>Section 6.4.3</a:t>
            </a:r>
            <a:r>
              <a:rPr lang="en-US" dirty="0"/>
              <a:t>) and previously received an Ethernet frame (containing the DHCP request) from Bob’s laptop, the switch knows to forward a frame addressed to 00:16:D3:23:68:8A only to the output port leading to Bob’s laptop</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4" name="TextBox 3">
            <a:extLst>
              <a:ext uri="{FF2B5EF4-FFF2-40B4-BE49-F238E27FC236}">
                <a16:creationId xmlns:a16="http://schemas.microsoft.com/office/drawing/2014/main" id="{20186B79-E1D5-54C0-E7F7-2B1F9F7196F1}"/>
              </a:ext>
            </a:extLst>
          </p:cNvPr>
          <p:cNvSpPr txBox="1"/>
          <p:nvPr/>
        </p:nvSpPr>
        <p:spPr>
          <a:xfrm>
            <a:off x="1219200" y="4332870"/>
            <a:ext cx="1518364" cy="369332"/>
          </a:xfrm>
          <a:prstGeom prst="rect">
            <a:avLst/>
          </a:prstGeom>
          <a:noFill/>
        </p:spPr>
        <p:txBody>
          <a:bodyPr wrap="none" rtlCol="0">
            <a:spAutoFit/>
          </a:bodyPr>
          <a:lstStyle/>
          <a:p>
            <a:r>
              <a:rPr lang="en-US" dirty="0">
                <a:highlight>
                  <a:srgbClr val="00FF00"/>
                </a:highlight>
              </a:rPr>
              <a:t>What’s next?</a:t>
            </a:r>
          </a:p>
        </p:txBody>
      </p:sp>
    </p:spTree>
    <p:extLst>
      <p:ext uri="{BB962C8B-B14F-4D97-AF65-F5344CB8AC3E}">
        <p14:creationId xmlns:p14="http://schemas.microsoft.com/office/powerpoint/2010/main" val="4208694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35</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519292" y="32485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35" name="TextBox 1034">
            <a:extLst>
              <a:ext uri="{FF2B5EF4-FFF2-40B4-BE49-F238E27FC236}">
                <a16:creationId xmlns:a16="http://schemas.microsoft.com/office/drawing/2014/main" id="{4210ACF9-0C2F-8E4B-5185-BBFDFDC5BD38}"/>
              </a:ext>
            </a:extLst>
          </p:cNvPr>
          <p:cNvSpPr txBox="1"/>
          <p:nvPr/>
        </p:nvSpPr>
        <p:spPr>
          <a:xfrm>
            <a:off x="289073" y="3721585"/>
            <a:ext cx="6336260" cy="2031325"/>
          </a:xfrm>
          <a:prstGeom prst="rect">
            <a:avLst/>
          </a:prstGeom>
          <a:noFill/>
        </p:spPr>
        <p:txBody>
          <a:bodyPr wrap="square">
            <a:spAutoFit/>
          </a:bodyPr>
          <a:lstStyle/>
          <a:p>
            <a:r>
              <a:rPr lang="en-US" dirty="0"/>
              <a:t>The operating system on Bob’s laptop thus creates a </a:t>
            </a:r>
            <a:r>
              <a:rPr lang="en-US" b="1" dirty="0"/>
              <a:t>DNS query message</a:t>
            </a:r>
            <a:r>
              <a:rPr lang="en-US" dirty="0"/>
              <a:t>, putting the string “www.google.com” in the question section of the DNS message. This DNS message is then placed within a UDP segment with a destination port of 53 (DNS server). The UDP segment is then placed within an IP datagram with an IP destination address of 68.87.71.226 and a source IP address of 10.5.5.5</a:t>
            </a:r>
          </a:p>
        </p:txBody>
      </p:sp>
    </p:spTree>
    <p:extLst>
      <p:ext uri="{BB962C8B-B14F-4D97-AF65-F5344CB8AC3E}">
        <p14:creationId xmlns:p14="http://schemas.microsoft.com/office/powerpoint/2010/main" val="2845696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36</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519292" y="32485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0F8AAAC0-A818-B736-A3A9-387F6306CBC8}"/>
              </a:ext>
            </a:extLst>
          </p:cNvPr>
          <p:cNvSpPr txBox="1"/>
          <p:nvPr/>
        </p:nvSpPr>
        <p:spPr>
          <a:xfrm>
            <a:off x="62506" y="3443421"/>
            <a:ext cx="7366000" cy="2308324"/>
          </a:xfrm>
          <a:prstGeom prst="rect">
            <a:avLst/>
          </a:prstGeom>
          <a:noFill/>
        </p:spPr>
        <p:txBody>
          <a:bodyPr wrap="square">
            <a:spAutoFit/>
          </a:bodyPr>
          <a:lstStyle/>
          <a:p>
            <a:r>
              <a:rPr lang="en-US" dirty="0"/>
              <a:t>Bob’s laptop then places the datagram containing the DNS query message in an Ethernet frame. This frame will be sent (addressed, at the link layer) to the gateway router in Bob’s school’s network. However, even though Bob’s laptop knows the IP address of the school’s gateway router (68.85.2.1) via the DHCP ACK message, it doesn’t know the gateway router’s MAC address. In order to obtain the MAC address of the gateway router, Bob’s laptop will need to use the </a:t>
            </a:r>
            <a:r>
              <a:rPr lang="en-US" b="1" dirty="0"/>
              <a:t>ARP protocol</a:t>
            </a:r>
            <a:endParaRPr lang="en-US" dirty="0"/>
          </a:p>
        </p:txBody>
      </p:sp>
    </p:spTree>
    <p:extLst>
      <p:ext uri="{BB962C8B-B14F-4D97-AF65-F5344CB8AC3E}">
        <p14:creationId xmlns:p14="http://schemas.microsoft.com/office/powerpoint/2010/main" val="4276430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37</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167813" y="131816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64712D3-D7C3-A615-045F-3E5A805194F3}"/>
              </a:ext>
            </a:extLst>
          </p:cNvPr>
          <p:cNvSpPr txBox="1"/>
          <p:nvPr/>
        </p:nvSpPr>
        <p:spPr>
          <a:xfrm>
            <a:off x="482601" y="3648010"/>
            <a:ext cx="6021363" cy="2031325"/>
          </a:xfrm>
          <a:prstGeom prst="rect">
            <a:avLst/>
          </a:prstGeom>
          <a:noFill/>
        </p:spPr>
        <p:txBody>
          <a:bodyPr wrap="square" rtlCol="0">
            <a:spAutoFit/>
          </a:bodyPr>
          <a:lstStyle/>
          <a:p>
            <a:r>
              <a:rPr lang="en-US" dirty="0"/>
              <a:t>Bob’s laptop creates an </a:t>
            </a:r>
            <a:r>
              <a:rPr lang="en-US" b="1" dirty="0"/>
              <a:t>ARP query</a:t>
            </a:r>
            <a:r>
              <a:rPr lang="en-US" dirty="0"/>
              <a:t> message with a target IP address of 68.85.2.1 (the default gateway), places the ARP message within an Ethernet frame with a broadcast destination address (FF:FF:FF:FF:FF:FF) and sends the Ethernet frame to the switch, which delivers the frame to all connected devices, including the gateway router</a:t>
            </a:r>
          </a:p>
        </p:txBody>
      </p:sp>
    </p:spTree>
    <p:extLst>
      <p:ext uri="{BB962C8B-B14F-4D97-AF65-F5344CB8AC3E}">
        <p14:creationId xmlns:p14="http://schemas.microsoft.com/office/powerpoint/2010/main" val="3682385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38</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82996" y="2297069"/>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64712D3-D7C3-A615-045F-3E5A805194F3}"/>
              </a:ext>
            </a:extLst>
          </p:cNvPr>
          <p:cNvSpPr txBox="1"/>
          <p:nvPr/>
        </p:nvSpPr>
        <p:spPr>
          <a:xfrm>
            <a:off x="240439" y="3389432"/>
            <a:ext cx="6717665" cy="2862322"/>
          </a:xfrm>
          <a:prstGeom prst="rect">
            <a:avLst/>
          </a:prstGeom>
          <a:noFill/>
        </p:spPr>
        <p:txBody>
          <a:bodyPr wrap="square" rtlCol="0">
            <a:spAutoFit/>
          </a:bodyPr>
          <a:lstStyle/>
          <a:p>
            <a:r>
              <a:rPr lang="en-US" dirty="0"/>
              <a:t>The gateway router receives the frame containing the ARP query message on the interface to the school network, and finds that the target IP address of 68.85.2.1 in the ARP message matches the IP address of its interface. The gateway router thus prepares an </a:t>
            </a:r>
            <a:r>
              <a:rPr lang="en-US" b="1" dirty="0"/>
              <a:t>ARP reply</a:t>
            </a:r>
            <a:r>
              <a:rPr lang="en-US" dirty="0"/>
              <a:t>, indicating that its MAC address of 00:22:6B:45:1F:1B corresponds to IP address 68.85.2.1. It places the ARP reply message in an Ethernet frame, with a destination address of 00:16:D3:23:68:8A (Bob’s laptop) and sends the frame to the switch, which delivers the frame to Bob’s laptop</a:t>
            </a:r>
          </a:p>
        </p:txBody>
      </p:sp>
    </p:spTree>
    <p:extLst>
      <p:ext uri="{BB962C8B-B14F-4D97-AF65-F5344CB8AC3E}">
        <p14:creationId xmlns:p14="http://schemas.microsoft.com/office/powerpoint/2010/main" val="52712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39</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21120" y="1564490"/>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id="{764712D3-D7C3-A615-045F-3E5A805194F3}"/>
              </a:ext>
            </a:extLst>
          </p:cNvPr>
          <p:cNvSpPr txBox="1"/>
          <p:nvPr/>
        </p:nvSpPr>
        <p:spPr>
          <a:xfrm>
            <a:off x="286028" y="4090001"/>
            <a:ext cx="6717665" cy="923330"/>
          </a:xfrm>
          <a:prstGeom prst="rect">
            <a:avLst/>
          </a:prstGeom>
          <a:noFill/>
        </p:spPr>
        <p:txBody>
          <a:bodyPr wrap="square" rtlCol="0">
            <a:spAutoFit/>
          </a:bodyPr>
          <a:lstStyle/>
          <a:p>
            <a:r>
              <a:rPr lang="en-US" dirty="0"/>
              <a:t>Bob’s laptop receives the frame containing the ARP reply message and extracts the MAC address of the gateway router (00:22:6B:45:1F:1B) from the ARP reply message.</a:t>
            </a:r>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Tree>
    <p:extLst>
      <p:ext uri="{BB962C8B-B14F-4D97-AF65-F5344CB8AC3E}">
        <p14:creationId xmlns:p14="http://schemas.microsoft.com/office/powerpoint/2010/main" val="1211615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2133600" y="1676400"/>
            <a:ext cx="6096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1981200" y="2209800"/>
            <a:ext cx="6468437" cy="369332"/>
          </a:xfrm>
          <a:prstGeom prst="rect">
            <a:avLst/>
          </a:prstGeom>
          <a:noFill/>
        </p:spPr>
        <p:txBody>
          <a:bodyPr wrap="none" rtlCol="0">
            <a:spAutoFit/>
          </a:bodyPr>
          <a:lstStyle/>
          <a:p>
            <a:r>
              <a:rPr lang="en-US" dirty="0"/>
              <a:t>0101011101010101010101111101000010101010101010101</a:t>
            </a:r>
          </a:p>
        </p:txBody>
      </p:sp>
      <p:sp>
        <p:nvSpPr>
          <p:cNvPr id="17" name="Rectangle 16">
            <a:extLst>
              <a:ext uri="{FF2B5EF4-FFF2-40B4-BE49-F238E27FC236}">
                <a16:creationId xmlns:a16="http://schemas.microsoft.com/office/drawing/2014/main" id="{3906C90E-9B8E-D227-86F4-AEE9CE216EFB}"/>
              </a:ext>
            </a:extLst>
          </p:cNvPr>
          <p:cNvSpPr/>
          <p:nvPr/>
        </p:nvSpPr>
        <p:spPr>
          <a:xfrm>
            <a:off x="914400" y="1638300"/>
            <a:ext cx="1219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Bit Pattern</a:t>
            </a:r>
          </a:p>
        </p:txBody>
      </p:sp>
      <p:sp>
        <p:nvSpPr>
          <p:cNvPr id="18" name="Rectangle 17">
            <a:extLst>
              <a:ext uri="{FF2B5EF4-FFF2-40B4-BE49-F238E27FC236}">
                <a16:creationId xmlns:a16="http://schemas.microsoft.com/office/drawing/2014/main" id="{C425230B-D455-6130-09A8-6F7AD92AC7C6}"/>
              </a:ext>
            </a:extLst>
          </p:cNvPr>
          <p:cNvSpPr/>
          <p:nvPr/>
        </p:nvSpPr>
        <p:spPr>
          <a:xfrm>
            <a:off x="8229600" y="1638300"/>
            <a:ext cx="12192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Bit Pattern</a:t>
            </a:r>
          </a:p>
        </p:txBody>
      </p:sp>
      <p:sp>
        <p:nvSpPr>
          <p:cNvPr id="19" name="TextBox 18">
            <a:extLst>
              <a:ext uri="{FF2B5EF4-FFF2-40B4-BE49-F238E27FC236}">
                <a16:creationId xmlns:a16="http://schemas.microsoft.com/office/drawing/2014/main" id="{AACF0F44-80B6-3E46-5BCE-ACA328C76DC8}"/>
              </a:ext>
            </a:extLst>
          </p:cNvPr>
          <p:cNvSpPr txBox="1"/>
          <p:nvPr/>
        </p:nvSpPr>
        <p:spPr>
          <a:xfrm>
            <a:off x="1042394" y="2782669"/>
            <a:ext cx="8346047" cy="646331"/>
          </a:xfrm>
          <a:prstGeom prst="rect">
            <a:avLst/>
          </a:prstGeom>
          <a:noFill/>
        </p:spPr>
        <p:txBody>
          <a:bodyPr wrap="square" rtlCol="0">
            <a:spAutoFit/>
          </a:bodyPr>
          <a:lstStyle/>
          <a:p>
            <a:r>
              <a:rPr lang="en-US" b="1" dirty="0"/>
              <a:t>Goal</a:t>
            </a:r>
            <a:r>
              <a:rPr lang="en-US" dirty="0"/>
              <a:t>: To transmit N bits from a </a:t>
            </a:r>
            <a:r>
              <a:rPr lang="en-US" i="1" dirty="0"/>
              <a:t>transmitter</a:t>
            </a:r>
            <a:r>
              <a:rPr lang="en-US" dirty="0"/>
              <a:t> to a </a:t>
            </a:r>
            <a:r>
              <a:rPr lang="en-US" i="1" dirty="0"/>
              <a:t>receiver</a:t>
            </a:r>
            <a:r>
              <a:rPr lang="en-US" dirty="0"/>
              <a:t> over an analog channel in a timely manner and with low error</a:t>
            </a:r>
          </a:p>
        </p:txBody>
      </p:sp>
      <p:sp>
        <p:nvSpPr>
          <p:cNvPr id="21" name="TextBox 20">
            <a:extLst>
              <a:ext uri="{FF2B5EF4-FFF2-40B4-BE49-F238E27FC236}">
                <a16:creationId xmlns:a16="http://schemas.microsoft.com/office/drawing/2014/main" id="{1B763094-9545-0488-D9B1-9828657C8D41}"/>
              </a:ext>
            </a:extLst>
          </p:cNvPr>
          <p:cNvSpPr txBox="1"/>
          <p:nvPr/>
        </p:nvSpPr>
        <p:spPr>
          <a:xfrm>
            <a:off x="829397" y="4038600"/>
            <a:ext cx="2608406" cy="369332"/>
          </a:xfrm>
          <a:prstGeom prst="rect">
            <a:avLst/>
          </a:prstGeom>
          <a:noFill/>
        </p:spPr>
        <p:txBody>
          <a:bodyPr wrap="none" rtlCol="0">
            <a:spAutoFit/>
          </a:bodyPr>
          <a:lstStyle/>
          <a:p>
            <a:r>
              <a:rPr lang="en-US" dirty="0"/>
              <a:t>What types of medium?</a:t>
            </a:r>
          </a:p>
        </p:txBody>
      </p:sp>
      <p:pic>
        <p:nvPicPr>
          <p:cNvPr id="1026" name="Picture 2" descr="Fiber Optic vs Copper Cables: How Do They Compare? - Dignited">
            <a:extLst>
              <a:ext uri="{FF2B5EF4-FFF2-40B4-BE49-F238E27FC236}">
                <a16:creationId xmlns:a16="http://schemas.microsoft.com/office/drawing/2014/main" id="{98832252-4B7B-48F6-F995-4429A61128B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29600" y="3733800"/>
            <a:ext cx="3733800" cy="2489200"/>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DC9EDEC-DAF7-BE6D-EBB0-C7EBFD74B2E6}"/>
              </a:ext>
            </a:extLst>
          </p:cNvPr>
          <p:cNvSpPr txBox="1"/>
          <p:nvPr/>
        </p:nvSpPr>
        <p:spPr>
          <a:xfrm>
            <a:off x="1447800" y="4581435"/>
            <a:ext cx="4875053" cy="1200329"/>
          </a:xfrm>
          <a:prstGeom prst="rect">
            <a:avLst/>
          </a:prstGeom>
          <a:noFill/>
        </p:spPr>
        <p:txBody>
          <a:bodyPr wrap="none" rtlCol="0">
            <a:spAutoFit/>
          </a:bodyPr>
          <a:lstStyle/>
          <a:p>
            <a:r>
              <a:rPr lang="en-US" sz="2400" dirty="0"/>
              <a:t>Copper Wire</a:t>
            </a:r>
          </a:p>
          <a:p>
            <a:r>
              <a:rPr lang="en-US" sz="2400" dirty="0"/>
              <a:t>Optic Fiber</a:t>
            </a:r>
          </a:p>
          <a:p>
            <a:r>
              <a:rPr lang="en-US" sz="2400" dirty="0"/>
              <a:t>Radio Frequency / Through the air</a:t>
            </a:r>
          </a:p>
        </p:txBody>
      </p:sp>
    </p:spTree>
    <p:extLst>
      <p:ext uri="{BB962C8B-B14F-4D97-AF65-F5344CB8AC3E}">
        <p14:creationId xmlns:p14="http://schemas.microsoft.com/office/powerpoint/2010/main" val="3391479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40</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21120" y="1564490"/>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5" name="TextBox 1034">
            <a:extLst>
              <a:ext uri="{FF2B5EF4-FFF2-40B4-BE49-F238E27FC236}">
                <a16:creationId xmlns:a16="http://schemas.microsoft.com/office/drawing/2014/main" id="{DFD2EE40-FD58-14CB-F8A5-53A97C41C38F}"/>
              </a:ext>
            </a:extLst>
          </p:cNvPr>
          <p:cNvSpPr txBox="1"/>
          <p:nvPr/>
        </p:nvSpPr>
        <p:spPr>
          <a:xfrm>
            <a:off x="50800" y="3897431"/>
            <a:ext cx="7366000" cy="1754326"/>
          </a:xfrm>
          <a:prstGeom prst="rect">
            <a:avLst/>
          </a:prstGeom>
          <a:noFill/>
        </p:spPr>
        <p:txBody>
          <a:bodyPr wrap="square">
            <a:spAutoFit/>
          </a:bodyPr>
          <a:lstStyle/>
          <a:p>
            <a:r>
              <a:rPr lang="en-US" dirty="0"/>
              <a:t>Bob’s laptop can now (</a:t>
            </a:r>
            <a:r>
              <a:rPr lang="en-US" i="1" dirty="0"/>
              <a:t>finally!</a:t>
            </a:r>
            <a:r>
              <a:rPr lang="en-US" dirty="0"/>
              <a:t>) address the Ethernet frame containing the DNS query to the gateway router’s MAC address. Note that the IP datagram in this frame has an IP destination address of 68.87.71.226 (the DNS server), while the frame has a destination address of 00:22:6B:45:1F:1B (the gateway router). Bob’s laptop sends this frame to the switch, which delivers the frame to the gateway router.</a:t>
            </a:r>
          </a:p>
        </p:txBody>
      </p:sp>
    </p:spTree>
    <p:extLst>
      <p:ext uri="{BB962C8B-B14F-4D97-AF65-F5344CB8AC3E}">
        <p14:creationId xmlns:p14="http://schemas.microsoft.com/office/powerpoint/2010/main" val="3820849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41</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2470933" y="2291516"/>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4" name="TextBox 3">
            <a:extLst>
              <a:ext uri="{FF2B5EF4-FFF2-40B4-BE49-F238E27FC236}">
                <a16:creationId xmlns:a16="http://schemas.microsoft.com/office/drawing/2014/main" id="{C2E44385-4654-31A3-9F4C-345DBC60FC04}"/>
              </a:ext>
            </a:extLst>
          </p:cNvPr>
          <p:cNvSpPr txBox="1"/>
          <p:nvPr/>
        </p:nvSpPr>
        <p:spPr>
          <a:xfrm>
            <a:off x="329478" y="3786628"/>
            <a:ext cx="6093882" cy="2585323"/>
          </a:xfrm>
          <a:prstGeom prst="rect">
            <a:avLst/>
          </a:prstGeom>
          <a:noFill/>
        </p:spPr>
        <p:txBody>
          <a:bodyPr wrap="square">
            <a:spAutoFit/>
          </a:bodyPr>
          <a:lstStyle/>
          <a:p>
            <a:r>
              <a:rPr lang="en-US" dirty="0"/>
              <a:t>The gateway router receives the frame and extracts the IP datagram containing the DNS query. The router looks up the destination address of this datagram (68.87.71.226) and determines from its forwarding table that the datagram should be sent to the leftmost router in the Comcast network. The IP datagram is placed inside a link-layer frame appropriate for the link connecting the school’s router to the leftmost Comcast router and the frame is sent over this link.</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682F1372-4868-86FF-4685-42816BBA6C36}"/>
              </a:ext>
            </a:extLst>
          </p:cNvPr>
          <p:cNvSpPr txBox="1"/>
          <p:nvPr/>
        </p:nvSpPr>
        <p:spPr>
          <a:xfrm>
            <a:off x="93226" y="3121724"/>
            <a:ext cx="6583854" cy="369332"/>
          </a:xfrm>
          <a:prstGeom prst="rect">
            <a:avLst/>
          </a:prstGeom>
          <a:noFill/>
        </p:spPr>
        <p:txBody>
          <a:bodyPr wrap="none" rtlCol="0">
            <a:spAutoFit/>
          </a:bodyPr>
          <a:lstStyle/>
          <a:p>
            <a:r>
              <a:rPr lang="en-US" dirty="0"/>
              <a:t>(NAT will translate any private IP address to public IP address)</a:t>
            </a:r>
          </a:p>
        </p:txBody>
      </p:sp>
    </p:spTree>
    <p:extLst>
      <p:ext uri="{BB962C8B-B14F-4D97-AF65-F5344CB8AC3E}">
        <p14:creationId xmlns:p14="http://schemas.microsoft.com/office/powerpoint/2010/main" val="3574427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42</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032503" y="1211649"/>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28033" y="1364065"/>
            <a:ext cx="7368540"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2" name="TextBox 1">
            <a:extLst>
              <a:ext uri="{FF2B5EF4-FFF2-40B4-BE49-F238E27FC236}">
                <a16:creationId xmlns:a16="http://schemas.microsoft.com/office/drawing/2014/main" id="{92E031AF-5F87-B883-E7AD-5119A0C66C46}"/>
              </a:ext>
            </a:extLst>
          </p:cNvPr>
          <p:cNvSpPr txBox="1"/>
          <p:nvPr/>
        </p:nvSpPr>
        <p:spPr>
          <a:xfrm>
            <a:off x="310066" y="3676005"/>
            <a:ext cx="5669410" cy="2308324"/>
          </a:xfrm>
          <a:prstGeom prst="rect">
            <a:avLst/>
          </a:prstGeom>
          <a:noFill/>
        </p:spPr>
        <p:txBody>
          <a:bodyPr wrap="square" rtlCol="0">
            <a:spAutoFit/>
          </a:bodyPr>
          <a:lstStyle/>
          <a:p>
            <a:r>
              <a:rPr lang="en-US" dirty="0"/>
              <a:t>The leftmost router in the Comcast network receives the frame, extracts the IP datagram, examines the datagram’s destination address (68.87.71.226) and determines the outgoing interface on which to forward the datagram toward the DNS server from its forwarding table, which has been filled in by Comcast’s intra-domain protocol (such as) as well as the </a:t>
            </a:r>
            <a:r>
              <a:rPr lang="en-US" b="1" dirty="0"/>
              <a:t>Internet’s inter-domain protocol</a:t>
            </a:r>
            <a:r>
              <a:rPr lang="en-US" dirty="0"/>
              <a:t>, </a:t>
            </a:r>
            <a:r>
              <a:rPr lang="en-US" b="1" dirty="0"/>
              <a:t>BGP</a:t>
            </a:r>
            <a:endParaRPr lang="en-US" dirty="0"/>
          </a:p>
        </p:txBody>
      </p:sp>
    </p:spTree>
    <p:extLst>
      <p:ext uri="{BB962C8B-B14F-4D97-AF65-F5344CB8AC3E}">
        <p14:creationId xmlns:p14="http://schemas.microsoft.com/office/powerpoint/2010/main" val="3186431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43</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327347" y="15527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5" name="TextBox 1034">
            <a:extLst>
              <a:ext uri="{FF2B5EF4-FFF2-40B4-BE49-F238E27FC236}">
                <a16:creationId xmlns:a16="http://schemas.microsoft.com/office/drawing/2014/main" id="{16C73A96-2D01-9FEF-17B5-6835243FCD02}"/>
              </a:ext>
            </a:extLst>
          </p:cNvPr>
          <p:cNvSpPr txBox="1"/>
          <p:nvPr/>
        </p:nvSpPr>
        <p:spPr>
          <a:xfrm>
            <a:off x="-5565" y="3322332"/>
            <a:ext cx="7367586" cy="2800767"/>
          </a:xfrm>
          <a:prstGeom prst="rect">
            <a:avLst/>
          </a:prstGeom>
          <a:noFill/>
        </p:spPr>
        <p:txBody>
          <a:bodyPr wrap="square">
            <a:spAutoFit/>
          </a:bodyPr>
          <a:lstStyle/>
          <a:p>
            <a:r>
              <a:rPr lang="en-US" sz="1600" dirty="0"/>
              <a:t>Eventually the IP datagram containing the DNS query arrives at the DNS server. The DNS server extracts the DNS query message, looks up the name www.google.com in its DNS database and finds the </a:t>
            </a:r>
            <a:r>
              <a:rPr lang="en-US" sz="1600" b="1" dirty="0"/>
              <a:t>DNS resource record</a:t>
            </a:r>
            <a:r>
              <a:rPr lang="en-US" sz="1600" dirty="0"/>
              <a:t> that contains the IP address (64.233.169.105) for www.google.com. (assuming that it is currently cached in the DNS server). Recall that this cached data originated in the </a:t>
            </a:r>
            <a:r>
              <a:rPr lang="en-US" sz="1600" b="1" dirty="0"/>
              <a:t>authoritative DNS server</a:t>
            </a:r>
            <a:r>
              <a:rPr lang="en-US" sz="1600" dirty="0"/>
              <a:t> for google.com. The DNS server forms a </a:t>
            </a:r>
            <a:r>
              <a:rPr lang="en-US" sz="1600" b="1" dirty="0"/>
              <a:t>DNS reply message</a:t>
            </a:r>
            <a:r>
              <a:rPr lang="en-US" sz="1600" dirty="0"/>
              <a:t> containing this hostname-to-IP-address mapping, and places the DNS reply message in a UDP segment, and the segment within an IP datagram addressed to Bob’s public IP (68.85.2.1). This datagram will be forwarded back through the Comcast network to the school’s router and from there, via the Ethernet switch to Bob’s laptop</a:t>
            </a:r>
          </a:p>
        </p:txBody>
      </p:sp>
    </p:spTree>
    <p:extLst>
      <p:ext uri="{BB962C8B-B14F-4D97-AF65-F5344CB8AC3E}">
        <p14:creationId xmlns:p14="http://schemas.microsoft.com/office/powerpoint/2010/main" val="40098128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44</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2783" y="1515961"/>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4" name="TextBox 3">
            <a:extLst>
              <a:ext uri="{FF2B5EF4-FFF2-40B4-BE49-F238E27FC236}">
                <a16:creationId xmlns:a16="http://schemas.microsoft.com/office/drawing/2014/main" id="{29C96056-88F9-6E23-5282-37B18D2AE003}"/>
              </a:ext>
            </a:extLst>
          </p:cNvPr>
          <p:cNvSpPr txBox="1"/>
          <p:nvPr/>
        </p:nvSpPr>
        <p:spPr>
          <a:xfrm>
            <a:off x="626278" y="4081550"/>
            <a:ext cx="6196933" cy="1200329"/>
          </a:xfrm>
          <a:prstGeom prst="rect">
            <a:avLst/>
          </a:prstGeom>
          <a:noFill/>
        </p:spPr>
        <p:txBody>
          <a:bodyPr wrap="square">
            <a:spAutoFit/>
          </a:bodyPr>
          <a:lstStyle/>
          <a:p>
            <a:r>
              <a:rPr lang="en-US" dirty="0"/>
              <a:t>Bob’s laptop extracts the IP address of the server www.google.com from the DNS message. </a:t>
            </a:r>
            <a:r>
              <a:rPr lang="en-US" i="1" dirty="0"/>
              <a:t>Finally</a:t>
            </a:r>
            <a:r>
              <a:rPr lang="en-US" dirty="0"/>
              <a:t>, after a </a:t>
            </a:r>
            <a:r>
              <a:rPr lang="en-US" i="1" dirty="0"/>
              <a:t>lot</a:t>
            </a:r>
            <a:r>
              <a:rPr lang="en-US" dirty="0"/>
              <a:t> of work, Bob’s laptop is now ready to contact the www.google.com server!</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Tree>
    <p:extLst>
      <p:ext uri="{BB962C8B-B14F-4D97-AF65-F5344CB8AC3E}">
        <p14:creationId xmlns:p14="http://schemas.microsoft.com/office/powerpoint/2010/main" val="2676390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45</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2783" y="1515961"/>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4" name="TextBox 3">
            <a:extLst>
              <a:ext uri="{FF2B5EF4-FFF2-40B4-BE49-F238E27FC236}">
                <a16:creationId xmlns:a16="http://schemas.microsoft.com/office/drawing/2014/main" id="{29C96056-88F9-6E23-5282-37B18D2AE003}"/>
              </a:ext>
            </a:extLst>
          </p:cNvPr>
          <p:cNvSpPr txBox="1"/>
          <p:nvPr/>
        </p:nvSpPr>
        <p:spPr>
          <a:xfrm>
            <a:off x="626278" y="4081550"/>
            <a:ext cx="6196933" cy="369332"/>
          </a:xfrm>
          <a:prstGeom prst="rect">
            <a:avLst/>
          </a:prstGeom>
          <a:noFill/>
        </p:spPr>
        <p:txBody>
          <a:bodyPr wrap="square">
            <a:spAutoFit/>
          </a:bodyPr>
          <a:lstStyle/>
          <a:p>
            <a:r>
              <a:rPr lang="en-US" dirty="0">
                <a:highlight>
                  <a:srgbClr val="00FF00"/>
                </a:highlight>
              </a:rPr>
              <a:t>Now what?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Tree>
    <p:extLst>
      <p:ext uri="{BB962C8B-B14F-4D97-AF65-F5344CB8AC3E}">
        <p14:creationId xmlns:p14="http://schemas.microsoft.com/office/powerpoint/2010/main" val="31060221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46</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2783" y="1515961"/>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759EAD3D-6EC7-15C3-D545-99DF0D1EC7EC}"/>
              </a:ext>
            </a:extLst>
          </p:cNvPr>
          <p:cNvSpPr txBox="1"/>
          <p:nvPr/>
        </p:nvSpPr>
        <p:spPr>
          <a:xfrm>
            <a:off x="0" y="3260450"/>
            <a:ext cx="7367586" cy="2862322"/>
          </a:xfrm>
          <a:prstGeom prst="rect">
            <a:avLst/>
          </a:prstGeom>
          <a:noFill/>
        </p:spPr>
        <p:txBody>
          <a:bodyPr wrap="square">
            <a:spAutoFit/>
          </a:bodyPr>
          <a:lstStyle/>
          <a:p>
            <a:r>
              <a:rPr lang="en-US" dirty="0"/>
              <a:t>Now that Bob’s laptop has the IP address of www.google.com, it can create the </a:t>
            </a:r>
            <a:r>
              <a:rPr lang="en-US" b="1" dirty="0"/>
              <a:t>TCP socket</a:t>
            </a:r>
            <a:r>
              <a:rPr lang="en-US" dirty="0"/>
              <a:t> that will be used to send the </a:t>
            </a:r>
            <a:r>
              <a:rPr lang="en-US" b="1" dirty="0"/>
              <a:t>HTTP GET</a:t>
            </a:r>
            <a:r>
              <a:rPr lang="en-US" dirty="0"/>
              <a:t> message to www.google.com. When Bob creates the TCP socket, the TCP in Bob’s laptop must first perform a </a:t>
            </a:r>
            <a:r>
              <a:rPr lang="en-US" b="1" dirty="0"/>
              <a:t>three-way handshake</a:t>
            </a:r>
            <a:r>
              <a:rPr lang="en-US" dirty="0"/>
              <a:t> with the TCP in www.google.com. Bob’s laptop thus first creates a </a:t>
            </a:r>
            <a:r>
              <a:rPr lang="en-US" b="1" dirty="0"/>
              <a:t>TCP SYN</a:t>
            </a:r>
            <a:r>
              <a:rPr lang="en-US" dirty="0"/>
              <a:t> segment with destination port 80 (for HTTP), places the TCP segment inside an IP datagram with a destination IP address of 64.233.169.105 (www.google.com), places the datagram inside a frame with a destination MAC address of 00:22:6B:45:1F:1B (the gateway router) and sends the frame to the switch</a:t>
            </a:r>
          </a:p>
        </p:txBody>
      </p:sp>
    </p:spTree>
    <p:extLst>
      <p:ext uri="{BB962C8B-B14F-4D97-AF65-F5344CB8AC3E}">
        <p14:creationId xmlns:p14="http://schemas.microsoft.com/office/powerpoint/2010/main" val="12327754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47</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104413" y="1184119"/>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TextBox 3">
            <a:extLst>
              <a:ext uri="{FF2B5EF4-FFF2-40B4-BE49-F238E27FC236}">
                <a16:creationId xmlns:a16="http://schemas.microsoft.com/office/drawing/2014/main" id="{57F1F932-C275-AE8C-58C8-F91C99E651BF}"/>
              </a:ext>
            </a:extLst>
          </p:cNvPr>
          <p:cNvSpPr txBox="1"/>
          <p:nvPr/>
        </p:nvSpPr>
        <p:spPr>
          <a:xfrm>
            <a:off x="0" y="3589222"/>
            <a:ext cx="7367586" cy="1754326"/>
          </a:xfrm>
          <a:prstGeom prst="rect">
            <a:avLst/>
          </a:prstGeom>
          <a:noFill/>
        </p:spPr>
        <p:txBody>
          <a:bodyPr wrap="square">
            <a:spAutoFit/>
          </a:bodyPr>
          <a:lstStyle/>
          <a:p>
            <a:r>
              <a:rPr lang="en-US" dirty="0"/>
              <a:t>The routers in the school network, Comcast’s network, and Google’s network forward the datagram containing the TCP SYN toward www.google.com, using the forwarding table in each router. Recall that the router forwarding table entries governing forwarding of packets over the inter-domain link between the Comcast and Google networks are determined by the </a:t>
            </a:r>
            <a:r>
              <a:rPr lang="en-US" b="1" dirty="0"/>
              <a:t>BGP</a:t>
            </a:r>
            <a:r>
              <a:rPr lang="en-US" dirty="0"/>
              <a:t> protocol</a:t>
            </a:r>
          </a:p>
        </p:txBody>
      </p:sp>
    </p:spTree>
    <p:extLst>
      <p:ext uri="{BB962C8B-B14F-4D97-AF65-F5344CB8AC3E}">
        <p14:creationId xmlns:p14="http://schemas.microsoft.com/office/powerpoint/2010/main" val="628423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48</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191500" y="3747182"/>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TextBox 3">
            <a:extLst>
              <a:ext uri="{FF2B5EF4-FFF2-40B4-BE49-F238E27FC236}">
                <a16:creationId xmlns:a16="http://schemas.microsoft.com/office/drawing/2014/main" id="{57F1F932-C275-AE8C-58C8-F91C99E651BF}"/>
              </a:ext>
            </a:extLst>
          </p:cNvPr>
          <p:cNvSpPr txBox="1"/>
          <p:nvPr/>
        </p:nvSpPr>
        <p:spPr>
          <a:xfrm>
            <a:off x="0" y="3589222"/>
            <a:ext cx="7367586" cy="1754326"/>
          </a:xfrm>
          <a:prstGeom prst="rect">
            <a:avLst/>
          </a:prstGeom>
          <a:noFill/>
        </p:spPr>
        <p:txBody>
          <a:bodyPr wrap="square">
            <a:spAutoFit/>
          </a:bodyPr>
          <a:lstStyle/>
          <a:p>
            <a:r>
              <a:rPr lang="en-US" dirty="0"/>
              <a:t>The routers in the school network, Comcast’s network, and Google’s network forward the datagram containing the TCP SYN toward www.google.com, using the forwarding table in each router. Recall that the router forwarding table entries governing forwarding of packets over the inter-domain link between the Comcast and Google networks are determined by the </a:t>
            </a:r>
            <a:r>
              <a:rPr lang="en-US" b="1" dirty="0"/>
              <a:t>BGP</a:t>
            </a:r>
            <a:r>
              <a:rPr lang="en-US" dirty="0"/>
              <a:t> protocol</a:t>
            </a:r>
          </a:p>
        </p:txBody>
      </p:sp>
    </p:spTree>
    <p:extLst>
      <p:ext uri="{BB962C8B-B14F-4D97-AF65-F5344CB8AC3E}">
        <p14:creationId xmlns:p14="http://schemas.microsoft.com/office/powerpoint/2010/main" val="8062847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49</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98971" y="433933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352905" y="3375101"/>
            <a:ext cx="6186298" cy="2862322"/>
          </a:xfrm>
          <a:prstGeom prst="rect">
            <a:avLst/>
          </a:prstGeom>
          <a:noFill/>
        </p:spPr>
        <p:txBody>
          <a:bodyPr wrap="square">
            <a:spAutoFit/>
          </a:bodyPr>
          <a:lstStyle/>
          <a:p>
            <a:r>
              <a:rPr lang="en-US" dirty="0"/>
              <a:t>Eventually, the datagram containing the TCP SYN arrives at www.google.com. The TCP SYN message is extracted from the datagram and demultiplexed to the welcome socket associated with port 80. A connection socket is created for the TCP connection between the Google HTTP server and Bob’s laptop. A TCP SYNACK segment is generated, placed inside a datagram addressed to Bob’s laptop, and finally placed inside a link-layer frame appropriate for the link connecting www.google.com to its first-hop router.</a:t>
            </a:r>
          </a:p>
        </p:txBody>
      </p:sp>
    </p:spTree>
    <p:extLst>
      <p:ext uri="{BB962C8B-B14F-4D97-AF65-F5344CB8AC3E}">
        <p14:creationId xmlns:p14="http://schemas.microsoft.com/office/powerpoint/2010/main" val="146243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6553200" y="274460"/>
            <a:ext cx="41130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6435893" y="-2539"/>
            <a:ext cx="4347665" cy="276999"/>
          </a:xfrm>
          <a:prstGeom prst="rect">
            <a:avLst/>
          </a:prstGeom>
          <a:noFill/>
        </p:spPr>
        <p:txBody>
          <a:bodyPr wrap="none" rtlCol="0">
            <a:spAutoFit/>
          </a:bodyPr>
          <a:lstStyle/>
          <a:p>
            <a:r>
              <a:rPr lang="en-US" sz="1200" dirty="0"/>
              <a:t>0101011101010101010101111101000010101010101010101</a:t>
            </a:r>
          </a:p>
        </p:txBody>
      </p:sp>
      <p:sp>
        <p:nvSpPr>
          <p:cNvPr id="2" name="TextBox 1">
            <a:extLst>
              <a:ext uri="{FF2B5EF4-FFF2-40B4-BE49-F238E27FC236}">
                <a16:creationId xmlns:a16="http://schemas.microsoft.com/office/drawing/2014/main" id="{EDFA6A3B-32D9-0358-6E56-42DBB8A013AF}"/>
              </a:ext>
            </a:extLst>
          </p:cNvPr>
          <p:cNvSpPr txBox="1"/>
          <p:nvPr/>
        </p:nvSpPr>
        <p:spPr>
          <a:xfrm>
            <a:off x="1371600" y="1219200"/>
            <a:ext cx="5288627" cy="369332"/>
          </a:xfrm>
          <a:prstGeom prst="rect">
            <a:avLst/>
          </a:prstGeom>
          <a:noFill/>
        </p:spPr>
        <p:txBody>
          <a:bodyPr wrap="none" rtlCol="0">
            <a:spAutoFit/>
          </a:bodyPr>
          <a:lstStyle/>
          <a:p>
            <a:r>
              <a:rPr lang="en-US" dirty="0"/>
              <a:t>Representing zeros and ones in the physical layer</a:t>
            </a:r>
          </a:p>
        </p:txBody>
      </p:sp>
      <p:pic>
        <p:nvPicPr>
          <p:cNvPr id="4" name="Picture 3">
            <a:extLst>
              <a:ext uri="{FF2B5EF4-FFF2-40B4-BE49-F238E27FC236}">
                <a16:creationId xmlns:a16="http://schemas.microsoft.com/office/drawing/2014/main" id="{036D9AA1-9884-962B-E6F6-972F4983AFC2}"/>
              </a:ext>
            </a:extLst>
          </p:cNvPr>
          <p:cNvPicPr>
            <a:picLocks noChangeAspect="1"/>
          </p:cNvPicPr>
          <p:nvPr/>
        </p:nvPicPr>
        <p:blipFill>
          <a:blip r:embed="rId2"/>
          <a:stretch>
            <a:fillRect/>
          </a:stretch>
        </p:blipFill>
        <p:spPr>
          <a:xfrm>
            <a:off x="1049685" y="3818646"/>
            <a:ext cx="4676728" cy="1793755"/>
          </a:xfrm>
          <a:prstGeom prst="rect">
            <a:avLst/>
          </a:prstGeom>
        </p:spPr>
      </p:pic>
      <p:sp>
        <p:nvSpPr>
          <p:cNvPr id="5" name="TextBox 4">
            <a:extLst>
              <a:ext uri="{FF2B5EF4-FFF2-40B4-BE49-F238E27FC236}">
                <a16:creationId xmlns:a16="http://schemas.microsoft.com/office/drawing/2014/main" id="{587EAD7E-7A9B-19D0-913A-9A810AFF0BE4}"/>
              </a:ext>
            </a:extLst>
          </p:cNvPr>
          <p:cNvSpPr txBox="1"/>
          <p:nvPr/>
        </p:nvSpPr>
        <p:spPr>
          <a:xfrm>
            <a:off x="2667000" y="1905000"/>
            <a:ext cx="2183611" cy="523220"/>
          </a:xfrm>
          <a:prstGeom prst="rect">
            <a:avLst/>
          </a:prstGeom>
          <a:noFill/>
        </p:spPr>
        <p:txBody>
          <a:bodyPr wrap="none" rtlCol="0">
            <a:spAutoFit/>
          </a:bodyPr>
          <a:lstStyle/>
          <a:p>
            <a:r>
              <a:rPr lang="en-US" sz="2800" dirty="0"/>
              <a:t>0 1 0 1 0 0 1</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EDA3812-36E5-0E2C-7472-D5E0300D2F99}"/>
                  </a:ext>
                </a:extLst>
              </p14:cNvPr>
              <p14:cNvContentPartPr/>
              <p14:nvPr/>
            </p14:nvContentPartPr>
            <p14:xfrm>
              <a:off x="2392447" y="2362824"/>
              <a:ext cx="2430360" cy="493560"/>
            </p14:xfrm>
          </p:contentPart>
        </mc:Choice>
        <mc:Fallback xmlns="">
          <p:pic>
            <p:nvPicPr>
              <p:cNvPr id="13" name="Ink 12">
                <a:extLst>
                  <a:ext uri="{FF2B5EF4-FFF2-40B4-BE49-F238E27FC236}">
                    <a16:creationId xmlns:a16="http://schemas.microsoft.com/office/drawing/2014/main" id="{1EDA3812-36E5-0E2C-7472-D5E0300D2F99}"/>
                  </a:ext>
                </a:extLst>
              </p:cNvPr>
              <p:cNvPicPr/>
              <p:nvPr/>
            </p:nvPicPr>
            <p:blipFill>
              <a:blip r:embed="rId4"/>
              <a:stretch>
                <a:fillRect/>
              </a:stretch>
            </p:blipFill>
            <p:spPr>
              <a:xfrm>
                <a:off x="2374807" y="2345184"/>
                <a:ext cx="2466000" cy="529200"/>
              </a:xfrm>
              <a:prstGeom prst="rect">
                <a:avLst/>
              </a:prstGeom>
            </p:spPr>
          </p:pic>
        </mc:Fallback>
      </mc:AlternateContent>
      <p:sp>
        <p:nvSpPr>
          <p:cNvPr id="14" name="TextBox 13">
            <a:extLst>
              <a:ext uri="{FF2B5EF4-FFF2-40B4-BE49-F238E27FC236}">
                <a16:creationId xmlns:a16="http://schemas.microsoft.com/office/drawing/2014/main" id="{4B560130-2557-9060-D253-D92ECD8A9BFA}"/>
              </a:ext>
            </a:extLst>
          </p:cNvPr>
          <p:cNvSpPr txBox="1"/>
          <p:nvPr/>
        </p:nvSpPr>
        <p:spPr>
          <a:xfrm>
            <a:off x="5715000" y="2514600"/>
            <a:ext cx="1858201" cy="646331"/>
          </a:xfrm>
          <a:prstGeom prst="rect">
            <a:avLst/>
          </a:prstGeom>
          <a:noFill/>
        </p:spPr>
        <p:txBody>
          <a:bodyPr wrap="none" rtlCol="0">
            <a:spAutoFit/>
          </a:bodyPr>
          <a:lstStyle/>
          <a:p>
            <a:r>
              <a:rPr lang="en-US" dirty="0"/>
              <a:t>0 = no electricity</a:t>
            </a:r>
          </a:p>
          <a:p>
            <a:r>
              <a:rPr lang="en-US" dirty="0"/>
              <a:t>1 = electricity</a:t>
            </a:r>
          </a:p>
        </p:txBody>
      </p:sp>
      <p:pic>
        <p:nvPicPr>
          <p:cNvPr id="23" name="Picture 22">
            <a:extLst>
              <a:ext uri="{FF2B5EF4-FFF2-40B4-BE49-F238E27FC236}">
                <a16:creationId xmlns:a16="http://schemas.microsoft.com/office/drawing/2014/main" id="{FCF35C11-DA16-C1B7-FA6A-AFFDF534E29B}"/>
              </a:ext>
            </a:extLst>
          </p:cNvPr>
          <p:cNvPicPr>
            <a:picLocks noChangeAspect="1"/>
          </p:cNvPicPr>
          <p:nvPr/>
        </p:nvPicPr>
        <p:blipFill>
          <a:blip r:embed="rId5"/>
          <a:stretch>
            <a:fillRect/>
          </a:stretch>
        </p:blipFill>
        <p:spPr>
          <a:xfrm>
            <a:off x="6324600" y="3818646"/>
            <a:ext cx="4676728" cy="1670875"/>
          </a:xfrm>
          <a:prstGeom prst="rect">
            <a:avLst/>
          </a:prstGeom>
        </p:spPr>
      </p:pic>
      <p:sp>
        <p:nvSpPr>
          <p:cNvPr id="24" name="TextBox 23">
            <a:extLst>
              <a:ext uri="{FF2B5EF4-FFF2-40B4-BE49-F238E27FC236}">
                <a16:creationId xmlns:a16="http://schemas.microsoft.com/office/drawing/2014/main" id="{C1D12A23-9DD6-D31D-57E7-12111714040A}"/>
              </a:ext>
            </a:extLst>
          </p:cNvPr>
          <p:cNvSpPr txBox="1"/>
          <p:nvPr/>
        </p:nvSpPr>
        <p:spPr>
          <a:xfrm>
            <a:off x="2209800" y="6019800"/>
            <a:ext cx="4326826" cy="369332"/>
          </a:xfrm>
          <a:prstGeom prst="rect">
            <a:avLst/>
          </a:prstGeom>
          <a:noFill/>
        </p:spPr>
        <p:txBody>
          <a:bodyPr wrap="none" rtlCol="0">
            <a:spAutoFit/>
          </a:bodyPr>
          <a:lstStyle/>
          <a:p>
            <a:r>
              <a:rPr lang="en-US" dirty="0"/>
              <a:t>There are a lot of ways to represent 0/1s</a:t>
            </a:r>
          </a:p>
        </p:txBody>
      </p:sp>
    </p:spTree>
    <p:extLst>
      <p:ext uri="{BB962C8B-B14F-4D97-AF65-F5344CB8AC3E}">
        <p14:creationId xmlns:p14="http://schemas.microsoft.com/office/powerpoint/2010/main" val="1502038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50</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7951026" y="3140176"/>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1477328"/>
          </a:xfrm>
          <a:prstGeom prst="rect">
            <a:avLst/>
          </a:prstGeom>
          <a:noFill/>
        </p:spPr>
        <p:txBody>
          <a:bodyPr wrap="square">
            <a:spAutoFit/>
          </a:bodyPr>
          <a:lstStyle/>
          <a:p>
            <a:r>
              <a:rPr lang="en-US" dirty="0"/>
              <a:t>The datagram containing the TCP SYNACK segment is forwarded through the Google, Comcast, and school networks, eventually arriving at the Ethernet controller in Bob’s laptop. The datagram is demultiplexed within the operating system to the TCP socket</a:t>
            </a:r>
          </a:p>
        </p:txBody>
      </p:sp>
    </p:spTree>
    <p:extLst>
      <p:ext uri="{BB962C8B-B14F-4D97-AF65-F5344CB8AC3E}">
        <p14:creationId xmlns:p14="http://schemas.microsoft.com/office/powerpoint/2010/main" val="1874784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51</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331667" y="116713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1477328"/>
          </a:xfrm>
          <a:prstGeom prst="rect">
            <a:avLst/>
          </a:prstGeom>
          <a:noFill/>
        </p:spPr>
        <p:txBody>
          <a:bodyPr wrap="square">
            <a:spAutoFit/>
          </a:bodyPr>
          <a:lstStyle/>
          <a:p>
            <a:r>
              <a:rPr lang="en-US" dirty="0"/>
              <a:t>The datagram containing the TCP SYNACK segment is forwarded through the Google, Comcast, and school networks, eventually arriving at the Ethernet controller in Bob’s laptop. The datagram is demultiplexed within the operating system to the TCP socket</a:t>
            </a:r>
          </a:p>
        </p:txBody>
      </p:sp>
    </p:spTree>
    <p:extLst>
      <p:ext uri="{BB962C8B-B14F-4D97-AF65-F5344CB8AC3E}">
        <p14:creationId xmlns:p14="http://schemas.microsoft.com/office/powerpoint/2010/main" val="2310436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52</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3571781" y="2167163"/>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1477328"/>
          </a:xfrm>
          <a:prstGeom prst="rect">
            <a:avLst/>
          </a:prstGeom>
          <a:noFill/>
        </p:spPr>
        <p:txBody>
          <a:bodyPr wrap="square">
            <a:spAutoFit/>
          </a:bodyPr>
          <a:lstStyle/>
          <a:p>
            <a:r>
              <a:rPr lang="en-US" dirty="0"/>
              <a:t>The datagram containing the TCP SYNACK segment is forwarded through the Google, Comcast, and school networks, eventually arriving at the Ethernet controller in Bob’s laptop. The datagram is demultiplexed within the operating system to the TCP socket</a:t>
            </a:r>
          </a:p>
        </p:txBody>
      </p:sp>
    </p:spTree>
    <p:extLst>
      <p:ext uri="{BB962C8B-B14F-4D97-AF65-F5344CB8AC3E}">
        <p14:creationId xmlns:p14="http://schemas.microsoft.com/office/powerpoint/2010/main" val="24318973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53</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66936" y="149135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1477328"/>
          </a:xfrm>
          <a:prstGeom prst="rect">
            <a:avLst/>
          </a:prstGeom>
          <a:noFill/>
        </p:spPr>
        <p:txBody>
          <a:bodyPr wrap="square">
            <a:spAutoFit/>
          </a:bodyPr>
          <a:lstStyle/>
          <a:p>
            <a:r>
              <a:rPr lang="en-US" dirty="0"/>
              <a:t>The datagram containing the TCP SYNACK segment is forwarded through the Google, Comcast, and school networks, eventually arriving at the Ethernet controller in Bob’s laptop. The datagram is demultiplexed within the operating system to the TCP socket</a:t>
            </a:r>
          </a:p>
        </p:txBody>
      </p:sp>
    </p:spTree>
    <p:extLst>
      <p:ext uri="{BB962C8B-B14F-4D97-AF65-F5344CB8AC3E}">
        <p14:creationId xmlns:p14="http://schemas.microsoft.com/office/powerpoint/2010/main" val="483672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54</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66936" y="1491354"/>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646331"/>
          </a:xfrm>
          <a:prstGeom prst="rect">
            <a:avLst/>
          </a:prstGeom>
          <a:noFill/>
        </p:spPr>
        <p:txBody>
          <a:bodyPr wrap="square">
            <a:spAutoFit/>
          </a:bodyPr>
          <a:lstStyle/>
          <a:p>
            <a:r>
              <a:rPr lang="en-US" dirty="0"/>
              <a:t>Bob’s laptop then sends an TCP ACK back to </a:t>
            </a:r>
            <a:r>
              <a:rPr lang="en-US" dirty="0" err="1"/>
              <a:t>google’s</a:t>
            </a:r>
            <a:r>
              <a:rPr lang="en-US" dirty="0"/>
              <a:t> web server to complete the TCP handshake</a:t>
            </a:r>
          </a:p>
        </p:txBody>
      </p:sp>
    </p:spTree>
    <p:extLst>
      <p:ext uri="{BB962C8B-B14F-4D97-AF65-F5344CB8AC3E}">
        <p14:creationId xmlns:p14="http://schemas.microsoft.com/office/powerpoint/2010/main" val="12024026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55</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151485" y="1234818"/>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646331"/>
          </a:xfrm>
          <a:prstGeom prst="rect">
            <a:avLst/>
          </a:prstGeom>
          <a:noFill/>
        </p:spPr>
        <p:txBody>
          <a:bodyPr wrap="square">
            <a:spAutoFit/>
          </a:bodyPr>
          <a:lstStyle/>
          <a:p>
            <a:r>
              <a:rPr lang="en-US" dirty="0"/>
              <a:t>Bob’s laptop then sends an TCP ACK back to </a:t>
            </a:r>
            <a:r>
              <a:rPr lang="en-US" dirty="0" err="1"/>
              <a:t>google’s</a:t>
            </a:r>
            <a:r>
              <a:rPr lang="en-US" dirty="0"/>
              <a:t> web server to complete the TCP handshake</a:t>
            </a:r>
          </a:p>
        </p:txBody>
      </p:sp>
    </p:spTree>
    <p:extLst>
      <p:ext uri="{BB962C8B-B14F-4D97-AF65-F5344CB8AC3E}">
        <p14:creationId xmlns:p14="http://schemas.microsoft.com/office/powerpoint/2010/main" val="20322681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56</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105775" y="3556825"/>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646331"/>
          </a:xfrm>
          <a:prstGeom prst="rect">
            <a:avLst/>
          </a:prstGeom>
          <a:noFill/>
        </p:spPr>
        <p:txBody>
          <a:bodyPr wrap="square">
            <a:spAutoFit/>
          </a:bodyPr>
          <a:lstStyle/>
          <a:p>
            <a:r>
              <a:rPr lang="en-US" dirty="0"/>
              <a:t>Bob’s laptop then sends an TCP ACK back to </a:t>
            </a:r>
            <a:r>
              <a:rPr lang="en-US" dirty="0" err="1"/>
              <a:t>google’s</a:t>
            </a:r>
            <a:r>
              <a:rPr lang="en-US" dirty="0"/>
              <a:t> web server to complete the TCP handshake</a:t>
            </a:r>
          </a:p>
        </p:txBody>
      </p:sp>
    </p:spTree>
    <p:extLst>
      <p:ext uri="{BB962C8B-B14F-4D97-AF65-F5344CB8AC3E}">
        <p14:creationId xmlns:p14="http://schemas.microsoft.com/office/powerpoint/2010/main" val="254270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57</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pic>
        <p:nvPicPr>
          <p:cNvPr id="22" name="Graphic 21" descr="Envelope with solid fill">
            <a:extLst>
              <a:ext uri="{FF2B5EF4-FFF2-40B4-BE49-F238E27FC236}">
                <a16:creationId xmlns:a16="http://schemas.microsoft.com/office/drawing/2014/main" id="{A00084E8-1B79-EFE7-B2A8-7DC8DF93E77C}"/>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806071" y="4255532"/>
            <a:ext cx="457200" cy="457200"/>
          </a:xfrm>
          <a:prstGeom prst="rect">
            <a:avLst/>
          </a:prstGeom>
        </p:spPr>
      </p:pic>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1035" name="TextBox 1034">
            <a:extLst>
              <a:ext uri="{FF2B5EF4-FFF2-40B4-BE49-F238E27FC236}">
                <a16:creationId xmlns:a16="http://schemas.microsoft.com/office/drawing/2014/main" id="{5BE4668C-730A-310F-D1B2-ADF2DE537326}"/>
              </a:ext>
            </a:extLst>
          </p:cNvPr>
          <p:cNvSpPr txBox="1"/>
          <p:nvPr/>
        </p:nvSpPr>
        <p:spPr>
          <a:xfrm>
            <a:off x="465676" y="4004087"/>
            <a:ext cx="6186298" cy="646331"/>
          </a:xfrm>
          <a:prstGeom prst="rect">
            <a:avLst/>
          </a:prstGeom>
          <a:noFill/>
        </p:spPr>
        <p:txBody>
          <a:bodyPr wrap="square">
            <a:spAutoFit/>
          </a:bodyPr>
          <a:lstStyle/>
          <a:p>
            <a:r>
              <a:rPr lang="en-US" dirty="0"/>
              <a:t>Bob’s laptop then sends an TCP ACK back to </a:t>
            </a:r>
            <a:r>
              <a:rPr lang="en-US" dirty="0" err="1"/>
              <a:t>google’s</a:t>
            </a:r>
            <a:r>
              <a:rPr lang="en-US" dirty="0"/>
              <a:t> web server to complete the TCP handshake</a:t>
            </a:r>
          </a:p>
        </p:txBody>
      </p:sp>
    </p:spTree>
    <p:extLst>
      <p:ext uri="{BB962C8B-B14F-4D97-AF65-F5344CB8AC3E}">
        <p14:creationId xmlns:p14="http://schemas.microsoft.com/office/powerpoint/2010/main" val="42833385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58</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2" name="TextBox 1">
            <a:extLst>
              <a:ext uri="{FF2B5EF4-FFF2-40B4-BE49-F238E27FC236}">
                <a16:creationId xmlns:a16="http://schemas.microsoft.com/office/drawing/2014/main" id="{3F3627CB-A7FC-6557-2B36-9D6134C1F726}"/>
              </a:ext>
            </a:extLst>
          </p:cNvPr>
          <p:cNvSpPr txBox="1"/>
          <p:nvPr/>
        </p:nvSpPr>
        <p:spPr>
          <a:xfrm>
            <a:off x="1295400" y="4648200"/>
            <a:ext cx="1326004" cy="369332"/>
          </a:xfrm>
          <a:prstGeom prst="rect">
            <a:avLst/>
          </a:prstGeom>
          <a:noFill/>
        </p:spPr>
        <p:txBody>
          <a:bodyPr wrap="none" rtlCol="0">
            <a:spAutoFit/>
          </a:bodyPr>
          <a:lstStyle/>
          <a:p>
            <a:r>
              <a:rPr lang="en-US" dirty="0">
                <a:highlight>
                  <a:srgbClr val="00FF00"/>
                </a:highlight>
              </a:rPr>
              <a:t>Now what?</a:t>
            </a:r>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Tree>
    <p:extLst>
      <p:ext uri="{BB962C8B-B14F-4D97-AF65-F5344CB8AC3E}">
        <p14:creationId xmlns:p14="http://schemas.microsoft.com/office/powerpoint/2010/main" val="12079971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59</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22" name="TextBox 21">
            <a:extLst>
              <a:ext uri="{FF2B5EF4-FFF2-40B4-BE49-F238E27FC236}">
                <a16:creationId xmlns:a16="http://schemas.microsoft.com/office/drawing/2014/main" id="{505DDDE9-10EC-0436-50ED-C7A5845C1158}"/>
              </a:ext>
            </a:extLst>
          </p:cNvPr>
          <p:cNvSpPr txBox="1"/>
          <p:nvPr/>
        </p:nvSpPr>
        <p:spPr>
          <a:xfrm>
            <a:off x="457200" y="3626091"/>
            <a:ext cx="5903125" cy="2308324"/>
          </a:xfrm>
          <a:prstGeom prst="rect">
            <a:avLst/>
          </a:prstGeom>
          <a:noFill/>
        </p:spPr>
        <p:txBody>
          <a:bodyPr wrap="square" rtlCol="0">
            <a:spAutoFit/>
          </a:bodyPr>
          <a:lstStyle/>
          <a:p>
            <a:r>
              <a:rPr lang="en-US" dirty="0"/>
              <a:t>With the socket on Bob’s laptop now (</a:t>
            </a:r>
            <a:r>
              <a:rPr lang="en-US" i="1" dirty="0"/>
              <a:t>finally!</a:t>
            </a:r>
            <a:r>
              <a:rPr lang="en-US" dirty="0"/>
              <a:t>) ready to send bytes to www.google.com, Bob’s browser creates the HTTP GET message containing the URL to be fetched. The HTTP GET message is then written into the socket, with the GET message becoming the payload of a TCP segment. The TCP segment is placed in a datagram and sent and delivered to www.google.com.</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850153" y="1539330"/>
            <a:ext cx="457200" cy="457200"/>
          </a:xfrm>
          <a:prstGeom prst="rect">
            <a:avLst/>
          </a:prstGeom>
        </p:spPr>
      </p:pic>
    </p:spTree>
    <p:extLst>
      <p:ext uri="{BB962C8B-B14F-4D97-AF65-F5344CB8AC3E}">
        <p14:creationId xmlns:p14="http://schemas.microsoft.com/office/powerpoint/2010/main" val="189430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6553200" y="274460"/>
            <a:ext cx="41130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6435893" y="-2539"/>
            <a:ext cx="4347665" cy="276999"/>
          </a:xfrm>
          <a:prstGeom prst="rect">
            <a:avLst/>
          </a:prstGeom>
          <a:noFill/>
        </p:spPr>
        <p:txBody>
          <a:bodyPr wrap="none" rtlCol="0">
            <a:spAutoFit/>
          </a:bodyPr>
          <a:lstStyle/>
          <a:p>
            <a:r>
              <a:rPr lang="en-US" sz="1200" dirty="0"/>
              <a:t>0101011101010101010101111101000010101010101010101</a:t>
            </a:r>
          </a:p>
        </p:txBody>
      </p:sp>
      <p:sp>
        <p:nvSpPr>
          <p:cNvPr id="2" name="TextBox 1">
            <a:extLst>
              <a:ext uri="{FF2B5EF4-FFF2-40B4-BE49-F238E27FC236}">
                <a16:creationId xmlns:a16="http://schemas.microsoft.com/office/drawing/2014/main" id="{EDFA6A3B-32D9-0358-6E56-42DBB8A013AF}"/>
              </a:ext>
            </a:extLst>
          </p:cNvPr>
          <p:cNvSpPr txBox="1"/>
          <p:nvPr/>
        </p:nvSpPr>
        <p:spPr>
          <a:xfrm>
            <a:off x="1371600" y="1219200"/>
            <a:ext cx="5288627" cy="369332"/>
          </a:xfrm>
          <a:prstGeom prst="rect">
            <a:avLst/>
          </a:prstGeom>
          <a:noFill/>
        </p:spPr>
        <p:txBody>
          <a:bodyPr wrap="none" rtlCol="0">
            <a:spAutoFit/>
          </a:bodyPr>
          <a:lstStyle/>
          <a:p>
            <a:r>
              <a:rPr lang="en-US" dirty="0"/>
              <a:t>Representing zeros and ones in the physical layer</a:t>
            </a:r>
          </a:p>
        </p:txBody>
      </p:sp>
      <p:pic>
        <p:nvPicPr>
          <p:cNvPr id="4" name="Picture 3">
            <a:extLst>
              <a:ext uri="{FF2B5EF4-FFF2-40B4-BE49-F238E27FC236}">
                <a16:creationId xmlns:a16="http://schemas.microsoft.com/office/drawing/2014/main" id="{036D9AA1-9884-962B-E6F6-972F4983AFC2}"/>
              </a:ext>
            </a:extLst>
          </p:cNvPr>
          <p:cNvPicPr>
            <a:picLocks noChangeAspect="1"/>
          </p:cNvPicPr>
          <p:nvPr/>
        </p:nvPicPr>
        <p:blipFill>
          <a:blip r:embed="rId2"/>
          <a:stretch>
            <a:fillRect/>
          </a:stretch>
        </p:blipFill>
        <p:spPr>
          <a:xfrm>
            <a:off x="1049685" y="3818646"/>
            <a:ext cx="4676728" cy="1793755"/>
          </a:xfrm>
          <a:prstGeom prst="rect">
            <a:avLst/>
          </a:prstGeom>
        </p:spPr>
      </p:pic>
      <p:sp>
        <p:nvSpPr>
          <p:cNvPr id="5" name="TextBox 4">
            <a:extLst>
              <a:ext uri="{FF2B5EF4-FFF2-40B4-BE49-F238E27FC236}">
                <a16:creationId xmlns:a16="http://schemas.microsoft.com/office/drawing/2014/main" id="{587EAD7E-7A9B-19D0-913A-9A810AFF0BE4}"/>
              </a:ext>
            </a:extLst>
          </p:cNvPr>
          <p:cNvSpPr txBox="1"/>
          <p:nvPr/>
        </p:nvSpPr>
        <p:spPr>
          <a:xfrm>
            <a:off x="2667000" y="1905000"/>
            <a:ext cx="2183611" cy="523220"/>
          </a:xfrm>
          <a:prstGeom prst="rect">
            <a:avLst/>
          </a:prstGeom>
          <a:noFill/>
        </p:spPr>
        <p:txBody>
          <a:bodyPr wrap="none" rtlCol="0">
            <a:spAutoFit/>
          </a:bodyPr>
          <a:lstStyle/>
          <a:p>
            <a:r>
              <a:rPr lang="en-US" sz="2800" dirty="0"/>
              <a:t>0 1 0 1 0 0 1</a:t>
            </a:r>
          </a:p>
        </p:txBody>
      </p:sp>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EDA3812-36E5-0E2C-7472-D5E0300D2F99}"/>
                  </a:ext>
                </a:extLst>
              </p14:cNvPr>
              <p14:cNvContentPartPr/>
              <p14:nvPr/>
            </p14:nvContentPartPr>
            <p14:xfrm>
              <a:off x="2392447" y="2362824"/>
              <a:ext cx="2430360" cy="493560"/>
            </p14:xfrm>
          </p:contentPart>
        </mc:Choice>
        <mc:Fallback xmlns="">
          <p:pic>
            <p:nvPicPr>
              <p:cNvPr id="13" name="Ink 12">
                <a:extLst>
                  <a:ext uri="{FF2B5EF4-FFF2-40B4-BE49-F238E27FC236}">
                    <a16:creationId xmlns:a16="http://schemas.microsoft.com/office/drawing/2014/main" id="{1EDA3812-36E5-0E2C-7472-D5E0300D2F99}"/>
                  </a:ext>
                </a:extLst>
              </p:cNvPr>
              <p:cNvPicPr/>
              <p:nvPr/>
            </p:nvPicPr>
            <p:blipFill>
              <a:blip r:embed="rId4"/>
              <a:stretch>
                <a:fillRect/>
              </a:stretch>
            </p:blipFill>
            <p:spPr>
              <a:xfrm>
                <a:off x="2374447" y="2344824"/>
                <a:ext cx="2466000" cy="529200"/>
              </a:xfrm>
              <a:prstGeom prst="rect">
                <a:avLst/>
              </a:prstGeom>
            </p:spPr>
          </p:pic>
        </mc:Fallback>
      </mc:AlternateContent>
      <p:sp>
        <p:nvSpPr>
          <p:cNvPr id="14" name="TextBox 13">
            <a:extLst>
              <a:ext uri="{FF2B5EF4-FFF2-40B4-BE49-F238E27FC236}">
                <a16:creationId xmlns:a16="http://schemas.microsoft.com/office/drawing/2014/main" id="{4B560130-2557-9060-D253-D92ECD8A9BFA}"/>
              </a:ext>
            </a:extLst>
          </p:cNvPr>
          <p:cNvSpPr txBox="1"/>
          <p:nvPr/>
        </p:nvSpPr>
        <p:spPr>
          <a:xfrm>
            <a:off x="5715000" y="2514600"/>
            <a:ext cx="1858201" cy="646331"/>
          </a:xfrm>
          <a:prstGeom prst="rect">
            <a:avLst/>
          </a:prstGeom>
          <a:noFill/>
        </p:spPr>
        <p:txBody>
          <a:bodyPr wrap="none" rtlCol="0">
            <a:spAutoFit/>
          </a:bodyPr>
          <a:lstStyle/>
          <a:p>
            <a:r>
              <a:rPr lang="en-US" dirty="0"/>
              <a:t>0 = no electricity</a:t>
            </a:r>
          </a:p>
          <a:p>
            <a:r>
              <a:rPr lang="en-US" dirty="0"/>
              <a:t>1 = electricity</a:t>
            </a:r>
          </a:p>
        </p:txBody>
      </p:sp>
      <p:pic>
        <p:nvPicPr>
          <p:cNvPr id="23" name="Picture 22">
            <a:extLst>
              <a:ext uri="{FF2B5EF4-FFF2-40B4-BE49-F238E27FC236}">
                <a16:creationId xmlns:a16="http://schemas.microsoft.com/office/drawing/2014/main" id="{FCF35C11-DA16-C1B7-FA6A-AFFDF534E29B}"/>
              </a:ext>
            </a:extLst>
          </p:cNvPr>
          <p:cNvPicPr>
            <a:picLocks noChangeAspect="1"/>
          </p:cNvPicPr>
          <p:nvPr/>
        </p:nvPicPr>
        <p:blipFill>
          <a:blip r:embed="rId5"/>
          <a:stretch>
            <a:fillRect/>
          </a:stretch>
        </p:blipFill>
        <p:spPr>
          <a:xfrm>
            <a:off x="6324600" y="3818646"/>
            <a:ext cx="4676728" cy="1670875"/>
          </a:xfrm>
          <a:prstGeom prst="rect">
            <a:avLst/>
          </a:prstGeom>
        </p:spPr>
      </p:pic>
      <p:sp>
        <p:nvSpPr>
          <p:cNvPr id="24" name="TextBox 23">
            <a:extLst>
              <a:ext uri="{FF2B5EF4-FFF2-40B4-BE49-F238E27FC236}">
                <a16:creationId xmlns:a16="http://schemas.microsoft.com/office/drawing/2014/main" id="{C1D12A23-9DD6-D31D-57E7-12111714040A}"/>
              </a:ext>
            </a:extLst>
          </p:cNvPr>
          <p:cNvSpPr txBox="1"/>
          <p:nvPr/>
        </p:nvSpPr>
        <p:spPr>
          <a:xfrm>
            <a:off x="2209800" y="6019800"/>
            <a:ext cx="4326826" cy="369332"/>
          </a:xfrm>
          <a:prstGeom prst="rect">
            <a:avLst/>
          </a:prstGeom>
          <a:noFill/>
        </p:spPr>
        <p:txBody>
          <a:bodyPr wrap="none" rtlCol="0">
            <a:spAutoFit/>
          </a:bodyPr>
          <a:lstStyle/>
          <a:p>
            <a:r>
              <a:rPr lang="en-US" dirty="0"/>
              <a:t>There are a lot of ways to represent 0/1s</a:t>
            </a:r>
          </a:p>
        </p:txBody>
      </p:sp>
      <p:pic>
        <p:nvPicPr>
          <p:cNvPr id="8" name="Picture 7">
            <a:extLst>
              <a:ext uri="{FF2B5EF4-FFF2-40B4-BE49-F238E27FC236}">
                <a16:creationId xmlns:a16="http://schemas.microsoft.com/office/drawing/2014/main" id="{0B793D10-EB0F-628A-5425-AA8D9155516D}"/>
              </a:ext>
            </a:extLst>
          </p:cNvPr>
          <p:cNvPicPr>
            <a:picLocks noChangeAspect="1"/>
          </p:cNvPicPr>
          <p:nvPr/>
        </p:nvPicPr>
        <p:blipFill>
          <a:blip r:embed="rId6"/>
          <a:stretch>
            <a:fillRect/>
          </a:stretch>
        </p:blipFill>
        <p:spPr>
          <a:xfrm>
            <a:off x="685800" y="777520"/>
            <a:ext cx="10163175" cy="5200650"/>
          </a:xfrm>
          <a:prstGeom prst="rect">
            <a:avLst/>
          </a:prstGeom>
          <a:ln w="57150">
            <a:solidFill>
              <a:schemeClr val="tx1"/>
            </a:solidFill>
          </a:ln>
        </p:spPr>
      </p:pic>
    </p:spTree>
    <p:extLst>
      <p:ext uri="{BB962C8B-B14F-4D97-AF65-F5344CB8AC3E}">
        <p14:creationId xmlns:p14="http://schemas.microsoft.com/office/powerpoint/2010/main" val="4712105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60</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6372758" y="1272101"/>
            <a:ext cx="457200" cy="457200"/>
          </a:xfrm>
          <a:prstGeom prst="rect">
            <a:avLst/>
          </a:prstGeom>
        </p:spPr>
      </p:pic>
    </p:spTree>
    <p:extLst>
      <p:ext uri="{BB962C8B-B14F-4D97-AF65-F5344CB8AC3E}">
        <p14:creationId xmlns:p14="http://schemas.microsoft.com/office/powerpoint/2010/main" val="10277356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61</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935786" y="4795815"/>
            <a:ext cx="457200" cy="457200"/>
          </a:xfrm>
          <a:prstGeom prst="rect">
            <a:avLst/>
          </a:prstGeom>
        </p:spPr>
      </p:pic>
    </p:spTree>
    <p:extLst>
      <p:ext uri="{BB962C8B-B14F-4D97-AF65-F5344CB8AC3E}">
        <p14:creationId xmlns:p14="http://schemas.microsoft.com/office/powerpoint/2010/main" val="3494191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62</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9935786" y="4795815"/>
            <a:ext cx="457200" cy="457200"/>
          </a:xfrm>
          <a:prstGeom prst="rect">
            <a:avLst/>
          </a:prstGeom>
        </p:spPr>
      </p:pic>
      <p:sp>
        <p:nvSpPr>
          <p:cNvPr id="22" name="TextBox 21">
            <a:extLst>
              <a:ext uri="{FF2B5EF4-FFF2-40B4-BE49-F238E27FC236}">
                <a16:creationId xmlns:a16="http://schemas.microsoft.com/office/drawing/2014/main" id="{4AC8F7BC-CBFA-74CD-0CE6-DD685B748967}"/>
              </a:ext>
            </a:extLst>
          </p:cNvPr>
          <p:cNvSpPr txBox="1"/>
          <p:nvPr/>
        </p:nvSpPr>
        <p:spPr>
          <a:xfrm>
            <a:off x="461795" y="4009704"/>
            <a:ext cx="5907938" cy="1477328"/>
          </a:xfrm>
          <a:prstGeom prst="rect">
            <a:avLst/>
          </a:prstGeom>
          <a:noFill/>
        </p:spPr>
        <p:txBody>
          <a:bodyPr wrap="square">
            <a:spAutoFit/>
          </a:bodyPr>
          <a:lstStyle/>
          <a:p>
            <a:r>
              <a:rPr lang="en-US" dirty="0"/>
              <a:t>The HTTP server at www.google.com reads the HTTP GET message from the TCP socket, creates an </a:t>
            </a:r>
            <a:r>
              <a:rPr lang="en-US" b="1" dirty="0"/>
              <a:t>HTTP response</a:t>
            </a:r>
            <a:r>
              <a:rPr lang="en-US" dirty="0"/>
              <a:t> message places the requested Web page content in the body of the HTTP response message, and sends the message into the TCP socket</a:t>
            </a:r>
          </a:p>
        </p:txBody>
      </p:sp>
      <p:sp>
        <p:nvSpPr>
          <p:cNvPr id="1039" name="TextBox 1038">
            <a:extLst>
              <a:ext uri="{FF2B5EF4-FFF2-40B4-BE49-F238E27FC236}">
                <a16:creationId xmlns:a16="http://schemas.microsoft.com/office/drawing/2014/main" id="{3DAD56D9-15F7-AB5C-3686-FC7C088C2D1F}"/>
              </a:ext>
            </a:extLst>
          </p:cNvPr>
          <p:cNvSpPr txBox="1"/>
          <p:nvPr/>
        </p:nvSpPr>
        <p:spPr>
          <a:xfrm>
            <a:off x="1124064" y="5619150"/>
            <a:ext cx="3185487" cy="369332"/>
          </a:xfrm>
          <a:prstGeom prst="rect">
            <a:avLst/>
          </a:prstGeom>
          <a:noFill/>
        </p:spPr>
        <p:txBody>
          <a:bodyPr wrap="none" rtlCol="0">
            <a:spAutoFit/>
          </a:bodyPr>
          <a:lstStyle/>
          <a:p>
            <a:r>
              <a:rPr lang="en-US" dirty="0"/>
              <a:t>This is only one web object…</a:t>
            </a:r>
          </a:p>
        </p:txBody>
      </p:sp>
    </p:spTree>
    <p:extLst>
      <p:ext uri="{BB962C8B-B14F-4D97-AF65-F5344CB8AC3E}">
        <p14:creationId xmlns:p14="http://schemas.microsoft.com/office/powerpoint/2010/main" val="26052305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63</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78753" y="1512731"/>
            <a:ext cx="457200" cy="457200"/>
          </a:xfrm>
          <a:prstGeom prst="rect">
            <a:avLst/>
          </a:prstGeom>
        </p:spPr>
      </p:pic>
      <p:sp>
        <p:nvSpPr>
          <p:cNvPr id="1040" name="TextBox 1039">
            <a:extLst>
              <a:ext uri="{FF2B5EF4-FFF2-40B4-BE49-F238E27FC236}">
                <a16:creationId xmlns:a16="http://schemas.microsoft.com/office/drawing/2014/main" id="{8A0B154E-92C8-3F14-9ADE-E1E18D612CF3}"/>
              </a:ext>
            </a:extLst>
          </p:cNvPr>
          <p:cNvSpPr txBox="1"/>
          <p:nvPr/>
        </p:nvSpPr>
        <p:spPr>
          <a:xfrm>
            <a:off x="756533" y="3686539"/>
            <a:ext cx="4889685" cy="2308324"/>
          </a:xfrm>
          <a:prstGeom prst="rect">
            <a:avLst/>
          </a:prstGeom>
          <a:noFill/>
        </p:spPr>
        <p:txBody>
          <a:bodyPr wrap="square">
            <a:spAutoFit/>
          </a:bodyPr>
          <a:lstStyle/>
          <a:p>
            <a:r>
              <a:rPr lang="en-US" dirty="0"/>
              <a:t>The datagram containing the HTTP reply message is forwarded through the Google, Comcast, and school networks, and arrives at Bob’s laptop. Bob’s Web browser program reads the HTTP response from the socket, extracts the html for the Web page from the body of the HTTP response, and finally (</a:t>
            </a:r>
            <a:r>
              <a:rPr lang="en-US" i="1" dirty="0"/>
              <a:t>finally!</a:t>
            </a:r>
            <a:r>
              <a:rPr lang="en-US" dirty="0"/>
              <a:t>) displays the Web page!</a:t>
            </a:r>
          </a:p>
        </p:txBody>
      </p:sp>
    </p:spTree>
    <p:extLst>
      <p:ext uri="{BB962C8B-B14F-4D97-AF65-F5344CB8AC3E}">
        <p14:creationId xmlns:p14="http://schemas.microsoft.com/office/powerpoint/2010/main" val="5234269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64</a:t>
            </a:fld>
            <a:endParaRPr spc="-5" dirty="0"/>
          </a:p>
        </p:txBody>
      </p:sp>
      <p:pic>
        <p:nvPicPr>
          <p:cNvPr id="3" name="Graphic 2" descr="Database with solid fill">
            <a:extLst>
              <a:ext uri="{FF2B5EF4-FFF2-40B4-BE49-F238E27FC236}">
                <a16:creationId xmlns:a16="http://schemas.microsoft.com/office/drawing/2014/main" id="{A7B74B5B-3D42-65D3-DC3B-8D6225FCF5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01200" y="304800"/>
            <a:ext cx="914400" cy="914400"/>
          </a:xfrm>
          <a:prstGeom prst="rect">
            <a:avLst/>
          </a:prstGeom>
        </p:spPr>
      </p:pic>
      <p:pic>
        <p:nvPicPr>
          <p:cNvPr id="5" name="Graphic 4" descr="Wireless router with solid fill">
            <a:extLst>
              <a:ext uri="{FF2B5EF4-FFF2-40B4-BE49-F238E27FC236}">
                <a16:creationId xmlns:a16="http://schemas.microsoft.com/office/drawing/2014/main" id="{6C61C58D-3AD4-66EF-43EC-3D73AE7D7D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19400" y="1828800"/>
            <a:ext cx="914400" cy="914400"/>
          </a:xfrm>
          <a:prstGeom prst="rect">
            <a:avLst/>
          </a:prstGeom>
        </p:spPr>
      </p:pic>
      <p:pic>
        <p:nvPicPr>
          <p:cNvPr id="8" name="Graphic 7" descr="Computer with solid fill">
            <a:extLst>
              <a:ext uri="{FF2B5EF4-FFF2-40B4-BE49-F238E27FC236}">
                <a16:creationId xmlns:a16="http://schemas.microsoft.com/office/drawing/2014/main" id="{3B4D30D4-69E8-1659-235B-1EC57CC4239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57200" y="381000"/>
            <a:ext cx="1066800" cy="1066800"/>
          </a:xfrm>
          <a:prstGeom prst="rect">
            <a:avLst/>
          </a:prstGeom>
        </p:spPr>
      </p:pic>
      <p:pic>
        <p:nvPicPr>
          <p:cNvPr id="9" name="Graphic 8" descr="Database with solid fill">
            <a:extLst>
              <a:ext uri="{FF2B5EF4-FFF2-40B4-BE49-F238E27FC236}">
                <a16:creationId xmlns:a16="http://schemas.microsoft.com/office/drawing/2014/main" id="{A0B78A56-DADE-BAE6-311E-A4E37C041F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34600" y="4419600"/>
            <a:ext cx="914400" cy="914400"/>
          </a:xfrm>
          <a:prstGeom prst="rect">
            <a:avLst/>
          </a:prstGeom>
        </p:spPr>
      </p:pic>
      <p:pic>
        <p:nvPicPr>
          <p:cNvPr id="1026" name="Picture 2" descr="Network Switch Icon - Free PNG &amp; SVG 4341433 - Noun Project">
            <a:extLst>
              <a:ext uri="{FF2B5EF4-FFF2-40B4-BE49-F238E27FC236}">
                <a16:creationId xmlns:a16="http://schemas.microsoft.com/office/drawing/2014/main" id="{1E876616-8D55-5051-44FD-60BD825C5A1E}"/>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7778" t="33333" r="17778" b="32222"/>
          <a:stretch/>
        </p:blipFill>
        <p:spPr bwMode="auto">
          <a:xfrm>
            <a:off x="2057400" y="914400"/>
            <a:ext cx="762000" cy="40727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Wireless router with solid fill">
            <a:extLst>
              <a:ext uri="{FF2B5EF4-FFF2-40B4-BE49-F238E27FC236}">
                <a16:creationId xmlns:a16="http://schemas.microsoft.com/office/drawing/2014/main" id="{65772276-AD4E-FEC6-D445-0898A4B14E4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91200" y="1467853"/>
            <a:ext cx="914400" cy="914400"/>
          </a:xfrm>
          <a:prstGeom prst="rect">
            <a:avLst/>
          </a:prstGeom>
        </p:spPr>
      </p:pic>
      <p:pic>
        <p:nvPicPr>
          <p:cNvPr id="11" name="Graphic 10" descr="Wireless router with solid fill">
            <a:extLst>
              <a:ext uri="{FF2B5EF4-FFF2-40B4-BE49-F238E27FC236}">
                <a16:creationId xmlns:a16="http://schemas.microsoft.com/office/drawing/2014/main" id="{19EDEB34-4A23-EE94-0300-081B6A2DE3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39000" y="553453"/>
            <a:ext cx="914400" cy="914400"/>
          </a:xfrm>
          <a:prstGeom prst="rect">
            <a:avLst/>
          </a:prstGeom>
        </p:spPr>
      </p:pic>
      <p:pic>
        <p:nvPicPr>
          <p:cNvPr id="12" name="Graphic 11" descr="Wireless router with solid fill">
            <a:extLst>
              <a:ext uri="{FF2B5EF4-FFF2-40B4-BE49-F238E27FC236}">
                <a16:creationId xmlns:a16="http://schemas.microsoft.com/office/drawing/2014/main" id="{4D288778-9E3A-E132-C277-374138F70B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34400" y="1828800"/>
            <a:ext cx="914400" cy="914400"/>
          </a:xfrm>
          <a:prstGeom prst="rect">
            <a:avLst/>
          </a:prstGeom>
        </p:spPr>
      </p:pic>
      <p:pic>
        <p:nvPicPr>
          <p:cNvPr id="13" name="Graphic 12" descr="Wireless router with solid fill">
            <a:extLst>
              <a:ext uri="{FF2B5EF4-FFF2-40B4-BE49-F238E27FC236}">
                <a16:creationId xmlns:a16="http://schemas.microsoft.com/office/drawing/2014/main" id="{3F8CA130-318E-B0D5-C3CF-76A9E6077D9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391400" y="3429000"/>
            <a:ext cx="914400" cy="914400"/>
          </a:xfrm>
          <a:prstGeom prst="rect">
            <a:avLst/>
          </a:prstGeom>
        </p:spPr>
      </p:pic>
      <p:pic>
        <p:nvPicPr>
          <p:cNvPr id="14" name="Graphic 13" descr="Wireless router with solid fill">
            <a:extLst>
              <a:ext uri="{FF2B5EF4-FFF2-40B4-BE49-F238E27FC236}">
                <a16:creationId xmlns:a16="http://schemas.microsoft.com/office/drawing/2014/main" id="{9F6C6BFB-A038-8E02-2C82-AF41582EA2A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0942" y="4459705"/>
            <a:ext cx="914400" cy="914400"/>
          </a:xfrm>
          <a:prstGeom prst="rect">
            <a:avLst/>
          </a:prstGeom>
        </p:spPr>
      </p:pic>
      <mc:AlternateContent xmlns:mc="http://schemas.openxmlformats.org/markup-compatibility/2006">
        <mc:Choice xmlns:p14="http://schemas.microsoft.com/office/powerpoint/2010/main" Requires="p14">
          <p:contentPart p14:bwMode="auto" r:id="rId9">
            <p14:nvContentPartPr>
              <p14:cNvPr id="16" name="Ink 15">
                <a:extLst>
                  <a:ext uri="{FF2B5EF4-FFF2-40B4-BE49-F238E27FC236}">
                    <a16:creationId xmlns:a16="http://schemas.microsoft.com/office/drawing/2014/main" id="{096597B6-E607-9121-FEDE-16FCA7AB463B}"/>
                  </a:ext>
                </a:extLst>
              </p14:cNvPr>
              <p14:cNvContentPartPr/>
              <p14:nvPr/>
            </p14:nvContentPartPr>
            <p14:xfrm>
              <a:off x="1499653" y="1173985"/>
              <a:ext cx="644400" cy="5040"/>
            </p14:xfrm>
          </p:contentPart>
        </mc:Choice>
        <mc:Fallback>
          <p:pic>
            <p:nvPicPr>
              <p:cNvPr id="16" name="Ink 15">
                <a:extLst>
                  <a:ext uri="{FF2B5EF4-FFF2-40B4-BE49-F238E27FC236}">
                    <a16:creationId xmlns:a16="http://schemas.microsoft.com/office/drawing/2014/main" id="{096597B6-E607-9121-FEDE-16FCA7AB463B}"/>
                  </a:ext>
                </a:extLst>
              </p:cNvPr>
              <p:cNvPicPr/>
              <p:nvPr/>
            </p:nvPicPr>
            <p:blipFill>
              <a:blip r:embed="rId10"/>
              <a:stretch>
                <a:fillRect/>
              </a:stretch>
            </p:blipFill>
            <p:spPr>
              <a:xfrm>
                <a:off x="1490648" y="1165585"/>
                <a:ext cx="662050" cy="21504"/>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CF8345FD-BCAB-382D-762E-CF96D67B13F6}"/>
                  </a:ext>
                </a:extLst>
              </p14:cNvPr>
              <p14:cNvContentPartPr/>
              <p14:nvPr/>
            </p14:nvContentPartPr>
            <p14:xfrm>
              <a:off x="2718973" y="1178665"/>
              <a:ext cx="302400" cy="812880"/>
            </p14:xfrm>
          </p:contentPart>
        </mc:Choice>
        <mc:Fallback>
          <p:pic>
            <p:nvPicPr>
              <p:cNvPr id="17" name="Ink 16">
                <a:extLst>
                  <a:ext uri="{FF2B5EF4-FFF2-40B4-BE49-F238E27FC236}">
                    <a16:creationId xmlns:a16="http://schemas.microsoft.com/office/drawing/2014/main" id="{CF8345FD-BCAB-382D-762E-CF96D67B13F6}"/>
                  </a:ext>
                </a:extLst>
              </p:cNvPr>
              <p:cNvPicPr/>
              <p:nvPr/>
            </p:nvPicPr>
            <p:blipFill>
              <a:blip r:embed="rId12"/>
              <a:stretch>
                <a:fillRect/>
              </a:stretch>
            </p:blipFill>
            <p:spPr>
              <a:xfrm>
                <a:off x="2709973" y="1169665"/>
                <a:ext cx="320040" cy="8305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8D27126D-4130-4FC3-BFA8-01ACD0312C28}"/>
                  </a:ext>
                </a:extLst>
              </p14:cNvPr>
              <p14:cNvContentPartPr/>
              <p14:nvPr/>
            </p14:nvContentPartPr>
            <p14:xfrm>
              <a:off x="9304093" y="1122145"/>
              <a:ext cx="635760" cy="1292400"/>
            </p14:xfrm>
          </p:contentPart>
        </mc:Choice>
        <mc:Fallback>
          <p:pic>
            <p:nvPicPr>
              <p:cNvPr id="23" name="Ink 22">
                <a:extLst>
                  <a:ext uri="{FF2B5EF4-FFF2-40B4-BE49-F238E27FC236}">
                    <a16:creationId xmlns:a16="http://schemas.microsoft.com/office/drawing/2014/main" id="{8D27126D-4130-4FC3-BFA8-01ACD0312C28}"/>
                  </a:ext>
                </a:extLst>
              </p:cNvPr>
              <p:cNvPicPr/>
              <p:nvPr/>
            </p:nvPicPr>
            <p:blipFill>
              <a:blip r:embed="rId14"/>
              <a:stretch>
                <a:fillRect/>
              </a:stretch>
            </p:blipFill>
            <p:spPr>
              <a:xfrm>
                <a:off x="9295093" y="1113142"/>
                <a:ext cx="653400" cy="131004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D1790FF3-4637-5B03-18B9-995C0F59E756}"/>
                  </a:ext>
                </a:extLst>
              </p14:cNvPr>
              <p14:cNvContentPartPr/>
              <p14:nvPr/>
            </p14:nvContentPartPr>
            <p14:xfrm>
              <a:off x="6569173" y="2245705"/>
              <a:ext cx="2089800" cy="356400"/>
            </p14:xfrm>
          </p:contentPart>
        </mc:Choice>
        <mc:Fallback>
          <p:pic>
            <p:nvPicPr>
              <p:cNvPr id="24" name="Ink 23">
                <a:extLst>
                  <a:ext uri="{FF2B5EF4-FFF2-40B4-BE49-F238E27FC236}">
                    <a16:creationId xmlns:a16="http://schemas.microsoft.com/office/drawing/2014/main" id="{D1790FF3-4637-5B03-18B9-995C0F59E756}"/>
                  </a:ext>
                </a:extLst>
              </p:cNvPr>
              <p:cNvPicPr/>
              <p:nvPr/>
            </p:nvPicPr>
            <p:blipFill>
              <a:blip r:embed="rId16"/>
              <a:stretch>
                <a:fillRect/>
              </a:stretch>
            </p:blipFill>
            <p:spPr>
              <a:xfrm>
                <a:off x="6560173" y="2236705"/>
                <a:ext cx="210744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DFAA4E8F-341C-032A-B66A-E39ACE6D3C6A}"/>
                  </a:ext>
                </a:extLst>
              </p14:cNvPr>
              <p14:cNvContentPartPr/>
              <p14:nvPr/>
            </p14:nvContentPartPr>
            <p14:xfrm>
              <a:off x="8165413" y="2614345"/>
              <a:ext cx="802440" cy="1395360"/>
            </p14:xfrm>
          </p:contentPart>
        </mc:Choice>
        <mc:Fallback>
          <p:pic>
            <p:nvPicPr>
              <p:cNvPr id="26" name="Ink 25">
                <a:extLst>
                  <a:ext uri="{FF2B5EF4-FFF2-40B4-BE49-F238E27FC236}">
                    <a16:creationId xmlns:a16="http://schemas.microsoft.com/office/drawing/2014/main" id="{DFAA4E8F-341C-032A-B66A-E39ACE6D3C6A}"/>
                  </a:ext>
                </a:extLst>
              </p:cNvPr>
              <p:cNvPicPr/>
              <p:nvPr/>
            </p:nvPicPr>
            <p:blipFill>
              <a:blip r:embed="rId18"/>
              <a:stretch>
                <a:fillRect/>
              </a:stretch>
            </p:blipFill>
            <p:spPr>
              <a:xfrm>
                <a:off x="8156413" y="2605345"/>
                <a:ext cx="820080" cy="1413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A882A46D-DF2A-B75B-CEC4-D189F6FC8779}"/>
                  </a:ext>
                </a:extLst>
              </p14:cNvPr>
              <p14:cNvContentPartPr/>
              <p14:nvPr/>
            </p14:nvContentPartPr>
            <p14:xfrm>
              <a:off x="8133013" y="4226785"/>
              <a:ext cx="720360" cy="883440"/>
            </p14:xfrm>
          </p:contentPart>
        </mc:Choice>
        <mc:Fallback>
          <p:pic>
            <p:nvPicPr>
              <p:cNvPr id="27" name="Ink 26">
                <a:extLst>
                  <a:ext uri="{FF2B5EF4-FFF2-40B4-BE49-F238E27FC236}">
                    <a16:creationId xmlns:a16="http://schemas.microsoft.com/office/drawing/2014/main" id="{A882A46D-DF2A-B75B-CEC4-D189F6FC8779}"/>
                  </a:ext>
                </a:extLst>
              </p:cNvPr>
              <p:cNvPicPr/>
              <p:nvPr/>
            </p:nvPicPr>
            <p:blipFill>
              <a:blip r:embed="rId20"/>
              <a:stretch>
                <a:fillRect/>
              </a:stretch>
            </p:blipFill>
            <p:spPr>
              <a:xfrm>
                <a:off x="8124013" y="4217789"/>
                <a:ext cx="738000" cy="901073"/>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8" name="Ink 27">
                <a:extLst>
                  <a:ext uri="{FF2B5EF4-FFF2-40B4-BE49-F238E27FC236}">
                    <a16:creationId xmlns:a16="http://schemas.microsoft.com/office/drawing/2014/main" id="{9C58C27D-C923-FC2D-476F-B24D65368E04}"/>
                  </a:ext>
                </a:extLst>
              </p14:cNvPr>
              <p14:cNvContentPartPr/>
              <p14:nvPr/>
            </p14:nvContentPartPr>
            <p14:xfrm>
              <a:off x="9520453" y="4786225"/>
              <a:ext cx="791640" cy="315000"/>
            </p14:xfrm>
          </p:contentPart>
        </mc:Choice>
        <mc:Fallback>
          <p:pic>
            <p:nvPicPr>
              <p:cNvPr id="28" name="Ink 27">
                <a:extLst>
                  <a:ext uri="{FF2B5EF4-FFF2-40B4-BE49-F238E27FC236}">
                    <a16:creationId xmlns:a16="http://schemas.microsoft.com/office/drawing/2014/main" id="{9C58C27D-C923-FC2D-476F-B24D65368E04}"/>
                  </a:ext>
                </a:extLst>
              </p:cNvPr>
              <p:cNvPicPr/>
              <p:nvPr/>
            </p:nvPicPr>
            <p:blipFill>
              <a:blip r:embed="rId22"/>
              <a:stretch>
                <a:fillRect/>
              </a:stretch>
            </p:blipFill>
            <p:spPr>
              <a:xfrm>
                <a:off x="9511453" y="4777235"/>
                <a:ext cx="809280" cy="332620"/>
              </a:xfrm>
              <a:prstGeom prst="rect">
                <a:avLst/>
              </a:prstGeom>
            </p:spPr>
          </p:pic>
        </mc:Fallback>
      </mc:AlternateContent>
      <p:grpSp>
        <p:nvGrpSpPr>
          <p:cNvPr id="30" name="Group 29">
            <a:extLst>
              <a:ext uri="{FF2B5EF4-FFF2-40B4-BE49-F238E27FC236}">
                <a16:creationId xmlns:a16="http://schemas.microsoft.com/office/drawing/2014/main" id="{80BAE073-D4AE-0AA4-F02D-8A1E205E20B4}"/>
              </a:ext>
            </a:extLst>
          </p:cNvPr>
          <p:cNvGrpSpPr/>
          <p:nvPr/>
        </p:nvGrpSpPr>
        <p:grpSpPr>
          <a:xfrm>
            <a:off x="3625093" y="1357585"/>
            <a:ext cx="4978440" cy="1120680"/>
            <a:chOff x="3625093" y="1357585"/>
            <a:chExt cx="4978440" cy="1120680"/>
          </a:xfrm>
        </p:grpSpPr>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CA7BA868-1D93-1A4A-A3FF-98DA8E85064D}"/>
                    </a:ext>
                  </a:extLst>
                </p14:cNvPr>
                <p14:cNvContentPartPr/>
                <p14:nvPr/>
              </p14:nvContentPartPr>
              <p14:xfrm>
                <a:off x="3625093" y="2049865"/>
                <a:ext cx="2234160" cy="428400"/>
              </p14:xfrm>
            </p:contentPart>
          </mc:Choice>
          <mc:Fallback>
            <p:pic>
              <p:nvPicPr>
                <p:cNvPr id="18" name="Ink 17">
                  <a:extLst>
                    <a:ext uri="{FF2B5EF4-FFF2-40B4-BE49-F238E27FC236}">
                      <a16:creationId xmlns:a16="http://schemas.microsoft.com/office/drawing/2014/main" id="{CA7BA868-1D93-1A4A-A3FF-98DA8E85064D}"/>
                    </a:ext>
                  </a:extLst>
                </p:cNvPr>
                <p:cNvPicPr/>
                <p:nvPr/>
              </p:nvPicPr>
              <p:blipFill>
                <a:blip r:embed="rId24"/>
                <a:stretch>
                  <a:fillRect/>
                </a:stretch>
              </p:blipFill>
              <p:spPr>
                <a:xfrm>
                  <a:off x="3616093" y="2040865"/>
                  <a:ext cx="2251800" cy="4460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9" name="Ink 18">
                  <a:extLst>
                    <a:ext uri="{FF2B5EF4-FFF2-40B4-BE49-F238E27FC236}">
                      <a16:creationId xmlns:a16="http://schemas.microsoft.com/office/drawing/2014/main" id="{7654348F-649C-070E-BA49-450E9A1B0446}"/>
                    </a:ext>
                  </a:extLst>
                </p14:cNvPr>
                <p14:cNvContentPartPr/>
                <p14:nvPr/>
              </p14:nvContentPartPr>
              <p14:xfrm>
                <a:off x="6617053" y="1357585"/>
                <a:ext cx="773280" cy="719640"/>
              </p14:xfrm>
            </p:contentPart>
          </mc:Choice>
          <mc:Fallback>
            <p:pic>
              <p:nvPicPr>
                <p:cNvPr id="19" name="Ink 18">
                  <a:extLst>
                    <a:ext uri="{FF2B5EF4-FFF2-40B4-BE49-F238E27FC236}">
                      <a16:creationId xmlns:a16="http://schemas.microsoft.com/office/drawing/2014/main" id="{7654348F-649C-070E-BA49-450E9A1B0446}"/>
                    </a:ext>
                  </a:extLst>
                </p:cNvPr>
                <p:cNvPicPr/>
                <p:nvPr/>
              </p:nvPicPr>
              <p:blipFill>
                <a:blip r:embed="rId26"/>
                <a:stretch>
                  <a:fillRect/>
                </a:stretch>
              </p:blipFill>
              <p:spPr>
                <a:xfrm>
                  <a:off x="6608053" y="1348585"/>
                  <a:ext cx="790920" cy="7372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1" name="Ink 20">
                  <a:extLst>
                    <a:ext uri="{FF2B5EF4-FFF2-40B4-BE49-F238E27FC236}">
                      <a16:creationId xmlns:a16="http://schemas.microsoft.com/office/drawing/2014/main" id="{CCE6349E-D791-C919-BD3A-DFE366A870EB}"/>
                    </a:ext>
                  </a:extLst>
                </p14:cNvPr>
                <p14:cNvContentPartPr/>
                <p14:nvPr/>
              </p14:nvContentPartPr>
              <p14:xfrm>
                <a:off x="7996573" y="1379545"/>
                <a:ext cx="606960" cy="1053360"/>
              </p14:xfrm>
            </p:contentPart>
          </mc:Choice>
          <mc:Fallback>
            <p:pic>
              <p:nvPicPr>
                <p:cNvPr id="21" name="Ink 20">
                  <a:extLst>
                    <a:ext uri="{FF2B5EF4-FFF2-40B4-BE49-F238E27FC236}">
                      <a16:creationId xmlns:a16="http://schemas.microsoft.com/office/drawing/2014/main" id="{CCE6349E-D791-C919-BD3A-DFE366A870EB}"/>
                    </a:ext>
                  </a:extLst>
                </p:cNvPr>
                <p:cNvPicPr/>
                <p:nvPr/>
              </p:nvPicPr>
              <p:blipFill>
                <a:blip r:embed="rId28"/>
                <a:stretch>
                  <a:fillRect/>
                </a:stretch>
              </p:blipFill>
              <p:spPr>
                <a:xfrm>
                  <a:off x="7987573" y="1370545"/>
                  <a:ext cx="624600" cy="1071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9" name="Ink 28">
                  <a:extLst>
                    <a:ext uri="{FF2B5EF4-FFF2-40B4-BE49-F238E27FC236}">
                      <a16:creationId xmlns:a16="http://schemas.microsoft.com/office/drawing/2014/main" id="{A6299BCC-73CB-5D15-B73A-08258AC86A44}"/>
                    </a:ext>
                  </a:extLst>
                </p14:cNvPr>
                <p14:cNvContentPartPr/>
                <p14:nvPr/>
              </p14:nvContentPartPr>
              <p14:xfrm>
                <a:off x="6564853" y="2061385"/>
                <a:ext cx="60480" cy="43560"/>
              </p14:xfrm>
            </p:contentPart>
          </mc:Choice>
          <mc:Fallback>
            <p:pic>
              <p:nvPicPr>
                <p:cNvPr id="29" name="Ink 28">
                  <a:extLst>
                    <a:ext uri="{FF2B5EF4-FFF2-40B4-BE49-F238E27FC236}">
                      <a16:creationId xmlns:a16="http://schemas.microsoft.com/office/drawing/2014/main" id="{A6299BCC-73CB-5D15-B73A-08258AC86A44}"/>
                    </a:ext>
                  </a:extLst>
                </p:cNvPr>
                <p:cNvPicPr/>
                <p:nvPr/>
              </p:nvPicPr>
              <p:blipFill>
                <a:blip r:embed="rId30"/>
                <a:stretch>
                  <a:fillRect/>
                </a:stretch>
              </p:blipFill>
              <p:spPr>
                <a:xfrm>
                  <a:off x="6555853" y="2052385"/>
                  <a:ext cx="78120" cy="6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
            <p14:nvContentPartPr>
              <p14:cNvPr id="31" name="Ink 30">
                <a:extLst>
                  <a:ext uri="{FF2B5EF4-FFF2-40B4-BE49-F238E27FC236}">
                    <a16:creationId xmlns:a16="http://schemas.microsoft.com/office/drawing/2014/main" id="{14D26574-5DE8-96E4-4D0B-D0B4AE3A3122}"/>
                  </a:ext>
                </a:extLst>
              </p14:cNvPr>
              <p14:cNvContentPartPr/>
              <p14:nvPr/>
            </p14:nvContentPartPr>
            <p14:xfrm>
              <a:off x="149293" y="208825"/>
              <a:ext cx="3678840" cy="2807280"/>
            </p14:xfrm>
          </p:contentPart>
        </mc:Choice>
        <mc:Fallback>
          <p:pic>
            <p:nvPicPr>
              <p:cNvPr id="31" name="Ink 30">
                <a:extLst>
                  <a:ext uri="{FF2B5EF4-FFF2-40B4-BE49-F238E27FC236}">
                    <a16:creationId xmlns:a16="http://schemas.microsoft.com/office/drawing/2014/main" id="{14D26574-5DE8-96E4-4D0B-D0B4AE3A3122}"/>
                  </a:ext>
                </a:extLst>
              </p:cNvPr>
              <p:cNvPicPr/>
              <p:nvPr/>
            </p:nvPicPr>
            <p:blipFill>
              <a:blip r:embed="rId32"/>
              <a:stretch>
                <a:fillRect/>
              </a:stretch>
            </p:blipFill>
            <p:spPr>
              <a:xfrm>
                <a:off x="140293" y="199825"/>
                <a:ext cx="3696480" cy="28249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024" name="Ink 1023">
                <a:extLst>
                  <a:ext uri="{FF2B5EF4-FFF2-40B4-BE49-F238E27FC236}">
                    <a16:creationId xmlns:a16="http://schemas.microsoft.com/office/drawing/2014/main" id="{1707ECA6-B26B-D381-4FDB-59C606436925}"/>
                  </a:ext>
                </a:extLst>
              </p14:cNvPr>
              <p14:cNvContentPartPr/>
              <p14:nvPr/>
            </p14:nvContentPartPr>
            <p14:xfrm>
              <a:off x="5679253" y="178585"/>
              <a:ext cx="5110200" cy="2782800"/>
            </p14:xfrm>
          </p:contentPart>
        </mc:Choice>
        <mc:Fallback>
          <p:pic>
            <p:nvPicPr>
              <p:cNvPr id="1024" name="Ink 1023">
                <a:extLst>
                  <a:ext uri="{FF2B5EF4-FFF2-40B4-BE49-F238E27FC236}">
                    <a16:creationId xmlns:a16="http://schemas.microsoft.com/office/drawing/2014/main" id="{1707ECA6-B26B-D381-4FDB-59C606436925}"/>
                  </a:ext>
                </a:extLst>
              </p:cNvPr>
              <p:cNvPicPr/>
              <p:nvPr/>
            </p:nvPicPr>
            <p:blipFill>
              <a:blip r:embed="rId34"/>
              <a:stretch>
                <a:fillRect/>
              </a:stretch>
            </p:blipFill>
            <p:spPr>
              <a:xfrm>
                <a:off x="5670253" y="169586"/>
                <a:ext cx="5127840" cy="2800438"/>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25" name="Ink 1024">
                <a:extLst>
                  <a:ext uri="{FF2B5EF4-FFF2-40B4-BE49-F238E27FC236}">
                    <a16:creationId xmlns:a16="http://schemas.microsoft.com/office/drawing/2014/main" id="{B9714BAA-4321-B51C-172E-F70EA78EFEC5}"/>
                  </a:ext>
                </a:extLst>
              </p14:cNvPr>
              <p14:cNvContentPartPr/>
              <p14:nvPr/>
            </p14:nvContentPartPr>
            <p14:xfrm>
              <a:off x="7280533" y="3328225"/>
              <a:ext cx="4125240" cy="2423520"/>
            </p14:xfrm>
          </p:contentPart>
        </mc:Choice>
        <mc:Fallback>
          <p:pic>
            <p:nvPicPr>
              <p:cNvPr id="1025" name="Ink 1024">
                <a:extLst>
                  <a:ext uri="{FF2B5EF4-FFF2-40B4-BE49-F238E27FC236}">
                    <a16:creationId xmlns:a16="http://schemas.microsoft.com/office/drawing/2014/main" id="{B9714BAA-4321-B51C-172E-F70EA78EFEC5}"/>
                  </a:ext>
                </a:extLst>
              </p:cNvPr>
              <p:cNvPicPr/>
              <p:nvPr/>
            </p:nvPicPr>
            <p:blipFill>
              <a:blip r:embed="rId36"/>
              <a:stretch>
                <a:fillRect/>
              </a:stretch>
            </p:blipFill>
            <p:spPr>
              <a:xfrm>
                <a:off x="7271533" y="3319225"/>
                <a:ext cx="4142880" cy="2441160"/>
              </a:xfrm>
              <a:prstGeom prst="rect">
                <a:avLst/>
              </a:prstGeom>
            </p:spPr>
          </p:pic>
        </mc:Fallback>
      </mc:AlternateContent>
      <p:sp>
        <p:nvSpPr>
          <p:cNvPr id="1027" name="TextBox 1026">
            <a:extLst>
              <a:ext uri="{FF2B5EF4-FFF2-40B4-BE49-F238E27FC236}">
                <a16:creationId xmlns:a16="http://schemas.microsoft.com/office/drawing/2014/main" id="{BCF1B8F5-3CA6-DA0C-41B9-C4ED8E5A3940}"/>
              </a:ext>
            </a:extLst>
          </p:cNvPr>
          <p:cNvSpPr txBox="1"/>
          <p:nvPr/>
        </p:nvSpPr>
        <p:spPr>
          <a:xfrm>
            <a:off x="990600" y="296779"/>
            <a:ext cx="633507" cy="369332"/>
          </a:xfrm>
          <a:prstGeom prst="rect">
            <a:avLst/>
          </a:prstGeom>
          <a:noFill/>
        </p:spPr>
        <p:txBody>
          <a:bodyPr wrap="none" rtlCol="0">
            <a:spAutoFit/>
          </a:bodyPr>
          <a:lstStyle/>
          <a:p>
            <a:r>
              <a:rPr lang="en-US" b="1" dirty="0"/>
              <a:t>Bob</a:t>
            </a:r>
          </a:p>
        </p:txBody>
      </p:sp>
      <p:sp>
        <p:nvSpPr>
          <p:cNvPr id="1028" name="TextBox 1027">
            <a:extLst>
              <a:ext uri="{FF2B5EF4-FFF2-40B4-BE49-F238E27FC236}">
                <a16:creationId xmlns:a16="http://schemas.microsoft.com/office/drawing/2014/main" id="{2ABDC3F9-0DA0-4C8A-258F-FD79F1F2F20F}"/>
              </a:ext>
            </a:extLst>
          </p:cNvPr>
          <p:cNvSpPr txBox="1"/>
          <p:nvPr/>
        </p:nvSpPr>
        <p:spPr>
          <a:xfrm>
            <a:off x="3083747" y="57834"/>
            <a:ext cx="1031051" cy="646331"/>
          </a:xfrm>
          <a:prstGeom prst="rect">
            <a:avLst/>
          </a:prstGeom>
          <a:noFill/>
        </p:spPr>
        <p:txBody>
          <a:bodyPr wrap="none" rtlCol="0">
            <a:spAutoFit/>
          </a:bodyPr>
          <a:lstStyle/>
          <a:p>
            <a:r>
              <a:rPr lang="en-US" dirty="0"/>
              <a:t>School</a:t>
            </a:r>
          </a:p>
          <a:p>
            <a:r>
              <a:rPr lang="en-US" dirty="0"/>
              <a:t>Network</a:t>
            </a:r>
          </a:p>
        </p:txBody>
      </p:sp>
      <p:sp>
        <p:nvSpPr>
          <p:cNvPr id="1030" name="TextBox 1029">
            <a:extLst>
              <a:ext uri="{FF2B5EF4-FFF2-40B4-BE49-F238E27FC236}">
                <a16:creationId xmlns:a16="http://schemas.microsoft.com/office/drawing/2014/main" id="{EA53E690-EC11-A486-D263-723CE2802F85}"/>
              </a:ext>
            </a:extLst>
          </p:cNvPr>
          <p:cNvSpPr txBox="1"/>
          <p:nvPr/>
        </p:nvSpPr>
        <p:spPr>
          <a:xfrm>
            <a:off x="10849274" y="364322"/>
            <a:ext cx="1095172" cy="646331"/>
          </a:xfrm>
          <a:prstGeom prst="rect">
            <a:avLst/>
          </a:prstGeom>
          <a:noFill/>
        </p:spPr>
        <p:txBody>
          <a:bodyPr wrap="none" rtlCol="0">
            <a:spAutoFit/>
          </a:bodyPr>
          <a:lstStyle/>
          <a:p>
            <a:r>
              <a:rPr lang="en-US" dirty="0"/>
              <a:t>Comcast</a:t>
            </a:r>
          </a:p>
          <a:p>
            <a:r>
              <a:rPr lang="en-US" dirty="0"/>
              <a:t>Network</a:t>
            </a:r>
          </a:p>
        </p:txBody>
      </p:sp>
      <p:sp>
        <p:nvSpPr>
          <p:cNvPr id="1031" name="TextBox 1030">
            <a:extLst>
              <a:ext uri="{FF2B5EF4-FFF2-40B4-BE49-F238E27FC236}">
                <a16:creationId xmlns:a16="http://schemas.microsoft.com/office/drawing/2014/main" id="{D1453AE8-C059-ECF3-BB79-6C360F8A9AB0}"/>
              </a:ext>
            </a:extLst>
          </p:cNvPr>
          <p:cNvSpPr txBox="1"/>
          <p:nvPr/>
        </p:nvSpPr>
        <p:spPr>
          <a:xfrm>
            <a:off x="10789453" y="3686539"/>
            <a:ext cx="1031051" cy="646331"/>
          </a:xfrm>
          <a:prstGeom prst="rect">
            <a:avLst/>
          </a:prstGeom>
          <a:noFill/>
        </p:spPr>
        <p:txBody>
          <a:bodyPr wrap="none" rtlCol="0">
            <a:spAutoFit/>
          </a:bodyPr>
          <a:lstStyle/>
          <a:p>
            <a:r>
              <a:rPr lang="en-US" dirty="0"/>
              <a:t>Google </a:t>
            </a:r>
          </a:p>
          <a:p>
            <a:r>
              <a:rPr lang="en-US" dirty="0"/>
              <a:t>Network</a:t>
            </a:r>
          </a:p>
        </p:txBody>
      </p:sp>
      <p:sp>
        <p:nvSpPr>
          <p:cNvPr id="1032" name="TextBox 1031">
            <a:extLst>
              <a:ext uri="{FF2B5EF4-FFF2-40B4-BE49-F238E27FC236}">
                <a16:creationId xmlns:a16="http://schemas.microsoft.com/office/drawing/2014/main" id="{95056B80-A4CB-DF63-8455-B2D5440ED64C}"/>
              </a:ext>
            </a:extLst>
          </p:cNvPr>
          <p:cNvSpPr txBox="1"/>
          <p:nvPr/>
        </p:nvSpPr>
        <p:spPr>
          <a:xfrm>
            <a:off x="10120541" y="5203195"/>
            <a:ext cx="928459" cy="261610"/>
          </a:xfrm>
          <a:prstGeom prst="rect">
            <a:avLst/>
          </a:prstGeom>
          <a:noFill/>
        </p:spPr>
        <p:txBody>
          <a:bodyPr wrap="none" rtlCol="0">
            <a:spAutoFit/>
          </a:bodyPr>
          <a:lstStyle/>
          <a:p>
            <a:r>
              <a:rPr lang="en-US" sz="1100" dirty="0"/>
              <a:t>Web Server</a:t>
            </a:r>
          </a:p>
        </p:txBody>
      </p:sp>
      <p:sp>
        <p:nvSpPr>
          <p:cNvPr id="1033" name="TextBox 1032">
            <a:extLst>
              <a:ext uri="{FF2B5EF4-FFF2-40B4-BE49-F238E27FC236}">
                <a16:creationId xmlns:a16="http://schemas.microsoft.com/office/drawing/2014/main" id="{17E098C3-7816-F2D9-3001-B04215C3B5F5}"/>
              </a:ext>
            </a:extLst>
          </p:cNvPr>
          <p:cNvSpPr txBox="1"/>
          <p:nvPr/>
        </p:nvSpPr>
        <p:spPr>
          <a:xfrm>
            <a:off x="8686800" y="482312"/>
            <a:ext cx="1141659" cy="307777"/>
          </a:xfrm>
          <a:prstGeom prst="rect">
            <a:avLst/>
          </a:prstGeom>
          <a:noFill/>
        </p:spPr>
        <p:txBody>
          <a:bodyPr wrap="none" rtlCol="0">
            <a:spAutoFit/>
          </a:bodyPr>
          <a:lstStyle/>
          <a:p>
            <a:r>
              <a:rPr lang="en-US" sz="1400" dirty="0"/>
              <a:t>DNS Server</a:t>
            </a:r>
          </a:p>
        </p:txBody>
      </p:sp>
      <p:sp>
        <p:nvSpPr>
          <p:cNvPr id="15" name="TextBox 14">
            <a:extLst>
              <a:ext uri="{FF2B5EF4-FFF2-40B4-BE49-F238E27FC236}">
                <a16:creationId xmlns:a16="http://schemas.microsoft.com/office/drawing/2014/main" id="{D065FF8E-396D-313A-3DFE-59FC0FAE361F}"/>
              </a:ext>
            </a:extLst>
          </p:cNvPr>
          <p:cNvSpPr txBox="1"/>
          <p:nvPr/>
        </p:nvSpPr>
        <p:spPr>
          <a:xfrm flipH="1">
            <a:off x="310066" y="1206243"/>
            <a:ext cx="2773681" cy="261610"/>
          </a:xfrm>
          <a:prstGeom prst="rect">
            <a:avLst/>
          </a:prstGeom>
          <a:noFill/>
        </p:spPr>
        <p:txBody>
          <a:bodyPr wrap="square" rtlCol="0">
            <a:spAutoFit/>
          </a:bodyPr>
          <a:lstStyle/>
          <a:p>
            <a:r>
              <a:rPr lang="en-US" sz="1100" dirty="0"/>
              <a:t>00:16:D3:23:68:8A</a:t>
            </a:r>
          </a:p>
        </p:txBody>
      </p:sp>
      <p:sp>
        <p:nvSpPr>
          <p:cNvPr id="25" name="TextBox 24">
            <a:extLst>
              <a:ext uri="{FF2B5EF4-FFF2-40B4-BE49-F238E27FC236}">
                <a16:creationId xmlns:a16="http://schemas.microsoft.com/office/drawing/2014/main" id="{EB4EAEFF-3291-413D-BB03-5480BFC73A01}"/>
              </a:ext>
            </a:extLst>
          </p:cNvPr>
          <p:cNvSpPr txBox="1"/>
          <p:nvPr/>
        </p:nvSpPr>
        <p:spPr>
          <a:xfrm>
            <a:off x="8628493" y="686910"/>
            <a:ext cx="6103620" cy="307777"/>
          </a:xfrm>
          <a:prstGeom prst="rect">
            <a:avLst/>
          </a:prstGeom>
          <a:noFill/>
        </p:spPr>
        <p:txBody>
          <a:bodyPr wrap="square">
            <a:spAutoFit/>
          </a:bodyPr>
          <a:lstStyle/>
          <a:p>
            <a:r>
              <a:rPr lang="en-US" sz="1400" dirty="0"/>
              <a:t>68.87.71.226</a:t>
            </a:r>
          </a:p>
        </p:txBody>
      </p:sp>
      <p:sp>
        <p:nvSpPr>
          <p:cNvPr id="1034" name="TextBox 1033">
            <a:extLst>
              <a:ext uri="{FF2B5EF4-FFF2-40B4-BE49-F238E27FC236}">
                <a16:creationId xmlns:a16="http://schemas.microsoft.com/office/drawing/2014/main" id="{72EC0A6C-30A1-C453-B1D9-566299A2EFB9}"/>
              </a:ext>
            </a:extLst>
          </p:cNvPr>
          <p:cNvSpPr txBox="1"/>
          <p:nvPr/>
        </p:nvSpPr>
        <p:spPr>
          <a:xfrm>
            <a:off x="2854933" y="2573557"/>
            <a:ext cx="7368540" cy="307777"/>
          </a:xfrm>
          <a:prstGeom prst="rect">
            <a:avLst/>
          </a:prstGeom>
          <a:noFill/>
        </p:spPr>
        <p:txBody>
          <a:bodyPr wrap="square">
            <a:spAutoFit/>
          </a:bodyPr>
          <a:lstStyle/>
          <a:p>
            <a:r>
              <a:rPr lang="en-US" sz="1400" dirty="0"/>
              <a:t>68.85.2.1</a:t>
            </a:r>
          </a:p>
        </p:txBody>
      </p:sp>
      <p:sp>
        <p:nvSpPr>
          <p:cNvPr id="20" name="TextBox 19">
            <a:extLst>
              <a:ext uri="{FF2B5EF4-FFF2-40B4-BE49-F238E27FC236}">
                <a16:creationId xmlns:a16="http://schemas.microsoft.com/office/drawing/2014/main" id="{307A786C-EC8C-F09D-AEAE-F93491BE4C30}"/>
              </a:ext>
            </a:extLst>
          </p:cNvPr>
          <p:cNvSpPr txBox="1"/>
          <p:nvPr/>
        </p:nvSpPr>
        <p:spPr>
          <a:xfrm>
            <a:off x="677263" y="1354149"/>
            <a:ext cx="1547297" cy="261610"/>
          </a:xfrm>
          <a:prstGeom prst="rect">
            <a:avLst/>
          </a:prstGeom>
          <a:noFill/>
        </p:spPr>
        <p:txBody>
          <a:bodyPr wrap="square">
            <a:spAutoFit/>
          </a:bodyPr>
          <a:lstStyle/>
          <a:p>
            <a:r>
              <a:rPr lang="en-US" sz="1100" dirty="0"/>
              <a:t>10.5.5.5</a:t>
            </a:r>
          </a:p>
        </p:txBody>
      </p:sp>
      <p:sp>
        <p:nvSpPr>
          <p:cNvPr id="7" name="TextBox 6">
            <a:extLst>
              <a:ext uri="{FF2B5EF4-FFF2-40B4-BE49-F238E27FC236}">
                <a16:creationId xmlns:a16="http://schemas.microsoft.com/office/drawing/2014/main" id="{6811741C-3B21-84B9-0771-49D6775704FB}"/>
              </a:ext>
            </a:extLst>
          </p:cNvPr>
          <p:cNvSpPr txBox="1"/>
          <p:nvPr/>
        </p:nvSpPr>
        <p:spPr>
          <a:xfrm>
            <a:off x="2438400" y="4114800"/>
            <a:ext cx="184731" cy="369332"/>
          </a:xfrm>
          <a:prstGeom prst="rect">
            <a:avLst/>
          </a:prstGeom>
          <a:noFill/>
        </p:spPr>
        <p:txBody>
          <a:bodyPr wrap="none" rtlCol="0">
            <a:spAutoFit/>
          </a:bodyPr>
          <a:lstStyle/>
          <a:p>
            <a:endParaRPr lang="en-US" dirty="0"/>
          </a:p>
        </p:txBody>
      </p:sp>
      <p:sp>
        <p:nvSpPr>
          <p:cNvPr id="1029" name="TextBox 1028">
            <a:extLst>
              <a:ext uri="{FF2B5EF4-FFF2-40B4-BE49-F238E27FC236}">
                <a16:creationId xmlns:a16="http://schemas.microsoft.com/office/drawing/2014/main" id="{B60B386B-4FB9-041F-D292-01C7B92BD6FB}"/>
              </a:ext>
            </a:extLst>
          </p:cNvPr>
          <p:cNvSpPr txBox="1"/>
          <p:nvPr/>
        </p:nvSpPr>
        <p:spPr>
          <a:xfrm>
            <a:off x="3021373" y="2873187"/>
            <a:ext cx="7367586" cy="230832"/>
          </a:xfrm>
          <a:prstGeom prst="rect">
            <a:avLst/>
          </a:prstGeom>
          <a:noFill/>
        </p:spPr>
        <p:txBody>
          <a:bodyPr wrap="square">
            <a:spAutoFit/>
          </a:bodyPr>
          <a:lstStyle/>
          <a:p>
            <a:r>
              <a:rPr lang="en-US" sz="900" dirty="0"/>
              <a:t>00:22:6B:45:1F:1B </a:t>
            </a:r>
          </a:p>
        </p:txBody>
      </p:sp>
      <p:sp>
        <p:nvSpPr>
          <p:cNvPr id="1036" name="Rectangle 1035">
            <a:extLst>
              <a:ext uri="{FF2B5EF4-FFF2-40B4-BE49-F238E27FC236}">
                <a16:creationId xmlns:a16="http://schemas.microsoft.com/office/drawing/2014/main" id="{A1750BA8-FE11-200F-21CB-38528537E8EC}"/>
              </a:ext>
            </a:extLst>
          </p:cNvPr>
          <p:cNvSpPr/>
          <p:nvPr/>
        </p:nvSpPr>
        <p:spPr>
          <a:xfrm>
            <a:off x="3059586" y="1648034"/>
            <a:ext cx="651135" cy="3039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NAT</a:t>
            </a:r>
          </a:p>
        </p:txBody>
      </p:sp>
      <p:sp>
        <p:nvSpPr>
          <p:cNvPr id="1037" name="TextBox 1036">
            <a:extLst>
              <a:ext uri="{FF2B5EF4-FFF2-40B4-BE49-F238E27FC236}">
                <a16:creationId xmlns:a16="http://schemas.microsoft.com/office/drawing/2014/main" id="{4F26BD4E-71D0-F601-AC3D-361E53BD475C}"/>
              </a:ext>
            </a:extLst>
          </p:cNvPr>
          <p:cNvSpPr txBox="1"/>
          <p:nvPr/>
        </p:nvSpPr>
        <p:spPr>
          <a:xfrm>
            <a:off x="9828459" y="5365118"/>
            <a:ext cx="1787669" cy="369332"/>
          </a:xfrm>
          <a:prstGeom prst="rect">
            <a:avLst/>
          </a:prstGeom>
          <a:noFill/>
        </p:spPr>
        <p:txBody>
          <a:bodyPr wrap="none" rtlCol="0">
            <a:spAutoFit/>
          </a:bodyPr>
          <a:lstStyle/>
          <a:p>
            <a:r>
              <a:rPr lang="en-US" sz="1800" dirty="0"/>
              <a:t>64.233.169.105</a:t>
            </a:r>
            <a:endParaRPr lang="en-US" dirty="0"/>
          </a:p>
        </p:txBody>
      </p:sp>
      <p:sp>
        <p:nvSpPr>
          <p:cNvPr id="4" name="Oval 3">
            <a:extLst>
              <a:ext uri="{FF2B5EF4-FFF2-40B4-BE49-F238E27FC236}">
                <a16:creationId xmlns:a16="http://schemas.microsoft.com/office/drawing/2014/main" id="{E8167CE0-77B4-64F4-B52A-2FE379E22763}"/>
              </a:ext>
            </a:extLst>
          </p:cNvPr>
          <p:cNvSpPr/>
          <p:nvPr/>
        </p:nvSpPr>
        <p:spPr>
          <a:xfrm>
            <a:off x="9821568" y="4299466"/>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sp>
        <p:nvSpPr>
          <p:cNvPr id="1038" name="Oval 1037">
            <a:extLst>
              <a:ext uri="{FF2B5EF4-FFF2-40B4-BE49-F238E27FC236}">
                <a16:creationId xmlns:a16="http://schemas.microsoft.com/office/drawing/2014/main" id="{E5C02DA6-1E22-CBB3-2BB7-0B55148C0D1D}"/>
              </a:ext>
            </a:extLst>
          </p:cNvPr>
          <p:cNvSpPr/>
          <p:nvPr/>
        </p:nvSpPr>
        <p:spPr>
          <a:xfrm>
            <a:off x="913188" y="621800"/>
            <a:ext cx="840624" cy="3720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TCP</a:t>
            </a:r>
          </a:p>
        </p:txBody>
      </p:sp>
      <p:pic>
        <p:nvPicPr>
          <p:cNvPr id="1035" name="Graphic 1034" descr="Envelope with solid fill">
            <a:extLst>
              <a:ext uri="{FF2B5EF4-FFF2-40B4-BE49-F238E27FC236}">
                <a16:creationId xmlns:a16="http://schemas.microsoft.com/office/drawing/2014/main" id="{D5DD3EDC-6A11-CBB1-FF31-37450EE30540}"/>
              </a:ext>
            </a:extLst>
          </p:cNvPr>
          <p:cNvPicPr>
            <a:picLocks noChangeAspect="1"/>
          </p:cNvPicPr>
          <p:nvPr/>
        </p:nvPicPr>
        <p:blipFill>
          <a:blip r:embed="rId37">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78753" y="1512731"/>
            <a:ext cx="457200" cy="457200"/>
          </a:xfrm>
          <a:prstGeom prst="rect">
            <a:avLst/>
          </a:prstGeom>
        </p:spPr>
      </p:pic>
      <p:pic>
        <p:nvPicPr>
          <p:cNvPr id="2050" name="Picture 2" descr="Google Search - Wikipedia">
            <a:extLst>
              <a:ext uri="{FF2B5EF4-FFF2-40B4-BE49-F238E27FC236}">
                <a16:creationId xmlns:a16="http://schemas.microsoft.com/office/drawing/2014/main" id="{B10A64E1-0CFE-B719-6221-684354AC37D1}"/>
              </a:ext>
            </a:extLst>
          </p:cNvPr>
          <p:cNvPicPr>
            <a:picLocks noChangeAspect="1" noChangeArrowheads="1"/>
          </p:cNvPicPr>
          <p:nvPr/>
        </p:nvPicPr>
        <p:blipFill>
          <a:blip r:embed="rId39" cstate="print">
            <a:extLst>
              <a:ext uri="{28A0092B-C50C-407E-A947-70E740481C1C}">
                <a14:useLocalDpi xmlns:a14="http://schemas.microsoft.com/office/drawing/2010/main" val="0"/>
              </a:ext>
            </a:extLst>
          </a:blip>
          <a:srcRect/>
          <a:stretch>
            <a:fillRect/>
          </a:stretch>
        </p:blipFill>
        <p:spPr bwMode="auto">
          <a:xfrm>
            <a:off x="638715" y="3297733"/>
            <a:ext cx="3889614" cy="218790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A41C3FC-DE46-86AB-F9A8-A1F8CEF05D36}"/>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633967" y="3753982"/>
            <a:ext cx="3181367" cy="248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248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7</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6553200" y="274460"/>
            <a:ext cx="41130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6435893" y="-2539"/>
            <a:ext cx="4347665" cy="276999"/>
          </a:xfrm>
          <a:prstGeom prst="rect">
            <a:avLst/>
          </a:prstGeom>
          <a:noFill/>
        </p:spPr>
        <p:txBody>
          <a:bodyPr wrap="none" rtlCol="0">
            <a:spAutoFit/>
          </a:bodyPr>
          <a:lstStyle/>
          <a:p>
            <a:r>
              <a:rPr lang="en-US" sz="1200" dirty="0"/>
              <a:t>0101011101010101010101111101000010101010101010101</a:t>
            </a:r>
          </a:p>
        </p:txBody>
      </p:sp>
      <p:pic>
        <p:nvPicPr>
          <p:cNvPr id="8" name="Picture 7">
            <a:extLst>
              <a:ext uri="{FF2B5EF4-FFF2-40B4-BE49-F238E27FC236}">
                <a16:creationId xmlns:a16="http://schemas.microsoft.com/office/drawing/2014/main" id="{0B793D10-EB0F-628A-5425-AA8D9155516D}"/>
              </a:ext>
            </a:extLst>
          </p:cNvPr>
          <p:cNvPicPr>
            <a:picLocks noChangeAspect="1"/>
          </p:cNvPicPr>
          <p:nvPr/>
        </p:nvPicPr>
        <p:blipFill>
          <a:blip r:embed="rId2"/>
          <a:stretch>
            <a:fillRect/>
          </a:stretch>
        </p:blipFill>
        <p:spPr>
          <a:xfrm>
            <a:off x="381000" y="1371600"/>
            <a:ext cx="4800600" cy="2456539"/>
          </a:xfrm>
          <a:prstGeom prst="rect">
            <a:avLst/>
          </a:prstGeom>
          <a:ln w="57150">
            <a:solidFill>
              <a:schemeClr val="tx1"/>
            </a:solidFill>
          </a:ln>
        </p:spPr>
      </p:pic>
      <p:pic>
        <p:nvPicPr>
          <p:cNvPr id="7" name="Picture 6">
            <a:extLst>
              <a:ext uri="{FF2B5EF4-FFF2-40B4-BE49-F238E27FC236}">
                <a16:creationId xmlns:a16="http://schemas.microsoft.com/office/drawing/2014/main" id="{B066F02D-E6F1-0FF6-90B7-17C18B12B7D2}"/>
              </a:ext>
            </a:extLst>
          </p:cNvPr>
          <p:cNvPicPr>
            <a:picLocks noChangeAspect="1"/>
          </p:cNvPicPr>
          <p:nvPr/>
        </p:nvPicPr>
        <p:blipFill>
          <a:blip r:embed="rId3"/>
          <a:stretch>
            <a:fillRect/>
          </a:stretch>
        </p:blipFill>
        <p:spPr>
          <a:xfrm>
            <a:off x="6019800" y="1463880"/>
            <a:ext cx="4800600" cy="2364259"/>
          </a:xfrm>
          <a:prstGeom prst="rect">
            <a:avLst/>
          </a:prstGeom>
        </p:spPr>
      </p:pic>
      <p:sp>
        <p:nvSpPr>
          <p:cNvPr id="9" name="TextBox 8">
            <a:extLst>
              <a:ext uri="{FF2B5EF4-FFF2-40B4-BE49-F238E27FC236}">
                <a16:creationId xmlns:a16="http://schemas.microsoft.com/office/drawing/2014/main" id="{3F062EF5-76EC-89A5-B367-71E659D570A9}"/>
              </a:ext>
            </a:extLst>
          </p:cNvPr>
          <p:cNvSpPr txBox="1"/>
          <p:nvPr/>
        </p:nvSpPr>
        <p:spPr>
          <a:xfrm>
            <a:off x="1905000" y="4267200"/>
            <a:ext cx="4711546" cy="369332"/>
          </a:xfrm>
          <a:prstGeom prst="rect">
            <a:avLst/>
          </a:prstGeom>
          <a:noFill/>
        </p:spPr>
        <p:txBody>
          <a:bodyPr wrap="none" rtlCol="0">
            <a:spAutoFit/>
          </a:bodyPr>
          <a:lstStyle/>
          <a:p>
            <a:r>
              <a:rPr lang="en-US" dirty="0"/>
              <a:t>Physical Layer typically has three sub layers</a:t>
            </a:r>
          </a:p>
        </p:txBody>
      </p:sp>
      <p:sp>
        <p:nvSpPr>
          <p:cNvPr id="10" name="TextBox 9">
            <a:extLst>
              <a:ext uri="{FF2B5EF4-FFF2-40B4-BE49-F238E27FC236}">
                <a16:creationId xmlns:a16="http://schemas.microsoft.com/office/drawing/2014/main" id="{6D583104-37AD-A024-5C73-6C92E73EFC19}"/>
              </a:ext>
            </a:extLst>
          </p:cNvPr>
          <p:cNvSpPr txBox="1"/>
          <p:nvPr/>
        </p:nvSpPr>
        <p:spPr>
          <a:xfrm>
            <a:off x="2456953" y="4724400"/>
            <a:ext cx="4416594" cy="923330"/>
          </a:xfrm>
          <a:prstGeom prst="rect">
            <a:avLst/>
          </a:prstGeom>
          <a:noFill/>
        </p:spPr>
        <p:txBody>
          <a:bodyPr wrap="none" rtlCol="0">
            <a:spAutoFit/>
          </a:bodyPr>
          <a:lstStyle/>
          <a:p>
            <a:r>
              <a:rPr lang="en-US" b="1" dirty="0"/>
              <a:t>PCS-</a:t>
            </a:r>
            <a:r>
              <a:rPr lang="en-US" dirty="0"/>
              <a:t> Encoding the binary data</a:t>
            </a:r>
          </a:p>
          <a:p>
            <a:r>
              <a:rPr lang="en-US" b="1" dirty="0"/>
              <a:t>PMA-</a:t>
            </a:r>
            <a:r>
              <a:rPr lang="en-US" dirty="0"/>
              <a:t> Parallel to serial or serial to parallel</a:t>
            </a:r>
          </a:p>
          <a:p>
            <a:r>
              <a:rPr lang="en-US" b="1" dirty="0"/>
              <a:t>PMD</a:t>
            </a:r>
            <a:r>
              <a:rPr lang="en-US" dirty="0"/>
              <a:t> – Voltage amplifiers/LEDs/Lasers</a:t>
            </a:r>
          </a:p>
        </p:txBody>
      </p:sp>
    </p:spTree>
    <p:extLst>
      <p:ext uri="{BB962C8B-B14F-4D97-AF65-F5344CB8AC3E}">
        <p14:creationId xmlns:p14="http://schemas.microsoft.com/office/powerpoint/2010/main" val="346803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8</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6553200" y="274460"/>
            <a:ext cx="41130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6435893" y="-2539"/>
            <a:ext cx="4347665" cy="276999"/>
          </a:xfrm>
          <a:prstGeom prst="rect">
            <a:avLst/>
          </a:prstGeom>
          <a:noFill/>
        </p:spPr>
        <p:txBody>
          <a:bodyPr wrap="none" rtlCol="0">
            <a:spAutoFit/>
          </a:bodyPr>
          <a:lstStyle/>
          <a:p>
            <a:r>
              <a:rPr lang="en-US" sz="1200" dirty="0"/>
              <a:t>0101011101010101010101111101000010101010101010101</a:t>
            </a:r>
          </a:p>
        </p:txBody>
      </p:sp>
      <p:sp>
        <p:nvSpPr>
          <p:cNvPr id="3" name="TextBox 2">
            <a:extLst>
              <a:ext uri="{FF2B5EF4-FFF2-40B4-BE49-F238E27FC236}">
                <a16:creationId xmlns:a16="http://schemas.microsoft.com/office/drawing/2014/main" id="{FAB2B91F-B708-2B3B-CB3D-5495FCEA46D7}"/>
              </a:ext>
            </a:extLst>
          </p:cNvPr>
          <p:cNvSpPr txBox="1"/>
          <p:nvPr/>
        </p:nvSpPr>
        <p:spPr>
          <a:xfrm>
            <a:off x="1066800" y="1371600"/>
            <a:ext cx="9482083" cy="369332"/>
          </a:xfrm>
          <a:prstGeom prst="rect">
            <a:avLst/>
          </a:prstGeom>
          <a:noFill/>
        </p:spPr>
        <p:txBody>
          <a:bodyPr wrap="none" rtlCol="0">
            <a:spAutoFit/>
          </a:bodyPr>
          <a:lstStyle/>
          <a:p>
            <a:r>
              <a:rPr lang="en-US" dirty="0"/>
              <a:t>Noise and interference will corrupt the analog waveforms as they travel through the channel</a:t>
            </a:r>
          </a:p>
        </p:txBody>
      </p:sp>
      <p:sp>
        <p:nvSpPr>
          <p:cNvPr id="7" name="TextBox 6">
            <a:extLst>
              <a:ext uri="{FF2B5EF4-FFF2-40B4-BE49-F238E27FC236}">
                <a16:creationId xmlns:a16="http://schemas.microsoft.com/office/drawing/2014/main" id="{622A346A-7800-4EAE-5842-23BB77357A05}"/>
              </a:ext>
            </a:extLst>
          </p:cNvPr>
          <p:cNvSpPr txBox="1"/>
          <p:nvPr/>
        </p:nvSpPr>
        <p:spPr>
          <a:xfrm>
            <a:off x="2667000" y="1828800"/>
            <a:ext cx="5404043" cy="369332"/>
          </a:xfrm>
          <a:prstGeom prst="rect">
            <a:avLst/>
          </a:prstGeom>
          <a:noFill/>
        </p:spPr>
        <p:txBody>
          <a:bodyPr wrap="none" rtlCol="0">
            <a:spAutoFit/>
          </a:bodyPr>
          <a:lstStyle/>
          <a:p>
            <a:r>
              <a:rPr lang="en-US" dirty="0"/>
              <a:t>Each analog channel has a probability </a:t>
            </a:r>
            <a:r>
              <a:rPr lang="en-US" b="1" i="1" dirty="0"/>
              <a:t>p </a:t>
            </a:r>
            <a:r>
              <a:rPr lang="en-US" dirty="0"/>
              <a:t>of bit error</a:t>
            </a:r>
          </a:p>
        </p:txBody>
      </p:sp>
      <p:pic>
        <p:nvPicPr>
          <p:cNvPr id="9" name="Picture 8">
            <a:extLst>
              <a:ext uri="{FF2B5EF4-FFF2-40B4-BE49-F238E27FC236}">
                <a16:creationId xmlns:a16="http://schemas.microsoft.com/office/drawing/2014/main" id="{420EBFF0-1D9D-0049-72D8-0C7E3F1AA939}"/>
              </a:ext>
            </a:extLst>
          </p:cNvPr>
          <p:cNvPicPr>
            <a:picLocks noChangeAspect="1"/>
          </p:cNvPicPr>
          <p:nvPr/>
        </p:nvPicPr>
        <p:blipFill>
          <a:blip r:embed="rId2"/>
          <a:stretch>
            <a:fillRect/>
          </a:stretch>
        </p:blipFill>
        <p:spPr>
          <a:xfrm>
            <a:off x="2209800" y="2455729"/>
            <a:ext cx="6628142" cy="2066569"/>
          </a:xfrm>
          <a:prstGeom prst="rect">
            <a:avLst/>
          </a:prstGeom>
        </p:spPr>
      </p:pic>
      <p:sp>
        <p:nvSpPr>
          <p:cNvPr id="10" name="TextBox 9">
            <a:extLst>
              <a:ext uri="{FF2B5EF4-FFF2-40B4-BE49-F238E27FC236}">
                <a16:creationId xmlns:a16="http://schemas.microsoft.com/office/drawing/2014/main" id="{E2A45E0D-4D87-E0F9-6FB8-F8967FA434B3}"/>
              </a:ext>
            </a:extLst>
          </p:cNvPr>
          <p:cNvSpPr txBox="1"/>
          <p:nvPr/>
        </p:nvSpPr>
        <p:spPr>
          <a:xfrm>
            <a:off x="381000" y="4495800"/>
            <a:ext cx="2339102" cy="369332"/>
          </a:xfrm>
          <a:prstGeom prst="rect">
            <a:avLst/>
          </a:prstGeom>
          <a:noFill/>
        </p:spPr>
        <p:txBody>
          <a:bodyPr wrap="none" rtlCol="0">
            <a:spAutoFit/>
          </a:bodyPr>
          <a:lstStyle/>
          <a:p>
            <a:r>
              <a:rPr lang="en-US" dirty="0"/>
              <a:t>Typical Values of </a:t>
            </a:r>
            <a:r>
              <a:rPr lang="en-US" b="1" i="1" dirty="0"/>
              <a:t>p</a:t>
            </a:r>
            <a:r>
              <a:rPr lang="en-US" dirty="0"/>
              <a:t>? </a:t>
            </a:r>
          </a:p>
        </p:txBody>
      </p:sp>
      <p:sp>
        <p:nvSpPr>
          <p:cNvPr id="11" name="TextBox 10">
            <a:extLst>
              <a:ext uri="{FF2B5EF4-FFF2-40B4-BE49-F238E27FC236}">
                <a16:creationId xmlns:a16="http://schemas.microsoft.com/office/drawing/2014/main" id="{092FE220-CE29-56E1-3D9D-AAEBCE31CAE1}"/>
              </a:ext>
            </a:extLst>
          </p:cNvPr>
          <p:cNvSpPr txBox="1"/>
          <p:nvPr/>
        </p:nvSpPr>
        <p:spPr>
          <a:xfrm>
            <a:off x="1066800" y="4913929"/>
            <a:ext cx="9533379" cy="646331"/>
          </a:xfrm>
          <a:prstGeom prst="rect">
            <a:avLst/>
          </a:prstGeom>
          <a:noFill/>
        </p:spPr>
        <p:txBody>
          <a:bodyPr wrap="none" rtlCol="0">
            <a:spAutoFit/>
          </a:bodyPr>
          <a:lstStyle/>
          <a:p>
            <a:r>
              <a:rPr lang="en-US" dirty="0"/>
              <a:t>A wireless link may have a raw </a:t>
            </a:r>
            <a:r>
              <a:rPr lang="en-US" b="1" i="1" dirty="0"/>
              <a:t>p</a:t>
            </a:r>
            <a:r>
              <a:rPr lang="en-US" dirty="0"/>
              <a:t> of 1e-3, with error correction, this can be improved to 1e-6</a:t>
            </a:r>
          </a:p>
          <a:p>
            <a:r>
              <a:rPr lang="en-US" dirty="0"/>
              <a:t>Fiber optic link may have </a:t>
            </a:r>
            <a:r>
              <a:rPr lang="en-US" b="1" i="1" dirty="0"/>
              <a:t>p </a:t>
            </a:r>
            <a:r>
              <a:rPr lang="en-US" dirty="0"/>
              <a:t> of 1e-12</a:t>
            </a:r>
          </a:p>
        </p:txBody>
      </p:sp>
      <p:sp>
        <p:nvSpPr>
          <p:cNvPr id="17" name="TextBox 16">
            <a:extLst>
              <a:ext uri="{FF2B5EF4-FFF2-40B4-BE49-F238E27FC236}">
                <a16:creationId xmlns:a16="http://schemas.microsoft.com/office/drawing/2014/main" id="{40A3CFE4-70CA-7929-390B-C1FDC43D79F4}"/>
              </a:ext>
            </a:extLst>
          </p:cNvPr>
          <p:cNvSpPr txBox="1"/>
          <p:nvPr/>
        </p:nvSpPr>
        <p:spPr>
          <a:xfrm>
            <a:off x="762000" y="5867400"/>
            <a:ext cx="3057247" cy="369332"/>
          </a:xfrm>
          <a:prstGeom prst="rect">
            <a:avLst/>
          </a:prstGeom>
          <a:noFill/>
        </p:spPr>
        <p:txBody>
          <a:bodyPr wrap="none" rtlCol="0">
            <a:spAutoFit/>
          </a:bodyPr>
          <a:lstStyle/>
          <a:p>
            <a:r>
              <a:rPr lang="en-US" dirty="0"/>
              <a:t>That a very low probability</a:t>
            </a:r>
            <a:r>
              <a:rPr lang="en-US" dirty="0">
                <a:highlight>
                  <a:srgbClr val="00FF00"/>
                </a:highlight>
              </a:rPr>
              <a:t>!!!</a:t>
            </a:r>
          </a:p>
        </p:txBody>
      </p:sp>
    </p:spTree>
    <p:extLst>
      <p:ext uri="{BB962C8B-B14F-4D97-AF65-F5344CB8AC3E}">
        <p14:creationId xmlns:p14="http://schemas.microsoft.com/office/powerpoint/2010/main" val="633407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64465">
              <a:lnSpc>
                <a:spcPts val="2090"/>
              </a:lnSpc>
            </a:pPr>
            <a:fld id="{81D60167-4931-47E6-BA6A-407CBD079E47}" type="slidenum">
              <a:rPr spc="-5" dirty="0"/>
              <a:t>9</a:t>
            </a:fld>
            <a:endParaRPr spc="-5" dirty="0"/>
          </a:p>
        </p:txBody>
      </p:sp>
      <p:sp>
        <p:nvSpPr>
          <p:cNvPr id="12" name="Rectangle 11">
            <a:extLst>
              <a:ext uri="{FF2B5EF4-FFF2-40B4-BE49-F238E27FC236}">
                <a16:creationId xmlns:a16="http://schemas.microsoft.com/office/drawing/2014/main" id="{95B40F0D-E089-BBA8-3E96-B5E02B3931BB}"/>
              </a:ext>
            </a:extLst>
          </p:cNvPr>
          <p:cNvSpPr/>
          <p:nvPr/>
        </p:nvSpPr>
        <p:spPr>
          <a:xfrm>
            <a:off x="76200" y="76200"/>
            <a:ext cx="4724401" cy="70132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Physical Layer</a:t>
            </a:r>
          </a:p>
        </p:txBody>
      </p:sp>
      <p:sp>
        <p:nvSpPr>
          <p:cNvPr id="15" name="Rectangle 14">
            <a:extLst>
              <a:ext uri="{FF2B5EF4-FFF2-40B4-BE49-F238E27FC236}">
                <a16:creationId xmlns:a16="http://schemas.microsoft.com/office/drawing/2014/main" id="{D02ECD5B-02D1-C469-F1E3-C33B57A59875}"/>
              </a:ext>
            </a:extLst>
          </p:cNvPr>
          <p:cNvSpPr/>
          <p:nvPr/>
        </p:nvSpPr>
        <p:spPr>
          <a:xfrm>
            <a:off x="6553200" y="274460"/>
            <a:ext cx="4113052"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Frame</a:t>
            </a:r>
          </a:p>
        </p:txBody>
      </p:sp>
      <p:sp>
        <p:nvSpPr>
          <p:cNvPr id="16" name="TextBox 15">
            <a:extLst>
              <a:ext uri="{FF2B5EF4-FFF2-40B4-BE49-F238E27FC236}">
                <a16:creationId xmlns:a16="http://schemas.microsoft.com/office/drawing/2014/main" id="{47C29A45-0BF5-DCE4-3F8E-2DDA502E15FA}"/>
              </a:ext>
            </a:extLst>
          </p:cNvPr>
          <p:cNvSpPr txBox="1"/>
          <p:nvPr/>
        </p:nvSpPr>
        <p:spPr>
          <a:xfrm>
            <a:off x="6435893" y="-2539"/>
            <a:ext cx="4347665" cy="276999"/>
          </a:xfrm>
          <a:prstGeom prst="rect">
            <a:avLst/>
          </a:prstGeom>
          <a:noFill/>
        </p:spPr>
        <p:txBody>
          <a:bodyPr wrap="none" rtlCol="0">
            <a:spAutoFit/>
          </a:bodyPr>
          <a:lstStyle/>
          <a:p>
            <a:r>
              <a:rPr lang="en-US" sz="1200" dirty="0"/>
              <a:t>0101011101010101010101111101000010101010101010101</a:t>
            </a:r>
          </a:p>
        </p:txBody>
      </p:sp>
      <p:sp>
        <p:nvSpPr>
          <p:cNvPr id="3" name="TextBox 2">
            <a:extLst>
              <a:ext uri="{FF2B5EF4-FFF2-40B4-BE49-F238E27FC236}">
                <a16:creationId xmlns:a16="http://schemas.microsoft.com/office/drawing/2014/main" id="{FAB2B91F-B708-2B3B-CB3D-5495FCEA46D7}"/>
              </a:ext>
            </a:extLst>
          </p:cNvPr>
          <p:cNvSpPr txBox="1"/>
          <p:nvPr/>
        </p:nvSpPr>
        <p:spPr>
          <a:xfrm>
            <a:off x="1066800" y="1371600"/>
            <a:ext cx="9482083" cy="369332"/>
          </a:xfrm>
          <a:prstGeom prst="rect">
            <a:avLst/>
          </a:prstGeom>
          <a:noFill/>
        </p:spPr>
        <p:txBody>
          <a:bodyPr wrap="none" rtlCol="0">
            <a:spAutoFit/>
          </a:bodyPr>
          <a:lstStyle/>
          <a:p>
            <a:r>
              <a:rPr lang="en-US" dirty="0"/>
              <a:t>Noise and interference will corrupt the analog waveforms as they travel through the channel</a:t>
            </a:r>
          </a:p>
        </p:txBody>
      </p:sp>
      <p:sp>
        <p:nvSpPr>
          <p:cNvPr id="7" name="TextBox 6">
            <a:extLst>
              <a:ext uri="{FF2B5EF4-FFF2-40B4-BE49-F238E27FC236}">
                <a16:creationId xmlns:a16="http://schemas.microsoft.com/office/drawing/2014/main" id="{622A346A-7800-4EAE-5842-23BB77357A05}"/>
              </a:ext>
            </a:extLst>
          </p:cNvPr>
          <p:cNvSpPr txBox="1"/>
          <p:nvPr/>
        </p:nvSpPr>
        <p:spPr>
          <a:xfrm>
            <a:off x="2667000" y="1828800"/>
            <a:ext cx="5404043" cy="369332"/>
          </a:xfrm>
          <a:prstGeom prst="rect">
            <a:avLst/>
          </a:prstGeom>
          <a:noFill/>
        </p:spPr>
        <p:txBody>
          <a:bodyPr wrap="none" rtlCol="0">
            <a:spAutoFit/>
          </a:bodyPr>
          <a:lstStyle/>
          <a:p>
            <a:r>
              <a:rPr lang="en-US" dirty="0"/>
              <a:t>Each analog channel has a probability </a:t>
            </a:r>
            <a:r>
              <a:rPr lang="en-US" b="1" i="1" dirty="0"/>
              <a:t>p </a:t>
            </a:r>
            <a:r>
              <a:rPr lang="en-US" dirty="0"/>
              <a:t>of bit error</a:t>
            </a:r>
          </a:p>
        </p:txBody>
      </p:sp>
      <p:pic>
        <p:nvPicPr>
          <p:cNvPr id="9" name="Picture 8">
            <a:extLst>
              <a:ext uri="{FF2B5EF4-FFF2-40B4-BE49-F238E27FC236}">
                <a16:creationId xmlns:a16="http://schemas.microsoft.com/office/drawing/2014/main" id="{420EBFF0-1D9D-0049-72D8-0C7E3F1AA939}"/>
              </a:ext>
            </a:extLst>
          </p:cNvPr>
          <p:cNvPicPr>
            <a:picLocks noChangeAspect="1"/>
          </p:cNvPicPr>
          <p:nvPr/>
        </p:nvPicPr>
        <p:blipFill>
          <a:blip r:embed="rId2"/>
          <a:stretch>
            <a:fillRect/>
          </a:stretch>
        </p:blipFill>
        <p:spPr>
          <a:xfrm>
            <a:off x="2209800" y="2455729"/>
            <a:ext cx="6628142" cy="2066569"/>
          </a:xfrm>
          <a:prstGeom prst="rect">
            <a:avLst/>
          </a:prstGeom>
        </p:spPr>
      </p:pic>
      <p:sp>
        <p:nvSpPr>
          <p:cNvPr id="10" name="TextBox 9">
            <a:extLst>
              <a:ext uri="{FF2B5EF4-FFF2-40B4-BE49-F238E27FC236}">
                <a16:creationId xmlns:a16="http://schemas.microsoft.com/office/drawing/2014/main" id="{E2A45E0D-4D87-E0F9-6FB8-F8967FA434B3}"/>
              </a:ext>
            </a:extLst>
          </p:cNvPr>
          <p:cNvSpPr txBox="1"/>
          <p:nvPr/>
        </p:nvSpPr>
        <p:spPr>
          <a:xfrm>
            <a:off x="381000" y="4495800"/>
            <a:ext cx="2339102" cy="369332"/>
          </a:xfrm>
          <a:prstGeom prst="rect">
            <a:avLst/>
          </a:prstGeom>
          <a:noFill/>
        </p:spPr>
        <p:txBody>
          <a:bodyPr wrap="none" rtlCol="0">
            <a:spAutoFit/>
          </a:bodyPr>
          <a:lstStyle/>
          <a:p>
            <a:r>
              <a:rPr lang="en-US" dirty="0"/>
              <a:t>Typical Values of </a:t>
            </a:r>
            <a:r>
              <a:rPr lang="en-US" b="1" i="1" dirty="0"/>
              <a:t>p</a:t>
            </a:r>
            <a:r>
              <a:rPr lang="en-US" dirty="0"/>
              <a:t>? </a:t>
            </a:r>
          </a:p>
        </p:txBody>
      </p:sp>
      <p:sp>
        <p:nvSpPr>
          <p:cNvPr id="11" name="TextBox 10">
            <a:extLst>
              <a:ext uri="{FF2B5EF4-FFF2-40B4-BE49-F238E27FC236}">
                <a16:creationId xmlns:a16="http://schemas.microsoft.com/office/drawing/2014/main" id="{092FE220-CE29-56E1-3D9D-AAEBCE31CAE1}"/>
              </a:ext>
            </a:extLst>
          </p:cNvPr>
          <p:cNvSpPr txBox="1"/>
          <p:nvPr/>
        </p:nvSpPr>
        <p:spPr>
          <a:xfrm>
            <a:off x="1066800" y="4913929"/>
            <a:ext cx="9533379" cy="646331"/>
          </a:xfrm>
          <a:prstGeom prst="rect">
            <a:avLst/>
          </a:prstGeom>
          <a:noFill/>
        </p:spPr>
        <p:txBody>
          <a:bodyPr wrap="none" rtlCol="0">
            <a:spAutoFit/>
          </a:bodyPr>
          <a:lstStyle/>
          <a:p>
            <a:r>
              <a:rPr lang="en-US" dirty="0"/>
              <a:t>A wireless link may have a raw </a:t>
            </a:r>
            <a:r>
              <a:rPr lang="en-US" b="1" i="1" dirty="0"/>
              <a:t>p</a:t>
            </a:r>
            <a:r>
              <a:rPr lang="en-US" dirty="0"/>
              <a:t> of 1e-3, with error correction, this can be improved to 1e-6</a:t>
            </a:r>
          </a:p>
          <a:p>
            <a:r>
              <a:rPr lang="en-US" dirty="0"/>
              <a:t>Fiber optic link may have </a:t>
            </a:r>
            <a:r>
              <a:rPr lang="en-US" b="1" i="1" dirty="0"/>
              <a:t>p </a:t>
            </a:r>
            <a:r>
              <a:rPr lang="en-US" dirty="0"/>
              <a:t> of 1e-12</a:t>
            </a:r>
          </a:p>
        </p:txBody>
      </p:sp>
      <p:sp>
        <p:nvSpPr>
          <p:cNvPr id="17" name="TextBox 16">
            <a:extLst>
              <a:ext uri="{FF2B5EF4-FFF2-40B4-BE49-F238E27FC236}">
                <a16:creationId xmlns:a16="http://schemas.microsoft.com/office/drawing/2014/main" id="{40A3CFE4-70CA-7929-390B-C1FDC43D79F4}"/>
              </a:ext>
            </a:extLst>
          </p:cNvPr>
          <p:cNvSpPr txBox="1"/>
          <p:nvPr/>
        </p:nvSpPr>
        <p:spPr>
          <a:xfrm>
            <a:off x="762000" y="5867400"/>
            <a:ext cx="3057247" cy="369332"/>
          </a:xfrm>
          <a:prstGeom prst="rect">
            <a:avLst/>
          </a:prstGeom>
          <a:noFill/>
        </p:spPr>
        <p:txBody>
          <a:bodyPr wrap="none" rtlCol="0">
            <a:spAutoFit/>
          </a:bodyPr>
          <a:lstStyle/>
          <a:p>
            <a:r>
              <a:rPr lang="en-US" dirty="0"/>
              <a:t>That a very low probability</a:t>
            </a:r>
            <a:r>
              <a:rPr lang="en-US" dirty="0">
                <a:highlight>
                  <a:srgbClr val="00FF00"/>
                </a:highlight>
              </a:rPr>
              <a:t>!!!</a:t>
            </a:r>
          </a:p>
        </p:txBody>
      </p:sp>
      <p:sp>
        <p:nvSpPr>
          <p:cNvPr id="2" name="TextBox 1">
            <a:extLst>
              <a:ext uri="{FF2B5EF4-FFF2-40B4-BE49-F238E27FC236}">
                <a16:creationId xmlns:a16="http://schemas.microsoft.com/office/drawing/2014/main" id="{44AD6752-316D-2157-B101-E3E8BED677D9}"/>
              </a:ext>
            </a:extLst>
          </p:cNvPr>
          <p:cNvSpPr txBox="1"/>
          <p:nvPr/>
        </p:nvSpPr>
        <p:spPr>
          <a:xfrm>
            <a:off x="4114800" y="5682734"/>
            <a:ext cx="7423827" cy="646331"/>
          </a:xfrm>
          <a:prstGeom prst="rect">
            <a:avLst/>
          </a:prstGeom>
          <a:noFill/>
        </p:spPr>
        <p:txBody>
          <a:bodyPr wrap="none" rtlCol="0">
            <a:spAutoFit/>
          </a:bodyPr>
          <a:lstStyle/>
          <a:p>
            <a:r>
              <a:rPr lang="en-US" dirty="0"/>
              <a:t>80 </a:t>
            </a:r>
            <a:r>
              <a:rPr lang="en-US" dirty="0" err="1"/>
              <a:t>Mbs</a:t>
            </a:r>
            <a:r>
              <a:rPr lang="en-US" dirty="0"/>
              <a:t> </a:t>
            </a:r>
            <a:r>
              <a:rPr lang="en-US" dirty="0" err="1"/>
              <a:t>Wifi</a:t>
            </a:r>
            <a:r>
              <a:rPr lang="en-US" dirty="0"/>
              <a:t> Link where </a:t>
            </a:r>
            <a:r>
              <a:rPr lang="en-US" b="1" i="1" dirty="0"/>
              <a:t>p=1e-3 </a:t>
            </a:r>
            <a:r>
              <a:rPr lang="en-US" dirty="0"/>
              <a:t>means 4,800 bit errors every minute</a:t>
            </a:r>
          </a:p>
          <a:p>
            <a:r>
              <a:rPr lang="en-US" dirty="0"/>
              <a:t>10 Gbps fiber optic link where </a:t>
            </a:r>
            <a:r>
              <a:rPr lang="en-US" b="1" i="1" dirty="0"/>
              <a:t>p=1e-12</a:t>
            </a:r>
            <a:r>
              <a:rPr lang="en-US" dirty="0"/>
              <a:t> means 36 bit errors every hour </a:t>
            </a:r>
          </a:p>
        </p:txBody>
      </p:sp>
    </p:spTree>
    <p:extLst>
      <p:ext uri="{BB962C8B-B14F-4D97-AF65-F5344CB8AC3E}">
        <p14:creationId xmlns:p14="http://schemas.microsoft.com/office/powerpoint/2010/main" val="252937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1974</TotalTime>
  <Words>4424</Words>
  <Application>Microsoft Office PowerPoint</Application>
  <PresentationFormat>Widescreen</PresentationFormat>
  <Paragraphs>924</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Courier New</vt:lpstr>
      <vt:lpstr>Office Theme</vt:lpstr>
      <vt:lpstr>CSCI 466: Networks Link Layer</vt:lpstr>
      <vt:lpstr>Announcements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466</dc:title>
  <dc:creator>Reese Pearsall</dc:creator>
  <cp:lastModifiedBy>Reese Pearsall</cp:lastModifiedBy>
  <cp:revision>12</cp:revision>
  <dcterms:created xsi:type="dcterms:W3CDTF">2022-10-19T16:25:51Z</dcterms:created>
  <dcterms:modified xsi:type="dcterms:W3CDTF">2023-11-06T17:55:30Z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2022-10-12T00:00:00Z</vt:filetime>
  </property>
  <property fmtid="{D5CDD505-2E9C-101B-9397-08002B2CF9AE}" pid="3" name="Creator">
    <vt:lpwstr>Microsoft® PowerPoint® for Microsoft 365</vt:lpwstr>
  </property>
  <property fmtid="{D5CDD505-2E9C-101B-9397-08002B2CF9AE}" pid="4" name="LastSaved">
    <vt:filetime>2022-10-19T00:00:00Z</vt:filetime>
  </property>
  <property fmtid="{D5CDD505-2E9C-101B-9397-08002B2CF9AE}" pid="5" name="Producer">
    <vt:lpwstr>Microsoft® PowerPoint® for Microsoft 365</vt:lpwstr>
  </property>
</Properties>
</file>