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8" r:id="rId5"/>
    <p:sldId id="278" r:id="rId6"/>
    <p:sldId id="279" r:id="rId7"/>
    <p:sldId id="286" r:id="rId8"/>
    <p:sldId id="326" r:id="rId9"/>
    <p:sldId id="295" r:id="rId10"/>
    <p:sldId id="296" r:id="rId11"/>
    <p:sldId id="302" r:id="rId12"/>
    <p:sldId id="308" r:id="rId13"/>
    <p:sldId id="330" r:id="rId14"/>
    <p:sldId id="329" r:id="rId15"/>
    <p:sldId id="315" r:id="rId16"/>
    <p:sldId id="322" r:id="rId17"/>
    <p:sldId id="321" r:id="rId18"/>
    <p:sldId id="320" r:id="rId19"/>
    <p:sldId id="319" r:id="rId20"/>
    <p:sldId id="318" r:id="rId21"/>
    <p:sldId id="317" r:id="rId22"/>
    <p:sldId id="327" r:id="rId23"/>
    <p:sldId id="325" r:id="rId24"/>
    <p:sldId id="316" r:id="rId25"/>
    <p:sldId id="323" r:id="rId26"/>
    <p:sldId id="328" r:id="rId27"/>
    <p:sldId id="324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85393" autoAdjust="0"/>
  </p:normalViewPr>
  <p:slideViewPr>
    <p:cSldViewPr>
      <p:cViewPr>
        <p:scale>
          <a:sx n="125" d="100"/>
          <a:sy n="125" d="100"/>
        </p:scale>
        <p:origin x="22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17:47:10.3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1,'41'0,"44"1,-84-1,1 0,-2 1,1-1,1 1,-1-1,0 0,-1 1,1-1,0 1,0 0,0 0,0 0,-1-1,1 1,0 0,0 0,0 0,-1 0,0-1,0 1,1 1,0-1,-1 0,0-1,1 2,-1-1,0 0,0 0,1 2,0 5,-1 1,-1 16,1-15,-1 42,1-3,-2 1,-13 77,13-112,0 0,2 1,0 16,0-15,0-1,-5 29,2-23,1 2,1-2,2 35,-1 30,0-87,0 2,0-1,0 0,0 0,0-1,-1 2,1-1,-1 0,1 0,-1-1,1 1,-1 0,1 0,-1 0,1 0,-1-1,0 1,0 0,0 0,1-1,-1 1,-1 0,0 0,-1 0,1 0,-2 0,2 0,-1-1,1 0,0 0,-5 1,-5-2,0 1,-22-5,31 4,1 1,-1 0,1-1,0 0,0 1,-1-1,1 0,0 1,0-2,0 1,0-1,0 2,0-2,0 0,0 1,0-1,-2-2,3 0,0 2,0-1,0 0,0 1,0-2,1 2,-1-2,1 1,0 1,-1-2,1 1,1 0,0-3,3-73,3-39,-4 92,2 0,7-28,-6 40,-2 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65 0,'2'0,"1"0,0 0,-2 0,2 1,-1-1,1 0,0 1,-1-1,0 1,0-1,1 0,-2 1,2 0,0 0,-2 0,2 0,-2-1,0 1,2 0,-2 1,0-1,2-1,-2 2,1-1,-1 1,0-1,-1 0,2 1,-1-1,-1 0,1 1,-1 0,2-1,-2 1,0-1,0 0,0 4,0 5,0 0,-2 0,0 0,-8 17,4-8,-2 22,3 0,6 68,0-38,-1 196,0-264,0-1,0-1,0 1,0 0,-1-1,1 1,-1 1,-1-2,2 1,-1 0,0-1,-1 0,1 1,-2-1,2 1,0-1,-5 3,5-4,0 1,-2 0,2-1,-1 1,1-1,0 0,-2 0,2 1,0-1,-1 0,0 1,0-1,1 0,-2 0,2 0,0 0,-2-1,2 1,-1 0,0 0,0-1,1 1,0 0,-2 0,2-1,-1 0,1 1,0-1,-1 0,-2 0,3 0,-1-1,0 1,0 0,0-1,1 1,0-1,-1 1,1-1,0 0,-1 2,1-2,0 0,1 1,-2-1,2-1,0 2,-1-1,1 0,0 1,0-4,1-4,2 1,5-17,-3 8,4-9,21-33,-16 33,7-27,-4-39,-13 62,-2-55,-5 37,3 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24575,'2'-2'0,"0"1"0,0 0 0,0 0 0,0 0 0,0 0 0,0 0 0,0 0 0,1 1 0,-1-1 0,0 1 0,4-1 0,-2 1 0,403-80 0,-225 41 0,28-3 0,-65 25 0,248-41 0,-271 26 0,91-16 0,28-5 0,-65 11 0,-165 40 0,0 0 0,20-1 0,7 0 0,96-21-1365,-126 22-5461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24575,'369'-2'0,"377"4"0,-137 44 0,-509-35 0,177 24 0,-18-1 0,545 71 0,-660-85 0,226 25 0,166 27 0,424 76 0,-752-114 0,-82-11 0,135 5 0,101 14 0,-175-16 0,404 58 0,-311-49 0,-246-32 0,1 3 0,40 11 0,-46-9 0,0-2 0,0 0 0,46 1 0,-61-6 0,0 1 0,0 0 0,0 2 0,15 4 0,13 3 0,15-1 0,-36-7 0,36 9 0,254 82 0,-242-78 0,-45-11 0,44 14 0,-35-6 0,2 1 0,0-1 0,51 10 0,-76-20 35,0 0 0,0 0-1,-1 1 1,1 1 0,10 6-1,13 6-1607,-12-8-5253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17:47:10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0,-1-1 0,1 1 0,0-1 0,0 1 0,0-1 0,0 1 0,0-1 0,0 1 0,-1 0 0,1 0 0,0-1 0,0 2 0,4 3 0,69 58 0,66 75 0,181 152 0,-160-153 0,-81-70 0,-34-30 0,45 48 0,-61-53 0,-9-11 0,-2 1 0,21 28 0,-26-32 0,1 0 0,27 25 0,-24-25 0,33 40 0,53 76-1365,-87-113-5461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1 24575,'-5'0'0,"1"1"0,0 0 0,-1 0 0,1 0 0,0 0 0,0 1 0,-1 0 0,1 0 0,1 0 0,-1 0 0,0 1 0,0-1 0,1 1 0,-4 3 0,-8 8 0,-22 28 0,31-34 0,-33 39 0,9-9 0,-52 51 0,-38 35 0,52-51 0,9-21 0,42-39 0,1 1 0,-23 26 0,34-34 0,-11 14 0,-2 0 0,-1 0 0,-26 21 0,-22 8 0,61-42-1365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24575,'-10'402'0,"-35"163"0,6-158 0,0 307 0,19-105 0,9-423 0,0-49 0,-9 73 0,8-111 0,-30 320 0,30-305 0,-43 183 0,43-250 0,1-1 0,3 2 0,2 0 0,-1 65 0,-3 5-1365,10-108-5461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2228 477 24575,'-12'0'0,"0"-2"0,-1 0 0,1 0 0,-20-7 0,1 0 0,2 2 0,-278-64 0,-4 20 0,271 47 0,-75-10 0,-105-15 0,51 9 0,34 3 0,-67-12 0,150 18 0,0-2 0,-91-37 0,32 7 0,89 34 0,-27-7 0,29 10 0,1-1 0,-24-11 0,22 6 249,12 7-787,0 0 0,-18-7 0,17 9-6288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24575,'1'-1'0,"1"-1"0,-1 1 0,1 0 0,-1-1 0,1 1 0,0 0 0,0 0 0,0 0 0,0 0 0,0 0 0,0 1 0,0-1 0,0 1 0,0-1 0,2 1 0,0-2 0,114-35 0,-1-6 0,135-71 0,-194 87 0,99-31 0,14-6 0,-144 52 0,0 1 0,1 1 0,31-6 0,-17 6 0,-1-2 0,-1-2 0,0-1 0,42-23 0,-44 16 0,35-16 0,-9 11 0,99-26 0,-140 46-273,-1-1 0,1 0 0,-1-2 0,21-12 0,-28 13-6553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24575,'-17'443'0,"-9"3"0,25 2 0,2-243 0,-13-8 0,12-152 0,1-1 0,-8 65 0,4-76-682,1 43-1,2-61-6143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0 911 24575,'6'-1'0,"0"-1"0,0 1 0,0-1 0,0 0 0,0 0 0,-1 0 0,1-1 0,-1 0 0,7-4 0,7-4 0,268-153 0,-95 50 0,-89 62 0,25-14 0,-103 49 0,18-9 0,-16 12 0,48-35 0,-16 8 0,157-85 0,-190 109 0,-1-2 0,29-28 0,27-20 0,-15 17-1365,-58 45-5461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24575,'8'1'0,"1"0"0,-1 0 0,0 0 0,0 1 0,0 0 0,12 6 0,46 24 0,-35-17 0,68 30 0,68 36 0,-34 1 0,33 21 0,-136-83 0,36 29 0,4 3 0,69 46 0,147 91 0,-263-174 0,28 21 0,-30-21 0,-9-6 0,1-1 0,14 6 0,-14-8 0,0 1 0,17 12 0,71 48 0,-8 10 0,-91-74 0,27 21 0,-13-11 0,20 21 0,-23-22-1365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24575,'26'0'0,"202"-7"0,132 1 0,-214 8 0,145 9 0,-89 0 0,324 51 0,-433-47 0,442 98 0,-503-105 0,-1 1 0,0 2 0,0 1 0,-1 2 0,45 27 0,63 43 0,147 98 0,-61-5 0,-99-66 0,-55-46 0,89 90 0,-127-119 0,-1 2 0,40 65 0,196 311 0,-202-327 0,38 60 0,-57-76 0,-24-40 0,21 45 0,-13-23 0,-20-37 0,-1 0 0,-1 1 0,0 0 0,5 21 0,5 42 0,-5 0 0,5 103 0,-16-158 0,-1 26-1365,-1-42-5461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1463 0 24575,'-1'11'0,"0"0"0,0 0 0,-1 0 0,-1-1 0,0 1 0,-6 16 0,-33 59 0,13-29 0,-5 20 0,-56 109 0,42-92 0,-46 125 0,60-131 0,-5-1 0,-51 85 0,62-126 0,-128 220 0,-146 263 0,289-507 0,-18 44 0,21-44 0,0-1 0,-18 28 0,18-33 0,-13 29 0,-10 17 0,-71 106 0,75-121 0,15-25 0,1 0 0,-10 25 0,-18 52 0,34-82-227,-2 0-1,0 0 1,-1-1-1,-1 0 1,-17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83 0,'179'17,"10"0,152-5,-253-7,14 2,92 2,40 4,-151-7,46 8,23 3,119 17,-177-18,118 2,572-18,-2126 0,1107-18,22 1,-115 27,183-3,-39-3,-111 6,22-6,172-4,83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1 377 24575,'177'-16'0,"-104"7"0,87-8 0,279-27 0,-42-21 0,-202 28 0,-69 5 0,-15 2 0,-65 16 0,-37 10 0,1 1 0,-1 0 0,1 1 0,0 0 0,10-1 0,2 0 0,-1 0 0,0-1 0,0-2 0,0 0 0,-1-1 0,21-10 0,55-18 0,-39 26 0,-24 5 0,-14 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179 0 24575,'-17'489'0,"3"-215"0,9-137 0,-31 195 0,24-249 0,5 1 0,3 96 0,-2 21 0,-15-42 0,11-95 0,-4 20 0,4-32 0,2 2 0,0 66 0,9-45 0,-2 124 0,-5-154-1365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17:04.10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5637 798 24575,'-156'-12'0,"88"5"0,-130-15 0,-209-50 0,347 57 0,22 5 0,-44-6 0,-108-21 0,-5-1 0,59 19 0,-219-57 0,312 66 0,0 2 0,-48-3 0,10 2 0,-244-19 0,48-2 0,-69-4 0,101 19 0,-55-2 0,247 15 0,-88-16 0,22 1 0,-75-3 0,-230-18 0,363 33 0,-109-24 0,89 16 0,49 9 0,-33-9 0,-105-28 0,80 15 0,-161-25 0,144 36 0,101 14 0,1 0 0,-1 0 0,1-1 0,0 0 0,-10-5 0,15 7 0,0 0 0,0 0 0,0 0 0,0 0 0,0 0 0,0 0 0,0 0 0,0 0 0,-1 0 0,1 0 0,0 0 0,0 0 0,0 0 0,0 0 0,0 0 0,0 0 0,0 0 0,0 0 0,0-1 0,0 1 0,0 0 0,0 0 0,0 0 0,0 0 0,0 0 0,0 0 0,0 0 0,0 0 0,0 0 0,0 0 0,0 0 0,0 0 0,0 0 0,0 0 0,0-1 0,0 1 0,0 0 0,0 0 0,0 0 0,0 0 0,1 0 0,-1 0 0,0 0 0,0 0 0,0 0 0,0 0 0,0 0 0,0 0 0,0 0 0,0 0 0,0 0 0,0 0 0,0 0 0,0 0 0,0 0 0,0 0 0,0 0 0,0 0 0,1 0 0,-1 0 0,0 0 0,0 0 0,0 0 0,0 0 0,0 0 0,0 0 0,0 0 0,0 0 0,0 0 0,10-2 0,10 1 0,158 7 0,-98-2 0,159 14 0,-102-5 0,12 2 0,109 9 0,-117-13 0,-90-6 0,158 18 0,60 8 0,-180-22 0,64 8 0,149 11 0,-62-10 0,-127-7 0,58-1 0,35 3 0,-27-2 0,84 12 0,-224-17 0,361 44 0,-10-23 0,-386-26 0,87 6 0,182 38 0,-164-15 0,220 49 0,-235-58 0,-56-12 0,75 9 0,-98-16 0,1 1 0,-1 0 0,27 10 0,-23-7 0,30 7 0,-15-7-341,0 2 0,0 1-1,56 23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6:56:1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24575,'33'0'0,"344"15"0,-83 5 0,-59-10 0,-119-6 0,166 3 0,1202-7-1365,-1475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8:27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8766 87 24575,'-305'-11'0,"10"1"0,274 9 0,-548 15 0,35-7 0,-94 8 0,-482 36 0,724-33 0,347-15 0,-266 18 0,-341 1 0,499-11 0,-244 51 0,58-6 0,271-49 0,-145 26 0,185-28 0,0 2 0,0 0 0,1 1 0,1 1 0,-1 2 0,2 0 0,-24 16 0,22-15 0,-1 0 0,-1-2 0,0-1 0,0 0 0,0-2 0,-33 6 0,47-11 0,-31 9 0,0 2 0,1 1 0,1 3 0,-64 36 0,24-11 0,-61 39 0,-5 3 0,69-31 0,2 3 0,3 3 0,2 3 0,4 3 0,-75 96 0,97-108 0,-117 158 0,133-171 0,1 2 0,3 0 0,-28 70 0,-94 408 0,48-144 0,-45 292 0,75-304 0,-70 520 0,100-465 0,-35 722 0,71-1051 0,-10 369 0,1-335 0,-42 210 0,-86 471 0,129-723 0,-51 777 0,59-838 0,2 1086 0,10-918 0,42 206 0,-13-113 0,4 340 0,6-30 0,-44-530 0,14 106 0,51 192 0,-65-333 0,145 512 0,-113-430 0,4-1 0,105 188 0,235 299 0,-338-527 0,-36-56 0,32 50 0,80 94 0,47 40 0,38 41 0,-113-148 0,4-3 0,3-4 0,118 72 0,-165-120 0,340 209 0,-296-190 0,3-4 0,127 44 0,63 20 0,129 40 0,-162-87 0,111 31 0,-288-74 0,2-3 0,0-4 0,156 9 0,-69-10 0,255 55 0,43 6 0,496 73 0,-597-106 0,2-32 0,-28-1 0,184 28 0,492 10 0,660-70 0,-1111 12 0,-12-1 0,200 1 0,23 0 0,146-32 0,6 18 0,-655 26 0,-186-2 0,817 30 0,-315 16 0,59 6 0,132-8 0,-1-44 0,-378-2 0,179 4 0,664-9 0,-357-65 0,-632 45 0,748 0 0,-318 22 0,667-68 0,-1189 61 0,-2-6 0,236-58 0,296-141 0,-360 74 0,-274 112 0,-2-3 0,-1-2 0,76-66 0,1124-990 0,-1203 1044 0,-2-2 0,46-59 0,-68 72 0,-3 0 0,-1-3 0,-1 0 0,21-51 0,105-295 0,-44 107 0,45-185 0,-52 142 0,-46 174 0,63-213 0,-101 280 0,4-110 0,-2 22 0,53-288 0,37-342 0,-71-110 0,-44 632 0,-53-349 0,-52-25 0,-47 7 0,56 300 0,-95-305 0,96 381 0,-14-46 0,-45-399 0,96 452 0,8 43 0,-25-286 0,25 132 0,11-17 0,27 199 0,-7-65 0,-29-227 0,-22-123 0,68 550 0,-24-80 0,8 40 0,9 28 0,-35-89 0,41 129 0,-1 1 0,-1 0 0,-2 1 0,0 1 0,-2 0 0,-22-24 0,-19-16 0,-3 2 0,-3 3 0,-2 3 0,-3 3 0,-105-62 0,83 66 0,-2 5 0,-185-61 0,134 65 0,-209-31 0,-475-13 0,528 73 0,-912-18 0,-4659 30 0,4812-26 0,11-81 0,849 74 0,-284-39 0,-727-117 0,1091 166 0,-630-53 0,343 46 0,-2-16 0,-241-19 0,210 33 0,-702-24 0,-601 57 0,1591 10 0,-2-1 0,-9-14 0,-182 6 0,255 12-1365,72-12-5461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9:12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1165 24575,'2'-11'0,"0"0"0,2 1 0,-1-1 0,1 1 0,1 0 0,0 0 0,0 0 0,1 1 0,0 0 0,9-11 0,-1 0 0,36-47 0,4 1 0,3 3 0,64-56 0,-94 93 0,23-22 0,35-36 0,109-82 0,-136 129 0,2 3 0,1 2 0,1 2 0,70-21 0,-108 42 0,42-12 0,1 3 0,0 3 0,104-10 0,-80 13 0,505-71 0,-441 69 0,294 10 0,-411 5 0,119 10 0,227 45 0,-259-27 0,-2 5 0,152 65 0,-247-87 0,0 2 0,-1 1 0,0 1 0,35 28 0,93 89 0,-100-83 0,-6-3 0,-2 2 0,41 56 0,74 117 0,-114-153 0,4-3 0,87 86 0,-76-86 0,2-1 0,3-3 0,100 72 0,-120-101 0,1-2 0,2-3 0,0-1 0,2-3 0,1-2 0,1-3 0,76 17 0,-57-16 0,-48-12 0,0-1 0,1-1 0,28 2 0,40-4 0,103-8 0,-175 2-341,1-1 0,-1-1-1,26-9 1,-30 7-6485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9:14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6212 24575,'2'-6'0,"-1"0"0,1 0 0,1 0 0,-1 1 0,1-1 0,0 1 0,0-1 0,0 1 0,1 0 0,6-7 0,5-9 0,263-372 0,-199 296 0,171-160 0,176-74 0,-385 301 0,155-110 0,367-197 0,-525 319 0,1 3 0,1 1 0,46-10 0,125-17 0,-113 24 0,426-69 0,-351 65 0,182 3 0,-127 21 0,250-7 0,-457 1 0,1 0 0,-1-2 0,0 0 0,0-1 0,0-1 0,-1-1 0,0-1 0,0-1 0,-1-1 0,26-19 0,11-13 0,94-95 0,-85 74 0,304-272 0,62-59 0,-30-35 0,407-507 0,-595 695 0,63-65 0,-231 255 0,-2-2 0,50-83 0,26-35 0,52-38 0,-113 138 0,-30 39 0,36-53 0,-51 66 0,1 2 0,28-29 0,-28 33 0,-1 0 0,-1-1 0,0-1 0,17-29 0,-16 20 30,-2-1 0,-1 0 0,8-30 0,-15 44-179,-1 0 1,0 0-1,0 0 1,-1 0-1,-1 0 1,0-1-1,-1 1 1,0 0-1,-5-20 1,1 17-6678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9:20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4108 9336 24575,'-6'-14'0,"0"0"0,2 0 0,-1-1 0,-2-21 0,-3-10 0,-32-98 0,-5 1 0,-76-155 0,57 156 0,28 54 0,-4 2 0,-80-121 0,111 193 0,0 1 0,-2 0 0,1 1 0,-1 0 0,-17-11 0,-78-47 0,91 60 0,-76-40 0,-3 5 0,-2 3 0,-107-29 0,-13-6 0,74 26 0,69 27 0,1-4 0,-84-44 0,99 35 0,-103-86 0,92 67 0,-645-589 0,325 235 0,278 274 0,7-5 0,-169-299 0,228 348 0,3-1 0,5-2 0,4-2 0,5-1 0,-27-157 0,20 18 0,-9-441 0,47 630 0,1 0 0,2 1 0,3 0 0,1 0 0,3 1 0,1 0 0,3 1 0,1 0 0,2 2 0,3 0 0,28-43 0,179-252 0,-178 269 0,4 2 0,118-112 0,-139 146 0,52-65 0,1-1 0,81-81 0,246-343 0,-74 2 0,-328 497 0,-2 0 0,0-1 0,-1 0 0,6-30 0,15-105 0,-22 87 0,-4 0 0,-6-92 0,-1 38 0,2 109 0,-1 0 0,-2 0 0,1 1 0,-2-1 0,0 1 0,-9-19 0,-15-56 0,26 80-124,-1 0 0,-1 0 0,0 1 0,0 0 0,-1 0 0,0 0-1,-1 0 1,-1 1 0,1 0 0,-11-9 0,5 3-6702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9:23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2584 2672 24575,'0'0'0,"-1"-1"0,0 1 0,0 0 0,1-1 0,-1 1 0,0 0 0,0-1 0,1 1 0,-1-1 0,0 1 0,1-1 0,-1 1 0,1-1 0,-1 0 0,0 1 0,1-1 0,-1 0 0,1 0 0,0 1 0,-1-1 0,1 0 0,0 0 0,-1 1 0,1-1 0,0 0 0,0 0 0,0 0 0,0-1 0,-4-29 0,4 25 0,-5-538 0,8 287 0,-3 202 0,2-22 0,-4 0 0,-3 0 0,-26-135 0,22 177 0,-32-113 0,33 128 0,-1-1 0,-1 1 0,0 0 0,-1 1 0,-15-19 0,4 10 0,-19-26 0,-68-70 0,80 98 0,-2 2 0,-40-25 0,12 10 0,0-4 0,-2 4 0,-2 2 0,-1 2 0,-2 4 0,-84-28 0,-168-38 0,53 36 0,-47-14 0,63 3 0,207 59 0,-268-76 0,307 89-22,1 0-1,-1-1 0,1 1 1,-1 0-1,0 1 1,1-1-1,-1 0 1,1 1-1,-1 0 0,1-1 1,-1 1-1,1 0 1,-1 0-1,1 0 0,0 1 1,0-1-1,-1 0 1,1 1-1,0 0 0,0-1 1,0 1-1,1 0 1,-1 0-1,0 0 0,1 0 1,-1 0-1,1 0 1,0 1-1,-2 4 1,-3 1-666,-5 7-6138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9:26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8655 573 24575,'-2'-5'0,"-1"-1"0,0 1 0,0-1 0,0 1 0,-1 0 0,1 0 0,-1 1 0,-6-7 0,-1-2 0,-17-24 0,-1 1 0,-2 1 0,-1 1 0,-2 2 0,-43-31 0,44 44 0,-1 3 0,-1 0 0,0 3 0,-50-13 0,38 11 0,-49-18 0,39 12 0,-91-20 0,84 32 0,-110-2 0,45 5 0,40-1 0,-638-31 0,560 41 0,-254 37 0,253-13 0,-168 51 0,204-34 0,2 7 0,3 5 0,2 5 0,-231 155 0,321-190 0,1 2 0,2 0 0,1 3 0,-40 48 0,-94 147 0,71-90 0,-267 318 0,301-382 0,-4-3 0,-2-3 0,-3-3 0,-104 72 0,38-52 0,-237 106 0,311-161 0,-32 10 0,-2-4 0,-2-5 0,-105 18 0,8-1 0,16 0 0,-2-8 0,-265 23 0,229-42 0,-137 3 0,324-21 0,-52 9 0,51-5 0,-49 1 0,46-5 0,-43 8 0,43-4 0,-44 1 0,37-7 0,-3 0 0,0 2 0,-78 12 0,37-4-1365,66-9-5461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0 215,'509'-22,"-173"4,133-10,-414 23,-1-3,64-17,-113 24,44-7,0 2,0 3,81 3,48-1,333-9,-322 11,12 7,31-2,-1067-27,490 12,27 2,-20-12,-132-6,348 19,-155-1,43 7,222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9:27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43 906 24575,'2'-117'0,"-5"-128"0,-6 170 0,4 40 0,-2-45 0,-3-80 112,0-11-1589,10 148-5349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9:5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7193 30 24575,'-924'44'0,"165"89"0,6 53 0,-145 92 0,871-269 0,-165 58 0,4 9 0,-296 163 0,342-154 0,-196 154 0,280-188 0,1 3 0,-56 69 0,-87 132 0,105-130 0,-34 47 0,8 4 0,-165 324 0,-252 700 0,398-892 0,1-3 0,106-221 0,-39 149 0,3 115 0,16-75 0,-3-1 0,-26 323 0,68-399 0,-49 546 0,31-194 0,-8 61 0,22-465 0,-46 546 0,61-400 0,-9 288 0,11-539 0,2-1 0,2 0 0,2 0 0,13 54 0,53 145 0,-22-82 0,199 664 0,-247-817 0,42 139 0,93 259 0,-129-383 0,173 429 0,-133-310 0,41 193 0,-72-271 0,3-1 0,2-1 0,44 83 0,-7-14 0,-36-74 0,40 98 0,141 243 0,376 401 0,-499-701 0,3-3 0,5-5 0,100 76 0,307 194 0,-469-336 0,150 99 0,5-7 0,5-9 0,4-7 0,4-10 0,206 61 0,913 222 0,-695-223 0,-201-50 0,-141-24 0,267 58 0,-4-13 0,-488-103 0,33 5 0,1-4 0,91 2 0,172-10 0,-170-5 0,272 7 0,631-4 0,1021-16 0,-1530 45 0,23 0 0,335-33 0,-483-28 0,-152 4 0,477-39 0,-194 30 0,3 34 0,-300 3 0,73 0 0,663-14 0,-850-4 0,-1-7 0,281-74 0,308-143 0,-681 214 0,835-305 0,-17-65 0,-609 247 0,273-192 0,-363 204 0,-6-8 0,185-186 0,-209 159-254,-7-7 0,180-269 0,218-429 57,-50 72 218,-321 539-21,195-300 0,-280 402 0,123-281 0,126-540-549,-137 356 271,-71 257 266,129-387-22,-11-155 940,-207 691-604,-10-1-1,12-267 1,-43-80-302,-3 82 0,37 4 0,-19 326 0,7-225 0,1-155 0,-13 298 0,-14 181 0,-3-1 0,-2 1 0,-3-1 0,-15-87 0,-116-428 0,120 504 0,-36-145 0,40 187 0,0 0 0,-2 1 0,-1 0 0,-2 1 0,-22-33 0,-210-263 0,90 123 0,118 153 0,-1 1 0,-64-54 0,-101-68 0,109 92 0,-43-36 0,-4 6 0,-205-113 0,301 194 0,-34-20 0,-2 4 0,-149-53 0,76 52 0,-78-24 0,124 32 0,-139-24 0,-120-1 0,23 4 0,-1089-132 0,1069 157 0,-238-7 0,-21 16 0,13 0 0,-185 0 0,-45 1 0,-997 20 0,1299 20 0,129-2 0,-1303-11 0,965-10 0,128 2-68,-545 2-259,-1 35 119,-498-8 775,1371-28-531,-478-36-36,477 7 0,40-13 0,201 32 0,-19-1 0,46 10-341,-1-1 0,0-2-1,-47-11 1,57 8-6485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31:3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3674 24575,'1'17'0,"1"-1"0,0 0 0,2 0 0,0 0 0,1 0 0,0-1 0,1 1 0,1-1 0,0-1 0,1 1 0,1-2 0,0 1 0,1-1 0,15 17 0,6 3 0,2-2 0,1-1 0,73 50 0,-34-31 0,2-3 0,2-4 0,2-3 0,1-3 0,146 43 0,-86-39 0,-53-14 0,1-3 0,118 15 0,-36-20 0,341 20 0,-421-35 0,167 29 0,-238-29 0,194 14 0,-138-14 0,426 3 0,-297-8 0,-137 0 0,-1-2 0,84-18 0,128-43 0,249-53 0,-488 109 0,19-4 0,115-41 0,-88 25 0,-57 21 0,-1-1 0,51-26 0,-51 22 0,56-19 0,-59 24 0,0-1 0,0-2 0,30-17 0,-24 8 0,0 2 0,1 1 0,1 2 0,1 1 0,34-10 0,404-114 0,-423 125 0,56-6 0,-3 0 0,-31 8 0,0 4 0,0 2 0,112 8 0,-46 0 0,-9-1 0,133-4 0,-252 0 0,0 1 0,0-1 0,-1 0 0,1-1 0,0 0 0,-1 0 0,0-1 0,0 0 0,0 0 0,0 0 0,-1-1 0,0 0 0,0 0 0,0-1 0,7-8 0,8-12 0,-2 0 0,24-43 0,-15 25 0,11-19 0,33-74 0,-60 107 0,-1-1 0,-1 0 0,-2-1 0,-1 0 0,-1-1 0,2-61 0,-7-608 0,-3 340 0,2 298 0,2 22 0,-2 1 0,-2 0 0,-1 0 0,-15-62 0,-98-366 0,109 416 0,1 0 0,3 0 0,2 0 0,7-59 0,-4 99 0,1 0 0,-1 1 0,2 0 0,0-1 0,1 1 0,0 1 0,0-1 0,1 1 0,1 0 0,11-16 0,4 0 0,0 1 0,43-39 0,-48 52 0,0 0 0,0 2 0,38-19 0,16-9 0,-22 9 0,-35 22 0,0 0 0,-1 0 0,0-1 0,0-1 0,-1 0 0,21-23 0,-17 13 0,0 1 0,2 0 0,0 2 0,2 0 0,-1 0 0,2 2 0,0 1 0,45-22 0,-63 35 0,-1 0 0,1-1 0,0 1 0,0 0 0,0-1 0,-1 0 0,1 1 0,-1-1 0,0 0 0,1 0 0,-1-1 0,0 1 0,0 0 0,0-1 0,-1 1 0,4-6 0,-5 6 0,0 0 0,0 0 0,0-1 0,0 1 0,0 0 0,0 0 0,0-1 0,-1 1 0,1 0 0,-1 0 0,0 0 0,1 0 0,-1-1 0,0 1 0,0 0 0,-1 1 0,1-1 0,0 0 0,-1 0 0,1 0 0,-1 1 0,1-1 0,-3-1 0,-17-20 0,-1 0 0,-2 2 0,0 0 0,-1 2 0,0 1 0,-2 1 0,0 1 0,-31-13 0,58 29 0,0 0 0,0-1 0,0 1 0,-1 0 0,1 0 0,0 0 0,0-1 0,-1 1 0,1 0 0,0 0 0,0 0 0,-1 0 0,1-1 0,0 1 0,0 0 0,-1 0 0,1 0 0,0 0 0,-1 0 0,1 0 0,0 0 0,0 0 0,-1 0 0,1 0 0,0 0 0,-1 0 0,1 0 0,0 0 0,-1 0 0,1 0 0,0 0 0,0 1 0,-1-1 0,1 0 0,0 0 0,0 0 0,-1 0 0,1 1 0,0-1 0,0 0 0,-1 0 0,1 0 0,0 1 0,0-1 0,0 0 0,0 0 0,-1 1 0,1-1 0,0 0 0,0 0 0,0 1 0,0-1 0,0 0 0,0 1 0,11 20 0,23 19 0,68 68 0,-55-77 0,-43-29 0,0 0 0,0-1 0,0 2 0,0-1 0,-1 0 0,1 1 0,-1-1 0,1 1 0,-1 0 0,0 0 0,0 1 0,0-1 0,-1 0 0,1 1 0,-1 0 0,0 0 0,0-1 0,0 1 0,0 1 0,-1-1 0,1 0 0,-1 0 0,0 5 0,0 8 0,-1-1 0,0 0 0,-2 1 0,0-1 0,-1 0 0,-8 28 0,-39 92 0,47-129 0,-38 112-1365,35-102-5461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8:31:22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410 1 24575,'-1'554'0,"2"555"0,40-629 0,-8-156 0,-18 85 0,0 11 0,11 441 0,-10-157 0,1-27 0,-17-668 0,12 767 0,8-159 0,-18-553 0,50 609 0,-9-187 0,11 845 0,-53-933 0,-4 322 0,-11-278 0,2-103 0,-17-8 0,22-275 0,-28 461 0,36 6 0,18-144 0,-22-387 0,-1-1 0,0 1 0,-1 0 0,1 0 0,-8-8 0,-46-66 0,38 54 0,4 5 0,-25-36 0,-3 2 0,-78-80 0,37 44 0,29 30 0,-100-88 0,152 148 0,-1-1 0,0 1 0,0 0 0,0 0 0,-8-2 0,13 4 0,0 1 0,0 0 0,-1 0 0,1 0 0,0 0 0,-1 0 0,1 0 0,0 0 0,0-1 0,-1 1 0,1 0 0,0 0 0,-1 0 0,1 0 0,0 0 0,-1 0 0,1 0 0,0 0 0,0 1 0,-1-1 0,1 0 0,0 0 0,-1 0 0,1 0 0,0 0 0,0 0 0,-1 1 0,1-1 0,0 0 0,0 0 0,-1 0 0,1 1 0,0-1 0,-1 0 0,2 2 0,-1-1 0,0 0 0,0 1 0,0-1 0,1 0 0,-1 1 0,1-1 0,-1 0 0,1 0 0,-1 0 0,1 0 0,0 1 0,1 0 0,21 30 0,2-2 0,1 0 0,2-2 0,39 32 0,50 25 0,-11-9 0,-61-46 0,-38-26 0,0 0 0,0 0 0,-1 1 0,1 0 0,-1 0 0,0 0 0,-1 1 0,1 0 0,-1 0 0,0 0 0,0 1 0,5 10 0,-3-3 0,1 0 0,1-1 0,13 18 0,-13-20 0,0 1 0,-1 0 0,-1 1 0,8 16 0,-7-13 0,0-1 0,1 0 0,0 0 0,15 16 0,13 21 0,-36-51 0,0 1 0,0-1 0,0 0 0,0 0 0,1 0 0,-1 0 0,1 0 0,-1 0 0,1 0 0,-1 0 0,1 0 0,-1-1 0,1 1 0,0 0 0,-1-1 0,1 0 0,0 1 0,-1-1 0,1 0 0,0 0 0,0 0 0,-1 0 0,1 0 0,0 0 0,-1-1 0,1 1 0,0 0 0,-1-1 0,1 1 0,1-2 0,8-2 0,0-1 0,0 0 0,13-9 0,-14 8 0,125-78 0,-43 26 0,-50 33 0,87-58 0,-108 68 0,-1-1 0,-1-1 0,-1 0 0,17-21 0,146-208 0,-178 243-151,-1-1-1,0 1 0,0-1 0,-1 1 1,1-1-1,-1 1 0,0-1 1,2-7-1,-2-2-6674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8:31:25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1444 14012 24575,'-10'-160'0,"5"94"0,-4-47 0,-11-273 0,15 10 0,-28 1 0,9 209 0,-1-173 0,16-792 0,4 795 0,-1-228 0,-15-353 0,-68-32 0,69 765 0,-25-690 0,28 496 0,2 122 0,-4-148-153,-15-626-470,35 700 805,-8-390 412,-13 353-594,-18-625 0,6 302 0,2 104 0,27 145 0,-3-104 0,4 486 0,1-192 0,1 250 0,0 0 0,0 0 0,0 1 0,0-1 0,0 0 0,0 0 0,1 0 0,-1 0 0,0 0 0,0 1 0,1-1 0,-1 0 0,0 0 0,1 0 0,-1 1 0,1-1 0,-1 0 0,1 0 0,-1 1 0,1-1 0,-1 0 0,1 1 0,0-1 0,-1 1 0,1-1 0,0 1 0,0-1 0,-1 1 0,1-1 0,0 1 0,0 0 0,0 0 0,0-1 0,0 1 0,-1 0 0,1 0 0,0 0 0,0 0 0,0 0 0,0 0 0,0 0 0,0 0 0,-1 0 0,1 0 0,0 1 0,0-1 0,0 0 0,0 0 0,-1 1 0,1-1 0,0 1 0,1 0 0,3 1 0,0 1 0,0 0 0,-1 0 0,1 1 0,0-1 0,6 8 0,7 10 0,-1 2 0,29 47 0,-32-48 0,0-2 0,1 0 0,32 31 0,63 48 0,-25-24 0,-29-26 0,-138-116 0,-13-21 0,-95-116 0,174 188 0,0 1 0,0 1 0,-1 1 0,-1 1 0,-1 0 0,1 1 0,-25-10 0,37 18 0,0 1 0,0 0 0,-1 0 0,1 1 0,0-1 0,-1 1 0,1 1 0,-1-1 0,1 1 0,-1 0 0,1 1 0,-1-1 0,1 1 0,-8 3 0,-6 2 0,0 1 0,-38 20 0,31-14 0,-47 21 45,-212 109 237,239-115-705,0 1 0,3 3 0,-74 67 0,103-84-6403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8:15:5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24575,'32'1'0,"59"11"0,-7 0 0,2-9 0,-50-2 0,55 7 0,-90-8 0,1 0 0,0 1 0,0-1 0,0 0 0,0 0 0,-1 0 0,1-1 0,0 1 0,0 0 0,0-1 0,-1 1 0,1-1 0,0 1 0,0-1 0,-1 0 0,1 0 0,-1 0 0,1 0 0,0 0 0,1-1 0,-1-1 0,0 1 0,0-1 0,0 1 0,-1-1 0,1 0 0,-1 0 0,1 1 0,-1-1 0,0 0 0,1-6 0,1-7 0,-1 0 0,-1 0 0,-1-30 0,0 34 0,-1-9 0,0 13 0,1 0 0,0 0 0,0 0 0,1 0 0,2-11 0,-3 18 0,1-1 0,0 0 0,-1 0 0,1 1 0,0-1 0,0 0 0,0 1 0,0-1 0,0 1 0,0-1 0,1 1 0,-1-1 0,0 1 0,1 0 0,-1 0 0,1 0 0,-1 0 0,1 0 0,0 0 0,-1 0 0,1 0 0,0 1 0,0-1 0,0 0 0,-1 1 0,1 0 0,3-1 0,35-1 0,-1 2 0,1 1 0,-1 2 0,39 9 0,-27-4 0,87 1 0,-117-8 0,0 0 0,23 6 0,-6-2 0,-37-4 0,1-1 0,-1 1 0,1-1 0,-1 1 0,1-1 0,-1 1 0,1 0 0,-1-1 0,0 1 0,1 0 0,-1 0 0,0 0 0,0 0 0,0 0 0,0 1 0,0-1 0,0 0 0,0 0 0,0 1 0,0-1 0,-1 1 0,1-1 0,0 0 0,-1 1 0,1-1 0,-1 1 0,0 0 0,1-1 0,-1 3 0,1 6 0,0 0 0,-1 0 0,-2 16 0,1-9 0,0 20 0,1 68 0,0-104 0,0 1 0,1 0 0,-1 0 0,1-1 0,0 1 0,0 0 0,-1 0 0,1-1 0,0 1 0,0-1 0,0 1 0,1-1 0,-1 0 0,0 1 0,0-1 0,1 0 0,-1 0 0,1 0 0,-1 0 0,1 0 0,0 0 0,-1 0 0,1 0 0,0-1 0,-1 1 0,1-1 0,0 1 0,0-1 0,0 0 0,-1 1 0,4-1 0,8 1 0,1-1 0,0 0 0,18-2 0,-9 1 0,13-1 0,1 2 0,69 10 0,-81-6 0,39-1 0,-13 0 0,-44-2 0,0-1 0,1 1 0,-1-1 0,1 0 0,0 0 0,13-3 0,-20 3 0,1-1 0,0 1 0,0-1 0,-1 0 0,1 1 0,0-1 0,-1 0 0,1 0 0,-1 0 0,1-1 0,-1 1 0,0 0 0,1 0 0,-1-1 0,0 1 0,0-1 0,0 1 0,0-1 0,0 1 0,0-1 0,-1 0 0,1 1 0,0-1 0,-1 0 0,1 0 0,-1 0 0,0 1 0,0-1 0,0-3 0,0-15 0,0 1 0,-2-1 0,-5-25 0,-3-25 0,9 46 0,-1 12 0,1 0 0,1-1 0,0 1 0,0 0 0,1 0 0,4-16 0,-5 27 0,1 0 0,-1 0 0,1 0 0,0 0 0,-1 0 0,1 0 0,0 0 0,0 0 0,0 0 0,-1 0 0,1 0 0,0 0 0,0 1 0,0-1 0,1 0 0,-1 1 0,0-1 0,0 1 0,0-1 0,0 1 0,1 0 0,-1-1 0,0 1 0,0 0 0,0 0 0,1 0 0,-1 0 0,2 0 0,4 0 0,1 1 0,0 0 0,11 3 0,-8-2 0,146 33 0,-155-34 0,-1-1 0,1 0 0,-1 1 0,0-1 0,1 1 0,-1 0 0,1 0 0,-1-1 0,0 1 0,0 0 0,1 0 0,-1 0 0,0 0 0,0 0 0,0 1 0,0-1 0,0 0 0,-1 0 0,1 1 0,0-1 0,0 2 0,7 34 0,-2-8 0,-3-13 0,1 0 0,-2 1 0,0-1 0,-1 18 0,1 6 0,-1-38 0,-1 0 0,1 0 0,-1-1 0,1 1 0,0 0 0,0-1 0,0 1 0,0 0 0,0-1 0,0 1 0,0-1 0,0 0 0,1 1 0,-1-1 0,0 0 0,1 0 0,-1 0 0,1 0 0,0 0 0,-1 0 0,1 0 0,0 0 0,-1-1 0,1 1 0,0-1 0,0 1 0,2-1 0,9 3 0,-1-1 0,24 0 0,-29-2 0,43 1 0,-18-1 0,58 8 0,-61-4 0,1-2 0,34-2 0,-49 0 0,-13 0 0,1 0 0,-1 0 0,1 0 0,-1-1 0,0 1 0,1-1 0,-1 0 0,0 1 0,1-1 0,-1 0 0,0 0 0,0-1 0,0 1 0,0 0 0,0-1 0,0 1 0,2-3 0,-1 1 0,-1 0 0,0 0 0,0 0 0,0-1 0,0 1 0,0-1 0,-1 1 0,0-1 0,0 0 0,1-4 0,1-9 0,-2 0 0,0 0 0,0 0 0,-3-19 0,1 17 0,0 8 0,2 1 0,-1-1 0,1 0 0,1 1 0,0-1 0,0 1 0,1 0 0,1-1 0,0 2 0,6-14 0,-9 21 0,1 1 0,-1-1 0,0 1 0,1 0 0,-1-1 0,1 1 0,0 0 0,-1 0 0,1 0 0,0 0 0,0 0 0,0 0 0,-1 0 0,1 1 0,0-1 0,0 1 0,0-1 0,0 1 0,3 0 0,43 0 0,-31 1 0,236 1 0,-251-2 0,0 0 0,-1 0 0,1 0 0,0 1 0,-1-1 0,1 0 0,-1 1 0,1 0 0,0-1 0,-1 1 0,1 0 0,-1-1 0,1 1 0,-1 0 0,0 0 0,1 0 0,-1 1 0,0-1 0,0 0 0,0 0 0,0 1 0,0-1 0,0 0 0,0 1 0,0-1 0,0 1 0,-1 0 0,1-1 0,-1 1 0,1 2 0,2 7 0,-2-1 0,0 0 0,0 1 0,-1 12 0,1 8 0,7 121 0,-8-150 0,0 0 0,1 0 0,-1 0 0,1 0 0,-1 0 0,1 0 0,0 0 0,0 0 0,0 0 0,0 0 0,0 0 0,0-1 0,1 1 0,-1 0 0,0-1 0,1 1 0,0-1 0,-1 1 0,1-1 0,0 0 0,-1 0 0,1 0 0,0 0 0,0 0 0,0 0 0,0-1 0,2 2 0,7 0 0,0 1 0,0-1 0,1-1 0,11 0 0,1 1 0,210 3 0,-139-7 0,-91 3 0,0-1 0,0-1 0,0 1 0,0 0 0,0-1 0,0 0 0,0 0 0,0 0 0,0-1 0,-1 1 0,8-5 0,-9 4 0,1 1 0,-1-2 0,0 1 0,0 0 0,-1 0 0,1 0 0,0-1 0,-1 1 0,0-1 0,1 0 0,-1 1 0,0-1 0,0 0 0,0 0 0,-1 1 0,1-1 0,0-5 0,0-13 0,-1 0 0,-3-37 0,1 42 0,0-1 0,2 0 0,0 0 0,1 1 0,4-21 0,-5 35 0,1 0 0,0 0 0,0 0 0,0 1 0,0-1 0,0 0 0,0 1 0,0-1 0,0 1 0,1-1 0,-1 1 0,0-1 0,1 1 0,0 0 0,-1 0 0,1 0 0,0 0 0,-1 0 0,1 0 0,0 0 0,0 0 0,0 1 0,0-1 0,0 1 0,0 0 0,4-1 0,6 0 0,0 1 0,-1 0 0,19 2 0,-9 0 0,182 0 0,-200-1 0,-1-1 0,0 1 0,1-1 0,-1 1 0,0 0 0,0 0 0,0 0 0,1 0 0,-1 0 0,0 0 0,0 1 0,0-1 0,-1 1 0,1-1 0,0 1 0,2 3 0,22 36 0,-16-22 0,2 1 0,-1 0 0,-1 0 0,-1 0 0,10 36 0,-18-53 0,0 0 0,0 0 0,0 0 0,1-1 0,-1 1 0,1 0 0,0 0 0,0-1 0,0 1 0,0-1 0,0 0 0,1 0 0,-1 0 0,1 0 0,-1 0 0,1 0 0,0-1 0,0 1 0,0-1 0,0 0 0,0 0 0,4 1 0,7 2 0,0-2 0,0 0 0,27 0 0,-19-1 0,-5 0 0,71 4 0,109-8 0,-195 3 0,0 0 0,0 0 0,0 0 0,0 0 0,0-1 0,0 1 0,0-1 0,0 0 0,0 1 0,0-1 0,0 0 0,0 0 0,0 0 0,-1 0 0,1-1 0,0 1 0,-1 0 0,1-1 0,-1 1 0,1-1 0,-1 0 0,0 1 0,1-1 0,-1 0 0,0 0 0,1-3 0,0-2 0,-1 0 0,0 1 0,-1-1 0,1 0 0,-1 0 0,-2-12 0,2 13 0,-3-24 0,-1-43 0,4 67 0,1-1 0,0 1 0,0-1 0,0 1 0,0-1 0,1 1 0,0 0 0,5-10 0,-6 14 0,0 1 0,0 0 0,0 0 0,0 0 0,0 0 0,0 0 0,1 0 0,-1 0 0,0 0 0,1 1 0,-1-1 0,0 0 0,1 1 0,-1-1 0,1 1 0,-1-1 0,1 1 0,1 0 0,32-2 0,-23 2 0,465 0 0,-201 2 0,-93-3 0,195 2 0,-263 6 0,45 1 0,-155-9 0,0 1 0,-1 0 0,1 1 0,0-1 0,0 1 0,0 0 0,-1 0 0,1 0 0,0 1 0,4 2 0,-6-3 0,-1 1 0,0 0 0,0 0 0,0 0 0,0 0 0,0 0 0,-1 1 0,1-1 0,0 0 0,-1 1 0,0 0 0,0-1 0,0 1 0,0-1 0,0 1 0,0 0 0,-1 0 0,1 5 0,1 11 0,0 0 0,-2 1 0,-3 29 0,2-29 0,0 0 0,3 39 0,-1-58 0,-1 1 0,1 0 0,-1-1 0,1 1 0,0-1 0,-1 1 0,1-1 0,0 1 0,0-1 0,0 1 0,0-1 0,1 0 0,-1 0 0,0 0 0,0 1 0,1-1 0,-1 0 0,1-1 0,-1 1 0,1 0 0,-1 0 0,1-1 0,-1 1 0,1 0 0,0-1 0,-1 0 0,4 1 0,6 0 0,-1 0 0,1 0 0,15-1 0,-10-1 0,259 10 0,-213-2 0,-31-3 0,57 1 0,-86-5 0,0 0 0,0-1 0,0 1 0,0 0 0,0-1 0,0 0 0,-1 1 0,1-1 0,0 0 0,0 0 0,-1 0 0,1 0 0,-1 0 0,1 0 0,-1 0 0,1-1 0,-1 1 0,1-1 0,-1 1 0,0-1 0,0 1 0,0-1 0,0 0 0,0 1 0,0-1 0,-1 0 0,1 0 0,0 0 0,-1 0 0,0 0 0,1-3 0,1-7 0,-2 0 0,1 0 0,-1 0 0,-2-13 0,1 6 0,-1-10 0,1-187 0,1 214 0,1 1 0,-1-1 0,0 0 0,1 1 0,-1-1 0,1 1 0,0-1 0,-1 1 0,1-1 0,0 1 0,0-1 0,0 1 0,0 0 0,0-1 0,0 1 0,0 0 0,1 0 0,-1 0 0,0 0 0,1 0 0,-1 0 0,0 0 0,1 0 0,0 1 0,-1-1 0,1 0 0,-1 1 0,1-1 0,0 1 0,-1 0 0,1 0 0,1-1 0,9 1 0,-1-1 0,1 1 0,21 3 0,-6 0 0,77-4 0,55 3 0,-158-2 0,1 1 0,-1-1 0,1 0 0,-1 1 0,0 0 0,1-1 0,-1 1 0,0 0 0,0 0 0,1-1 0,-1 1 0,0 0 0,0 0 0,0 0 0,0 1 0,0-1 0,0 0 0,0 0 0,-1 0 0,1 1 0,0-1 0,-1 0 0,1 1 0,0-1 0,-1 1 0,1 1 0,1 6 0,0 0 0,-1 0 0,1 11 0,-1-5 0,3 77 0,-2-27 0,-2-62 0,0-1 0,1 1 0,-1 0 0,1-1 0,-1 1 0,1 0 0,0-1 0,0 1 0,0-1 0,1 1 0,-1-1 0,0 0 0,1 1 0,0-1 0,-1 0 0,1 0 0,0 0 0,0 0 0,0 0 0,0-1 0,0 1 0,1-1 0,-1 1 0,0-1 0,1 0 0,-1 0 0,1 0 0,0 0 0,4 1 0,6 0 0,1 0 0,0-1 0,-1-1 0,26-1 0,-9-1 0,8 2 0,-2-2 0,-1 3 0,46 6 0,-79-7 0,0 0 0,0 1 0,0-1 0,0 0 0,0 0 0,0 0 0,0 0 0,0 0 0,0 0 0,0-1 0,0 1 0,0-1 0,-1 1 0,1-1 0,0 0 0,0 0 0,0 0 0,-1 0 0,1 0 0,0 0 0,-1 0 0,1-1 0,-1 1 0,1-1 0,0-1 0,2-2 0,-1-1 0,0 0 0,0 0 0,-1 0 0,0 0 0,2-10 0,18-44 0,-16 45 0,0 0 0,7-31 0,-13 44 0,0 0 0,1 1 0,-1-1 0,1 0 0,-1 0 0,1 1 0,0-1 0,0 1 0,0-1 0,-1 0 0,2 1 0,-1 0 0,0-1 0,0 1 0,0 0 0,1-1 0,-1 1 0,0 0 0,1 0 0,-1 0 0,1 0 0,0 1 0,3-3 0,1 2 0,1-1 0,0 1 0,0 0 0,0 1 0,8-1 0,0 1 0,212-2 0,-221 2 0,-1 1 0,0-1 0,0 1 0,1 0 0,-1 1 0,0-1 0,0 1 0,0 0 0,5 3 0,-8-4 0,0 1 0,0-1 0,-1 1 0,1 0 0,0 0 0,0-1 0,-1 1 0,1 0 0,-1 0 0,0 1 0,0-1 0,0 0 0,0 0 0,0 1 0,0-1 0,0 0 0,-1 1 0,1-1 0,-1 1 0,1 4 0,-1 18 0,0-17 0,0 0 0,1-1 0,-1 1 0,2 0 0,2 13 0,-3-18 0,0-1 0,0 0 0,1 0 0,-1 0 0,0 0 0,1 0 0,-1 0 0,1 0 0,-1-1 0,1 1 0,0 0 0,0-1 0,0 1 0,0-1 0,0 0 0,0 0 0,0 0 0,0 0 0,1 0 0,-1 0 0,0 0 0,0-1 0,5 1 0,71 8 0,0-3 0,94-5 0,-101-2 0,455 1 0,-523 0 0,0-1 0,-1 1 0,1 0 0,-1-1 0,1 1 0,0-1 0,-1 0 0,1 0 0,-1 0 0,0 0 0,1 0 0,-1 0 0,0-1 0,0 1 0,0-1 0,0 0 0,4-3 0,-3 1 0,0 0 0,0-1 0,0 0 0,0 1 0,-1-1 0,0 0 0,0 0 0,2-7 0,0-6 0,0 0 0,-2 0 0,0-1 0,-1-19 0,-1 35 0,0 0 0,0-1 0,0 1 0,1 0 0,-1 0 0,1 0 0,0 0 0,0 0 0,0-1 0,0 2 0,3-6 0,-3 6 0,1 1 0,-1-1 0,1 1 0,0-1 0,0 1 0,-1 0 0,1-1 0,0 1 0,0 0 0,1 0 0,-1 1 0,0-1 0,0 0 0,0 1 0,0-1 0,1 1 0,2 0 0,32-3 0,-1 2 0,43 4 0,0-1 0,347-2 0,-411 1 0,1 1 0,17 4 0,2 0 0,-33-6 0,0 0 0,-1 1 0,1 0 0,-1-1 0,0 1 0,1 0 0,-1 0 0,1-1 0,-1 1 0,0 0 0,0 0 0,1 1 0,-1-1 0,0 0 0,0 0 0,0 1 0,0-1 0,-1 0 0,1 1 0,0-1 0,-1 1 0,1-1 0,0 1 0,-1-1 0,0 1 0,1-1 0,-1 1 0,0 1 0,2 8 0,-2 0 0,1 0 0,-2 12 0,1-12 0,-1 9 0,0-10 0,1-1 0,-1 0 0,2 1 0,2 13 0,-3-21 0,0 0 0,1 0 0,0 0 0,0 0 0,0 1 0,0-1 0,0 0 0,0-1 0,0 1 0,0 0 0,1 0 0,-1 0 0,1-1 0,-1 1 0,1-1 0,0 1 0,0-1 0,-1 0 0,1 1 0,0-1 0,0 0 0,0 0 0,4 1 0,11 1 0,-1-1 0,1 0 0,0-1 0,0 0 0,0-2 0,18-2 0,16 0 0,226 14 0,-275-11 0,7 1 0,0 0 0,0-1 0,1 0 0,-1 0 0,17-4 0,-23 4 0,-1-1 0,1 0 0,-1 0 0,0 0 0,0-1 0,1 1 0,-1 0 0,0-1 0,0 1 0,0-1 0,-1 0 0,1 0 0,0 0 0,-1 1 0,1-2 0,-1 1 0,1 0 0,-1 0 0,0 0 0,0-1 0,0 1 0,0 0 0,0-1 0,-1 1 0,1-1 0,-1-2 0,1-5 0,0 1 0,-1 0 0,-1-15 0,0 15 0,1 0 0,0-1 0,1-10 0,0 19 0,-1-1 0,1 1 0,0 0 0,-1-1 0,1 1 0,0 0 0,0-1 0,0 1 0,0 0 0,0 0 0,0 0 0,0 0 0,1 0 0,-1 0 0,0 0 0,0 0 0,1 0 0,-1 0 0,1 1 0,-1-1 0,0 1 0,1-1 0,-1 1 0,1 0 0,2-1 0,42-4 0,-41 5 0,65-6 0,17 0 0,-53 5 0,-21 0 0,0 1 0,0 0 0,24 4 0,-34-3 0,-1 0 0,1 0 0,0 0 0,-1 1 0,1-1 0,-1 1 0,0 0 0,1-1 0,-1 1 0,0 0 0,0 1 0,0-1 0,0 0 0,-1 1 0,1-1 0,-1 0 0,1 1 0,-1 0 0,2 4 0,2 8 0,0 0 0,4 23 0,-5-19 0,-2-10 0,0-1 0,1 0 0,-1-1 0,8 15 0,-8-19 0,-1-1 0,0 0 0,1 0 0,0-1 0,-1 1 0,1 0 0,0 0 0,0-1 0,0 1 0,0-1 0,0 0 0,0 0 0,0 1 0,1-1 0,-1-1 0,0 1 0,1 0 0,-1 0 0,1-1 0,4 1 0,197-1 0,-105-2 0,-68 3 0,-21 0 0,-1-1 0,0 0 0,1 0 0,-1 0 0,0-2 0,13-2 0,-19 3 0,0-1 0,-1 0 0,1 0 0,-1 0 0,1 0 0,-1-1 0,0 1 0,0-1 0,0 1 0,0-1 0,-1 1 0,1-1 0,-1 0 0,1 0 0,-1 0 0,0 0 0,1-4 0,2-6 0,-1 0 0,4-23 0,-6 24 0,-1 6 0,1-1 0,0 0 0,0 0 0,5-11 0,-6 17 0,1-1 0,0 1 0,0-1 0,0 0 0,0 1 0,0 0 0,0-1 0,0 1 0,0 0 0,1-1 0,-1 1 0,0 0 0,1 0 0,-1 0 0,1 0 0,-1 0 0,1 0 0,0 1 0,-1-1 0,1 0 0,0 1 0,-1 0 0,3-1 0,40-3 0,0 2 0,61 4 0,-27 0 0,-71-2 0,-1 0 0,1 1 0,0 0 0,-1 0 0,13 3 0,-16-3 0,0 1 0,0-1 0,0 1 0,-1 0 0,1-1 0,-1 1 0,1 0 0,-1 1 0,0-1 0,0 0 0,0 1 0,0-1 0,0 1 0,2 5 0,2 5 0,0 0 0,-1 0 0,6 28 0,-8-28 0,0 1 0,1-1 0,1 0 0,8 16 0,-12-27 0,1 0 0,0 0 0,0 0 0,0 0 0,0 0 0,0 0 0,0-1 0,0 1 0,0 0 0,1-1 0,-1 0 0,1 0 0,-1 0 0,1 0 0,-1 0 0,1 0 0,0 0 0,-1-1 0,1 1 0,3-1 0,8 1 0,-1-1 0,27-3 0,-11 0 0,251 1 0,-277 2 0,-1 0 0,0 0 0,1 0 0,-1-1 0,0 1 0,0 0 0,1-1 0,-1 0 0,0 1 0,0-1 0,0 0 0,0 0 0,0 0 0,0-1 0,0 1 0,0 0 0,0-1 0,2-2 0,-2 0 0,0 1 0,0-1 0,0 0 0,-1 0 0,0 0 0,0 0 0,0 0 0,0 0 0,0-6 0,6-37 0,14-47 0,-20 92 0,0 0 0,0-1 0,0 1 0,0 1 0,1-1 0,-1 0 0,1 0 0,-1 0 0,1 1 0,-1-1 0,1 1 0,0-1 0,0 1 0,0 0 0,-1-1 0,1 1 0,1 0 0,-1 0 0,0 1 0,0-1 0,0 0 0,0 1 0,4-1 0,6-1 0,1 0 0,-1 1 0,14 1 0,-13 0 0,205 3 0,-217-3 0,1 0 0,-1 1 0,1-1 0,-1 1 0,1-1 0,-1 1 0,0 0 0,1-1 0,-1 1 0,0 0 0,0 0 0,1 0 0,-1 0 0,0 0 0,0 0 0,0 0 0,0 1 0,0-1 0,-1 0 0,1 0 0,0 1 0,0-1 0,-1 0 0,1 1 0,-1-1 0,1 4 0,1 4 0,0 1 0,0-1 0,0 13 0,-1-6 0,1 6 0,-2-16 0,0 0 0,1 0 0,0-1 0,0 1 0,0 0 0,3 6 0,-3-10 0,0-1 0,0 1 0,0-1 0,0 0 0,0 1 0,0-1 0,0 0 0,0 0 0,0 1 0,1-1 0,-1 0 0,1-1 0,-1 1 0,0 0 0,1 0 0,0 0 0,-1-1 0,1 1 0,-1-1 0,1 1 0,0-1 0,-1 0 0,1 0 0,0 0 0,-1 1 0,3-2 0,95-1 0,45 1 0,-122 4 0,-19-2 0,-1-1 0,1 1 0,0-1 0,0 0 0,-1 0 0,1 0 0,5 0 0,-6-1 0,-1 1 0,0-1 0,1 0 0,-1 1 0,0-1 0,0 0 0,0 0 0,1 0 0,-1 0 0,0 0 0,0 0 0,0 0 0,-1 0 0,1 0 0,0-1 0,0 1 0,0 0 0,-1-1 0,1-1 0,22-58 0,-20 49 0,1 0 0,1 0 0,0 0 0,1 0 0,0 0 0,0 1 0,14-17 0,-6 7 0,-13 19 0,0 0 0,0 0 0,0 0 0,0 1 0,0-1 0,0 0 0,1 1 0,-1-1 0,1 1 0,-1 0 0,1-1 0,-1 1 0,1 0 0,0 0 0,-1 0 0,1 0 0,0 0 0,0 0 0,0 0 0,0 1 0,0-1 0,2 0 0,33-2 0,-1 2 0,41 3 0,-2 0 0,-72-1 0,0-1 0,0 0 0,0 1 0,0-1 0,0 1 0,0 0 0,-1 0 0,1 0 0,0 1 0,0-1 0,-1 1 0,1-1 0,-1 1 0,1 0 0,-1 0 0,0 0 0,0 0 0,0 0 0,0 1 0,0-1 0,0 1 0,-1-1 0,1 1 0,1 3 0,3 8 0,0 1 0,-1-1 0,5 26 0,-2-9 0,-4-14 0,-1 1 0,-1 0 0,1 30 0,-1-17 0,-2-30 0,0 1 0,0 0 0,1-1 0,-1 1 0,1 0 0,-1-1 0,1 1 0,-1-1 0,1 1 0,0-1 0,0 1 0,0-1 0,0 1 0,0-1 0,0 0 0,0 0 0,0 1 0,0-1 0,1 0 0,-1 0 0,0 0 0,1 0 0,-1-1 0,1 1 0,-1 0 0,1-1 0,0 1 0,-1-1 0,3 1 0,5 1 0,0-1 0,0 0 0,0-1 0,13-1 0,-4 1 0,32 2 0,1 2 0,74 16 0,-120-19 0,1 1 0,1-1 0,0 0 0,0 0 0,-1-1 0,10 0 0,-15 0 0,1-1 0,0 1 0,0 0 0,0-1 0,-1 0 0,1 1 0,0-1 0,-1 0 0,1 0 0,-1 0 0,1 0 0,-1 0 0,1 0 0,-1 0 0,1-1 0,-1 1 0,0 0 0,0-1 0,0 1 0,0-1 0,0 1 0,0-1 0,0 0 0,0-1 0,3-9 0,-1 0 0,0 0 0,-1 0 0,0 0 0,0-13 0,-1 9 0,7-33 0,9-36 0,-17 84 0,1-1 0,-1 1 0,0 0 0,1-1 0,0 1 0,-1-1 0,1 1 0,0 0 0,0 0 0,-1-1 0,1 1 0,0 0 0,0 0 0,1 0 0,-1 0 0,0 0 0,0 0 0,0 0 0,1 0 0,-1 1 0,0-1 0,1 0 0,-1 1 0,0-1 0,1 1 0,-1-1 0,3 1 0,4-1 0,0 0 0,0 0 0,0 1 0,9 1 0,-2 0 0,191-9 0,-204 7 0,0 1 0,0 0 0,0-1 0,-1 1 0,1 0 0,0 0 0,0 1 0,0-1 0,0 0 0,0 1 0,0-1 0,0 1 0,-1-1 0,1 1 0,0 0 0,0 0 0,-1 0 0,1 0 0,-1 0 0,3 1 0,-2 1 0,0 0 0,-1 0 0,1 0 0,-1 0 0,1 0 0,-1 1 0,0-1 0,0 0 0,0 0 0,0 6 0,11 68 0,-12-76 0,1 1 0,0-1 0,-1 0 0,1 1 0,0-1 0,0 0 0,0 1 0,0-1 0,0 0 0,0 0 0,0 0 0,0 0 0,0 0 0,1 0 0,-1 0 0,0 0 0,1 0 0,-1-1 0,0 1 0,1-1 0,-1 1 0,1-1 0,1 1 0,42 8 0,-36-8 0,62 5 0,125-4 0,-93-4 0,-99 2 0,0 0 0,0 0 0,0 0 0,0-1 0,0 1 0,0-1 0,0 0 0,7-3 0,-9 3 0,0-1 0,-1 1 0,1 0 0,0-1 0,-1 1 0,1-1 0,-1 1 0,0-1 0,1 0 0,-1 0 0,0 1 0,0-1 0,0 0 0,-1 0 0,1 0 0,0 0 0,-1 0 0,1 0 0,0-3 0,25-165 0,-26 166 0,1 0 0,0 0 0,0 0 0,0 0 0,0 0 0,1 1 0,0-1 0,0 0 0,2-3 0,-2 5 0,0 1 0,0-1 0,0 1 0,0 0 0,0 0 0,0-1 0,0 2 0,0-1 0,1 0 0,-1 0 0,0 1 0,1-1 0,-1 1 0,0-1 0,1 1 0,-1 0 0,3 0 0,141 1 0,-50 1 0,-94-2 0,1 0 0,-1 1 0,0-1 0,0 0 0,1 1 0,-1 0 0,0 0 0,0 0 0,0 0 0,0 0 0,0 0 0,0 0 0,0 0 0,0 1 0,2 1 0,0 2 0,0-1 0,0 0 0,0 1 0,-1 0 0,5 9 0,0 3 0,-1 0 0,9 33 0,-12-31 0,4 12 0,-7-29 0,0-1 0,0 1 0,0-1 0,0 0 0,0 1 0,0-1 0,0 0 0,1 0 0,-1 0 0,0 0 0,1 0 0,-1 0 0,1 0 0,-1 0 0,1-1 0,-1 1 0,3 0 0,13 3 0,1-1 0,0 0 0,-1-2 0,1 0 0,30-2 0,-24 0 0,1 1 0,34 4 0,44 6 0,-28-4 0,-13-2 63,71-4-1,-52-1-1552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37:03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24575,'15'1'0,"0"0"0,0 1 0,0 1 0,0 0 0,-1 1 0,29 11 0,78 48 0,-80-41 0,14 12 0,-2 2 0,76 66 0,-60-45 0,182 179 0,-94-81 0,498 528 0,-449-439 0,-156-178 0,56 102 0,-5-8 0,-63-99 0,31 69 0,-17-32 0,-8-8 0,58 169 0,-49-112 0,-36-96 0,-3 1 0,10 62 0,15 58 0,5 19 0,-28-114 0,-10-39 0,2 62 0,-2-8 0,4 36 0,-10 161 0,-2-123 0,2-106 0,-4 214 0,-1-204 0,-26 133 0,21-153 0,-3 77 0,10-82 0,-2 0 0,-15 63 0,8-55 0,-7 79 0,2-7 0,-49 206 0,17-141 0,22-94 0,-42 112 0,13-43 0,32-88 0,-4 0 0,-3-2 0,-3-2 0,-52 83 0,-177 281 0,57-120 0,184-284 0,-1 0 0,-45 48 0,42-55 0,-3 4 0,-38 48 0,34-36 0,-68 64 0,-11 12 0,-36 51 0,64-76 0,61-70 0,-1-1 0,0-1 0,-36 22 0,-38 33 0,50-34 0,-2-2 0,-88 54 0,-33 20-1365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37:07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2205 8951 24575,'-4'-1'0,"0"-1"0,0 0 0,0 0 0,0 0 0,0 0 0,1 0 0,-1-1 0,1 0 0,-1 0 0,1 0 0,-5-6 0,-15-11 0,-73-52 0,68 49 0,0 2 0,-45-26 0,34 23 0,0-2 0,-60-53 0,1 1 0,20 15 0,-103-107 0,125 115 0,21 16 0,1-2 0,1-2 0,3-1 0,-44-85 0,-121-205 0,-54-103 0,23-12 0,141 237 0,6 14 0,52 128 0,3-1 0,2-2 0,-22-148 0,-15-53 0,37 176 0,10 47 0,3 0 0,-6-71 0,-5-103 0,-2-43 0,20-61 0,6-381 0,21 386 0,9 142 0,-9 59 0,92-396 0,-102 466 0,222-716 0,-215 707 0,52-129 0,-66 174 0,27-64 0,68-111 0,53-30 0,-75 109 0,-8 19 0,118-117 0,-163 183 0,38-36 0,112-83 0,-109 99 0,99-50 0,-78 47 0,211-96 0,-280 139-1365,-3 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39:12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24575,'471'16'0,"-429"-15"0,1-1 0,-1-3 0,0-1 0,-1-3 0,72-19 0,-60 13 0,0 2 0,90-7 0,-83 20 0,0 2 0,93 18 0,-10 0 0,291-6 0,-57-5 0,-232-5 0,-1-7 0,211-28 0,-182 10 0,545-50 0,4 40 0,-151 0 0,-471 22 0,41 3 0,0 7 0,202 29 0,-152 4 0,-30-5 0,-63-19 0,-41-6 0,74 17 0,-58-8 0,133 9 0,-60-9 0,-44-3 0,102 16 0,-123-15 0,103 2 0,-94-9 0,113-2-1365,-186-4-5461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39:29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 24575,'69'-9'0,"-19"1"0,100-10 0,209-13 0,1820 33 0,-1856 9 0,-11 1 0,-75-11 0,430-4 0,-428-7 0,113-2 0,386 13 0,-697-3 0,41-7 0,38-1 0,293 10-1365,-395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0 125,'25'0,"806"-34,-606 31,134-31,270-19,-425 56,-145-3,63 4,-120-4,0 0,-1 0,0 0,1 3,0-3,-1 3,0-3,1 4,-1-1,3 4,1 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39:32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24575,'274'-19'0,"-99"3"0,-63 10 0,465-17 0,1754 25 0,-1214-3 0,-841-11 0,13 1 0,-167 9 0,0-5 0,169-32 0,139-7 0,-338 39 0,150-13 0,-129 14 0,-79 6 0,0-1 0,50-10 0,-65 8-1365,-2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39:34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24575,'2769'0'0,"-2513"-12"0,4 1 0,-7-9 0,-49 0 0,556 16 0,-404 7 0,-305-3 0,100-1 0,216 27 0,-106-10 0,-180-14 0,217 20 0,-76-2 0,89 3 0,350-25-1365,-643 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0:52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24575,'1026'0'0,"-875"11"0,2 0 0,409-13 0,806 4 0,-994 8 0,147 1 0,-381-12 0,544 23 0,151 1 0,-561-25 0,792 2 0,-1022-3 0,1-1 0,49-11 0,-48 6 0,82-4 0,-56 13 0,-34 1 0,1-1 0,75-12 0,-62 5 0,-1 2 0,1 3 0,100 8 0,-131-3-1365,-5 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1:30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24575,'150'173'0,"131"154"0,80 18 0,-242-239 0,-21-22 0,60 57 0,49 40 0,-2-2 0,-52-35 0,-43-36 0,142 179 0,-119-143 0,-94-106 0,-34-33 0,25 25 0,0 0 0,-3 2 0,0 1 0,37 62 0,-61-89 0,1 2 0,1 0 0,-1 0 0,2-1 0,7 10 0,-13-16 0,1-1 0,-1 1 0,1-1 0,-1 1 0,1-1 0,0 1 0,-1-1 0,1 1 0,0-1 0,-1 0 0,1 1 0,0-1 0,0 0 0,-1 0 0,1 1 0,0-1 0,0 0 0,-1 0 0,1 0 0,0 0 0,0 0 0,0 0 0,0 0 0,0-1 0,1 0 0,-1 0 0,0 0 0,0 0 0,0 0 0,0 0 0,0 0 0,0 0 0,-1 0 0,1 0 0,0 0 0,-1 0 0,1-1 0,0 1 0,-1 0 0,0-1 0,1 1 0,-1-2 0,52-171 0,-44 144 0,-2-1 0,4-42 0,-6 36 0,10-42 0,-5 38 0,5-72 0,-11 68 0,13-54 0,-11 73 0,-2-1 0,0-52 0,-3 55 0,1-1 0,1 1 0,8-36 0,-7 53 0,-1 9 0,2 19 0,0 30 0,-4 14 0,-2 0 0,-20 125 0,-17 45 0,37-208 0,-19 187 0,14-171 0,-1-1 0,-26 76 0,33-114 0,0-1 0,0 1 0,0-1 0,-1 0 0,1 0 0,-1 0 0,0 1 0,0-2 0,0 1 0,0 0 0,-1 0 0,1-1 0,-1 1 0,0-1 0,0 0 0,1 0 0,-1 0 0,-1 0 0,1 0 0,0-1 0,0 1 0,-1-1 0,1 0 0,0 0 0,-1 0 0,-4 0 0,-3-1 0,-1-1 0,1 0 0,0-1 0,-1 0 0,1-1 0,-18-7 0,13 5 0,-43-11 0,-70-8 0,71 14 0,-74-21 0,102 21 0,-1 2 0,0 1 0,-1 1 0,0 2 0,-44 0 0,53 3 0,1-2 0,0 0 0,-35-10 0,-32-5 0,41 13-104,-136-22-1157,157 21-5565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1:34.4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3158 1 24575,'-9'2'0,"1"1"0,0-1 0,0 2 0,0-1 0,0 1 0,1 1 0,-1-1 0,1 1 0,0 0 0,-10 11 0,-10 4 0,-359 262 0,185-133 0,-26 21 0,125-85 0,-4-5 0,-3-5 0,-121 61 0,215-127 0,-377 213 0,216-100 0,-26 17 0,1 1 0,44-28 0,-81 66 0,-26 20 0,263-198 0,1 1 0,-1 0 0,0-1 0,1 1 0,-1-1 0,1 1 0,-1-1 0,0 1 0,1-1 0,-1 1 0,0-1 0,0 0 0,0 1 0,1-1 0,-1 0 0,0 0 0,0 0 0,0 1 0,1-1 0,-1 0 0,0 0 0,0 0 0,0 0 0,0 0 0,1-1 0,-1 1 0,0 0 0,-1-1 0,1 0 0,0 0 0,1 0 0,-1 0 0,0 0 0,1 0 0,-1 0 0,1 0 0,-1-1 0,1 1 0,0 0 0,0 0 0,-1-1 0,1 1 0,0 0 0,0-1 0,0-1 0,8-61 0,-6 58 0,7-44 0,2-6 0,-3-1 0,2-62 0,-11-246 0,11 627 0,0 9 0,-10-230 0,-2 1 0,-8 42 0,9-82 0,1 1 0,0 0 0,0 0 0,0 0 0,0 0 0,1 0 0,-1-1 0,1 1 0,-1 0 0,1 0 0,0 0 0,0-1 0,1 1 0,-1-1 0,0 1 0,1-1 0,-1 1 0,1-1 0,0 0 0,0 0 0,0 0 0,0 0 0,0 0 0,0 0 0,1 0 0,-1-1 0,1 1 0,-1-1 0,4 2 0,9 3 0,1 0 0,0 0 0,0-2 0,16 3 0,-8-1 0,509 90 0,-403-76 0,119 25-1365,-231-41-5461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1:38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3392 1 24575,'-24'14'0,"1"1"0,1 2 0,0 0 0,-24 25 0,-11 8 0,-204 159 0,-361 328 0,522-444 0,-132 96 0,57-50 0,127-95 0,-46 54 0,51-51 0,-62 52 0,-6-4 0,-90 68 0,155-130 0,12-10 0,1 2 0,-40 39 0,6-4 0,-140 99 0,186-145 0,-227 156 0,114-64 0,24-16 0,-10 11 0,39-30 0,81-71 0,-1 1 0,1-1 0,0 1 0,-1 0 0,1-1 0,-1 1 0,0-1 0,1 0 0,-1 1 0,1-1 0,-1 1 0,0-1 0,1 0 0,-1 1 0,0-1 0,1 0 0,-1 0 0,0 0 0,1 1 0,-1-1 0,0 0 0,0 0 0,1 0 0,-1 0 0,0 0 0,0 0 0,1 0 0,-1-1 0,0 1 0,1 0 0,-1 0 0,0 0 0,1-1 0,-1 1 0,0 0 0,1-1 0,-1 1 0,0-1 0,1 1 0,-1-1 0,1 1 0,-1-1 0,1 1 0,-1-1 0,1 1 0,0-1 0,-1 0 0,1 1 0,-1-1 0,1 0 0,0 1 0,0-1 0,0 0 0,-1 1 0,1-1 0,0 0 0,0 0 0,0 1 0,0-1 0,0 0 0,0 0 0,0-1 0,1-61 0,0 48 0,11-120 0,1-13 0,-14-527 0,3 822 0,-4 165 0,-9-232 0,7-55 0,-3 45 0,8 233 0,-1-300 0,0 0 0,0 0 0,0 0 0,0 0 0,1 0 0,0 0 0,-1 0 0,1 0 0,0-1 0,0 1 0,1 0 0,-1-1 0,0 1 0,1-1 0,0 1 0,-1-1 0,1 1 0,0-1 0,0 0 0,1 0 0,-1 0 0,0 0 0,1-1 0,-1 1 0,1-1 0,-1 1 0,5 1 0,5 1 0,0-1 0,1 0 0,0-1 0,0 0 0,15 0 0,2 1 0,579 30 0,-518-31 0,87 8 0,75 0 0,-130-10-1365,-105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1:41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24575,'23'14'0,"0"1"0,-2 2 0,34 30 0,14 12 0,912 618 0,-810-547 0,-36-24 0,-62-54 0,105 98 0,160 139 0,-124-131 0,-32-26 0,37 30 0,-197-141 0,-15-14 0,0 0 0,1 0 0,0-1 0,0 0 0,12 7 0,-19-13 0,-1 0 0,1 0 0,-1 0 0,1 0 0,-1 0 0,1 0 0,-1 0 0,1 0 0,-1 0 0,1 0 0,-1 0 0,0-1 0,1 1 0,-1 0 0,1 0 0,-1 0 0,1-1 0,-1 1 0,0 0 0,1-1 0,-1 1 0,0 0 0,1-1 0,-1 1 0,0 0 0,1-1 0,-1 1 0,0-1 0,0 1 0,1 0 0,-1-1 0,0 1 0,0-1 0,0 0 0,7-20 0,-6 17 0,71-341 0,-35 142 0,-31 165 0,-5 28 0,0 0 0,1 0 0,0 0 0,1 1 0,6-18 0,-4 66 0,-7-2 0,-2 1 0,-2-1 0,-2 0 0,-13 42 0,0-2 0,-4 6 0,15-51 0,1 0 0,-6 38 0,14-63 0,0-1 0,0 0 0,0 0 0,-1 1 0,1-1 0,-2 0 0,1 0 0,-1-1 0,-5 11 0,4-12 0,1-1 0,0 0 0,-1 0 0,0 0 0,1 0 0,-1-1 0,0 0 0,0 0 0,-1 0 0,1 0 0,0 0 0,-1-1 0,1 0 0,-7 1 0,-322 49 0,234-40 0,96-10 0,-349 53 0,214-37 0,103-14 0,-48 14-1365,67-16-5461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1:49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95 24575,'-4'2'0,"1"-1"0,0 1 0,-1 0 0,1-1 0,0 1 0,0 1 0,0-1 0,1 0 0,-1 1 0,0 0 0,1-1 0,0 1 0,-1 0 0,1 0 0,-3 6 0,0-1 0,-120 159 0,98-136 0,17-22 0,2 1 0,-1 0 0,1 0 0,1 1 0,-10 17 0,17-26 0,-1-1 0,1 0 0,-1 0 0,1 1 0,0-1 0,-1 0 0,1 1 0,0-1 0,0 0 0,0 1 0,0-1 0,0 0 0,1 1 0,-1-1 0,0 0 0,0 1 0,1-1 0,-1 0 0,1 0 0,0 1 0,-1-1 0,1 0 0,0 0 0,-1 0 0,2 2 0,1-1 0,0 1 0,0-1 0,0 0 0,0 0 0,0 0 0,1 0 0,-1 0 0,1-1 0,4 2 0,9 2 0,2-1 0,33 4 0,-47-8 0,10 3 0,0 1 0,-1 0 0,19 8 0,-18-6 0,1-1 0,0 0 0,18 2 0,-30-6 0,1-1 0,-1 1 0,1-1 0,-1 0 0,0-1 0,1 1 0,-1-1 0,1 0 0,-1 0 0,0 0 0,0 0 0,0-1 0,0 0 0,0 0 0,0 0 0,4-3 0,-6 4 0,-1 0 0,0 0 0,0 0 0,0 0 0,0 0 0,0 0 0,0 0 0,0-1 0,0 1 0,0 0 0,0-1 0,-1 1 0,1-1 0,-1 1 0,1-1 0,-1 1 0,1-1 0,-1 1 0,0-1 0,0 1 0,0-1 0,0-2 0,-1 0 0,1 0 0,-1 0 0,0 0 0,-1 1 0,1-1 0,-1 0 0,1 1 0,-5-7 0,-4-4 0,0 1 0,-1 0 0,-15-14 0,25 26 0,-90-95 0,-55-50 0,136 137 0,1-2 0,-1 1 0,2-1 0,-13-21 0,14 21 0,-1-1 0,0 1 0,0 1 0,-14-14 0,22 24 0,0 1 0,0-1 0,0 0 0,0 1 0,0-1 0,0 0 0,0 1 0,0-1 0,0 0 0,0 1 0,0-1 0,0 0 0,0 0 0,0 1 0,-1-1 0,1 0 0,0 1 0,0-1 0,0 0 0,0 0 0,0 1 0,-1-1 0,1 0 0,0 0 0,0 1 0,0-1 0,-1 0 0,1 0 0,0 0 0,-1 0 0,1 1 0,0-1 0,0 0 0,-1 0 0,1 0 0,0 0 0,-1 0 0,1 0 0,0 0 0,0 0 0,-1 0 0,1 0 0,0 0 0,-1 0 0,1 0 0,0 0 0,-1 0 0,1 0 0,0 0 0,0 0 0,-1 0 0,1 0 0,0 0 0,-1 0 0,1-1 0,0 1 0,0 0 0,-1 0 0,1 0 0,0-1 0,0 1 0,-1 0 0,1-1 0,6 28 0,34 67 0,-24-59 0,-1 1 0,20 76 0,-25-75 0,24 59 0,-11-33 0,-16-42 0,12 34 0,-17-52 0,-1 0 0,1 0 0,-1 0 0,1 0 0,0 0 0,0 0 0,0 0 0,1-1 0,-1 1 0,1-1 0,-1 1 0,6 2 0,-8-5 0,1 1 0,0-1 0,0 0 0,0 0 0,0 0 0,0 0 0,0 0 0,0 0 0,0 0 0,0 0 0,0-1 0,0 1 0,-1 0 0,1-1 0,0 1 0,0 0 0,0-1 0,0 1 0,-1-1 0,1 1 0,0-1 0,0 1 0,-1-1 0,1 0 0,0 1 0,-1-1 0,1 0 0,-1 0 0,1 1 0,-1-1 0,1 0 0,-1 0 0,1 0 0,-1 0 0,1-1 0,14-40 0,-13 33 0,26-96 0,-20 68 0,19-55 0,-26 89 0,5-10 0,0 0 0,-2-1 0,1 0 0,-2 1 0,0-2 0,-1 1 0,2-27 0,-1-18-1365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1:55.2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473 17 24575,'0'2'0,"-1"0"0,1 0 0,-1 0 0,0 0 0,1 0 0,-1-1 0,0 1 0,0 0 0,0 0 0,0-1 0,-1 1 0,1-1 0,0 1 0,-1-1 0,1 0 0,-3 2 0,-33 24 0,20-16 0,-169 159 0,141-134 0,2 1 0,-51 57 0,86-85 0,5-6 0,0 0 0,0 0 0,1 0 0,-1 1 0,1-1 0,0 1 0,-3 5 0,5-8 0,0 0 0,0 0 0,0 0 0,0 0 0,0-1 0,0 1 0,0 0 0,1 0 0,-1 0 0,0 0 0,1 0 0,-1-1 0,0 1 0,1 0 0,-1 0 0,1 0 0,-1-1 0,1 1 0,0 0 0,-1-1 0,1 1 0,0-1 0,-1 1 0,1-1 0,0 1 0,0-1 0,-1 1 0,1-1 0,0 1 0,0-1 0,0 0 0,0 0 0,-1 1 0,1-1 0,0 0 0,0 0 0,0 0 0,0 0 0,0 0 0,1 0 0,83 11 0,0-3 0,1-4 0,90-7 0,-30 1 0,-123 3 0,-16 0 0,-1-1 0,0 1 0,1-1 0,-1 0 0,0 0 0,1-1 0,-1 0 0,0 0 0,10-4 0,-15 5 0,-1-1 0,1 0 0,-1 1 0,0-1 0,1 1 0,-1-1 0,0 0 0,1 0 0,-1 1 0,0-1 0,0 0 0,0 1 0,1-1 0,-1 0 0,0 0 0,0 1 0,0-1 0,0 0 0,0 0 0,-1 1 0,1-1 0,0 0 0,0 0 0,0 1 0,-1-1 0,1 0 0,0 1 0,-1-1 0,1 0 0,0 1 0,-1-1 0,1 0 0,-1 1 0,1-1 0,-1 1 0,0-1 0,0 0 0,-23-24 0,23 24 0,-30-26 0,0 2 0,-61-36 0,-60-32 0,140 85 0,0-1 0,0 0 0,1 0 0,1-1 0,-19-22 0,-28-26 0,-68-48 0,125 107 0,-1-1 0,1 0 0,-1 1 0,0-1 0,1 1 0,-1-1 0,1 1 0,-1 0 0,1-1 0,0 1 0,-1-1 0,1 1 0,-1 0 0,1-1 0,0 1 0,0 0 0,-1-1 0,1 1 0,0 0 0,0 0 0,0-1 0,0 1 0,0 0 0,0-1 0,0 1 0,0 0 0,0 0 0,0-1 0,0 1 0,1 0 0,-1 1 0,0 30 0,3 1 0,2 0 0,1-1 0,18 57 0,1 5 0,-19-75 0,1-1 0,1 0 0,18 33 0,-10-21 0,-6-9 0,2 0 0,0-1 0,1-1 0,0 0 0,2 0 0,24 23 0,-38-41 0,0 0 0,1 0 0,-1 0 0,0 0 0,1 0 0,-1 0 0,1 0 0,-1-1 0,1 1 0,-1 0 0,1-1 0,-1 1 0,1-1 0,-1 0 0,1 0 0,0 0 0,-1 1 0,1-1 0,0-1 0,-1 1 0,1 0 0,0 0 0,-1-1 0,1 1 0,-1 0 0,1-1 0,-1 0 0,1 1 0,-1-1 0,1 0 0,-1 0 0,0 0 0,1 0 0,-1 0 0,0 0 0,0 0 0,0 0 0,0-1 0,0 1 0,0 0 0,0-1 0,0 1 0,0-1 0,0-1 0,5-9 0,0-1 0,-1 1 0,0-1 0,3-17 0,-5 17 0,74-240 0,-67 220-341,-2 0 0,-1-1-1,3-59 1,-9 75-6485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2:46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315 134 24575,'-5'2'0,"0"0"0,1 0 0,-1 0 0,1 1 0,-1 0 0,1 0 0,0 0 0,0 0 0,-5 6 0,-8 5 0,-37 35 0,12-9 0,7 0 0,29-33 0,1 0 0,-1 0 0,0-1 0,-11 9 0,-56 51 0,72-66 0,1 0 0,0 0 0,-1 1 0,1-1 0,0 0 0,0 0 0,-1 1 0,1-1 0,0 0 0,0 0 0,0 1 0,0-1 0,-1 0 0,1 1 0,0-1 0,0 0 0,0 1 0,0-1 0,0 0 0,0 1 0,0-1 0,0 0 0,0 1 0,0-1 0,0 0 0,0 1 0,0-1 0,0 0 0,0 1 0,0-1 0,0 0 0,0 1 0,1-1 0,-1 0 0,0 1 0,0-1 0,0 0 0,1 0 0,-1 1 0,0-1 0,0 0 0,0 0 0,1 1 0,20 12 0,26 5 0,163 28 0,-203-44 0,-2 0 0,1-1 0,0 1 0,-1-1 0,1 0 0,0-1 0,0 1 0,6-2 0,-11 1 0,0 0 0,0 0 0,0 0 0,-1-1 0,1 1 0,0 0 0,0-1 0,0 1 0,-1-1 0,1 1 0,0-1 0,-1 1 0,1-1 0,0 1 0,-1-1 0,1 0 0,-1 1 0,1-1 0,-1 0 0,2-1 0,-2 0 0,1 0 0,-1 0 0,1 0 0,-1 0 0,0-1 0,0 1 0,0 0 0,0 0 0,0 0 0,0 0 0,-1-1 0,0-1 0,-6-18 0,-2-1 0,-1 2 0,0 0 0,-1 0 0,-2 1 0,0 0 0,-18-21 0,-10-16 0,-110-149 0,150 204 0,0 1 0,1 0 0,-1-1 0,0 1 0,0 0 0,0 0 0,0-1 0,0 1 0,0 0 0,0 0 0,0 0 0,0 0 0,0 0 0,-1 1 0,1-1 0,0 0 0,-1 1 0,1-1 0,0 0 0,-1 1 0,1 0 0,-1-1 0,1 1 0,-1 0 0,-2 0 0,3 2 0,-1 0 0,1 0 0,0 0 0,0 0 0,0 1 0,0-1 0,0 1 0,1-1 0,-1 0 0,1 1 0,-1-1 0,1 1 0,0-1 0,0 1 0,1 4 0,-2 214 0,3-95 0,-1-111 0,1 0 0,1-1 0,0 0 0,1 1 0,0-1 0,1 0 0,1-1 0,8 15 0,-6-10 0,0-1 0,-1 1 0,-1 0 0,5 22 0,-11-36 0,1 0 0,0 0 0,-1-1 0,2 1 0,-1 0 0,0 0 0,1-1 0,0 1 0,-1-1 0,6 7 0,-7-10 0,1 1 0,-1-1 0,1 1 0,0-1 0,-1 1 0,1-1 0,0 0 0,0 1 0,-1-1 0,1 0 0,0 1 0,0-1 0,-1 0 0,1 0 0,0 0 0,0 0 0,0 0 0,0 0 0,-1 0 0,1 0 0,1 0 0,0-1 0,0 1 0,0-1 0,0 0 0,0 0 0,0 0 0,0-1 0,0 1 0,0 0 0,0-1 0,-1 1 0,3-2 0,9-13 0,0-1 0,-1 1 0,-1-2 0,-1 0 0,0 0 0,-1-1 0,7-23 0,-3 12 0,27-50 0,-26 56-151,-1 0-1,-1-2 0,-1 1 0,-2-1 1,0-1-1,-2 0 0,-1 0 1,4-40-1,-9 49-6674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3575 12,'-451'2,"-471"-6,759-3,-295 5,92 13,232 15,26-2,-179-24,13 0,111 27,-55-1,195-22,16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2:48.5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0 24575,'-8'1'0,"-1"1"0,1 0 0,-1 0 0,1 0 0,-1 1 0,1 0 0,0 1 0,1 0 0,-1 0 0,0 1 0,1 0 0,0 0 0,-9 10 0,-5 0 0,21-15 2,-1 1-1,0-1 1,0 0-1,0 1 1,1-1-1,-1 0 1,0 1-1,1-1 1,-1 1-1,0-1 1,1 1-1,-1 0 1,0-1-1,1 1 1,-1 0-1,1-1 1,-1 1-1,1 0 1,0-1-1,-1 1 1,1 0-1,0 0 1,-1 0-1,1 0 1,0-1 0,0 1-1,0 0 1,0 0-1,0 0 1,0 0-1,0-1 1,0 1-1,0 0 1,0 0-1,0 0 1,0 0-1,1 0 1,-1-1-1,0 1 1,1 0-1,-1 0 1,1-1-1,-1 1 1,0 0-1,1-1 1,0 1-1,-1 0 1,2 0-1,3 3-90,0-1-1,1 0 1,-1 0 0,1-1-1,9 3 1,-3 0-814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4:28.9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24575,'146'161'0,"22"-17"0,2 3 0,-125-103 0,-17-15 0,2-2 0,58 42 0,-58-47 0,-1 1 0,30 31 0,12 9 0,124 116 0,-194-178 0,-1-1 0,1 1 0,-1-1 0,1 1 0,0-1 0,-1 1 0,1-1 0,0 1 0,0-1 0,-1 1 0,1-1 0,0 0 0,0 0 0,0 1 0,0-1 0,-1 0 0,1 0 0,0 0 0,0 0 0,0 0 0,0 0 0,-1 0 0,1 0 0,0 0 0,0 0 0,0-1 0,0 1 0,-1 0 0,1 0 0,0-1 0,0 1 0,0-1 0,-1 1 0,1-1 0,0 1 0,-1-1 0,1 1 0,-1-1 0,1 0 0,0 1 0,-1-1 0,1 0 0,-1 1 0,0-1 0,1 0 0,-1 0 0,1 1 0,-1-1 0,0 0 0,0 0 0,1-1 0,19-56 0,-15 40 0,66-220 0,-44 130 0,-12 43 0,10-68 0,-19 91 0,18-70 0,-36 207 0,9-70 0,-19 139 0,16-136 0,0 0 0,-2-1 0,-19 46 0,-78 154 0,103-223 0,0-1 0,0 0 0,0 1 0,-1-1 0,1 0 0,-1-1 0,0 1 0,0 0 0,0-1 0,0 0 0,0 1 0,-1-1 0,1-1 0,0 1 0,-1 0 0,0-1 0,1 0 0,-1 1 0,0-1 0,0-1 0,-6 2 0,-10-1 0,0 0 0,0-1 0,-23-3 0,-2 0 0,-37 4 0,-105 13 0,89-6 0,-141-8 0,94-3 0,137 3-273,0-1 0,1 0 0,-1 0 0,-15-4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4:31.9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24575,'1'6'0,"1"-1"0,0 1 0,1-1 0,-1 1 0,1-1 0,0 0 0,0 0 0,1 0 0,8 9 0,0 2 0,393 492 0,-135-180 0,-58-87 0,-172-196 0,70 63 0,-110-108 0,1 1 0,-1-1 0,0 0 0,1 1 0,0-1 0,-1 1 0,1-1 0,-1 0 0,1 1 0,-1-1 0,1 0 0,0 0 0,-1 1 0,1-1 0,0 0 0,-1 0 0,1 0 0,0 0 0,-1 0 0,1 0 0,0 0 0,-1 0 0,1 0 0,-1 0 0,1 0 0,0 0 0,-1-1 0,1 1 0,0 0 0,-1 0 0,1-1 0,0 1 0,15-23 0,-1-32 0,50-200 0,-6 29 0,-47 165 0,-3-1 0,3-97 0,-14 186 0,0-1 0,-2 0 0,-2 0 0,-10 36 0,-49 108 0,36-103 0,-35 75 0,40-103 0,-45 59 0,61-89 0,5-4 0,-1-1 0,0 0 0,-1 0 0,1-1 0,-1 1 0,1-1 0,-1 0 0,0 0 0,0-1 0,-1 1 0,1-1 0,0 0 0,-1 0 0,1-1 0,-1 0 0,-8 1 0,-11 0 0,1-1 0,-42-5 0,8 1 0,-73 5 0,-118-4 0,205-6-1365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7:44:33.2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24575,'1'1'0,"-1"0"0,0 0 0,1 0 0,-1 0 0,1 0 0,-1 0 0,1 0 0,0 0 0,-1-1 0,1 1 0,0 0 0,0 0 0,-1-1 0,1 1 0,0 0 0,0-1 0,0 1 0,0-1 0,0 1 0,0-1 0,0 0 0,1 1 0,26 9 0,-23-9 0,62 16 0,-45-13 0,0 1 0,-1 1 0,31 14 0,-16-6 0,0-1 0,44 10 0,-42-13 0,0-1-273,0-1 0,1-2 0,0-2 0,60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0,'1740'0,"-1730"0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0,'157'11,"-61"-4,207 12,-239-17,53 7,10 3,-53-6,94 21,-1 3,-140-27,56-3,-35-1,-39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6T07:11:18.87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2,'26'0,"-12"-1,-1 0,1 1,0 1,0 1,-1 0,0 1,26 7,-21-2,-14-7,0 0,0 1,-1 0,1-1,6 6,-8-5,-1-1,0 0,1 1,-1 0,0-1,0 1,0 0,0-1,0 1,0 0,0 0,-1 0,0-1,1 2,-1-1,1 2,1 27,-2 50,-2-27,-8 52,11-20,-2 42,-2-103,-9 35,8-41,0 0,2 1,-3 28,6-46,-1 0,0 0,0 1,-1-1,1 0,0 1,0-1,-1 1,0-2,1 2,-2 2,1-4,0-1,0 1,-1 0,2 0,-1 0,-1 0,1-1,0 0,0 1,0 0,-1-1,2 1,-2-1,1 0,-1 1,1-1,0 0,-1 0,2 0,-2 0,-1 0,-44-5,43 5,1-1,1 0,-1 1,0-1,0 0,0 0,1 0,-1-1,1 1,-1-1,1 0,-1 1,1-1,-2-2,2-1,0 1,2 0,-2 0,1-1,0 1,1 0,-1-1,1 0,0 1,0 0,1-1,1-5,-1-7,0-163,-1 119,0 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D1BBE-034F-402B-B6DD-0436E5DD587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44C40-D98A-4282-B9D0-898EBD458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44C40-D98A-4282-B9D0-898EBD458A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montana.edu/pearsall/classes/fall2023/466/mai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54.png"/><Relationship Id="rId18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customXml" Target="../ink/ink39.xml"/><Relationship Id="rId17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53.png"/><Relationship Id="rId5" Type="http://schemas.openxmlformats.org/officeDocument/2006/relationships/image" Target="../media/image49.png"/><Relationship Id="rId15" Type="http://schemas.openxmlformats.org/officeDocument/2006/relationships/image" Target="../media/image55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52.png"/><Relationship Id="rId14" Type="http://schemas.openxmlformats.org/officeDocument/2006/relationships/customXml" Target="../ink/ink4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7" Type="http://schemas.openxmlformats.org/officeDocument/2006/relationships/image" Target="../media/image65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245.png"/><Relationship Id="rId4" Type="http://schemas.openxmlformats.org/officeDocument/2006/relationships/customXml" Target="../ink/ink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0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51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9" Type="http://schemas.openxmlformats.org/officeDocument/2006/relationships/customXml" Target="../ink/ink63.xml"/><Relationship Id="rId3" Type="http://schemas.openxmlformats.org/officeDocument/2006/relationships/customXml" Target="../ink/ink46.xml"/><Relationship Id="rId21" Type="http://schemas.openxmlformats.org/officeDocument/2006/relationships/customXml" Target="../ink/ink55.xml"/><Relationship Id="rId34" Type="http://schemas.openxmlformats.org/officeDocument/2006/relationships/image" Target="../media/image6.svg"/><Relationship Id="rId7" Type="http://schemas.openxmlformats.org/officeDocument/2006/relationships/customXml" Target="../ink/ink48.xml"/><Relationship Id="rId12" Type="http://schemas.openxmlformats.org/officeDocument/2006/relationships/image" Target="../media/image71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33" Type="http://schemas.openxmlformats.org/officeDocument/2006/relationships/image" Target="../media/image5.png"/><Relationship Id="rId38" Type="http://schemas.openxmlformats.org/officeDocument/2006/relationships/image" Target="../media/image83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29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50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62.xml"/><Relationship Id="rId40" Type="http://schemas.openxmlformats.org/officeDocument/2006/relationships/image" Target="../media/image84.png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79.png"/><Relationship Id="rId36" Type="http://schemas.openxmlformats.org/officeDocument/2006/relationships/image" Target="../media/image82.png"/><Relationship Id="rId10" Type="http://schemas.openxmlformats.org/officeDocument/2006/relationships/image" Target="../media/image70.png"/><Relationship Id="rId19" Type="http://schemas.openxmlformats.org/officeDocument/2006/relationships/customXml" Target="../ink/ink54.xml"/><Relationship Id="rId31" Type="http://schemas.openxmlformats.org/officeDocument/2006/relationships/customXml" Target="../ink/ink60.xml"/><Relationship Id="rId4" Type="http://schemas.openxmlformats.org/officeDocument/2006/relationships/image" Target="../media/image67.png"/><Relationship Id="rId9" Type="http://schemas.openxmlformats.org/officeDocument/2006/relationships/customXml" Target="../ink/ink49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58.xml"/><Relationship Id="rId30" Type="http://schemas.openxmlformats.org/officeDocument/2006/relationships/image" Target="../media/image80.png"/><Relationship Id="rId35" Type="http://schemas.openxmlformats.org/officeDocument/2006/relationships/customXml" Target="../ink/ink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sv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" Type="http://schemas.openxmlformats.org/officeDocument/2006/relationships/image" Target="../media/image10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5.png"/><Relationship Id="rId19" Type="http://schemas.openxmlformats.org/officeDocument/2006/relationships/customXml" Target="../ink/ink10.xml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9" Type="http://schemas.openxmlformats.org/officeDocument/2006/relationships/image" Target="../media/image660.png"/><Relationship Id="rId3" Type="http://schemas.openxmlformats.org/officeDocument/2006/relationships/image" Target="../media/image29.png"/><Relationship Id="rId21" Type="http://schemas.openxmlformats.org/officeDocument/2006/relationships/image" Target="../media/image570.png"/><Relationship Id="rId34" Type="http://schemas.openxmlformats.org/officeDocument/2006/relationships/customXml" Target="../ink/ink25.xml"/><Relationship Id="rId42" Type="http://schemas.openxmlformats.org/officeDocument/2006/relationships/customXml" Target="../ink/ink29.xml"/><Relationship Id="rId47" Type="http://schemas.openxmlformats.org/officeDocument/2006/relationships/customXml" Target="../ink/ink30.xml"/><Relationship Id="rId50" Type="http://schemas.openxmlformats.org/officeDocument/2006/relationships/image" Target="../media/image39.png"/><Relationship Id="rId7" Type="http://schemas.openxmlformats.org/officeDocument/2006/relationships/image" Target="../media/image33.png"/><Relationship Id="rId12" Type="http://schemas.openxmlformats.org/officeDocument/2006/relationships/customXml" Target="../ink/ink14.xml"/><Relationship Id="rId17" Type="http://schemas.openxmlformats.org/officeDocument/2006/relationships/image" Target="../media/image550.png"/><Relationship Id="rId25" Type="http://schemas.openxmlformats.org/officeDocument/2006/relationships/image" Target="../media/image590.png"/><Relationship Id="rId33" Type="http://schemas.openxmlformats.org/officeDocument/2006/relationships/image" Target="../media/image630.png"/><Relationship Id="rId38" Type="http://schemas.openxmlformats.org/officeDocument/2006/relationships/customXml" Target="../ink/ink27.xml"/><Relationship Id="rId46" Type="http://schemas.openxmlformats.org/officeDocument/2006/relationships/image" Target="../media/image37.gif"/><Relationship Id="rId2" Type="http://schemas.openxmlformats.org/officeDocument/2006/relationships/image" Target="../media/image28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610.png"/><Relationship Id="rId41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520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650.png"/><Relationship Id="rId40" Type="http://schemas.openxmlformats.org/officeDocument/2006/relationships/customXml" Target="../ink/ink28.xml"/><Relationship Id="rId45" Type="http://schemas.openxmlformats.org/officeDocument/2006/relationships/image" Target="../media/image36.jpeg"/><Relationship Id="rId5" Type="http://schemas.openxmlformats.org/officeDocument/2006/relationships/image" Target="../media/image31.png"/><Relationship Id="rId15" Type="http://schemas.openxmlformats.org/officeDocument/2006/relationships/image" Target="../media/image540.png"/><Relationship Id="rId23" Type="http://schemas.openxmlformats.org/officeDocument/2006/relationships/image" Target="../media/image580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customXml" Target="../ink/ink31.xml"/><Relationship Id="rId10" Type="http://schemas.openxmlformats.org/officeDocument/2006/relationships/customXml" Target="../ink/ink13.xml"/><Relationship Id="rId19" Type="http://schemas.openxmlformats.org/officeDocument/2006/relationships/image" Target="../media/image560.png"/><Relationship Id="rId31" Type="http://schemas.openxmlformats.org/officeDocument/2006/relationships/image" Target="../media/image620.png"/><Relationship Id="rId44" Type="http://schemas.openxmlformats.org/officeDocument/2006/relationships/image" Target="../media/image35.png"/><Relationship Id="rId52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51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600.png"/><Relationship Id="rId30" Type="http://schemas.openxmlformats.org/officeDocument/2006/relationships/customXml" Target="../ink/ink23.xml"/><Relationship Id="rId35" Type="http://schemas.openxmlformats.org/officeDocument/2006/relationships/image" Target="../media/image640.png"/><Relationship Id="rId43" Type="http://schemas.openxmlformats.org/officeDocument/2006/relationships/image" Target="../media/image34.png"/><Relationship Id="rId48" Type="http://schemas.openxmlformats.org/officeDocument/2006/relationships/image" Target="../media/image38.png"/><Relationship Id="rId8" Type="http://schemas.openxmlformats.org/officeDocument/2006/relationships/customXml" Target="../ink/ink12.xml"/><Relationship Id="rId51" Type="http://schemas.openxmlformats.org/officeDocument/2006/relationships/customXml" Target="../ink/ink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733" y="1828800"/>
            <a:ext cx="8148955" cy="145873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Review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3"/>
              </a:rPr>
              <a:t>https://www.cs.montana.edu/pearsall/classes/fall2023/466/main.html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A6A931EB-D220-C948-8F91-0ECEBE616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Network Layer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" name="Picture 2" descr="Network address translation - Wikipedia">
            <a:extLst>
              <a:ext uri="{FF2B5EF4-FFF2-40B4-BE49-F238E27FC236}">
                <a16:creationId xmlns:a16="http://schemas.microsoft.com/office/drawing/2014/main" id="{7AC732D8-9B30-F430-082F-5607155D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23173"/>
            <a:ext cx="8686800" cy="401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7223E-16F9-81A2-C1AD-D8BD38845C33}"/>
              </a:ext>
            </a:extLst>
          </p:cNvPr>
          <p:cNvSpPr txBox="1"/>
          <p:nvPr/>
        </p:nvSpPr>
        <p:spPr>
          <a:xfrm>
            <a:off x="1752600" y="1002268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NAT</a:t>
            </a:r>
            <a:r>
              <a:rPr lang="en-US" dirty="0"/>
              <a:t> is a translation of multiple private IP addresses to one single public IP address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7BCDF-AF9E-2142-9B1C-6CF93C54C386}"/>
              </a:ext>
            </a:extLst>
          </p:cNvPr>
          <p:cNvSpPr txBox="1"/>
          <p:nvPr/>
        </p:nvSpPr>
        <p:spPr>
          <a:xfrm>
            <a:off x="1600200" y="1600200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Hides details of inner home network from outside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incoming traffic will have same public IP, all outgoing will have same public IP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4F5934-96C0-E6B0-06E5-568F94D3B84E}"/>
                  </a:ext>
                </a:extLst>
              </p14:cNvPr>
              <p14:cNvContentPartPr/>
              <p14:nvPr/>
            </p14:nvContentPartPr>
            <p14:xfrm>
              <a:off x="7379527" y="3923064"/>
              <a:ext cx="101916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4F5934-96C0-E6B0-06E5-568F94D3B8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0527" y="3913906"/>
                <a:ext cx="1036800" cy="3882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289F4E-370A-8FC4-98CC-1E5D1C62AAB6}"/>
              </a:ext>
            </a:extLst>
          </p:cNvPr>
          <p:cNvSpPr txBox="1"/>
          <p:nvPr/>
        </p:nvSpPr>
        <p:spPr>
          <a:xfrm>
            <a:off x="2307654" y="129459"/>
            <a:ext cx="4968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Provides Routing and Forwarding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5796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647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Link Layer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9E214-A6FC-1440-FB60-0A47CF24542D}"/>
              </a:ext>
            </a:extLst>
          </p:cNvPr>
          <p:cNvSpPr txBox="1"/>
          <p:nvPr/>
        </p:nvSpPr>
        <p:spPr>
          <a:xfrm>
            <a:off x="2667000" y="76100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link layer is responsible for the </a:t>
            </a:r>
            <a:r>
              <a:rPr lang="en-US" b="1" dirty="0"/>
              <a:t>actual node-to-node delivery </a:t>
            </a:r>
            <a:r>
              <a:rPr lang="en-US" dirty="0"/>
              <a:t>of data and ensure error-free transmission of information (handles a variety of mediums)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B050F-4826-EBCE-9FBE-7B63B7E0F1CE}"/>
              </a:ext>
            </a:extLst>
          </p:cNvPr>
          <p:cNvSpPr txBox="1"/>
          <p:nvPr/>
        </p:nvSpPr>
        <p:spPr>
          <a:xfrm>
            <a:off x="228600" y="990600"/>
            <a:ext cx="759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(Media Access Control) Addresses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1CCEBB2-3983-4287-8B47-545159370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59932"/>
            <a:ext cx="5791200" cy="840230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ill Sans MT" charset="0"/>
              </a:rPr>
              <a:t>function:</a:t>
            </a:r>
            <a:r>
              <a:rPr lang="en-US" sz="1400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sz="1400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</a:t>
            </a:r>
            <a:r>
              <a:rPr lang="en-US" sz="1400" b="1" i="1" dirty="0">
                <a:solidFill>
                  <a:srgbClr val="CC0000"/>
                </a:solidFill>
                <a:latin typeface="Gill Sans MT" charset="0"/>
              </a:rPr>
              <a:t>same network</a:t>
            </a:r>
            <a:r>
              <a:rPr lang="en-US" sz="1400" i="1" dirty="0">
                <a:solidFill>
                  <a:srgbClr val="CC0000"/>
                </a:solidFill>
                <a:latin typeface="Gill Sans MT" charset="0"/>
              </a:rPr>
              <a:t>, in IP-addressing sense)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ill Sans MT" charset="0"/>
              </a:rPr>
              <a:t>48 bit MAC address (for most LANs) burned in NIC ROM, also sometimes software settable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7805E-C34F-F9E7-2B62-30774A1D9AB3}"/>
              </a:ext>
            </a:extLst>
          </p:cNvPr>
          <p:cNvSpPr txBox="1"/>
          <p:nvPr/>
        </p:nvSpPr>
        <p:spPr>
          <a:xfrm>
            <a:off x="259715" y="2569494"/>
            <a:ext cx="510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Address Resolution Protocol (ARP)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Protocol used to map IP address to MAC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commonly used, as we need the MAC address of each host in our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Broadcast sent on  all interfaces</a:t>
            </a:r>
          </a:p>
        </p:txBody>
      </p:sp>
      <p:pic>
        <p:nvPicPr>
          <p:cNvPr id="3" name="Picture 2" descr="What is Local Area Network? Definition and FAQs | HEAVY.AI">
            <a:extLst>
              <a:ext uri="{FF2B5EF4-FFF2-40B4-BE49-F238E27FC236}">
                <a16:creationId xmlns:a16="http://schemas.microsoft.com/office/drawing/2014/main" id="{1C9138DB-8C3E-001A-B1F2-DB18611C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39154"/>
            <a:ext cx="3317408" cy="241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08C3BF-9E5C-E7B7-59DB-42D35119EC28}"/>
              </a:ext>
            </a:extLst>
          </p:cNvPr>
          <p:cNvSpPr txBox="1"/>
          <p:nvPr/>
        </p:nvSpPr>
        <p:spPr>
          <a:xfrm>
            <a:off x="6629400" y="1203189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Ethernet</a:t>
            </a:r>
            <a:r>
              <a:rPr lang="en-US" dirty="0"/>
              <a:t>: Dominant wired LAN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4E1C1-8043-55B6-029C-6E731A6A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54" y="1628101"/>
            <a:ext cx="3889156" cy="4520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92C1BF-A1DD-66F2-BAAF-015F38754DEA}"/>
              </a:ext>
            </a:extLst>
          </p:cNvPr>
          <p:cNvSpPr txBox="1"/>
          <p:nvPr/>
        </p:nvSpPr>
        <p:spPr>
          <a:xfrm>
            <a:off x="9296400" y="2667000"/>
            <a:ext cx="29756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Ethernet </a:t>
            </a:r>
            <a:r>
              <a:rPr lang="en-US" sz="1800" b="1" dirty="0"/>
              <a:t>switches</a:t>
            </a:r>
            <a:r>
              <a:rPr lang="en-US" sz="1800" dirty="0"/>
              <a:t> will store and forward ethernet frames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38DEF-DD69-6872-46F6-CB12E93315A1}"/>
              </a:ext>
            </a:extLst>
          </p:cNvPr>
          <p:cNvSpPr txBox="1"/>
          <p:nvPr/>
        </p:nvSpPr>
        <p:spPr>
          <a:xfrm>
            <a:off x="9982200" y="4491334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Routers</a:t>
            </a:r>
            <a:r>
              <a:rPr lang="en-US" dirty="0"/>
              <a:t> will forward frames leaving the 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728EC1-915D-F0FD-1A36-31D18E0B70DA}"/>
              </a:ext>
            </a:extLst>
          </p:cNvPr>
          <p:cNvSpPr txBox="1"/>
          <p:nvPr/>
        </p:nvSpPr>
        <p:spPr>
          <a:xfrm>
            <a:off x="4495800" y="5638800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(Wi-fi = </a:t>
            </a:r>
            <a:r>
              <a:rPr lang="en-US" dirty="0" err="1"/>
              <a:t>wifi</a:t>
            </a:r>
            <a:r>
              <a:rPr lang="en-US" dirty="0"/>
              <a:t> frame)</a:t>
            </a:r>
          </a:p>
        </p:txBody>
      </p:sp>
    </p:spTree>
    <p:extLst>
      <p:ext uri="{BB962C8B-B14F-4D97-AF65-F5344CB8AC3E}">
        <p14:creationId xmlns:p14="http://schemas.microsoft.com/office/powerpoint/2010/main" val="21759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pic>
        <p:nvPicPr>
          <p:cNvPr id="21" name="Picture 20" descr="A diagram of a router&#10;&#10;Description automatically generated">
            <a:extLst>
              <a:ext uri="{FF2B5EF4-FFF2-40B4-BE49-F238E27FC236}">
                <a16:creationId xmlns:a16="http://schemas.microsoft.com/office/drawing/2014/main" id="{FE6D0CDC-0BA3-F9F6-5F74-E830BE6A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7200"/>
            <a:ext cx="9906000" cy="5506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195664-D904-6465-7594-0FBA8D8974FF}"/>
              </a:ext>
            </a:extLst>
          </p:cNvPr>
          <p:cNvSpPr txBox="1"/>
          <p:nvPr/>
        </p:nvSpPr>
        <p:spPr>
          <a:xfrm>
            <a:off x="1066800" y="4191000"/>
            <a:ext cx="2095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3 subnets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E6103F-8FB6-75ED-DA8D-1D5F6A755863}"/>
                  </a:ext>
                </a:extLst>
              </p14:cNvPr>
              <p14:cNvContentPartPr/>
              <p14:nvPr/>
            </p14:nvContentPartPr>
            <p14:xfrm>
              <a:off x="296220" y="158940"/>
              <a:ext cx="11064600" cy="6136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E6103F-8FB6-75ED-DA8D-1D5F6A7558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580" y="140940"/>
                <a:ext cx="11100240" cy="61718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3C8D1E-4DB5-3DB3-5967-D055E5E0105E}"/>
              </a:ext>
            </a:extLst>
          </p:cNvPr>
          <p:cNvSpPr txBox="1"/>
          <p:nvPr/>
        </p:nvSpPr>
        <p:spPr>
          <a:xfrm rot="18906206">
            <a:off x="9770959" y="5046175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1 LAN</a:t>
            </a:r>
          </a:p>
        </p:txBody>
      </p:sp>
    </p:spTree>
    <p:extLst>
      <p:ext uri="{BB962C8B-B14F-4D97-AF65-F5344CB8AC3E}">
        <p14:creationId xmlns:p14="http://schemas.microsoft.com/office/powerpoint/2010/main" val="26656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21" name="Picture 20" descr="A diagram of a router&#10;&#10;Description automatically generated">
            <a:extLst>
              <a:ext uri="{FF2B5EF4-FFF2-40B4-BE49-F238E27FC236}">
                <a16:creationId xmlns:a16="http://schemas.microsoft.com/office/drawing/2014/main" id="{FE6D0CDC-0BA3-F9F6-5F74-E830BE6A62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05200"/>
            <a:ext cx="3276600" cy="1821337"/>
          </a:xfrm>
          <a:prstGeom prst="rect">
            <a:avLst/>
          </a:prstGeom>
        </p:spPr>
      </p:pic>
      <p:pic>
        <p:nvPicPr>
          <p:cNvPr id="4" name="Picture 3" descr="A diagram of a router&#10;&#10;Description automatically generated">
            <a:extLst>
              <a:ext uri="{FF2B5EF4-FFF2-40B4-BE49-F238E27FC236}">
                <a16:creationId xmlns:a16="http://schemas.microsoft.com/office/drawing/2014/main" id="{9B8E19FF-AD5E-4CCC-1D16-CCC0FD5396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2682317" cy="1490998"/>
          </a:xfrm>
          <a:prstGeom prst="rect">
            <a:avLst/>
          </a:prstGeom>
        </p:spPr>
      </p:pic>
      <p:pic>
        <p:nvPicPr>
          <p:cNvPr id="5" name="Picture 4" descr="A diagram of a router&#10;&#10;Description automatically generated">
            <a:extLst>
              <a:ext uri="{FF2B5EF4-FFF2-40B4-BE49-F238E27FC236}">
                <a16:creationId xmlns:a16="http://schemas.microsoft.com/office/drawing/2014/main" id="{BF23FC75-B69A-7980-AEF6-45EC99E0A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41" y="4648200"/>
            <a:ext cx="2682317" cy="1490998"/>
          </a:xfrm>
          <a:prstGeom prst="rect">
            <a:avLst/>
          </a:prstGeom>
        </p:spPr>
      </p:pic>
      <p:pic>
        <p:nvPicPr>
          <p:cNvPr id="7" name="Picture 6" descr="A diagram of a router&#10;&#10;Description automatically generated">
            <a:extLst>
              <a:ext uri="{FF2B5EF4-FFF2-40B4-BE49-F238E27FC236}">
                <a16:creationId xmlns:a16="http://schemas.microsoft.com/office/drawing/2014/main" id="{979602FE-0A5C-6721-89F8-9D6E0F63A0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25040"/>
            <a:ext cx="2682317" cy="1490998"/>
          </a:xfrm>
          <a:prstGeom prst="rect">
            <a:avLst/>
          </a:prstGeom>
        </p:spPr>
      </p:pic>
      <p:pic>
        <p:nvPicPr>
          <p:cNvPr id="8" name="Picture 7" descr="A diagram of a router&#10;&#10;Description automatically generated">
            <a:extLst>
              <a:ext uri="{FF2B5EF4-FFF2-40B4-BE49-F238E27FC236}">
                <a16:creationId xmlns:a16="http://schemas.microsoft.com/office/drawing/2014/main" id="{209191A9-E993-6D7E-D01A-A3BC16EBC6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26" y="457200"/>
            <a:ext cx="2682317" cy="149099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97C812B-A8C8-ADEF-9A50-D35F2E12939B}"/>
              </a:ext>
            </a:extLst>
          </p:cNvPr>
          <p:cNvGrpSpPr/>
          <p:nvPr/>
        </p:nvGrpSpPr>
        <p:grpSpPr>
          <a:xfrm>
            <a:off x="2133300" y="296460"/>
            <a:ext cx="6012720" cy="4374720"/>
            <a:chOff x="2133300" y="296460"/>
            <a:chExt cx="6012720" cy="43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019127-0AAB-04DD-57E5-E218F754FB32}"/>
                    </a:ext>
                  </a:extLst>
                </p14:cNvPr>
                <p14:cNvContentPartPr/>
                <p14:nvPr/>
              </p14:nvContentPartPr>
              <p14:xfrm>
                <a:off x="2720100" y="662580"/>
                <a:ext cx="2279880" cy="657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019127-0AAB-04DD-57E5-E218F754FB3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11460" y="653580"/>
                  <a:ext cx="22975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8AD618-6F89-E0EF-702A-7C3E1FA128DB}"/>
                    </a:ext>
                  </a:extLst>
                </p14:cNvPr>
                <p14:cNvContentPartPr/>
                <p14:nvPr/>
              </p14:nvContentPartPr>
              <p14:xfrm>
                <a:off x="2133300" y="1299060"/>
                <a:ext cx="2882520" cy="2236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8AD618-6F89-E0EF-702A-7C3E1FA128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4300" y="1290060"/>
                  <a:ext cx="2900160" cy="22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1EDC3D-5CB9-FCA4-4EF6-4897DFF66BAA}"/>
                    </a:ext>
                  </a:extLst>
                </p14:cNvPr>
                <p14:cNvContentPartPr/>
                <p14:nvPr/>
              </p14:nvContentPartPr>
              <p14:xfrm>
                <a:off x="4373220" y="1310220"/>
                <a:ext cx="1479240" cy="336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1EDC3D-5CB9-FCA4-4EF6-4897DFF66B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64220" y="1301220"/>
                  <a:ext cx="1496880" cy="33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A5999F-D1DC-1463-8C13-D3DA850A79EE}"/>
                    </a:ext>
                  </a:extLst>
                </p14:cNvPr>
                <p14:cNvContentPartPr/>
                <p14:nvPr/>
              </p14:nvContentPartPr>
              <p14:xfrm>
                <a:off x="5012940" y="1278180"/>
                <a:ext cx="930600" cy="96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A5999F-D1DC-1463-8C13-D3DA850A79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3940" y="1269180"/>
                  <a:ext cx="948240" cy="9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069C99-2D13-EDA5-4884-0EF0902115D7}"/>
                    </a:ext>
                  </a:extLst>
                </p14:cNvPr>
                <p14:cNvContentPartPr/>
                <p14:nvPr/>
              </p14:nvContentPartPr>
              <p14:xfrm>
                <a:off x="5029860" y="296460"/>
                <a:ext cx="3116160" cy="9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069C99-2D13-EDA5-4884-0EF0902115D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0860" y="287460"/>
                  <a:ext cx="3133800" cy="10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744323-9F97-E451-BB18-136C04D84BAE}"/>
                    </a:ext>
                  </a:extLst>
                </p14:cNvPr>
                <p14:cNvContentPartPr/>
                <p14:nvPr/>
              </p14:nvContentPartPr>
              <p14:xfrm>
                <a:off x="4998180" y="961380"/>
                <a:ext cx="16200" cy="32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744323-9F97-E451-BB18-136C04D84B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89540" y="952380"/>
                  <a:ext cx="33840" cy="344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4" descr="Logo, google, g icon - Free download on Iconfinder">
            <a:extLst>
              <a:ext uri="{FF2B5EF4-FFF2-40B4-BE49-F238E27FC236}">
                <a16:creationId xmlns:a16="http://schemas.microsoft.com/office/drawing/2014/main" id="{D23D7099-380D-0520-2012-4E08150C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220" y="160440"/>
            <a:ext cx="1081800" cy="10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E4D9F8-43F8-A8B8-87F5-838ED0EAAAB5}"/>
                  </a:ext>
                </a:extLst>
              </p14:cNvPr>
              <p14:cNvContentPartPr/>
              <p14:nvPr/>
            </p14:nvContentPartPr>
            <p14:xfrm>
              <a:off x="100380" y="65340"/>
              <a:ext cx="10094760" cy="6297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E4D9F8-43F8-A8B8-87F5-838ED0EAAA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80" y="47340"/>
                <a:ext cx="10130400" cy="63334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3175B48-60B9-1378-B635-566D7AEBA960}"/>
              </a:ext>
            </a:extLst>
          </p:cNvPr>
          <p:cNvSpPr txBox="1"/>
          <p:nvPr/>
        </p:nvSpPr>
        <p:spPr>
          <a:xfrm>
            <a:off x="9441143" y="4541707"/>
            <a:ext cx="3235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One autonomous system</a:t>
            </a:r>
          </a:p>
        </p:txBody>
      </p:sp>
    </p:spTree>
    <p:extLst>
      <p:ext uri="{BB962C8B-B14F-4D97-AF65-F5344CB8AC3E}">
        <p14:creationId xmlns:p14="http://schemas.microsoft.com/office/powerpoint/2010/main" val="176413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0647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Network Security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3FAEF2-AA9F-7228-8EA7-BEABC1A0D786}"/>
              </a:ext>
            </a:extLst>
          </p:cNvPr>
          <p:cNvSpPr txBox="1"/>
          <p:nvPr/>
        </p:nvSpPr>
        <p:spPr>
          <a:xfrm>
            <a:off x="381000" y="1143000"/>
            <a:ext cx="60136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Confidentiality-</a:t>
            </a:r>
            <a:r>
              <a:rPr lang="en-US" sz="2400" dirty="0"/>
              <a:t> Making sure that only the sender and receiver can read the message (encryption)</a:t>
            </a:r>
          </a:p>
          <a:p>
            <a:endParaRPr lang="en-US" sz="2400" dirty="0"/>
          </a:p>
          <a:p>
            <a:r>
              <a:rPr lang="en-US" sz="2400" b="1" dirty="0"/>
              <a:t>Authentication-</a:t>
            </a:r>
            <a:r>
              <a:rPr lang="en-US" sz="2400" dirty="0"/>
              <a:t> Making sure that you are communicating with the person you think you are (encryption + hashing)</a:t>
            </a:r>
          </a:p>
          <a:p>
            <a:endParaRPr lang="en-US" sz="2400" dirty="0"/>
          </a:p>
          <a:p>
            <a:r>
              <a:rPr lang="en-US" sz="2400" b="1" dirty="0"/>
              <a:t>Integrity-</a:t>
            </a:r>
            <a:r>
              <a:rPr lang="en-US" sz="2400" dirty="0"/>
              <a:t> Making sure the message does not get tampered with during transmission (hashing)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77A7D-D2AC-AFD7-EF64-30DF0F41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40582"/>
            <a:ext cx="3283907" cy="1804835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6901C3B-9B6C-754B-939A-DF3B67B0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513" y="2286000"/>
            <a:ext cx="4038600" cy="161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BA8EF-3DDF-59B0-8CBE-374BFED71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52" y="4023695"/>
            <a:ext cx="3081787" cy="1976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97B26-691B-C60E-223C-9D8CC45DC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053" y="4489445"/>
            <a:ext cx="2435717" cy="18422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184C0A-1EB8-FB7E-3D41-812BE09054CD}"/>
                  </a:ext>
                </a:extLst>
              </p14:cNvPr>
              <p14:cNvContentPartPr/>
              <p14:nvPr/>
            </p14:nvContentPartPr>
            <p14:xfrm>
              <a:off x="6796740" y="4658880"/>
              <a:ext cx="2943360" cy="1666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184C0A-1EB8-FB7E-3D41-812BE09054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7739" y="4649880"/>
                <a:ext cx="2961002" cy="16837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1BB1ABE-D04C-9C6D-047C-38A02D2BA1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800" y="5210691"/>
            <a:ext cx="3217014" cy="14707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994996-30A6-4202-0B9A-AD9F00E23170}"/>
              </a:ext>
            </a:extLst>
          </p:cNvPr>
          <p:cNvSpPr txBox="1"/>
          <p:nvPr/>
        </p:nvSpPr>
        <p:spPr>
          <a:xfrm rot="19952796">
            <a:off x="3678051" y="60860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CCCB4-556D-4FDC-6476-772EE3203893}"/>
              </a:ext>
            </a:extLst>
          </p:cNvPr>
          <p:cNvSpPr txBox="1"/>
          <p:nvPr/>
        </p:nvSpPr>
        <p:spPr>
          <a:xfrm>
            <a:off x="9740100" y="41910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Signatures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A1864D-B1A9-C9EF-296A-63DBBB1C429B}"/>
              </a:ext>
            </a:extLst>
          </p:cNvPr>
          <p:cNvSpPr/>
          <p:nvPr/>
        </p:nvSpPr>
        <p:spPr>
          <a:xfrm>
            <a:off x="10312664" y="142034"/>
            <a:ext cx="1667246" cy="183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this is implemented in </a:t>
            </a:r>
            <a:r>
              <a:rPr lang="en-US" b="1" dirty="0"/>
              <a:t>TLS/SSL </a:t>
            </a:r>
            <a:r>
              <a:rPr lang="en-US" dirty="0"/>
              <a:t>at the Session + 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411621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72885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9C6C9-1A3F-DF3A-2B9A-B9B4658AC0B7}"/>
              </a:ext>
            </a:extLst>
          </p:cNvPr>
          <p:cNvSpPr txBox="1"/>
          <p:nvPr/>
        </p:nvSpPr>
        <p:spPr>
          <a:xfrm>
            <a:off x="3657600" y="1517781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Encoding, Compressing, and Encrypting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E92172-F165-1737-36ED-DFAF3209A9E7}"/>
              </a:ext>
            </a:extLst>
          </p:cNvPr>
          <p:cNvSpPr txBox="1"/>
          <p:nvPr/>
        </p:nvSpPr>
        <p:spPr>
          <a:xfrm>
            <a:off x="10591800" y="15539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256061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9F69-3974-9512-ABAC-CF6B1A383BD1}"/>
              </a:ext>
            </a:extLst>
          </p:cNvPr>
          <p:cNvSpPr/>
          <p:nvPr/>
        </p:nvSpPr>
        <p:spPr>
          <a:xfrm>
            <a:off x="94860" y="2227150"/>
            <a:ext cx="3276600" cy="688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9C6C9-1A3F-DF3A-2B9A-B9B4658AC0B7}"/>
              </a:ext>
            </a:extLst>
          </p:cNvPr>
          <p:cNvSpPr txBox="1"/>
          <p:nvPr/>
        </p:nvSpPr>
        <p:spPr>
          <a:xfrm>
            <a:off x="3657600" y="1517781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Encoding, Compressing, and Encrypting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8024E-B48A-C2A8-35AD-7C8BB4EC7B2A}"/>
              </a:ext>
            </a:extLst>
          </p:cNvPr>
          <p:cNvSpPr txBox="1"/>
          <p:nvPr/>
        </p:nvSpPr>
        <p:spPr>
          <a:xfrm>
            <a:off x="3688597" y="2217221"/>
            <a:ext cx="433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Authentication. Manages, monitors, “sessions” between endpoints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E92172-F165-1737-36ED-DFAF3209A9E7}"/>
              </a:ext>
            </a:extLst>
          </p:cNvPr>
          <p:cNvSpPr txBox="1"/>
          <p:nvPr/>
        </p:nvSpPr>
        <p:spPr>
          <a:xfrm>
            <a:off x="10591800" y="15539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A728B-36E7-8985-EEDD-F7B1239F1BD9}"/>
              </a:ext>
            </a:extLst>
          </p:cNvPr>
          <p:cNvSpPr txBox="1"/>
          <p:nvPr/>
        </p:nvSpPr>
        <p:spPr>
          <a:xfrm>
            <a:off x="10591800" y="2346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3694450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9F69-3974-9512-ABAC-CF6B1A383BD1}"/>
              </a:ext>
            </a:extLst>
          </p:cNvPr>
          <p:cNvSpPr/>
          <p:nvPr/>
        </p:nvSpPr>
        <p:spPr>
          <a:xfrm>
            <a:off x="94860" y="2227150"/>
            <a:ext cx="3276600" cy="688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012CC-09CF-76F2-8675-C4DFEF737472}"/>
              </a:ext>
            </a:extLst>
          </p:cNvPr>
          <p:cNvSpPr/>
          <p:nvPr/>
        </p:nvSpPr>
        <p:spPr>
          <a:xfrm>
            <a:off x="94859" y="3000603"/>
            <a:ext cx="3263659" cy="688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9C6C9-1A3F-DF3A-2B9A-B9B4658AC0B7}"/>
              </a:ext>
            </a:extLst>
          </p:cNvPr>
          <p:cNvSpPr txBox="1"/>
          <p:nvPr/>
        </p:nvSpPr>
        <p:spPr>
          <a:xfrm>
            <a:off x="3657600" y="1517781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Encoding, Compressing, and Encrypting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8024E-B48A-C2A8-35AD-7C8BB4EC7B2A}"/>
              </a:ext>
            </a:extLst>
          </p:cNvPr>
          <p:cNvSpPr txBox="1"/>
          <p:nvPr/>
        </p:nvSpPr>
        <p:spPr>
          <a:xfrm>
            <a:off x="3688597" y="2217221"/>
            <a:ext cx="433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Authentication. Manages, monitors, “sessions” between endpoints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BA77F-35AA-8C1B-AF1A-E0FF777207BA}"/>
              </a:ext>
            </a:extLst>
          </p:cNvPr>
          <p:cNvSpPr txBox="1"/>
          <p:nvPr/>
        </p:nvSpPr>
        <p:spPr>
          <a:xfrm>
            <a:off x="3688597" y="3000603"/>
            <a:ext cx="532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host-to-host, </a:t>
            </a:r>
            <a:r>
              <a:rPr lang="en-US" sz="2000" b="1" dirty="0"/>
              <a:t>reliable data transfer</a:t>
            </a:r>
            <a:r>
              <a:rPr lang="en-US" sz="2000" dirty="0"/>
              <a:t>, and dictates the flow of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E92172-F165-1737-36ED-DFAF3209A9E7}"/>
              </a:ext>
            </a:extLst>
          </p:cNvPr>
          <p:cNvSpPr txBox="1"/>
          <p:nvPr/>
        </p:nvSpPr>
        <p:spPr>
          <a:xfrm>
            <a:off x="10591800" y="15539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A728B-36E7-8985-EEDD-F7B1239F1BD9}"/>
              </a:ext>
            </a:extLst>
          </p:cNvPr>
          <p:cNvSpPr txBox="1"/>
          <p:nvPr/>
        </p:nvSpPr>
        <p:spPr>
          <a:xfrm>
            <a:off x="10591800" y="2346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6D6EF-7CB3-6DE7-1596-4B13774F4FA1}"/>
              </a:ext>
            </a:extLst>
          </p:cNvPr>
          <p:cNvSpPr txBox="1"/>
          <p:nvPr/>
        </p:nvSpPr>
        <p:spPr>
          <a:xfrm>
            <a:off x="10591800" y="3085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Segments</a:t>
            </a:r>
          </a:p>
        </p:txBody>
      </p:sp>
    </p:spTree>
    <p:extLst>
      <p:ext uri="{BB962C8B-B14F-4D97-AF65-F5344CB8AC3E}">
        <p14:creationId xmlns:p14="http://schemas.microsoft.com/office/powerpoint/2010/main" val="368423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9F69-3974-9512-ABAC-CF6B1A383BD1}"/>
              </a:ext>
            </a:extLst>
          </p:cNvPr>
          <p:cNvSpPr/>
          <p:nvPr/>
        </p:nvSpPr>
        <p:spPr>
          <a:xfrm>
            <a:off x="94860" y="2227150"/>
            <a:ext cx="3276600" cy="688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012CC-09CF-76F2-8675-C4DFEF737472}"/>
              </a:ext>
            </a:extLst>
          </p:cNvPr>
          <p:cNvSpPr/>
          <p:nvPr/>
        </p:nvSpPr>
        <p:spPr>
          <a:xfrm>
            <a:off x="94859" y="3000603"/>
            <a:ext cx="3263659" cy="688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14EBC-F339-217C-6CBA-F4331FAB835C}"/>
              </a:ext>
            </a:extLst>
          </p:cNvPr>
          <p:cNvSpPr/>
          <p:nvPr/>
        </p:nvSpPr>
        <p:spPr>
          <a:xfrm>
            <a:off x="94859" y="3794120"/>
            <a:ext cx="3263659" cy="688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9C6C9-1A3F-DF3A-2B9A-B9B4658AC0B7}"/>
              </a:ext>
            </a:extLst>
          </p:cNvPr>
          <p:cNvSpPr txBox="1"/>
          <p:nvPr/>
        </p:nvSpPr>
        <p:spPr>
          <a:xfrm>
            <a:off x="3657600" y="1517781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Encoding, Compressing, and Encrypting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8024E-B48A-C2A8-35AD-7C8BB4EC7B2A}"/>
              </a:ext>
            </a:extLst>
          </p:cNvPr>
          <p:cNvSpPr txBox="1"/>
          <p:nvPr/>
        </p:nvSpPr>
        <p:spPr>
          <a:xfrm>
            <a:off x="3688597" y="2217221"/>
            <a:ext cx="433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Authentication. Manages, monitors, “sessions” between endpoints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BA77F-35AA-8C1B-AF1A-E0FF777207BA}"/>
              </a:ext>
            </a:extLst>
          </p:cNvPr>
          <p:cNvSpPr txBox="1"/>
          <p:nvPr/>
        </p:nvSpPr>
        <p:spPr>
          <a:xfrm>
            <a:off x="3688597" y="3000603"/>
            <a:ext cx="532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host-to-host, </a:t>
            </a:r>
            <a:r>
              <a:rPr lang="en-US" sz="2000" b="1" dirty="0"/>
              <a:t>reliable data transfer</a:t>
            </a:r>
            <a:r>
              <a:rPr lang="en-US" sz="2000" dirty="0"/>
              <a:t>, and dictates the flow of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C4016-0217-2417-3E32-4090C6221FC0}"/>
              </a:ext>
            </a:extLst>
          </p:cNvPr>
          <p:cNvSpPr txBox="1"/>
          <p:nvPr/>
        </p:nvSpPr>
        <p:spPr>
          <a:xfrm>
            <a:off x="3688597" y="3894262"/>
            <a:ext cx="612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Forwarding and Routing of Data. Logical Addressing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E92172-F165-1737-36ED-DFAF3209A9E7}"/>
              </a:ext>
            </a:extLst>
          </p:cNvPr>
          <p:cNvSpPr txBox="1"/>
          <p:nvPr/>
        </p:nvSpPr>
        <p:spPr>
          <a:xfrm>
            <a:off x="10591800" y="15539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A728B-36E7-8985-EEDD-F7B1239F1BD9}"/>
              </a:ext>
            </a:extLst>
          </p:cNvPr>
          <p:cNvSpPr txBox="1"/>
          <p:nvPr/>
        </p:nvSpPr>
        <p:spPr>
          <a:xfrm>
            <a:off x="10591800" y="2346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6D6EF-7CB3-6DE7-1596-4B13774F4FA1}"/>
              </a:ext>
            </a:extLst>
          </p:cNvPr>
          <p:cNvSpPr txBox="1"/>
          <p:nvPr/>
        </p:nvSpPr>
        <p:spPr>
          <a:xfrm>
            <a:off x="10591800" y="3085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C9EB96-272B-BD16-0CC8-2B2EAE2C1DED}"/>
              </a:ext>
            </a:extLst>
          </p:cNvPr>
          <p:cNvSpPr txBox="1"/>
          <p:nvPr/>
        </p:nvSpPr>
        <p:spPr>
          <a:xfrm>
            <a:off x="10591800" y="39096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Datagrams</a:t>
            </a:r>
          </a:p>
        </p:txBody>
      </p:sp>
    </p:spTree>
    <p:extLst>
      <p:ext uri="{BB962C8B-B14F-4D97-AF65-F5344CB8AC3E}">
        <p14:creationId xmlns:p14="http://schemas.microsoft.com/office/powerpoint/2010/main" val="126138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3961" y="1371600"/>
            <a:ext cx="6858000" cy="338874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dirty="0">
                <a:latin typeface="Arial"/>
                <a:cs typeface="Arial"/>
              </a:rPr>
              <a:t>Wireshark Lab 4 due </a:t>
            </a:r>
            <a:r>
              <a:rPr lang="en-US" sz="2000" b="1" dirty="0">
                <a:latin typeface="Arial"/>
                <a:cs typeface="Arial"/>
              </a:rPr>
              <a:t>tonight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b="1" spc="-15" dirty="0">
                <a:latin typeface="Arial"/>
                <a:cs typeface="Arial"/>
              </a:rPr>
              <a:t>Final Exam on Friday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spc="-15" dirty="0">
                <a:latin typeface="Arial"/>
                <a:cs typeface="Arial"/>
              </a:rPr>
              <a:t>Wireshark Lab 5 (course evaluation) and PA5 due next Wednesday (12/13)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spc="-15" dirty="0">
                <a:latin typeface="Arial"/>
                <a:cs typeface="Arial"/>
              </a:rPr>
              <a:t>Remember to submit a repo link to D2L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 sz="2000" spc="-1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endParaRPr lang="en-US" sz="2000" spc="-15" dirty="0">
              <a:latin typeface="Arial"/>
              <a:cs typeface="Arial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E3C88CF-DFC7-794E-4DB4-9DEA91290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33400"/>
            <a:ext cx="32448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9F69-3974-9512-ABAC-CF6B1A383BD1}"/>
              </a:ext>
            </a:extLst>
          </p:cNvPr>
          <p:cNvSpPr/>
          <p:nvPr/>
        </p:nvSpPr>
        <p:spPr>
          <a:xfrm>
            <a:off x="94860" y="2227150"/>
            <a:ext cx="3276600" cy="688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012CC-09CF-76F2-8675-C4DFEF737472}"/>
              </a:ext>
            </a:extLst>
          </p:cNvPr>
          <p:cNvSpPr/>
          <p:nvPr/>
        </p:nvSpPr>
        <p:spPr>
          <a:xfrm>
            <a:off x="94859" y="3000603"/>
            <a:ext cx="3263659" cy="688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14EBC-F339-217C-6CBA-F4331FAB835C}"/>
              </a:ext>
            </a:extLst>
          </p:cNvPr>
          <p:cNvSpPr/>
          <p:nvPr/>
        </p:nvSpPr>
        <p:spPr>
          <a:xfrm>
            <a:off x="94859" y="3794120"/>
            <a:ext cx="3263659" cy="688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680DA-ED85-3689-B8DF-18DE16B1C2F7}"/>
              </a:ext>
            </a:extLst>
          </p:cNvPr>
          <p:cNvSpPr/>
          <p:nvPr/>
        </p:nvSpPr>
        <p:spPr>
          <a:xfrm>
            <a:off x="76200" y="4587637"/>
            <a:ext cx="3289542" cy="688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Link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9C6C9-1A3F-DF3A-2B9A-B9B4658AC0B7}"/>
              </a:ext>
            </a:extLst>
          </p:cNvPr>
          <p:cNvSpPr txBox="1"/>
          <p:nvPr/>
        </p:nvSpPr>
        <p:spPr>
          <a:xfrm>
            <a:off x="3657600" y="1517781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Encoding, Compressing, and Encrypting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8024E-B48A-C2A8-35AD-7C8BB4EC7B2A}"/>
              </a:ext>
            </a:extLst>
          </p:cNvPr>
          <p:cNvSpPr txBox="1"/>
          <p:nvPr/>
        </p:nvSpPr>
        <p:spPr>
          <a:xfrm>
            <a:off x="3688597" y="2217221"/>
            <a:ext cx="433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Authentication. Manages, monitors, “sessions” between endpoints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BA77F-35AA-8C1B-AF1A-E0FF777207BA}"/>
              </a:ext>
            </a:extLst>
          </p:cNvPr>
          <p:cNvSpPr txBox="1"/>
          <p:nvPr/>
        </p:nvSpPr>
        <p:spPr>
          <a:xfrm>
            <a:off x="3688597" y="3000603"/>
            <a:ext cx="532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host-to-host, </a:t>
            </a:r>
            <a:r>
              <a:rPr lang="en-US" sz="2000" b="1" dirty="0"/>
              <a:t>reliable data transfer</a:t>
            </a:r>
            <a:r>
              <a:rPr lang="en-US" sz="2000" dirty="0"/>
              <a:t>, and dictates the flow of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C4016-0217-2417-3E32-4090C6221FC0}"/>
              </a:ext>
            </a:extLst>
          </p:cNvPr>
          <p:cNvSpPr txBox="1"/>
          <p:nvPr/>
        </p:nvSpPr>
        <p:spPr>
          <a:xfrm>
            <a:off x="3688597" y="3894262"/>
            <a:ext cx="612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Forwarding and Routing of Data. Logical Addressing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54C092-6457-27F4-9B6D-B8880145BAE9}"/>
              </a:ext>
            </a:extLst>
          </p:cNvPr>
          <p:cNvSpPr txBox="1"/>
          <p:nvPr/>
        </p:nvSpPr>
        <p:spPr>
          <a:xfrm>
            <a:off x="3778884" y="4616944"/>
            <a:ext cx="562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the formatting and </a:t>
            </a:r>
            <a:r>
              <a:rPr lang="en-US" i="1" dirty="0"/>
              <a:t>physical</a:t>
            </a:r>
            <a:r>
              <a:rPr lang="en-US" dirty="0"/>
              <a:t> addressing of the data before transmitting bits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E92172-F165-1737-36ED-DFAF3209A9E7}"/>
              </a:ext>
            </a:extLst>
          </p:cNvPr>
          <p:cNvSpPr txBox="1"/>
          <p:nvPr/>
        </p:nvSpPr>
        <p:spPr>
          <a:xfrm>
            <a:off x="10591800" y="15539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A728B-36E7-8985-EEDD-F7B1239F1BD9}"/>
              </a:ext>
            </a:extLst>
          </p:cNvPr>
          <p:cNvSpPr txBox="1"/>
          <p:nvPr/>
        </p:nvSpPr>
        <p:spPr>
          <a:xfrm>
            <a:off x="10591800" y="2346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6D6EF-7CB3-6DE7-1596-4B13774F4FA1}"/>
              </a:ext>
            </a:extLst>
          </p:cNvPr>
          <p:cNvSpPr txBox="1"/>
          <p:nvPr/>
        </p:nvSpPr>
        <p:spPr>
          <a:xfrm>
            <a:off x="10591800" y="3085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C9EB96-272B-BD16-0CC8-2B2EAE2C1DED}"/>
              </a:ext>
            </a:extLst>
          </p:cNvPr>
          <p:cNvSpPr txBox="1"/>
          <p:nvPr/>
        </p:nvSpPr>
        <p:spPr>
          <a:xfrm>
            <a:off x="10591800" y="39096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CA57D-0427-9E7F-6AF3-05D91760806E}"/>
              </a:ext>
            </a:extLst>
          </p:cNvPr>
          <p:cNvSpPr txBox="1"/>
          <p:nvPr/>
        </p:nvSpPr>
        <p:spPr>
          <a:xfrm>
            <a:off x="10732864" y="46488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Frames</a:t>
            </a:r>
          </a:p>
        </p:txBody>
      </p:sp>
    </p:spTree>
    <p:extLst>
      <p:ext uri="{BB962C8B-B14F-4D97-AF65-F5344CB8AC3E}">
        <p14:creationId xmlns:p14="http://schemas.microsoft.com/office/powerpoint/2010/main" val="309450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9F69-3974-9512-ABAC-CF6B1A383BD1}"/>
              </a:ext>
            </a:extLst>
          </p:cNvPr>
          <p:cNvSpPr/>
          <p:nvPr/>
        </p:nvSpPr>
        <p:spPr>
          <a:xfrm>
            <a:off x="94860" y="2227150"/>
            <a:ext cx="3276600" cy="688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012CC-09CF-76F2-8675-C4DFEF737472}"/>
              </a:ext>
            </a:extLst>
          </p:cNvPr>
          <p:cNvSpPr/>
          <p:nvPr/>
        </p:nvSpPr>
        <p:spPr>
          <a:xfrm>
            <a:off x="94859" y="3000603"/>
            <a:ext cx="3263659" cy="688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14EBC-F339-217C-6CBA-F4331FAB835C}"/>
              </a:ext>
            </a:extLst>
          </p:cNvPr>
          <p:cNvSpPr/>
          <p:nvPr/>
        </p:nvSpPr>
        <p:spPr>
          <a:xfrm>
            <a:off x="94859" y="3794120"/>
            <a:ext cx="3263659" cy="688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680DA-ED85-3689-B8DF-18DE16B1C2F7}"/>
              </a:ext>
            </a:extLst>
          </p:cNvPr>
          <p:cNvSpPr/>
          <p:nvPr/>
        </p:nvSpPr>
        <p:spPr>
          <a:xfrm>
            <a:off x="76200" y="4587637"/>
            <a:ext cx="3289542" cy="688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Link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2B73A-644E-FB10-F62B-8F373E3CAD1E}"/>
              </a:ext>
            </a:extLst>
          </p:cNvPr>
          <p:cNvSpPr/>
          <p:nvPr/>
        </p:nvSpPr>
        <p:spPr>
          <a:xfrm>
            <a:off x="76199" y="5407972"/>
            <a:ext cx="3276601" cy="6880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Physical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9C6C9-1A3F-DF3A-2B9A-B9B4658AC0B7}"/>
              </a:ext>
            </a:extLst>
          </p:cNvPr>
          <p:cNvSpPr txBox="1"/>
          <p:nvPr/>
        </p:nvSpPr>
        <p:spPr>
          <a:xfrm>
            <a:off x="3657600" y="1517781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Encoding, Compressing, and Encrypting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8024E-B48A-C2A8-35AD-7C8BB4EC7B2A}"/>
              </a:ext>
            </a:extLst>
          </p:cNvPr>
          <p:cNvSpPr txBox="1"/>
          <p:nvPr/>
        </p:nvSpPr>
        <p:spPr>
          <a:xfrm>
            <a:off x="3688597" y="2217221"/>
            <a:ext cx="433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Authentication. Manages, monitors, “sessions” between endpoints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BA77F-35AA-8C1B-AF1A-E0FF777207BA}"/>
              </a:ext>
            </a:extLst>
          </p:cNvPr>
          <p:cNvSpPr txBox="1"/>
          <p:nvPr/>
        </p:nvSpPr>
        <p:spPr>
          <a:xfrm>
            <a:off x="3688597" y="3000603"/>
            <a:ext cx="532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host-to-host, </a:t>
            </a:r>
            <a:r>
              <a:rPr lang="en-US" sz="2000" b="1" dirty="0"/>
              <a:t>reliable data transfer</a:t>
            </a:r>
            <a:r>
              <a:rPr lang="en-US" sz="2000" dirty="0"/>
              <a:t>, and dictates the flow of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C4016-0217-2417-3E32-4090C6221FC0}"/>
              </a:ext>
            </a:extLst>
          </p:cNvPr>
          <p:cNvSpPr txBox="1"/>
          <p:nvPr/>
        </p:nvSpPr>
        <p:spPr>
          <a:xfrm>
            <a:off x="3688597" y="3894262"/>
            <a:ext cx="612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Forwarding and Routing of Data. Logical Addressing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54C092-6457-27F4-9B6D-B8880145BAE9}"/>
              </a:ext>
            </a:extLst>
          </p:cNvPr>
          <p:cNvSpPr txBox="1"/>
          <p:nvPr/>
        </p:nvSpPr>
        <p:spPr>
          <a:xfrm>
            <a:off x="3778884" y="4616944"/>
            <a:ext cx="562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the formatting and </a:t>
            </a:r>
            <a:r>
              <a:rPr lang="en-US" i="1" dirty="0"/>
              <a:t>physical</a:t>
            </a:r>
            <a:r>
              <a:rPr lang="en-US" dirty="0"/>
              <a:t> addressing of the data before transmitting bits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A9659F-D5D4-ECBC-37B1-503F444C6646}"/>
              </a:ext>
            </a:extLst>
          </p:cNvPr>
          <p:cNvSpPr txBox="1"/>
          <p:nvPr/>
        </p:nvSpPr>
        <p:spPr>
          <a:xfrm>
            <a:off x="3761882" y="556260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Transmits bits into physical signals over some medium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E92172-F165-1737-36ED-DFAF3209A9E7}"/>
              </a:ext>
            </a:extLst>
          </p:cNvPr>
          <p:cNvSpPr txBox="1"/>
          <p:nvPr/>
        </p:nvSpPr>
        <p:spPr>
          <a:xfrm>
            <a:off x="10591800" y="15539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A728B-36E7-8985-EEDD-F7B1239F1BD9}"/>
              </a:ext>
            </a:extLst>
          </p:cNvPr>
          <p:cNvSpPr txBox="1"/>
          <p:nvPr/>
        </p:nvSpPr>
        <p:spPr>
          <a:xfrm>
            <a:off x="10591800" y="2346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6D6EF-7CB3-6DE7-1596-4B13774F4FA1}"/>
              </a:ext>
            </a:extLst>
          </p:cNvPr>
          <p:cNvSpPr txBox="1"/>
          <p:nvPr/>
        </p:nvSpPr>
        <p:spPr>
          <a:xfrm>
            <a:off x="10591800" y="3085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C9EB96-272B-BD16-0CC8-2B2EAE2C1DED}"/>
              </a:ext>
            </a:extLst>
          </p:cNvPr>
          <p:cNvSpPr txBox="1"/>
          <p:nvPr/>
        </p:nvSpPr>
        <p:spPr>
          <a:xfrm>
            <a:off x="10591800" y="39096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CA57D-0427-9E7F-6AF3-05D91760806E}"/>
              </a:ext>
            </a:extLst>
          </p:cNvPr>
          <p:cNvSpPr txBox="1"/>
          <p:nvPr/>
        </p:nvSpPr>
        <p:spPr>
          <a:xfrm>
            <a:off x="10732864" y="46488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171072-6BDE-7C45-CED6-35D572075192}"/>
              </a:ext>
            </a:extLst>
          </p:cNvPr>
          <p:cNvSpPr txBox="1"/>
          <p:nvPr/>
        </p:nvSpPr>
        <p:spPr>
          <a:xfrm>
            <a:off x="10861103" y="5562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275434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9F69-3974-9512-ABAC-CF6B1A383BD1}"/>
              </a:ext>
            </a:extLst>
          </p:cNvPr>
          <p:cNvSpPr/>
          <p:nvPr/>
        </p:nvSpPr>
        <p:spPr>
          <a:xfrm>
            <a:off x="94860" y="2227150"/>
            <a:ext cx="3276600" cy="688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012CC-09CF-76F2-8675-C4DFEF737472}"/>
              </a:ext>
            </a:extLst>
          </p:cNvPr>
          <p:cNvSpPr/>
          <p:nvPr/>
        </p:nvSpPr>
        <p:spPr>
          <a:xfrm>
            <a:off x="94859" y="3000603"/>
            <a:ext cx="3263659" cy="688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14EBC-F339-217C-6CBA-F4331FAB835C}"/>
              </a:ext>
            </a:extLst>
          </p:cNvPr>
          <p:cNvSpPr/>
          <p:nvPr/>
        </p:nvSpPr>
        <p:spPr>
          <a:xfrm>
            <a:off x="94859" y="3794120"/>
            <a:ext cx="3263659" cy="688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680DA-ED85-3689-B8DF-18DE16B1C2F7}"/>
              </a:ext>
            </a:extLst>
          </p:cNvPr>
          <p:cNvSpPr/>
          <p:nvPr/>
        </p:nvSpPr>
        <p:spPr>
          <a:xfrm>
            <a:off x="76200" y="4587637"/>
            <a:ext cx="3289542" cy="688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Link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2B73A-644E-FB10-F62B-8F373E3CAD1E}"/>
              </a:ext>
            </a:extLst>
          </p:cNvPr>
          <p:cNvSpPr/>
          <p:nvPr/>
        </p:nvSpPr>
        <p:spPr>
          <a:xfrm>
            <a:off x="76199" y="5407972"/>
            <a:ext cx="3276601" cy="6880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Physical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0BB0-FFD1-B340-BCB8-1BD37843687C}"/>
              </a:ext>
            </a:extLst>
          </p:cNvPr>
          <p:cNvSpPr txBox="1"/>
          <p:nvPr/>
        </p:nvSpPr>
        <p:spPr>
          <a:xfrm>
            <a:off x="3657600" y="599787"/>
            <a:ext cx="5867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protocols for sending and receiving data between services and web applications (HTTP)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9C6C9-1A3F-DF3A-2B9A-B9B4658AC0B7}"/>
              </a:ext>
            </a:extLst>
          </p:cNvPr>
          <p:cNvSpPr txBox="1"/>
          <p:nvPr/>
        </p:nvSpPr>
        <p:spPr>
          <a:xfrm>
            <a:off x="3657600" y="1517781"/>
            <a:ext cx="5371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Encoding, Compressing, and Encrypting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8024E-B48A-C2A8-35AD-7C8BB4EC7B2A}"/>
              </a:ext>
            </a:extLst>
          </p:cNvPr>
          <p:cNvSpPr txBox="1"/>
          <p:nvPr/>
        </p:nvSpPr>
        <p:spPr>
          <a:xfrm>
            <a:off x="3688597" y="2217221"/>
            <a:ext cx="433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Authentication. Manages, monitors, “sessions” between endpoints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BA77F-35AA-8C1B-AF1A-E0FF777207BA}"/>
              </a:ext>
            </a:extLst>
          </p:cNvPr>
          <p:cNvSpPr txBox="1"/>
          <p:nvPr/>
        </p:nvSpPr>
        <p:spPr>
          <a:xfrm>
            <a:off x="3688597" y="3000603"/>
            <a:ext cx="5328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Provides host-to-host, </a:t>
            </a:r>
            <a:r>
              <a:rPr lang="en-US" sz="2000" b="1" dirty="0"/>
              <a:t>reliable data transfer</a:t>
            </a:r>
            <a:r>
              <a:rPr lang="en-US" sz="2000" dirty="0"/>
              <a:t>, and dictates the flow of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C4016-0217-2417-3E32-4090C6221FC0}"/>
              </a:ext>
            </a:extLst>
          </p:cNvPr>
          <p:cNvSpPr txBox="1"/>
          <p:nvPr/>
        </p:nvSpPr>
        <p:spPr>
          <a:xfrm>
            <a:off x="3688597" y="3894262"/>
            <a:ext cx="612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Forwarding and Routing of Data. Logical Addressing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54C092-6457-27F4-9B6D-B8880145BAE9}"/>
              </a:ext>
            </a:extLst>
          </p:cNvPr>
          <p:cNvSpPr txBox="1"/>
          <p:nvPr/>
        </p:nvSpPr>
        <p:spPr>
          <a:xfrm>
            <a:off x="3778884" y="4616944"/>
            <a:ext cx="562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Handles the formatting and </a:t>
            </a:r>
            <a:r>
              <a:rPr lang="en-US" i="1" dirty="0"/>
              <a:t>physical</a:t>
            </a:r>
            <a:r>
              <a:rPr lang="en-US" dirty="0"/>
              <a:t> addressing of the data before transmitting bits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A9659F-D5D4-ECBC-37B1-503F444C6646}"/>
              </a:ext>
            </a:extLst>
          </p:cNvPr>
          <p:cNvSpPr txBox="1"/>
          <p:nvPr/>
        </p:nvSpPr>
        <p:spPr>
          <a:xfrm>
            <a:off x="3761882" y="5562600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Transmits bits into physical signals over some medium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963B1-D26D-211B-5197-07BB92EFB914}"/>
              </a:ext>
            </a:extLst>
          </p:cNvPr>
          <p:cNvSpPr txBox="1"/>
          <p:nvPr/>
        </p:nvSpPr>
        <p:spPr>
          <a:xfrm>
            <a:off x="10591800" y="7689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E92172-F165-1737-36ED-DFAF3209A9E7}"/>
              </a:ext>
            </a:extLst>
          </p:cNvPr>
          <p:cNvSpPr txBox="1"/>
          <p:nvPr/>
        </p:nvSpPr>
        <p:spPr>
          <a:xfrm>
            <a:off x="10591800" y="155394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1A728B-36E7-8985-EEDD-F7B1239F1BD9}"/>
              </a:ext>
            </a:extLst>
          </p:cNvPr>
          <p:cNvSpPr txBox="1"/>
          <p:nvPr/>
        </p:nvSpPr>
        <p:spPr>
          <a:xfrm>
            <a:off x="10591800" y="23463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6D6EF-7CB3-6DE7-1596-4B13774F4FA1}"/>
              </a:ext>
            </a:extLst>
          </p:cNvPr>
          <p:cNvSpPr txBox="1"/>
          <p:nvPr/>
        </p:nvSpPr>
        <p:spPr>
          <a:xfrm>
            <a:off x="10591800" y="308549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C9EB96-272B-BD16-0CC8-2B2EAE2C1DED}"/>
              </a:ext>
            </a:extLst>
          </p:cNvPr>
          <p:cNvSpPr txBox="1"/>
          <p:nvPr/>
        </p:nvSpPr>
        <p:spPr>
          <a:xfrm>
            <a:off x="10591800" y="390965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CA57D-0427-9E7F-6AF3-05D91760806E}"/>
              </a:ext>
            </a:extLst>
          </p:cNvPr>
          <p:cNvSpPr txBox="1"/>
          <p:nvPr/>
        </p:nvSpPr>
        <p:spPr>
          <a:xfrm>
            <a:off x="10732864" y="46488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171072-6BDE-7C45-CED6-35D572075192}"/>
              </a:ext>
            </a:extLst>
          </p:cNvPr>
          <p:cNvSpPr txBox="1"/>
          <p:nvPr/>
        </p:nvSpPr>
        <p:spPr>
          <a:xfrm>
            <a:off x="10861103" y="55626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8DE57-8C16-F047-8CB5-609C5F930BE0}"/>
              </a:ext>
            </a:extLst>
          </p:cNvPr>
          <p:cNvSpPr/>
          <p:nvPr/>
        </p:nvSpPr>
        <p:spPr>
          <a:xfrm rot="19810367">
            <a:off x="2209800" y="1845758"/>
            <a:ext cx="7162800" cy="2564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This is what you need to memorize</a:t>
            </a:r>
          </a:p>
        </p:txBody>
      </p:sp>
    </p:spTree>
    <p:extLst>
      <p:ext uri="{BB962C8B-B14F-4D97-AF65-F5344CB8AC3E}">
        <p14:creationId xmlns:p14="http://schemas.microsoft.com/office/powerpoint/2010/main" val="99840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2A3AE-A180-72CC-6F76-83D0567E10F9}"/>
              </a:ext>
            </a:extLst>
          </p:cNvPr>
          <p:cNvSpPr txBox="1"/>
          <p:nvPr/>
        </p:nvSpPr>
        <p:spPr>
          <a:xfrm>
            <a:off x="152400" y="99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635B-5524-5EAF-6BBE-7CFC4A873932}"/>
              </a:ext>
            </a:extLst>
          </p:cNvPr>
          <p:cNvSpPr/>
          <p:nvPr/>
        </p:nvSpPr>
        <p:spPr>
          <a:xfrm>
            <a:off x="76200" y="609600"/>
            <a:ext cx="3276600" cy="68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F5083-58C2-18D4-93DC-A6AFDA2E0541}"/>
              </a:ext>
            </a:extLst>
          </p:cNvPr>
          <p:cNvSpPr/>
          <p:nvPr/>
        </p:nvSpPr>
        <p:spPr>
          <a:xfrm>
            <a:off x="76200" y="1432065"/>
            <a:ext cx="3276600" cy="688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9F69-3974-9512-ABAC-CF6B1A383BD1}"/>
              </a:ext>
            </a:extLst>
          </p:cNvPr>
          <p:cNvSpPr/>
          <p:nvPr/>
        </p:nvSpPr>
        <p:spPr>
          <a:xfrm>
            <a:off x="94860" y="2227150"/>
            <a:ext cx="3276600" cy="6880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Session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7012CC-09CF-76F2-8675-C4DFEF737472}"/>
              </a:ext>
            </a:extLst>
          </p:cNvPr>
          <p:cNvSpPr/>
          <p:nvPr/>
        </p:nvSpPr>
        <p:spPr>
          <a:xfrm>
            <a:off x="94859" y="3000603"/>
            <a:ext cx="3263659" cy="6880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Transport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714EBC-F339-217C-6CBA-F4331FAB835C}"/>
              </a:ext>
            </a:extLst>
          </p:cNvPr>
          <p:cNvSpPr/>
          <p:nvPr/>
        </p:nvSpPr>
        <p:spPr>
          <a:xfrm>
            <a:off x="94859" y="3794120"/>
            <a:ext cx="3263659" cy="688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Network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680DA-ED85-3689-B8DF-18DE16B1C2F7}"/>
              </a:ext>
            </a:extLst>
          </p:cNvPr>
          <p:cNvSpPr/>
          <p:nvPr/>
        </p:nvSpPr>
        <p:spPr>
          <a:xfrm>
            <a:off x="76200" y="4587637"/>
            <a:ext cx="3289542" cy="688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Link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D2B73A-644E-FB10-F62B-8F373E3CAD1E}"/>
              </a:ext>
            </a:extLst>
          </p:cNvPr>
          <p:cNvSpPr/>
          <p:nvPr/>
        </p:nvSpPr>
        <p:spPr>
          <a:xfrm>
            <a:off x="76199" y="5407972"/>
            <a:ext cx="3276601" cy="68802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Physical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78577-5803-803A-BDF8-4773D2473234}"/>
              </a:ext>
            </a:extLst>
          </p:cNvPr>
          <p:cNvSpPr txBox="1"/>
          <p:nvPr/>
        </p:nvSpPr>
        <p:spPr>
          <a:xfrm>
            <a:off x="3657600" y="66122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862C0-BCE7-D92B-511E-3B6B12BEE904}"/>
              </a:ext>
            </a:extLst>
          </p:cNvPr>
          <p:cNvSpPr txBox="1"/>
          <p:nvPr/>
        </p:nvSpPr>
        <p:spPr>
          <a:xfrm>
            <a:off x="3657600" y="1456739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Penguin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AE19DB-D396-8DF7-ACB2-7D44AE1B5608}"/>
              </a:ext>
            </a:extLst>
          </p:cNvPr>
          <p:cNvSpPr txBox="1"/>
          <p:nvPr/>
        </p:nvSpPr>
        <p:spPr>
          <a:xfrm>
            <a:off x="3672988" y="225163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91C68-F941-0230-846F-822B4F503971}"/>
              </a:ext>
            </a:extLst>
          </p:cNvPr>
          <p:cNvSpPr txBox="1"/>
          <p:nvPr/>
        </p:nvSpPr>
        <p:spPr>
          <a:xfrm>
            <a:off x="3689778" y="3046523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3ABA0E-C119-AEF8-716E-693A67990FA0}"/>
              </a:ext>
            </a:extLst>
          </p:cNvPr>
          <p:cNvSpPr txBox="1"/>
          <p:nvPr/>
        </p:nvSpPr>
        <p:spPr>
          <a:xfrm>
            <a:off x="3708896" y="3827208"/>
            <a:ext cx="1596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5A8A2-81E4-D6CC-8AB4-04A49BDDDC90}"/>
              </a:ext>
            </a:extLst>
          </p:cNvPr>
          <p:cNvSpPr txBox="1"/>
          <p:nvPr/>
        </p:nvSpPr>
        <p:spPr>
          <a:xfrm>
            <a:off x="3708896" y="462205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Drinks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E6B14-C2D6-BCA8-9F08-8A07DA147D12}"/>
              </a:ext>
            </a:extLst>
          </p:cNvPr>
          <p:cNvSpPr txBox="1"/>
          <p:nvPr/>
        </p:nvSpPr>
        <p:spPr>
          <a:xfrm>
            <a:off x="3708896" y="547946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Pepsi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BCDEB4-72FB-508F-879E-A00AAEF25724}"/>
              </a:ext>
            </a:extLst>
          </p:cNvPr>
          <p:cNvSpPr txBox="1"/>
          <p:nvPr/>
        </p:nvSpPr>
        <p:spPr>
          <a:xfrm>
            <a:off x="8991600" y="678016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Away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A4D81-D745-7274-2BF8-7845598FE474}"/>
              </a:ext>
            </a:extLst>
          </p:cNvPr>
          <p:cNvSpPr txBox="1"/>
          <p:nvPr/>
        </p:nvSpPr>
        <p:spPr>
          <a:xfrm>
            <a:off x="8991600" y="1473529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Pizza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265239-FA63-237F-5EB7-50A6BA9B427F}"/>
              </a:ext>
            </a:extLst>
          </p:cNvPr>
          <p:cNvSpPr txBox="1"/>
          <p:nvPr/>
        </p:nvSpPr>
        <p:spPr>
          <a:xfrm>
            <a:off x="9006988" y="2268421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Sausage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2DB0FD-D89F-D619-0FF8-2F433DA5DBA9}"/>
              </a:ext>
            </a:extLst>
          </p:cNvPr>
          <p:cNvSpPr txBox="1"/>
          <p:nvPr/>
        </p:nvSpPr>
        <p:spPr>
          <a:xfrm>
            <a:off x="9023778" y="3063313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744A86-F7BA-AAEF-7171-29C1BA59CBB5}"/>
              </a:ext>
            </a:extLst>
          </p:cNvPr>
          <p:cNvSpPr txBox="1"/>
          <p:nvPr/>
        </p:nvSpPr>
        <p:spPr>
          <a:xfrm>
            <a:off x="9042896" y="3843998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5FF454-693B-A60F-B9A1-AB82BD93BC30}"/>
              </a:ext>
            </a:extLst>
          </p:cNvPr>
          <p:cNvSpPr txBox="1"/>
          <p:nvPr/>
        </p:nvSpPr>
        <p:spPr>
          <a:xfrm>
            <a:off x="9042896" y="4638846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4A37F5-2615-C262-7658-BAD9F8D8538E}"/>
              </a:ext>
            </a:extLst>
          </p:cNvPr>
          <p:cNvSpPr txBox="1"/>
          <p:nvPr/>
        </p:nvSpPr>
        <p:spPr>
          <a:xfrm>
            <a:off x="9042896" y="5496251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Please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2BE2A6-61C2-1702-855B-5C9B0DD0F51F}"/>
                  </a:ext>
                </a:extLst>
              </p14:cNvPr>
              <p14:cNvContentPartPr/>
              <p14:nvPr/>
            </p14:nvContentPartPr>
            <p14:xfrm>
              <a:off x="5563440" y="910172"/>
              <a:ext cx="555480" cy="4755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2BE2A6-61C2-1702-855B-5C9B0DD0F5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4440" y="901532"/>
                <a:ext cx="573120" cy="47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B31C54-C2C0-2EC1-8EFE-8E465CC459D7}"/>
                  </a:ext>
                </a:extLst>
              </p14:cNvPr>
              <p14:cNvContentPartPr/>
              <p14:nvPr/>
            </p14:nvContentPartPr>
            <p14:xfrm>
              <a:off x="8066160" y="825572"/>
              <a:ext cx="519840" cy="5044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B31C54-C2C0-2EC1-8EFE-8E465CC459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7520" y="816572"/>
                <a:ext cx="537480" cy="5062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Easy Sausage Pizza - Johnsonville.com">
            <a:extLst>
              <a:ext uri="{FF2B5EF4-FFF2-40B4-BE49-F238E27FC236}">
                <a16:creationId xmlns:a16="http://schemas.microsoft.com/office/drawing/2014/main" id="{7A194986-1BE5-CF03-9483-6919C0D6D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22370"/>
            <a:ext cx="1322798" cy="9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ca-cola penguin by ParagonDuloc on DeviantArt">
            <a:extLst>
              <a:ext uri="{FF2B5EF4-FFF2-40B4-BE49-F238E27FC236}">
                <a16:creationId xmlns:a16="http://schemas.microsoft.com/office/drawing/2014/main" id="{8C966BDA-8C1B-4069-17B0-D01D85128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299" y="-52539"/>
            <a:ext cx="1383361" cy="151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3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-7620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OSI MODEL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29D9-7461-4C17-69B0-EDD8F216246E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A42803-E7ED-E8B9-9E68-8F93E5DCAE7E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33539-EEC7-A4B0-045E-6029EB12FC1E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ABAB7-0CEE-B531-E3C5-D9D9D7F6546E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DB22D-CA7E-B01C-3584-528DB8D90453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BBE85-8878-CC29-A348-6C9E3B892682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4812C-3A9F-7B4B-75DE-DDD4EBA5E62D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E5CA5B-3D28-EF2D-5ADB-FB5E60518FC7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5D2C893-B5AD-805B-C7B3-0568DC4469D3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06F336-0352-9ABC-A9F8-14D09EE1462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3FFC70-1A88-2FFF-9AAE-532931ACD4FC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9CA59C-8D50-F4FE-77AE-0C7DC21EBB1A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5E8910-6D0C-1B4F-8EC5-DA63872C4BC6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5B6E10-DE74-51A0-3648-E0241CD64F73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272651-D836-7A63-7245-D2F3AC8249E5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A5A95A-7718-D55F-3DA6-D4B1F4AC0B47}"/>
              </a:ext>
            </a:extLst>
          </p:cNvPr>
          <p:cNvSpPr/>
          <p:nvPr/>
        </p:nvSpPr>
        <p:spPr>
          <a:xfrm>
            <a:off x="346292" y="4979019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20089C-4EF7-A5D3-4A3B-D40E2C894A8E}"/>
              </a:ext>
            </a:extLst>
          </p:cNvPr>
          <p:cNvSpPr/>
          <p:nvPr/>
        </p:nvSpPr>
        <p:spPr>
          <a:xfrm>
            <a:off x="5562600" y="501617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4FA3DE-AC3D-CA0D-527A-9A6623CB2817}"/>
              </a:ext>
            </a:extLst>
          </p:cNvPr>
          <p:cNvSpPr/>
          <p:nvPr/>
        </p:nvSpPr>
        <p:spPr>
          <a:xfrm>
            <a:off x="6934200" y="5016169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F67C81-88B0-5313-5725-1F031DA496F4}"/>
              </a:ext>
            </a:extLst>
          </p:cNvPr>
          <p:cNvSpPr/>
          <p:nvPr/>
        </p:nvSpPr>
        <p:spPr>
          <a:xfrm>
            <a:off x="8077200" y="5009659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153BA0-ED96-2649-F2CF-5FA4BAEC3ABF}"/>
              </a:ext>
            </a:extLst>
          </p:cNvPr>
          <p:cNvSpPr/>
          <p:nvPr/>
        </p:nvSpPr>
        <p:spPr>
          <a:xfrm>
            <a:off x="9220200" y="5012459"/>
            <a:ext cx="1143000" cy="603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Header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C355D6-7F85-B42A-2B00-A55ABFDD79EE}"/>
              </a:ext>
            </a:extLst>
          </p:cNvPr>
          <p:cNvSpPr/>
          <p:nvPr/>
        </p:nvSpPr>
        <p:spPr>
          <a:xfrm>
            <a:off x="340009" y="5771610"/>
            <a:ext cx="4755625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801E2F-A604-486D-4B93-746C89017E1D}"/>
              </a:ext>
            </a:extLst>
          </p:cNvPr>
          <p:cNvSpPr txBox="1"/>
          <p:nvPr/>
        </p:nvSpPr>
        <p:spPr>
          <a:xfrm>
            <a:off x="5500113" y="5771610"/>
            <a:ext cx="601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0101010101111010100110101010101010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9B248FB-B7A8-157C-E58B-CF9167D9E4BC}"/>
                  </a:ext>
                </a:extLst>
              </p14:cNvPr>
              <p14:cNvContentPartPr/>
              <p14:nvPr/>
            </p14:nvContentPartPr>
            <p14:xfrm>
              <a:off x="5511600" y="6160960"/>
              <a:ext cx="5829840" cy="153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9B248FB-B7A8-157C-E58B-CF9167D9E4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2601" y="6151960"/>
                <a:ext cx="5847479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B50315C3-9E1E-D7F1-0618-EC1F104A8B37}"/>
              </a:ext>
            </a:extLst>
          </p:cNvPr>
          <p:cNvSpPr txBox="1"/>
          <p:nvPr/>
        </p:nvSpPr>
        <p:spPr>
          <a:xfrm rot="920570">
            <a:off x="7474497" y="2154226"/>
            <a:ext cx="273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(TLS header might also happen here)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EBF640-4071-B17B-17C0-E48C3F53F4A2}"/>
              </a:ext>
            </a:extLst>
          </p:cNvPr>
          <p:cNvCxnSpPr>
            <a:cxnSpLocks/>
          </p:cNvCxnSpPr>
          <p:nvPr/>
        </p:nvCxnSpPr>
        <p:spPr>
          <a:xfrm flipH="1">
            <a:off x="10447047" y="4651692"/>
            <a:ext cx="609600" cy="50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C1CBDB-658A-8396-37B5-0F9818929A7C}"/>
              </a:ext>
            </a:extLst>
          </p:cNvPr>
          <p:cNvSpPr txBox="1"/>
          <p:nvPr/>
        </p:nvSpPr>
        <p:spPr>
          <a:xfrm>
            <a:off x="11003922" y="4328526"/>
            <a:ext cx="124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Ethernet or </a:t>
            </a:r>
            <a:r>
              <a:rPr lang="en-US" dirty="0" err="1"/>
              <a:t>Wifi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D8819E-B999-93D1-ADA7-D6885776F325}"/>
              </a:ext>
            </a:extLst>
          </p:cNvPr>
          <p:cNvCxnSpPr>
            <a:cxnSpLocks/>
          </p:cNvCxnSpPr>
          <p:nvPr/>
        </p:nvCxnSpPr>
        <p:spPr>
          <a:xfrm flipH="1">
            <a:off x="6781800" y="583380"/>
            <a:ext cx="838200" cy="253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830587-F66F-13FF-2041-D51D4AD6F1A4}"/>
              </a:ext>
            </a:extLst>
          </p:cNvPr>
          <p:cNvSpPr txBox="1"/>
          <p:nvPr/>
        </p:nvSpPr>
        <p:spPr>
          <a:xfrm>
            <a:off x="7680204" y="398714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HTTP, DNS, SMTP, FTP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2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29D9-7461-4C17-69B0-EDD8F216246E}"/>
              </a:ext>
            </a:extLst>
          </p:cNvPr>
          <p:cNvSpPr txBox="1"/>
          <p:nvPr/>
        </p:nvSpPr>
        <p:spPr>
          <a:xfrm>
            <a:off x="8589300" y="481813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363BF-9E3A-85B8-53EC-1D48E607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6403305" cy="2352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4DA256-955B-B0C5-9534-81006626D7B0}"/>
                  </a:ext>
                </a:extLst>
              </p14:cNvPr>
              <p14:cNvContentPartPr/>
              <p14:nvPr/>
            </p14:nvContentPartPr>
            <p14:xfrm>
              <a:off x="914160" y="3070680"/>
              <a:ext cx="961200" cy="327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4DA256-955B-B0C5-9534-81006626D7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6520" y="3052680"/>
                <a:ext cx="996840" cy="33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275F20-A00D-A3B0-6FAD-21DA26FAADFB}"/>
                  </a:ext>
                </a:extLst>
              </p14:cNvPr>
              <p14:cNvContentPartPr/>
              <p14:nvPr/>
            </p14:nvContentPartPr>
            <p14:xfrm>
              <a:off x="4623960" y="3063840"/>
              <a:ext cx="794160" cy="3222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275F20-A00D-A3B0-6FAD-21DA26FAAD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5960" y="3046200"/>
                <a:ext cx="829800" cy="3258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321BABE-82C4-1C54-F122-A37F355F52E4}"/>
              </a:ext>
            </a:extLst>
          </p:cNvPr>
          <p:cNvSpPr txBox="1"/>
          <p:nvPr/>
        </p:nvSpPr>
        <p:spPr>
          <a:xfrm>
            <a:off x="1475832" y="28860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484CA-C799-F6BD-D628-D4B4A0EC6F7F}"/>
              </a:ext>
            </a:extLst>
          </p:cNvPr>
          <p:cNvSpPr txBox="1"/>
          <p:nvPr/>
        </p:nvSpPr>
        <p:spPr>
          <a:xfrm>
            <a:off x="2133600" y="327058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8C3E9B-C2D0-9F51-CF99-3C3E0351278D}"/>
              </a:ext>
            </a:extLst>
          </p:cNvPr>
          <p:cNvSpPr txBox="1"/>
          <p:nvPr/>
        </p:nvSpPr>
        <p:spPr>
          <a:xfrm>
            <a:off x="2628976" y="290887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749F-F843-92E0-3E0C-D9F6AEB8095B}"/>
              </a:ext>
            </a:extLst>
          </p:cNvPr>
          <p:cNvSpPr txBox="1"/>
          <p:nvPr/>
        </p:nvSpPr>
        <p:spPr>
          <a:xfrm>
            <a:off x="3063819" y="327820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SMTP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A6C203-41CA-AFC1-CB9C-3340D58E2C84}"/>
              </a:ext>
            </a:extLst>
          </p:cNvPr>
          <p:cNvSpPr txBox="1"/>
          <p:nvPr/>
        </p:nvSpPr>
        <p:spPr>
          <a:xfrm>
            <a:off x="3539853" y="290887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OSPF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D4D505-FE9C-62A5-68AC-2643DA2FF209}"/>
              </a:ext>
            </a:extLst>
          </p:cNvPr>
          <p:cNvSpPr txBox="1"/>
          <p:nvPr/>
        </p:nvSpPr>
        <p:spPr>
          <a:xfrm>
            <a:off x="4027023" y="33010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8CCD4F-CD8F-A61A-D6B6-5AF0277771FF}"/>
                  </a:ext>
                </a:extLst>
              </p14:cNvPr>
              <p14:cNvContentPartPr/>
              <p14:nvPr/>
            </p14:nvContentPartPr>
            <p14:xfrm>
              <a:off x="1820640" y="3642360"/>
              <a:ext cx="2796480" cy="99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8CCD4F-CD8F-A61A-D6B6-5AF0277771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14520" y="3636240"/>
                <a:ext cx="2808720" cy="1116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592C20E-41C2-F193-1D1E-89BC80E3E79C}"/>
              </a:ext>
            </a:extLst>
          </p:cNvPr>
          <p:cNvSpPr txBox="1"/>
          <p:nvPr/>
        </p:nvSpPr>
        <p:spPr>
          <a:xfrm>
            <a:off x="2664882" y="377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TLS/SSL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AFBDC2B-0318-72EE-7D72-F584CF685E85}"/>
              </a:ext>
            </a:extLst>
          </p:cNvPr>
          <p:cNvGrpSpPr/>
          <p:nvPr/>
        </p:nvGrpSpPr>
        <p:grpSpPr>
          <a:xfrm>
            <a:off x="1943040" y="4266600"/>
            <a:ext cx="2620800" cy="1029960"/>
            <a:chOff x="1943040" y="4266600"/>
            <a:chExt cx="2620800" cy="10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F6EE45C-8FD6-C49C-F850-DC9CEDD60745}"/>
                    </a:ext>
                  </a:extLst>
                </p14:cNvPr>
                <p14:cNvContentPartPr/>
                <p14:nvPr/>
              </p14:nvContentPartPr>
              <p14:xfrm>
                <a:off x="2049600" y="4266600"/>
                <a:ext cx="2286000" cy="31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F6EE45C-8FD6-C49C-F850-DC9CEDD607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43480" y="4260480"/>
                  <a:ext cx="2298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26881A-05F4-635C-108D-18EF03594231}"/>
                    </a:ext>
                  </a:extLst>
                </p14:cNvPr>
                <p14:cNvContentPartPr/>
                <p14:nvPr/>
              </p14:nvContentPartPr>
              <p14:xfrm>
                <a:off x="2011440" y="4671240"/>
                <a:ext cx="2430720" cy="83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26881A-05F4-635C-108D-18EF035942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05320" y="4665120"/>
                  <a:ext cx="2442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6B5346-083B-99E2-4F88-99699CE20A1B}"/>
                    </a:ext>
                  </a:extLst>
                </p14:cNvPr>
                <p14:cNvContentPartPr/>
                <p14:nvPr/>
              </p14:nvContentPartPr>
              <p14:xfrm>
                <a:off x="1943040" y="5256240"/>
                <a:ext cx="2620800" cy="4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6B5346-083B-99E2-4F88-99699CE20A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36920" y="5250120"/>
                  <a:ext cx="2633040" cy="52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0CB9DCF-0350-A210-CA19-2CACD4B3013E}"/>
              </a:ext>
            </a:extLst>
          </p:cNvPr>
          <p:cNvSpPr txBox="1"/>
          <p:nvPr/>
        </p:nvSpPr>
        <p:spPr>
          <a:xfrm>
            <a:off x="2572558" y="4710365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BFC978C-CA48-70DB-E4E2-786769AB3D32}"/>
              </a:ext>
            </a:extLst>
          </p:cNvPr>
          <p:cNvSpPr txBox="1"/>
          <p:nvPr/>
        </p:nvSpPr>
        <p:spPr>
          <a:xfrm>
            <a:off x="2523818" y="431431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    TCP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8724EF5-075E-CF15-41FF-B1C147A3CCAB}"/>
              </a:ext>
            </a:extLst>
          </p:cNvPr>
          <p:cNvSpPr txBox="1"/>
          <p:nvPr/>
        </p:nvSpPr>
        <p:spPr>
          <a:xfrm>
            <a:off x="2133600" y="5365859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ARP   Ethernet  </a:t>
            </a:r>
            <a:r>
              <a:rPr lang="en-US" dirty="0" err="1"/>
              <a:t>WiFi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5DA1D630-9CD5-2DE6-8FC0-E8F2EE9A8C6B}"/>
                  </a:ext>
                </a:extLst>
              </p14:cNvPr>
              <p14:cNvContentPartPr/>
              <p14:nvPr/>
            </p14:nvContentPartPr>
            <p14:xfrm>
              <a:off x="1752060" y="5821080"/>
              <a:ext cx="2922840" cy="3168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5DA1D630-9CD5-2DE6-8FC0-E8F2EE9A8C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45940" y="5814960"/>
                <a:ext cx="293508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1028" name="TextBox 1027">
            <a:extLst>
              <a:ext uri="{FF2B5EF4-FFF2-40B4-BE49-F238E27FC236}">
                <a16:creationId xmlns:a16="http://schemas.microsoft.com/office/drawing/2014/main" id="{0DB3E7EF-FF5D-7174-12AA-D02F3FA71966}"/>
              </a:ext>
            </a:extLst>
          </p:cNvPr>
          <p:cNvSpPr txBox="1"/>
          <p:nvPr/>
        </p:nvSpPr>
        <p:spPr>
          <a:xfrm>
            <a:off x="1524757" y="5952836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Copper Wire    Radio Waves  Fiber Optic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B0CFCDB0-50CC-09A2-1B4B-2717D9625DFD}"/>
                  </a:ext>
                </a:extLst>
              </p14:cNvPr>
              <p14:cNvContentPartPr/>
              <p14:nvPr/>
            </p14:nvContentPartPr>
            <p14:xfrm>
              <a:off x="494940" y="3626520"/>
              <a:ext cx="968760" cy="958680"/>
            </p14:xfrm>
          </p:contentPart>
        </mc:Choice>
        <mc:Fallback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B0CFCDB0-50CC-09A2-1B4B-2717D9625D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7300" y="3608880"/>
                <a:ext cx="100440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CA1C46E2-E88F-4C2C-6489-25CF48A606C0}"/>
                  </a:ext>
                </a:extLst>
              </p14:cNvPr>
              <p14:cNvContentPartPr/>
              <p14:nvPr/>
            </p14:nvContentPartPr>
            <p14:xfrm>
              <a:off x="326100" y="5066880"/>
              <a:ext cx="1137240" cy="867600"/>
            </p14:xfrm>
          </p:contentPart>
        </mc:Choice>
        <mc:Fallback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CA1C46E2-E88F-4C2C-6489-25CF48A606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8100" y="5049240"/>
                <a:ext cx="1172880" cy="9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316F98A1-2102-FAF6-5DCD-92D8DEF73566}"/>
                  </a:ext>
                </a:extLst>
              </p14:cNvPr>
              <p14:cNvContentPartPr/>
              <p14:nvPr/>
            </p14:nvContentPartPr>
            <p14:xfrm>
              <a:off x="4805940" y="3497280"/>
              <a:ext cx="1221120" cy="1014120"/>
            </p14:xfrm>
          </p:contentPart>
        </mc:Choice>
        <mc:Fallback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316F98A1-2102-FAF6-5DCD-92D8DEF735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88300" y="3479640"/>
                <a:ext cx="125676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53E4886F-2DD8-4B8D-A914-D0790C54D7D9}"/>
                  </a:ext>
                </a:extLst>
              </p14:cNvPr>
              <p14:cNvContentPartPr/>
              <p14:nvPr/>
            </p14:nvContentPartPr>
            <p14:xfrm>
              <a:off x="4914660" y="5036280"/>
              <a:ext cx="1052280" cy="792720"/>
            </p14:xfrm>
          </p:contentPart>
        </mc:Choice>
        <mc:Fallback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53E4886F-2DD8-4B8D-A914-D0790C54D7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97020" y="5018640"/>
                <a:ext cx="108792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DB7695C8-95FC-F371-A063-327B0FCEC1F5}"/>
                  </a:ext>
                </a:extLst>
              </p14:cNvPr>
              <p14:cNvContentPartPr/>
              <p14:nvPr/>
            </p14:nvContentPartPr>
            <p14:xfrm>
              <a:off x="382620" y="1725720"/>
              <a:ext cx="156600" cy="224280"/>
            </p14:xfrm>
          </p:contentPart>
        </mc:Choice>
        <mc:Fallback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DB7695C8-95FC-F371-A063-327B0FCEC1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4620" y="1707720"/>
                <a:ext cx="1922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837E3D9F-96D3-F228-927E-26352EDB3F9F}"/>
                  </a:ext>
                </a:extLst>
              </p14:cNvPr>
              <p14:cNvContentPartPr/>
              <p14:nvPr/>
            </p14:nvContentPartPr>
            <p14:xfrm>
              <a:off x="271380" y="1235760"/>
              <a:ext cx="253440" cy="231840"/>
            </p14:xfrm>
          </p:contentPart>
        </mc:Choice>
        <mc:Fallback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837E3D9F-96D3-F228-927E-26352EDB3F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3740" y="1217760"/>
                <a:ext cx="289080" cy="267480"/>
              </a:xfrm>
              <a:prstGeom prst="rect">
                <a:avLst/>
              </a:prstGeom>
            </p:spPr>
          </p:pic>
        </mc:Fallback>
      </mc:AlternateContent>
      <p:sp>
        <p:nvSpPr>
          <p:cNvPr id="1035" name="TextBox 1034">
            <a:extLst>
              <a:ext uri="{FF2B5EF4-FFF2-40B4-BE49-F238E27FC236}">
                <a16:creationId xmlns:a16="http://schemas.microsoft.com/office/drawing/2014/main" id="{A5E5FCDF-002F-8A84-7F27-CDC3C9692BA1}"/>
              </a:ext>
            </a:extLst>
          </p:cNvPr>
          <p:cNvSpPr txBox="1"/>
          <p:nvPr/>
        </p:nvSpPr>
        <p:spPr>
          <a:xfrm rot="21172935">
            <a:off x="3252904" y="4672334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(NAT, ICMP, DHCP)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66FB3B3-3D4B-8568-63D4-4A8F0021E666}"/>
              </a:ext>
            </a:extLst>
          </p:cNvPr>
          <p:cNvGrpSpPr/>
          <p:nvPr/>
        </p:nvGrpSpPr>
        <p:grpSpPr>
          <a:xfrm>
            <a:off x="294060" y="2550120"/>
            <a:ext cx="209160" cy="250560"/>
            <a:chOff x="294060" y="2550120"/>
            <a:chExt cx="20916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AFE70459-015A-92D2-2E0F-B16EB1FF7184}"/>
                    </a:ext>
                  </a:extLst>
                </p14:cNvPr>
                <p14:cNvContentPartPr/>
                <p14:nvPr/>
              </p14:nvContentPartPr>
              <p14:xfrm>
                <a:off x="358860" y="2550120"/>
                <a:ext cx="144360" cy="25056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AFE70459-015A-92D2-2E0F-B16EB1FF71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1220" y="2532480"/>
                  <a:ext cx="180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E8C445B9-3530-6DAB-EB03-2399DB97514E}"/>
                    </a:ext>
                  </a:extLst>
                </p14:cNvPr>
                <p14:cNvContentPartPr/>
                <p14:nvPr/>
              </p14:nvContentPartPr>
              <p14:xfrm>
                <a:off x="294060" y="2674320"/>
                <a:ext cx="56520" cy="4752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E8C445B9-3530-6DAB-EB03-2399DB97514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6420" y="2656320"/>
                  <a:ext cx="92160" cy="8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6F17F92-2AD4-1468-AFFC-000686009CEE}"/>
              </a:ext>
            </a:extLst>
          </p:cNvPr>
          <p:cNvSpPr txBox="1"/>
          <p:nvPr/>
        </p:nvSpPr>
        <p:spPr>
          <a:xfrm>
            <a:off x="5491043" y="4266600"/>
            <a:ext cx="190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“Hourglass” shape of the internet</a:t>
            </a:r>
          </a:p>
        </p:txBody>
      </p:sp>
      <p:pic>
        <p:nvPicPr>
          <p:cNvPr id="1040" name="Graphic 1039" descr="Computer with solid fill">
            <a:extLst>
              <a:ext uri="{FF2B5EF4-FFF2-40B4-BE49-F238E27FC236}">
                <a16:creationId xmlns:a16="http://schemas.microsoft.com/office/drawing/2014/main" id="{3C3208B6-E781-405D-150F-5D0CDA3F334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53047" y="838800"/>
            <a:ext cx="1752600" cy="1752600"/>
          </a:xfrm>
          <a:prstGeom prst="rect">
            <a:avLst/>
          </a:prstGeom>
        </p:spPr>
      </p:pic>
      <p:pic>
        <p:nvPicPr>
          <p:cNvPr id="1041" name="Graphic 1040" descr="Computer with solid fill">
            <a:extLst>
              <a:ext uri="{FF2B5EF4-FFF2-40B4-BE49-F238E27FC236}">
                <a16:creationId xmlns:a16="http://schemas.microsoft.com/office/drawing/2014/main" id="{2CC11344-2D93-9B56-EF4E-6F6CDC5C37A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020300" y="4420260"/>
            <a:ext cx="1752600" cy="1752600"/>
          </a:xfrm>
          <a:prstGeom prst="rect">
            <a:avLst/>
          </a:prstGeom>
        </p:spPr>
      </p:pic>
      <p:sp>
        <p:nvSpPr>
          <p:cNvPr id="1042" name="Cloud 1041">
            <a:extLst>
              <a:ext uri="{FF2B5EF4-FFF2-40B4-BE49-F238E27FC236}">
                <a16:creationId xmlns:a16="http://schemas.microsoft.com/office/drawing/2014/main" id="{12170DB4-089C-10CB-D194-99FEC69D02FE}"/>
              </a:ext>
            </a:extLst>
          </p:cNvPr>
          <p:cNvSpPr/>
          <p:nvPr/>
        </p:nvSpPr>
        <p:spPr>
          <a:xfrm>
            <a:off x="8653068" y="2591400"/>
            <a:ext cx="2057400" cy="1497240"/>
          </a:xfrm>
          <a:prstGeom prst="clou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F04BB76A-D665-2B99-DC14-CBD2E5724566}"/>
                  </a:ext>
                </a:extLst>
              </p14:cNvPr>
              <p14:cNvContentPartPr/>
              <p14:nvPr/>
            </p14:nvContentPartPr>
            <p14:xfrm>
              <a:off x="8358780" y="2384880"/>
              <a:ext cx="463680" cy="349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F04BB76A-D665-2B99-DC14-CBD2E57245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23140" y="2348880"/>
                <a:ext cx="535320" cy="42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E9A9E9EB-D7AA-7F12-64A3-032FCE87DCF2}"/>
              </a:ext>
            </a:extLst>
          </p:cNvPr>
          <p:cNvGrpSpPr/>
          <p:nvPr/>
        </p:nvGrpSpPr>
        <p:grpSpPr>
          <a:xfrm>
            <a:off x="10248420" y="4099200"/>
            <a:ext cx="465480" cy="518760"/>
            <a:chOff x="10248420" y="4099200"/>
            <a:chExt cx="46548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5586761A-2F06-52A8-FE66-F0A357E182D1}"/>
                    </a:ext>
                  </a:extLst>
                </p14:cNvPr>
                <p14:cNvContentPartPr/>
                <p14:nvPr/>
              </p14:nvContentPartPr>
              <p14:xfrm>
                <a:off x="10248420" y="4099200"/>
                <a:ext cx="465480" cy="473040"/>
              </p14:xfrm>
            </p:contentPart>
          </mc:Choice>
          <mc:Fallback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5586761A-2F06-52A8-FE66-F0A357E182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212780" y="4063560"/>
                  <a:ext cx="5371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D2B67FCD-BFBB-1B4E-FE2E-FACEC71809D6}"/>
                    </a:ext>
                  </a:extLst>
                </p14:cNvPr>
                <p14:cNvContentPartPr/>
                <p14:nvPr/>
              </p14:nvContentPartPr>
              <p14:xfrm>
                <a:off x="10355340" y="4556400"/>
                <a:ext cx="244440" cy="61560"/>
              </p14:xfrm>
            </p:contentPart>
          </mc:Choice>
          <mc:Fallback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D2B67FCD-BFBB-1B4E-FE2E-FACEC71809D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319340" y="4520400"/>
                  <a:ext cx="31608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335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1AF1E1-8799-CCF7-3CCC-A95949D3D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0" y="5132676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Any Questions?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29D9-7461-4C17-69B0-EDD8F216246E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Awkward Party Reaction | Know Your Meme">
            <a:extLst>
              <a:ext uri="{FF2B5EF4-FFF2-40B4-BE49-F238E27FC236}">
                <a16:creationId xmlns:a16="http://schemas.microsoft.com/office/drawing/2014/main" id="{B26CC385-D89F-2859-0DF1-BF655AED2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02732"/>
            <a:ext cx="6477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3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29D9-7461-4C17-69B0-EDD8F216246E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A2BE76-E9CB-E5D2-FAB6-FF7CBEB6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7015"/>
            <a:ext cx="5624830" cy="369332"/>
          </a:xfrm>
        </p:spPr>
        <p:txBody>
          <a:bodyPr/>
          <a:lstStyle/>
          <a:p>
            <a:r>
              <a:rPr lang="en-US" sz="2400" b="1" i="1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4963F-9EAD-EB59-DEB8-D32A34C0BFE0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9" name="Picture 2" descr="Montana State University | university system, Montana, United States |  Britannica">
            <a:extLst>
              <a:ext uri="{FF2B5EF4-FFF2-40B4-BE49-F238E27FC236}">
                <a16:creationId xmlns:a16="http://schemas.microsoft.com/office/drawing/2014/main" id="{54C293FA-B474-DEDC-3AE4-6A9E7AB3E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67" y="77511"/>
            <a:ext cx="3363993" cy="41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3CEEDB-6FE8-34B7-B36C-281016DC076A}"/>
              </a:ext>
            </a:extLst>
          </p:cNvPr>
          <p:cNvSpPr txBox="1"/>
          <p:nvPr/>
        </p:nvSpPr>
        <p:spPr>
          <a:xfrm>
            <a:off x="525614" y="1064454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 for your patience, flexibility, and kindness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know things were not perfect, but I am happy with how things went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career. With most devices connected to the internet, its important to understand these basic networks concepts!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3D4EF-5A0B-C239-7578-D04F0098C6AE}"/>
              </a:ext>
            </a:extLst>
          </p:cNvPr>
          <p:cNvSpPr txBox="1"/>
          <p:nvPr/>
        </p:nvSpPr>
        <p:spPr>
          <a:xfrm>
            <a:off x="2845469" y="464166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with me on LinkedIn! </a:t>
            </a:r>
          </a:p>
        </p:txBody>
      </p:sp>
      <p:pic>
        <p:nvPicPr>
          <p:cNvPr id="12" name="Picture 4" descr="10 Easy &amp; Meaningful Ways to Honor Your 2022 Graduates | ACST">
            <a:extLst>
              <a:ext uri="{FF2B5EF4-FFF2-40B4-BE49-F238E27FC236}">
                <a16:creationId xmlns:a16="http://schemas.microsoft.com/office/drawing/2014/main" id="{9C88698F-C450-AD15-0A68-D48B7C997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1" y="4989043"/>
            <a:ext cx="1828800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52EF75-A922-DCCA-570A-C086698F8276}"/>
              </a:ext>
            </a:extLst>
          </p:cNvPr>
          <p:cNvSpPr txBox="1"/>
          <p:nvPr/>
        </p:nvSpPr>
        <p:spPr>
          <a:xfrm>
            <a:off x="9018961" y="4924187"/>
            <a:ext cx="30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Congrats to those that are graduating next weekend! I hope you find a job that you love!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0416DD-5AB6-2422-FC67-A35B5121C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80" y="4433163"/>
            <a:ext cx="2630434" cy="17213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2E56AC-2C01-9D16-DD50-CC18D4459D51}"/>
              </a:ext>
            </a:extLst>
          </p:cNvPr>
          <p:cNvSpPr txBox="1"/>
          <p:nvPr/>
        </p:nvSpPr>
        <p:spPr>
          <a:xfrm>
            <a:off x="2870008" y="5088968"/>
            <a:ext cx="308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can be of assistance to you for anything in the future, please let me know!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FB22AB-8E06-4CA3-296B-CB9712E440B5}"/>
              </a:ext>
            </a:extLst>
          </p:cNvPr>
          <p:cNvSpPr txBox="1"/>
          <p:nvPr/>
        </p:nvSpPr>
        <p:spPr>
          <a:xfrm>
            <a:off x="91440" y="3894712"/>
            <a:ext cx="212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will be teaching 232 and 132 next semester </a:t>
            </a:r>
          </a:p>
        </p:txBody>
      </p:sp>
      <p:pic>
        <p:nvPicPr>
          <p:cNvPr id="17" name="Graphic 16" descr="Sunglasses face outline with solid fill">
            <a:extLst>
              <a:ext uri="{FF2B5EF4-FFF2-40B4-BE49-F238E27FC236}">
                <a16:creationId xmlns:a16="http://schemas.microsoft.com/office/drawing/2014/main" id="{A9767AC0-E5C7-2EC1-F549-DB78B98A17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873" y="4088408"/>
            <a:ext cx="338777" cy="3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Final Exam Structure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E3A29-3D30-F8FA-44D2-44E708960C60}"/>
              </a:ext>
            </a:extLst>
          </p:cNvPr>
          <p:cNvSpPr txBox="1"/>
          <p:nvPr/>
        </p:nvSpPr>
        <p:spPr>
          <a:xfrm>
            <a:off x="533400" y="914400"/>
            <a:ext cx="899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notes allowed</a:t>
            </a:r>
          </a:p>
          <a:p>
            <a:r>
              <a:rPr lang="en-US" dirty="0"/>
              <a:t>10% of your grade</a:t>
            </a:r>
          </a:p>
          <a:p>
            <a:r>
              <a:rPr lang="en-US" dirty="0"/>
              <a:t>Please show up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Part I. OSI Model</a:t>
            </a:r>
          </a:p>
          <a:p>
            <a:r>
              <a:rPr lang="en-US" dirty="0"/>
              <a:t>For each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the layer  (Ex. Network Layer)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primary responsibility/functionality (Ex. Forwarding and Routing)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the unit of data that is being transmitted (Ex. Datagram)</a:t>
            </a:r>
          </a:p>
          <a:p>
            <a:endParaRPr lang="en-US" dirty="0"/>
          </a:p>
          <a:p>
            <a:r>
              <a:rPr lang="en-US" b="1" dirty="0"/>
              <a:t>Part II. Question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Won’t tell you the exact question, but it will require your knowledge of how the internet works and how two hosts communicate with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0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5624830" cy="461280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400" b="1" spc="-10" dirty="0"/>
              <a:t>Application Layer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6ADE4-8A92-01C6-B406-D47FE30AE0A5}"/>
              </a:ext>
            </a:extLst>
          </p:cNvPr>
          <p:cNvSpPr txBox="1"/>
          <p:nvPr/>
        </p:nvSpPr>
        <p:spPr>
          <a:xfrm>
            <a:off x="3096313" y="95268"/>
            <a:ext cx="8991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layer which </a:t>
            </a:r>
            <a:r>
              <a:rPr lang="en-US" b="1" dirty="0"/>
              <a:t>interacts directly with applications </a:t>
            </a:r>
            <a:r>
              <a:rPr lang="en-US" dirty="0"/>
              <a:t>and provide necessary protocols and services for web applications. Specifies the shared commination protocol(s) that will be used by hosts in a communication 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4E61B-9E71-CF8B-0251-0FE06972751F}"/>
              </a:ext>
            </a:extLst>
          </p:cNvPr>
          <p:cNvSpPr txBox="1"/>
          <p:nvPr/>
        </p:nvSpPr>
        <p:spPr>
          <a:xfrm>
            <a:off x="76200" y="1905000"/>
            <a:ext cx="6344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HyperText</a:t>
            </a:r>
            <a:r>
              <a:rPr lang="en-US" b="1" dirty="0"/>
              <a:t> Transfer Protocol (HTTP)- </a:t>
            </a:r>
            <a:r>
              <a:rPr lang="en-US" dirty="0"/>
              <a:t>protocol that dictates the transmitting of hypermedia documents, such as HTML and other webpage objects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3C73E2A3-6FEA-82F8-6A23-E54BECF56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7153" y="2862277"/>
            <a:ext cx="1600200" cy="16002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1C5C9E1F-6431-CDE9-F5D3-294D0915D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84" y="2743824"/>
            <a:ext cx="1752600" cy="1752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F2C2C3-9233-1EBB-F519-DB2DE5DFC7A3}"/>
              </a:ext>
            </a:extLst>
          </p:cNvPr>
          <p:cNvSpPr/>
          <p:nvPr/>
        </p:nvSpPr>
        <p:spPr>
          <a:xfrm>
            <a:off x="1583852" y="3582024"/>
            <a:ext cx="572469" cy="31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1A369-74A6-26B5-A9A1-27977201090A}"/>
              </a:ext>
            </a:extLst>
          </p:cNvPr>
          <p:cNvSpPr/>
          <p:nvPr/>
        </p:nvSpPr>
        <p:spPr>
          <a:xfrm>
            <a:off x="4580953" y="3573919"/>
            <a:ext cx="572469" cy="31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TCP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61E61FE-112D-BF6A-C256-80E4E6C430A9}"/>
              </a:ext>
            </a:extLst>
          </p:cNvPr>
          <p:cNvSpPr/>
          <p:nvPr/>
        </p:nvSpPr>
        <p:spPr>
          <a:xfrm>
            <a:off x="2269652" y="3422024"/>
            <a:ext cx="2149948" cy="1376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F3350-53C8-7A3A-D8AC-F9F7816A09E0}"/>
              </a:ext>
            </a:extLst>
          </p:cNvPr>
          <p:cNvSpPr txBox="1"/>
          <p:nvPr/>
        </p:nvSpPr>
        <p:spPr>
          <a:xfrm>
            <a:off x="2269652" y="30596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Request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A5B62E-66DE-4113-E52B-68EACBA41BDF}"/>
              </a:ext>
            </a:extLst>
          </p:cNvPr>
          <p:cNvSpPr/>
          <p:nvPr/>
        </p:nvSpPr>
        <p:spPr>
          <a:xfrm flipH="1">
            <a:off x="2264744" y="4022694"/>
            <a:ext cx="2002455" cy="1376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F3428-F9A5-EFBC-47C5-87FF2E4A7FD7}"/>
              </a:ext>
            </a:extLst>
          </p:cNvPr>
          <p:cNvSpPr txBox="1"/>
          <p:nvPr/>
        </p:nvSpPr>
        <p:spPr>
          <a:xfrm>
            <a:off x="2654698" y="365319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 Response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C67C48-8112-0479-48CF-C6CDCF302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8" y="4530371"/>
            <a:ext cx="6181153" cy="1010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39DF97-B072-7BFB-3331-0A82130D7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5690788"/>
            <a:ext cx="2479397" cy="1147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F71E94-2535-23E3-E62D-7C52F51076CF}"/>
              </a:ext>
            </a:extLst>
          </p:cNvPr>
          <p:cNvSpPr txBox="1"/>
          <p:nvPr/>
        </p:nvSpPr>
        <p:spPr>
          <a:xfrm>
            <a:off x="2860607" y="5668344"/>
            <a:ext cx="311798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Informational Responses (100s)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Successful Responses (200s)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Redirection messages (300s)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Client error response (400s)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Server error response (500s)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1CB34-306F-16BC-58B9-D00CB59FEDE7}"/>
              </a:ext>
            </a:extLst>
          </p:cNvPr>
          <p:cNvSpPr txBox="1"/>
          <p:nvPr/>
        </p:nvSpPr>
        <p:spPr>
          <a:xfrm>
            <a:off x="6281215" y="1521766"/>
            <a:ext cx="6048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Domain Name System (DNS)</a:t>
            </a:r>
            <a:r>
              <a:rPr lang="en-US" sz="2000" dirty="0"/>
              <a:t>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used for mapping hostnames to IP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4FF87-6FCA-74A0-44BB-8D54AF526D3F}"/>
              </a:ext>
            </a:extLst>
          </p:cNvPr>
          <p:cNvSpPr txBox="1"/>
          <p:nvPr/>
        </p:nvSpPr>
        <p:spPr>
          <a:xfrm>
            <a:off x="6265173" y="2501743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 to creating a TCP connection and sending an HTTP request, we first need to issue a DNS request!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58CD6-9F9A-1644-8EEF-0AD2B963E4F6}"/>
              </a:ext>
            </a:extLst>
          </p:cNvPr>
          <p:cNvSpPr txBox="1"/>
          <p:nvPr/>
        </p:nvSpPr>
        <p:spPr>
          <a:xfrm>
            <a:off x="6251300" y="3120380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(Built on UDP, lookups happen on port 53)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7EDD39-10D6-F363-8A20-15C6620EBB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268" y="3709927"/>
            <a:ext cx="4465709" cy="26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2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Transport Layer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8443B-0E20-F247-EA8C-018173703BDC}"/>
              </a:ext>
            </a:extLst>
          </p:cNvPr>
          <p:cNvSpPr txBox="1"/>
          <p:nvPr/>
        </p:nvSpPr>
        <p:spPr>
          <a:xfrm>
            <a:off x="2209800" y="152400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Provides host-to-host, </a:t>
            </a:r>
            <a:r>
              <a:rPr lang="en-US" b="1" dirty="0"/>
              <a:t>reliable data transfer</a:t>
            </a:r>
            <a:r>
              <a:rPr lang="en-US" dirty="0"/>
              <a:t>, and dictates the flow of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6A74B-5CE5-600F-214A-E0FB8E2B2456}"/>
              </a:ext>
            </a:extLst>
          </p:cNvPr>
          <p:cNvSpPr txBox="1"/>
          <p:nvPr/>
        </p:nvSpPr>
        <p:spPr>
          <a:xfrm>
            <a:off x="457200" y="16002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89D2C0-1325-D798-C451-B28DA6968503}"/>
              </a:ext>
            </a:extLst>
          </p:cNvPr>
          <p:cNvSpPr/>
          <p:nvPr/>
        </p:nvSpPr>
        <p:spPr>
          <a:xfrm>
            <a:off x="533400" y="28956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F3744-F9F4-86F8-646C-A9224F981880}"/>
              </a:ext>
            </a:extLst>
          </p:cNvPr>
          <p:cNvSpPr/>
          <p:nvPr/>
        </p:nvSpPr>
        <p:spPr>
          <a:xfrm>
            <a:off x="828337" y="34311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656B8-A897-421E-5C1A-71E3282A07FA}"/>
              </a:ext>
            </a:extLst>
          </p:cNvPr>
          <p:cNvSpPr/>
          <p:nvPr/>
        </p:nvSpPr>
        <p:spPr>
          <a:xfrm>
            <a:off x="828337" y="38996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4095C-749D-CD6E-4386-33F1E25F09BF}"/>
              </a:ext>
            </a:extLst>
          </p:cNvPr>
          <p:cNvSpPr/>
          <p:nvPr/>
        </p:nvSpPr>
        <p:spPr>
          <a:xfrm>
            <a:off x="839421" y="43688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0E424-7D40-1DF0-CFB4-3A5A40B6F496}"/>
              </a:ext>
            </a:extLst>
          </p:cNvPr>
          <p:cNvSpPr/>
          <p:nvPr/>
        </p:nvSpPr>
        <p:spPr>
          <a:xfrm>
            <a:off x="2042794" y="38100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CD9A83-DF87-46C8-9B89-ACB09F9F1D54}"/>
              </a:ext>
            </a:extLst>
          </p:cNvPr>
          <p:cNvSpPr/>
          <p:nvPr/>
        </p:nvSpPr>
        <p:spPr>
          <a:xfrm>
            <a:off x="3257251" y="38100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45EF23-476E-993B-5892-912FD7E540F5}"/>
              </a:ext>
            </a:extLst>
          </p:cNvPr>
          <p:cNvSpPr/>
          <p:nvPr/>
        </p:nvSpPr>
        <p:spPr>
          <a:xfrm>
            <a:off x="4395665" y="38100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6B70819-BD6C-C91A-6540-BDA8784840D9}"/>
                  </a:ext>
                </a:extLst>
              </p14:cNvPr>
              <p14:cNvContentPartPr/>
              <p14:nvPr/>
            </p14:nvContentPartPr>
            <p14:xfrm>
              <a:off x="546371" y="3283233"/>
              <a:ext cx="1432800" cy="1886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6B70819-BD6C-C91A-6540-BDA8784840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366" y="3265233"/>
                <a:ext cx="1468449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A2CEDEB3-E2A2-AA41-04EF-C0747A517612}"/>
              </a:ext>
            </a:extLst>
          </p:cNvPr>
          <p:cNvSpPr/>
          <p:nvPr/>
        </p:nvSpPr>
        <p:spPr>
          <a:xfrm rot="16200000">
            <a:off x="1619539" y="38480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160E1A-D8FF-FA41-172C-3E8ECB2C7E75}"/>
              </a:ext>
            </a:extLst>
          </p:cNvPr>
          <p:cNvSpPr/>
          <p:nvPr/>
        </p:nvSpPr>
        <p:spPr>
          <a:xfrm rot="16200000">
            <a:off x="2829468" y="38480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C7386A-7F81-7B79-3CF4-A8D29DB00D15}"/>
              </a:ext>
            </a:extLst>
          </p:cNvPr>
          <p:cNvSpPr/>
          <p:nvPr/>
        </p:nvSpPr>
        <p:spPr>
          <a:xfrm rot="16200000">
            <a:off x="3976565" y="38480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BB6814-035E-A016-E81D-1B8E8D96D583}"/>
              </a:ext>
            </a:extLst>
          </p:cNvPr>
          <p:cNvSpPr txBox="1"/>
          <p:nvPr/>
        </p:nvSpPr>
        <p:spPr>
          <a:xfrm>
            <a:off x="2895600" y="32378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6586824-ECAA-0E42-BD7A-74DA55A30544}"/>
                  </a:ext>
                </a:extLst>
              </p14:cNvPr>
              <p14:cNvContentPartPr/>
              <p14:nvPr/>
            </p14:nvContentPartPr>
            <p14:xfrm>
              <a:off x="2882411" y="3533433"/>
              <a:ext cx="1012320" cy="157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6586824-ECAA-0E42-BD7A-74DA55A305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4417" y="3515433"/>
                <a:ext cx="1047947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B337461E-319C-635A-187D-110DFC43CB2F}"/>
              </a:ext>
            </a:extLst>
          </p:cNvPr>
          <p:cNvSpPr txBox="1"/>
          <p:nvPr/>
        </p:nvSpPr>
        <p:spPr>
          <a:xfrm>
            <a:off x="6250429" y="1676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5EFAA2C-7461-1F81-6704-1060A7445F4C}"/>
              </a:ext>
            </a:extLst>
          </p:cNvPr>
          <p:cNvSpPr/>
          <p:nvPr/>
        </p:nvSpPr>
        <p:spPr>
          <a:xfrm>
            <a:off x="8857102" y="2796928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AC500E6-25D2-B2D9-D7CC-B854803C08E6}"/>
              </a:ext>
            </a:extLst>
          </p:cNvPr>
          <p:cNvSpPr/>
          <p:nvPr/>
        </p:nvSpPr>
        <p:spPr>
          <a:xfrm>
            <a:off x="7864055" y="4400547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A2A2B5-809B-1D1A-FD2B-E35D3A3C448C}"/>
              </a:ext>
            </a:extLst>
          </p:cNvPr>
          <p:cNvSpPr/>
          <p:nvPr/>
        </p:nvSpPr>
        <p:spPr>
          <a:xfrm>
            <a:off x="9078512" y="4400547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4DB91B-92EA-0BA7-2EBA-5B2B05FC5F76}"/>
              </a:ext>
            </a:extLst>
          </p:cNvPr>
          <p:cNvSpPr/>
          <p:nvPr/>
        </p:nvSpPr>
        <p:spPr>
          <a:xfrm>
            <a:off x="10216926" y="4400547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5E7226B-144D-0A43-F613-513931BA8984}"/>
              </a:ext>
            </a:extLst>
          </p:cNvPr>
          <p:cNvSpPr/>
          <p:nvPr/>
        </p:nvSpPr>
        <p:spPr>
          <a:xfrm rot="16200000">
            <a:off x="7440800" y="443864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FD82E6-4B24-9660-D857-64766D1D6274}"/>
              </a:ext>
            </a:extLst>
          </p:cNvPr>
          <p:cNvSpPr/>
          <p:nvPr/>
        </p:nvSpPr>
        <p:spPr>
          <a:xfrm rot="16200000">
            <a:off x="8650729" y="443864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417151-C844-7C9C-0AEB-A313D51B0497}"/>
              </a:ext>
            </a:extLst>
          </p:cNvPr>
          <p:cNvSpPr/>
          <p:nvPr/>
        </p:nvSpPr>
        <p:spPr>
          <a:xfrm rot="16200000">
            <a:off x="9797826" y="443864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D1F1F20-7208-BDC5-55D2-BE77AD1714B8}"/>
              </a:ext>
            </a:extLst>
          </p:cNvPr>
          <p:cNvSpPr/>
          <p:nvPr/>
        </p:nvSpPr>
        <p:spPr>
          <a:xfrm>
            <a:off x="7589468" y="3030338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A5FE56-E105-9170-BEEB-6F2DF7149E1F}"/>
              </a:ext>
            </a:extLst>
          </p:cNvPr>
          <p:cNvSpPr/>
          <p:nvPr/>
        </p:nvSpPr>
        <p:spPr>
          <a:xfrm>
            <a:off x="6278461" y="320332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6B989092-F378-F9EC-7740-2D7AB11AAAA7}"/>
              </a:ext>
            </a:extLst>
          </p:cNvPr>
          <p:cNvSpPr/>
          <p:nvPr/>
        </p:nvSpPr>
        <p:spPr>
          <a:xfrm rot="15080749">
            <a:off x="9547824" y="3736427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FF6A0FC-A6B0-1DF3-1768-BC5C3E8BAD58}"/>
              </a:ext>
            </a:extLst>
          </p:cNvPr>
          <p:cNvSpPr/>
          <p:nvPr/>
        </p:nvSpPr>
        <p:spPr>
          <a:xfrm rot="17783712">
            <a:off x="8799828" y="3772799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36BA359-F4BF-57C1-E9E5-683D3C81D436}"/>
              </a:ext>
            </a:extLst>
          </p:cNvPr>
          <p:cNvSpPr/>
          <p:nvPr/>
        </p:nvSpPr>
        <p:spPr>
          <a:xfrm rot="13660700">
            <a:off x="7186978" y="3909526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Transport Layer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8443B-0E20-F247-EA8C-018173703BDC}"/>
              </a:ext>
            </a:extLst>
          </p:cNvPr>
          <p:cNvSpPr txBox="1"/>
          <p:nvPr/>
        </p:nvSpPr>
        <p:spPr>
          <a:xfrm>
            <a:off x="3601472" y="140547"/>
            <a:ext cx="7904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Provides host-to-host, </a:t>
            </a:r>
            <a:r>
              <a:rPr lang="en-US" b="1" dirty="0"/>
              <a:t>reliable data transfer</a:t>
            </a:r>
            <a:r>
              <a:rPr lang="en-US" dirty="0"/>
              <a:t>, and dictates the flow of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849F9-C7F0-E036-B712-3848C442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9286875" cy="4391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2354C-9CB0-16F3-1130-8A96F8CCC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5293670"/>
            <a:ext cx="3886200" cy="1464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D9608-9D6F-B1D6-985B-C7C397D06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04" y="2330991"/>
            <a:ext cx="4343176" cy="26790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EC8211-DC76-ECFC-32A8-7C645956BB9E}"/>
                  </a:ext>
                </a:extLst>
              </p14:cNvPr>
              <p14:cNvContentPartPr/>
              <p14:nvPr/>
            </p14:nvContentPartPr>
            <p14:xfrm>
              <a:off x="8535946" y="2793034"/>
              <a:ext cx="1128703" cy="67236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EC8211-DC76-ECFC-32A8-7C645956BB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1941" y="2684589"/>
                <a:ext cx="1236353" cy="283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BF2E54F-61CF-E3FB-3A02-00CB34C46FC0}"/>
                  </a:ext>
                </a:extLst>
              </p14:cNvPr>
              <p14:cNvContentPartPr/>
              <p14:nvPr/>
            </p14:nvContentPartPr>
            <p14:xfrm>
              <a:off x="9546336" y="3375293"/>
              <a:ext cx="1128703" cy="77445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BF2E54F-61CF-E3FB-3A02-00CB34C46F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2331" y="3267230"/>
                <a:ext cx="1236353" cy="293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21505A-78EE-C3BD-E07A-910CDAD529D9}"/>
                  </a:ext>
                </a:extLst>
              </p14:cNvPr>
              <p14:cNvContentPartPr/>
              <p14:nvPr/>
            </p14:nvContentPartPr>
            <p14:xfrm>
              <a:off x="10682659" y="2770174"/>
              <a:ext cx="892200" cy="4571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21505A-78EE-C3BD-E07A-910CDAD529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8674" y="2660448"/>
                <a:ext cx="999811" cy="264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27CBA85-A27D-13A6-8D0E-76C373F52E96}"/>
                  </a:ext>
                </a:extLst>
              </p14:cNvPr>
              <p14:cNvContentPartPr/>
              <p14:nvPr/>
            </p14:nvContentPartPr>
            <p14:xfrm>
              <a:off x="9743864" y="3043167"/>
              <a:ext cx="1287351" cy="4571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27CBA85-A27D-13A6-8D0E-76C373F52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9849" y="2932557"/>
                <a:ext cx="1395020" cy="266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78A78A-2CBC-D94E-7EBE-BE83BF2B9FF5}"/>
                  </a:ext>
                </a:extLst>
              </p14:cNvPr>
              <p14:cNvContentPartPr/>
              <p14:nvPr/>
            </p14:nvContentPartPr>
            <p14:xfrm>
              <a:off x="10796211" y="3779013"/>
              <a:ext cx="630346" cy="4571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78A78A-2CBC-D94E-7EBE-BE83BF2B9FF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42212" y="-9936687"/>
                <a:ext cx="737984" cy="274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3258C4-1BA5-A81F-7653-DCCF755035D1}"/>
                  </a:ext>
                </a:extLst>
              </p14:cNvPr>
              <p14:cNvContentPartPr/>
              <p14:nvPr/>
            </p14:nvContentPartPr>
            <p14:xfrm>
              <a:off x="8751093" y="4101601"/>
              <a:ext cx="518673" cy="45719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3258C4-1BA5-A81F-7653-DCCF755035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97102" y="3993603"/>
                <a:ext cx="626295" cy="26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FB78A5-A164-129B-759B-C8A3A16B17C8}"/>
                  </a:ext>
                </a:extLst>
              </p14:cNvPr>
              <p14:cNvContentPartPr/>
              <p14:nvPr/>
            </p14:nvContentPartPr>
            <p14:xfrm>
              <a:off x="9839265" y="3658945"/>
              <a:ext cx="81163" cy="284234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FB78A5-A164-129B-759B-C8A3A16B1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85396" y="3551008"/>
                <a:ext cx="188542" cy="499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AD3DF45-DB46-B2BE-B34F-614DE52C7BD8}"/>
                  </a:ext>
                </a:extLst>
              </p14:cNvPr>
              <p14:cNvContentPartPr/>
              <p14:nvPr/>
            </p14:nvContentPartPr>
            <p14:xfrm>
              <a:off x="9439275" y="3677576"/>
              <a:ext cx="64575" cy="270413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AD3DF45-DB46-B2BE-B34F-614DE52C7B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85462" y="3569555"/>
                <a:ext cx="171841" cy="486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577AB2-4F12-91B8-BD07-D210DE1196AA}"/>
                  </a:ext>
                </a:extLst>
              </p14:cNvPr>
              <p14:cNvContentPartPr/>
              <p14:nvPr/>
            </p14:nvContentPartPr>
            <p14:xfrm>
              <a:off x="9985050" y="3677576"/>
              <a:ext cx="45719" cy="2487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577AB2-4F12-91B8-BD07-D210DE1196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31051" y="3569723"/>
                <a:ext cx="153357" cy="464126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8F26A62-8AFC-7C6F-3C86-C7B31EDDEA5A}"/>
              </a:ext>
            </a:extLst>
          </p:cNvPr>
          <p:cNvSpPr txBox="1"/>
          <p:nvPr/>
        </p:nvSpPr>
        <p:spPr>
          <a:xfrm>
            <a:off x="8736238" y="4960203"/>
            <a:ext cx="220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2400" i="1" dirty="0"/>
            </a:br>
            <a:r>
              <a:rPr lang="en-US" sz="2400" i="1" dirty="0"/>
              <a:t>“Self-Clocking”</a:t>
            </a:r>
          </a:p>
        </p:txBody>
      </p:sp>
    </p:spTree>
    <p:extLst>
      <p:ext uri="{BB962C8B-B14F-4D97-AF65-F5344CB8AC3E}">
        <p14:creationId xmlns:p14="http://schemas.microsoft.com/office/powerpoint/2010/main" val="263918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Network Layer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8443B-0E20-F247-EA8C-018173703BDC}"/>
              </a:ext>
            </a:extLst>
          </p:cNvPr>
          <p:cNvSpPr txBox="1"/>
          <p:nvPr/>
        </p:nvSpPr>
        <p:spPr>
          <a:xfrm>
            <a:off x="2307654" y="129459"/>
            <a:ext cx="4968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Provides Routing and Forwarding Functionality</a:t>
            </a:r>
          </a:p>
        </p:txBody>
      </p:sp>
      <p:sp>
        <p:nvSpPr>
          <p:cNvPr id="5" name="object 46">
            <a:extLst>
              <a:ext uri="{FF2B5EF4-FFF2-40B4-BE49-F238E27FC236}">
                <a16:creationId xmlns:a16="http://schemas.microsoft.com/office/drawing/2014/main" id="{F1E85CCF-9F79-E7C8-73E5-36057F4F9377}"/>
              </a:ext>
            </a:extLst>
          </p:cNvPr>
          <p:cNvSpPr txBox="1"/>
          <p:nvPr/>
        </p:nvSpPr>
        <p:spPr>
          <a:xfrm>
            <a:off x="7088825" y="1714876"/>
            <a:ext cx="42208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Forwarding</a:t>
            </a:r>
            <a:r>
              <a:rPr dirty="0">
                <a:latin typeface="Arial"/>
                <a:cs typeface="Arial"/>
              </a:rPr>
              <a:t>: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move </a:t>
            </a:r>
            <a:r>
              <a:rPr dirty="0">
                <a:latin typeface="Arial"/>
                <a:cs typeface="Arial"/>
              </a:rPr>
              <a:t>packets</a:t>
            </a:r>
            <a:r>
              <a:rPr spc="-8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from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router’s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input </a:t>
            </a:r>
            <a:r>
              <a:rPr dirty="0">
                <a:latin typeface="Arial"/>
                <a:cs typeface="Arial"/>
              </a:rPr>
              <a:t>to</a:t>
            </a:r>
            <a:r>
              <a:rPr spc="-9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appropriate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router output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A8C31-CA9D-54E8-D7D6-A5C87F201000}"/>
              </a:ext>
            </a:extLst>
          </p:cNvPr>
          <p:cNvSpPr txBox="1"/>
          <p:nvPr/>
        </p:nvSpPr>
        <p:spPr>
          <a:xfrm>
            <a:off x="107696" y="574391"/>
            <a:ext cx="101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</a:t>
            </a:r>
            <a:r>
              <a:rPr lang="en-US" b="1" dirty="0">
                <a:solidFill>
                  <a:srgbClr val="FF0000"/>
                </a:solidFill>
              </a:rPr>
              <a:t>segments from the transport layer </a:t>
            </a:r>
            <a:r>
              <a:rPr lang="en-US" b="1" dirty="0"/>
              <a:t>are now </a:t>
            </a:r>
            <a:r>
              <a:rPr lang="en-US" b="1" u="sng" dirty="0"/>
              <a:t>encapsulated</a:t>
            </a:r>
            <a:r>
              <a:rPr lang="en-US" b="1" dirty="0"/>
              <a:t> into </a:t>
            </a:r>
            <a:r>
              <a:rPr lang="en-US" b="1" dirty="0">
                <a:solidFill>
                  <a:schemeClr val="accent4"/>
                </a:solidFill>
              </a:rPr>
              <a:t>network layer datagrams</a:t>
            </a:r>
          </a:p>
        </p:txBody>
      </p:sp>
      <p:grpSp>
        <p:nvGrpSpPr>
          <p:cNvPr id="78" name="object 6">
            <a:extLst>
              <a:ext uri="{FF2B5EF4-FFF2-40B4-BE49-F238E27FC236}">
                <a16:creationId xmlns:a16="http://schemas.microsoft.com/office/drawing/2014/main" id="{A3032457-B4CE-9E8D-4D71-A4665A2EDF96}"/>
              </a:ext>
            </a:extLst>
          </p:cNvPr>
          <p:cNvGrpSpPr/>
          <p:nvPr/>
        </p:nvGrpSpPr>
        <p:grpSpPr>
          <a:xfrm>
            <a:off x="7422010" y="1142754"/>
            <a:ext cx="3442335" cy="512445"/>
            <a:chOff x="836675" y="3262896"/>
            <a:chExt cx="3442335" cy="512445"/>
          </a:xfrm>
        </p:grpSpPr>
        <p:pic>
          <p:nvPicPr>
            <p:cNvPr id="79" name="object 7">
              <a:extLst>
                <a:ext uri="{FF2B5EF4-FFF2-40B4-BE49-F238E27FC236}">
                  <a16:creationId xmlns:a16="http://schemas.microsoft.com/office/drawing/2014/main" id="{113CF8D5-D63E-69C0-BEC1-70D16C08605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105" y="3270376"/>
              <a:ext cx="3428555" cy="498856"/>
            </a:xfrm>
            <a:prstGeom prst="rect">
              <a:avLst/>
            </a:prstGeom>
          </p:spPr>
        </p:pic>
        <p:pic>
          <p:nvPicPr>
            <p:cNvPr id="80" name="object 8">
              <a:extLst>
                <a:ext uri="{FF2B5EF4-FFF2-40B4-BE49-F238E27FC236}">
                  <a16:creationId xmlns:a16="http://schemas.microsoft.com/office/drawing/2014/main" id="{4A5EA7F6-E0A6-8326-5614-FF7644E3F3B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1133" y="3584320"/>
              <a:ext cx="139064" cy="124714"/>
            </a:xfrm>
            <a:prstGeom prst="rect">
              <a:avLst/>
            </a:prstGeom>
          </p:spPr>
        </p:pic>
        <p:pic>
          <p:nvPicPr>
            <p:cNvPr id="81" name="object 9">
              <a:extLst>
                <a:ext uri="{FF2B5EF4-FFF2-40B4-BE49-F238E27FC236}">
                  <a16:creationId xmlns:a16="http://schemas.microsoft.com/office/drawing/2014/main" id="{98EA7E5E-FC63-04A4-9C9C-F6F9E9207D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933" y="3584320"/>
              <a:ext cx="139064" cy="124714"/>
            </a:xfrm>
            <a:prstGeom prst="rect">
              <a:avLst/>
            </a:prstGeom>
          </p:spPr>
        </p:pic>
        <p:pic>
          <p:nvPicPr>
            <p:cNvPr id="82" name="object 10">
              <a:extLst>
                <a:ext uri="{FF2B5EF4-FFF2-40B4-BE49-F238E27FC236}">
                  <a16:creationId xmlns:a16="http://schemas.microsoft.com/office/drawing/2014/main" id="{7580822C-144C-40A2-38F9-9DC58400C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333" y="3584320"/>
              <a:ext cx="139065" cy="124714"/>
            </a:xfrm>
            <a:prstGeom prst="rect">
              <a:avLst/>
            </a:prstGeom>
          </p:spPr>
        </p:pic>
        <p:pic>
          <p:nvPicPr>
            <p:cNvPr id="83" name="object 11">
              <a:extLst>
                <a:ext uri="{FF2B5EF4-FFF2-40B4-BE49-F238E27FC236}">
                  <a16:creationId xmlns:a16="http://schemas.microsoft.com/office/drawing/2014/main" id="{A8278A00-F96C-2A3F-B440-5752B689365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3" y="3463416"/>
              <a:ext cx="152908" cy="95631"/>
            </a:xfrm>
            <a:prstGeom prst="rect">
              <a:avLst/>
            </a:prstGeom>
          </p:spPr>
        </p:pic>
        <p:sp>
          <p:nvSpPr>
            <p:cNvPr id="84" name="object 12">
              <a:extLst>
                <a:ext uri="{FF2B5EF4-FFF2-40B4-BE49-F238E27FC236}">
                  <a16:creationId xmlns:a16="http://schemas.microsoft.com/office/drawing/2014/main" id="{B0C9CE6B-259A-9128-8AD4-06B006430997}"/>
                </a:ext>
              </a:extLst>
            </p:cNvPr>
            <p:cNvSpPr/>
            <p:nvPr/>
          </p:nvSpPr>
          <p:spPr>
            <a:xfrm>
              <a:off x="1314322" y="3397630"/>
              <a:ext cx="2958465" cy="372110"/>
            </a:xfrm>
            <a:custGeom>
              <a:avLst/>
              <a:gdLst/>
              <a:ahLst/>
              <a:cxnLst/>
              <a:rect l="l" t="t" r="r" b="b"/>
              <a:pathLst>
                <a:path w="2958465" h="372110">
                  <a:moveTo>
                    <a:pt x="2789301" y="0"/>
                  </a:moveTo>
                  <a:lnTo>
                    <a:pt x="2860246" y="13065"/>
                  </a:lnTo>
                  <a:lnTo>
                    <a:pt x="2914523" y="52324"/>
                  </a:lnTo>
                  <a:lnTo>
                    <a:pt x="2948431" y="118681"/>
                  </a:lnTo>
                  <a:lnTo>
                    <a:pt x="2956385" y="162302"/>
                  </a:lnTo>
                  <a:lnTo>
                    <a:pt x="2958338" y="212852"/>
                  </a:lnTo>
                  <a:lnTo>
                    <a:pt x="2722626" y="212852"/>
                  </a:lnTo>
                  <a:lnTo>
                    <a:pt x="2724409" y="232640"/>
                  </a:lnTo>
                  <a:lnTo>
                    <a:pt x="2745359" y="278003"/>
                  </a:lnTo>
                  <a:lnTo>
                    <a:pt x="2784060" y="299898"/>
                  </a:lnTo>
                  <a:lnTo>
                    <a:pt x="2799588" y="301371"/>
                  </a:lnTo>
                  <a:lnTo>
                    <a:pt x="2810259" y="300610"/>
                  </a:lnTo>
                  <a:lnTo>
                    <a:pt x="2843869" y="282305"/>
                  </a:lnTo>
                  <a:lnTo>
                    <a:pt x="2859531" y="250444"/>
                  </a:lnTo>
                  <a:lnTo>
                    <a:pt x="2953385" y="266192"/>
                  </a:lnTo>
                  <a:lnTo>
                    <a:pt x="2930048" y="311578"/>
                  </a:lnTo>
                  <a:lnTo>
                    <a:pt x="2896235" y="344678"/>
                  </a:lnTo>
                  <a:lnTo>
                    <a:pt x="2852324" y="364902"/>
                  </a:lnTo>
                  <a:lnTo>
                    <a:pt x="2798699" y="371602"/>
                  </a:lnTo>
                  <a:lnTo>
                    <a:pt x="2755316" y="367815"/>
                  </a:lnTo>
                  <a:lnTo>
                    <a:pt x="2717958" y="356457"/>
                  </a:lnTo>
                  <a:lnTo>
                    <a:pt x="2661412" y="311023"/>
                  </a:lnTo>
                  <a:lnTo>
                    <a:pt x="2635011" y="256079"/>
                  </a:lnTo>
                  <a:lnTo>
                    <a:pt x="2626232" y="188468"/>
                  </a:lnTo>
                  <a:lnTo>
                    <a:pt x="2629116" y="146675"/>
                  </a:lnTo>
                  <a:lnTo>
                    <a:pt x="2652218" y="77471"/>
                  </a:lnTo>
                  <a:lnTo>
                    <a:pt x="2697057" y="28128"/>
                  </a:lnTo>
                  <a:lnTo>
                    <a:pt x="2755489" y="3121"/>
                  </a:lnTo>
                  <a:lnTo>
                    <a:pt x="2789301" y="0"/>
                  </a:lnTo>
                  <a:close/>
                </a:path>
                <a:path w="2958465" h="372110">
                  <a:moveTo>
                    <a:pt x="2438527" y="0"/>
                  </a:moveTo>
                  <a:lnTo>
                    <a:pt x="2482211" y="6268"/>
                  </a:lnTo>
                  <a:lnTo>
                    <a:pt x="2518060" y="23939"/>
                  </a:lnTo>
                  <a:lnTo>
                    <a:pt x="2545667" y="58356"/>
                  </a:lnTo>
                  <a:lnTo>
                    <a:pt x="2556716" y="106172"/>
                  </a:lnTo>
                  <a:lnTo>
                    <a:pt x="2558034" y="142621"/>
                  </a:lnTo>
                  <a:lnTo>
                    <a:pt x="2558034" y="363601"/>
                  </a:lnTo>
                  <a:lnTo>
                    <a:pt x="2463927" y="363601"/>
                  </a:lnTo>
                  <a:lnTo>
                    <a:pt x="2463927" y="182118"/>
                  </a:lnTo>
                  <a:lnTo>
                    <a:pt x="2463547" y="155878"/>
                  </a:lnTo>
                  <a:lnTo>
                    <a:pt x="2457957" y="107569"/>
                  </a:lnTo>
                  <a:lnTo>
                    <a:pt x="2431155" y="77186"/>
                  </a:lnTo>
                  <a:lnTo>
                    <a:pt x="2405634" y="71882"/>
                  </a:lnTo>
                  <a:lnTo>
                    <a:pt x="2393751" y="72735"/>
                  </a:lnTo>
                  <a:lnTo>
                    <a:pt x="2352865" y="92559"/>
                  </a:lnTo>
                  <a:lnTo>
                    <a:pt x="2332001" y="134181"/>
                  </a:lnTo>
                  <a:lnTo>
                    <a:pt x="2328469" y="175087"/>
                  </a:lnTo>
                  <a:lnTo>
                    <a:pt x="2328037" y="202565"/>
                  </a:lnTo>
                  <a:lnTo>
                    <a:pt x="2328037" y="363601"/>
                  </a:lnTo>
                  <a:lnTo>
                    <a:pt x="2233929" y="363601"/>
                  </a:lnTo>
                  <a:lnTo>
                    <a:pt x="2233929" y="8001"/>
                  </a:lnTo>
                  <a:lnTo>
                    <a:pt x="2321305" y="8001"/>
                  </a:lnTo>
                  <a:lnTo>
                    <a:pt x="2321305" y="60198"/>
                  </a:lnTo>
                  <a:lnTo>
                    <a:pt x="2346069" y="33861"/>
                  </a:lnTo>
                  <a:lnTo>
                    <a:pt x="2373868" y="15049"/>
                  </a:lnTo>
                  <a:lnTo>
                    <a:pt x="2404691" y="3762"/>
                  </a:lnTo>
                  <a:lnTo>
                    <a:pt x="2438527" y="0"/>
                  </a:lnTo>
                  <a:close/>
                </a:path>
                <a:path w="2958465" h="372110">
                  <a:moveTo>
                    <a:pt x="1992502" y="0"/>
                  </a:moveTo>
                  <a:lnTo>
                    <a:pt x="2047462" y="3714"/>
                  </a:lnTo>
                  <a:lnTo>
                    <a:pt x="2086228" y="14859"/>
                  </a:lnTo>
                  <a:lnTo>
                    <a:pt x="2122233" y="41701"/>
                  </a:lnTo>
                  <a:lnTo>
                    <a:pt x="2139092" y="85185"/>
                  </a:lnTo>
                  <a:lnTo>
                    <a:pt x="2142236" y="136906"/>
                  </a:lnTo>
                  <a:lnTo>
                    <a:pt x="2141219" y="246761"/>
                  </a:lnTo>
                  <a:lnTo>
                    <a:pt x="2141503" y="268646"/>
                  </a:lnTo>
                  <a:lnTo>
                    <a:pt x="2145665" y="315849"/>
                  </a:lnTo>
                  <a:lnTo>
                    <a:pt x="2162682" y="363601"/>
                  </a:lnTo>
                  <a:lnTo>
                    <a:pt x="2069591" y="363601"/>
                  </a:lnTo>
                  <a:lnTo>
                    <a:pt x="2058924" y="330200"/>
                  </a:lnTo>
                  <a:lnTo>
                    <a:pt x="2057780" y="326517"/>
                  </a:lnTo>
                  <a:lnTo>
                    <a:pt x="2057146" y="324739"/>
                  </a:lnTo>
                  <a:lnTo>
                    <a:pt x="2044856" y="335718"/>
                  </a:lnTo>
                  <a:lnTo>
                    <a:pt x="2032174" y="345233"/>
                  </a:lnTo>
                  <a:lnTo>
                    <a:pt x="1991631" y="365065"/>
                  </a:lnTo>
                  <a:lnTo>
                    <a:pt x="1947037" y="371602"/>
                  </a:lnTo>
                  <a:lnTo>
                    <a:pt x="1920984" y="369744"/>
                  </a:lnTo>
                  <a:lnTo>
                    <a:pt x="1877689" y="354885"/>
                  </a:lnTo>
                  <a:lnTo>
                    <a:pt x="1846587" y="325953"/>
                  </a:lnTo>
                  <a:lnTo>
                    <a:pt x="1830776" y="288234"/>
                  </a:lnTo>
                  <a:lnTo>
                    <a:pt x="1828800" y="266446"/>
                  </a:lnTo>
                  <a:lnTo>
                    <a:pt x="1829702" y="251801"/>
                  </a:lnTo>
                  <a:lnTo>
                    <a:pt x="1843151" y="212725"/>
                  </a:lnTo>
                  <a:lnTo>
                    <a:pt x="1871297" y="183507"/>
                  </a:lnTo>
                  <a:lnTo>
                    <a:pt x="1915223" y="164798"/>
                  </a:lnTo>
                  <a:lnTo>
                    <a:pt x="1958339" y="154686"/>
                  </a:lnTo>
                  <a:lnTo>
                    <a:pt x="1988772" y="148591"/>
                  </a:lnTo>
                  <a:lnTo>
                    <a:pt x="2014156" y="142700"/>
                  </a:lnTo>
                  <a:lnTo>
                    <a:pt x="2034492" y="137023"/>
                  </a:lnTo>
                  <a:lnTo>
                    <a:pt x="2049779" y="131572"/>
                  </a:lnTo>
                  <a:lnTo>
                    <a:pt x="2049779" y="122174"/>
                  </a:lnTo>
                  <a:lnTo>
                    <a:pt x="2036444" y="83439"/>
                  </a:lnTo>
                  <a:lnTo>
                    <a:pt x="1985772" y="71882"/>
                  </a:lnTo>
                  <a:lnTo>
                    <a:pt x="1973962" y="72501"/>
                  </a:lnTo>
                  <a:lnTo>
                    <a:pt x="1933908" y="95408"/>
                  </a:lnTo>
                  <a:lnTo>
                    <a:pt x="1923923" y="116459"/>
                  </a:lnTo>
                  <a:lnTo>
                    <a:pt x="1838452" y="101092"/>
                  </a:lnTo>
                  <a:lnTo>
                    <a:pt x="1858073" y="56213"/>
                  </a:lnTo>
                  <a:lnTo>
                    <a:pt x="1887982" y="24765"/>
                  </a:lnTo>
                  <a:lnTo>
                    <a:pt x="1931717" y="6191"/>
                  </a:lnTo>
                  <a:lnTo>
                    <a:pt x="1959973" y="1547"/>
                  </a:lnTo>
                  <a:lnTo>
                    <a:pt x="1992502" y="0"/>
                  </a:lnTo>
                  <a:close/>
                </a:path>
                <a:path w="2958465" h="372110">
                  <a:moveTo>
                    <a:pt x="773303" y="0"/>
                  </a:moveTo>
                  <a:lnTo>
                    <a:pt x="828262" y="3714"/>
                  </a:lnTo>
                  <a:lnTo>
                    <a:pt x="867029" y="14859"/>
                  </a:lnTo>
                  <a:lnTo>
                    <a:pt x="903033" y="41701"/>
                  </a:lnTo>
                  <a:lnTo>
                    <a:pt x="919892" y="85185"/>
                  </a:lnTo>
                  <a:lnTo>
                    <a:pt x="923035" y="136906"/>
                  </a:lnTo>
                  <a:lnTo>
                    <a:pt x="922020" y="246761"/>
                  </a:lnTo>
                  <a:lnTo>
                    <a:pt x="922303" y="268646"/>
                  </a:lnTo>
                  <a:lnTo>
                    <a:pt x="926465" y="315849"/>
                  </a:lnTo>
                  <a:lnTo>
                    <a:pt x="943483" y="363601"/>
                  </a:lnTo>
                  <a:lnTo>
                    <a:pt x="850391" y="363601"/>
                  </a:lnTo>
                  <a:lnTo>
                    <a:pt x="839724" y="330200"/>
                  </a:lnTo>
                  <a:lnTo>
                    <a:pt x="838581" y="326517"/>
                  </a:lnTo>
                  <a:lnTo>
                    <a:pt x="837946" y="324739"/>
                  </a:lnTo>
                  <a:lnTo>
                    <a:pt x="825656" y="335718"/>
                  </a:lnTo>
                  <a:lnTo>
                    <a:pt x="812974" y="345233"/>
                  </a:lnTo>
                  <a:lnTo>
                    <a:pt x="772431" y="365065"/>
                  </a:lnTo>
                  <a:lnTo>
                    <a:pt x="727837" y="371602"/>
                  </a:lnTo>
                  <a:lnTo>
                    <a:pt x="701784" y="369744"/>
                  </a:lnTo>
                  <a:lnTo>
                    <a:pt x="658489" y="354885"/>
                  </a:lnTo>
                  <a:lnTo>
                    <a:pt x="627387" y="325953"/>
                  </a:lnTo>
                  <a:lnTo>
                    <a:pt x="611576" y="288234"/>
                  </a:lnTo>
                  <a:lnTo>
                    <a:pt x="609600" y="266446"/>
                  </a:lnTo>
                  <a:lnTo>
                    <a:pt x="610502" y="251801"/>
                  </a:lnTo>
                  <a:lnTo>
                    <a:pt x="623951" y="212725"/>
                  </a:lnTo>
                  <a:lnTo>
                    <a:pt x="652097" y="183507"/>
                  </a:lnTo>
                  <a:lnTo>
                    <a:pt x="696023" y="164798"/>
                  </a:lnTo>
                  <a:lnTo>
                    <a:pt x="739140" y="154686"/>
                  </a:lnTo>
                  <a:lnTo>
                    <a:pt x="769572" y="148591"/>
                  </a:lnTo>
                  <a:lnTo>
                    <a:pt x="794956" y="142700"/>
                  </a:lnTo>
                  <a:lnTo>
                    <a:pt x="815292" y="137023"/>
                  </a:lnTo>
                  <a:lnTo>
                    <a:pt x="830579" y="131572"/>
                  </a:lnTo>
                  <a:lnTo>
                    <a:pt x="830579" y="122174"/>
                  </a:lnTo>
                  <a:lnTo>
                    <a:pt x="817245" y="83439"/>
                  </a:lnTo>
                  <a:lnTo>
                    <a:pt x="766572" y="71882"/>
                  </a:lnTo>
                  <a:lnTo>
                    <a:pt x="754762" y="72501"/>
                  </a:lnTo>
                  <a:lnTo>
                    <a:pt x="714708" y="95408"/>
                  </a:lnTo>
                  <a:lnTo>
                    <a:pt x="704722" y="116459"/>
                  </a:lnTo>
                  <a:lnTo>
                    <a:pt x="619252" y="101092"/>
                  </a:lnTo>
                  <a:lnTo>
                    <a:pt x="638873" y="56213"/>
                  </a:lnTo>
                  <a:lnTo>
                    <a:pt x="668782" y="24765"/>
                  </a:lnTo>
                  <a:lnTo>
                    <a:pt x="712517" y="6191"/>
                  </a:lnTo>
                  <a:lnTo>
                    <a:pt x="740773" y="1547"/>
                  </a:lnTo>
                  <a:lnTo>
                    <a:pt x="773303" y="0"/>
                  </a:lnTo>
                  <a:close/>
                </a:path>
                <a:path w="2958465" h="372110">
                  <a:moveTo>
                    <a:pt x="163703" y="0"/>
                  </a:moveTo>
                  <a:lnTo>
                    <a:pt x="218662" y="3714"/>
                  </a:lnTo>
                  <a:lnTo>
                    <a:pt x="257429" y="14859"/>
                  </a:lnTo>
                  <a:lnTo>
                    <a:pt x="293433" y="41701"/>
                  </a:lnTo>
                  <a:lnTo>
                    <a:pt x="310292" y="85185"/>
                  </a:lnTo>
                  <a:lnTo>
                    <a:pt x="313435" y="136906"/>
                  </a:lnTo>
                  <a:lnTo>
                    <a:pt x="312420" y="246761"/>
                  </a:lnTo>
                  <a:lnTo>
                    <a:pt x="312703" y="268646"/>
                  </a:lnTo>
                  <a:lnTo>
                    <a:pt x="316865" y="315849"/>
                  </a:lnTo>
                  <a:lnTo>
                    <a:pt x="333883" y="363601"/>
                  </a:lnTo>
                  <a:lnTo>
                    <a:pt x="240792" y="363601"/>
                  </a:lnTo>
                  <a:lnTo>
                    <a:pt x="230124" y="330200"/>
                  </a:lnTo>
                  <a:lnTo>
                    <a:pt x="228981" y="326517"/>
                  </a:lnTo>
                  <a:lnTo>
                    <a:pt x="228346" y="324739"/>
                  </a:lnTo>
                  <a:lnTo>
                    <a:pt x="216056" y="335718"/>
                  </a:lnTo>
                  <a:lnTo>
                    <a:pt x="203374" y="345233"/>
                  </a:lnTo>
                  <a:lnTo>
                    <a:pt x="162831" y="365065"/>
                  </a:lnTo>
                  <a:lnTo>
                    <a:pt x="118237" y="371602"/>
                  </a:lnTo>
                  <a:lnTo>
                    <a:pt x="92184" y="369744"/>
                  </a:lnTo>
                  <a:lnTo>
                    <a:pt x="48889" y="354885"/>
                  </a:lnTo>
                  <a:lnTo>
                    <a:pt x="17787" y="325953"/>
                  </a:lnTo>
                  <a:lnTo>
                    <a:pt x="1976" y="288234"/>
                  </a:lnTo>
                  <a:lnTo>
                    <a:pt x="0" y="266446"/>
                  </a:lnTo>
                  <a:lnTo>
                    <a:pt x="902" y="251801"/>
                  </a:lnTo>
                  <a:lnTo>
                    <a:pt x="14351" y="212725"/>
                  </a:lnTo>
                  <a:lnTo>
                    <a:pt x="42497" y="183507"/>
                  </a:lnTo>
                  <a:lnTo>
                    <a:pt x="86423" y="164798"/>
                  </a:lnTo>
                  <a:lnTo>
                    <a:pt x="129540" y="154686"/>
                  </a:lnTo>
                  <a:lnTo>
                    <a:pt x="159972" y="148591"/>
                  </a:lnTo>
                  <a:lnTo>
                    <a:pt x="185356" y="142700"/>
                  </a:lnTo>
                  <a:lnTo>
                    <a:pt x="205692" y="137023"/>
                  </a:lnTo>
                  <a:lnTo>
                    <a:pt x="220980" y="131572"/>
                  </a:lnTo>
                  <a:lnTo>
                    <a:pt x="220980" y="122174"/>
                  </a:lnTo>
                  <a:lnTo>
                    <a:pt x="207645" y="83439"/>
                  </a:lnTo>
                  <a:lnTo>
                    <a:pt x="156972" y="71882"/>
                  </a:lnTo>
                  <a:lnTo>
                    <a:pt x="145162" y="72501"/>
                  </a:lnTo>
                  <a:lnTo>
                    <a:pt x="105108" y="95408"/>
                  </a:lnTo>
                  <a:lnTo>
                    <a:pt x="95123" y="116459"/>
                  </a:lnTo>
                  <a:lnTo>
                    <a:pt x="9652" y="101092"/>
                  </a:lnTo>
                  <a:lnTo>
                    <a:pt x="29273" y="56213"/>
                  </a:lnTo>
                  <a:lnTo>
                    <a:pt x="59182" y="24765"/>
                  </a:lnTo>
                  <a:lnTo>
                    <a:pt x="102917" y="6191"/>
                  </a:lnTo>
                  <a:lnTo>
                    <a:pt x="131173" y="1547"/>
                  </a:lnTo>
                  <a:lnTo>
                    <a:pt x="16370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13">
              <a:extLst>
                <a:ext uri="{FF2B5EF4-FFF2-40B4-BE49-F238E27FC236}">
                  <a16:creationId xmlns:a16="http://schemas.microsoft.com/office/drawing/2014/main" id="{83BE95E8-4CB6-6B3C-9AD9-326E3794513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3913" y="3347211"/>
              <a:ext cx="186943" cy="151511"/>
            </a:xfrm>
            <a:prstGeom prst="rect">
              <a:avLst/>
            </a:prstGeom>
          </p:spPr>
        </p:pic>
        <p:sp>
          <p:nvSpPr>
            <p:cNvPr id="86" name="object 14">
              <a:extLst>
                <a:ext uri="{FF2B5EF4-FFF2-40B4-BE49-F238E27FC236}">
                  <a16:creationId xmlns:a16="http://schemas.microsoft.com/office/drawing/2014/main" id="{D2C6B716-5A5E-91A0-2073-EC1B38E2D29A}"/>
                </a:ext>
              </a:extLst>
            </p:cNvPr>
            <p:cNvSpPr/>
            <p:nvPr/>
          </p:nvSpPr>
          <p:spPr>
            <a:xfrm>
              <a:off x="943228" y="3353307"/>
              <a:ext cx="210185" cy="325755"/>
            </a:xfrm>
            <a:custGeom>
              <a:avLst/>
              <a:gdLst/>
              <a:ahLst/>
              <a:cxnLst/>
              <a:rect l="l" t="t" r="r" b="b"/>
              <a:pathLst>
                <a:path w="210184" h="325754">
                  <a:moveTo>
                    <a:pt x="0" y="0"/>
                  </a:moveTo>
                  <a:lnTo>
                    <a:pt x="0" y="325246"/>
                  </a:lnTo>
                  <a:lnTo>
                    <a:pt x="74002" y="325246"/>
                  </a:lnTo>
                  <a:lnTo>
                    <a:pt x="123292" y="322568"/>
                  </a:lnTo>
                  <a:lnTo>
                    <a:pt x="165497" y="306796"/>
                  </a:lnTo>
                  <a:lnTo>
                    <a:pt x="194524" y="268043"/>
                  </a:lnTo>
                  <a:lnTo>
                    <a:pt x="207448" y="213772"/>
                  </a:lnTo>
                  <a:lnTo>
                    <a:pt x="209956" y="162813"/>
                  </a:lnTo>
                  <a:lnTo>
                    <a:pt x="209329" y="135999"/>
                  </a:lnTo>
                  <a:lnTo>
                    <a:pt x="204309" y="92323"/>
                  </a:lnTo>
                  <a:lnTo>
                    <a:pt x="187859" y="48291"/>
                  </a:lnTo>
                  <a:lnTo>
                    <a:pt x="162133" y="20004"/>
                  </a:lnTo>
                  <a:lnTo>
                    <a:pt x="125907" y="4699"/>
                  </a:lnTo>
                  <a:lnTo>
                    <a:pt x="72349" y="305"/>
                  </a:lnTo>
                  <a:lnTo>
                    <a:pt x="44538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15">
              <a:extLst>
                <a:ext uri="{FF2B5EF4-FFF2-40B4-BE49-F238E27FC236}">
                  <a16:creationId xmlns:a16="http://schemas.microsoft.com/office/drawing/2014/main" id="{99ABA337-A468-5780-35CE-072B621FC6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675" y="3262896"/>
              <a:ext cx="3441954" cy="512432"/>
            </a:xfrm>
            <a:prstGeom prst="rect">
              <a:avLst/>
            </a:prstGeom>
          </p:spPr>
        </p:pic>
      </p:grp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9B0DB3C4-69AF-1D29-C12E-4F121DCB7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52432"/>
              </p:ext>
            </p:extLst>
          </p:nvPr>
        </p:nvGraphicFramePr>
        <p:xfrm>
          <a:off x="6420328" y="2389143"/>
          <a:ext cx="5557838" cy="1329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128.11.52.0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128.11.52.255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153.90.2.0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153.90.2.255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1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153.90.2.87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153.90.2.89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4C765A77-5B3F-132A-188A-F69A8386D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486953"/>
              </p:ext>
            </p:extLst>
          </p:nvPr>
        </p:nvGraphicFramePr>
        <p:xfrm>
          <a:off x="6665849" y="3825897"/>
          <a:ext cx="5066795" cy="1487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9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4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0" name="object 16">
            <a:extLst>
              <a:ext uri="{FF2B5EF4-FFF2-40B4-BE49-F238E27FC236}">
                <a16:creationId xmlns:a16="http://schemas.microsoft.com/office/drawing/2014/main" id="{6007D999-E793-5229-8F31-BB51CEA78234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934" y="2644797"/>
            <a:ext cx="5420106" cy="23622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5808BA2-200B-0731-360F-1BFEFD7DD041}"/>
              </a:ext>
            </a:extLst>
          </p:cNvPr>
          <p:cNvSpPr txBox="1"/>
          <p:nvPr/>
        </p:nvSpPr>
        <p:spPr>
          <a:xfrm>
            <a:off x="1844134" y="200546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IPv4</a:t>
            </a:r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7075874E-EFBD-9A1D-C381-44A532FDB01A}"/>
              </a:ext>
            </a:extLst>
          </p:cNvPr>
          <p:cNvSpPr txBox="1">
            <a:spLocks/>
          </p:cNvSpPr>
          <p:nvPr/>
        </p:nvSpPr>
        <p:spPr>
          <a:xfrm>
            <a:off x="548734" y="5235597"/>
            <a:ext cx="439674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dirty="0"/>
              <a:t>IPv4:</a:t>
            </a:r>
            <a:r>
              <a:rPr lang="en-US" sz="2400" spc="-70" dirty="0"/>
              <a:t> </a:t>
            </a:r>
            <a:r>
              <a:rPr lang="en-US" sz="2400" spc="-20" dirty="0"/>
              <a:t>32-</a:t>
            </a:r>
            <a:r>
              <a:rPr lang="en-US" sz="2400" dirty="0"/>
              <a:t>bit</a:t>
            </a:r>
            <a:r>
              <a:rPr lang="en-US" sz="2400" spc="-40" dirty="0"/>
              <a:t> </a:t>
            </a:r>
            <a:r>
              <a:rPr lang="en-US" sz="2400" dirty="0"/>
              <a:t>addresses</a:t>
            </a:r>
            <a:r>
              <a:rPr lang="en-US" sz="2400" spc="-45" dirty="0"/>
              <a:t> </a:t>
            </a:r>
            <a:r>
              <a:rPr lang="en-US" sz="2400" spc="-10" dirty="0"/>
              <a:t>(decimal)</a:t>
            </a:r>
          </a:p>
          <a:p>
            <a:pPr marL="12700" algn="ctr">
              <a:spcBef>
                <a:spcPts val="100"/>
              </a:spcBef>
            </a:pPr>
            <a:r>
              <a:rPr lang="en-US" sz="2400" b="1" spc="-10" dirty="0">
                <a:latin typeface="Arial"/>
                <a:cs typeface="Arial"/>
              </a:rPr>
              <a:t>192.149.252.76</a:t>
            </a:r>
            <a:endParaRPr lang="en-US" sz="240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1B4116-DDB5-BFD5-B2EB-3A77840C5A52}"/>
              </a:ext>
            </a:extLst>
          </p:cNvPr>
          <p:cNvSpPr txBox="1"/>
          <p:nvPr/>
        </p:nvSpPr>
        <p:spPr>
          <a:xfrm>
            <a:off x="685800" y="1438905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Addresses </a:t>
            </a:r>
            <a:r>
              <a:rPr lang="en-US" dirty="0"/>
              <a:t>are assigned here</a:t>
            </a:r>
          </a:p>
        </p:txBody>
      </p:sp>
    </p:spTree>
    <p:extLst>
      <p:ext uri="{BB962C8B-B14F-4D97-AF65-F5344CB8AC3E}">
        <p14:creationId xmlns:p14="http://schemas.microsoft.com/office/powerpoint/2010/main" val="282529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Network Layer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8443B-0E20-F247-EA8C-018173703BDC}"/>
              </a:ext>
            </a:extLst>
          </p:cNvPr>
          <p:cNvSpPr txBox="1"/>
          <p:nvPr/>
        </p:nvSpPr>
        <p:spPr>
          <a:xfrm>
            <a:off x="2307654" y="129459"/>
            <a:ext cx="4968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Provides Routing and Forwarding Functionality</a:t>
            </a:r>
          </a:p>
        </p:txBody>
      </p:sp>
      <p:sp>
        <p:nvSpPr>
          <p:cNvPr id="4" name="object 44">
            <a:extLst>
              <a:ext uri="{FF2B5EF4-FFF2-40B4-BE49-F238E27FC236}">
                <a16:creationId xmlns:a16="http://schemas.microsoft.com/office/drawing/2014/main" id="{E949A898-7987-0F3A-BEDF-1FBE30C8B2D1}"/>
              </a:ext>
            </a:extLst>
          </p:cNvPr>
          <p:cNvSpPr txBox="1"/>
          <p:nvPr/>
        </p:nvSpPr>
        <p:spPr>
          <a:xfrm>
            <a:off x="1023746" y="1792482"/>
            <a:ext cx="40614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Routing</a:t>
            </a:r>
            <a:r>
              <a:rPr dirty="0">
                <a:latin typeface="Arial"/>
                <a:cs typeface="Arial"/>
              </a:rPr>
              <a:t>: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determine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route </a:t>
            </a:r>
            <a:r>
              <a:rPr dirty="0">
                <a:latin typeface="Arial"/>
                <a:cs typeface="Arial"/>
              </a:rPr>
              <a:t>taken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spc="-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packets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from </a:t>
            </a:r>
            <a:r>
              <a:rPr dirty="0">
                <a:latin typeface="Arial"/>
                <a:cs typeface="Arial"/>
              </a:rPr>
              <a:t>source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destination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A8C31-CA9D-54E8-D7D6-A5C87F201000}"/>
              </a:ext>
            </a:extLst>
          </p:cNvPr>
          <p:cNvSpPr txBox="1"/>
          <p:nvPr/>
        </p:nvSpPr>
        <p:spPr>
          <a:xfrm>
            <a:off x="107696" y="574391"/>
            <a:ext cx="1014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Our </a:t>
            </a:r>
            <a:r>
              <a:rPr lang="en-US" b="1" dirty="0">
                <a:solidFill>
                  <a:srgbClr val="FF0000"/>
                </a:solidFill>
              </a:rPr>
              <a:t>segments from the transport layer </a:t>
            </a:r>
            <a:r>
              <a:rPr lang="en-US" b="1" dirty="0"/>
              <a:t>are now </a:t>
            </a:r>
            <a:r>
              <a:rPr lang="en-US" b="1" u="sng" dirty="0"/>
              <a:t>encapsulated</a:t>
            </a:r>
            <a:r>
              <a:rPr lang="en-US" b="1" dirty="0"/>
              <a:t> into </a:t>
            </a:r>
            <a:r>
              <a:rPr lang="en-US" b="1" dirty="0">
                <a:solidFill>
                  <a:schemeClr val="accent4"/>
                </a:solidFill>
              </a:rPr>
              <a:t>network layer datagrams</a:t>
            </a:r>
          </a:p>
        </p:txBody>
      </p:sp>
      <p:grpSp>
        <p:nvGrpSpPr>
          <p:cNvPr id="88" name="object 16">
            <a:extLst>
              <a:ext uri="{FF2B5EF4-FFF2-40B4-BE49-F238E27FC236}">
                <a16:creationId xmlns:a16="http://schemas.microsoft.com/office/drawing/2014/main" id="{77AFB34D-102E-95EE-47FB-AA1D9ACE7002}"/>
              </a:ext>
            </a:extLst>
          </p:cNvPr>
          <p:cNvGrpSpPr/>
          <p:nvPr/>
        </p:nvGrpSpPr>
        <p:grpSpPr>
          <a:xfrm>
            <a:off x="533400" y="1237889"/>
            <a:ext cx="4411980" cy="520700"/>
            <a:chOff x="6438900" y="3206508"/>
            <a:chExt cx="4411980" cy="520700"/>
          </a:xfrm>
        </p:grpSpPr>
        <p:pic>
          <p:nvPicPr>
            <p:cNvPr id="89" name="object 17">
              <a:extLst>
                <a:ext uri="{FF2B5EF4-FFF2-40B4-BE49-F238E27FC236}">
                  <a16:creationId xmlns:a16="http://schemas.microsoft.com/office/drawing/2014/main" id="{DD5FFD60-9B9C-E304-6926-F7F0FBFA78A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647" y="3213354"/>
              <a:ext cx="4398136" cy="507619"/>
            </a:xfrm>
            <a:prstGeom prst="rect">
              <a:avLst/>
            </a:prstGeom>
          </p:spPr>
        </p:pic>
        <p:pic>
          <p:nvPicPr>
            <p:cNvPr id="90" name="object 18">
              <a:extLst>
                <a:ext uri="{FF2B5EF4-FFF2-40B4-BE49-F238E27FC236}">
                  <a16:creationId xmlns:a16="http://schemas.microsoft.com/office/drawing/2014/main" id="{1245047F-C506-FF26-8B8B-ED463650D2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03129" y="3535807"/>
              <a:ext cx="139192" cy="124714"/>
            </a:xfrm>
            <a:prstGeom prst="rect">
              <a:avLst/>
            </a:prstGeom>
          </p:spPr>
        </p:pic>
        <p:pic>
          <p:nvPicPr>
            <p:cNvPr id="91" name="object 19">
              <a:extLst>
                <a:ext uri="{FF2B5EF4-FFF2-40B4-BE49-F238E27FC236}">
                  <a16:creationId xmlns:a16="http://schemas.microsoft.com/office/drawing/2014/main" id="{3D1115D5-1B0B-5924-9AEE-ABA33CD7BC5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0664" y="3419602"/>
              <a:ext cx="186055" cy="230505"/>
            </a:xfrm>
            <a:prstGeom prst="rect">
              <a:avLst/>
            </a:prstGeom>
          </p:spPr>
        </p:pic>
        <p:pic>
          <p:nvPicPr>
            <p:cNvPr id="92" name="object 20">
              <a:extLst>
                <a:ext uri="{FF2B5EF4-FFF2-40B4-BE49-F238E27FC236}">
                  <a16:creationId xmlns:a16="http://schemas.microsoft.com/office/drawing/2014/main" id="{390D1B9E-09BB-6935-C69A-CD95B985D5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7163" y="3419602"/>
              <a:ext cx="186055" cy="230505"/>
            </a:xfrm>
            <a:prstGeom prst="rect">
              <a:avLst/>
            </a:prstGeom>
          </p:spPr>
        </p:pic>
        <p:pic>
          <p:nvPicPr>
            <p:cNvPr id="93" name="object 21">
              <a:extLst>
                <a:ext uri="{FF2B5EF4-FFF2-40B4-BE49-F238E27FC236}">
                  <a16:creationId xmlns:a16="http://schemas.microsoft.com/office/drawing/2014/main" id="{56BD6143-D9AC-3AB3-69D9-1DA95DDC9F7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4627" y="3414903"/>
              <a:ext cx="152780" cy="95504"/>
            </a:xfrm>
            <a:prstGeom prst="rect">
              <a:avLst/>
            </a:prstGeom>
          </p:spPr>
        </p:pic>
        <p:sp>
          <p:nvSpPr>
            <p:cNvPr id="94" name="object 22">
              <a:extLst>
                <a:ext uri="{FF2B5EF4-FFF2-40B4-BE49-F238E27FC236}">
                  <a16:creationId xmlns:a16="http://schemas.microsoft.com/office/drawing/2014/main" id="{7BA9A77C-95F5-6C06-CB1A-3FA0F3F033C0}"/>
                </a:ext>
              </a:extLst>
            </p:cNvPr>
            <p:cNvSpPr/>
            <p:nvPr/>
          </p:nvSpPr>
          <p:spPr>
            <a:xfrm>
              <a:off x="6936866" y="3348990"/>
              <a:ext cx="3908425" cy="372110"/>
            </a:xfrm>
            <a:custGeom>
              <a:avLst/>
              <a:gdLst/>
              <a:ahLst/>
              <a:cxnLst/>
              <a:rect l="l" t="t" r="r" b="b"/>
              <a:pathLst>
                <a:path w="3908425" h="372110">
                  <a:moveTo>
                    <a:pt x="3738753" y="0"/>
                  </a:moveTo>
                  <a:lnTo>
                    <a:pt x="3809793" y="13128"/>
                  </a:lnTo>
                  <a:lnTo>
                    <a:pt x="3863975" y="52450"/>
                  </a:lnTo>
                  <a:lnTo>
                    <a:pt x="3897899" y="118760"/>
                  </a:lnTo>
                  <a:lnTo>
                    <a:pt x="3905890" y="162375"/>
                  </a:lnTo>
                  <a:lnTo>
                    <a:pt x="3907916" y="212979"/>
                  </a:lnTo>
                  <a:lnTo>
                    <a:pt x="3672204" y="212979"/>
                  </a:lnTo>
                  <a:lnTo>
                    <a:pt x="3673988" y="232767"/>
                  </a:lnTo>
                  <a:lnTo>
                    <a:pt x="3694937" y="278130"/>
                  </a:lnTo>
                  <a:lnTo>
                    <a:pt x="3733621" y="299918"/>
                  </a:lnTo>
                  <a:lnTo>
                    <a:pt x="3749166" y="301371"/>
                  </a:lnTo>
                  <a:lnTo>
                    <a:pt x="3759785" y="300610"/>
                  </a:lnTo>
                  <a:lnTo>
                    <a:pt x="3793448" y="282376"/>
                  </a:lnTo>
                  <a:lnTo>
                    <a:pt x="3809110" y="250444"/>
                  </a:lnTo>
                  <a:lnTo>
                    <a:pt x="3902836" y="266192"/>
                  </a:lnTo>
                  <a:lnTo>
                    <a:pt x="3879516" y="311626"/>
                  </a:lnTo>
                  <a:lnTo>
                    <a:pt x="3845813" y="344678"/>
                  </a:lnTo>
                  <a:lnTo>
                    <a:pt x="3801887" y="364966"/>
                  </a:lnTo>
                  <a:lnTo>
                    <a:pt x="3748151" y="371729"/>
                  </a:lnTo>
                  <a:lnTo>
                    <a:pt x="3704786" y="367940"/>
                  </a:lnTo>
                  <a:lnTo>
                    <a:pt x="3667458" y="356568"/>
                  </a:lnTo>
                  <a:lnTo>
                    <a:pt x="3610863" y="311023"/>
                  </a:lnTo>
                  <a:lnTo>
                    <a:pt x="3584463" y="256174"/>
                  </a:lnTo>
                  <a:lnTo>
                    <a:pt x="3575684" y="188468"/>
                  </a:lnTo>
                  <a:lnTo>
                    <a:pt x="3578568" y="146675"/>
                  </a:lnTo>
                  <a:lnTo>
                    <a:pt x="3601670" y="77471"/>
                  </a:lnTo>
                  <a:lnTo>
                    <a:pt x="3646562" y="28128"/>
                  </a:lnTo>
                  <a:lnTo>
                    <a:pt x="3704959" y="3121"/>
                  </a:lnTo>
                  <a:lnTo>
                    <a:pt x="3738753" y="0"/>
                  </a:lnTo>
                  <a:close/>
                </a:path>
                <a:path w="3908425" h="372110">
                  <a:moveTo>
                    <a:pt x="3387979" y="0"/>
                  </a:moveTo>
                  <a:lnTo>
                    <a:pt x="3431680" y="6268"/>
                  </a:lnTo>
                  <a:lnTo>
                    <a:pt x="3467576" y="23955"/>
                  </a:lnTo>
                  <a:lnTo>
                    <a:pt x="3495151" y="58435"/>
                  </a:lnTo>
                  <a:lnTo>
                    <a:pt x="3506231" y="106235"/>
                  </a:lnTo>
                  <a:lnTo>
                    <a:pt x="3507485" y="142621"/>
                  </a:lnTo>
                  <a:lnTo>
                    <a:pt x="3507485" y="363601"/>
                  </a:lnTo>
                  <a:lnTo>
                    <a:pt x="3413505" y="363601"/>
                  </a:lnTo>
                  <a:lnTo>
                    <a:pt x="3413505" y="182118"/>
                  </a:lnTo>
                  <a:lnTo>
                    <a:pt x="3413125" y="155880"/>
                  </a:lnTo>
                  <a:lnTo>
                    <a:pt x="3407409" y="107696"/>
                  </a:lnTo>
                  <a:lnTo>
                    <a:pt x="3380734" y="77259"/>
                  </a:lnTo>
                  <a:lnTo>
                    <a:pt x="3355212" y="72009"/>
                  </a:lnTo>
                  <a:lnTo>
                    <a:pt x="3343257" y="72842"/>
                  </a:lnTo>
                  <a:lnTo>
                    <a:pt x="3302337" y="92632"/>
                  </a:lnTo>
                  <a:lnTo>
                    <a:pt x="3281560" y="134288"/>
                  </a:lnTo>
                  <a:lnTo>
                    <a:pt x="3277941" y="175107"/>
                  </a:lnTo>
                  <a:lnTo>
                    <a:pt x="3277488" y="202564"/>
                  </a:lnTo>
                  <a:lnTo>
                    <a:pt x="3277488" y="363601"/>
                  </a:lnTo>
                  <a:lnTo>
                    <a:pt x="3183381" y="363601"/>
                  </a:lnTo>
                  <a:lnTo>
                    <a:pt x="3183381" y="8000"/>
                  </a:lnTo>
                  <a:lnTo>
                    <a:pt x="3270757" y="8000"/>
                  </a:lnTo>
                  <a:lnTo>
                    <a:pt x="3270757" y="60325"/>
                  </a:lnTo>
                  <a:lnTo>
                    <a:pt x="3295574" y="33914"/>
                  </a:lnTo>
                  <a:lnTo>
                    <a:pt x="3323367" y="15065"/>
                  </a:lnTo>
                  <a:lnTo>
                    <a:pt x="3354161" y="3764"/>
                  </a:lnTo>
                  <a:lnTo>
                    <a:pt x="3387979" y="0"/>
                  </a:lnTo>
                  <a:close/>
                </a:path>
                <a:path w="3908425" h="372110">
                  <a:moveTo>
                    <a:pt x="2942081" y="0"/>
                  </a:moveTo>
                  <a:lnTo>
                    <a:pt x="2996946" y="3714"/>
                  </a:lnTo>
                  <a:lnTo>
                    <a:pt x="3035807" y="14859"/>
                  </a:lnTo>
                  <a:lnTo>
                    <a:pt x="3071705" y="41773"/>
                  </a:lnTo>
                  <a:lnTo>
                    <a:pt x="3088544" y="85280"/>
                  </a:lnTo>
                  <a:lnTo>
                    <a:pt x="3091687" y="136906"/>
                  </a:lnTo>
                  <a:lnTo>
                    <a:pt x="3090672" y="246761"/>
                  </a:lnTo>
                  <a:lnTo>
                    <a:pt x="3090957" y="268666"/>
                  </a:lnTo>
                  <a:lnTo>
                    <a:pt x="3095243" y="315976"/>
                  </a:lnTo>
                  <a:lnTo>
                    <a:pt x="3112134" y="363601"/>
                  </a:lnTo>
                  <a:lnTo>
                    <a:pt x="3019043" y="363601"/>
                  </a:lnTo>
                  <a:lnTo>
                    <a:pt x="3008503" y="330327"/>
                  </a:lnTo>
                  <a:lnTo>
                    <a:pt x="3007359" y="326644"/>
                  </a:lnTo>
                  <a:lnTo>
                    <a:pt x="3006725" y="324866"/>
                  </a:lnTo>
                  <a:lnTo>
                    <a:pt x="2994433" y="335843"/>
                  </a:lnTo>
                  <a:lnTo>
                    <a:pt x="2981737" y="345344"/>
                  </a:lnTo>
                  <a:lnTo>
                    <a:pt x="2941101" y="365085"/>
                  </a:lnTo>
                  <a:lnTo>
                    <a:pt x="2896488" y="371729"/>
                  </a:lnTo>
                  <a:lnTo>
                    <a:pt x="2870507" y="369869"/>
                  </a:lnTo>
                  <a:lnTo>
                    <a:pt x="2827212" y="354959"/>
                  </a:lnTo>
                  <a:lnTo>
                    <a:pt x="2796039" y="326026"/>
                  </a:lnTo>
                  <a:lnTo>
                    <a:pt x="2780228" y="288359"/>
                  </a:lnTo>
                  <a:lnTo>
                    <a:pt x="2778252" y="266573"/>
                  </a:lnTo>
                  <a:lnTo>
                    <a:pt x="2779156" y="251928"/>
                  </a:lnTo>
                  <a:lnTo>
                    <a:pt x="2792729" y="212851"/>
                  </a:lnTo>
                  <a:lnTo>
                    <a:pt x="2820751" y="183634"/>
                  </a:lnTo>
                  <a:lnTo>
                    <a:pt x="2864738" y="164861"/>
                  </a:lnTo>
                  <a:lnTo>
                    <a:pt x="2907918" y="154686"/>
                  </a:lnTo>
                  <a:lnTo>
                    <a:pt x="2938351" y="148591"/>
                  </a:lnTo>
                  <a:lnTo>
                    <a:pt x="2963735" y="142700"/>
                  </a:lnTo>
                  <a:lnTo>
                    <a:pt x="2984071" y="137023"/>
                  </a:lnTo>
                  <a:lnTo>
                    <a:pt x="2999358" y="131572"/>
                  </a:lnTo>
                  <a:lnTo>
                    <a:pt x="2999358" y="122174"/>
                  </a:lnTo>
                  <a:lnTo>
                    <a:pt x="2985897" y="83565"/>
                  </a:lnTo>
                  <a:lnTo>
                    <a:pt x="2935351" y="72009"/>
                  </a:lnTo>
                  <a:lnTo>
                    <a:pt x="2923468" y="72628"/>
                  </a:lnTo>
                  <a:lnTo>
                    <a:pt x="2883455" y="95488"/>
                  </a:lnTo>
                  <a:lnTo>
                    <a:pt x="2873375" y="116586"/>
                  </a:lnTo>
                  <a:lnTo>
                    <a:pt x="2788030" y="101092"/>
                  </a:lnTo>
                  <a:lnTo>
                    <a:pt x="2807557" y="56261"/>
                  </a:lnTo>
                  <a:lnTo>
                    <a:pt x="2837560" y="24764"/>
                  </a:lnTo>
                  <a:lnTo>
                    <a:pt x="2881296" y="6191"/>
                  </a:lnTo>
                  <a:lnTo>
                    <a:pt x="2909552" y="1547"/>
                  </a:lnTo>
                  <a:lnTo>
                    <a:pt x="2942081" y="0"/>
                  </a:lnTo>
                  <a:close/>
                </a:path>
                <a:path w="3908425" h="372110">
                  <a:moveTo>
                    <a:pt x="1516633" y="0"/>
                  </a:moveTo>
                  <a:lnTo>
                    <a:pt x="1555188" y="3284"/>
                  </a:lnTo>
                  <a:lnTo>
                    <a:pt x="1621343" y="29521"/>
                  </a:lnTo>
                  <a:lnTo>
                    <a:pt x="1671544" y="80361"/>
                  </a:lnTo>
                  <a:lnTo>
                    <a:pt x="1697313" y="146516"/>
                  </a:lnTo>
                  <a:lnTo>
                    <a:pt x="1700529" y="184785"/>
                  </a:lnTo>
                  <a:lnTo>
                    <a:pt x="1697269" y="223434"/>
                  </a:lnTo>
                  <a:lnTo>
                    <a:pt x="1671222" y="290351"/>
                  </a:lnTo>
                  <a:lnTo>
                    <a:pt x="1620748" y="341832"/>
                  </a:lnTo>
                  <a:lnTo>
                    <a:pt x="1555180" y="368399"/>
                  </a:lnTo>
                  <a:lnTo>
                    <a:pt x="1517396" y="371729"/>
                  </a:lnTo>
                  <a:lnTo>
                    <a:pt x="1493202" y="370347"/>
                  </a:lnTo>
                  <a:lnTo>
                    <a:pt x="1446529" y="359298"/>
                  </a:lnTo>
                  <a:lnTo>
                    <a:pt x="1403191" y="337296"/>
                  </a:lnTo>
                  <a:lnTo>
                    <a:pt x="1369472" y="304911"/>
                  </a:lnTo>
                  <a:lnTo>
                    <a:pt x="1346519" y="262286"/>
                  </a:lnTo>
                  <a:lnTo>
                    <a:pt x="1334950" y="210280"/>
                  </a:lnTo>
                  <a:lnTo>
                    <a:pt x="1333500" y="180848"/>
                  </a:lnTo>
                  <a:lnTo>
                    <a:pt x="1334950" y="157605"/>
                  </a:lnTo>
                  <a:lnTo>
                    <a:pt x="1346519" y="112214"/>
                  </a:lnTo>
                  <a:lnTo>
                    <a:pt x="1369351" y="69423"/>
                  </a:lnTo>
                  <a:lnTo>
                    <a:pt x="1402066" y="35946"/>
                  </a:lnTo>
                  <a:lnTo>
                    <a:pt x="1443857" y="13019"/>
                  </a:lnTo>
                  <a:lnTo>
                    <a:pt x="1491152" y="1450"/>
                  </a:lnTo>
                  <a:lnTo>
                    <a:pt x="1516633" y="0"/>
                  </a:lnTo>
                  <a:close/>
                </a:path>
                <a:path w="3908425" h="372110">
                  <a:moveTo>
                    <a:pt x="1252981" y="0"/>
                  </a:moveTo>
                  <a:lnTo>
                    <a:pt x="1268916" y="1117"/>
                  </a:lnTo>
                  <a:lnTo>
                    <a:pt x="1284541" y="4460"/>
                  </a:lnTo>
                  <a:lnTo>
                    <a:pt x="1299880" y="10019"/>
                  </a:lnTo>
                  <a:lnTo>
                    <a:pt x="1314957" y="17780"/>
                  </a:lnTo>
                  <a:lnTo>
                    <a:pt x="1285748" y="99822"/>
                  </a:lnTo>
                  <a:lnTo>
                    <a:pt x="1274127" y="93061"/>
                  </a:lnTo>
                  <a:lnTo>
                    <a:pt x="1262888" y="88217"/>
                  </a:lnTo>
                  <a:lnTo>
                    <a:pt x="1252029" y="85302"/>
                  </a:lnTo>
                  <a:lnTo>
                    <a:pt x="1241552" y="84327"/>
                  </a:lnTo>
                  <a:lnTo>
                    <a:pt x="1232100" y="85016"/>
                  </a:lnTo>
                  <a:lnTo>
                    <a:pt x="1195879" y="110553"/>
                  </a:lnTo>
                  <a:lnTo>
                    <a:pt x="1183080" y="152717"/>
                  </a:lnTo>
                  <a:lnTo>
                    <a:pt x="1179167" y="212344"/>
                  </a:lnTo>
                  <a:lnTo>
                    <a:pt x="1178686" y="253873"/>
                  </a:lnTo>
                  <a:lnTo>
                    <a:pt x="1178686" y="363601"/>
                  </a:lnTo>
                  <a:lnTo>
                    <a:pt x="1084579" y="363601"/>
                  </a:lnTo>
                  <a:lnTo>
                    <a:pt x="1084579" y="8000"/>
                  </a:lnTo>
                  <a:lnTo>
                    <a:pt x="1171955" y="8000"/>
                  </a:lnTo>
                  <a:lnTo>
                    <a:pt x="1171955" y="58547"/>
                  </a:lnTo>
                  <a:lnTo>
                    <a:pt x="1182909" y="42165"/>
                  </a:lnTo>
                  <a:lnTo>
                    <a:pt x="1212341" y="11430"/>
                  </a:lnTo>
                  <a:lnTo>
                    <a:pt x="1241934" y="714"/>
                  </a:lnTo>
                  <a:lnTo>
                    <a:pt x="1252981" y="0"/>
                  </a:lnTo>
                  <a:close/>
                </a:path>
                <a:path w="3908425" h="372110">
                  <a:moveTo>
                    <a:pt x="644778" y="0"/>
                  </a:moveTo>
                  <a:lnTo>
                    <a:pt x="688480" y="6268"/>
                  </a:lnTo>
                  <a:lnTo>
                    <a:pt x="724376" y="23955"/>
                  </a:lnTo>
                  <a:lnTo>
                    <a:pt x="751951" y="58435"/>
                  </a:lnTo>
                  <a:lnTo>
                    <a:pt x="763031" y="106235"/>
                  </a:lnTo>
                  <a:lnTo>
                    <a:pt x="764285" y="142621"/>
                  </a:lnTo>
                  <a:lnTo>
                    <a:pt x="764285" y="363601"/>
                  </a:lnTo>
                  <a:lnTo>
                    <a:pt x="670305" y="363601"/>
                  </a:lnTo>
                  <a:lnTo>
                    <a:pt x="670305" y="182118"/>
                  </a:lnTo>
                  <a:lnTo>
                    <a:pt x="669925" y="155880"/>
                  </a:lnTo>
                  <a:lnTo>
                    <a:pt x="664209" y="107696"/>
                  </a:lnTo>
                  <a:lnTo>
                    <a:pt x="637534" y="77259"/>
                  </a:lnTo>
                  <a:lnTo>
                    <a:pt x="612012" y="72009"/>
                  </a:lnTo>
                  <a:lnTo>
                    <a:pt x="600057" y="72842"/>
                  </a:lnTo>
                  <a:lnTo>
                    <a:pt x="559137" y="92632"/>
                  </a:lnTo>
                  <a:lnTo>
                    <a:pt x="538360" y="134288"/>
                  </a:lnTo>
                  <a:lnTo>
                    <a:pt x="534741" y="175107"/>
                  </a:lnTo>
                  <a:lnTo>
                    <a:pt x="534288" y="202564"/>
                  </a:lnTo>
                  <a:lnTo>
                    <a:pt x="534288" y="363601"/>
                  </a:lnTo>
                  <a:lnTo>
                    <a:pt x="440181" y="363601"/>
                  </a:lnTo>
                  <a:lnTo>
                    <a:pt x="440181" y="8000"/>
                  </a:lnTo>
                  <a:lnTo>
                    <a:pt x="527557" y="8000"/>
                  </a:lnTo>
                  <a:lnTo>
                    <a:pt x="527557" y="60325"/>
                  </a:lnTo>
                  <a:lnTo>
                    <a:pt x="552374" y="33914"/>
                  </a:lnTo>
                  <a:lnTo>
                    <a:pt x="580167" y="15065"/>
                  </a:lnTo>
                  <a:lnTo>
                    <a:pt x="610961" y="3764"/>
                  </a:lnTo>
                  <a:lnTo>
                    <a:pt x="644778" y="0"/>
                  </a:lnTo>
                  <a:close/>
                </a:path>
                <a:path w="3908425" h="372110">
                  <a:moveTo>
                    <a:pt x="183133" y="0"/>
                  </a:moveTo>
                  <a:lnTo>
                    <a:pt x="221688" y="3284"/>
                  </a:lnTo>
                  <a:lnTo>
                    <a:pt x="287843" y="29521"/>
                  </a:lnTo>
                  <a:lnTo>
                    <a:pt x="338044" y="80361"/>
                  </a:lnTo>
                  <a:lnTo>
                    <a:pt x="363813" y="146516"/>
                  </a:lnTo>
                  <a:lnTo>
                    <a:pt x="367029" y="184785"/>
                  </a:lnTo>
                  <a:lnTo>
                    <a:pt x="363769" y="223434"/>
                  </a:lnTo>
                  <a:lnTo>
                    <a:pt x="337722" y="290351"/>
                  </a:lnTo>
                  <a:lnTo>
                    <a:pt x="287248" y="341832"/>
                  </a:lnTo>
                  <a:lnTo>
                    <a:pt x="221680" y="368399"/>
                  </a:lnTo>
                  <a:lnTo>
                    <a:pt x="183896" y="371729"/>
                  </a:lnTo>
                  <a:lnTo>
                    <a:pt x="159702" y="370347"/>
                  </a:lnTo>
                  <a:lnTo>
                    <a:pt x="113029" y="359298"/>
                  </a:lnTo>
                  <a:lnTo>
                    <a:pt x="69691" y="337296"/>
                  </a:lnTo>
                  <a:lnTo>
                    <a:pt x="35972" y="304911"/>
                  </a:lnTo>
                  <a:lnTo>
                    <a:pt x="13019" y="262286"/>
                  </a:lnTo>
                  <a:lnTo>
                    <a:pt x="1450" y="210280"/>
                  </a:lnTo>
                  <a:lnTo>
                    <a:pt x="0" y="180848"/>
                  </a:lnTo>
                  <a:lnTo>
                    <a:pt x="1450" y="157605"/>
                  </a:lnTo>
                  <a:lnTo>
                    <a:pt x="13019" y="112214"/>
                  </a:lnTo>
                  <a:lnTo>
                    <a:pt x="35851" y="69423"/>
                  </a:lnTo>
                  <a:lnTo>
                    <a:pt x="68566" y="35946"/>
                  </a:lnTo>
                  <a:lnTo>
                    <a:pt x="110357" y="13019"/>
                  </a:lnTo>
                  <a:lnTo>
                    <a:pt x="157652" y="1450"/>
                  </a:lnTo>
                  <a:lnTo>
                    <a:pt x="18313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23">
              <a:extLst>
                <a:ext uri="{FF2B5EF4-FFF2-40B4-BE49-F238E27FC236}">
                  <a16:creationId xmlns:a16="http://schemas.microsoft.com/office/drawing/2014/main" id="{49C15C11-2105-0AE4-D57F-4CD76ED5B3A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910" y="3298698"/>
              <a:ext cx="187071" cy="151511"/>
            </a:xfrm>
            <a:prstGeom prst="rect">
              <a:avLst/>
            </a:prstGeom>
          </p:spPr>
        </p:pic>
        <p:pic>
          <p:nvPicPr>
            <p:cNvPr id="96" name="object 24">
              <a:extLst>
                <a:ext uri="{FF2B5EF4-FFF2-40B4-BE49-F238E27FC236}">
                  <a16:creationId xmlns:a16="http://schemas.microsoft.com/office/drawing/2014/main" id="{D5AC4033-0E4C-6FAD-B6C4-51EBD1F6764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3206508"/>
              <a:ext cx="4411217" cy="52056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444383-8C6D-F18F-C772-0A9610E8E472}"/>
              </a:ext>
            </a:extLst>
          </p:cNvPr>
          <p:cNvSpPr txBox="1"/>
          <p:nvPr/>
        </p:nvSpPr>
        <p:spPr>
          <a:xfrm>
            <a:off x="6749558" y="3907494"/>
            <a:ext cx="244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</a:t>
            </a:r>
            <a:r>
              <a:rPr lang="en-US" sz="1200" b="1" dirty="0"/>
              <a:t>autonomous system </a:t>
            </a:r>
            <a:r>
              <a:rPr lang="en-US" sz="1200" dirty="0"/>
              <a:t>is a group of routers that are under the same administrative control</a:t>
            </a:r>
          </a:p>
        </p:txBody>
      </p:sp>
      <p:grpSp>
        <p:nvGrpSpPr>
          <p:cNvPr id="11" name="Group 357">
            <a:extLst>
              <a:ext uri="{FF2B5EF4-FFF2-40B4-BE49-F238E27FC236}">
                <a16:creationId xmlns:a16="http://schemas.microsoft.com/office/drawing/2014/main" id="{284CB9E7-59F3-3322-3279-D5D24F1071D1}"/>
              </a:ext>
            </a:extLst>
          </p:cNvPr>
          <p:cNvGrpSpPr>
            <a:grpSpLocks/>
          </p:cNvGrpSpPr>
          <p:nvPr/>
        </p:nvGrpSpPr>
        <p:grpSpPr bwMode="auto">
          <a:xfrm>
            <a:off x="3560234" y="4163219"/>
            <a:ext cx="565150" cy="293687"/>
            <a:chOff x="1871277" y="1576300"/>
            <a:chExt cx="1128371" cy="43786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4FE97CD-C12C-745F-4B20-4A25D897F2E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516F-5FEB-2441-3AF0-9D59F75E721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15CBB6-C178-8810-7DCB-8127663B7958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3277FD96-5B0F-D70A-B063-0694ABC8E72A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ED8D7412-3086-346D-1A77-B172A96FA697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C0131353-4751-48A1-9014-D163E0A51FF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E2D671DD-65EA-6D9E-9E26-D548E18E42F2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212ED0-E260-9EE9-0338-F58B121677BD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7E7957-2323-6217-CFD7-7ABBC98806E1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57">
            <a:extLst>
              <a:ext uri="{FF2B5EF4-FFF2-40B4-BE49-F238E27FC236}">
                <a16:creationId xmlns:a16="http://schemas.microsoft.com/office/drawing/2014/main" id="{73B6D2EA-0EDE-44BA-B3CC-DE0DF07CF5F6}"/>
              </a:ext>
            </a:extLst>
          </p:cNvPr>
          <p:cNvGrpSpPr>
            <a:grpSpLocks/>
          </p:cNvGrpSpPr>
          <p:nvPr/>
        </p:nvGrpSpPr>
        <p:grpSpPr bwMode="auto">
          <a:xfrm>
            <a:off x="3893609" y="3235821"/>
            <a:ext cx="565150" cy="293687"/>
            <a:chOff x="1871277" y="1576300"/>
            <a:chExt cx="1128371" cy="43786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B1D160-D1CB-8B17-5745-0F721761F569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A36F5C-6273-5782-D69A-27319B4390B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E7BC1C-607B-BF1E-D374-7056E3E55B3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6" name="Freeform 361">
              <a:extLst>
                <a:ext uri="{FF2B5EF4-FFF2-40B4-BE49-F238E27FC236}">
                  <a16:creationId xmlns:a16="http://schemas.microsoft.com/office/drawing/2014/main" id="{79A46FE3-4839-6E54-A815-3066C2E545A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362">
              <a:extLst>
                <a:ext uri="{FF2B5EF4-FFF2-40B4-BE49-F238E27FC236}">
                  <a16:creationId xmlns:a16="http://schemas.microsoft.com/office/drawing/2014/main" id="{A590C0BC-90E3-2EEE-77CA-C397F2396F7B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3">
              <a:extLst>
                <a:ext uri="{FF2B5EF4-FFF2-40B4-BE49-F238E27FC236}">
                  <a16:creationId xmlns:a16="http://schemas.microsoft.com/office/drawing/2014/main" id="{D01CE46C-9032-A388-FF68-8B4B0B29BD9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4">
              <a:extLst>
                <a:ext uri="{FF2B5EF4-FFF2-40B4-BE49-F238E27FC236}">
                  <a16:creationId xmlns:a16="http://schemas.microsoft.com/office/drawing/2014/main" id="{0E2988E8-9205-93A6-43A5-28223FE18125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8CFEEA-98F6-0D82-1DB6-62666BE2E0A9}"/>
                </a:ext>
              </a:extLst>
            </p:cNvPr>
            <p:cNvCxnSpPr>
              <a:endCxn id="2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86827E-24BD-842A-1723-FFBACE69E714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BE6F0301-8C60-509B-6F9B-797A676C5476}"/>
              </a:ext>
            </a:extLst>
          </p:cNvPr>
          <p:cNvGrpSpPr>
            <a:grpSpLocks/>
          </p:cNvGrpSpPr>
          <p:nvPr/>
        </p:nvGrpSpPr>
        <p:grpSpPr bwMode="auto">
          <a:xfrm>
            <a:off x="4837483" y="3787775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E183AF9-4E34-AAA2-4C2D-28AF9355ED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0C056C-FAC6-6185-CC38-0EC558761640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A1063D-7DA8-28C1-38F4-FFC6F389199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51D99D56-318E-B6FA-D525-AAF8EE4B460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DFC10880-3A3C-446A-4D8A-2CEBA7EE02F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DA75297-F3A2-B575-E969-02014FA9A95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DFC94583-C3C3-EB57-0F3C-8234DA0A6B0D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93E19E-A305-B6FE-3386-26B43633F4E4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9D8E37-E2F4-0F0A-0AB8-EAC68859468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357">
            <a:extLst>
              <a:ext uri="{FF2B5EF4-FFF2-40B4-BE49-F238E27FC236}">
                <a16:creationId xmlns:a16="http://schemas.microsoft.com/office/drawing/2014/main" id="{C38C3A63-6229-684E-2877-E00A09084A00}"/>
              </a:ext>
            </a:extLst>
          </p:cNvPr>
          <p:cNvGrpSpPr>
            <a:grpSpLocks/>
          </p:cNvGrpSpPr>
          <p:nvPr/>
        </p:nvGrpSpPr>
        <p:grpSpPr bwMode="auto">
          <a:xfrm>
            <a:off x="5170858" y="2901255"/>
            <a:ext cx="565150" cy="293687"/>
            <a:chOff x="1871277" y="1576300"/>
            <a:chExt cx="1128371" cy="43786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F302B5C-A1DB-2AAA-98D6-22D0093A9DB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FEACA3-DB7A-F87F-128A-ECA06C48BC8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C6A6B80-48B3-20E0-B85E-66768591692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9" name="Freeform 361">
              <a:extLst>
                <a:ext uri="{FF2B5EF4-FFF2-40B4-BE49-F238E27FC236}">
                  <a16:creationId xmlns:a16="http://schemas.microsoft.com/office/drawing/2014/main" id="{DB698BC4-AF23-F433-AD1A-698C6365473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2">
              <a:extLst>
                <a:ext uri="{FF2B5EF4-FFF2-40B4-BE49-F238E27FC236}">
                  <a16:creationId xmlns:a16="http://schemas.microsoft.com/office/drawing/2014/main" id="{7C9175AA-525F-5D7A-DFCE-0BEE88A5861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Freeform 363">
              <a:extLst>
                <a:ext uri="{FF2B5EF4-FFF2-40B4-BE49-F238E27FC236}">
                  <a16:creationId xmlns:a16="http://schemas.microsoft.com/office/drawing/2014/main" id="{57118024-8433-ED93-CB29-B9755D0E532F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Freeform 364">
              <a:extLst>
                <a:ext uri="{FF2B5EF4-FFF2-40B4-BE49-F238E27FC236}">
                  <a16:creationId xmlns:a16="http://schemas.microsoft.com/office/drawing/2014/main" id="{5EEC11D9-B6A4-5C84-F731-F7CE8CDFB823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C6DA11-4756-36F2-988B-9DD98792979A}"/>
                </a:ext>
              </a:extLst>
            </p:cNvPr>
            <p:cNvCxnSpPr>
              <a:endCxn id="48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0E2B4E-387C-ED39-5BB0-7C0B546D531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357">
            <a:extLst>
              <a:ext uri="{FF2B5EF4-FFF2-40B4-BE49-F238E27FC236}">
                <a16:creationId xmlns:a16="http://schemas.microsoft.com/office/drawing/2014/main" id="{6AD25A31-13AE-7AD5-81D3-C498A36CCA40}"/>
              </a:ext>
            </a:extLst>
          </p:cNvPr>
          <p:cNvGrpSpPr>
            <a:grpSpLocks/>
          </p:cNvGrpSpPr>
          <p:nvPr/>
        </p:nvGrpSpPr>
        <p:grpSpPr bwMode="auto">
          <a:xfrm>
            <a:off x="4534959" y="4606826"/>
            <a:ext cx="565150" cy="293687"/>
            <a:chOff x="1871277" y="1576300"/>
            <a:chExt cx="1128371" cy="43786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65AD3E-5432-967F-E89A-A908393D496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53738D2-654A-C0B4-0D76-8FD43404121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3808053-0F8D-2F98-8793-C243900A7A7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9" name="Freeform 361">
              <a:extLst>
                <a:ext uri="{FF2B5EF4-FFF2-40B4-BE49-F238E27FC236}">
                  <a16:creationId xmlns:a16="http://schemas.microsoft.com/office/drawing/2014/main" id="{26E6B8A5-11CF-4B74-44FC-6EC44426A84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2">
              <a:extLst>
                <a:ext uri="{FF2B5EF4-FFF2-40B4-BE49-F238E27FC236}">
                  <a16:creationId xmlns:a16="http://schemas.microsoft.com/office/drawing/2014/main" id="{90B8F371-7BBE-0FEC-B7B3-45185135E89D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" name="Freeform 363">
              <a:extLst>
                <a:ext uri="{FF2B5EF4-FFF2-40B4-BE49-F238E27FC236}">
                  <a16:creationId xmlns:a16="http://schemas.microsoft.com/office/drawing/2014/main" id="{19ECFC21-380C-9E73-CEC4-AA85DD0259EB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Freeform 364">
              <a:extLst>
                <a:ext uri="{FF2B5EF4-FFF2-40B4-BE49-F238E27FC236}">
                  <a16:creationId xmlns:a16="http://schemas.microsoft.com/office/drawing/2014/main" id="{B0459E10-AEA6-AC62-9B69-1CF8A87C96D6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01D83A1-D0C9-F39B-5FC6-C2EB3AA8D77B}"/>
                </a:ext>
              </a:extLst>
            </p:cNvPr>
            <p:cNvCxnSpPr>
              <a:endCxn id="58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E6806FC-68F9-A5F9-5680-318D7F8431C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357">
            <a:extLst>
              <a:ext uri="{FF2B5EF4-FFF2-40B4-BE49-F238E27FC236}">
                <a16:creationId xmlns:a16="http://schemas.microsoft.com/office/drawing/2014/main" id="{86DAE40D-D290-2316-CA61-6522F4C67318}"/>
              </a:ext>
            </a:extLst>
          </p:cNvPr>
          <p:cNvGrpSpPr>
            <a:grpSpLocks/>
          </p:cNvGrpSpPr>
          <p:nvPr/>
        </p:nvGrpSpPr>
        <p:grpSpPr bwMode="auto">
          <a:xfrm>
            <a:off x="7969659" y="5252245"/>
            <a:ext cx="565150" cy="293687"/>
            <a:chOff x="1871277" y="1576300"/>
            <a:chExt cx="1128371" cy="437861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26D29B0-2904-213D-3CBC-0B1572D47BC4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948F11F-BB6A-2524-9C65-98DDA1B371E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3147508-9C45-9FC0-945A-CE0C8C06544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9" name="Freeform 361">
              <a:extLst>
                <a:ext uri="{FF2B5EF4-FFF2-40B4-BE49-F238E27FC236}">
                  <a16:creationId xmlns:a16="http://schemas.microsoft.com/office/drawing/2014/main" id="{D87B06F5-21DE-A574-B6E8-62FC3FA5784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Freeform 362">
              <a:extLst>
                <a:ext uri="{FF2B5EF4-FFF2-40B4-BE49-F238E27FC236}">
                  <a16:creationId xmlns:a16="http://schemas.microsoft.com/office/drawing/2014/main" id="{E68DF061-5BCF-D58F-3E51-7044193B7F0B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" name="Freeform 363">
              <a:extLst>
                <a:ext uri="{FF2B5EF4-FFF2-40B4-BE49-F238E27FC236}">
                  <a16:creationId xmlns:a16="http://schemas.microsoft.com/office/drawing/2014/main" id="{EC4DFD10-6151-88F6-6E97-7DF43C9B2D4F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Freeform 364">
              <a:extLst>
                <a:ext uri="{FF2B5EF4-FFF2-40B4-BE49-F238E27FC236}">
                  <a16:creationId xmlns:a16="http://schemas.microsoft.com/office/drawing/2014/main" id="{200671A2-521F-F414-D159-DDD37B73C807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F97DC26-AE3B-9C63-EB17-FE25534E9D93}"/>
                </a:ext>
              </a:extLst>
            </p:cNvPr>
            <p:cNvCxnSpPr>
              <a:endCxn id="68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10684F5-BBC4-0687-93EB-A84991DFF9D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357">
            <a:extLst>
              <a:ext uri="{FF2B5EF4-FFF2-40B4-BE49-F238E27FC236}">
                <a16:creationId xmlns:a16="http://schemas.microsoft.com/office/drawing/2014/main" id="{DEC12483-7C66-9C19-325B-A6AB66553579}"/>
              </a:ext>
            </a:extLst>
          </p:cNvPr>
          <p:cNvGrpSpPr>
            <a:grpSpLocks/>
          </p:cNvGrpSpPr>
          <p:nvPr/>
        </p:nvGrpSpPr>
        <p:grpSpPr bwMode="auto">
          <a:xfrm>
            <a:off x="8668991" y="6088093"/>
            <a:ext cx="565150" cy="293687"/>
            <a:chOff x="1871277" y="1576300"/>
            <a:chExt cx="1128371" cy="43786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95F27-D4A7-72FF-3BE8-3FE8E9997306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215DD02-9733-756F-A030-2F0B43A6581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4016BB-578F-8097-FCF4-1A339A5D985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" name="Freeform 361">
              <a:extLst>
                <a:ext uri="{FF2B5EF4-FFF2-40B4-BE49-F238E27FC236}">
                  <a16:creationId xmlns:a16="http://schemas.microsoft.com/office/drawing/2014/main" id="{610FD113-8ECF-C77E-B1C3-2649831D21C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362">
              <a:extLst>
                <a:ext uri="{FF2B5EF4-FFF2-40B4-BE49-F238E27FC236}">
                  <a16:creationId xmlns:a16="http://schemas.microsoft.com/office/drawing/2014/main" id="{90C5D395-774C-0C79-90FD-8D76C7868AF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363">
              <a:extLst>
                <a:ext uri="{FF2B5EF4-FFF2-40B4-BE49-F238E27FC236}">
                  <a16:creationId xmlns:a16="http://schemas.microsoft.com/office/drawing/2014/main" id="{8714771A-A4BA-E3C7-C65E-F53019F7AF1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Freeform 364">
              <a:extLst>
                <a:ext uri="{FF2B5EF4-FFF2-40B4-BE49-F238E27FC236}">
                  <a16:creationId xmlns:a16="http://schemas.microsoft.com/office/drawing/2014/main" id="{4CF4F2CF-7D2F-44A1-566D-E11746251812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EF432A-1E31-07BB-4012-3EF0448922D8}"/>
                </a:ext>
              </a:extLst>
            </p:cNvPr>
            <p:cNvCxnSpPr>
              <a:endCxn id="9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BBAADB6-E2A4-6A84-0FFF-273B3C8A0A58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357">
            <a:extLst>
              <a:ext uri="{FF2B5EF4-FFF2-40B4-BE49-F238E27FC236}">
                <a16:creationId xmlns:a16="http://schemas.microsoft.com/office/drawing/2014/main" id="{2F8A5998-9027-1F97-61B1-FB8A57B06E38}"/>
              </a:ext>
            </a:extLst>
          </p:cNvPr>
          <p:cNvGrpSpPr>
            <a:grpSpLocks/>
          </p:cNvGrpSpPr>
          <p:nvPr/>
        </p:nvGrpSpPr>
        <p:grpSpPr bwMode="auto">
          <a:xfrm>
            <a:off x="9300816" y="5557636"/>
            <a:ext cx="565150" cy="293687"/>
            <a:chOff x="1871277" y="1576300"/>
            <a:chExt cx="1128371" cy="43786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CBED5E4-0606-FA99-6032-260F2601F2C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21778CF-9F2D-E368-6FAD-99CD2EF1FAA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4444784-F6BA-89BF-D988-52FB304B0C3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Freeform 361">
              <a:extLst>
                <a:ext uri="{FF2B5EF4-FFF2-40B4-BE49-F238E27FC236}">
                  <a16:creationId xmlns:a16="http://schemas.microsoft.com/office/drawing/2014/main" id="{0509DE8C-4949-DD37-E03E-07E05F35FA9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Freeform 362">
              <a:extLst>
                <a:ext uri="{FF2B5EF4-FFF2-40B4-BE49-F238E27FC236}">
                  <a16:creationId xmlns:a16="http://schemas.microsoft.com/office/drawing/2014/main" id="{E441EC7D-812D-2993-6BAB-BACC905B08D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Freeform 363">
              <a:extLst>
                <a:ext uri="{FF2B5EF4-FFF2-40B4-BE49-F238E27FC236}">
                  <a16:creationId xmlns:a16="http://schemas.microsoft.com/office/drawing/2014/main" id="{985D5671-F64D-D2B4-4F42-9EA7E59C53B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Freeform 364">
              <a:extLst>
                <a:ext uri="{FF2B5EF4-FFF2-40B4-BE49-F238E27FC236}">
                  <a16:creationId xmlns:a16="http://schemas.microsoft.com/office/drawing/2014/main" id="{FFB65295-C4C6-86DB-1D00-DF32B143EE7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BD9D308-96C1-6536-AC00-994A98075428}"/>
                </a:ext>
              </a:extLst>
            </p:cNvPr>
            <p:cNvCxnSpPr>
              <a:endCxn id="10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4DA86A0-3480-6DCE-9AC1-D18644362E9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357">
            <a:extLst>
              <a:ext uri="{FF2B5EF4-FFF2-40B4-BE49-F238E27FC236}">
                <a16:creationId xmlns:a16="http://schemas.microsoft.com/office/drawing/2014/main" id="{0005782B-6214-0CE9-96DC-6479BDF7188E}"/>
              </a:ext>
            </a:extLst>
          </p:cNvPr>
          <p:cNvGrpSpPr>
            <a:grpSpLocks/>
          </p:cNvGrpSpPr>
          <p:nvPr/>
        </p:nvGrpSpPr>
        <p:grpSpPr bwMode="auto">
          <a:xfrm>
            <a:off x="9503834" y="1953419"/>
            <a:ext cx="565150" cy="293687"/>
            <a:chOff x="1871277" y="1576300"/>
            <a:chExt cx="1128371" cy="437861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C7224AE-9CFA-0046-B64E-422281659BF7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6D7D68C-B4CD-D6E6-F986-0B472C7423A0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45E2D5E-11E2-2509-EA8F-B4123D8D0E1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8" name="Freeform 361">
              <a:extLst>
                <a:ext uri="{FF2B5EF4-FFF2-40B4-BE49-F238E27FC236}">
                  <a16:creationId xmlns:a16="http://schemas.microsoft.com/office/drawing/2014/main" id="{507D7C73-59E0-7F90-15D1-36F9709E25B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" name="Freeform 362">
              <a:extLst>
                <a:ext uri="{FF2B5EF4-FFF2-40B4-BE49-F238E27FC236}">
                  <a16:creationId xmlns:a16="http://schemas.microsoft.com/office/drawing/2014/main" id="{0BC2102F-95CA-D9C3-AA0D-EA0083CCE5D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0" name="Freeform 363">
              <a:extLst>
                <a:ext uri="{FF2B5EF4-FFF2-40B4-BE49-F238E27FC236}">
                  <a16:creationId xmlns:a16="http://schemas.microsoft.com/office/drawing/2014/main" id="{F7E83374-F2F4-8544-6280-9B81A6721B3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1" name="Freeform 364">
              <a:extLst>
                <a:ext uri="{FF2B5EF4-FFF2-40B4-BE49-F238E27FC236}">
                  <a16:creationId xmlns:a16="http://schemas.microsoft.com/office/drawing/2014/main" id="{EDFF0694-A083-AA8A-D03F-AE697B43944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32935D4-531A-0E14-98C0-5B2292CAAE4B}"/>
                </a:ext>
              </a:extLst>
            </p:cNvPr>
            <p:cNvCxnSpPr>
              <a:endCxn id="11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EA03CD2-62E0-BF52-5F14-C86572F14F2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357">
            <a:extLst>
              <a:ext uri="{FF2B5EF4-FFF2-40B4-BE49-F238E27FC236}">
                <a16:creationId xmlns:a16="http://schemas.microsoft.com/office/drawing/2014/main" id="{AFAFF310-1707-B1D6-023A-A43EC0B879EC}"/>
              </a:ext>
            </a:extLst>
          </p:cNvPr>
          <p:cNvGrpSpPr>
            <a:grpSpLocks/>
          </p:cNvGrpSpPr>
          <p:nvPr/>
        </p:nvGrpSpPr>
        <p:grpSpPr bwMode="auto">
          <a:xfrm>
            <a:off x="8522879" y="2410619"/>
            <a:ext cx="565150" cy="293687"/>
            <a:chOff x="1871277" y="1576300"/>
            <a:chExt cx="1128371" cy="437861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2FB5D-AD41-D1DC-FED5-DD21B1D111C7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E91E97-FCED-2E9A-9C0D-18A88DCE5FD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6C9F999-72B3-43C1-8DD6-D71922319DC8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" name="Freeform 361">
              <a:extLst>
                <a:ext uri="{FF2B5EF4-FFF2-40B4-BE49-F238E27FC236}">
                  <a16:creationId xmlns:a16="http://schemas.microsoft.com/office/drawing/2014/main" id="{4FE6509A-A4B7-FFEE-B8E6-6412A2D6B6C7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Freeform 362">
              <a:extLst>
                <a:ext uri="{FF2B5EF4-FFF2-40B4-BE49-F238E27FC236}">
                  <a16:creationId xmlns:a16="http://schemas.microsoft.com/office/drawing/2014/main" id="{AFE70683-A6E0-C9DA-15FB-9C75151105F6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Freeform 363">
              <a:extLst>
                <a:ext uri="{FF2B5EF4-FFF2-40B4-BE49-F238E27FC236}">
                  <a16:creationId xmlns:a16="http://schemas.microsoft.com/office/drawing/2014/main" id="{230B91D3-51C6-5BC4-9FAD-82A3B676093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1" name="Freeform 364">
              <a:extLst>
                <a:ext uri="{FF2B5EF4-FFF2-40B4-BE49-F238E27FC236}">
                  <a16:creationId xmlns:a16="http://schemas.microsoft.com/office/drawing/2014/main" id="{53D7A3EC-219A-AFD2-CF5B-D4ADD466C6BA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38B34D8-67FC-E745-B036-7FD4874B67CC}"/>
                </a:ext>
              </a:extLst>
            </p:cNvPr>
            <p:cNvCxnSpPr>
              <a:endCxn id="12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75DAC86-FC8C-CB7C-BA2A-56A76B64E75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357">
            <a:extLst>
              <a:ext uri="{FF2B5EF4-FFF2-40B4-BE49-F238E27FC236}">
                <a16:creationId xmlns:a16="http://schemas.microsoft.com/office/drawing/2014/main" id="{70C3F3C7-C660-7BE6-F06E-DE15D94BD205}"/>
              </a:ext>
            </a:extLst>
          </p:cNvPr>
          <p:cNvGrpSpPr>
            <a:grpSpLocks/>
          </p:cNvGrpSpPr>
          <p:nvPr/>
        </p:nvGrpSpPr>
        <p:grpSpPr bwMode="auto">
          <a:xfrm>
            <a:off x="9451447" y="3588815"/>
            <a:ext cx="565150" cy="293687"/>
            <a:chOff x="1871277" y="1576300"/>
            <a:chExt cx="1128371" cy="43786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BA89793-7469-E08F-8AE9-6047130E60D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1DB0A44-115C-659A-AA2F-1C129313E210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2FE2E77-302B-2B01-E201-AAB7C9236F0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" name="Freeform 361">
              <a:extLst>
                <a:ext uri="{FF2B5EF4-FFF2-40B4-BE49-F238E27FC236}">
                  <a16:creationId xmlns:a16="http://schemas.microsoft.com/office/drawing/2014/main" id="{0B682BC6-D7AB-3BE1-37FD-686AB7C2BC6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362">
              <a:extLst>
                <a:ext uri="{FF2B5EF4-FFF2-40B4-BE49-F238E27FC236}">
                  <a16:creationId xmlns:a16="http://schemas.microsoft.com/office/drawing/2014/main" id="{4F2E896D-8E66-FD8C-18C6-912D248419B7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Freeform 363">
              <a:extLst>
                <a:ext uri="{FF2B5EF4-FFF2-40B4-BE49-F238E27FC236}">
                  <a16:creationId xmlns:a16="http://schemas.microsoft.com/office/drawing/2014/main" id="{F702C420-A64B-E239-7458-C345F347642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Freeform 364">
              <a:extLst>
                <a:ext uri="{FF2B5EF4-FFF2-40B4-BE49-F238E27FC236}">
                  <a16:creationId xmlns:a16="http://schemas.microsoft.com/office/drawing/2014/main" id="{67B8F498-8851-2C63-80AF-9AE384624BB9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1D1EABF-5140-116B-8D51-204CE68BE521}"/>
                </a:ext>
              </a:extLst>
            </p:cNvPr>
            <p:cNvCxnSpPr>
              <a:endCxn id="13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CB55C0F-4047-2341-8FFE-EE7A317E208B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357">
            <a:extLst>
              <a:ext uri="{FF2B5EF4-FFF2-40B4-BE49-F238E27FC236}">
                <a16:creationId xmlns:a16="http://schemas.microsoft.com/office/drawing/2014/main" id="{56044C66-9814-0DD3-4FAD-F1B90F2E4CE2}"/>
              </a:ext>
            </a:extLst>
          </p:cNvPr>
          <p:cNvGrpSpPr>
            <a:grpSpLocks/>
          </p:cNvGrpSpPr>
          <p:nvPr/>
        </p:nvGrpSpPr>
        <p:grpSpPr bwMode="auto">
          <a:xfrm>
            <a:off x="10418234" y="2348905"/>
            <a:ext cx="565150" cy="293687"/>
            <a:chOff x="1871277" y="1576300"/>
            <a:chExt cx="1128371" cy="437861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C22DD7D-7D92-5D2C-EC29-85E2A546DC80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8E52692-5FC2-812E-7042-D1CCE6EF01A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A125096-AEC5-77A3-8DD8-7312AF7540B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8" name="Freeform 361">
              <a:extLst>
                <a:ext uri="{FF2B5EF4-FFF2-40B4-BE49-F238E27FC236}">
                  <a16:creationId xmlns:a16="http://schemas.microsoft.com/office/drawing/2014/main" id="{4899FF15-4C90-108B-7738-21D6DF28CF6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Freeform 362">
              <a:extLst>
                <a:ext uri="{FF2B5EF4-FFF2-40B4-BE49-F238E27FC236}">
                  <a16:creationId xmlns:a16="http://schemas.microsoft.com/office/drawing/2014/main" id="{05D8DF03-72DA-7AA3-E424-D76D56FDDFC4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363">
              <a:extLst>
                <a:ext uri="{FF2B5EF4-FFF2-40B4-BE49-F238E27FC236}">
                  <a16:creationId xmlns:a16="http://schemas.microsoft.com/office/drawing/2014/main" id="{EA91A7B7-22B4-87A2-CF5F-AAF51AF6154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1" name="Freeform 364">
              <a:extLst>
                <a:ext uri="{FF2B5EF4-FFF2-40B4-BE49-F238E27FC236}">
                  <a16:creationId xmlns:a16="http://schemas.microsoft.com/office/drawing/2014/main" id="{3B4DA126-6E10-A49A-0AA2-0A3AF6CE96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E58C3C4-2FC4-1F4D-62F9-4D0827E62238}"/>
                </a:ext>
              </a:extLst>
            </p:cNvPr>
            <p:cNvCxnSpPr>
              <a:endCxn id="14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89A6341-20D5-D0E5-3394-6AE6DB2148E8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357">
            <a:extLst>
              <a:ext uri="{FF2B5EF4-FFF2-40B4-BE49-F238E27FC236}">
                <a16:creationId xmlns:a16="http://schemas.microsoft.com/office/drawing/2014/main" id="{F6B11A96-C18E-48E5-732E-9EB74B5E49EE}"/>
              </a:ext>
            </a:extLst>
          </p:cNvPr>
          <p:cNvGrpSpPr>
            <a:grpSpLocks/>
          </p:cNvGrpSpPr>
          <p:nvPr/>
        </p:nvGrpSpPr>
        <p:grpSpPr bwMode="auto">
          <a:xfrm>
            <a:off x="8460649" y="1343819"/>
            <a:ext cx="565150" cy="293687"/>
            <a:chOff x="1871277" y="1576300"/>
            <a:chExt cx="1128371" cy="437861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9B1A134-A30A-B5BD-1446-8359E2D21FAE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473D44B-7871-0BD1-E117-9138A3E6DCA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F4086E1-A447-5064-05CC-B63FC8B85ED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361">
              <a:extLst>
                <a:ext uri="{FF2B5EF4-FFF2-40B4-BE49-F238E27FC236}">
                  <a16:creationId xmlns:a16="http://schemas.microsoft.com/office/drawing/2014/main" id="{7F7AD06C-6682-F4DF-9AA3-05BC44088985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362">
              <a:extLst>
                <a:ext uri="{FF2B5EF4-FFF2-40B4-BE49-F238E27FC236}">
                  <a16:creationId xmlns:a16="http://schemas.microsoft.com/office/drawing/2014/main" id="{27F8B940-D2B7-B50E-5777-8869FE04032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0" name="Freeform 363">
              <a:extLst>
                <a:ext uri="{FF2B5EF4-FFF2-40B4-BE49-F238E27FC236}">
                  <a16:creationId xmlns:a16="http://schemas.microsoft.com/office/drawing/2014/main" id="{2A4E4F12-BB81-A0E9-86A5-50C35416856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4">
              <a:extLst>
                <a:ext uri="{FF2B5EF4-FFF2-40B4-BE49-F238E27FC236}">
                  <a16:creationId xmlns:a16="http://schemas.microsoft.com/office/drawing/2014/main" id="{CE71364C-95EF-FAFC-1454-307810D671A0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5AE2B9D-F94F-F3F5-F118-3E81D9CC55FA}"/>
                </a:ext>
              </a:extLst>
            </p:cNvPr>
            <p:cNvCxnSpPr>
              <a:endCxn id="15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88EF07-CFB1-3089-3368-50F0FB8477CE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357">
            <a:extLst>
              <a:ext uri="{FF2B5EF4-FFF2-40B4-BE49-F238E27FC236}">
                <a16:creationId xmlns:a16="http://schemas.microsoft.com/office/drawing/2014/main" id="{9A2FBDBF-8B0B-5BF4-045B-71A725EBFF44}"/>
              </a:ext>
            </a:extLst>
          </p:cNvPr>
          <p:cNvGrpSpPr>
            <a:grpSpLocks/>
          </p:cNvGrpSpPr>
          <p:nvPr/>
        </p:nvGrpSpPr>
        <p:grpSpPr bwMode="auto">
          <a:xfrm>
            <a:off x="7370234" y="2819498"/>
            <a:ext cx="565150" cy="293687"/>
            <a:chOff x="1871277" y="1576300"/>
            <a:chExt cx="1128371" cy="437861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9E9C0A6-3A38-9B6E-53F5-19802B75B63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4D64507-4597-5219-7A7B-30367390DDE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70CE0A8-D87B-3939-0C86-042F5CEFE9C7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Freeform 361">
              <a:extLst>
                <a:ext uri="{FF2B5EF4-FFF2-40B4-BE49-F238E27FC236}">
                  <a16:creationId xmlns:a16="http://schemas.microsoft.com/office/drawing/2014/main" id="{A584EFBE-93F2-375E-90A9-91667ED2CF8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362">
              <a:extLst>
                <a:ext uri="{FF2B5EF4-FFF2-40B4-BE49-F238E27FC236}">
                  <a16:creationId xmlns:a16="http://schemas.microsoft.com/office/drawing/2014/main" id="{FCB3999B-68B8-13A0-F9E6-BB902D05B04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0" name="Freeform 363">
              <a:extLst>
                <a:ext uri="{FF2B5EF4-FFF2-40B4-BE49-F238E27FC236}">
                  <a16:creationId xmlns:a16="http://schemas.microsoft.com/office/drawing/2014/main" id="{A1F1D939-50F2-62B2-FB46-8F2F2A723AF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1" name="Freeform 364">
              <a:extLst>
                <a:ext uri="{FF2B5EF4-FFF2-40B4-BE49-F238E27FC236}">
                  <a16:creationId xmlns:a16="http://schemas.microsoft.com/office/drawing/2014/main" id="{A440D856-F9CB-344B-C073-73C5665054B6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700EFD4-A649-4C15-4647-E4B10CD444E3}"/>
                </a:ext>
              </a:extLst>
            </p:cNvPr>
            <p:cNvCxnSpPr>
              <a:endCxn id="167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31DD961-BDC6-02A9-EBBD-A8A0F5972D23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Cloud 173">
            <a:extLst>
              <a:ext uri="{FF2B5EF4-FFF2-40B4-BE49-F238E27FC236}">
                <a16:creationId xmlns:a16="http://schemas.microsoft.com/office/drawing/2014/main" id="{AC0C0652-9378-D07D-C5C1-19A04A090D2F}"/>
              </a:ext>
            </a:extLst>
          </p:cNvPr>
          <p:cNvSpPr/>
          <p:nvPr/>
        </p:nvSpPr>
        <p:spPr>
          <a:xfrm>
            <a:off x="2834625" y="2348905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B5EA3CD3-6970-DB6E-64B9-35CF9F5FB512}"/>
              </a:ext>
            </a:extLst>
          </p:cNvPr>
          <p:cNvSpPr/>
          <p:nvPr/>
        </p:nvSpPr>
        <p:spPr>
          <a:xfrm>
            <a:off x="7676682" y="4949679"/>
            <a:ext cx="2587743" cy="184820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Cloud 175">
            <a:extLst>
              <a:ext uri="{FF2B5EF4-FFF2-40B4-BE49-F238E27FC236}">
                <a16:creationId xmlns:a16="http://schemas.microsoft.com/office/drawing/2014/main" id="{8E0314CC-81EB-07C6-9BAF-6212D036D269}"/>
              </a:ext>
            </a:extLst>
          </p:cNvPr>
          <p:cNvSpPr/>
          <p:nvPr/>
        </p:nvSpPr>
        <p:spPr>
          <a:xfrm>
            <a:off x="7247385" y="768898"/>
            <a:ext cx="4895850" cy="313531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7" name="Group 357">
            <a:extLst>
              <a:ext uri="{FF2B5EF4-FFF2-40B4-BE49-F238E27FC236}">
                <a16:creationId xmlns:a16="http://schemas.microsoft.com/office/drawing/2014/main" id="{E520A8D2-3776-349B-E5DB-A2D40C683BAA}"/>
              </a:ext>
            </a:extLst>
          </p:cNvPr>
          <p:cNvGrpSpPr>
            <a:grpSpLocks/>
          </p:cNvGrpSpPr>
          <p:nvPr/>
        </p:nvGrpSpPr>
        <p:grpSpPr bwMode="auto">
          <a:xfrm>
            <a:off x="5957920" y="3076277"/>
            <a:ext cx="565150" cy="293687"/>
            <a:chOff x="1871277" y="1576300"/>
            <a:chExt cx="1128371" cy="437861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BD18DF-6500-A8B7-D526-230E2C317159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71AC4B7-78FA-D5BF-CBA4-0B24BAD21A48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162FF50-B11A-31D7-1480-173C06D8036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1" name="Freeform 361">
              <a:extLst>
                <a:ext uri="{FF2B5EF4-FFF2-40B4-BE49-F238E27FC236}">
                  <a16:creationId xmlns:a16="http://schemas.microsoft.com/office/drawing/2014/main" id="{D19B35CD-B889-BF18-1A24-E00283F1708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Freeform 362">
              <a:extLst>
                <a:ext uri="{FF2B5EF4-FFF2-40B4-BE49-F238E27FC236}">
                  <a16:creationId xmlns:a16="http://schemas.microsoft.com/office/drawing/2014/main" id="{1C66A067-CB2F-6046-C5D2-F00AD3A25E14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Freeform 363">
              <a:extLst>
                <a:ext uri="{FF2B5EF4-FFF2-40B4-BE49-F238E27FC236}">
                  <a16:creationId xmlns:a16="http://schemas.microsoft.com/office/drawing/2014/main" id="{B0971BFE-9F1D-2800-BB83-288F1DC3794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Freeform 364">
              <a:extLst>
                <a:ext uri="{FF2B5EF4-FFF2-40B4-BE49-F238E27FC236}">
                  <a16:creationId xmlns:a16="http://schemas.microsoft.com/office/drawing/2014/main" id="{095DF303-F742-F415-8FC6-D68E82AFDAC6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439DF00-693B-D3FE-8A5A-C08A2A10F2A5}"/>
                </a:ext>
              </a:extLst>
            </p:cNvPr>
            <p:cNvCxnSpPr>
              <a:endCxn id="180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7B3BB2F-DEFC-5DAB-E39D-B36BF1EE9A1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7E93E87-2072-7D35-9EF0-B9186B5D60B8}"/>
              </a:ext>
            </a:extLst>
          </p:cNvPr>
          <p:cNvGrpSpPr/>
          <p:nvPr/>
        </p:nvGrpSpPr>
        <p:grpSpPr>
          <a:xfrm>
            <a:off x="3965020" y="3040761"/>
            <a:ext cx="5773680" cy="3051000"/>
            <a:chOff x="1623986" y="2535142"/>
            <a:chExt cx="5773680" cy="30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E3E4A6C-EA50-BD08-B50C-2CDDB323EC6C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5346" y="3024742"/>
                  <a:ext cx="1400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E1ACB4B-E0C0-6178-BF42-7C70411C0B92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FB55723-80AD-78C8-D7BC-A4AF9732BAC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3546" y="3479782"/>
                  <a:ext cx="69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6FD0D1E-6F9F-7EEA-8BF8-5AA9F066932C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75986" y="268310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2D9C7B0-17ED-6B99-51B9-3F20167AD0D3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54946" y="3883702"/>
                  <a:ext cx="601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99E958F-F06A-C494-BF02-EB1167976D99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7546" y="2608582"/>
                  <a:ext cx="221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A8B393D-1249-495F-FEB2-6C7087FF26FF}"/>
                    </a:ext>
                  </a:extLst>
                </p14:cNvPr>
                <p14:cNvContentPartPr/>
                <p14:nvPr/>
              </p14:nvContentPartPr>
              <p14:xfrm>
                <a:off x="4183226" y="2535142"/>
                <a:ext cx="848160" cy="16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5E0A5C1-39B1-BC1A-BB43-F9A0E1977E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4226" y="2526142"/>
                  <a:ext cx="865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B06D1D2-A1E5-5FE0-5F81-E3703678DC86}"/>
                    </a:ext>
                  </a:extLst>
                </p14:cNvPr>
                <p14:cNvContentPartPr/>
                <p14:nvPr/>
              </p14:nvContentPartPr>
              <p14:xfrm>
                <a:off x="2762666" y="4323982"/>
                <a:ext cx="3075120" cy="413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26DABAC-B682-221B-9D24-97F310E647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3666" y="4314982"/>
                  <a:ext cx="3092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F2D0097-11DF-451C-9936-111BB7D76389}"/>
                    </a:ext>
                  </a:extLst>
                </p14:cNvPr>
                <p14:cNvContentPartPr/>
                <p14:nvPr/>
              </p14:nvContentPartPr>
              <p14:xfrm>
                <a:off x="6012026" y="5085742"/>
                <a:ext cx="469080" cy="456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5A9501-5C9B-20BE-95F2-64F209B134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3386" y="5077102"/>
                  <a:ext cx="486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09A2471-827E-E698-FF81-CCA5DDCF4834}"/>
                    </a:ext>
                  </a:extLst>
                </p14:cNvPr>
                <p14:cNvContentPartPr/>
                <p14:nvPr/>
              </p14:nvContentPartPr>
              <p14:xfrm>
                <a:off x="6830666" y="5317222"/>
                <a:ext cx="276480" cy="268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09057EE-533C-9039-8CCC-15841A389E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21666" y="5308582"/>
                  <a:ext cx="294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C04CE71-A528-D6A0-80C1-F5FA1304A031}"/>
                    </a:ext>
                  </a:extLst>
                </p14:cNvPr>
                <p14:cNvContentPartPr/>
                <p14:nvPr/>
              </p14:nvContentPartPr>
              <p14:xfrm>
                <a:off x="7263746" y="3382582"/>
                <a:ext cx="133920" cy="1652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C10E3F0-B29E-4C72-3318-EA489509A6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5106" y="3373582"/>
                  <a:ext cx="151560" cy="16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FDA8BC4-E03D-F096-7E64-CF6BC30C7434}"/>
                    </a:ext>
                  </a:extLst>
                </p14:cNvPr>
                <p14:cNvContentPartPr/>
                <p14:nvPr/>
              </p14:nvContentPartPr>
              <p14:xfrm>
                <a:off x="6163586" y="4961182"/>
                <a:ext cx="802440" cy="172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28932D-D503-85C8-9163-C6CF2E533A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4946" y="4952542"/>
                  <a:ext cx="8200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CAC9494-07C0-EC64-7D0B-DF61EBBE8B56}"/>
              </a:ext>
            </a:extLst>
          </p:cNvPr>
          <p:cNvGrpSpPr/>
          <p:nvPr/>
        </p:nvGrpSpPr>
        <p:grpSpPr>
          <a:xfrm>
            <a:off x="7905580" y="1379721"/>
            <a:ext cx="2700720" cy="1508040"/>
            <a:chOff x="5564546" y="874102"/>
            <a:chExt cx="2700720" cy="15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D2D36C0-7B6C-0908-8609-681E657F0CE6}"/>
                    </a:ext>
                  </a:extLst>
                </p14:cNvPr>
                <p14:cNvContentPartPr/>
                <p14:nvPr/>
              </p14:nvContentPartPr>
              <p14:xfrm>
                <a:off x="5564546" y="2129062"/>
                <a:ext cx="641160" cy="253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398833A-0BFA-B73E-E757-BE5083F91F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55906" y="2120062"/>
                  <a:ext cx="658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B6AA575-5839-4611-C6B1-F150B1281FA3}"/>
                    </a:ext>
                  </a:extLst>
                </p14:cNvPr>
                <p14:cNvContentPartPr/>
                <p14:nvPr/>
              </p14:nvContentPartPr>
              <p14:xfrm>
                <a:off x="6321986" y="1130062"/>
                <a:ext cx="24120" cy="742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14C7E54-1030-25D1-9FFF-65206D3DFE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12986" y="1121062"/>
                  <a:ext cx="4176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7B42099-D13D-5349-F90B-E9B410C80D95}"/>
                    </a:ext>
                  </a:extLst>
                </p14:cNvPr>
                <p14:cNvContentPartPr/>
                <p14:nvPr/>
              </p14:nvContentPartPr>
              <p14:xfrm>
                <a:off x="6706826" y="1716862"/>
                <a:ext cx="5396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D1C9304-E4D8-60A4-C34C-69043B1E51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7826" y="1708222"/>
                  <a:ext cx="557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FC86C04-382F-573F-FC87-A077FFB35B9D}"/>
                    </a:ext>
                  </a:extLst>
                </p14:cNvPr>
                <p14:cNvContentPartPr/>
                <p14:nvPr/>
              </p14:nvContentPartPr>
              <p14:xfrm>
                <a:off x="6663626" y="1051582"/>
                <a:ext cx="653760" cy="411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9D3FE96-F58F-E0E2-D59D-8385EE2B1B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54626" y="1042582"/>
                  <a:ext cx="671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D49FC0B-0611-1422-346C-24659A1B4D1C}"/>
                    </a:ext>
                  </a:extLst>
                </p14:cNvPr>
                <p14:cNvContentPartPr/>
                <p14:nvPr/>
              </p14:nvContentPartPr>
              <p14:xfrm>
                <a:off x="6663626" y="874102"/>
                <a:ext cx="1601640" cy="962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FB0E9B3-FD8F-ECA1-F759-6179369035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54626" y="865462"/>
                  <a:ext cx="1619280" cy="9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4D773B6-5BCE-051D-4AFD-7F8B3A448AA3}"/>
                  </a:ext>
                </a:extLst>
              </p14:cNvPr>
              <p14:cNvContentPartPr/>
              <p14:nvPr/>
            </p14:nvContentPartPr>
            <p14:xfrm>
              <a:off x="9961540" y="2589321"/>
              <a:ext cx="526680" cy="1017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4D773B6-5BCE-051D-4AFD-7F8B3A448AA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52540" y="2580324"/>
                <a:ext cx="544320" cy="1035354"/>
              </a:xfrm>
              <a:prstGeom prst="rect">
                <a:avLst/>
              </a:prstGeom>
            </p:spPr>
          </p:pic>
        </mc:Fallback>
      </mc:AlternateContent>
      <p:pic>
        <p:nvPicPr>
          <p:cNvPr id="207" name="Picture 4" descr="Logo, google, g icon - Free download on Iconfinder">
            <a:extLst>
              <a:ext uri="{FF2B5EF4-FFF2-40B4-BE49-F238E27FC236}">
                <a16:creationId xmlns:a16="http://schemas.microsoft.com/office/drawing/2014/main" id="{196BC4B2-4751-1911-7156-E830F070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50" y="461337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6" descr="Comcast (@comcast) / Twitter">
            <a:extLst>
              <a:ext uri="{FF2B5EF4-FFF2-40B4-BE49-F238E27FC236}">
                <a16:creationId xmlns:a16="http://schemas.microsoft.com/office/drawing/2014/main" id="{4593F3C7-6B30-BE5E-FDFF-FB75089E9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195" y="1132198"/>
            <a:ext cx="12954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10" descr="S2 Invests Cumulative $5 Million at Montana State University — S2  Corporation">
            <a:extLst>
              <a:ext uri="{FF2B5EF4-FFF2-40B4-BE49-F238E27FC236}">
                <a16:creationId xmlns:a16="http://schemas.microsoft.com/office/drawing/2014/main" id="{B799DE22-8B5E-4EFD-8BC1-6EB559690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190" y="5494336"/>
            <a:ext cx="908598" cy="9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F90331CA-43DC-3CD2-5385-8F5F8747213A}"/>
              </a:ext>
            </a:extLst>
          </p:cNvPr>
          <p:cNvSpPr txBox="1"/>
          <p:nvPr/>
        </p:nvSpPr>
        <p:spPr>
          <a:xfrm>
            <a:off x="3762759" y="568046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895C331-5CD6-30DC-981F-3BEC1210EECF}"/>
              </a:ext>
            </a:extLst>
          </p:cNvPr>
          <p:cNvSpPr txBox="1"/>
          <p:nvPr/>
        </p:nvSpPr>
        <p:spPr>
          <a:xfrm>
            <a:off x="273927" y="2665713"/>
            <a:ext cx="2359039" cy="2062103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OSPF</a:t>
            </a:r>
            <a:r>
              <a:rPr lang="en-US" sz="1600" dirty="0"/>
              <a:t> is a link-state protocol that uses flooding of link-state information and Dijkstra’s least-cost algorithm</a:t>
            </a:r>
          </a:p>
          <a:p>
            <a:r>
              <a:rPr lang="en-US" sz="1600" dirty="0">
                <a:sym typeface="Wingdings" panose="05000000000000000000" pitchFamily="2" charset="2"/>
              </a:rPr>
              <a:t> Used for routing </a:t>
            </a:r>
            <a:r>
              <a:rPr lang="en-US" sz="1600" i="1" dirty="0">
                <a:sym typeface="Wingdings" panose="05000000000000000000" pitchFamily="2" charset="2"/>
              </a:rPr>
              <a:t>within</a:t>
            </a:r>
            <a:r>
              <a:rPr lang="en-US" sz="1600" dirty="0">
                <a:sym typeface="Wingdings" panose="05000000000000000000" pitchFamily="2" charset="2"/>
              </a:rPr>
              <a:t> an AS</a:t>
            </a:r>
            <a:endParaRPr lang="en-US" sz="16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D26972E-20D7-5876-50F6-2143454F8F20}"/>
              </a:ext>
            </a:extLst>
          </p:cNvPr>
          <p:cNvSpPr txBox="1"/>
          <p:nvPr/>
        </p:nvSpPr>
        <p:spPr>
          <a:xfrm>
            <a:off x="146742" y="5017056"/>
            <a:ext cx="2892215" cy="73866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Border Gateway Protocol (BGP) </a:t>
            </a:r>
            <a:r>
              <a:rPr lang="en-US" sz="1400" dirty="0"/>
              <a:t>is used for exchanging routing information </a:t>
            </a:r>
            <a:r>
              <a:rPr lang="en-US" sz="1400" i="1" dirty="0"/>
              <a:t>between</a:t>
            </a:r>
            <a:r>
              <a:rPr lang="en-US" sz="1400" dirty="0"/>
              <a:t> 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74522A7-4D1A-C243-2F95-4F175D62C891}"/>
                  </a:ext>
                </a:extLst>
              </p14:cNvPr>
              <p14:cNvContentPartPr/>
              <p14:nvPr/>
            </p14:nvContentPartPr>
            <p14:xfrm>
              <a:off x="6544608" y="3070527"/>
              <a:ext cx="779400" cy="1357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74522A7-4D1A-C243-2F95-4F175D62C89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08608" y="3034622"/>
                <a:ext cx="851040" cy="207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E402C439-A667-041D-20ED-F0FCBD79D207}"/>
                  </a:ext>
                </a:extLst>
              </p14:cNvPr>
              <p14:cNvContentPartPr/>
              <p14:nvPr/>
            </p14:nvContentPartPr>
            <p14:xfrm>
              <a:off x="9665088" y="3950007"/>
              <a:ext cx="64800" cy="947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E402C439-A667-041D-20ED-F0FCBD79D2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28887" y="3914007"/>
                <a:ext cx="13684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669D70F-15F1-6FFE-CF46-839F41D93713}"/>
                  </a:ext>
                </a:extLst>
              </p14:cNvPr>
              <p14:cNvContentPartPr/>
              <p14:nvPr/>
            </p14:nvContentPartPr>
            <p14:xfrm>
              <a:off x="6011088" y="4891047"/>
              <a:ext cx="2047680" cy="2872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669D70F-15F1-6FFE-CF46-839F41D9371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75088" y="4855047"/>
                <a:ext cx="211932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35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A6A931EB-D220-C948-8F91-0ECEBE616E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/>
              <a:t>Network Layer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F215BE2D-530B-4FD7-802D-4AA4FD4DA910}"/>
              </a:ext>
            </a:extLst>
          </p:cNvPr>
          <p:cNvSpPr txBox="1"/>
          <p:nvPr/>
        </p:nvSpPr>
        <p:spPr>
          <a:xfrm>
            <a:off x="304800" y="1143000"/>
            <a:ext cx="11078845" cy="201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Dynamic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Host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Configuration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Protocol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(DHCP)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plug-</a:t>
            </a:r>
            <a:r>
              <a:rPr sz="2400" b="1" spc="-25" dirty="0">
                <a:latin typeface="Arial"/>
                <a:cs typeface="Arial"/>
              </a:rPr>
              <a:t>and-</a:t>
            </a:r>
            <a:r>
              <a:rPr sz="2400" b="1" dirty="0">
                <a:latin typeface="Arial"/>
                <a:cs typeface="Arial"/>
              </a:rPr>
              <a:t>play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client-server </a:t>
            </a:r>
            <a:r>
              <a:rPr sz="2400" dirty="0">
                <a:latin typeface="Arial"/>
                <a:cs typeface="Arial"/>
              </a:rPr>
              <a:t>protocol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obtain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automatically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Arial"/>
              <a:cs typeface="Arial"/>
            </a:endParaRPr>
          </a:p>
          <a:p>
            <a:pPr marL="774700" marR="27666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automatically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keep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forever,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temporary</a:t>
            </a:r>
            <a:endParaRPr sz="2000" dirty="0">
              <a:latin typeface="Arial"/>
              <a:cs typeface="Arial"/>
            </a:endParaRPr>
          </a:p>
          <a:p>
            <a:pPr marL="6109335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solidFill>
                  <a:srgbClr val="C0504D"/>
                </a:solidFill>
                <a:latin typeface="Arial"/>
                <a:cs typeface="Arial"/>
              </a:rPr>
              <a:t>(more</a:t>
            </a:r>
            <a:r>
              <a:rPr sz="1800" i="1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C0504D"/>
                </a:solidFill>
                <a:latin typeface="Arial"/>
                <a:cs typeface="Arial"/>
              </a:rPr>
              <a:t>common)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026" name="Picture 2" descr="How DHCP works Explained with Examples">
            <a:extLst>
              <a:ext uri="{FF2B5EF4-FFF2-40B4-BE49-F238E27FC236}">
                <a16:creationId xmlns:a16="http://schemas.microsoft.com/office/drawing/2014/main" id="{ED5515BB-A272-6F90-1AC2-67258E25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5648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62AC6E-7122-6BA9-BBC6-1548FB652861}"/>
              </a:ext>
            </a:extLst>
          </p:cNvPr>
          <p:cNvSpPr txBox="1"/>
          <p:nvPr/>
        </p:nvSpPr>
        <p:spPr>
          <a:xfrm>
            <a:off x="2307654" y="129459"/>
            <a:ext cx="4968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Provides Routing and Forwarding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60289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</TotalTime>
  <Words>1681</Words>
  <Application>Microsoft Office PowerPoint</Application>
  <PresentationFormat>Widescreen</PresentationFormat>
  <Paragraphs>352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</vt:lpstr>
      <vt:lpstr>Office Theme</vt:lpstr>
      <vt:lpstr>CSCI 466: Networks Review</vt:lpstr>
      <vt:lpstr>Announcements</vt:lpstr>
      <vt:lpstr>Final Exam Structure</vt:lpstr>
      <vt:lpstr>Application Layer</vt:lpstr>
      <vt:lpstr>Transport Layer</vt:lpstr>
      <vt:lpstr>Transport Layer</vt:lpstr>
      <vt:lpstr>Network Layer</vt:lpstr>
      <vt:lpstr>Network Layer</vt:lpstr>
      <vt:lpstr>Network Layer</vt:lpstr>
      <vt:lpstr>Network Layer</vt:lpstr>
      <vt:lpstr>Link Layer</vt:lpstr>
      <vt:lpstr>PowerPoint Presentation</vt:lpstr>
      <vt:lpstr>PowerPoint Presentation</vt:lpstr>
      <vt:lpstr>Network Security</vt:lpstr>
      <vt:lpstr>OSI MODEL</vt:lpstr>
      <vt:lpstr>OSI MODEL</vt:lpstr>
      <vt:lpstr>OSI MODEL</vt:lpstr>
      <vt:lpstr>OSI MODEL</vt:lpstr>
      <vt:lpstr>OSI MODEL</vt:lpstr>
      <vt:lpstr>OSI MODEL</vt:lpstr>
      <vt:lpstr>OSI MODEL</vt:lpstr>
      <vt:lpstr>OSI MODEL</vt:lpstr>
      <vt:lpstr>OSI MODEL</vt:lpstr>
      <vt:lpstr>OSI MODEL</vt:lpstr>
      <vt:lpstr>PowerPoint Presentation</vt:lpstr>
      <vt:lpstr>Any 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39</cp:revision>
  <dcterms:created xsi:type="dcterms:W3CDTF">2022-10-19T16:25:51Z</dcterms:created>
  <dcterms:modified xsi:type="dcterms:W3CDTF">2023-12-06T07:55:54Z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