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6" r:id="rId19"/>
    <p:sldId id="445" r:id="rId20"/>
    <p:sldId id="447" r:id="rId21"/>
    <p:sldId id="448" r:id="rId22"/>
    <p:sldId id="449" r:id="rId23"/>
    <p:sldId id="450" r:id="rId24"/>
    <p:sldId id="451" r:id="rId25"/>
    <p:sldId id="452" r:id="rId26"/>
    <p:sldId id="455" r:id="rId27"/>
    <p:sldId id="454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3" r:id="rId54"/>
    <p:sldId id="482" r:id="rId55"/>
    <p:sldId id="484" r:id="rId56"/>
    <p:sldId id="485" r:id="rId57"/>
    <p:sldId id="486" r:id="rId58"/>
    <p:sldId id="487" r:id="rId59"/>
    <p:sldId id="488" r:id="rId60"/>
    <p:sldId id="489" r:id="rId61"/>
    <p:sldId id="491" r:id="rId62"/>
    <p:sldId id="492" r:id="rId63"/>
    <p:sldId id="493" r:id="rId64"/>
    <p:sldId id="494" r:id="rId65"/>
    <p:sldId id="495" r:id="rId66"/>
    <p:sldId id="496" r:id="rId67"/>
    <p:sldId id="497" r:id="rId68"/>
    <p:sldId id="498" r:id="rId69"/>
    <p:sldId id="499" r:id="rId70"/>
    <p:sldId id="500" r:id="rId71"/>
    <p:sldId id="501" r:id="rId72"/>
    <p:sldId id="502" r:id="rId73"/>
    <p:sldId id="503" r:id="rId74"/>
    <p:sldId id="504" r:id="rId75"/>
    <p:sldId id="505" r:id="rId76"/>
    <p:sldId id="506" r:id="rId77"/>
    <p:sldId id="507" r:id="rId78"/>
    <p:sldId id="508" r:id="rId7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9" d="100"/>
          <a:sy n="119" d="100"/>
        </p:scale>
        <p:origin x="15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18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1,'2887'0,"-2501"12,23-1,615-11,-985-2,46-8,-45 5,42-1,-2 6,-58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29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50,'64'-18,"4"6,136-7,70 19,-140 2,2013-1,-2143-1,1-1,-1 2,0-1,1 0,-1 1,0 0,1 0,-1 0,0 0,0 1,0 0,0 0,0 0,5 3,-6-2,-1 1,1-1,-1 0,1 1,-1 0,0-1,0 1,-1 0,1 0,-1 0,0 0,0 0,0 0,0 8,6 29,-3-21,-1 0,-1 0,0 0,-2 0,-2 26,1-41,1-1,-1 1,-1 0,1-1,-1 1,0-1,0 1,0-1,0 0,-1 0,0 0,0 0,0 0,0-1,-1 1,1-1,-1 0,0 0,0 0,0-1,0 1,0-1,-1 0,1 0,-1 0,1-1,-8 2,-35 5,-1-2,-69 1,43-4,-423 1,5-32,216 11,-192-51,253 30,205 36,0 0,0 0,0 1,0 1,0 0,0 0,0 1,0 0,0 0,0 1,0 1,1 0,-1 0,1 1,0 0,0 0,0 1,0 0,1 1,0 0,0 0,-11 13,-51 54,43-42,-1-2,-2-1,-52 38,72-60,-43 33,51-37,-1-1,1 1,0 0,0 0,1 0,-1 0,0 0,1 0,-1 1,1-1,0 1,-1-1,1 0,1 1,-1 0,0-1,0 1,1 0,-1 3,2-4,0-1,0 0,0 1,0-1,0 1,0-1,0 0,0 0,0 0,0 1,1-1,-1 0,1-1,-1 1,1 0,-1 0,1-1,-1 1,1-1,-1 1,1-1,0 1,-1-1,1 0,2 0,52 3,-48-3,1408-3,-1273 15,-3 0,830-13,-963 2,0-1,1 1,-1 0,0 1,0-1,9 4,-15-4,1-1,-1 0,0 1,0-1,0 1,1-1,-1 1,0 0,0-1,0 1,0 0,0 0,0 0,0 0,0 0,-1 0,1 0,0 0,0 0,-1 0,1 0,-1 0,1 1,-1-1,1 0,-1 0,0 1,0-1,0 0,1 1,-1-1,0 0,-1 0,1 1,0-1,0 0,-1 1,1-1,0 0,-1 0,1 0,-1 1,0 0,-2 1,1 0,-1 0,0 0,0-1,0 1,0-1,0 0,-1 0,1 0,-1 0,1 0,-1-1,0 1,0-1,0 0,1-1,-1 1,-6 0,-79 2,75-3,-181 8,56-1,-673-1,547-6,207-3,-83-15,111 13,-125-27,-42-6,82 16,86 15,0 1,0 1,-42-1,40 7,-55 11,-4 0,69-11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18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1,'2887'0,"-2501"12,23-1,615-11,-985-2,46-8,-45 5,42-1,-2 6,-58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29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50,'64'-18,"4"6,136-7,70 19,-140 2,2013-1,-2143-1,1-1,-1 2,0-1,1 0,-1 1,0 0,1 0,-1 0,0 0,0 1,0 0,0 0,0 0,5 3,-6-2,-1 1,1-1,-1 0,1 1,-1 0,0-1,0 1,-1 0,1 0,-1 0,0 0,0 0,0 0,0 8,6 29,-3-21,-1 0,-1 0,0 0,-2 0,-2 26,1-41,1-1,-1 1,-1 0,1-1,-1 1,0-1,0 1,0-1,0 0,-1 0,0 0,0 0,0 0,0-1,-1 1,1-1,-1 0,0 0,0 0,0-1,0 1,0-1,-1 0,1 0,-1 0,1-1,-8 2,-35 5,-1-2,-69 1,43-4,-423 1,5-32,216 11,-192-51,253 30,205 36,0 0,0 0,0 1,0 1,0 0,0 0,0 1,0 0,0 0,0 1,0 1,1 0,-1 0,1 1,0 0,0 0,0 1,0 0,1 1,0 0,0 0,-11 13,-51 54,43-42,-1-2,-2-1,-52 38,72-60,-43 33,51-37,-1-1,1 1,0 0,0 0,1 0,-1 0,0 0,1 0,-1 1,1-1,0 1,-1-1,1 0,1 1,-1 0,0-1,0 1,1 0,-1 3,2-4,0-1,0 0,0 1,0-1,0 1,0-1,0 0,0 0,0 0,0 1,1-1,-1 0,1-1,-1 1,1 0,-1 0,1-1,-1 1,1-1,-1 1,1-1,0 1,-1-1,1 0,2 0,52 3,-48-3,1408-3,-1273 15,-3 0,830-13,-963 2,0-1,1 1,-1 0,0 1,0-1,9 4,-15-4,1-1,-1 0,0 1,0-1,0 1,1-1,-1 1,0 0,0-1,0 1,0 0,0 0,0 0,0 0,0 0,-1 0,1 0,0 0,0 0,-1 0,1 0,-1 0,1 1,-1-1,1 0,-1 0,0 1,0-1,0 0,1 1,-1-1,0 0,-1 0,1 1,0-1,0 0,-1 1,1-1,0 0,-1 0,1 0,-1 1,0 0,-2 1,1 0,-1 0,0 0,0-1,0 1,0-1,0 0,-1 0,1 0,-1 0,1 0,-1-1,0 1,0-1,0 0,1-1,-1 1,-6 0,-79 2,75-3,-181 8,56-1,-673-1,547-6,207-3,-83-15,111 13,-125-27,-42-6,82 16,86 15,0 1,0 1,-42-1,40 7,-55 11,-4 0,69-11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0.2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0 187,'6'-5,"-1"1,1 0,0 0,0 0,0 1,0 0,1 1,-1-1,1 1,0 0,10-1,84-6,-56 6,942-19,-649 25,108-6,617 10,-386 36,258 5,-387-49,942 14,-168-16,-549-9,-607 12,196-27,-242 15,122 4,-136 8,187-26,-184 12,0 6,172 7,-131 4,284-19,-377 12,559-1,-327 8,-29-24,-57 2,1063 8,-743 14,113-23,-481 20,17-3,-57-17,-95 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2.01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49,'2813'0,"-2298"-24,42-1,451 26,-988-1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3.48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0,'49'4,"-1"1,0 3,89 27,-36-9,80 10,268 20,191-37,-480-21,383 3,-1 38,-47-4,2-37,-169-1,-28-9,20 0,-175 12,-114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8.7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1,'16'1,"1"1,-1 0,0 1,22 8,15 2,361 66,748 46,-774-124,43 4,-354-3,54 4,-115-4,1 0,0 2,-1 0,0 0,23 11,-36-14,1 1,-1 0,1 0,-1 0,0 0,0 1,0 0,0-1,0 1,0 0,-1 0,0 0,1 0,-1 1,0-1,-1 1,1-1,-1 1,2 5,-2-2,0-1,0 1,-1-1,0 1,0-1,-1 1,0-1,0 1,-1-1,-3 12,-2-1,-1 0,-1-1,0 1,-1-2,0 1,-1-1,-19 18,12-17,-1-1,0-1,-1-1,-1-1,0 0,-1-2,0 0,0-2,-1 0,0-2,-40 7,-5-3,-1-4,-123-3,-15-16,-389-77,514 74,0 4,-1 3,-124 3,-246 7,344-11,-193-44,129 19,167 34,0-1,0 1,-1 1,1-1,0 1,-1 0,1 1,0-1,-9 3,13-2,0 0,0 0,1 0,-1 1,0-1,1 0,-1 1,1-1,0 1,-1 0,1-1,0 1,0 0,0 0,0 0,0-1,1 1,-1 0,0 0,1 0,0 0,-1 1,1-1,0 0,0 0,0 0,0 0,1 0,-1 0,1 2,1 27,0 0,1 1,11 48,-12-71,0-1,1 1,1 0,-1-1,1 0,1 0,0 0,0-1,0 0,1 0,0 0,0 0,13 9,6 1,1-1,1-1,0-2,1 0,1-2,0-1,0-2,1 0,0-2,0-2,0 0,37-2,1120 20,-964-24,239 5,-183 20,-239-16,-1 3,0 1,-1 2,70 34,-28-12,21 4,79 35,-176-73,-1 1,1-1,-1 1,1 0,-1 0,0 0,0 0,0 1,0-1,0 1,-1 0,1 0,-1 0,0 0,0 0,0 0,0 1,0-1,1 5,-3-4,0-1,0 1,0 0,0 0,-1 0,0-1,0 1,0 0,0-1,0 1,0-1,-1 1,0-1,0 0,0 1,0-1,0 0,-6 4,-1 4,-1-1,0-1,-1 0,0-1,-1 0,0 0,0-1,-1-1,-22 9,-13 1,-68 14,43-13,28-4,-1-3,0-1,-1-3,-52 1,9-6,-184-5,238-1,1-1,-42-12,4 1,-73-18,66 15,-1 3,-94-8,-71 25,102 4,24-3,-127-3,144-9,-59-2,-221 14,361-1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24575,'-4'0'0,"-5"0"0,-1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24575,'-4'0'0,"-5"0"0,-5 0 0,-4 0 0,1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24575,'-5'0'0,"0"4"0,-4 2 0,-1-1-8191</inkml:trace>
  <inkml:trace contextRef="#ctx0" brushRef="#br0" timeOffset="1">59 24 24575,'-4'4'0,"-5"1"0,-2 4 0,-6 1 0,0-3-8191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24575,'-4'0'0,"-9"4"0,-6 2 0,-4 3 0,-7 0 0,-5 3 0,-5 3 0,5-1-8191</inkml:trace>
  <inkml:trace contextRef="#ctx0" brushRef="#br0" timeOffset="1">266 140 24575,'-4'4'0,"-5"2"0,-2 3 0,-2 0 0,-7-1 0,-12 1 0,-8 5 0,-6 2 0,-3-1 0,7-3-8191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0 24575,'-4'0'0,"-5"0"0,-5 0 0,-5 4 0,-2 2 0,-2-1 0,-1-1 0,0-1 0,4-1-8191</inkml:trace>
  <inkml:trace contextRef="#ctx0" brushRef="#br0" timeOffset="1">109 117 24575,'-3'0'0,"-6"4"0,-6 1 0,-3 0 0,-3 3 0,-2 0 0,3-1-8191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0 24575,'-4'0'0,"-5"0"0,-2 4 0,-2 1 0,-3 4 0,-3 0 0,-2-1 0,-1-2 0,2-2-8191</inkml:trace>
  <inkml:trace contextRef="#ctx0" brushRef="#br0" timeOffset="1">608 70 24575,'-4'0'0,"-9"0"0,-7 4 0,-3 5 0,-6 1 0,-6 0 0,3-4-8191</inkml:trace>
  <inkml:trace contextRef="#ctx0" brushRef="#br0" timeOffset="2">328 117 24575,'-8'0'0,"-6"3"0,-5 2 0,-8 4 0,-18 5 0,-21 3 0,-13-1 0,9-3-8191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0 24575,'-4'4'0,"-5"6"0,-5 4 0,-4 4 0,-4-1 0,-4 1 0,-8 1 0,-12 2 0,1-4-8191</inkml:trace>
  <inkml:trace contextRef="#ctx0" brushRef="#br0" timeOffset="1">388 210 24575,'-8'0'0,"-6"4"0,-10 2 0,-7 2 0,-11 6 0,-7-1 0,-2 2 0,-5 6 0,-4 0 0,7-5-8191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0 24575,'-4'0'0,"-5"0"0,-17 4 0,-9 5 0,-5 2 0,0-2 0,-2-3 0,-1-1 0,7-2-8191</inkml:trace>
  <inkml:trace contextRef="#ctx0" brushRef="#br0" timeOffset="1">889 70 24575,'-4'0'0,"-5"0"0,-2 4 0,-6 2 0,-8 3 0,-4 0 0,-5 3 0,-9 2 0,3 0-8191</inkml:trace>
  <inkml:trace contextRef="#ctx0" brushRef="#br0" timeOffset="2">143 186 24575,'-4'0'0,"-5"4"0,-5 2 0,-4 3 0,-8 4 0,-10 4 0,1-1-8191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 24575,'-4'4'0,"-5"1"0,-9 4 0,-14 1 0,-9 2 0,3-1-8191</inkml:trace>
  <inkml:trace contextRef="#ctx0" brushRef="#br0" timeOffset="1">233 94 24575,'0'4'0,"-4"1"0,-5 0 0,-5-1 0,-8 7 0,-5 1 0,-5 0 0,-5 0 0,-8-1 0,3-3-8191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1152 0 24575,'-4'0'0,"-9"4"0,-15 5 0,-18 2 0,-13 2 0,-8 7 0,-2 0 0,8-3 0,3-5 0,6-4 0,5-3 0,6-4 0,2 0 0,8-2-8191</inkml:trace>
  <inkml:trace contextRef="#ctx0" brushRef="#br0" timeOffset="1">289 163 24575,'-7'4'0,"-8"1"0,-4 1 0,-4 1 0,-1 2 0,-5-3 0,3 3 0,-2 4 0,-8-1 0,-7-2 0,5-3-8191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 24575,'-4'0'0,"-5"4"0,-5 5 0,-8 1 0,-5-1 0,-1 2 0,-4-1 0,-8 2 0,-6-2 0,6-2-8191</inkml:trace>
  <inkml:trace contextRef="#ctx0" brushRef="#br0" timeOffset="1">253 93 24575,'-3'0'0,"-7"0"0,-8 4 0,-5 2 0,-7-1 0,-3-1 0,2-1 0,-4-1 0,-2-1 0,4-1-8191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1 24575,'-4'0'0,"-5"0"0,-1 4 0,-3 1 0,-3 0 0,-3-2 0,-7 4 0,-1 0 0,-6-1 0,4-1-8191</inkml:trace>
  <inkml:trace contextRef="#ctx0" brushRef="#br0" timeOffset="1">437 70 24575,'-8'0'0,"-10"4"0,-15 5 0,-5 1 0,0 4 0,2-2 0,0-3 0,-7 2 0,-15-1 0,-9-3 0,5-2-8191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0 24575,'-4'0'0,"-5"4"0,-6 1 0,-3 4 0,-7 0 0,-7-1 0,-3-2 0,-2-2 0,-7-2 0,-9-1 0,-10-1 0,5 0-8191</inkml:trace>
  <inkml:trace contextRef="#ctx0" brushRef="#br0" timeOffset="1">170 186 24575,'-4'0'0,"-6"4"0,-4 1 0,-5 0 0,2 3 0,0 0 0,-2-1 0,-2-2 0,-4 2 0,1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 24575,'-4'4'0,"-6"1"0,-4 0 0,-8 0 0,-9-3 0,-10 0 0,-11 3 0,-3 1 0,2-1 0,3-1 0,10-1-8191</inkml:trace>
  <inkml:trace contextRef="#ctx0" brushRef="#br0" timeOffset="1">271 48 24575,'-4'4'0,"-9"1"0,-7 0 0,-3-1 0,-2-1 0,-1-1 0,-4 3 0,-4 0 0,-1 0 0,1 3 0,8 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0 24575,'-4'0'0,"-13"4"0,-8 2 0,1 3 0,-4 0 0,-1-1 0,1-2 0,4-2-8191</inkml:trace>
  <inkml:trace contextRef="#ctx0" brushRef="#br0" timeOffset="1">125 48 24575,'-3'0'0,"-11"0"0,-9 0 0,-6 0 0,-1 0 0,4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2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39 327 24575,'-2'0'0,"0"-1"0,0 1 0,0 0 0,0-1 0,0 0 0,0 1 0,0-1 0,0 0 0,0 0 0,0 0 0,0 0 0,1-1 0,-4-2 0,4 4 0,1-1 0,-1 1 0,1-1 0,-1 1 0,0-1 0,1 0 0,-1 1 0,1-1 0,-1 0 0,1 0 0,0 1 0,-1-1 0,1 0 0,0 0 0,-1 0 0,1 0 0,0 1 0,0-1 0,0 0 0,0 0 0,0 0 0,0 0 0,0 0 0,0 1 0,0-1 0,0 0 0,0 0 0,1 0 0,-1 0 0,0 1 0,0-1 0,1 0 0,-1 0 0,2-1 0,12-12 0,1 1 0,0 0 0,1 1 0,0 1 0,1 0 0,0 1 0,36-14 0,35-23 0,-77 40 0,1-1 0,-1 1 0,2 0 0,-1 1 0,17-7 0,-42 37 0,-11 2 0,-1-2 0,-1 0 0,-1-2 0,-1-1 0,-1-2 0,-61 32 0,87-49 0,-1 0 0,0 0 0,1 0 0,0 0 0,-1 0 0,1 1 0,0-1 0,0 1 0,0 0 0,1 0 0,-1 0 0,1 0 0,-1 1 0,1-1 0,-3 6 0,5-6 0,0-1 0,0 1 0,0-1 0,0 1 0,0 0 0,0-1 0,1 1 0,-1-1 0,1 1 0,0-1 0,-1 1 0,1-1 0,0 0 0,1 1 0,-1-1 0,0 0 0,1 0 0,-1 0 0,1 0 0,0 0 0,0 0 0,-1 0 0,1 0 0,4 2 0,4 3 0,0 1 0,0-1 0,1-1 0,0 0 0,19 7 0,-17-8 0,0 1 0,0 1 0,0 0 0,14 11 0,1 7 0,36 42 0,10 9 0,-59-65 0,-21-20 0,-22-22 0,12 16 0,-13-12 0,2-1 0,0-2 0,-28-42 0,48 64 0,0-1 0,-1 1 0,1 0 0,-2 1 0,1 0 0,-11-6 0,11 7 0,0 0 0,0 0 0,1 0 0,0-1 0,0 0 0,1-1 0,-10-12 0,15 16 0,0 1 0,0 0 0,0-1 0,0 1 0,1-1 0,0 1 0,0-1 0,0 1 0,0-1 0,0 1 0,0-1 0,1 1 0,0-1 0,0 1 0,0 0 0,0-1 0,0 1 0,1 0 0,-1 0 0,1 0 0,3-4 0,6-11 0,1 1 0,20-21 0,-21 26 0,11-15-117,12-14-507,46-42 0,-61 66-6202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24575,'-4'0'0,"-5"0"0,-1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24575,'-4'0'0,"-5"0"0,-5 0 0,-4 0 0,1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24575,'-5'0'0,"0"4"0,-4 2 0,-1-1-8191</inkml:trace>
  <inkml:trace contextRef="#ctx0" brushRef="#br0" timeOffset="1">59 24 24575,'-4'4'0,"-5"1"0,-2 4 0,-6 1 0,0-3-8191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24575,'-4'0'0,"-9"4"0,-6 2 0,-4 3 0,-7 0 0,-5 3 0,-5 3 0,5-1-8191</inkml:trace>
  <inkml:trace contextRef="#ctx0" brushRef="#br0" timeOffset="1">266 140 24575,'-4'4'0,"-5"2"0,-2 3 0,-2 0 0,-7-1 0,-12 1 0,-8 5 0,-6 2 0,-3-1 0,7-3-8191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0 24575,'-4'0'0,"-5"0"0,-5 0 0,-5 4 0,-2 2 0,-2-1 0,-1-1 0,0-1 0,4-1-8191</inkml:trace>
  <inkml:trace contextRef="#ctx0" brushRef="#br0" timeOffset="1">109 117 24575,'-3'0'0,"-6"4"0,-6 1 0,-3 0 0,-3 3 0,-2 0 0,3-1-8191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0 24575,'-4'0'0,"-5"0"0,-2 4 0,-2 1 0,-3 4 0,-3 0 0,-2-1 0,-1-2 0,2-2-8191</inkml:trace>
  <inkml:trace contextRef="#ctx0" brushRef="#br0" timeOffset="1">608 70 24575,'-4'0'0,"-9"0"0,-7 4 0,-3 5 0,-6 1 0,-6 0 0,3-4-8191</inkml:trace>
  <inkml:trace contextRef="#ctx0" brushRef="#br0" timeOffset="2">328 117 24575,'-8'0'0,"-6"3"0,-5 2 0,-8 4 0,-18 5 0,-21 3 0,-13-1 0,9-3-8191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0 24575,'-4'4'0,"-5"6"0,-5 4 0,-4 4 0,-4-1 0,-4 1 0,-8 1 0,-12 2 0,1-4-8191</inkml:trace>
  <inkml:trace contextRef="#ctx0" brushRef="#br0" timeOffset="1">388 210 24575,'-8'0'0,"-6"4"0,-10 2 0,-7 2 0,-11 6 0,-7-1 0,-2 2 0,-5 6 0,-4 0 0,7-5-8191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0 24575,'-4'0'0,"-5"0"0,-17 4 0,-9 5 0,-5 2 0,0-2 0,-2-3 0,-1-1 0,7-2-8191</inkml:trace>
  <inkml:trace contextRef="#ctx0" brushRef="#br0" timeOffset="1">889 70 24575,'-4'0'0,"-5"0"0,-2 4 0,-6 2 0,-8 3 0,-4 0 0,-5 3 0,-9 2 0,3 0-8191</inkml:trace>
  <inkml:trace contextRef="#ctx0" brushRef="#br0" timeOffset="2">143 186 24575,'-4'0'0,"-5"4"0,-5 2 0,-4 3 0,-8 4 0,-10 4 0,1-1-8191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 24575,'-4'4'0,"-5"1"0,-9 4 0,-14 1 0,-9 2 0,3-1-8191</inkml:trace>
  <inkml:trace contextRef="#ctx0" brushRef="#br0" timeOffset="1">233 94 24575,'0'4'0,"-4"1"0,-5 0 0,-5-1 0,-8 7 0,-5 1 0,-5 0 0,-5 0 0,-8-1 0,3-3-8191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1152 0 24575,'-4'0'0,"-9"4"0,-15 5 0,-18 2 0,-13 2 0,-8 7 0,-2 0 0,8-3 0,3-5 0,6-4 0,5-3 0,6-4 0,2 0 0,8-2-8191</inkml:trace>
  <inkml:trace contextRef="#ctx0" brushRef="#br0" timeOffset="1">289 163 24575,'-7'4'0,"-8"1"0,-4 1 0,-4 1 0,-1 2 0,-5-3 0,3 3 0,-2 4 0,-8-1 0,-7-2 0,5-3-8191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 24575,'-4'0'0,"-5"4"0,-5 5 0,-8 1 0,-5-1 0,-1 2 0,-4-1 0,-8 2 0,-6-2 0,6-2-8191</inkml:trace>
  <inkml:trace contextRef="#ctx0" brushRef="#br0" timeOffset="1">253 93 24575,'-3'0'0,"-7"0"0,-8 4 0,-5 2 0,-7-1 0,-3-1 0,2-1 0,-4-1 0,-2-1 0,4-1-8191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1 24575,'-4'0'0,"-5"0"0,-1 4 0,-3 1 0,-3 0 0,-3-2 0,-7 4 0,-1 0 0,-6-1 0,4-1-8191</inkml:trace>
  <inkml:trace contextRef="#ctx0" brushRef="#br0" timeOffset="1">437 70 24575,'-8'0'0,"-10"4"0,-15 5 0,-5 1 0,0 4 0,2-2 0,0-3 0,-7 2 0,-15-1 0,-9-3 0,5-2-8191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0 24575,'-4'0'0,"-5"4"0,-6 1 0,-3 4 0,-7 0 0,-7-1 0,-3-2 0,-2-2 0,-7-2 0,-9-1 0,-10-1 0,5 0-8191</inkml:trace>
  <inkml:trace contextRef="#ctx0" brushRef="#br0" timeOffset="1">170 186 24575,'-4'0'0,"-6"4"0,-4 1 0,-5 0 0,2 3 0,0 0 0,-2-1 0,-2-2 0,-4 2 0,1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 24575,'-4'4'0,"-6"1"0,-4 0 0,-8 0 0,-9-3 0,-10 0 0,-11 3 0,-3 1 0,2-1 0,3-1 0,10-1-8191</inkml:trace>
  <inkml:trace contextRef="#ctx0" brushRef="#br0" timeOffset="1">271 48 24575,'-4'4'0,"-9"1"0,-7 0 0,-3-1 0,-2-1 0,-1-1 0,-4 3 0,-4 0 0,-1 0 0,1 3 0,8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0 24575,'-4'0'0,"-13"4"0,-8 2 0,1 3 0,-4 0 0,-1-1 0,1-2 0,4-2-8191</inkml:trace>
  <inkml:trace contextRef="#ctx0" brushRef="#br0" timeOffset="1">125 48 24575,'-3'0'0,"-11"0"0,-9 0 0,-6 0 0,-1 0 0,4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2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39 327 24575,'-2'0'0,"0"-1"0,0 1 0,0 0 0,0-1 0,0 0 0,0 1 0,0-1 0,0 0 0,0 0 0,0 0 0,0 0 0,1-1 0,-4-2 0,4 4 0,1-1 0,-1 1 0,1-1 0,-1 1 0,0-1 0,1 0 0,-1 1 0,1-1 0,-1 0 0,1 0 0,0 1 0,-1-1 0,1 0 0,0 0 0,-1 0 0,1 0 0,0 1 0,0-1 0,0 0 0,0 0 0,0 0 0,0 0 0,0 0 0,0 1 0,0-1 0,0 0 0,0 0 0,1 0 0,-1 0 0,0 1 0,0-1 0,1 0 0,-1 0 0,2-1 0,12-12 0,1 1 0,0 0 0,1 1 0,0 1 0,1 0 0,0 1 0,36-14 0,35-23 0,-77 40 0,1-1 0,-1 1 0,2 0 0,-1 1 0,17-7 0,-42 37 0,-11 2 0,-1-2 0,-1 0 0,-1-2 0,-1-1 0,-1-2 0,-61 32 0,87-49 0,-1 0 0,0 0 0,1 0 0,0 0 0,-1 0 0,1 1 0,0-1 0,0 1 0,0 0 0,1 0 0,-1 0 0,1 0 0,-1 1 0,1-1 0,-3 6 0,5-6 0,0-1 0,0 1 0,0-1 0,0 1 0,0 0 0,0-1 0,1 1 0,-1-1 0,1 1 0,0-1 0,-1 1 0,1-1 0,0 0 0,1 1 0,-1-1 0,0 0 0,1 0 0,-1 0 0,1 0 0,0 0 0,0 0 0,-1 0 0,1 0 0,4 2 0,4 3 0,0 1 0,0-1 0,1-1 0,0 0 0,19 7 0,-17-8 0,0 1 0,0 1 0,0 0 0,14 11 0,1 7 0,36 42 0,10 9 0,-59-65 0,-21-20 0,-22-22 0,12 16 0,-13-12 0,2-1 0,0-2 0,-28-42 0,48 64 0,0-1 0,-1 1 0,1 0 0,-2 1 0,1 0 0,-11-6 0,11 7 0,0 0 0,0 0 0,1 0 0,0-1 0,0 0 0,1-1 0,-10-12 0,15 16 0,0 1 0,0 0 0,0-1 0,0 1 0,1-1 0,0 1 0,0-1 0,0 1 0,0-1 0,0 1 0,0-1 0,1 1 0,0-1 0,0 1 0,0 0 0,0-1 0,0 1 0,1 0 0,-1 0 0,1 0 0,3-4 0,6-11 0,1 1 0,20-21 0,-21 26 0,11-15-117,12-14-507,46-42 0,-61 66-6202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34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24575,'890'0'0,"-608"24"0,-189-13 0,116 1 0,1569-15 0,-917 5 0,-382-2-1365,-459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39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3113 2755 24575,'0'-538'0,"0"532"0,0 1 0,-1-1 0,0 1 0,0-1 0,0 1 0,-1-1 0,1 1 0,-1 0 0,-1 0 0,1 0 0,-1 0 0,0 0 0,0 1 0,0-1 0,-1 1 0,1 0 0,-1 0 0,0 0 0,0 0 0,-5-3 0,-9-5 0,-1 1 0,1 1 0,-40-15 0,28 12 0,24 10 0,-58-25 0,0 2 0,-90-23 0,18 9 0,-35-7 0,15 16 0,-258-37 0,372 62 0,0-2 0,-44-14 0,-39-8 0,98 23 0,0-1 0,0-1 0,-33-15 0,-33-13 0,18 13 0,1-5 0,1-2 0,2-3 0,-69-45 0,131 73 0,-30-19 0,-44-36 0,70 50 0,1-1 0,1 0 0,0 0 0,0-1 0,1-1 0,-16-28 0,11 11 0,1-1 0,2 0 0,1-1 0,2 0 0,1 0 0,1-1 0,2 0 0,2 0 0,0-54 0,2 56 0,-2-1 0,-2 1 0,-9-36 0,7 33 0,0 0 0,-1-46 0,9-377 0,-1 458 0,0 0 0,0 0 0,0 0 0,0 0 0,0-1 0,0 1 0,0 0 0,0 0 0,0 0 0,1 0 0,-1-1 0,0 1 0,0 0 0,0 0 0,0 0 0,0 0 0,0 0 0,0 0 0,1 0 0,-1-1 0,0 1 0,0 0 0,0 0 0,0 0 0,0 0 0,1 0 0,-1 0 0,0 0 0,0 0 0,0 0 0,0 0 0,1 0 0,-1 0 0,0 0 0,0 0 0,0 0 0,0 0 0,1 0 0,-1 0 0,0 0 0,0 0 0,0 0 0,0 0 0,0 0 0,1 0 0,-1 1 0,0-1 0,0 0 0,0 0 0,0 0 0,0 0 0,1 0 0,14 10 0,12 13 0,33 44 0,-26-27 0,1-1 0,3-3 0,50 40 0,91 77 0,-178-152 0,0-1 0,0 1 0,0-1 0,0 1 0,-1-1 0,1 1 0,0 0 0,0-1 0,-1 1 0,1 0 0,-1 0 0,1-1 0,-1 1 0,1 0 0,-1 0 0,1 0 0,-1 0 0,0 0 0,1-1 0,-1 1 0,0 0 0,0 0 0,0 0 0,0 0 0,0 0 0,0 0 0,0 1 0,-1-2 0,0 1 0,-1-1 0,1 0 0,0-1 0,-1 1 0,1 0 0,0 0 0,-1-1 0,1 1 0,0 0 0,0-1 0,-1 1 0,1-1 0,0 0 0,0 1 0,0-1 0,0 0 0,0 0 0,0 0 0,-2-1 0,-155-134 0,106 88 0,13 10 0,2-1 0,2-2 0,2-2 0,-51-85 0,84 127 0,-1 0 0,0-1 0,0 1 0,0 0 0,0 0 0,1 0 0,-1 0 0,-1 1 0,1-1 0,0 0 0,0 0 0,0 1 0,0-1 0,-1 0 0,1 1 0,0-1 0,0 1 0,-1 0 0,1-1 0,0 1 0,-1 0 0,1 0 0,-1 0 0,1 0 0,0 0 0,-1 0 0,1 0 0,0 0 0,-1 1 0,1-1 0,0 1 0,-1-1 0,1 1 0,0-1 0,0 1 0,-1-1 0,1 1 0,0 0 0,0 0 0,0 0 0,0 0 0,0 0 0,0 0 0,-1 1 0,-9 9 0,-1 0 0,2 0 0,-12 16 0,6-8 0,-55 55 0,-46 53 0,53-54 90,-11 16-1545,63-72-5371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9:1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672 1121 24575,'0'-1'0,"1"0"0,-1 1 0,1-1 0,0 0 0,-1 0 0,1 0 0,0 0 0,-1 1 0,1-1 0,0 0 0,0 1 0,0-1 0,0 0 0,0 1 0,0-1 0,0 1 0,0 0 0,0-1 0,0 1 0,0 0 0,0-1 0,0 1 0,0 0 0,0 0 0,2 0 0,36-4 0,-33 4 0,216-6 0,324 34 0,-265-7 0,75-23 0,-324 1 0,541-12 0,172 51 0,-710-38 0,0-2 0,67-13 0,-57 8 0,17-6 0,84-28 0,10-3 0,54-21 0,4-1 0,-103 32 0,-77 22 0,0 2 0,42-8 0,-55 13 0,0-1 0,0-1 0,-1-1 0,0-1 0,35-21 0,5-1 0,-54 28 0,-1 1 0,0-1 0,0 0 0,0 0 0,-1 0 0,1 0 0,-1-1 0,0 0 0,0 0 0,0 0 0,0-1 0,-1 1 0,1-1 0,-1 0 0,3-8 0,-2 3 0,-2 0 0,1 0 0,-2-1 0,1 1 0,-1-1 0,-1 1 0,-1-18 0,0 8 0,-2 1 0,0 0 0,-1 0 0,-1 1 0,0-1 0,-14-28 0,-59-100 0,68 132 0,-1 0 0,0 0 0,-1 1 0,-1 1 0,0 0 0,-1 1 0,-18-13 0,9 9 0,0 1 0,-1 2 0,-1 0 0,-30-11 0,10 9 0,-1 2 0,0 3 0,-1 1 0,-66-4 0,-197 7 0,231 7 0,-2974 0 0,3022 2 0,1 0 0,-1 2 0,-44 13 0,16-4 0,18-5 0,0 1 0,0 2 0,1 1 0,1 3 0,0 1 0,1 2 0,-43 29 0,8 1 0,2 4 0,-69 66 0,136-113 0,0 0 0,0 0 0,1 1 0,0-1 0,0 1 0,0 0 0,1 0 0,0-1 0,0 2 0,1-1 0,0 0 0,0 8 0,-8 32 0,3-29 0,2-1 0,0 1 0,1 0 0,1 0 0,0 1 0,2-1 0,0 0 0,3 22 0,-1-30 0,0 1 0,1-1 0,0 1 0,0-1 0,1 0 0,1 0 0,0-1 0,0 1 0,0-1 0,1 0 0,1-1 0,0 1 0,0-1 0,0 0 0,13 9 0,10 5 0,0-1 0,2-1 0,0-2 0,64 26 0,146 32 0,-212-69 0,0 0 0,-1-2 0,2-1 0,43 0 0,90 7 119,-62-2-1603,-66-7-5342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0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220 19 24575,'-19'1'0,"0"-2"0,0-1 0,0 0 0,-26-7 0,41 8 0,0 0 0,0 0 0,1 0 0,-1 0 0,0 1 0,0 0 0,0 0 0,0 0 0,0 0 0,0 1 0,1-1 0,-1 1 0,-5 1 0,7 0 0,0-1 0,0 0 0,0 1 0,0 0 0,0-1 0,0 1 0,0 0 0,0 0 0,1 0 0,-1 0 0,1 0 0,0 1 0,-1-1 0,1 0 0,0 1 0,0-1 0,0 0 0,1 1 0,-1-1 0,1 1 0,-1 3 0,-4 39 0,2 0 0,3 0 0,5 52 0,-1 13 0,-5-73 0,0-23 0,0 0 0,2 0 0,-1 0 0,2 0 0,2 14 0,-3-25 0,0 0 0,0 0 0,0 0 0,1 0 0,-1 0 0,1 0 0,0 0 0,-1 0 0,1-1 0,1 1 0,-1-1 0,0 1 0,0-1 0,1 0 0,0 0 0,-1 0 0,1 0 0,0 0 0,0-1 0,0 1 0,0-1 0,0 0 0,0 0 0,0 0 0,1 0 0,3 0 0,130 21-1365,-105-18-5461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2.5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0 24575,'19'2'0,"0"1"0,-1 1 0,0 1 0,1 0 0,-1 1 0,21 10 0,13 4 0,16 4 0,19 7 0,95 20 0,-177-51 0,0 1 0,-1 0 0,1 0 0,-1 0 0,0 0 0,1 1 0,-1 0 0,0 0 0,0 0 0,0 0 0,0 1 0,0-1 0,-1 1 0,1 0 0,-1 0 0,1 1 0,-1-1 0,0 1 0,-1-1 0,1 1 0,-1 0 0,1 0 0,-1 0 0,0 1 0,-1-1 0,1 0 0,-1 1 0,0-1 0,0 1 0,0-1 0,0 1 0,-1-1 0,0 7 0,5 60 0,-4 2 0,-11 110 0,10-180 0,-1 1 0,0-1 0,-1 1 0,1-1 0,0 1 0,-1-1 0,0 0 0,0 0 0,0 0 0,0 0 0,0 0 0,-1 0 0,1 0 0,-1-1 0,0 1 0,0-1 0,1 0 0,-2 0 0,1 0 0,0 0 0,0-1 0,-1 1 0,1-1 0,-1 0 0,1 0 0,-1 0 0,1 0 0,-1 0 0,-6-1 0,-6 2 0,-2-1 0,1 0 0,0-1 0,0-1 0,-18-4 0,-19-4 0,-11-2 0,-123-5 0,66 17-1365,89-1-5461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6.7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24575,'90'5'0,"150"25"0,-101-10 0,327 31 0,-216-25 0,378-12 0,-382-18 0,175 4 0,-400 4 0,-35 4 0,-39 7 0,52-15 0,-88 18 0,-1-5 0,0-4 0,-98-3 0,-69 7 0,129-2 0,6-1 0,-146 30 0,217-29 0,18-5 0,0 2 0,1 1 0,-57 24 0,88-33 0,1 0 0,-1 0 0,0 0 0,0 1 0,1-1 0,-1 0 0,0 1 0,1-1 0,-1 0 0,1 1 0,-1-1 0,0 1 0,1-1 0,-1 1 0,1-1 0,-1 1 0,1 0 0,-1-1 0,1 1 0,0 0 0,-1-1 0,1 1 0,0 0 0,0-1 0,-1 1 0,1 0 0,0 0 0,0-1 0,0 1 0,0 0 0,0 0 0,0-1 0,0 1 0,0 0 0,0 0 0,0-1 0,0 1 0,1 0 0,-1 0 0,0-1 0,0 1 0,1 0 0,-1-1 0,0 1 0,1 0 0,-1-1 0,1 1 0,-1-1 0,1 1 0,-1 0 0,1-1 0,0 0 0,-1 1 0,1-1 0,-1 1 0,1-1 0,0 0 0,-1 1 0,1-1 0,0 0 0,1 1 0,49 22 0,-47-21 0,50 17 0,1-3 0,1-2 0,0-2 0,1-3 0,0-2 0,115-2 0,-152-5 0,0 1 0,0 1 0,0 1 0,0 1 0,36 11 0,-53-11 0,-15-1 0,-20-1 0,-114-3 0,-58 3 0,203-2 0,0-1 0,0 1 0,0 0 0,0 0 0,1 0 0,-1 0 0,0 0 0,0 1 0,0-1 0,0 0 0,1 0 0,-1 1 0,0-1 0,0 0 0,0 1 0,1-1 0,-1 0 0,0 1 0,1-1 0,-1 1 0,0-1 0,1 1 0,-1 0 0,0 1 0,12 12 0,41 15 0,-45-26 0,118 52 0,-67-31 0,70 40 0,-125-62 0,-1-1 0,1 0 0,-1 1 0,1 0 0,-1-1 0,0 1 0,0 0 0,0 0 0,0 1 0,0-1 0,0 0 0,0 0 0,-1 1 0,1-1 0,-1 1 0,0 0 0,0-1 0,0 1 0,0 0 0,0 0 0,-1 0 0,1-1 0,-1 1 0,1 4 0,-2-4 0,0 0 0,0-1 0,0 1 0,0-1 0,0 1 0,-1-1 0,1 1 0,-1-1 0,0 0 0,1 1 0,-1-1 0,0 0 0,0 0 0,-1 0 0,1-1 0,0 1 0,0-1 0,-1 1 0,1-1 0,-1 0 0,0 1 0,1-1 0,-1-1 0,-5 2 0,-43 11 0,-63 8 0,54-11 0,58-10 0,0 0 0,0 0 0,1 1 0,-1-1 0,0 0 0,0 1 0,1 0 0,-1-1 0,0 1 0,1 0 0,-1 0 0,1 0 0,-1 0 0,1 0 0,-3 3 0,4-4 0,-1 1 0,1 0 0,0-1 0,0 1 0,0-1 0,0 1 0,0 0 0,0-1 0,0 1 0,0 0 0,0-1 0,0 1 0,0 0 0,0-1 0,0 1 0,0 0 0,1-1 0,-1 1 0,0-1 0,0 1 0,1 0 0,-1-1 0,0 1 0,1-1 0,-1 1 0,1-1 0,0 1 0,3 3 0,1 0 0,0 0 0,-1-1 0,1 1 0,0-1 0,1-1 0,7 4 0,48 20-27,-33-13-419,1-1 0,49 13 0,-52-20-6380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0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24575,'2699'0'0,"-2108"24"0,57 0 0,-514-25 0,21 2 0,207-26 0,-121 1 0,42-6 0,-182 19 0,0 4 0,120 7 0,-100 1 0,2234 1 0,-1437 49 0,-710-34 0,-140-8 0,0 3 0,111 35 0,-67-16 0,303 104 0,-309-89 0,156 94 0,84 87 0,-319-206 0,39 39 0,14 11 0,-36-40 0,3-1 0,0-3 0,95 41 0,168 43 0,-174-66 0,76 19 0,-177-57 0,2-1 0,-1-1 0,73-2 0,-75-6 0,0-2 0,0-1 0,-1-1 0,45-17 0,-10 3 0,-25 10 0,1 3 0,-1 1 0,1 2 0,69 2 0,-106 3 0,1 0 0,-1 0 0,0-1 0,1 0 0,-1 0 0,13-5 0,-19 6 0,0-1 0,0 1 0,0-1 0,0 1 0,0-1 0,0 1 0,0-1 0,-1 0 0,1 1 0,0-1 0,0 0 0,-1 0 0,1 0 0,0 0 0,-1 0 0,1 1 0,-1-1 0,1 0 0,-1 0 0,0 0 0,1-2 0,-1 1 0,0 0 0,0 0 0,0 0 0,-1 0 0,1 0 0,-1 0 0,1 0 0,-1 0 0,0 0 0,0 0 0,1 0 0,-2 1 0,1-1 0,0 0 0,-2-2 0,-31-36 0,-1 2 0,-76-65 0,57 55 0,-170-169 0,279 270 0,162 139 0,-198-175 0,0 0 0,-2 1 0,0 1 0,27 41 0,9 10 0,-31-47 0,24 29 0,-44-49 0,0 0 0,1 0 0,-1 0 0,-1 0 0,1 0 0,0 0 0,-1 1 0,0-1 0,1 1 0,-1-1 0,-1 1 0,1-1 0,0 8 0,-2-8 0,-1 0 0,0 0 0,0 0 0,0 0 0,0 0 0,0-1 0,-1 1 0,1-1 0,-1 1 0,0-1 0,0 0 0,1 0 0,-1 0 0,-1 0 0,1-1 0,-5 3 0,-26 20 0,23-8-7,1-1 0,1 1 0,0 1 0,2-1 0,-1 2 0,2-1 0,1 1 0,0-1-1,-2 21 1,-10 28-1287,11-47-5532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0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24575,'2699'0'0,"-2108"24"0,57 0 0,-514-25 0,21 2 0,207-26 0,-121 1 0,42-6 0,-182 19 0,0 4 0,120 7 0,-100 1 0,2234 1 0,-1437 49 0,-710-34 0,-140-8 0,0 3 0,111 35 0,-67-16 0,303 104 0,-309-89 0,156 94 0,84 87 0,-319-206 0,39 39 0,14 11 0,-36-40 0,3-1 0,0-3 0,95 41 0,168 43 0,-174-66 0,76 19 0,-177-57 0,2-1 0,-1-1 0,73-2 0,-75-6 0,0-2 0,0-1 0,-1-1 0,45-17 0,-10 3 0,-25 10 0,1 3 0,-1 1 0,1 2 0,69 2 0,-106 3 0,1 0 0,-1 0 0,0-1 0,1 0 0,-1 0 0,13-5 0,-19 6 0,0-1 0,0 1 0,0-1 0,0 1 0,0-1 0,0 1 0,0-1 0,-1 0 0,1 1 0,0-1 0,0 0 0,-1 0 0,1 0 0,0 0 0,-1 0 0,1 1 0,-1-1 0,1 0 0,-1 0 0,0 0 0,1-2 0,-1 1 0,0 0 0,0 0 0,0 0 0,-1 0 0,1 0 0,-1 0 0,1 0 0,-1 0 0,0 0 0,0 0 0,1 0 0,-2 1 0,1-1 0,0 0 0,-2-2 0,-31-36 0,-1 2 0,-76-65 0,57 55 0,-170-169 0,279 270 0,162 139 0,-198-175 0,0 0 0,-2 1 0,0 1 0,27 41 0,9 10 0,-31-47 0,24 29 0,-44-49 0,0 0 0,1 0 0,-1 0 0,-1 0 0,1 0 0,0 0 0,-1 1 0,0-1 0,1 1 0,-1-1 0,-1 1 0,1-1 0,0 8 0,-2-8 0,-1 0 0,0 0 0,0 0 0,0 0 0,0 0 0,0-1 0,-1 1 0,1-1 0,-1 1 0,0-1 0,0 0 0,1 0 0,-1 0 0,-1 0 0,1-1 0,-5 3 0,-26 20 0,23-8-7,1-1 0,1 1 0,0 1 0,2-1 0,-1 2 0,2-1 0,1 1 0,0-1-1,-2 21 1,-10 28-1287,11-47-5532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1401 24575,'44'17'0,"0"-2"0,1-2 0,1-1 0,81 8 0,-58-9 0,1451 147 0,-85-47 0,-1397-107 0,362 27 0,752-36 0,-1001-7 0,731-62 0,-12-34 0,-805 98 0,172-31 0,-183 29 0,-1-3 0,63-25 0,-86 25 0,-1-2 0,-1 0 0,-1-2 0,0-1 0,41-42 0,21-15 0,78-49 0,184-105 0,-311 209 0,2 2 0,0 1 0,1 3 0,60-15 0,181-25 0,-159 35 0,-99 17 0,57-12 0,166-8 0,536 27 0,-507 22 0,-185-13 0,1-4 0,154-7 0,-128-16 0,140-36 0,-229 44 0,2 1 0,50-2 0,-51 6 0,45-8 0,-73 9 0,1 0 0,-1-1 0,0 1 0,1-1 0,-1 1 0,0-1 0,0-1 0,0 1 0,-1 0 0,1-1 0,-1 0 0,1 0 0,-1 0 0,0 0 0,0-1 0,0 1 0,4-8 0,-4 5 0,0-1 0,0 0 0,0 0 0,-1 0 0,-1 0 0,1-1 0,-1 1 0,0 0 0,-1-1 0,0-7 0,-1-6 0,-1-1 0,-1 0 0,-2 1 0,0 0 0,-1 0 0,-12-29 0,6 26 0,2 0 0,1 0 0,1-1 0,1-1 0,1 1 0,-3-30 0,11 64 0,1 0 0,-1 1 0,2-1 0,-1-1 0,1 1 0,6 9 0,5 15 0,16 39 0,-10-25 0,-2 1 0,-1 1 0,10 53 0,-27-94 0,-1-1 0,0 1 0,0 0 0,-1-1 0,0 1 0,0-1 0,0 1 0,-1-1 0,0 1 0,-1-1 0,0 0 0,0 0 0,0 0 0,-1-1 0,0 1 0,0-1 0,-7 8 0,-12 12 0,0-1 0,-42 35 0,28-27 0,2 1 0,134-86 0,-71 35 0,-6 4 0,0 0 0,0-2 0,-1 0 0,-1-1 0,-1-1 0,0-1 0,20-26 0,-7 2 0,-19 26 0,-1 0 0,20-35 0,-30 46 0,1-1 0,-1 0 0,0 0 0,0 0 0,-1 0 0,1 0 0,-2 0 0,1 0 0,0 0 0,-1-1 0,0 1 0,-1 0 0,-1-12 0,-3 3 0,0-1 0,-1 1 0,0 0 0,-1 0 0,-1 1 0,0 0 0,-1 0 0,-1 1 0,-15-17 0,-16-13 0,-57-46 0,49 46 0,41 37 0,1 0 0,0 0 0,-1 1 0,0 0 0,0 1 0,-1-1 0,1 2 0,-1-1 0,0 1 0,0 0 0,0 1 0,0 0 0,-17-1 0,26 3 0,0 0 0,-1 0 0,1 0 0,0 0 0,-1 0 0,1 0 0,-1 0 0,1 0 0,0 0 0,-1 0 0,1 0 0,0 1 0,-1-1 0,1 0 0,0 0 0,0 0 0,-1 0 0,1 1 0,0-1 0,-1 0 0,1 0 0,0 0 0,0 1 0,-1-1 0,1 0 0,0 0 0,0 1 0,0-1 0,-1 0 0,1 1 0,0-1 0,0 0 0,0 1 0,0-1 0,0 0 0,0 1 0,0-1 0,0 0 0,0 1 0,0-1 0,0 0 0,0 1 0,0-1 0,0 0 0,0 1 0,0-1 0,0 0 0,0 1 0,0-1 0,0 0 0,0 1 0,1-1 0,-1 0 0,0 1 0,12 17 0,125 121 0,-78-81 0,-16-21 0,24 26 0,-62-58 0,-1 0 0,1 0 0,-2 1 0,1 0 0,0-1 0,-1 1 0,0 0 0,-1 0 0,1 1 0,1 9 0,-3-12 0,-1 0 0,0 0 0,0 0 0,0 0 0,-1 0 0,1 0 0,-1 0 0,0 0 0,0 0 0,-1 0 0,1 0 0,-1-1 0,0 1 0,0-1 0,0 1 0,0-1 0,-1 0 0,-2 4 0,-9 7 0,0 0 0,-25 20 0,-6 5 0,-105 121 0,148-159 0,1 1 0,0-1 0,-1 0 0,1 1 0,0-1 0,0 1 0,0-1 0,0 1 0,0 0 0,1 0 0,-1-1 0,-1 4 0,2-4 0,0-1 0,1 0 0,-1 1 0,0-1 0,0 1 0,0-1 0,0 0 0,0 1 0,1-1 0,-1 0 0,0 0 0,0 1 0,0-1 0,1 0 0,-1 1 0,0-1 0,0 0 0,1 0 0,-1 1 0,0-1 0,1 0 0,-1 0 0,0 0 0,1 0 0,-1 1 0,0-1 0,1 0 0,-1 0 0,1 0 0,-1 0 0,0 0 0,1 0 0,-1 0 0,0 0 0,1 0 0,0 0 0,4 0 0,-1-1 0,1 0 0,0 0 0,0 0 0,-1 0 0,1-1 0,0 0 0,6-3 0,10-7 0,-1-1 0,0-1 0,-1 0 0,-1-2 0,0 0 0,-1-1 0,-1-1 0,0 0 0,-2-1 0,0-1 0,-1 0 0,-1-1 0,18-43 0,-29 59 0,0 0 0,0 0 0,0 0 0,-1 0 0,0 0 0,0 0 0,0 0 0,-1 0 0,1 0 0,-1 0 0,0 1 0,-1-1 0,1 0 0,-1 0 0,0 1 0,0-1 0,-1 1 0,1-1 0,-6-5 0,-6-10 0,-2 2 0,-32-32 0,24 26 0,-44-56 0,68 80 0,0 0 0,0 0 0,0 0 0,0 0 0,0 0 0,0 0 0,0 0 0,0 1 0,0-1 0,0 0 0,0 0 0,0 0 0,0 0 0,0 0 0,0 0 0,0 1 0,0-1 0,0 0 0,0 0 0,0 0 0,0 0 0,0 0 0,0 0 0,0 0 0,0 0 0,0 1 0,0-1 0,0 0 0,0 0 0,-1 0 0,1 0 0,0 0 0,0 0 0,0 0 0,0 0 0,0 0 0,0 0 0,0 0 0,0 0 0,-1 1 0,1-1 0,0 0 0,0 0 0,0 0 0,0 0 0,0 0 0,0 0 0,0 0 0,-1 0 0,1 0 0,0 0 0,0 0 0,0 0 0,0 0 0,0-1 0,0 1 0,0 0 0,-1 0 0,1 0 0,0 0 0,0 0 0,0 0 0,0 0 0,0 0 0,0 0 0,0 0 0,2 19 0,9 24 0,67 184-1365,-56-172-5461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0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24575,'2699'0'0,"-2108"24"0,57 0 0,-514-25 0,21 2 0,207-26 0,-121 1 0,42-6 0,-182 19 0,0 4 0,120 7 0,-100 1 0,2234 1 0,-1437 49 0,-710-34 0,-140-8 0,0 3 0,111 35 0,-67-16 0,303 104 0,-309-89 0,156 94 0,84 87 0,-319-206 0,39 39 0,14 11 0,-36-40 0,3-1 0,0-3 0,95 41 0,168 43 0,-174-66 0,76 19 0,-177-57 0,2-1 0,-1-1 0,73-2 0,-75-6 0,0-2 0,0-1 0,-1-1 0,45-17 0,-10 3 0,-25 10 0,1 3 0,-1 1 0,1 2 0,69 2 0,-106 3 0,1 0 0,-1 0 0,0-1 0,1 0 0,-1 0 0,13-5 0,-19 6 0,0-1 0,0 1 0,0-1 0,0 1 0,0-1 0,0 1 0,0-1 0,-1 0 0,1 1 0,0-1 0,0 0 0,-1 0 0,1 0 0,0 0 0,-1 0 0,1 1 0,-1-1 0,1 0 0,-1 0 0,0 0 0,1-2 0,-1 1 0,0 0 0,0 0 0,0 0 0,-1 0 0,1 0 0,-1 0 0,1 0 0,-1 0 0,0 0 0,0 0 0,1 0 0,-2 1 0,1-1 0,0 0 0,-2-2 0,-31-36 0,-1 2 0,-76-65 0,57 55 0,-170-169 0,279 270 0,162 139 0,-198-175 0,0 0 0,-2 1 0,0 1 0,27 41 0,9 10 0,-31-47 0,24 29 0,-44-49 0,0 0 0,1 0 0,-1 0 0,-1 0 0,1 0 0,0 0 0,-1 1 0,0-1 0,1 1 0,-1-1 0,-1 1 0,1-1 0,0 8 0,-2-8 0,-1 0 0,0 0 0,0 0 0,0 0 0,0 0 0,0-1 0,-1 1 0,1-1 0,-1 1 0,0-1 0,0 0 0,1 0 0,-1 0 0,-1 0 0,1-1 0,-5 3 0,-26 20 0,23-8-7,1-1 0,1 1 0,0 1 0,2-1 0,-1 2 0,2-1 0,1 1 0,0-1-1,-2 21 1,-10 28-1287,11-47-5532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1401 24575,'44'17'0,"0"-2"0,1-2 0,1-1 0,81 8 0,-58-9 0,1451 147 0,-85-47 0,-1397-107 0,362 27 0,752-36 0,-1001-7 0,731-62 0,-12-34 0,-805 98 0,172-31 0,-183 29 0,-1-3 0,63-25 0,-86 25 0,-1-2 0,-1 0 0,-1-2 0,0-1 0,41-42 0,21-15 0,78-49 0,184-105 0,-311 209 0,2 2 0,0 1 0,1 3 0,60-15 0,181-25 0,-159 35 0,-99 17 0,57-12 0,166-8 0,536 27 0,-507 22 0,-185-13 0,1-4 0,154-7 0,-128-16 0,140-36 0,-229 44 0,2 1 0,50-2 0,-51 6 0,45-8 0,-73 9 0,1 0 0,-1-1 0,0 1 0,1-1 0,-1 1 0,0-1 0,0-1 0,0 1 0,-1 0 0,1-1 0,-1 0 0,1 0 0,-1 0 0,0 0 0,0-1 0,0 1 0,4-8 0,-4 5 0,0-1 0,0 0 0,0 0 0,-1 0 0,-1 0 0,1-1 0,-1 1 0,0 0 0,-1-1 0,0-7 0,-1-6 0,-1-1 0,-1 0 0,-2 1 0,0 0 0,-1 0 0,-12-29 0,6 26 0,2 0 0,1 0 0,1-1 0,1-1 0,1 1 0,-3-30 0,11 64 0,1 0 0,-1 1 0,2-1 0,-1-1 0,1 1 0,6 9 0,5 15 0,16 39 0,-10-25 0,-2 1 0,-1 1 0,10 53 0,-27-94 0,-1-1 0,0 1 0,0 0 0,-1-1 0,0 1 0,0-1 0,0 1 0,-1-1 0,0 1 0,-1-1 0,0 0 0,0 0 0,0 0 0,-1-1 0,0 1 0,0-1 0,-7 8 0,-12 12 0,0-1 0,-42 35 0,28-27 0,2 1 0,134-86 0,-71 35 0,-6 4 0,0 0 0,0-2 0,-1 0 0,-1-1 0,-1-1 0,0-1 0,20-26 0,-7 2 0,-19 26 0,-1 0 0,20-35 0,-30 46 0,1-1 0,-1 0 0,0 0 0,0 0 0,-1 0 0,1 0 0,-2 0 0,1 0 0,0 0 0,-1-1 0,0 1 0,-1 0 0,-1-12 0,-3 3 0,0-1 0,-1 1 0,0 0 0,-1 0 0,-1 1 0,0 0 0,-1 0 0,-1 1 0,-15-17 0,-16-13 0,-57-46 0,49 46 0,41 37 0,1 0 0,0 0 0,-1 1 0,0 0 0,0 1 0,-1-1 0,1 2 0,-1-1 0,0 1 0,0 0 0,0 1 0,0 0 0,-17-1 0,26 3 0,0 0 0,-1 0 0,1 0 0,0 0 0,-1 0 0,1 0 0,-1 0 0,1 0 0,0 0 0,-1 0 0,1 0 0,0 1 0,-1-1 0,1 0 0,0 0 0,0 0 0,-1 0 0,1 1 0,0-1 0,-1 0 0,1 0 0,0 0 0,0 1 0,-1-1 0,1 0 0,0 0 0,0 1 0,0-1 0,-1 0 0,1 1 0,0-1 0,0 0 0,0 1 0,0-1 0,0 0 0,0 1 0,0-1 0,0 0 0,0 1 0,0-1 0,0 0 0,0 1 0,0-1 0,0 0 0,0 1 0,0-1 0,0 0 0,0 1 0,0-1 0,0 0 0,0 1 0,1-1 0,-1 0 0,0 1 0,12 17 0,125 121 0,-78-81 0,-16-21 0,24 26 0,-62-58 0,-1 0 0,1 0 0,-2 1 0,1 0 0,0-1 0,-1 1 0,0 0 0,-1 0 0,1 1 0,1 9 0,-3-12 0,-1 0 0,0 0 0,0 0 0,0 0 0,-1 0 0,1 0 0,-1 0 0,0 0 0,0 0 0,-1 0 0,1 0 0,-1-1 0,0 1 0,0-1 0,0 1 0,0-1 0,-1 0 0,-2 4 0,-9 7 0,0 0 0,-25 20 0,-6 5 0,-105 121 0,148-159 0,1 1 0,0-1 0,-1 0 0,1 1 0,0-1 0,0 1 0,0-1 0,0 1 0,0 0 0,1 0 0,-1-1 0,-1 4 0,2-4 0,0-1 0,1 0 0,-1 1 0,0-1 0,0 1 0,0-1 0,0 0 0,0 1 0,1-1 0,-1 0 0,0 0 0,0 1 0,0-1 0,1 0 0,-1 1 0,0-1 0,0 0 0,1 0 0,-1 1 0,0-1 0,1 0 0,-1 0 0,0 0 0,1 0 0,-1 1 0,0-1 0,1 0 0,-1 0 0,1 0 0,-1 0 0,0 0 0,1 0 0,-1 0 0,0 0 0,1 0 0,0 0 0,4 0 0,-1-1 0,1 0 0,0 0 0,0 0 0,-1 0 0,1-1 0,0 0 0,6-3 0,10-7 0,-1-1 0,0-1 0,-1 0 0,-1-2 0,0 0 0,-1-1 0,-1-1 0,0 0 0,-2-1 0,0-1 0,-1 0 0,-1-1 0,18-43 0,-29 59 0,0 0 0,0 0 0,0 0 0,-1 0 0,0 0 0,0 0 0,0 0 0,-1 0 0,1 0 0,-1 0 0,0 1 0,-1-1 0,1 0 0,-1 0 0,0 1 0,0-1 0,-1 1 0,1-1 0,-6-5 0,-6-10 0,-2 2 0,-32-32 0,24 26 0,-44-56 0,68 80 0,0 0 0,0 0 0,0 0 0,0 0 0,0 0 0,0 0 0,0 0 0,0 1 0,0-1 0,0 0 0,0 0 0,0 0 0,0 0 0,0 0 0,0 0 0,0 1 0,0-1 0,0 0 0,0 0 0,0 0 0,0 0 0,0 0 0,0 0 0,0 0 0,0 0 0,0 1 0,0-1 0,0 0 0,0 0 0,-1 0 0,1 0 0,0 0 0,0 0 0,0 0 0,0 0 0,0 0 0,0 0 0,0 0 0,0 0 0,-1 1 0,1-1 0,0 0 0,0 0 0,0 0 0,0 0 0,0 0 0,0 0 0,0 0 0,-1 0 0,1 0 0,0 0 0,0 0 0,0 0 0,0 0 0,0-1 0,0 1 0,0 0 0,-1 0 0,1 0 0,0 0 0,0 0 0,0 0 0,0 0 0,0 0 0,0 0 0,0 0 0,2 19 0,9 24 0,67 184-1365,-56-172-5461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7:3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3378 24575,'947'0'0,"-928"0"0,-1-1 0,1 0 0,-1-2 0,1 0 0,-1-1 0,0-1 0,-1-1 0,1 0 0,-1-1 0,0-1 0,-1 0 0,0-2 0,0 0 0,-1 0 0,0-2 0,-1 1 0,0-2 0,-1 0 0,-1-1 0,0 0 0,0-1 0,-2 0 0,0-1 0,0 0 0,-2 0 0,10-27 0,4-23 0,-3 0 0,12-81 0,-6 23 0,-16 73 0,-3-1 0,-3 0 0,-4-92 0,-1 52 0,-3-7 0,-26-144 0,-2-26 0,30-137 0,5 212 0,-1 177 0,0-1 0,1 1 0,0 0 0,2 0 0,0 0 0,1 0 0,0 1 0,16-31 0,-5 18 0,1 2 0,2-1 0,38-42 0,-39 49 0,1 1 0,0 1 0,1 0 0,2 2 0,-1 0 0,2 2 0,33-18 0,24-14 0,-64 36 0,-1 0 0,1 2 0,1 0 0,0 0 0,0 2 0,1 0 0,0 1 0,0 1 0,33-5 0,342 9 0,-178 4 0,-146-3 0,743 23 0,-749-16 0,-32-2 0,0-2 0,58-2 0,-88-1 0,0 0 0,0 0 0,0 0 0,0 0 0,0 0 0,0 0 0,0 0 0,0-1 0,0 1 0,0 0 0,0 0 0,0-1 0,0 1 0,0-1 0,-1 1 0,1-1 0,0 1 0,0-1 0,0 1 0,-1-1 0,1 0 0,0 1 0,-1-1 0,1 0 0,-1 0 0,1 0 0,0 1 0,-1-1 0,0 0 0,1 0 0,-1 0 0,0 0 0,1 0 0,-1 0 0,0 0 0,0 0 0,0 0 0,0 0 0,0 0 0,0 0 0,0 0 0,0 0 0,0 0 0,0 0 0,-1 1 0,1-1 0,0 0 0,-1 0 0,1 0 0,0 0 0,-1 0 0,1 0 0,-1 1 0,0-1 0,0-1 0,-6-9 0,0 1 0,0-1 0,-13-12 0,10 11 0,-14-22 0,2-2 0,2 0 0,-29-71 0,-5-8 0,50 109 0,3 8 0,3 16 0,10 32 0,68 220 0,-69-241 0,0 0 0,2-1 0,1 0 0,32 47 0,-12-19 0,-32-53 0,0 0 0,0-1 0,-1 1 0,1 0 0,-1 0 0,0 0 0,0 0 0,0 0 0,0 1 0,0-1 0,-1 0 0,1 0 0,-1 0 0,0 1 0,0-1 0,0 0 0,-1 1 0,1-1 0,-1 0 0,-1 5 0,-1-3 0,0 0 0,0-1 0,-1 1 0,0-1 0,1 0 0,-1 0 0,-1 0 0,1-1 0,-1 1 0,-9 4 0,-115 75 0,-238 113 0,429-245 0,-23 26 0,1 1 0,-2-2 0,0-1 0,-2-2 0,0-1 0,30-34 0,31-46 0,-86 94 0,0-1 0,0 0 0,-2-1 0,0 0 0,10-26 0,-14 30 0,-1 3 0,0 0 0,-1 0 0,0-1 0,-1 0 0,2-14 0,-4 20 0,0 0 0,0 0 0,-1 1 0,1-1 0,-1 0 0,0 0 0,0 1 0,0-1 0,-1 0 0,1 1 0,-1-1 0,0 1 0,0 0 0,0 0 0,-1-1 0,1 2 0,-1-1 0,-2-3 0,-67-56 0,56 51 0,0-2 0,1 0 0,1-1 0,0 0 0,1-1 0,0 0 0,-12-21 0,4 2 0,-36-48 0,16 27 0,27 23-1365,10 16-5461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07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24575,'2699'0'0,"-2108"24"0,57 0 0,-514-25 0,21 2 0,207-26 0,-121 1 0,42-6 0,-182 19 0,0 4 0,120 7 0,-100 1 0,2234 1 0,-1437 49 0,-710-34 0,-140-8 0,0 3 0,111 35 0,-67-16 0,303 104 0,-309-89 0,156 94 0,84 87 0,-319-206 0,39 39 0,14 11 0,-36-40 0,3-1 0,0-3 0,95 41 0,168 43 0,-174-66 0,76 19 0,-177-57 0,2-1 0,-1-1 0,73-2 0,-75-6 0,0-2 0,0-1 0,-1-1 0,45-17 0,-10 3 0,-25 10 0,1 3 0,-1 1 0,1 2 0,69 2 0,-106 3 0,1 0 0,-1 0 0,0-1 0,1 0 0,-1 0 0,13-5 0,-19 6 0,0-1 0,0 1 0,0-1 0,0 1 0,0-1 0,0 1 0,0-1 0,-1 0 0,1 1 0,0-1 0,0 0 0,-1 0 0,1 0 0,0 0 0,-1 0 0,1 1 0,-1-1 0,1 0 0,-1 0 0,0 0 0,1-2 0,-1 1 0,0 0 0,0 0 0,0 0 0,-1 0 0,1 0 0,-1 0 0,1 0 0,-1 0 0,0 0 0,0 0 0,1 0 0,-2 1 0,1-1 0,0 0 0,-2-2 0,-31-36 0,-1 2 0,-76-65 0,57 55 0,-170-169 0,279 270 0,162 139 0,-198-175 0,0 0 0,-2 1 0,0 1 0,27 41 0,9 10 0,-31-47 0,24 29 0,-44-49 0,0 0 0,1 0 0,-1 0 0,-1 0 0,1 0 0,0 0 0,-1 1 0,0-1 0,1 1 0,-1-1 0,-1 1 0,1-1 0,0 8 0,-2-8 0,-1 0 0,0 0 0,0 0 0,0 0 0,0 0 0,0-1 0,-1 1 0,1-1 0,-1 1 0,0-1 0,0 0 0,1 0 0,-1 0 0,-1 0 0,1-1 0,-5 3 0,-26 20 0,23-8-7,1-1 0,1 1 0,0 1 0,2-1 0,-1 2 0,2-1 0,1 1 0,0-1-1,-2 21 1,-10 28-1287,11-47-5532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9:08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1401 24575,'44'17'0,"0"-2"0,1-2 0,1-1 0,81 8 0,-58-9 0,1451 147 0,-85-47 0,-1397-107 0,362 27 0,752-36 0,-1001-7 0,731-62 0,-12-34 0,-805 98 0,172-31 0,-183 29 0,-1-3 0,63-25 0,-86 25 0,-1-2 0,-1 0 0,-1-2 0,0-1 0,41-42 0,21-15 0,78-49 0,184-105 0,-311 209 0,2 2 0,0 1 0,1 3 0,60-15 0,181-25 0,-159 35 0,-99 17 0,57-12 0,166-8 0,536 27 0,-507 22 0,-185-13 0,1-4 0,154-7 0,-128-16 0,140-36 0,-229 44 0,2 1 0,50-2 0,-51 6 0,45-8 0,-73 9 0,1 0 0,-1-1 0,0 1 0,1-1 0,-1 1 0,0-1 0,0-1 0,0 1 0,-1 0 0,1-1 0,-1 0 0,1 0 0,-1 0 0,0 0 0,0-1 0,0 1 0,4-8 0,-4 5 0,0-1 0,0 0 0,0 0 0,-1 0 0,-1 0 0,1-1 0,-1 1 0,0 0 0,-1-1 0,0-7 0,-1-6 0,-1-1 0,-1 0 0,-2 1 0,0 0 0,-1 0 0,-12-29 0,6 26 0,2 0 0,1 0 0,1-1 0,1-1 0,1 1 0,-3-30 0,11 64 0,1 0 0,-1 1 0,2-1 0,-1-1 0,1 1 0,6 9 0,5 15 0,16 39 0,-10-25 0,-2 1 0,-1 1 0,10 53 0,-27-94 0,-1-1 0,0 1 0,0 0 0,-1-1 0,0 1 0,0-1 0,0 1 0,-1-1 0,0 1 0,-1-1 0,0 0 0,0 0 0,0 0 0,-1-1 0,0 1 0,0-1 0,-7 8 0,-12 12 0,0-1 0,-42 35 0,28-27 0,2 1 0,134-86 0,-71 35 0,-6 4 0,0 0 0,0-2 0,-1 0 0,-1-1 0,-1-1 0,0-1 0,20-26 0,-7 2 0,-19 26 0,-1 0 0,20-35 0,-30 46 0,1-1 0,-1 0 0,0 0 0,0 0 0,-1 0 0,1 0 0,-2 0 0,1 0 0,0 0 0,-1-1 0,0 1 0,-1 0 0,-1-12 0,-3 3 0,0-1 0,-1 1 0,0 0 0,-1 0 0,-1 1 0,0 0 0,-1 0 0,-1 1 0,-15-17 0,-16-13 0,-57-46 0,49 46 0,41 37 0,1 0 0,0 0 0,-1 1 0,0 0 0,0 1 0,-1-1 0,1 2 0,-1-1 0,0 1 0,0 0 0,0 1 0,0 0 0,-17-1 0,26 3 0,0 0 0,-1 0 0,1 0 0,0 0 0,-1 0 0,1 0 0,-1 0 0,1 0 0,0 0 0,-1 0 0,1 0 0,0 1 0,-1-1 0,1 0 0,0 0 0,0 0 0,-1 0 0,1 1 0,0-1 0,-1 0 0,1 0 0,0 0 0,0 1 0,-1-1 0,1 0 0,0 0 0,0 1 0,0-1 0,-1 0 0,1 1 0,0-1 0,0 0 0,0 1 0,0-1 0,0 0 0,0 1 0,0-1 0,0 0 0,0 1 0,0-1 0,0 0 0,0 1 0,0-1 0,0 0 0,0 1 0,0-1 0,0 0 0,0 1 0,0-1 0,0 0 0,0 1 0,1-1 0,-1 0 0,0 1 0,12 17 0,125 121 0,-78-81 0,-16-21 0,24 26 0,-62-58 0,-1 0 0,1 0 0,-2 1 0,1 0 0,0-1 0,-1 1 0,0 0 0,-1 0 0,1 1 0,1 9 0,-3-12 0,-1 0 0,0 0 0,0 0 0,0 0 0,-1 0 0,1 0 0,-1 0 0,0 0 0,0 0 0,-1 0 0,1 0 0,-1-1 0,0 1 0,0-1 0,0 1 0,0-1 0,-1 0 0,-2 4 0,-9 7 0,0 0 0,-25 20 0,-6 5 0,-105 121 0,148-159 0,1 1 0,0-1 0,-1 0 0,1 1 0,0-1 0,0 1 0,0-1 0,0 1 0,0 0 0,1 0 0,-1-1 0,-1 4 0,2-4 0,0-1 0,1 0 0,-1 1 0,0-1 0,0 1 0,0-1 0,0 0 0,0 1 0,1-1 0,-1 0 0,0 0 0,0 1 0,0-1 0,1 0 0,-1 1 0,0-1 0,0 0 0,1 0 0,-1 1 0,0-1 0,1 0 0,-1 0 0,0 0 0,1 0 0,-1 1 0,0-1 0,1 0 0,-1 0 0,1 0 0,-1 0 0,0 0 0,1 0 0,-1 0 0,0 0 0,1 0 0,0 0 0,4 0 0,-1-1 0,1 0 0,0 0 0,0 0 0,-1 0 0,1-1 0,0 0 0,6-3 0,10-7 0,-1-1 0,0-1 0,-1 0 0,-1-2 0,0 0 0,-1-1 0,-1-1 0,0 0 0,-2-1 0,0-1 0,-1 0 0,-1-1 0,18-43 0,-29 59 0,0 0 0,0 0 0,0 0 0,-1 0 0,0 0 0,0 0 0,0 0 0,-1 0 0,1 0 0,-1 0 0,0 1 0,-1-1 0,1 0 0,-1 0 0,0 1 0,0-1 0,-1 1 0,1-1 0,-6-5 0,-6-10 0,-2 2 0,-32-32 0,24 26 0,-44-56 0,68 80 0,0 0 0,0 0 0,0 0 0,0 0 0,0 0 0,0 0 0,0 0 0,0 1 0,0-1 0,0 0 0,0 0 0,0 0 0,0 0 0,0 0 0,0 0 0,0 1 0,0-1 0,0 0 0,0 0 0,0 0 0,0 0 0,0 0 0,0 0 0,0 0 0,0 0 0,0 1 0,0-1 0,0 0 0,0 0 0,-1 0 0,1 0 0,0 0 0,0 0 0,0 0 0,0 0 0,0 0 0,0 0 0,0 0 0,0 0 0,-1 1 0,1-1 0,0 0 0,0 0 0,0 0 0,0 0 0,0 0 0,0 0 0,0 0 0,-1 0 0,1 0 0,0 0 0,0 0 0,0 0 0,0 0 0,0-1 0,0 1 0,0 0 0,-1 0 0,1 0 0,0 0 0,0 0 0,0 0 0,0 0 0,0 0 0,0 0 0,0 0 0,2 19 0,9 24 0,67 184-1365,-56-172-5461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7.png"/><Relationship Id="rId21" Type="http://schemas.openxmlformats.org/officeDocument/2006/relationships/image" Target="../media/image37.png"/><Relationship Id="rId34" Type="http://schemas.openxmlformats.org/officeDocument/2006/relationships/customXml" Target="../ink/ink45.xml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36" Type="http://schemas.openxmlformats.org/officeDocument/2006/relationships/image" Target="../media/image28.png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35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49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62.png"/><Relationship Id="rId3" Type="http://schemas.openxmlformats.org/officeDocument/2006/relationships/image" Target="../media/image27.png"/><Relationship Id="rId21" Type="http://schemas.openxmlformats.org/officeDocument/2006/relationships/image" Target="../media/image53.png"/><Relationship Id="rId34" Type="http://schemas.openxmlformats.org/officeDocument/2006/relationships/customXml" Target="../ink/ink61.xml"/><Relationship Id="rId42" Type="http://schemas.openxmlformats.org/officeDocument/2006/relationships/image" Target="../media/image28.png"/><Relationship Id="rId7" Type="http://schemas.openxmlformats.org/officeDocument/2006/relationships/image" Target="../media/image46.png"/><Relationship Id="rId12" Type="http://schemas.openxmlformats.org/officeDocument/2006/relationships/customXml" Target="../ink/ink50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63.xml"/><Relationship Id="rId2" Type="http://schemas.openxmlformats.org/officeDocument/2006/relationships/image" Target="../media/image1.png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57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1.png"/><Relationship Id="rId40" Type="http://schemas.openxmlformats.org/officeDocument/2006/relationships/customXml" Target="../ink/ink64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10" Type="http://schemas.openxmlformats.org/officeDocument/2006/relationships/customXml" Target="../ink/ink49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" Type="http://schemas.openxmlformats.org/officeDocument/2006/relationships/customXml" Target="../ink/ink46.xml"/><Relationship Id="rId9" Type="http://schemas.openxmlformats.org/officeDocument/2006/relationships/image" Target="../media/image47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6.png"/><Relationship Id="rId30" Type="http://schemas.openxmlformats.org/officeDocument/2006/relationships/customXml" Target="../ink/ink59.xml"/><Relationship Id="rId35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6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customXml" Target="../ink/ink6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3" Type="http://schemas.openxmlformats.org/officeDocument/2006/relationships/image" Target="../media/image66.jp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73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3.png"/><Relationship Id="rId18" Type="http://schemas.openxmlformats.org/officeDocument/2006/relationships/customXml" Target="../ink/ink17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customXml" Target="../ink/ink14.xm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customXml" Target="../ink/ink13.xml"/><Relationship Id="rId19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image" Target="../media/image8.png"/><Relationship Id="rId14" Type="http://schemas.openxmlformats.org/officeDocument/2006/relationships/customXml" Target="../ink/ink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7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7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customXml" Target="../ink/ink7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customXml" Target="../ink/ink7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5" Type="http://schemas.openxmlformats.org/officeDocument/2006/relationships/image" Target="../media/image76.png"/><Relationship Id="rId4" Type="http://schemas.openxmlformats.org/officeDocument/2006/relationships/customXml" Target="../ink/ink7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3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customXml" Target="../ink/ink2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2.png"/><Relationship Id="rId24" Type="http://schemas.openxmlformats.org/officeDocument/2006/relationships/customXml" Target="../ink/ink28.xml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customXml" Target="../ink/ink21.xml"/><Relationship Id="rId19" Type="http://schemas.openxmlformats.org/officeDocument/2006/relationships/image" Target="../media/image18.png"/><Relationship Id="rId4" Type="http://schemas.openxmlformats.org/officeDocument/2006/relationships/customXml" Target="../ink/ink18.xml"/><Relationship Id="rId9" Type="http://schemas.openxmlformats.org/officeDocument/2006/relationships/image" Target="../media/image8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76.png"/><Relationship Id="rId4" Type="http://schemas.openxmlformats.org/officeDocument/2006/relationships/customXml" Target="../ink/ink80.xml"/><Relationship Id="rId9" Type="http://schemas.openxmlformats.org/officeDocument/2006/relationships/image" Target="../media/image7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customXml" Target="../ink/ink83.xml"/><Relationship Id="rId9" Type="http://schemas.openxmlformats.org/officeDocument/2006/relationships/image" Target="../media/image7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customXml" Target="../ink/ink86.xml"/><Relationship Id="rId9" Type="http://schemas.openxmlformats.org/officeDocument/2006/relationships/image" Target="../media/image7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Buffer Overflow Attack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71DC0-D4CC-6E8B-787A-0B830CE067A7}"/>
              </a:ext>
            </a:extLst>
          </p:cNvPr>
          <p:cNvSpPr txBox="1"/>
          <p:nvPr/>
        </p:nvSpPr>
        <p:spPr>
          <a:xfrm>
            <a:off x="3143910" y="3568349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stack, stack frames, function prologue and epilogue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DF87-EBA7-3DC6-1722-A26AD8FF77D3}"/>
              </a:ext>
            </a:extLst>
          </p:cNvPr>
          <p:cNvSpPr txBox="1"/>
          <p:nvPr/>
        </p:nvSpPr>
        <p:spPr>
          <a:xfrm>
            <a:off x="3126955" y="4356699"/>
            <a:ext cx="5076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Every time a function is called, </a:t>
            </a:r>
            <a:r>
              <a:rPr lang="en-US" sz="2800" dirty="0">
                <a:solidFill>
                  <a:schemeClr val="accent4"/>
                </a:solidFill>
              </a:rPr>
              <a:t>memory</a:t>
            </a:r>
            <a:r>
              <a:rPr lang="en-US" sz="2800" dirty="0"/>
              <a:t> gets allocated on </a:t>
            </a:r>
            <a:r>
              <a:rPr lang="en-US" sz="2800" b="1" dirty="0"/>
              <a:t>the stack </a:t>
            </a:r>
            <a:r>
              <a:rPr lang="en-US" sz="2800" dirty="0"/>
              <a:t>to hold function values and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03C95-0427-3AF9-E5BB-08B25424E6F3}"/>
              </a:ext>
            </a:extLst>
          </p:cNvPr>
          <p:cNvSpPr txBox="1"/>
          <p:nvPr/>
        </p:nvSpPr>
        <p:spPr>
          <a:xfrm>
            <a:off x="5742963" y="1477637"/>
            <a:ext cx="2855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</a:t>
            </a:r>
            <a:r>
              <a:rPr lang="en-US" sz="2800" dirty="0">
                <a:solidFill>
                  <a:schemeClr val="accent4"/>
                </a:solidFill>
              </a:rPr>
              <a:t>memory</a:t>
            </a:r>
            <a:r>
              <a:rPr lang="en-US" sz="2800" dirty="0"/>
              <a:t> on the stack is called a </a:t>
            </a:r>
            <a:r>
              <a:rPr lang="en-US" sz="2800" b="1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34449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1F399C6-6CCC-D112-B3BB-ABAD0FAF2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59404"/>
              </p:ext>
            </p:extLst>
          </p:nvPr>
        </p:nvGraphicFramePr>
        <p:xfrm>
          <a:off x="5791200" y="2400910"/>
          <a:ext cx="26924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 of Arg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 of Arg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 Var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FE8939C-3129-A980-E7BA-BCE7727614A5}"/>
              </a:ext>
            </a:extLst>
          </p:cNvPr>
          <p:cNvSpPr txBox="1"/>
          <p:nvPr/>
        </p:nvSpPr>
        <p:spPr>
          <a:xfrm>
            <a:off x="6034166" y="1981200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Stack Frame</a:t>
            </a:r>
            <a:r>
              <a:rPr sz="1800" spc="-10" dirty="0">
                <a:latin typeface="Arial"/>
                <a:cs typeface="Arial"/>
              </a:rPr>
              <a:t> Format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7EDC9-A240-CD04-9294-C276CC643AFA}"/>
              </a:ext>
            </a:extLst>
          </p:cNvPr>
          <p:cNvSpPr txBox="1"/>
          <p:nvPr/>
        </p:nvSpPr>
        <p:spPr>
          <a:xfrm>
            <a:off x="3111809" y="4822746"/>
            <a:ext cx="5192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stack frame consists of local variables, function arguments, and addresses</a:t>
            </a:r>
          </a:p>
        </p:txBody>
      </p:sp>
    </p:spTree>
    <p:extLst>
      <p:ext uri="{BB962C8B-B14F-4D97-AF65-F5344CB8AC3E}">
        <p14:creationId xmlns:p14="http://schemas.microsoft.com/office/powerpoint/2010/main" val="210781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6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" name="object 25">
            <a:extLst>
              <a:ext uri="{FF2B5EF4-FFF2-40B4-BE49-F238E27FC236}">
                <a16:creationId xmlns:a16="http://schemas.microsoft.com/office/drawing/2014/main" id="{ABAC0F5A-1D2F-21D9-A1E7-5F889A53BD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0261" y="981963"/>
            <a:ext cx="1096517" cy="16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9">
            <a:extLst>
              <a:ext uri="{FF2B5EF4-FFF2-40B4-BE49-F238E27FC236}">
                <a16:creationId xmlns:a16="http://schemas.microsoft.com/office/drawing/2014/main" id="{FCE0357B-C1A3-2DD1-C7E9-20C8FE6B2B38}"/>
              </a:ext>
            </a:extLst>
          </p:cNvPr>
          <p:cNvGrpSpPr/>
          <p:nvPr/>
        </p:nvGrpSpPr>
        <p:grpSpPr>
          <a:xfrm>
            <a:off x="4624323" y="978661"/>
            <a:ext cx="642620" cy="5229860"/>
            <a:chOff x="4624323" y="978661"/>
            <a:chExt cx="642620" cy="5229860"/>
          </a:xfrm>
        </p:grpSpPr>
        <p:sp>
          <p:nvSpPr>
            <p:cNvPr id="17" name="object 30">
              <a:extLst>
                <a:ext uri="{FF2B5EF4-FFF2-40B4-BE49-F238E27FC236}">
                  <a16:creationId xmlns:a16="http://schemas.microsoft.com/office/drawing/2014/main" id="{BFC6F867-7DF2-0479-326B-457E380BC7B7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7" y="171450"/>
                  </a:lnTo>
                  <a:lnTo>
                    <a:pt x="353567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7A45D123-D71E-BA2B-35A4-53EA5943833D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7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7" y="57150"/>
                  </a:lnTo>
                  <a:lnTo>
                    <a:pt x="353567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2">
              <a:extLst>
                <a:ext uri="{FF2B5EF4-FFF2-40B4-BE49-F238E27FC236}">
                  <a16:creationId xmlns:a16="http://schemas.microsoft.com/office/drawing/2014/main" id="{966B7078-5044-0122-D077-0FCD0F3B6E2A}"/>
                </a:ext>
              </a:extLst>
            </p:cNvPr>
            <p:cNvSpPr/>
            <p:nvPr/>
          </p:nvSpPr>
          <p:spPr>
            <a:xfrm>
              <a:off x="4630673" y="4311522"/>
              <a:ext cx="0" cy="1890395"/>
            </a:xfrm>
            <a:custGeom>
              <a:avLst/>
              <a:gdLst/>
              <a:ahLst/>
              <a:cxnLst/>
              <a:rect l="l" t="t" r="r" b="b"/>
              <a:pathLst>
                <a:path h="1890395">
                  <a:moveTo>
                    <a:pt x="0" y="0"/>
                  </a:moveTo>
                  <a:lnTo>
                    <a:pt x="0" y="18902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33">
            <a:extLst>
              <a:ext uri="{FF2B5EF4-FFF2-40B4-BE49-F238E27FC236}">
                <a16:creationId xmlns:a16="http://schemas.microsoft.com/office/drawing/2014/main" id="{85641D80-3E77-6B48-EEDA-CD86CB3648B5}"/>
              </a:ext>
            </a:extLst>
          </p:cNvPr>
          <p:cNvGraphicFramePr>
            <a:graphicFrameLocks noGrp="1"/>
          </p:cNvGraphicFramePr>
          <p:nvPr/>
        </p:nvGraphicFramePr>
        <p:xfrm>
          <a:off x="4624323" y="4311522"/>
          <a:ext cx="2930525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36">
            <a:extLst>
              <a:ext uri="{FF2B5EF4-FFF2-40B4-BE49-F238E27FC236}">
                <a16:creationId xmlns:a16="http://schemas.microsoft.com/office/drawing/2014/main" id="{C690B21C-A5ED-99F6-199B-02CD681723EF}"/>
              </a:ext>
            </a:extLst>
          </p:cNvPr>
          <p:cNvSpPr/>
          <p:nvPr/>
        </p:nvSpPr>
        <p:spPr>
          <a:xfrm>
            <a:off x="3806952" y="4344923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4"/>
                </a:lnTo>
                <a:lnTo>
                  <a:pt x="398780" y="1880643"/>
                </a:lnTo>
                <a:lnTo>
                  <a:pt x="344805" y="1873692"/>
                </a:lnTo>
                <a:lnTo>
                  <a:pt x="303106" y="1864696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19" y="937278"/>
                </a:lnTo>
                <a:lnTo>
                  <a:pt x="188594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5" y="13033"/>
                </a:lnTo>
                <a:lnTo>
                  <a:pt x="398780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7">
            <a:extLst>
              <a:ext uri="{FF2B5EF4-FFF2-40B4-BE49-F238E27FC236}">
                <a16:creationId xmlns:a16="http://schemas.microsoft.com/office/drawing/2014/main" id="{6FA26AFE-791F-36D8-4295-3422BB58300B}"/>
              </a:ext>
            </a:extLst>
          </p:cNvPr>
          <p:cNvSpPr txBox="1"/>
          <p:nvPr/>
        </p:nvSpPr>
        <p:spPr>
          <a:xfrm>
            <a:off x="3123692" y="4742434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38">
            <a:extLst>
              <a:ext uri="{FF2B5EF4-FFF2-40B4-BE49-F238E27FC236}">
                <a16:creationId xmlns:a16="http://schemas.microsoft.com/office/drawing/2014/main" id="{CEBE1025-8142-F784-BB61-94CB6EFA6E04}"/>
              </a:ext>
            </a:extLst>
          </p:cNvPr>
          <p:cNvSpPr/>
          <p:nvPr/>
        </p:nvSpPr>
        <p:spPr>
          <a:xfrm>
            <a:off x="2590800" y="3124200"/>
            <a:ext cx="2085339" cy="2160270"/>
          </a:xfrm>
          <a:custGeom>
            <a:avLst/>
            <a:gdLst/>
            <a:ahLst/>
            <a:cxnLst/>
            <a:rect l="l" t="t" r="r" b="b"/>
            <a:pathLst>
              <a:path w="2085339" h="2160270">
                <a:moveTo>
                  <a:pt x="186052" y="138134"/>
                </a:moveTo>
                <a:lnTo>
                  <a:pt x="131229" y="191009"/>
                </a:lnTo>
                <a:lnTo>
                  <a:pt x="2029967" y="2160016"/>
                </a:lnTo>
                <a:lnTo>
                  <a:pt x="2084832" y="2107184"/>
                </a:lnTo>
                <a:lnTo>
                  <a:pt x="186052" y="138134"/>
                </a:lnTo>
                <a:close/>
              </a:path>
              <a:path w="2085339" h="2160270">
                <a:moveTo>
                  <a:pt x="0" y="0"/>
                </a:moveTo>
                <a:lnTo>
                  <a:pt x="76454" y="243839"/>
                </a:lnTo>
                <a:lnTo>
                  <a:pt x="131229" y="191009"/>
                </a:lnTo>
                <a:lnTo>
                  <a:pt x="104775" y="163575"/>
                </a:lnTo>
                <a:lnTo>
                  <a:pt x="159638" y="110744"/>
                </a:lnTo>
                <a:lnTo>
                  <a:pt x="214451" y="110744"/>
                </a:lnTo>
                <a:lnTo>
                  <a:pt x="240919" y="85216"/>
                </a:lnTo>
                <a:lnTo>
                  <a:pt x="0" y="0"/>
                </a:lnTo>
                <a:close/>
              </a:path>
              <a:path w="2085339" h="2160270">
                <a:moveTo>
                  <a:pt x="159638" y="110744"/>
                </a:moveTo>
                <a:lnTo>
                  <a:pt x="104775" y="163575"/>
                </a:lnTo>
                <a:lnTo>
                  <a:pt x="131229" y="191009"/>
                </a:lnTo>
                <a:lnTo>
                  <a:pt x="186052" y="138134"/>
                </a:lnTo>
                <a:lnTo>
                  <a:pt x="159638" y="110744"/>
                </a:lnTo>
                <a:close/>
              </a:path>
              <a:path w="2085339" h="2160270">
                <a:moveTo>
                  <a:pt x="214451" y="110744"/>
                </a:moveTo>
                <a:lnTo>
                  <a:pt x="159638" y="110744"/>
                </a:lnTo>
                <a:lnTo>
                  <a:pt x="186052" y="138134"/>
                </a:lnTo>
                <a:lnTo>
                  <a:pt x="214451" y="110744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28D26DC3-ECA1-F416-E569-1A15A66703DC}"/>
              </a:ext>
            </a:extLst>
          </p:cNvPr>
          <p:cNvSpPr txBox="1"/>
          <p:nvPr/>
        </p:nvSpPr>
        <p:spPr>
          <a:xfrm>
            <a:off x="5658103" y="3302889"/>
            <a:ext cx="2769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 finishes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18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9">
            <a:extLst>
              <a:ext uri="{FF2B5EF4-FFF2-40B4-BE49-F238E27FC236}">
                <a16:creationId xmlns:a16="http://schemas.microsoft.com/office/drawing/2014/main" id="{FCE0357B-C1A3-2DD1-C7E9-20C8FE6B2B38}"/>
              </a:ext>
            </a:extLst>
          </p:cNvPr>
          <p:cNvGrpSpPr/>
          <p:nvPr/>
        </p:nvGrpSpPr>
        <p:grpSpPr>
          <a:xfrm>
            <a:off x="4624323" y="978661"/>
            <a:ext cx="642620" cy="5229860"/>
            <a:chOff x="4624323" y="978661"/>
            <a:chExt cx="642620" cy="5229860"/>
          </a:xfrm>
        </p:grpSpPr>
        <p:sp>
          <p:nvSpPr>
            <p:cNvPr id="17" name="object 30">
              <a:extLst>
                <a:ext uri="{FF2B5EF4-FFF2-40B4-BE49-F238E27FC236}">
                  <a16:creationId xmlns:a16="http://schemas.microsoft.com/office/drawing/2014/main" id="{BFC6F867-7DF2-0479-326B-457E380BC7B7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7" y="171450"/>
                  </a:lnTo>
                  <a:lnTo>
                    <a:pt x="353567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7A45D123-D71E-BA2B-35A4-53EA5943833D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7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7" y="57150"/>
                  </a:lnTo>
                  <a:lnTo>
                    <a:pt x="353567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2">
              <a:extLst>
                <a:ext uri="{FF2B5EF4-FFF2-40B4-BE49-F238E27FC236}">
                  <a16:creationId xmlns:a16="http://schemas.microsoft.com/office/drawing/2014/main" id="{966B7078-5044-0122-D077-0FCD0F3B6E2A}"/>
                </a:ext>
              </a:extLst>
            </p:cNvPr>
            <p:cNvSpPr/>
            <p:nvPr/>
          </p:nvSpPr>
          <p:spPr>
            <a:xfrm>
              <a:off x="4630673" y="4311522"/>
              <a:ext cx="0" cy="1890395"/>
            </a:xfrm>
            <a:custGeom>
              <a:avLst/>
              <a:gdLst/>
              <a:ahLst/>
              <a:cxnLst/>
              <a:rect l="l" t="t" r="r" b="b"/>
              <a:pathLst>
                <a:path h="1890395">
                  <a:moveTo>
                    <a:pt x="0" y="0"/>
                  </a:moveTo>
                  <a:lnTo>
                    <a:pt x="0" y="18902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33">
            <a:extLst>
              <a:ext uri="{FF2B5EF4-FFF2-40B4-BE49-F238E27FC236}">
                <a16:creationId xmlns:a16="http://schemas.microsoft.com/office/drawing/2014/main" id="{85641D80-3E77-6B48-EEDA-CD86CB3648B5}"/>
              </a:ext>
            </a:extLst>
          </p:cNvPr>
          <p:cNvGraphicFramePr>
            <a:graphicFrameLocks noGrp="1"/>
          </p:cNvGraphicFramePr>
          <p:nvPr/>
        </p:nvGraphicFramePr>
        <p:xfrm>
          <a:off x="4624323" y="4311522"/>
          <a:ext cx="2930525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36">
            <a:extLst>
              <a:ext uri="{FF2B5EF4-FFF2-40B4-BE49-F238E27FC236}">
                <a16:creationId xmlns:a16="http://schemas.microsoft.com/office/drawing/2014/main" id="{C690B21C-A5ED-99F6-199B-02CD681723EF}"/>
              </a:ext>
            </a:extLst>
          </p:cNvPr>
          <p:cNvSpPr/>
          <p:nvPr/>
        </p:nvSpPr>
        <p:spPr>
          <a:xfrm>
            <a:off x="3806952" y="4344923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4"/>
                </a:lnTo>
                <a:lnTo>
                  <a:pt x="398780" y="1880643"/>
                </a:lnTo>
                <a:lnTo>
                  <a:pt x="344805" y="1873692"/>
                </a:lnTo>
                <a:lnTo>
                  <a:pt x="303106" y="1864696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19" y="937278"/>
                </a:lnTo>
                <a:lnTo>
                  <a:pt x="188594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5" y="13033"/>
                </a:lnTo>
                <a:lnTo>
                  <a:pt x="398780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7">
            <a:extLst>
              <a:ext uri="{FF2B5EF4-FFF2-40B4-BE49-F238E27FC236}">
                <a16:creationId xmlns:a16="http://schemas.microsoft.com/office/drawing/2014/main" id="{6FA26AFE-791F-36D8-4295-3422BB58300B}"/>
              </a:ext>
            </a:extLst>
          </p:cNvPr>
          <p:cNvSpPr txBox="1"/>
          <p:nvPr/>
        </p:nvSpPr>
        <p:spPr>
          <a:xfrm>
            <a:off x="3123692" y="4742434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38">
            <a:extLst>
              <a:ext uri="{FF2B5EF4-FFF2-40B4-BE49-F238E27FC236}">
                <a16:creationId xmlns:a16="http://schemas.microsoft.com/office/drawing/2014/main" id="{CEBE1025-8142-F784-BB61-94CB6EFA6E04}"/>
              </a:ext>
            </a:extLst>
          </p:cNvPr>
          <p:cNvSpPr/>
          <p:nvPr/>
        </p:nvSpPr>
        <p:spPr>
          <a:xfrm>
            <a:off x="2590800" y="3124200"/>
            <a:ext cx="2085339" cy="2160270"/>
          </a:xfrm>
          <a:custGeom>
            <a:avLst/>
            <a:gdLst/>
            <a:ahLst/>
            <a:cxnLst/>
            <a:rect l="l" t="t" r="r" b="b"/>
            <a:pathLst>
              <a:path w="2085339" h="2160270">
                <a:moveTo>
                  <a:pt x="186052" y="138134"/>
                </a:moveTo>
                <a:lnTo>
                  <a:pt x="131229" y="191009"/>
                </a:lnTo>
                <a:lnTo>
                  <a:pt x="2029967" y="2160016"/>
                </a:lnTo>
                <a:lnTo>
                  <a:pt x="2084832" y="2107184"/>
                </a:lnTo>
                <a:lnTo>
                  <a:pt x="186052" y="138134"/>
                </a:lnTo>
                <a:close/>
              </a:path>
              <a:path w="2085339" h="2160270">
                <a:moveTo>
                  <a:pt x="0" y="0"/>
                </a:moveTo>
                <a:lnTo>
                  <a:pt x="76454" y="243839"/>
                </a:lnTo>
                <a:lnTo>
                  <a:pt x="131229" y="191009"/>
                </a:lnTo>
                <a:lnTo>
                  <a:pt x="104775" y="163575"/>
                </a:lnTo>
                <a:lnTo>
                  <a:pt x="159638" y="110744"/>
                </a:lnTo>
                <a:lnTo>
                  <a:pt x="214451" y="110744"/>
                </a:lnTo>
                <a:lnTo>
                  <a:pt x="240919" y="85216"/>
                </a:lnTo>
                <a:lnTo>
                  <a:pt x="0" y="0"/>
                </a:lnTo>
                <a:close/>
              </a:path>
              <a:path w="2085339" h="2160270">
                <a:moveTo>
                  <a:pt x="159638" y="110744"/>
                </a:moveTo>
                <a:lnTo>
                  <a:pt x="104775" y="163575"/>
                </a:lnTo>
                <a:lnTo>
                  <a:pt x="131229" y="191009"/>
                </a:lnTo>
                <a:lnTo>
                  <a:pt x="186052" y="138134"/>
                </a:lnTo>
                <a:lnTo>
                  <a:pt x="159638" y="110744"/>
                </a:lnTo>
                <a:close/>
              </a:path>
              <a:path w="2085339" h="2160270">
                <a:moveTo>
                  <a:pt x="214451" y="110744"/>
                </a:moveTo>
                <a:lnTo>
                  <a:pt x="159638" y="110744"/>
                </a:lnTo>
                <a:lnTo>
                  <a:pt x="186052" y="138134"/>
                </a:lnTo>
                <a:lnTo>
                  <a:pt x="214451" y="110744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28D26DC3-ECA1-F416-E569-1A15A66703DC}"/>
              </a:ext>
            </a:extLst>
          </p:cNvPr>
          <p:cNvSpPr txBox="1"/>
          <p:nvPr/>
        </p:nvSpPr>
        <p:spPr>
          <a:xfrm>
            <a:off x="5658103" y="3302889"/>
            <a:ext cx="2769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 finishes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38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72B01DE4-2E69-8FC1-F666-E3F7BA6B8394}"/>
              </a:ext>
            </a:extLst>
          </p:cNvPr>
          <p:cNvGraphicFramePr>
            <a:graphicFrameLocks noGrp="1"/>
          </p:cNvGraphicFramePr>
          <p:nvPr/>
        </p:nvGraphicFramePr>
        <p:xfrm>
          <a:off x="4229227" y="4701159"/>
          <a:ext cx="2930525" cy="114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0">
            <a:extLst>
              <a:ext uri="{FF2B5EF4-FFF2-40B4-BE49-F238E27FC236}">
                <a16:creationId xmlns:a16="http://schemas.microsoft.com/office/drawing/2014/main" id="{B1D55519-697F-44B8-A8A8-36C6D470D4BF}"/>
              </a:ext>
            </a:extLst>
          </p:cNvPr>
          <p:cNvSpPr txBox="1"/>
          <p:nvPr/>
        </p:nvSpPr>
        <p:spPr>
          <a:xfrm>
            <a:off x="3203194" y="485012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21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72B01DE4-2E69-8FC1-F666-E3F7BA6B8394}"/>
              </a:ext>
            </a:extLst>
          </p:cNvPr>
          <p:cNvGraphicFramePr>
            <a:graphicFrameLocks noGrp="1"/>
          </p:cNvGraphicFramePr>
          <p:nvPr/>
        </p:nvGraphicFramePr>
        <p:xfrm>
          <a:off x="4229227" y="4701159"/>
          <a:ext cx="2930525" cy="114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0">
            <a:extLst>
              <a:ext uri="{FF2B5EF4-FFF2-40B4-BE49-F238E27FC236}">
                <a16:creationId xmlns:a16="http://schemas.microsoft.com/office/drawing/2014/main" id="{B1D55519-697F-44B8-A8A8-36C6D470D4BF}"/>
              </a:ext>
            </a:extLst>
          </p:cNvPr>
          <p:cNvSpPr txBox="1"/>
          <p:nvPr/>
        </p:nvSpPr>
        <p:spPr>
          <a:xfrm>
            <a:off x="3203194" y="485012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33">
            <a:extLst>
              <a:ext uri="{FF2B5EF4-FFF2-40B4-BE49-F238E27FC236}">
                <a16:creationId xmlns:a16="http://schemas.microsoft.com/office/drawing/2014/main" id="{4AA5367E-8A41-229F-FC96-5492392B81E8}"/>
              </a:ext>
            </a:extLst>
          </p:cNvPr>
          <p:cNvSpPr/>
          <p:nvPr/>
        </p:nvSpPr>
        <p:spPr>
          <a:xfrm>
            <a:off x="3978655" y="3276600"/>
            <a:ext cx="356870" cy="1833245"/>
          </a:xfrm>
          <a:custGeom>
            <a:avLst/>
            <a:gdLst/>
            <a:ahLst/>
            <a:cxnLst/>
            <a:rect l="l" t="t" r="r" b="b"/>
            <a:pathLst>
              <a:path w="356870" h="1833245">
                <a:moveTo>
                  <a:pt x="113130" y="165521"/>
                </a:moveTo>
                <a:lnTo>
                  <a:pt x="56602" y="173814"/>
                </a:lnTo>
                <a:lnTo>
                  <a:pt x="300228" y="1832991"/>
                </a:lnTo>
                <a:lnTo>
                  <a:pt x="356743" y="1824608"/>
                </a:lnTo>
                <a:lnTo>
                  <a:pt x="113130" y="165521"/>
                </a:lnTo>
                <a:close/>
              </a:path>
              <a:path w="356870" h="1833245">
                <a:moveTo>
                  <a:pt x="59944" y="0"/>
                </a:moveTo>
                <a:lnTo>
                  <a:pt x="0" y="182117"/>
                </a:lnTo>
                <a:lnTo>
                  <a:pt x="56602" y="173814"/>
                </a:lnTo>
                <a:lnTo>
                  <a:pt x="52451" y="145541"/>
                </a:lnTo>
                <a:lnTo>
                  <a:pt x="108966" y="137160"/>
                </a:lnTo>
                <a:lnTo>
                  <a:pt x="155667" y="137160"/>
                </a:lnTo>
                <a:lnTo>
                  <a:pt x="59944" y="0"/>
                </a:lnTo>
                <a:close/>
              </a:path>
              <a:path w="356870" h="1833245">
                <a:moveTo>
                  <a:pt x="108966" y="137160"/>
                </a:moveTo>
                <a:lnTo>
                  <a:pt x="52451" y="145541"/>
                </a:lnTo>
                <a:lnTo>
                  <a:pt x="56602" y="173814"/>
                </a:lnTo>
                <a:lnTo>
                  <a:pt x="113130" y="165521"/>
                </a:lnTo>
                <a:lnTo>
                  <a:pt x="108966" y="137160"/>
                </a:lnTo>
                <a:close/>
              </a:path>
              <a:path w="356870" h="1833245">
                <a:moveTo>
                  <a:pt x="155667" y="137160"/>
                </a:moveTo>
                <a:lnTo>
                  <a:pt x="108966" y="137160"/>
                </a:lnTo>
                <a:lnTo>
                  <a:pt x="113130" y="165521"/>
                </a:lnTo>
                <a:lnTo>
                  <a:pt x="169672" y="157225"/>
                </a:lnTo>
                <a:lnTo>
                  <a:pt x="155667" y="13716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30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7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DC3A7-9C1D-C1E9-10EE-D517A2791FC2}"/>
              </a:ext>
            </a:extLst>
          </p:cNvPr>
          <p:cNvSpPr txBox="1"/>
          <p:nvPr/>
        </p:nvSpPr>
        <p:spPr>
          <a:xfrm>
            <a:off x="990600" y="1789789"/>
            <a:ext cx="778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 2 (Shellshock) due on </a:t>
            </a:r>
            <a:r>
              <a:rPr lang="en-US" sz="3200" b="1" dirty="0"/>
              <a:t>Sunday</a:t>
            </a:r>
            <a:r>
              <a:rPr lang="en-US" sz="3200" dirty="0"/>
              <a:t> 10/1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4D9A8-C766-EF01-238E-D4CAE0505E54}"/>
              </a:ext>
            </a:extLst>
          </p:cNvPr>
          <p:cNvSpPr txBox="1"/>
          <p:nvPr/>
        </p:nvSpPr>
        <p:spPr>
          <a:xfrm>
            <a:off x="990600" y="3259159"/>
            <a:ext cx="100832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VM Issues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Often times, the fastest solution is to create a brand new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Crank up video memory</a:t>
            </a:r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9" y="5328679"/>
            <a:ext cx="4343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13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8" y="5328679"/>
            <a:ext cx="527595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lang="en-US" sz="1800" spc="-2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Look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at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return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address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in</a:t>
            </a:r>
            <a:r>
              <a:rPr lang="en-US" sz="1800" b="1" spc="-2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stack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frame!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99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8" y="5328679"/>
            <a:ext cx="527595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lang="en-US" sz="1800" spc="-2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Look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at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return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address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in</a:t>
            </a:r>
            <a:r>
              <a:rPr lang="en-US" sz="1800" b="1" spc="-2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stack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frame!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grpSp>
        <p:nvGrpSpPr>
          <p:cNvPr id="6" name="object 21">
            <a:extLst>
              <a:ext uri="{FF2B5EF4-FFF2-40B4-BE49-F238E27FC236}">
                <a16:creationId xmlns:a16="http://schemas.microsoft.com/office/drawing/2014/main" id="{564121C7-9E98-CEAE-5A1F-1D19ED00AE59}"/>
              </a:ext>
            </a:extLst>
          </p:cNvPr>
          <p:cNvGrpSpPr/>
          <p:nvPr/>
        </p:nvGrpSpPr>
        <p:grpSpPr>
          <a:xfrm>
            <a:off x="5088890" y="2894329"/>
            <a:ext cx="377825" cy="254000"/>
            <a:chOff x="5088890" y="2894329"/>
            <a:chExt cx="377825" cy="254000"/>
          </a:xfrm>
        </p:grpSpPr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AA364BFB-7A24-8D1A-B101-6F91787DE010}"/>
                </a:ext>
              </a:extLst>
            </p:cNvPr>
            <p:cNvSpPr/>
            <p:nvPr/>
          </p:nvSpPr>
          <p:spPr>
            <a:xfrm>
              <a:off x="5101590" y="2907029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2044" y="171450"/>
                  </a:lnTo>
                  <a:lnTo>
                    <a:pt x="352044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CFE3C020-A91A-7227-3E2F-5499D2FCE194}"/>
                </a:ext>
              </a:extLst>
            </p:cNvPr>
            <p:cNvSpPr/>
            <p:nvPr/>
          </p:nvSpPr>
          <p:spPr>
            <a:xfrm>
              <a:off x="5101590" y="2907029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352044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2044" y="57150"/>
                  </a:lnTo>
                  <a:lnTo>
                    <a:pt x="352044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31">
            <a:extLst>
              <a:ext uri="{FF2B5EF4-FFF2-40B4-BE49-F238E27FC236}">
                <a16:creationId xmlns:a16="http://schemas.microsoft.com/office/drawing/2014/main" id="{F1F61696-E12D-12F3-8F5F-8D390E9E1C74}"/>
              </a:ext>
            </a:extLst>
          </p:cNvPr>
          <p:cNvSpPr/>
          <p:nvPr/>
        </p:nvSpPr>
        <p:spPr>
          <a:xfrm>
            <a:off x="4953000" y="3246501"/>
            <a:ext cx="3823335" cy="1437640"/>
          </a:xfrm>
          <a:custGeom>
            <a:avLst/>
            <a:gdLst/>
            <a:ahLst/>
            <a:cxnLst/>
            <a:rect l="l" t="t" r="r" b="b"/>
            <a:pathLst>
              <a:path w="3823334" h="1437639">
                <a:moveTo>
                  <a:pt x="227957" y="71691"/>
                </a:moveTo>
                <a:lnTo>
                  <a:pt x="202189" y="143324"/>
                </a:lnTo>
                <a:lnTo>
                  <a:pt x="3797046" y="1437513"/>
                </a:lnTo>
                <a:lnTo>
                  <a:pt x="3822954" y="1365885"/>
                </a:lnTo>
                <a:lnTo>
                  <a:pt x="227957" y="71691"/>
                </a:lnTo>
                <a:close/>
              </a:path>
              <a:path w="3823334" h="1437639">
                <a:moveTo>
                  <a:pt x="253746" y="0"/>
                </a:moveTo>
                <a:lnTo>
                  <a:pt x="0" y="30099"/>
                </a:lnTo>
                <a:lnTo>
                  <a:pt x="176402" y="215011"/>
                </a:lnTo>
                <a:lnTo>
                  <a:pt x="202189" y="143324"/>
                </a:lnTo>
                <a:lnTo>
                  <a:pt x="166370" y="130428"/>
                </a:lnTo>
                <a:lnTo>
                  <a:pt x="192150" y="58800"/>
                </a:lnTo>
                <a:lnTo>
                  <a:pt x="232594" y="58800"/>
                </a:lnTo>
                <a:lnTo>
                  <a:pt x="253746" y="0"/>
                </a:lnTo>
                <a:close/>
              </a:path>
              <a:path w="3823334" h="1437639">
                <a:moveTo>
                  <a:pt x="192150" y="58800"/>
                </a:moveTo>
                <a:lnTo>
                  <a:pt x="166370" y="130428"/>
                </a:lnTo>
                <a:lnTo>
                  <a:pt x="202189" y="143324"/>
                </a:lnTo>
                <a:lnTo>
                  <a:pt x="227957" y="71691"/>
                </a:lnTo>
                <a:lnTo>
                  <a:pt x="192150" y="58800"/>
                </a:lnTo>
                <a:close/>
              </a:path>
              <a:path w="3823334" h="1437639">
                <a:moveTo>
                  <a:pt x="232594" y="58800"/>
                </a:moveTo>
                <a:lnTo>
                  <a:pt x="192150" y="58800"/>
                </a:lnTo>
                <a:lnTo>
                  <a:pt x="227957" y="71691"/>
                </a:lnTo>
                <a:lnTo>
                  <a:pt x="232594" y="5880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0F9909BE-42AD-EE67-C61C-E28F21F6C280}"/>
              </a:ext>
            </a:extLst>
          </p:cNvPr>
          <p:cNvSpPr txBox="1"/>
          <p:nvPr/>
        </p:nvSpPr>
        <p:spPr>
          <a:xfrm>
            <a:off x="3679062" y="4747007"/>
            <a:ext cx="3161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back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foo()</a:t>
            </a:r>
            <a:endParaRPr sz="1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15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4979035" y="2862917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1B49FD90-667C-8512-2189-44DEC75B3D88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" name="object 16">
            <a:extLst>
              <a:ext uri="{FF2B5EF4-FFF2-40B4-BE49-F238E27FC236}">
                <a16:creationId xmlns:a16="http://schemas.microsoft.com/office/drawing/2014/main" id="{D7A68ACF-8A0C-BE3B-5719-DC62772E5883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A1E5D58A-E5C4-79F3-5A12-B05FF75FBC1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AB6E99C2-71D3-0FDD-FB33-493EAB51700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33382BC-82E0-08F1-8CD7-78773A84353E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25">
            <a:extLst>
              <a:ext uri="{FF2B5EF4-FFF2-40B4-BE49-F238E27FC236}">
                <a16:creationId xmlns:a16="http://schemas.microsoft.com/office/drawing/2014/main" id="{F57F27E8-9906-093E-176C-158FAF70D369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6">
            <a:extLst>
              <a:ext uri="{FF2B5EF4-FFF2-40B4-BE49-F238E27FC236}">
                <a16:creationId xmlns:a16="http://schemas.microsoft.com/office/drawing/2014/main" id="{0CE76F00-3D20-8C5B-0E96-82B6919F584D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6C7FC1-DD64-38C4-EFE1-9CEF3C4BD3C6}"/>
              </a:ext>
            </a:extLst>
          </p:cNvPr>
          <p:cNvSpPr txBox="1"/>
          <p:nvPr/>
        </p:nvSpPr>
        <p:spPr>
          <a:xfrm>
            <a:off x="3324903" y="4502360"/>
            <a:ext cx="381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400" dirty="0"/>
              <a:t>is finished, so we can remove their information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508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5257367" y="3452622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1B49FD90-667C-8512-2189-44DEC75B3D88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" name="object 16">
            <a:extLst>
              <a:ext uri="{FF2B5EF4-FFF2-40B4-BE49-F238E27FC236}">
                <a16:creationId xmlns:a16="http://schemas.microsoft.com/office/drawing/2014/main" id="{D7A68ACF-8A0C-BE3B-5719-DC62772E5883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A1E5D58A-E5C4-79F3-5A12-B05FF75FBC1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AB6E99C2-71D3-0FDD-FB33-493EAB51700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33382BC-82E0-08F1-8CD7-78773A84353E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25">
            <a:extLst>
              <a:ext uri="{FF2B5EF4-FFF2-40B4-BE49-F238E27FC236}">
                <a16:creationId xmlns:a16="http://schemas.microsoft.com/office/drawing/2014/main" id="{F57F27E8-9906-093E-176C-158FAF70D369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6">
            <a:extLst>
              <a:ext uri="{FF2B5EF4-FFF2-40B4-BE49-F238E27FC236}">
                <a16:creationId xmlns:a16="http://schemas.microsoft.com/office/drawing/2014/main" id="{0CE76F00-3D20-8C5B-0E96-82B6919F584D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done,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back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main!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DE0DD6DC-026B-BB0F-CE1B-40E50F17288A}"/>
              </a:ext>
            </a:extLst>
          </p:cNvPr>
          <p:cNvSpPr/>
          <p:nvPr/>
        </p:nvSpPr>
        <p:spPr>
          <a:xfrm>
            <a:off x="2362200" y="2546095"/>
            <a:ext cx="6403975" cy="760095"/>
          </a:xfrm>
          <a:custGeom>
            <a:avLst/>
            <a:gdLst/>
            <a:ahLst/>
            <a:cxnLst/>
            <a:rect l="l" t="t" r="r" b="b"/>
            <a:pathLst>
              <a:path w="6403975" h="760095">
                <a:moveTo>
                  <a:pt x="173445" y="56794"/>
                </a:moveTo>
                <a:lnTo>
                  <a:pt x="167557" y="113684"/>
                </a:lnTo>
                <a:lnTo>
                  <a:pt x="6397879" y="759587"/>
                </a:lnTo>
                <a:lnTo>
                  <a:pt x="6403721" y="702817"/>
                </a:lnTo>
                <a:lnTo>
                  <a:pt x="173445" y="56794"/>
                </a:lnTo>
                <a:close/>
              </a:path>
              <a:path w="6403975" h="760095">
                <a:moveTo>
                  <a:pt x="179324" y="0"/>
                </a:moveTo>
                <a:lnTo>
                  <a:pt x="0" y="67563"/>
                </a:lnTo>
                <a:lnTo>
                  <a:pt x="161670" y="170561"/>
                </a:lnTo>
                <a:lnTo>
                  <a:pt x="167557" y="113684"/>
                </a:lnTo>
                <a:lnTo>
                  <a:pt x="139192" y="110743"/>
                </a:lnTo>
                <a:lnTo>
                  <a:pt x="145033" y="53848"/>
                </a:lnTo>
                <a:lnTo>
                  <a:pt x="173750" y="53848"/>
                </a:lnTo>
                <a:lnTo>
                  <a:pt x="179324" y="0"/>
                </a:lnTo>
                <a:close/>
              </a:path>
              <a:path w="6403975" h="760095">
                <a:moveTo>
                  <a:pt x="145033" y="53848"/>
                </a:moveTo>
                <a:lnTo>
                  <a:pt x="139192" y="110743"/>
                </a:lnTo>
                <a:lnTo>
                  <a:pt x="167557" y="113684"/>
                </a:lnTo>
                <a:lnTo>
                  <a:pt x="173445" y="56794"/>
                </a:lnTo>
                <a:lnTo>
                  <a:pt x="145033" y="53848"/>
                </a:lnTo>
                <a:close/>
              </a:path>
              <a:path w="6403975" h="760095">
                <a:moveTo>
                  <a:pt x="173750" y="53848"/>
                </a:moveTo>
                <a:lnTo>
                  <a:pt x="145033" y="53848"/>
                </a:lnTo>
                <a:lnTo>
                  <a:pt x="173445" y="56794"/>
                </a:lnTo>
                <a:lnTo>
                  <a:pt x="173750" y="53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08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12682" y="2300046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done,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back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main!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id="{BD55B9F9-8033-D8F9-6267-3B3C00AAFC8E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25">
            <a:extLst>
              <a:ext uri="{FF2B5EF4-FFF2-40B4-BE49-F238E27FC236}">
                <a16:creationId xmlns:a16="http://schemas.microsoft.com/office/drawing/2014/main" id="{2CE1CFA4-1588-3D3E-6117-2B6DE19859BC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F4A497C6-D397-2E70-9FCE-6F66389E40F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ED855A4B-9689-ABE6-75BA-4A1D7B467EB0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099F0A39-E974-0CFB-0CAE-C12A7D833A8A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2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621956" y="2903728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id="{BD55B9F9-8033-D8F9-6267-3B3C00AAF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6621"/>
              </p:ext>
            </p:extLst>
          </p:nvPr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2000" dirty="0">
                          <a:latin typeface="+mn-lt"/>
                          <a:cs typeface="Times New Roman"/>
                        </a:rPr>
                        <a:t>a  = 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25">
            <a:extLst>
              <a:ext uri="{FF2B5EF4-FFF2-40B4-BE49-F238E27FC236}">
                <a16:creationId xmlns:a16="http://schemas.microsoft.com/office/drawing/2014/main" id="{2CE1CFA4-1588-3D3E-6117-2B6DE19859BC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F4A497C6-D397-2E70-9FCE-6F66389E40F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ED855A4B-9689-ABE6-75BA-4A1D7B467EB0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099F0A39-E974-0CFB-0CAE-C12A7D833A8A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19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140723" y="447268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Arial"/>
                <a:cs typeface="Arial"/>
              </a:rPr>
              <a:t>is called again, so a new stack frame is created and put onto the stack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07415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3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90626" y="5593461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65966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90626" y="5593461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CB312B-3C9B-FA3D-8E4F-FE1C4FFA2058}"/>
              </a:ext>
            </a:extLst>
          </p:cNvPr>
          <p:cNvSpPr/>
          <p:nvPr/>
        </p:nvSpPr>
        <p:spPr>
          <a:xfrm rot="10603746">
            <a:off x="2424024" y="3078188"/>
            <a:ext cx="6272232" cy="2883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0599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05316" y="3314700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42447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818576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505518" y="374332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done!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3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505518" y="374332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35876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done!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33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3B3AEA-D84B-C560-3A68-81199D66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8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8DA55B81-04EF-E42B-4FF3-0CB2467E87A7}"/>
              </a:ext>
            </a:extLst>
          </p:cNvPr>
          <p:cNvGrpSpPr/>
          <p:nvPr/>
        </p:nvGrpSpPr>
        <p:grpSpPr>
          <a:xfrm>
            <a:off x="8665844" y="717295"/>
            <a:ext cx="2948305" cy="5611495"/>
            <a:chOff x="8665844" y="717295"/>
            <a:chExt cx="2948305" cy="561149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C189EFD-EEF2-2499-D555-0C29431E4C72}"/>
                </a:ext>
              </a:extLst>
            </p:cNvPr>
            <p:cNvSpPr/>
            <p:nvPr/>
          </p:nvSpPr>
          <p:spPr>
            <a:xfrm>
              <a:off x="8680449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22C19984-76ED-899B-095D-B61429CCC2BC}"/>
                </a:ext>
              </a:extLst>
            </p:cNvPr>
            <p:cNvSpPr/>
            <p:nvPr/>
          </p:nvSpPr>
          <p:spPr>
            <a:xfrm>
              <a:off x="8680449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1406373-BA8C-CEFF-4798-0F36E4E23E1D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D0E1869C-F2CC-BBC8-F69C-82D44E34C6E6}"/>
                </a:ext>
              </a:extLst>
            </p:cNvPr>
            <p:cNvSpPr/>
            <p:nvPr/>
          </p:nvSpPr>
          <p:spPr>
            <a:xfrm>
              <a:off x="8680449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3B5A3F8-32D0-C420-08BB-A222EE6A14A6}"/>
                </a:ext>
              </a:extLst>
            </p:cNvPr>
            <p:cNvSpPr/>
            <p:nvPr/>
          </p:nvSpPr>
          <p:spPr>
            <a:xfrm>
              <a:off x="8677021" y="726820"/>
              <a:ext cx="2931160" cy="1517650"/>
            </a:xfrm>
            <a:custGeom>
              <a:avLst/>
              <a:gdLst/>
              <a:ahLst/>
              <a:cxnLst/>
              <a:rect l="l" t="t" r="r" b="b"/>
              <a:pathLst>
                <a:path w="2931159" h="1517650">
                  <a:moveTo>
                    <a:pt x="2930779" y="1146073"/>
                  </a:moveTo>
                  <a:lnTo>
                    <a:pt x="0" y="1146073"/>
                  </a:lnTo>
                  <a:lnTo>
                    <a:pt x="0" y="1517269"/>
                  </a:lnTo>
                  <a:lnTo>
                    <a:pt x="2930779" y="1517269"/>
                  </a:lnTo>
                  <a:lnTo>
                    <a:pt x="2930779" y="1146073"/>
                  </a:lnTo>
                  <a:close/>
                </a:path>
                <a:path w="2931159" h="1517650">
                  <a:moveTo>
                    <a:pt x="2930779" y="774852"/>
                  </a:moveTo>
                  <a:lnTo>
                    <a:pt x="0" y="774852"/>
                  </a:lnTo>
                  <a:lnTo>
                    <a:pt x="0" y="1146048"/>
                  </a:lnTo>
                  <a:lnTo>
                    <a:pt x="2930779" y="1146048"/>
                  </a:lnTo>
                  <a:lnTo>
                    <a:pt x="2930779" y="774852"/>
                  </a:lnTo>
                  <a:close/>
                </a:path>
                <a:path w="2931159" h="1517650">
                  <a:moveTo>
                    <a:pt x="2930779" y="0"/>
                  </a:moveTo>
                  <a:lnTo>
                    <a:pt x="0" y="0"/>
                  </a:lnTo>
                  <a:lnTo>
                    <a:pt x="0" y="365721"/>
                  </a:lnTo>
                  <a:lnTo>
                    <a:pt x="0" y="774827"/>
                  </a:lnTo>
                  <a:lnTo>
                    <a:pt x="2930779" y="774827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85982DBC-1E87-CED3-8168-278B750AB20E}"/>
                </a:ext>
              </a:extLst>
            </p:cNvPr>
            <p:cNvSpPr/>
            <p:nvPr/>
          </p:nvSpPr>
          <p:spPr>
            <a:xfrm>
              <a:off x="8670671" y="1086230"/>
              <a:ext cx="2943860" cy="793115"/>
            </a:xfrm>
            <a:custGeom>
              <a:avLst/>
              <a:gdLst/>
              <a:ahLst/>
              <a:cxnLst/>
              <a:rect l="l" t="t" r="r" b="b"/>
              <a:pathLst>
                <a:path w="2943859" h="793114">
                  <a:moveTo>
                    <a:pt x="2943479" y="780288"/>
                  </a:moveTo>
                  <a:lnTo>
                    <a:pt x="0" y="780288"/>
                  </a:lnTo>
                  <a:lnTo>
                    <a:pt x="0" y="792988"/>
                  </a:lnTo>
                  <a:lnTo>
                    <a:pt x="2943479" y="792988"/>
                  </a:lnTo>
                  <a:lnTo>
                    <a:pt x="2943479" y="780288"/>
                  </a:lnTo>
                  <a:close/>
                </a:path>
                <a:path w="2943859" h="793114">
                  <a:moveTo>
                    <a:pt x="2943479" y="409067"/>
                  </a:moveTo>
                  <a:lnTo>
                    <a:pt x="0" y="409067"/>
                  </a:lnTo>
                  <a:lnTo>
                    <a:pt x="0" y="421767"/>
                  </a:lnTo>
                  <a:lnTo>
                    <a:pt x="2943479" y="421767"/>
                  </a:lnTo>
                  <a:lnTo>
                    <a:pt x="2943479" y="409067"/>
                  </a:lnTo>
                  <a:close/>
                </a:path>
                <a:path w="2943859" h="793114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7CEA9FB9-F7F0-7A90-F56A-B3ADCF61E0E4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18024B96-7F6B-C0BA-5E02-27C2EDF44C44}"/>
                </a:ext>
              </a:extLst>
            </p:cNvPr>
            <p:cNvSpPr/>
            <p:nvPr/>
          </p:nvSpPr>
          <p:spPr>
            <a:xfrm>
              <a:off x="8670670" y="2240915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DE6F9FE4-2DE9-E4EA-7427-CC6C397CBB03}"/>
                </a:ext>
              </a:extLst>
            </p:cNvPr>
            <p:cNvSpPr/>
            <p:nvPr/>
          </p:nvSpPr>
          <p:spPr>
            <a:xfrm>
              <a:off x="8677021" y="2244089"/>
              <a:ext cx="2931160" cy="1877695"/>
            </a:xfrm>
            <a:custGeom>
              <a:avLst/>
              <a:gdLst/>
              <a:ahLst/>
              <a:cxnLst/>
              <a:rect l="l" t="t" r="r" b="b"/>
              <a:pathLst>
                <a:path w="2931159" h="1877695">
                  <a:moveTo>
                    <a:pt x="2930779" y="1506372"/>
                  </a:moveTo>
                  <a:lnTo>
                    <a:pt x="0" y="1506372"/>
                  </a:lnTo>
                  <a:lnTo>
                    <a:pt x="0" y="1877568"/>
                  </a:lnTo>
                  <a:lnTo>
                    <a:pt x="2930779" y="1877568"/>
                  </a:lnTo>
                  <a:lnTo>
                    <a:pt x="2930779" y="1506372"/>
                  </a:lnTo>
                  <a:close/>
                </a:path>
                <a:path w="2931159" h="1877695">
                  <a:moveTo>
                    <a:pt x="2930779" y="731520"/>
                  </a:moveTo>
                  <a:lnTo>
                    <a:pt x="0" y="731520"/>
                  </a:lnTo>
                  <a:lnTo>
                    <a:pt x="0" y="1097241"/>
                  </a:lnTo>
                  <a:lnTo>
                    <a:pt x="0" y="1506347"/>
                  </a:lnTo>
                  <a:lnTo>
                    <a:pt x="2930779" y="1506347"/>
                  </a:lnTo>
                  <a:lnTo>
                    <a:pt x="2930779" y="1097280"/>
                  </a:lnTo>
                  <a:lnTo>
                    <a:pt x="2930779" y="731520"/>
                  </a:lnTo>
                  <a:close/>
                </a:path>
                <a:path w="2931159" h="187769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156B9256-7F70-8018-E035-77B1D4001E55}"/>
                </a:ext>
              </a:extLst>
            </p:cNvPr>
            <p:cNvSpPr/>
            <p:nvPr/>
          </p:nvSpPr>
          <p:spPr>
            <a:xfrm>
              <a:off x="8670670" y="3744087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5305C0DF-3D22-67D3-EB4E-765064BF90D2}"/>
                </a:ext>
              </a:extLst>
            </p:cNvPr>
            <p:cNvSpPr/>
            <p:nvPr/>
          </p:nvSpPr>
          <p:spPr>
            <a:xfrm>
              <a:off x="8677020" y="2237740"/>
              <a:ext cx="2931160" cy="1890395"/>
            </a:xfrm>
            <a:custGeom>
              <a:avLst/>
              <a:gdLst/>
              <a:ahLst/>
              <a:cxnLst/>
              <a:rect l="l" t="t" r="r" b="b"/>
              <a:pathLst>
                <a:path w="2931159" h="1890395">
                  <a:moveTo>
                    <a:pt x="0" y="1867789"/>
                  </a:moveTo>
                  <a:lnTo>
                    <a:pt x="0" y="1890268"/>
                  </a:lnTo>
                </a:path>
                <a:path w="2931159" h="1890395">
                  <a:moveTo>
                    <a:pt x="0" y="0"/>
                  </a:moveTo>
                  <a:lnTo>
                    <a:pt x="0" y="1867789"/>
                  </a:lnTo>
                </a:path>
                <a:path w="2931159" h="1890395">
                  <a:moveTo>
                    <a:pt x="2930779" y="1867789"/>
                  </a:moveTo>
                  <a:lnTo>
                    <a:pt x="2930779" y="1890268"/>
                  </a:lnTo>
                </a:path>
                <a:path w="2931159" h="1890395">
                  <a:moveTo>
                    <a:pt x="2930779" y="0"/>
                  </a:moveTo>
                  <a:lnTo>
                    <a:pt x="2930779" y="18677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BCF094E-117F-9320-978F-5493E998FFD9}"/>
                </a:ext>
              </a:extLst>
            </p:cNvPr>
            <p:cNvSpPr/>
            <p:nvPr/>
          </p:nvSpPr>
          <p:spPr>
            <a:xfrm>
              <a:off x="8670670" y="2240915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2FA78BC-3CD7-9698-063C-7601329F1069}"/>
                </a:ext>
              </a:extLst>
            </p:cNvPr>
            <p:cNvSpPr/>
            <p:nvPr/>
          </p:nvSpPr>
          <p:spPr>
            <a:xfrm>
              <a:off x="8677021" y="4105528"/>
              <a:ext cx="2931160" cy="1146175"/>
            </a:xfrm>
            <a:custGeom>
              <a:avLst/>
              <a:gdLst/>
              <a:ahLst/>
              <a:cxnLst/>
              <a:rect l="l" t="t" r="r" b="b"/>
              <a:pathLst>
                <a:path w="2931159" h="1146175">
                  <a:moveTo>
                    <a:pt x="2930779" y="365848"/>
                  </a:moveTo>
                  <a:lnTo>
                    <a:pt x="0" y="365848"/>
                  </a:lnTo>
                  <a:lnTo>
                    <a:pt x="0" y="774852"/>
                  </a:lnTo>
                  <a:lnTo>
                    <a:pt x="0" y="1146048"/>
                  </a:lnTo>
                  <a:lnTo>
                    <a:pt x="2930779" y="1146048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114617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5C1E9AA-1ECE-808F-26F9-C6026E7E4FD5}"/>
                </a:ext>
              </a:extLst>
            </p:cNvPr>
            <p:cNvSpPr/>
            <p:nvPr/>
          </p:nvSpPr>
          <p:spPr>
            <a:xfrm>
              <a:off x="8670671" y="4464938"/>
              <a:ext cx="2943860" cy="422275"/>
            </a:xfrm>
            <a:custGeom>
              <a:avLst/>
              <a:gdLst/>
              <a:ahLst/>
              <a:cxnLst/>
              <a:rect l="l" t="t" r="r" b="b"/>
              <a:pathLst>
                <a:path w="2943859" h="422275">
                  <a:moveTo>
                    <a:pt x="2943479" y="409194"/>
                  </a:moveTo>
                  <a:lnTo>
                    <a:pt x="0" y="409194"/>
                  </a:lnTo>
                  <a:lnTo>
                    <a:pt x="0" y="421894"/>
                  </a:lnTo>
                  <a:lnTo>
                    <a:pt x="2943479" y="421894"/>
                  </a:lnTo>
                  <a:lnTo>
                    <a:pt x="2943479" y="409194"/>
                  </a:lnTo>
                  <a:close/>
                </a:path>
                <a:path w="2943859" h="422275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3FB4DA34-A6B8-8A20-B185-5AFDB5E957FC}"/>
                </a:ext>
              </a:extLst>
            </p:cNvPr>
            <p:cNvSpPr/>
            <p:nvPr/>
          </p:nvSpPr>
          <p:spPr>
            <a:xfrm>
              <a:off x="8670670" y="4099179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6350"/>
                  </a:moveTo>
                  <a:lnTo>
                    <a:pt x="2943479" y="6350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1293D42-AF90-BC8D-34DC-189E5926B658}"/>
                </a:ext>
              </a:extLst>
            </p:cNvPr>
            <p:cNvSpPr/>
            <p:nvPr/>
          </p:nvSpPr>
          <p:spPr>
            <a:xfrm>
              <a:off x="8672195" y="2609811"/>
              <a:ext cx="2931160" cy="780415"/>
            </a:xfrm>
            <a:custGeom>
              <a:avLst/>
              <a:gdLst/>
              <a:ahLst/>
              <a:cxnLst/>
              <a:rect l="l" t="t" r="r" b="b"/>
              <a:pathLst>
                <a:path w="2931159" h="780414">
                  <a:moveTo>
                    <a:pt x="2930779" y="409130"/>
                  </a:moveTo>
                  <a:lnTo>
                    <a:pt x="0" y="409130"/>
                  </a:lnTo>
                  <a:lnTo>
                    <a:pt x="0" y="780326"/>
                  </a:lnTo>
                  <a:lnTo>
                    <a:pt x="2930779" y="780326"/>
                  </a:lnTo>
                  <a:lnTo>
                    <a:pt x="2930779" y="409130"/>
                  </a:lnTo>
                  <a:close/>
                </a:path>
                <a:path w="2931159" h="780414">
                  <a:moveTo>
                    <a:pt x="2930779" y="0"/>
                  </a:moveTo>
                  <a:lnTo>
                    <a:pt x="0" y="0"/>
                  </a:lnTo>
                  <a:lnTo>
                    <a:pt x="0" y="409105"/>
                  </a:lnTo>
                  <a:lnTo>
                    <a:pt x="2930779" y="409105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4205FA70-1765-31BC-69A7-E5194ED27193}"/>
                </a:ext>
              </a:extLst>
            </p:cNvPr>
            <p:cNvSpPr/>
            <p:nvPr/>
          </p:nvSpPr>
          <p:spPr>
            <a:xfrm>
              <a:off x="8665845" y="2603499"/>
              <a:ext cx="2943860" cy="422275"/>
            </a:xfrm>
            <a:custGeom>
              <a:avLst/>
              <a:gdLst/>
              <a:ahLst/>
              <a:cxnLst/>
              <a:rect l="l" t="t" r="r" b="b"/>
              <a:pathLst>
                <a:path w="2943859" h="422275">
                  <a:moveTo>
                    <a:pt x="2943479" y="409067"/>
                  </a:moveTo>
                  <a:lnTo>
                    <a:pt x="0" y="409067"/>
                  </a:lnTo>
                  <a:lnTo>
                    <a:pt x="0" y="421767"/>
                  </a:lnTo>
                  <a:lnTo>
                    <a:pt x="2943479" y="421767"/>
                  </a:lnTo>
                  <a:lnTo>
                    <a:pt x="2943479" y="409067"/>
                  </a:lnTo>
                  <a:close/>
                </a:path>
                <a:path w="2943859" h="422275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1DD5F1AD-799D-3000-247E-1F9611C5E0FA}"/>
                </a:ext>
              </a:extLst>
            </p:cNvPr>
            <p:cNvSpPr/>
            <p:nvPr/>
          </p:nvSpPr>
          <p:spPr>
            <a:xfrm>
              <a:off x="8665844" y="2237740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6350"/>
                  </a:moveTo>
                  <a:lnTo>
                    <a:pt x="2943479" y="6350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3">
            <a:extLst>
              <a:ext uri="{FF2B5EF4-FFF2-40B4-BE49-F238E27FC236}">
                <a16:creationId xmlns:a16="http://schemas.microsoft.com/office/drawing/2014/main" id="{A1A6857E-603B-79E8-CB94-0CA4DA02C000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C8507DB2-7965-33BD-05FE-F1C1B2A4A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61C5C1F-3BB8-B2D1-2972-B24C189D8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7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AC777B7C-77ED-2CC4-B742-23481E727DFB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2" name="object 4">
            <a:extLst>
              <a:ext uri="{FF2B5EF4-FFF2-40B4-BE49-F238E27FC236}">
                <a16:creationId xmlns:a16="http://schemas.microsoft.com/office/drawing/2014/main" id="{DC236283-C0C7-5E33-E4E3-5E5B260AB02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D96E43C3-466C-0D8D-F70B-ABD72A94CDB0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D8ADF284-42D0-E0B1-A494-D64C82368467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DE99574-BADB-2B36-D2E7-777AEB2CA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85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DABACB-9F1B-2365-654E-B8EA4DEE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1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0C439-0961-050B-DD59-9CE7B642B9DD}"/>
              </a:ext>
            </a:extLst>
          </p:cNvPr>
          <p:cNvGrpSpPr/>
          <p:nvPr/>
        </p:nvGrpSpPr>
        <p:grpSpPr>
          <a:xfrm>
            <a:off x="5042461" y="3262954"/>
            <a:ext cx="3564360" cy="763920"/>
            <a:chOff x="5042461" y="3262954"/>
            <a:chExt cx="356436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14:cNvPr>
                <p14:cNvContentPartPr/>
                <p14:nvPr/>
              </p14:nvContentPartPr>
              <p14:xfrm>
                <a:off x="8598181" y="3262954"/>
                <a:ext cx="864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9541" y="3254314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14:cNvPr>
                <p14:cNvContentPartPr/>
                <p14:nvPr/>
              </p14:nvContentPartPr>
              <p14:xfrm>
                <a:off x="8508541" y="3262954"/>
                <a:ext cx="23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9901" y="3254314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14:cNvPr>
                <p14:cNvContentPartPr/>
                <p14:nvPr/>
              </p14:nvContentPartPr>
              <p14:xfrm>
                <a:off x="8266981" y="3296434"/>
                <a:ext cx="8856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8341" y="3287434"/>
                  <a:ext cx="10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14:cNvPr>
                <p14:cNvContentPartPr/>
                <p14:nvPr/>
              </p14:nvContentPartPr>
              <p14:xfrm>
                <a:off x="7999501" y="3321634"/>
                <a:ext cx="230040" cy="8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0501" y="3312634"/>
                  <a:ext cx="24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14:cNvPr>
                <p14:cNvContentPartPr/>
                <p14:nvPr/>
              </p14:nvContentPartPr>
              <p14:xfrm>
                <a:off x="7761901" y="3422434"/>
                <a:ext cx="199440" cy="5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2901" y="3413434"/>
                  <a:ext cx="217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14:cNvPr>
                <p14:cNvContentPartPr/>
                <p14:nvPr/>
              </p14:nvContentPartPr>
              <p14:xfrm>
                <a:off x="7364461" y="3498034"/>
                <a:ext cx="320040" cy="6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5461" y="3489034"/>
                  <a:ext cx="337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14:cNvPr>
                <p14:cNvContentPartPr/>
                <p14:nvPr/>
              </p14:nvContentPartPr>
              <p14:xfrm>
                <a:off x="6906901" y="3573274"/>
                <a:ext cx="324360" cy="118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7901" y="3564274"/>
                  <a:ext cx="342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14:cNvPr>
                <p14:cNvContentPartPr/>
                <p14:nvPr/>
              </p14:nvContentPartPr>
              <p14:xfrm>
                <a:off x="6290221" y="3699274"/>
                <a:ext cx="504720" cy="9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1581" y="3690274"/>
                  <a:ext cx="52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14:cNvPr>
                <p14:cNvContentPartPr/>
                <p14:nvPr/>
              </p14:nvContentPartPr>
              <p14:xfrm>
                <a:off x="5980981" y="3807994"/>
                <a:ext cx="209880" cy="6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2341" y="3799354"/>
                  <a:ext cx="227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14:cNvPr>
                <p14:cNvContentPartPr/>
                <p14:nvPr/>
              </p14:nvContentPartPr>
              <p14:xfrm>
                <a:off x="5432341" y="3892234"/>
                <a:ext cx="414720" cy="9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3701" y="3883234"/>
                  <a:ext cx="43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14:cNvPr>
                <p14:cNvContentPartPr/>
                <p14:nvPr/>
              </p14:nvContentPartPr>
              <p14:xfrm>
                <a:off x="5042461" y="3984394"/>
                <a:ext cx="301320" cy="4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3461" y="3975754"/>
                  <a:ext cx="3189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14:cNvPr>
              <p14:cNvContentPartPr/>
              <p14:nvPr/>
            </p14:nvContentPartPr>
            <p14:xfrm>
              <a:off x="4481581" y="4034794"/>
              <a:ext cx="358920" cy="5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2581" y="4026154"/>
                <a:ext cx="37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14:cNvPr>
              <p14:cNvContentPartPr/>
              <p14:nvPr/>
            </p14:nvContentPartPr>
            <p14:xfrm>
              <a:off x="3948781" y="4102114"/>
              <a:ext cx="354600" cy="8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9781" y="4093114"/>
                <a:ext cx="3722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14:cNvPr>
              <p14:cNvContentPartPr/>
              <p14:nvPr/>
            </p14:nvContentPartPr>
            <p14:xfrm>
              <a:off x="3350101" y="4202194"/>
              <a:ext cx="357840" cy="37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1461" y="4193554"/>
                <a:ext cx="375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14:cNvPr>
              <p14:cNvContentPartPr/>
              <p14:nvPr/>
            </p14:nvContentPartPr>
            <p14:xfrm>
              <a:off x="3091981" y="4269514"/>
              <a:ext cx="146160" cy="1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82981" y="4260514"/>
                <a:ext cx="163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14:cNvPr>
              <p14:cNvContentPartPr/>
              <p14:nvPr/>
            </p14:nvContentPartPr>
            <p14:xfrm>
              <a:off x="3030781" y="4160434"/>
              <a:ext cx="144720" cy="241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2141" y="4151794"/>
                <a:ext cx="162360" cy="2592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0B54AB5C-055D-0720-AA77-7FF372A637F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0C439-0961-050B-DD59-9CE7B642B9DD}"/>
              </a:ext>
            </a:extLst>
          </p:cNvPr>
          <p:cNvGrpSpPr/>
          <p:nvPr/>
        </p:nvGrpSpPr>
        <p:grpSpPr>
          <a:xfrm>
            <a:off x="5042461" y="3262954"/>
            <a:ext cx="3564360" cy="763920"/>
            <a:chOff x="5042461" y="3262954"/>
            <a:chExt cx="356436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14:cNvPr>
                <p14:cNvContentPartPr/>
                <p14:nvPr/>
              </p14:nvContentPartPr>
              <p14:xfrm>
                <a:off x="8598181" y="3262954"/>
                <a:ext cx="864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9181" y="3253954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14:cNvPr>
                <p14:cNvContentPartPr/>
                <p14:nvPr/>
              </p14:nvContentPartPr>
              <p14:xfrm>
                <a:off x="8508541" y="3262954"/>
                <a:ext cx="23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9398" y="3253954"/>
                  <a:ext cx="4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14:cNvPr>
                <p14:cNvContentPartPr/>
                <p14:nvPr/>
              </p14:nvContentPartPr>
              <p14:xfrm>
                <a:off x="8266981" y="3296434"/>
                <a:ext cx="8856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7981" y="3287434"/>
                  <a:ext cx="10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14:cNvPr>
                <p14:cNvContentPartPr/>
                <p14:nvPr/>
              </p14:nvContentPartPr>
              <p14:xfrm>
                <a:off x="7999501" y="3321634"/>
                <a:ext cx="230040" cy="8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0501" y="3312634"/>
                  <a:ext cx="24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14:cNvPr>
                <p14:cNvContentPartPr/>
                <p14:nvPr/>
              </p14:nvContentPartPr>
              <p14:xfrm>
                <a:off x="7761901" y="3422434"/>
                <a:ext cx="199440" cy="5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2901" y="3413492"/>
                  <a:ext cx="217080" cy="72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14:cNvPr>
                <p14:cNvContentPartPr/>
                <p14:nvPr/>
              </p14:nvContentPartPr>
              <p14:xfrm>
                <a:off x="7364461" y="3498034"/>
                <a:ext cx="320040" cy="6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5461" y="3489080"/>
                  <a:ext cx="33768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14:cNvPr>
                <p14:cNvContentPartPr/>
                <p14:nvPr/>
              </p14:nvContentPartPr>
              <p14:xfrm>
                <a:off x="6906901" y="3573274"/>
                <a:ext cx="324360" cy="118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7901" y="3564274"/>
                  <a:ext cx="342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14:cNvPr>
                <p14:cNvContentPartPr/>
                <p14:nvPr/>
              </p14:nvContentPartPr>
              <p14:xfrm>
                <a:off x="6290221" y="3699274"/>
                <a:ext cx="504720" cy="90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1221" y="3690274"/>
                  <a:ext cx="52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14:cNvPr>
                <p14:cNvContentPartPr/>
                <p14:nvPr/>
              </p14:nvContentPartPr>
              <p14:xfrm>
                <a:off x="5980981" y="3807994"/>
                <a:ext cx="209880" cy="6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1981" y="3798943"/>
                  <a:ext cx="227520" cy="82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14:cNvPr>
                <p14:cNvContentPartPr/>
                <p14:nvPr/>
              </p14:nvContentPartPr>
              <p14:xfrm>
                <a:off x="5432341" y="3892234"/>
                <a:ext cx="414720" cy="9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3341" y="3883234"/>
                  <a:ext cx="43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14:cNvPr>
                <p14:cNvContentPartPr/>
                <p14:nvPr/>
              </p14:nvContentPartPr>
              <p14:xfrm>
                <a:off x="5042461" y="3984394"/>
                <a:ext cx="301320" cy="4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3461" y="3975394"/>
                  <a:ext cx="3189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14:cNvPr>
              <p14:cNvContentPartPr/>
              <p14:nvPr/>
            </p14:nvContentPartPr>
            <p14:xfrm>
              <a:off x="4481581" y="4034794"/>
              <a:ext cx="358920" cy="57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2581" y="4025794"/>
                <a:ext cx="37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14:cNvPr>
              <p14:cNvContentPartPr/>
              <p14:nvPr/>
            </p14:nvContentPartPr>
            <p14:xfrm>
              <a:off x="3948781" y="4102114"/>
              <a:ext cx="354600" cy="8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9790" y="4093114"/>
                <a:ext cx="372222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14:cNvPr>
              <p14:cNvContentPartPr/>
              <p14:nvPr/>
            </p14:nvContentPartPr>
            <p14:xfrm>
              <a:off x="3350101" y="4202194"/>
              <a:ext cx="357840" cy="37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1101" y="4193194"/>
                <a:ext cx="375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14:cNvPr>
              <p14:cNvContentPartPr/>
              <p14:nvPr/>
            </p14:nvContentPartPr>
            <p14:xfrm>
              <a:off x="3091981" y="4269514"/>
              <a:ext cx="146160" cy="17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82981" y="4260514"/>
                <a:ext cx="163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14:cNvPr>
              <p14:cNvContentPartPr/>
              <p14:nvPr/>
            </p14:nvContentPartPr>
            <p14:xfrm>
              <a:off x="3030781" y="4160434"/>
              <a:ext cx="144720" cy="241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1759" y="4151421"/>
                <a:ext cx="162404" cy="259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8954BE-3B1E-694F-618B-C64D8F4D3742}"/>
                  </a:ext>
                </a:extLst>
              </p14:cNvPr>
              <p14:cNvContentPartPr/>
              <p14:nvPr/>
            </p14:nvContentPartPr>
            <p14:xfrm>
              <a:off x="2717581" y="3749674"/>
              <a:ext cx="1660680" cy="1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8954BE-3B1E-694F-618B-C64D8F4D37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8581" y="3740674"/>
                <a:ext cx="1678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4A4C76-0514-B2C4-4668-DF349A854AEE}"/>
                  </a:ext>
                </a:extLst>
              </p14:cNvPr>
              <p14:cNvContentPartPr/>
              <p14:nvPr/>
            </p14:nvContentPartPr>
            <p14:xfrm>
              <a:off x="2494741" y="2439274"/>
              <a:ext cx="1121040" cy="991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4A4C76-0514-B2C4-4668-DF349A854A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6101" y="2430634"/>
                <a:ext cx="1138680" cy="10094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449D3A7-2937-91BB-C718-7A194F8B6642}"/>
              </a:ext>
            </a:extLst>
          </p:cNvPr>
          <p:cNvSpPr txBox="1"/>
          <p:nvPr/>
        </p:nvSpPr>
        <p:spPr>
          <a:xfrm>
            <a:off x="152400" y="5698587"/>
            <a:ext cx="808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input of this program eventually gets put on the stack!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23D1F9-6F1B-C332-5B5A-00EE03D9E019}"/>
                  </a:ext>
                </a:extLst>
              </p14:cNvPr>
              <p14:cNvContentPartPr/>
              <p14:nvPr/>
            </p14:nvContentPartPr>
            <p14:xfrm>
              <a:off x="8533021" y="3387874"/>
              <a:ext cx="1820880" cy="420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23D1F9-6F1B-C332-5B5A-00EE03D9E0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24381" y="3378874"/>
                <a:ext cx="1838520" cy="43848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FAAD809F-1C64-8179-0603-DFB871046781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3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249A0-7D46-521B-2C36-310FB83B1122}"/>
              </a:ext>
            </a:extLst>
          </p:cNvPr>
          <p:cNvSpPr txBox="1"/>
          <p:nvPr/>
        </p:nvSpPr>
        <p:spPr>
          <a:xfrm>
            <a:off x="338953" y="5592971"/>
            <a:ext cx="7502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buffer[]</a:t>
            </a:r>
            <a:r>
              <a:rPr lang="en-US" sz="2800" dirty="0"/>
              <a:t> can only hold 10 characters, right?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29C957-A561-35A6-06D0-4CC1DF859257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</a:t>
            </a:r>
          </a:p>
        </p:txBody>
      </p:sp>
    </p:spTree>
    <p:extLst>
      <p:ext uri="{BB962C8B-B14F-4D97-AF65-F5344CB8AC3E}">
        <p14:creationId xmlns:p14="http://schemas.microsoft.com/office/powerpoint/2010/main" val="237960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01" y="1115630"/>
                <a:ext cx="1935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915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0301" y="4721750"/>
                <a:ext cx="1199520" cy="6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742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</a:t>
            </a: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reese</a:t>
            </a:r>
            <a:endParaRPr lang="en-US" dirty="0"/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  <p:sp>
        <p:nvSpPr>
          <p:cNvPr id="14" name="object 12">
            <a:extLst>
              <a:ext uri="{FF2B5EF4-FFF2-40B4-BE49-F238E27FC236}">
                <a16:creationId xmlns:a16="http://schemas.microsoft.com/office/drawing/2014/main" id="{76497962-EFBD-CB61-6CCE-14406F318B3F}"/>
              </a:ext>
            </a:extLst>
          </p:cNvPr>
          <p:cNvSpPr txBox="1"/>
          <p:nvPr/>
        </p:nvSpPr>
        <p:spPr>
          <a:xfrm>
            <a:off x="280789" y="4898926"/>
            <a:ext cx="581458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Instead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./myprogram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reese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did…..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996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  <p:sp>
        <p:nvSpPr>
          <p:cNvPr id="14" name="object 12">
            <a:extLst>
              <a:ext uri="{FF2B5EF4-FFF2-40B4-BE49-F238E27FC236}">
                <a16:creationId xmlns:a16="http://schemas.microsoft.com/office/drawing/2014/main" id="{76497962-EFBD-CB61-6CCE-14406F318B3F}"/>
              </a:ext>
            </a:extLst>
          </p:cNvPr>
          <p:cNvSpPr txBox="1"/>
          <p:nvPr/>
        </p:nvSpPr>
        <p:spPr>
          <a:xfrm>
            <a:off x="281419" y="4623984"/>
            <a:ext cx="581458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Instead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./myprogram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reese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did…..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CA41B73-0E63-00BD-7683-BCD777FAE877}"/>
              </a:ext>
            </a:extLst>
          </p:cNvPr>
          <p:cNvSpPr txBox="1"/>
          <p:nvPr/>
        </p:nvSpPr>
        <p:spPr>
          <a:xfrm>
            <a:off x="152400" y="5842763"/>
            <a:ext cx="13716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./</a:t>
            </a:r>
            <a:r>
              <a:rPr sz="1800" dirty="0" err="1">
                <a:latin typeface="Courier New"/>
                <a:cs typeface="Courier New"/>
              </a:rPr>
              <a:t>myprogram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AAAAAAAAAAAAAAAAAAAAAAAAAAAAAAAAAAAAAAAAAAAAAAAAA</a:t>
            </a:r>
            <a:r>
              <a:rPr lang="en-US" sz="1800" spc="-10" dirty="0">
                <a:latin typeface="Courier New"/>
                <a:cs typeface="Courier New"/>
              </a:rPr>
              <a:t>AAAAAAAAAAAAAAAAAAAAAAAAAAAAAAAAAAAA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7012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</p:spTree>
    <p:extLst>
      <p:ext uri="{BB962C8B-B14F-4D97-AF65-F5344CB8AC3E}">
        <p14:creationId xmlns:p14="http://schemas.microsoft.com/office/powerpoint/2010/main" val="3865522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32337-10E8-539E-A1B9-97741B36F9DA}"/>
              </a:ext>
            </a:extLst>
          </p:cNvPr>
          <p:cNvSpPr txBox="1"/>
          <p:nvPr/>
        </p:nvSpPr>
        <p:spPr>
          <a:xfrm>
            <a:off x="420860" y="5698587"/>
            <a:ext cx="403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our input control ?</a:t>
            </a:r>
          </a:p>
        </p:txBody>
      </p:sp>
    </p:spTree>
    <p:extLst>
      <p:ext uri="{BB962C8B-B14F-4D97-AF65-F5344CB8AC3E}">
        <p14:creationId xmlns:p14="http://schemas.microsoft.com/office/powerpoint/2010/main" val="1245851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133EB-82E0-FC6B-6C8D-F0958CD7DF6E}"/>
              </a:ext>
            </a:extLst>
          </p:cNvPr>
          <p:cNvSpPr txBox="1"/>
          <p:nvPr/>
        </p:nvSpPr>
        <p:spPr>
          <a:xfrm>
            <a:off x="381000" y="5570260"/>
            <a:ext cx="65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input can overwrite values on the stack, specifically, the </a:t>
            </a:r>
            <a:r>
              <a:rPr lang="en-US" sz="2400" b="1" dirty="0"/>
              <a:t>return address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7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</p:spTree>
    <p:extLst>
      <p:ext uri="{BB962C8B-B14F-4D97-AF65-F5344CB8AC3E}">
        <p14:creationId xmlns:p14="http://schemas.microsoft.com/office/powerpoint/2010/main" val="1684438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81D15-1236-7B9F-6415-51B2812F8E37}"/>
              </a:ext>
            </a:extLst>
          </p:cNvPr>
          <p:cNvSpPr txBox="1"/>
          <p:nvPr/>
        </p:nvSpPr>
        <p:spPr>
          <a:xfrm>
            <a:off x="343823" y="4893363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EVIL</a:t>
            </a:r>
            <a:r>
              <a:rPr lang="en-US" sz="2800" dirty="0"/>
              <a:t>, what could we overwrite it with?</a:t>
            </a:r>
          </a:p>
        </p:txBody>
      </p:sp>
    </p:spTree>
    <p:extLst>
      <p:ext uri="{BB962C8B-B14F-4D97-AF65-F5344CB8AC3E}">
        <p14:creationId xmlns:p14="http://schemas.microsoft.com/office/powerpoint/2010/main" val="710254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81D15-1236-7B9F-6415-51B2812F8E37}"/>
              </a:ext>
            </a:extLst>
          </p:cNvPr>
          <p:cNvSpPr txBox="1"/>
          <p:nvPr/>
        </p:nvSpPr>
        <p:spPr>
          <a:xfrm>
            <a:off x="343823" y="4893363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EVIL</a:t>
            </a:r>
            <a:r>
              <a:rPr lang="en-US" sz="2800" dirty="0"/>
              <a:t>, what could we overwrite it with?</a:t>
            </a:r>
          </a:p>
        </p:txBody>
      </p:sp>
      <p:pic>
        <p:nvPicPr>
          <p:cNvPr id="11" name="object 63">
            <a:extLst>
              <a:ext uri="{FF2B5EF4-FFF2-40B4-BE49-F238E27FC236}">
                <a16:creationId xmlns:a16="http://schemas.microsoft.com/office/drawing/2014/main" id="{E12C4184-162F-C4B1-7DD9-C658FBC647B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5549772"/>
            <a:ext cx="612648" cy="612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77FD51-F010-AA63-6078-79B88EAA81E8}"/>
              </a:ext>
            </a:extLst>
          </p:cNvPr>
          <p:cNvSpPr txBox="1"/>
          <p:nvPr/>
        </p:nvSpPr>
        <p:spPr>
          <a:xfrm>
            <a:off x="1802005" y="5549772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Our own malicious code</a:t>
            </a:r>
          </a:p>
        </p:txBody>
      </p:sp>
    </p:spTree>
    <p:extLst>
      <p:ext uri="{BB962C8B-B14F-4D97-AF65-F5344CB8AC3E}">
        <p14:creationId xmlns:p14="http://schemas.microsoft.com/office/powerpoint/2010/main" val="1550447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5688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8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4061" y="1963790"/>
                <a:ext cx="129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61" y="1233350"/>
                <a:ext cx="99684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118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5688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?????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090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80772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</a:t>
            </a:r>
            <a:r>
              <a:rPr lang="en-US" sz="2800" i="1" spc="-50" dirty="0">
                <a:latin typeface="Arial"/>
                <a:cs typeface="Arial"/>
              </a:rPr>
              <a:t>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esp</a:t>
            </a:r>
            <a:r>
              <a:rPr lang="en-US" sz="2800" b="1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top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3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b="1" i="1" u="sng" spc="-10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tack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esp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454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80772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</a:t>
            </a:r>
            <a:r>
              <a:rPr lang="en-US" sz="2800" i="1" spc="-50" dirty="0">
                <a:latin typeface="Arial"/>
                <a:cs typeface="Arial"/>
              </a:rPr>
              <a:t>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esp</a:t>
            </a:r>
            <a:r>
              <a:rPr lang="en-US" sz="2800" b="1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top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3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b="1" i="1" u="sng" spc="-10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tack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5320668" y="3526837"/>
            <a:ext cx="6298566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ebp</a:t>
            </a:r>
            <a:r>
              <a:rPr lang="en-US" sz="2800" b="1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lang="en-US" sz="2800" i="1" dirty="0">
                <a:latin typeface="Arial"/>
                <a:cs typeface="Arial"/>
              </a:rPr>
              <a:t>ase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current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stack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spc="-10" dirty="0">
                <a:latin typeface="Arial"/>
                <a:cs typeface="Arial"/>
              </a:rPr>
              <a:t>frame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F11B8BB0-8424-CB6D-DDBC-7FBDFEE73078}"/>
              </a:ext>
            </a:extLst>
          </p:cNvPr>
          <p:cNvGrpSpPr/>
          <p:nvPr/>
        </p:nvGrpSpPr>
        <p:grpSpPr>
          <a:xfrm>
            <a:off x="3591686" y="2902838"/>
            <a:ext cx="669798" cy="391161"/>
            <a:chOff x="3660902" y="4902961"/>
            <a:chExt cx="939800" cy="558800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CE5C30A0-5BC7-B850-5AF6-D61410EFB612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B78D06A-309D-8CB0-047E-B3AC6D5E1EB8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B345B943-BF09-2E07-C6B2-245298002EA7}"/>
              </a:ext>
            </a:extLst>
          </p:cNvPr>
          <p:cNvSpPr txBox="1"/>
          <p:nvPr/>
        </p:nvSpPr>
        <p:spPr>
          <a:xfrm>
            <a:off x="4442806" y="2953945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ebp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696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16661" y="1504441"/>
            <a:ext cx="4039870" cy="4404360"/>
            <a:chOff x="216661" y="1504441"/>
            <a:chExt cx="4039870" cy="440436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F3F4506-A474-9E22-2A05-E47C08E74100}"/>
                </a:ext>
              </a:extLst>
            </p:cNvPr>
            <p:cNvSpPr/>
            <p:nvPr/>
          </p:nvSpPr>
          <p:spPr>
            <a:xfrm>
              <a:off x="3633977" y="1517141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225551" y="0"/>
                  </a:moveTo>
                  <a:lnTo>
                    <a:pt x="0" y="225552"/>
                  </a:lnTo>
                  <a:lnTo>
                    <a:pt x="225551" y="451104"/>
                  </a:lnTo>
                  <a:lnTo>
                    <a:pt x="225551" y="338328"/>
                  </a:lnTo>
                  <a:lnTo>
                    <a:pt x="609600" y="338328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330A290A-BB58-56AC-5109-83A413029CDD}"/>
                </a:ext>
              </a:extLst>
            </p:cNvPr>
            <p:cNvSpPr/>
            <p:nvPr/>
          </p:nvSpPr>
          <p:spPr>
            <a:xfrm>
              <a:off x="3633977" y="1517141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609600" y="338328"/>
                  </a:moveTo>
                  <a:lnTo>
                    <a:pt x="225551" y="338328"/>
                  </a:lnTo>
                  <a:lnTo>
                    <a:pt x="225551" y="451104"/>
                  </a:lnTo>
                  <a:lnTo>
                    <a:pt x="0" y="225552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8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0375" y="1570735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3914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16661" y="1740661"/>
            <a:ext cx="4039616" cy="4142740"/>
            <a:chOff x="229361" y="1753361"/>
            <a:chExt cx="4039616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F3F4506-A474-9E22-2A05-E47C08E74100}"/>
                </a:ext>
              </a:extLst>
            </p:cNvPr>
            <p:cNvSpPr/>
            <p:nvPr/>
          </p:nvSpPr>
          <p:spPr>
            <a:xfrm>
              <a:off x="3659377" y="1930523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225551" y="0"/>
                  </a:moveTo>
                  <a:lnTo>
                    <a:pt x="0" y="225552"/>
                  </a:lnTo>
                  <a:lnTo>
                    <a:pt x="225551" y="451104"/>
                  </a:lnTo>
                  <a:lnTo>
                    <a:pt x="225551" y="338328"/>
                  </a:lnTo>
                  <a:lnTo>
                    <a:pt x="609600" y="338328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330A290A-BB58-56AC-5109-83A413029CDD}"/>
                </a:ext>
              </a:extLst>
            </p:cNvPr>
            <p:cNvSpPr/>
            <p:nvPr/>
          </p:nvSpPr>
          <p:spPr>
            <a:xfrm>
              <a:off x="3659377" y="1930523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609600" y="338328"/>
                  </a:moveTo>
                  <a:lnTo>
                    <a:pt x="225551" y="338328"/>
                  </a:lnTo>
                  <a:lnTo>
                    <a:pt x="225551" y="451104"/>
                  </a:lnTo>
                  <a:lnTo>
                    <a:pt x="0" y="225552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8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7891" y="1993705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55592"/>
              </p:ext>
            </p:extLst>
          </p:nvPr>
        </p:nvGraphicFramePr>
        <p:xfrm>
          <a:off x="206375" y="1757485"/>
          <a:ext cx="3375786" cy="38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714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375107" y="2293300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38005"/>
              </p:ext>
            </p:extLst>
          </p:nvPr>
        </p:nvGraphicFramePr>
        <p:xfrm>
          <a:off x="206375" y="1757485"/>
          <a:ext cx="3375786" cy="77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object 12">
            <a:extLst>
              <a:ext uri="{FF2B5EF4-FFF2-40B4-BE49-F238E27FC236}">
                <a16:creationId xmlns:a16="http://schemas.microsoft.com/office/drawing/2014/main" id="{D42A1552-6C04-C812-4D55-B19C97092E89}"/>
              </a:ext>
            </a:extLst>
          </p:cNvPr>
          <p:cNvGrpSpPr/>
          <p:nvPr/>
        </p:nvGrpSpPr>
        <p:grpSpPr>
          <a:xfrm>
            <a:off x="3700991" y="2280600"/>
            <a:ext cx="635000" cy="476884"/>
            <a:chOff x="3610609" y="349250"/>
            <a:chExt cx="635000" cy="476884"/>
          </a:xfrm>
        </p:grpSpPr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34AE640F-DAD2-3F80-A6ED-C1F5E21B701E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05693AA9-05C9-AE81-F29E-4E980591B335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0759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6143"/>
              </p:ext>
            </p:extLst>
          </p:nvPr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0987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4359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800"/>
                <a:ext cx="52596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328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308855" y="3129280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92876"/>
              </p:ext>
            </p:extLst>
          </p:nvPr>
        </p:nvGraphicFramePr>
        <p:xfrm>
          <a:off x="206375" y="1757485"/>
          <a:ext cx="3375786" cy="154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61409" y="3076063"/>
            <a:ext cx="609600" cy="451484"/>
            <a:chOff x="3623309" y="361950"/>
            <a:chExt cx="609600" cy="4514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BF1A0-B46B-9D58-BDEF-2C0333F60D6A}"/>
                  </a:ext>
                </a:extLst>
              </p14:cNvPr>
              <p14:cNvContentPartPr/>
              <p14:nvPr/>
            </p14:nvContentPartPr>
            <p14:xfrm>
              <a:off x="694800" y="3002280"/>
              <a:ext cx="90000" cy="221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BF1A0-B46B-9D58-BDEF-2C0333F60D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160" y="2984640"/>
                <a:ext cx="125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4F6138-DDAC-263D-373A-648D19C6A2C0}"/>
                  </a:ext>
                </a:extLst>
              </p14:cNvPr>
              <p14:cNvContentPartPr/>
              <p14:nvPr/>
            </p14:nvContentPartPr>
            <p14:xfrm>
              <a:off x="3036600" y="2983920"/>
              <a:ext cx="243000" cy="24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4F6138-DDAC-263D-373A-648D19C6A2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8600" y="2965920"/>
                <a:ext cx="278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19EF25-E89D-A730-BE18-0890032A6132}"/>
                  </a:ext>
                </a:extLst>
              </p14:cNvPr>
              <p14:cNvContentPartPr/>
              <p14:nvPr/>
            </p14:nvContentPartPr>
            <p14:xfrm>
              <a:off x="3949200" y="736080"/>
              <a:ext cx="900720" cy="368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19EF25-E89D-A730-BE18-0890032A61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1200" y="718080"/>
                <a:ext cx="93636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5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3685" y="1963430"/>
                <a:ext cx="129675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83" y="1232990"/>
                <a:ext cx="996796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14:cNvPr>
              <p14:cNvContentPartPr/>
              <p14:nvPr/>
            </p14:nvContentPartPr>
            <p14:xfrm>
              <a:off x="5469421" y="2901950"/>
              <a:ext cx="1819800" cy="9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421" y="2794310"/>
                <a:ext cx="1927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14:cNvPr>
              <p14:cNvContentPartPr/>
              <p14:nvPr/>
            </p14:nvContentPartPr>
            <p14:xfrm>
              <a:off x="1568461" y="4335470"/>
              <a:ext cx="1081800" cy="28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4461" y="4227830"/>
                <a:ext cx="1189440" cy="5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646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074516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4940807" y="3028121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54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028121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5539601" y="30408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068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76102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54154"/>
              </p:ext>
            </p:extLst>
          </p:nvPr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8880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704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9CEF2BF9-9862-7A0C-E6AF-1724EBAE3255}"/>
              </a:ext>
            </a:extLst>
          </p:cNvPr>
          <p:cNvGrpSpPr/>
          <p:nvPr/>
        </p:nvGrpSpPr>
        <p:grpSpPr>
          <a:xfrm>
            <a:off x="3605147" y="3076102"/>
            <a:ext cx="635000" cy="476884"/>
            <a:chOff x="3610609" y="349250"/>
            <a:chExt cx="635000" cy="476884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A80DCEBC-89BD-1770-DC59-77071AEB3005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2A46144-94A0-A256-E6C0-9F7C7132DF4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147E8A-7833-28F3-D560-BA7F963F1310}"/>
              </a:ext>
            </a:extLst>
          </p:cNvPr>
          <p:cNvSpPr txBox="1"/>
          <p:nvPr/>
        </p:nvSpPr>
        <p:spPr>
          <a:xfrm>
            <a:off x="4203941" y="308880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8973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62887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75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F6ADC-D758-3A12-6A06-98E66C0D0AB4}"/>
              </a:ext>
            </a:extLst>
          </p:cNvPr>
          <p:cNvSpPr txBox="1"/>
          <p:nvPr/>
        </p:nvSpPr>
        <p:spPr>
          <a:xfrm>
            <a:off x="3559169" y="27472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E8D9A-A502-4019-499F-D4F8EB83813E}"/>
              </a:ext>
            </a:extLst>
          </p:cNvPr>
          <p:cNvSpPr txBox="1"/>
          <p:nvPr/>
        </p:nvSpPr>
        <p:spPr>
          <a:xfrm>
            <a:off x="3559169" y="23367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343CD-EF4E-9711-134B-DE9ED360BC65}"/>
              </a:ext>
            </a:extLst>
          </p:cNvPr>
          <p:cNvSpPr txBox="1"/>
          <p:nvPr/>
        </p:nvSpPr>
        <p:spPr>
          <a:xfrm>
            <a:off x="3555866" y="19409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+ 12</a:t>
            </a:r>
          </a:p>
        </p:txBody>
      </p:sp>
    </p:spTree>
    <p:extLst>
      <p:ext uri="{BB962C8B-B14F-4D97-AF65-F5344CB8AC3E}">
        <p14:creationId xmlns:p14="http://schemas.microsoft.com/office/powerpoint/2010/main" val="1949339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62887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75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F6ADC-D758-3A12-6A06-98E66C0D0AB4}"/>
              </a:ext>
            </a:extLst>
          </p:cNvPr>
          <p:cNvSpPr txBox="1"/>
          <p:nvPr/>
        </p:nvSpPr>
        <p:spPr>
          <a:xfrm>
            <a:off x="3559169" y="27472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E8D9A-A502-4019-499F-D4F8EB83813E}"/>
              </a:ext>
            </a:extLst>
          </p:cNvPr>
          <p:cNvSpPr txBox="1"/>
          <p:nvPr/>
        </p:nvSpPr>
        <p:spPr>
          <a:xfrm>
            <a:off x="3559169" y="23367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343CD-EF4E-9711-134B-DE9ED360BC65}"/>
              </a:ext>
            </a:extLst>
          </p:cNvPr>
          <p:cNvSpPr txBox="1"/>
          <p:nvPr/>
        </p:nvSpPr>
        <p:spPr>
          <a:xfrm>
            <a:off x="3555866" y="19409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+ 12</a:t>
            </a:r>
          </a:p>
        </p:txBody>
      </p:sp>
    </p:spTree>
    <p:extLst>
      <p:ext uri="{BB962C8B-B14F-4D97-AF65-F5344CB8AC3E}">
        <p14:creationId xmlns:p14="http://schemas.microsoft.com/office/powerpoint/2010/main" val="2518274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9865BBC0-0576-0104-217E-49E59F6DC2B4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54ECFD9B-0388-21D4-08C3-5823E435F8AC}"/>
              </a:ext>
            </a:extLst>
          </p:cNvPr>
          <p:cNvGrpSpPr/>
          <p:nvPr/>
        </p:nvGrpSpPr>
        <p:grpSpPr>
          <a:xfrm>
            <a:off x="216661" y="1740661"/>
            <a:ext cx="3378200" cy="4168140"/>
            <a:chOff x="216661" y="1740661"/>
            <a:chExt cx="3378200" cy="4168140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5CDD715A-3836-78F9-EAD5-6E410122853A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CE333782-2009-39BB-2E28-FB5FD1FB9528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6">
            <a:extLst>
              <a:ext uri="{FF2B5EF4-FFF2-40B4-BE49-F238E27FC236}">
                <a16:creationId xmlns:a16="http://schemas.microsoft.com/office/drawing/2014/main" id="{1933332A-F150-EDA9-7E86-B38E5A2A4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E1E8157B-E522-4650-D797-25773F82B020}"/>
              </a:ext>
            </a:extLst>
          </p:cNvPr>
          <p:cNvSpPr txBox="1"/>
          <p:nvPr/>
        </p:nvSpPr>
        <p:spPr>
          <a:xfrm>
            <a:off x="4962525" y="191261"/>
            <a:ext cx="623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8">
            <a:extLst>
              <a:ext uri="{FF2B5EF4-FFF2-40B4-BE49-F238E27FC236}">
                <a16:creationId xmlns:a16="http://schemas.microsoft.com/office/drawing/2014/main" id="{E9FDAAB3-C1AC-857F-AF70-983BF4660621}"/>
              </a:ext>
            </a:extLst>
          </p:cNvPr>
          <p:cNvGrpSpPr/>
          <p:nvPr/>
        </p:nvGrpSpPr>
        <p:grpSpPr>
          <a:xfrm>
            <a:off x="4059935" y="2075769"/>
            <a:ext cx="8103234" cy="4201795"/>
            <a:chOff x="4059935" y="2075769"/>
            <a:chExt cx="8103234" cy="4201795"/>
          </a:xfrm>
        </p:grpSpPr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BB221853-BA15-B77E-2C01-9ED2AE117D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9935" y="2075769"/>
              <a:ext cx="8103107" cy="4201504"/>
            </a:xfrm>
            <a:prstGeom prst="rect">
              <a:avLst/>
            </a:prstGeom>
          </p:spPr>
        </p:pic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A120F774-39DF-2305-6782-6FE7D42B382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3052" y="5475212"/>
              <a:ext cx="337022" cy="750570"/>
            </a:xfrm>
            <a:prstGeom prst="rect">
              <a:avLst/>
            </a:prstGeom>
          </p:spPr>
        </p:pic>
      </p:grpSp>
      <p:sp>
        <p:nvSpPr>
          <p:cNvPr id="38" name="object 11">
            <a:extLst>
              <a:ext uri="{FF2B5EF4-FFF2-40B4-BE49-F238E27FC236}">
                <a16:creationId xmlns:a16="http://schemas.microsoft.com/office/drawing/2014/main" id="{C8F355DC-F85F-68D3-3CB3-70945B4606E2}"/>
              </a:ext>
            </a:extLst>
          </p:cNvPr>
          <p:cNvSpPr/>
          <p:nvPr/>
        </p:nvSpPr>
        <p:spPr>
          <a:xfrm>
            <a:off x="3507613" y="466534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9176" y="0"/>
                </a:moveTo>
                <a:lnTo>
                  <a:pt x="5461" y="0"/>
                </a:lnTo>
                <a:lnTo>
                  <a:pt x="0" y="5460"/>
                </a:lnTo>
                <a:lnTo>
                  <a:pt x="0" y="19176"/>
                </a:lnTo>
                <a:lnTo>
                  <a:pt x="5461" y="24764"/>
                </a:lnTo>
                <a:lnTo>
                  <a:pt x="19176" y="24764"/>
                </a:lnTo>
                <a:lnTo>
                  <a:pt x="24637" y="19176"/>
                </a:lnTo>
                <a:lnTo>
                  <a:pt x="24637" y="12318"/>
                </a:lnTo>
                <a:lnTo>
                  <a:pt x="24637" y="5460"/>
                </a:lnTo>
                <a:lnTo>
                  <a:pt x="19176" y="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702B72C4-C75B-6E3B-C5C5-D787FC622F37}"/>
              </a:ext>
            </a:extLst>
          </p:cNvPr>
          <p:cNvSpPr txBox="1"/>
          <p:nvPr/>
        </p:nvSpPr>
        <p:spPr>
          <a:xfrm>
            <a:off x="4138676" y="1246378"/>
            <a:ext cx="793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epilogue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occurs 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cleans up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691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919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54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3531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14:cNvPr>
              <p14:cNvContentPartPr/>
              <p14:nvPr/>
            </p14:nvContentPartPr>
            <p14:xfrm>
              <a:off x="2474581" y="4260154"/>
              <a:ext cx="4583160" cy="56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581" y="4251154"/>
                <a:ext cx="460080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F2BFF8-0356-1AFA-79AF-E7EE1DFBF765}"/>
              </a:ext>
            </a:extLst>
          </p:cNvPr>
          <p:cNvSpPr txBox="1"/>
          <p:nvPr/>
        </p:nvSpPr>
        <p:spPr>
          <a:xfrm>
            <a:off x="7057741" y="44271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294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3685" y="1963430"/>
                <a:ext cx="129675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83" y="1232990"/>
                <a:ext cx="996796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14:cNvPr>
              <p14:cNvContentPartPr/>
              <p14:nvPr/>
            </p14:nvContentPartPr>
            <p14:xfrm>
              <a:off x="5469421" y="2901950"/>
              <a:ext cx="1819800" cy="9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421" y="2789450"/>
                <a:ext cx="1927440" cy="233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14:cNvPr>
              <p14:cNvContentPartPr/>
              <p14:nvPr/>
            </p14:nvContentPartPr>
            <p14:xfrm>
              <a:off x="1568461" y="4335470"/>
              <a:ext cx="1081800" cy="286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4461" y="4227470"/>
                <a:ext cx="11894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662EDC-B99A-526B-9135-39AAB913C907}"/>
                  </a:ext>
                </a:extLst>
              </p14:cNvPr>
              <p14:cNvContentPartPr/>
              <p14:nvPr/>
            </p14:nvContentPartPr>
            <p14:xfrm>
              <a:off x="5460781" y="3430790"/>
              <a:ext cx="5578200" cy="80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662EDC-B99A-526B-9135-39AAB913C9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6781" y="3323150"/>
                <a:ext cx="56858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775B1C-2FA2-ADF6-415D-69D329037D03}"/>
                  </a:ext>
                </a:extLst>
              </p14:cNvPr>
              <p14:cNvContentPartPr/>
              <p14:nvPr/>
            </p14:nvContentPartPr>
            <p14:xfrm>
              <a:off x="5351701" y="4025870"/>
              <a:ext cx="1769040" cy="1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775B1C-2FA2-ADF6-415D-69D329037D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8061" y="3917870"/>
                <a:ext cx="1876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E53C0-7C2A-C0A5-0B7D-1CAA09E8D235}"/>
                  </a:ext>
                </a:extLst>
              </p14:cNvPr>
              <p14:cNvContentPartPr/>
              <p14:nvPr/>
            </p14:nvContentPartPr>
            <p14:xfrm>
              <a:off x="5242981" y="4253030"/>
              <a:ext cx="1805040" cy="9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E53C0-7C2A-C0A5-0B7D-1CAA09E8D2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8981" y="4145030"/>
                <a:ext cx="1912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92A0CF2-FB53-2899-C634-F949BF89E5A5}"/>
                  </a:ext>
                </a:extLst>
              </p14:cNvPr>
              <p14:cNvContentPartPr/>
              <p14:nvPr/>
            </p14:nvContentPartPr>
            <p14:xfrm>
              <a:off x="1545061" y="3388670"/>
              <a:ext cx="1201680" cy="563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92A0CF2-FB53-2899-C634-F949BF89E5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91061" y="3281030"/>
                <a:ext cx="1309320" cy="7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1128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14:cNvPr>
              <p14:cNvContentPartPr/>
              <p14:nvPr/>
            </p14:nvContentPartPr>
            <p14:xfrm>
              <a:off x="2474581" y="4260154"/>
              <a:ext cx="4583160" cy="56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581" y="4251154"/>
                <a:ext cx="460080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F2BFF8-0356-1AFA-79AF-E7EE1DFBF765}"/>
              </a:ext>
            </a:extLst>
          </p:cNvPr>
          <p:cNvSpPr txBox="1"/>
          <p:nvPr/>
        </p:nvSpPr>
        <p:spPr>
          <a:xfrm>
            <a:off x="7057741" y="44271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6F15-5966-341A-3B2C-12109A944BA2}"/>
              </a:ext>
            </a:extLst>
          </p:cNvPr>
          <p:cNvSpPr txBox="1"/>
          <p:nvPr/>
        </p:nvSpPr>
        <p:spPr>
          <a:xfrm>
            <a:off x="6629400" y="533400"/>
            <a:ext cx="385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strcopy</a:t>
            </a:r>
            <a:r>
              <a:rPr lang="en-US" dirty="0"/>
              <a:t> to copy function argument into buffer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14:cNvPr>
              <p14:cNvContentPartPr/>
              <p14:nvPr/>
            </p14:nvContentPartPr>
            <p14:xfrm>
              <a:off x="2477917" y="674785"/>
              <a:ext cx="4203000" cy="64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8918" y="665785"/>
                <a:ext cx="4220638" cy="663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E9EF01-EA3A-332D-8D37-4D03B9E655A6}"/>
              </a:ext>
            </a:extLst>
          </p:cNvPr>
          <p:cNvSpPr txBox="1"/>
          <p:nvPr/>
        </p:nvSpPr>
        <p:spPr>
          <a:xfrm>
            <a:off x="7533449" y="112051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BUF_SIZE = 100</a:t>
            </a:r>
          </a:p>
        </p:txBody>
      </p:sp>
    </p:spTree>
    <p:extLst>
      <p:ext uri="{BB962C8B-B14F-4D97-AF65-F5344CB8AC3E}">
        <p14:creationId xmlns:p14="http://schemas.microsoft.com/office/powerpoint/2010/main" val="37127513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14:cNvPr>
              <p14:cNvContentPartPr/>
              <p14:nvPr/>
            </p14:nvContentPartPr>
            <p14:xfrm>
              <a:off x="2474581" y="4260154"/>
              <a:ext cx="4583160" cy="56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581" y="4251154"/>
                <a:ext cx="460080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F2BFF8-0356-1AFA-79AF-E7EE1DFBF765}"/>
              </a:ext>
            </a:extLst>
          </p:cNvPr>
          <p:cNvSpPr txBox="1"/>
          <p:nvPr/>
        </p:nvSpPr>
        <p:spPr>
          <a:xfrm>
            <a:off x="7057741" y="44271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6F15-5966-341A-3B2C-12109A944BA2}"/>
              </a:ext>
            </a:extLst>
          </p:cNvPr>
          <p:cNvSpPr txBox="1"/>
          <p:nvPr/>
        </p:nvSpPr>
        <p:spPr>
          <a:xfrm>
            <a:off x="6629400" y="533400"/>
            <a:ext cx="385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strcopy</a:t>
            </a:r>
            <a:r>
              <a:rPr lang="en-US" dirty="0"/>
              <a:t> to copy function argument into buffer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14:cNvPr>
              <p14:cNvContentPartPr/>
              <p14:nvPr/>
            </p14:nvContentPartPr>
            <p14:xfrm>
              <a:off x="2477917" y="674785"/>
              <a:ext cx="4203000" cy="64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8918" y="665785"/>
                <a:ext cx="4220638" cy="663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E9EF01-EA3A-332D-8D37-4D03B9E655A6}"/>
              </a:ext>
            </a:extLst>
          </p:cNvPr>
          <p:cNvSpPr txBox="1"/>
          <p:nvPr/>
        </p:nvSpPr>
        <p:spPr>
          <a:xfrm>
            <a:off x="7533449" y="112051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BUF_SIZE = 100</a:t>
            </a:r>
          </a:p>
        </p:txBody>
      </p:sp>
      <p:pic>
        <p:nvPicPr>
          <p:cNvPr id="14" name="Picture 2" descr="Warning Icon transparent PNG - StickPNG">
            <a:extLst>
              <a:ext uri="{FF2B5EF4-FFF2-40B4-BE49-F238E27FC236}">
                <a16:creationId xmlns:a16="http://schemas.microsoft.com/office/drawing/2014/main" id="{366F5319-3633-352D-20DE-1D5AB8A8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50" y="13671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F4766-2C44-1896-18B0-A8EBCB0308B3}"/>
              </a:ext>
            </a:extLst>
          </p:cNvPr>
          <p:cNvSpPr txBox="1"/>
          <p:nvPr/>
        </p:nvSpPr>
        <p:spPr>
          <a:xfrm>
            <a:off x="7693369" y="1499800"/>
            <a:ext cx="385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check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is bigger than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dirty="0"/>
              <a:t>, so buffer overflow can occur!</a:t>
            </a:r>
          </a:p>
        </p:txBody>
      </p:sp>
    </p:spTree>
    <p:extLst>
      <p:ext uri="{BB962C8B-B14F-4D97-AF65-F5344CB8AC3E}">
        <p14:creationId xmlns:p14="http://schemas.microsoft.com/office/powerpoint/2010/main" val="12426527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682FB-239A-6F36-5E0F-3520A967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6268"/>
            <a:ext cx="628224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D8FF99C7-B840-FD2D-201A-CF316A53EF70}"/>
              </a:ext>
            </a:extLst>
          </p:cNvPr>
          <p:cNvSpPr txBox="1"/>
          <p:nvPr/>
        </p:nvSpPr>
        <p:spPr>
          <a:xfrm>
            <a:off x="6911022" y="2743200"/>
            <a:ext cx="477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517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badfile</a:t>
            </a:r>
            <a:endParaRPr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14:cNvPr>
              <p14:cNvContentPartPr/>
              <p14:nvPr/>
            </p14:nvContentPartPr>
            <p14:xfrm>
              <a:off x="5511181" y="2659234"/>
              <a:ext cx="1357560" cy="121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F7D411-DB37-87AC-AD9C-CDFE61987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2181" y="2650234"/>
                <a:ext cx="1375200" cy="1234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8">
            <a:extLst>
              <a:ext uri="{FF2B5EF4-FFF2-40B4-BE49-F238E27FC236}">
                <a16:creationId xmlns:a16="http://schemas.microsoft.com/office/drawing/2014/main" id="{F02EFD24-03A5-6924-8276-484D335D4AAB}"/>
              </a:ext>
            </a:extLst>
          </p:cNvPr>
          <p:cNvSpPr txBox="1"/>
          <p:nvPr/>
        </p:nvSpPr>
        <p:spPr>
          <a:xfrm>
            <a:off x="6911022" y="3424748"/>
            <a:ext cx="42144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Storing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contents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 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variable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size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517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bytes</a:t>
            </a:r>
            <a:endParaRPr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14:cNvPr>
              <p14:cNvContentPartPr/>
              <p14:nvPr/>
            </p14:nvContentPartPr>
            <p14:xfrm>
              <a:off x="2474581" y="4260154"/>
              <a:ext cx="4583160" cy="56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C18930-22F6-E779-3F6F-FB93586817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5581" y="4251154"/>
                <a:ext cx="4600800" cy="58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F2BFF8-0356-1AFA-79AF-E7EE1DFBF765}"/>
              </a:ext>
            </a:extLst>
          </p:cNvPr>
          <p:cNvSpPr txBox="1"/>
          <p:nvPr/>
        </p:nvSpPr>
        <p:spPr>
          <a:xfrm>
            <a:off x="7057741" y="442713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which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B6F15-5966-341A-3B2C-12109A944BA2}"/>
              </a:ext>
            </a:extLst>
          </p:cNvPr>
          <p:cNvSpPr txBox="1"/>
          <p:nvPr/>
        </p:nvSpPr>
        <p:spPr>
          <a:xfrm>
            <a:off x="6629400" y="533400"/>
            <a:ext cx="385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strcopy</a:t>
            </a:r>
            <a:r>
              <a:rPr lang="en-US" dirty="0"/>
              <a:t> to copy function argument into buffer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14:cNvPr>
              <p14:cNvContentPartPr/>
              <p14:nvPr/>
            </p14:nvContentPartPr>
            <p14:xfrm>
              <a:off x="2477917" y="674785"/>
              <a:ext cx="4203000" cy="64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399976-F2A9-A76C-978D-74D07719E6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8918" y="665785"/>
                <a:ext cx="4220638" cy="663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9E9EF01-EA3A-332D-8D37-4D03B9E655A6}"/>
              </a:ext>
            </a:extLst>
          </p:cNvPr>
          <p:cNvSpPr txBox="1"/>
          <p:nvPr/>
        </p:nvSpPr>
        <p:spPr>
          <a:xfrm>
            <a:off x="7533449" y="112051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BUF_SIZE = 100</a:t>
            </a:r>
          </a:p>
        </p:txBody>
      </p:sp>
      <p:pic>
        <p:nvPicPr>
          <p:cNvPr id="14" name="Picture 2" descr="Warning Icon transparent PNG - StickPNG">
            <a:extLst>
              <a:ext uri="{FF2B5EF4-FFF2-40B4-BE49-F238E27FC236}">
                <a16:creationId xmlns:a16="http://schemas.microsoft.com/office/drawing/2014/main" id="{366F5319-3633-352D-20DE-1D5AB8A8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50" y="136717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F4766-2C44-1896-18B0-A8EBCB0308B3}"/>
              </a:ext>
            </a:extLst>
          </p:cNvPr>
          <p:cNvSpPr txBox="1"/>
          <p:nvPr/>
        </p:nvSpPr>
        <p:spPr>
          <a:xfrm>
            <a:off x="7693369" y="1499800"/>
            <a:ext cx="385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check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 is bigger than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dirty="0"/>
              <a:t>, so buffer overflow can occur!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35889-A450-7C9B-A3A1-BF488D8942E4}"/>
              </a:ext>
            </a:extLst>
          </p:cNvPr>
          <p:cNvSpPr txBox="1"/>
          <p:nvPr/>
        </p:nvSpPr>
        <p:spPr>
          <a:xfrm>
            <a:off x="6856739" y="5325616"/>
            <a:ext cx="46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sz="2000" b="1" dirty="0">
                <a:solidFill>
                  <a:srgbClr val="FF0000"/>
                </a:solidFill>
              </a:rPr>
              <a:t> is a stack variable, so we can overwrite other values on the stack with a buffer overflow!</a:t>
            </a:r>
          </a:p>
        </p:txBody>
      </p:sp>
    </p:spTree>
    <p:extLst>
      <p:ext uri="{BB962C8B-B14F-4D97-AF65-F5344CB8AC3E}">
        <p14:creationId xmlns:p14="http://schemas.microsoft.com/office/powerpoint/2010/main" val="32585548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AE2CEA8-B245-5D7B-929E-468919A83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5CDF4B0B-2405-2280-BF5D-E2DDAC14262D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4">
            <a:extLst>
              <a:ext uri="{FF2B5EF4-FFF2-40B4-BE49-F238E27FC236}">
                <a16:creationId xmlns:a16="http://schemas.microsoft.com/office/drawing/2014/main" id="{49DE3BD9-F015-B2FB-4358-A79CB63502D9}"/>
              </a:ext>
            </a:extLst>
          </p:cNvPr>
          <p:cNvSpPr txBox="1"/>
          <p:nvPr/>
        </p:nvSpPr>
        <p:spPr>
          <a:xfrm>
            <a:off x="4879975" y="1168653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frame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bof()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0" name="object 5">
            <a:extLst>
              <a:ext uri="{FF2B5EF4-FFF2-40B4-BE49-F238E27FC236}">
                <a16:creationId xmlns:a16="http://schemas.microsoft.com/office/drawing/2014/main" id="{68E8D93D-F1F3-B1AF-44E4-A1A81EE092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1046" y="3118357"/>
            <a:ext cx="769365" cy="2146300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850947E4-8FAD-5F11-47CC-7836687B9A9B}"/>
              </a:ext>
            </a:extLst>
          </p:cNvPr>
          <p:cNvSpPr txBox="1"/>
          <p:nvPr/>
        </p:nvSpPr>
        <p:spPr>
          <a:xfrm>
            <a:off x="4803775" y="3813124"/>
            <a:ext cx="4142104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95"/>
              </a:lnSpc>
            </a:pPr>
            <a:r>
              <a:rPr sz="2400" dirty="0">
                <a:latin typeface="Arial"/>
                <a:cs typeface="Arial"/>
              </a:rPr>
              <a:t>buffer[]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 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badfile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76769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AE2CEA8-B245-5D7B-929E-468919A83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5CDF4B0B-2405-2280-BF5D-E2DDAC14262D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4">
            <a:extLst>
              <a:ext uri="{FF2B5EF4-FFF2-40B4-BE49-F238E27FC236}">
                <a16:creationId xmlns:a16="http://schemas.microsoft.com/office/drawing/2014/main" id="{49DE3BD9-F015-B2FB-4358-A79CB63502D9}"/>
              </a:ext>
            </a:extLst>
          </p:cNvPr>
          <p:cNvSpPr txBox="1"/>
          <p:nvPr/>
        </p:nvSpPr>
        <p:spPr>
          <a:xfrm>
            <a:off x="4879975" y="1168653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current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frame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bof()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0" name="object 5">
            <a:extLst>
              <a:ext uri="{FF2B5EF4-FFF2-40B4-BE49-F238E27FC236}">
                <a16:creationId xmlns:a16="http://schemas.microsoft.com/office/drawing/2014/main" id="{68E8D93D-F1F3-B1AF-44E4-A1A81EE092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1046" y="3118357"/>
            <a:ext cx="769365" cy="2146300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850947E4-8FAD-5F11-47CC-7836687B9A9B}"/>
              </a:ext>
            </a:extLst>
          </p:cNvPr>
          <p:cNvSpPr txBox="1"/>
          <p:nvPr/>
        </p:nvSpPr>
        <p:spPr>
          <a:xfrm>
            <a:off x="4803775" y="3813124"/>
            <a:ext cx="4142104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95"/>
              </a:lnSpc>
            </a:pPr>
            <a:r>
              <a:rPr sz="2400" dirty="0">
                <a:latin typeface="Arial"/>
                <a:cs typeface="Arial"/>
              </a:rPr>
              <a:t>buffer[]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 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badfile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32D11E7F-46A2-2420-81D0-ACE40FF6B162}"/>
              </a:ext>
            </a:extLst>
          </p:cNvPr>
          <p:cNvSpPr txBox="1"/>
          <p:nvPr/>
        </p:nvSpPr>
        <p:spPr>
          <a:xfrm>
            <a:off x="7699629" y="5156453"/>
            <a:ext cx="4294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overflow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buffer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overwrite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contents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above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7">
            <a:extLst>
              <a:ext uri="{FF2B5EF4-FFF2-40B4-BE49-F238E27FC236}">
                <a16:creationId xmlns:a16="http://schemas.microsoft.com/office/drawing/2014/main" id="{0235210F-A30B-D6CF-2DB4-5C5B1564F518}"/>
              </a:ext>
            </a:extLst>
          </p:cNvPr>
          <p:cNvGrpSpPr/>
          <p:nvPr/>
        </p:nvGrpSpPr>
        <p:grpSpPr>
          <a:xfrm>
            <a:off x="-6350" y="4669790"/>
            <a:ext cx="12204700" cy="2194560"/>
            <a:chOff x="-6350" y="4669790"/>
            <a:chExt cx="12204700" cy="2194560"/>
          </a:xfrm>
        </p:grpSpPr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B2D8D32-1E4E-803C-1FA2-2BE58D9BF82B}"/>
                </a:ext>
              </a:extLst>
            </p:cNvPr>
            <p:cNvSpPr/>
            <p:nvPr/>
          </p:nvSpPr>
          <p:spPr>
            <a:xfrm>
              <a:off x="0" y="6472429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683D5D03-33DA-4C5A-7722-CDAB60021F10}"/>
                </a:ext>
              </a:extLst>
            </p:cNvPr>
            <p:cNvSpPr/>
            <p:nvPr/>
          </p:nvSpPr>
          <p:spPr>
            <a:xfrm>
              <a:off x="0" y="6472429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5C29C169-99EC-4E7E-1D65-872968272569}"/>
                </a:ext>
              </a:extLst>
            </p:cNvPr>
            <p:cNvSpPr/>
            <p:nvPr/>
          </p:nvSpPr>
          <p:spPr>
            <a:xfrm>
              <a:off x="0" y="6472429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1">
              <a:extLst>
                <a:ext uri="{FF2B5EF4-FFF2-40B4-BE49-F238E27FC236}">
                  <a16:creationId xmlns:a16="http://schemas.microsoft.com/office/drawing/2014/main" id="{7DF4D5B7-97BF-F222-84A0-2E6FA5949D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00" y="6464808"/>
              <a:ext cx="1467611" cy="370330"/>
            </a:xfrm>
            <a:prstGeom prst="rect">
              <a:avLst/>
            </a:prstGeom>
          </p:spPr>
        </p:pic>
        <p:sp>
          <p:nvSpPr>
            <p:cNvPr id="26" name="object 12">
              <a:extLst>
                <a:ext uri="{FF2B5EF4-FFF2-40B4-BE49-F238E27FC236}">
                  <a16:creationId xmlns:a16="http://schemas.microsoft.com/office/drawing/2014/main" id="{52A0C161-36D3-0976-EDDF-70E6EAD575D5}"/>
                </a:ext>
              </a:extLst>
            </p:cNvPr>
            <p:cNvSpPr/>
            <p:nvPr/>
          </p:nvSpPr>
          <p:spPr>
            <a:xfrm>
              <a:off x="5410961" y="4682490"/>
              <a:ext cx="2209800" cy="1984375"/>
            </a:xfrm>
            <a:custGeom>
              <a:avLst/>
              <a:gdLst/>
              <a:ahLst/>
              <a:cxnLst/>
              <a:rect l="l" t="t" r="r" b="b"/>
              <a:pathLst>
                <a:path w="2209800" h="1984375">
                  <a:moveTo>
                    <a:pt x="2209799" y="0"/>
                  </a:moveTo>
                  <a:lnTo>
                    <a:pt x="0" y="0"/>
                  </a:lnTo>
                  <a:lnTo>
                    <a:pt x="0" y="1984248"/>
                  </a:lnTo>
                  <a:lnTo>
                    <a:pt x="2209799" y="1984248"/>
                  </a:lnTo>
                  <a:lnTo>
                    <a:pt x="22097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3">
              <a:extLst>
                <a:ext uri="{FF2B5EF4-FFF2-40B4-BE49-F238E27FC236}">
                  <a16:creationId xmlns:a16="http://schemas.microsoft.com/office/drawing/2014/main" id="{E4232EFE-BBEB-ABD2-B57E-755158F26098}"/>
                </a:ext>
              </a:extLst>
            </p:cNvPr>
            <p:cNvSpPr/>
            <p:nvPr/>
          </p:nvSpPr>
          <p:spPr>
            <a:xfrm>
              <a:off x="5410961" y="4682490"/>
              <a:ext cx="2209800" cy="1984375"/>
            </a:xfrm>
            <a:custGeom>
              <a:avLst/>
              <a:gdLst/>
              <a:ahLst/>
              <a:cxnLst/>
              <a:rect l="l" t="t" r="r" b="b"/>
              <a:pathLst>
                <a:path w="2209800" h="1984375">
                  <a:moveTo>
                    <a:pt x="0" y="1984248"/>
                  </a:moveTo>
                  <a:lnTo>
                    <a:pt x="2209799" y="1984248"/>
                  </a:lnTo>
                  <a:lnTo>
                    <a:pt x="2209799" y="0"/>
                  </a:lnTo>
                  <a:lnTo>
                    <a:pt x="0" y="0"/>
                  </a:lnTo>
                  <a:lnTo>
                    <a:pt x="0" y="198424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5">
            <a:extLst>
              <a:ext uri="{FF2B5EF4-FFF2-40B4-BE49-F238E27FC236}">
                <a16:creationId xmlns:a16="http://schemas.microsoft.com/office/drawing/2014/main" id="{1B817861-61A2-6812-9E23-3D9F5A0EF3A7}"/>
              </a:ext>
            </a:extLst>
          </p:cNvPr>
          <p:cNvSpPr txBox="1"/>
          <p:nvPr/>
        </p:nvSpPr>
        <p:spPr>
          <a:xfrm>
            <a:off x="5511800" y="4686427"/>
            <a:ext cx="200596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Badfile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AAAAAAAAAAAAAAA AAAAAAAAAAAAAAA AAAAAAAAAAAAAAA AAAAAAAAAAAAAAA AAAAAAAAAAAAAAA AAAAAAAAAAAAAA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534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09BA7E-0CBF-BCFB-14EE-358D409A1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BFF5010-FE78-0D0C-2671-668AC1F85E9E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34D5079-ECB7-2B8C-CC60-F1BD4E414A1B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F5602D2D-0CCD-4DAF-FA56-7DD28AAE564C}"/>
              </a:ext>
            </a:extLst>
          </p:cNvPr>
          <p:cNvSpPr txBox="1"/>
          <p:nvPr/>
        </p:nvSpPr>
        <p:spPr>
          <a:xfrm>
            <a:off x="4803775" y="1624024"/>
            <a:ext cx="57181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9937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juicy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piece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 jump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39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09BA7E-0CBF-BCFB-14EE-358D409A1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BFF5010-FE78-0D0C-2671-668AC1F85E9E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34D5079-ECB7-2B8C-CC60-F1BD4E414A1B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DD68432B-1325-5758-21BB-AA5643E523F3}"/>
              </a:ext>
            </a:extLst>
          </p:cNvPr>
          <p:cNvSpPr txBox="1"/>
          <p:nvPr/>
        </p:nvSpPr>
        <p:spPr>
          <a:xfrm>
            <a:off x="4038600" y="152400"/>
            <a:ext cx="57181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9937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juicy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piece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address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 jump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C84E4AD-D56D-01B3-0DAD-9F58436F3309}"/>
              </a:ext>
            </a:extLst>
          </p:cNvPr>
          <p:cNvSpPr txBox="1"/>
          <p:nvPr/>
        </p:nvSpPr>
        <p:spPr>
          <a:xfrm>
            <a:off x="4195828" y="2672194"/>
            <a:ext cx="327723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Overwriting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something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800" spc="-10" dirty="0">
                <a:latin typeface="Arial"/>
                <a:cs typeface="Arial"/>
              </a:rPr>
              <a:t>Non-</a:t>
            </a:r>
            <a:r>
              <a:rPr sz="1800" dirty="0">
                <a:latin typeface="Arial"/>
                <a:cs typeface="Arial"/>
              </a:rPr>
              <a:t>existent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CRASH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08D636E-96B1-D04E-2A3D-4F9D114E9F38}"/>
              </a:ext>
            </a:extLst>
          </p:cNvPr>
          <p:cNvSpPr txBox="1"/>
          <p:nvPr/>
        </p:nvSpPr>
        <p:spPr>
          <a:xfrm>
            <a:off x="4195828" y="4149203"/>
            <a:ext cx="44253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Access</a:t>
            </a:r>
            <a:r>
              <a:rPr sz="1800" spc="-10" dirty="0">
                <a:latin typeface="Arial"/>
                <a:cs typeface="Arial"/>
              </a:rPr>
              <a:t> Violation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CRASH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Invalid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Instruction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CRASH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31533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attacker’s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code!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8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18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Oh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no!!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093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09BA7E-0CBF-BCFB-14EE-358D409A1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BFF5010-FE78-0D0C-2671-668AC1F85E9E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34D5079-ECB7-2B8C-CC60-F1BD4E414A1B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DD68432B-1325-5758-21BB-AA5643E523F3}"/>
              </a:ext>
            </a:extLst>
          </p:cNvPr>
          <p:cNvSpPr txBox="1"/>
          <p:nvPr/>
        </p:nvSpPr>
        <p:spPr>
          <a:xfrm>
            <a:off x="4038600" y="152400"/>
            <a:ext cx="57181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9937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juicy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piece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address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 jump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5FBAD-B580-CBDE-054C-229857D85F97}"/>
              </a:ext>
            </a:extLst>
          </p:cNvPr>
          <p:cNvSpPr txBox="1"/>
          <p:nvPr/>
        </p:nvSpPr>
        <p:spPr>
          <a:xfrm>
            <a:off x="3962400" y="2998585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We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can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overwrite it,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so</a:t>
            </a:r>
            <a:r>
              <a:rPr lang="en-US" sz="2400" spc="-10" dirty="0">
                <a:latin typeface="Arial"/>
                <a:cs typeface="Arial"/>
              </a:rPr>
              <a:t> if </a:t>
            </a:r>
            <a:r>
              <a:rPr lang="en-US" sz="2400" dirty="0">
                <a:latin typeface="Arial"/>
                <a:cs typeface="Arial"/>
              </a:rPr>
              <a:t>it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points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dirty="0">
                <a:latin typeface="Arial"/>
                <a:cs typeface="Arial"/>
              </a:rPr>
              <a:t>location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own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code we</a:t>
            </a:r>
            <a:r>
              <a:rPr lang="en-US"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lang="en-US" sz="2400" spc="-10" dirty="0">
                <a:solidFill>
                  <a:srgbClr val="FF0000"/>
                </a:solidFill>
                <a:latin typeface="Arial"/>
                <a:cs typeface="Arial"/>
              </a:rPr>
              <a:t>inject, it will execute that code!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8341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09BA7E-0CBF-BCFB-14EE-358D409A1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BFF5010-FE78-0D0C-2671-668AC1F85E9E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34D5079-ECB7-2B8C-CC60-F1BD4E414A1B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DD68432B-1325-5758-21BB-AA5643E523F3}"/>
              </a:ext>
            </a:extLst>
          </p:cNvPr>
          <p:cNvSpPr txBox="1"/>
          <p:nvPr/>
        </p:nvSpPr>
        <p:spPr>
          <a:xfrm>
            <a:off x="4038600" y="152400"/>
            <a:ext cx="571817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9937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juicy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piece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here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return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address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 jump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continue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5FBAD-B580-CBDE-054C-229857D85F97}"/>
              </a:ext>
            </a:extLst>
          </p:cNvPr>
          <p:cNvSpPr txBox="1"/>
          <p:nvPr/>
        </p:nvSpPr>
        <p:spPr>
          <a:xfrm>
            <a:off x="3962400" y="2998585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We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can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overwrite it,</a:t>
            </a:r>
            <a:r>
              <a:rPr lang="en-US" sz="2400" spc="-2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so</a:t>
            </a:r>
            <a:r>
              <a:rPr lang="en-US" sz="2400" spc="-10" dirty="0">
                <a:latin typeface="Arial"/>
                <a:cs typeface="Arial"/>
              </a:rPr>
              <a:t> if </a:t>
            </a:r>
            <a:r>
              <a:rPr lang="en-US" sz="2400" dirty="0">
                <a:latin typeface="Arial"/>
                <a:cs typeface="Arial"/>
              </a:rPr>
              <a:t>it</a:t>
            </a:r>
            <a:r>
              <a:rPr lang="en-US" sz="2400" spc="-1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points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the </a:t>
            </a:r>
            <a:r>
              <a:rPr lang="en-US" sz="2400" dirty="0">
                <a:latin typeface="Arial"/>
                <a:cs typeface="Arial"/>
              </a:rPr>
              <a:t>location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our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own</a:t>
            </a:r>
            <a:r>
              <a:rPr lang="en-US"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code we</a:t>
            </a:r>
            <a:r>
              <a:rPr lang="en-US"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also </a:t>
            </a:r>
            <a:r>
              <a:rPr lang="en-US" sz="2400" spc="-10" dirty="0">
                <a:solidFill>
                  <a:srgbClr val="FF0000"/>
                </a:solidFill>
                <a:latin typeface="Arial"/>
                <a:cs typeface="Arial"/>
              </a:rPr>
              <a:t>inject, it will execute that code!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2487CFC-1EBF-CA0C-3E60-7FFC55499527}"/>
              </a:ext>
            </a:extLst>
          </p:cNvPr>
          <p:cNvSpPr txBox="1"/>
          <p:nvPr/>
        </p:nvSpPr>
        <p:spPr>
          <a:xfrm>
            <a:off x="4648200" y="4607774"/>
            <a:ext cx="234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 </a:t>
            </a:r>
            <a:r>
              <a:rPr sz="2400" spc="-20" dirty="0">
                <a:latin typeface="Arial"/>
                <a:cs typeface="Arial"/>
              </a:rPr>
              <a:t>will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A37B715-7971-D322-5B83-2F141375739D}"/>
              </a:ext>
            </a:extLst>
          </p:cNvPr>
          <p:cNvSpPr txBox="1"/>
          <p:nvPr/>
        </p:nvSpPr>
        <p:spPr>
          <a:xfrm>
            <a:off x="7086600" y="4648516"/>
            <a:ext cx="2009139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5"/>
              </a:lnSpc>
            </a:pPr>
            <a:r>
              <a:rPr sz="2400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root </a:t>
            </a:r>
            <a:r>
              <a:rPr sz="2400" spc="-10" dirty="0">
                <a:latin typeface="Arial"/>
                <a:cs typeface="Arial"/>
              </a:rPr>
              <a:t>shell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50803DB5-044B-FD67-4835-1D69F81C7434}"/>
              </a:ext>
            </a:extLst>
          </p:cNvPr>
          <p:cNvSpPr txBox="1"/>
          <p:nvPr/>
        </p:nvSpPr>
        <p:spPr>
          <a:xfrm>
            <a:off x="4335907" y="5355157"/>
            <a:ext cx="5314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(there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things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code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but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focused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getting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root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shell)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21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908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DF87-EBA7-3DC6-1722-A26AD8FF77D3}"/>
              </a:ext>
            </a:extLst>
          </p:cNvPr>
          <p:cNvSpPr txBox="1"/>
          <p:nvPr/>
        </p:nvSpPr>
        <p:spPr>
          <a:xfrm>
            <a:off x="3126955" y="4356699"/>
            <a:ext cx="5076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Every time a function is called, memory gets allocated on </a:t>
            </a:r>
            <a:r>
              <a:rPr lang="en-US" sz="2800" b="1" dirty="0"/>
              <a:t>the stack </a:t>
            </a:r>
            <a:r>
              <a:rPr lang="en-US" sz="2800" dirty="0"/>
              <a:t>to hold function values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96374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5671</TotalTime>
  <Words>6084</Words>
  <Application>Microsoft Office PowerPoint</Application>
  <PresentationFormat>Widescreen</PresentationFormat>
  <Paragraphs>1762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Courier New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PowerPoint Presentation</vt:lpstr>
      <vt:lpstr>The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STACK</vt:lpstr>
      <vt:lpstr>THE STACK</vt:lpstr>
      <vt:lpstr>THE STACK</vt:lpstr>
      <vt:lpstr>THE STACK</vt:lpstr>
      <vt:lpstr>THE STACK</vt:lpstr>
      <vt:lpstr>THE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57</cp:revision>
  <dcterms:created xsi:type="dcterms:W3CDTF">2022-08-21T16:55:59Z</dcterms:created>
  <dcterms:modified xsi:type="dcterms:W3CDTF">2023-09-26T19:11:20Z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