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429" r:id="rId3"/>
    <p:sldId id="430" r:id="rId4"/>
    <p:sldId id="432" r:id="rId5"/>
    <p:sldId id="433" r:id="rId6"/>
    <p:sldId id="431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2" r:id="rId23"/>
    <p:sldId id="449" r:id="rId24"/>
    <p:sldId id="450" r:id="rId25"/>
    <p:sldId id="451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14"/>
    <a:srgbClr val="FFCC00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7" autoAdjust="0"/>
    <p:restoredTop sz="94660"/>
  </p:normalViewPr>
  <p:slideViewPr>
    <p:cSldViewPr>
      <p:cViewPr varScale="1">
        <p:scale>
          <a:sx n="114" d="100"/>
          <a:sy n="114" d="100"/>
        </p:scale>
        <p:origin x="402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8:06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24575,'79'6'0,"-28"-1"0,154 16 0,-96-8 0,-103-12 0,0 1 0,0-1 0,0 1 0,0 0 0,-1 0 0,1 0 0,-1 1 0,1 0 0,-1 0 0,0 0 0,0 1 0,5 4 0,5 6 0,-1 1 0,16 21 0,-16-18 0,22 22 0,14 5 0,-9-9 0,58 67 0,-83-84 0,0 0 0,-2 1 0,-1 0 0,0 2 0,-2-1 0,12 30 0,-19-33 0,-2 0 0,1 0 0,-2 0 0,-1 0 0,-3 32 0,1-3 0,2 26 0,-4 81 0,-6-94 0,6-42 0,0 0 0,0 34 0,4-40 0,0-1 0,1 1 0,1 0 0,0-1 0,1 1 0,0-1 0,1 0 0,0 0 0,0 0 0,1-1 0,1 1 0,0-1 0,9 12 0,-10-16 0,-1 1 0,0-1 0,0 0 0,1 0 0,0 0 0,1-1 0,-1 1 0,1-1 0,0-1 0,7 5 0,263 135 0,-161-102 0,-139-33 0,-6 4 0,0 1 0,1 1 0,0 2 0,-51 40 0,-95 97 0,132-113 0,-29 32 0,-71 94 0,105-120 0,-70 89 0,82-100 0,-40 76 0,57-94 0,2 1 0,0 0 0,1 1 0,1-1 0,-2 23 0,-6 102 0,10-92 0,4 373 0,5-235 0,-6-173 0,-2-1 0,0 0 0,-1 1 0,0-1 0,-1-1 0,-1 1 0,-8 19 0,-8 9 0,-26 44 0,20-42 0,-45 58 0,58-87 0,-1 0 0,0-1 0,-1-1 0,-1 0 0,0-1 0,-22 13 0,35-24 0,-1-1 0,0 0 0,0 0 0,0 0 0,-1-1 0,1 1 0,0-1 0,-1-1 0,-8 1 0,-49-5 0,44 2 0,16 2 34,0 0 1,1-1-1,-1 1 0,1-1 0,-1 1 0,1-1 0,-1 0 0,1 0 0,-4-2 1,5 2-96,0 1 0,1-1 0,-1 0 0,1 1 0,-1-1 0,0 0 0,1 0 0,-1 0 0,1 0 0,0 1 0,-1-1 0,1 0 0,0 0 0,-1 0 0,1 0 0,0 0 0,0 0 0,0 0 1,0 0-1,0 0 0,0 0 0,0 0 0,0 0 0,0 0 0,1 1 0,-1-1 0,1-2 0,7-19-6765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8:10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1 261 24575,'5'-4'0,"1"1"0,-1-1 0,1 1 0,0 0 0,0 1 0,1-1 0,-1 1 0,12-2 0,3-2 0,31-9 0,1 3 0,97-9 0,116 8 0,-131 8 0,380-26 0,3-30 0,-277 34 0,-40 6 0,-70 8 0,189 7 0,-204 6 0,-4-1 0,180 3 0,-253 2 0,-1 2 0,1 1 0,-2 2 0,38 15 0,-9-4 0,233 82 0,-6-1 0,-255-89 0,0 2 0,45 25 0,64 44 0,-62-34 0,46 22 0,-34-21 0,118 84 0,247 243 0,-414-331 0,-2 3 0,62 85 0,-21-25 0,-48-63 0,134 144 0,-168-185 0,0 0 0,1 0 0,0-1 0,0 0 0,0 0 0,1 0 0,10 4 0,-14-7 0,0 0 0,0-1 0,-1 1 0,1-1 0,0 0 0,0 0 0,-1 0 0,1 0 0,0 0 0,0-1 0,-1 1 0,1-1 0,0 1 0,-1-1 0,1 0 0,-1 0 0,1-1 0,-1 1 0,1 0 0,-1-1 0,0 1 0,4-4 0,4-4 0,-1 0 0,0-1 0,0 0 0,14-22 0,26-53 0,-11 19 0,217-412 0,-217 400 0,-29 60 0,4-11 0,35-52 0,-57 95 0,1 0 0,-10 23 0,2-3 0,-157 282 0,60-112 0,95-169 0,7-14 0,0-1 0,-1 0 0,-20 25 0,7-15 0,-59 65 0,80-92 0,1 0 0,-1-1 0,1 0 0,-1 0 0,0 0 0,0 0 0,0 0 0,0-1 0,0 1 0,0-1 0,0 0 0,-6 0 0,-7 0 0,-31 0 0,24-1 0,-533-7 0,130-1 0,164 9 0,1484-1-1365,-1206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44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125 484 24575,'-1'143'0,"4"181"0,12-203 0,-3-20 0,-11-77 0,-1-1 0,-1 1 0,-7 31 0,-1 30 0,14 166 0,2-55 0,10 15 0,-2-59 0,-10 289 0,-7-249 0,-15 261 0,15-418 0,-4 550 0,8-344 0,-4-47 0,4 212 0,16-198 0,0 44 0,-19-62 0,1-189 0,0 0 0,0 0 0,0 0 0,0 0 0,0-1 0,1 1 0,-1 0 0,0 0 0,0 0 0,1 0 0,-1-1 0,1 1 0,-1 0 0,1 0 0,-1-1 0,1 1 0,-1 0 0,1-1 0,0 1 0,-1 0 0,1-1 0,0 1 0,0-1 0,-1 1 0,1-1 0,0 0 0,0 1 0,0-1 0,32 6 0,-30-5 0,1811 76-2096,-1471-86 2810,181 3 668,-47 43-1749,-34-1 46,-50-34 321,-215-4 0,1365 1 688,-1411-5-688,146-25 0,-60 5 0,429 3 0,-257 17 0,-206-2 0,479-10 0,-629 18 0,388 16 0,-376-11 0,454 36 0,-289-23 0,-79-5 0,318-2 0,-102-8 0,-188 9 0,23 0 0,-173-11 0,0-1 0,-1-1 0,1 1 0,18-5 0,-25 4 0,0 1 0,-1-1 0,1-1 0,-1 1 0,1 0 0,-1 0 0,0-1 0,0 0 0,1 1 0,-1-1 0,0 0 0,0 0 0,-1 0 0,1 0 0,0 0 0,-1-1 0,1 1 0,-1 0 0,0-1 0,0 1 0,2-4 0,0-8 0,1 1 0,-1-1 0,-1 0 0,-1 1 0,1-17 0,-6-75 0,0 49 0,0-549 0,15 386 0,1-46 0,-13-398 0,-24 233 0,-24 0 0,-18-244 0,59 418 0,0-14 0,-6 121 0,-2-43 0,15-19 0,-12-185 0,-12 227 0,-1-1 0,24 131 0,1 24 0,-4-30 0,5 43 0,-1 0 0,0 0 0,0 1 0,0-1 0,0 0 0,0 1 0,0-1 0,-1 1 0,1-1 0,0 1 0,-1 0 0,1-1 0,-1 1 0,1 0 0,-1 0 0,0 0 0,1 0 0,-1 0 0,0 1 0,0-1 0,0 1 0,-2-2 0,-8 0 0,1-1 0,-19 0 0,17 1 0,-289-19 0,0 21 0,126 2 0,-85 8 0,63 0 0,-267 21 0,105-10 0,-3-20 0,129-2 0,-736 29 0,-223-24 0,622-13 0,-136 32 0,201-3 0,83-18 0,-18 1 0,22 38 0,229-17 0,-48 4 0,-167 17 0,0-32 0,256-12 0,96 2 0,-58 11 0,-31 2 0,-109-15 0,5-1 0,167 5 0,-35 2 0,48-8 0,-230 2 0,287-1 0,1 0 0,0 1 0,-1 0 0,1 0 0,-15 5 0,21-5 0,0 0 0,0 0 0,0 0 0,0 0 0,1 0 0,-1 0 0,0 1 0,0-1 0,1 1 0,-1-1 0,1 1 0,-1 0 0,1-1 0,0 1 0,0 0 0,0 0 0,0 0 0,0 0 0,0 0 0,0 0 0,1 0 0,-1 1 0,1-1 0,-1 0 0,1 4 0,-1 7 0,0 0 0,2 0 0,-1 0 0,2 0 0,-1 0 0,2-1 0,0 1 0,0-1 0,1 1 0,1-1 0,0-1 0,13 23 0,-14-26 16,0 0 0,-1 0 0,1 0-1,-2 1 1,1-1 0,-1 1 0,-1 0 0,2 11-1,3 19-1522,-1-22-5319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2T19:53:07.5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49,'172'-11,"3"-1,248-6,17 10,-252 11,76-3,-219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19:53:26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4543 438 24575,'-85'-5'0,"-107"-19"0,134 16 0,-739-72 0,530 64 0,158 8 0,-31-12 0,-7-1 0,-651 14 0,439 10 0,33-5 0,-356 4 0,652 1 0,1 1 0,0 1 0,0 1 0,1 2 0,-1 1 0,2 1 0,-1 1 0,2 2 0,0 0 0,0 2 0,1 1 0,-23 19 0,40-28 0,-1 0 0,1 0 0,0 1 0,1 1 0,0-1 0,0 1 0,1 0 0,0 0 0,1 1 0,0 0 0,-5 14 0,-2 9 0,3 1 0,-7 43 0,-8 28 0,13-68 0,2 2 0,-8 66 0,8-46 0,6-48 0,1 0 0,0 0 0,1 0 0,0 0 0,1 0 0,0 0 0,1 0 0,0 0 0,0 0 0,6 19 0,0-10 0,1 0 0,0-1 0,15 24 0,-19-36 0,1-1 0,0 1 0,1-1 0,-1 0 0,1 0 0,1 0 0,-1-1 0,1 0 0,0 0 0,0-1 0,11 6 0,44 19 0,65 30 0,200 65 0,-273-112 0,1-3 0,0-2 0,102-1 0,-63-3 0,360 31 0,-261-1 0,-123-18 0,87 6 0,294 26 0,-96-7 0,-57-9 0,221 14 0,-299-36 0,328 6 0,-156 13 0,-281-16 0,370-3 0,-283-12 0,5769 3 0,-5553 12 0,29 0 0,-171-11 0,255-3 0,-459-3 0,71-14 0,-75 9 0,80-3 0,-103 12 0,6 1 0,1-2 0,-1-2 0,56-12 0,31-12 0,82-22 0,-97 20 0,-76 21 0,-1-3 0,0 0 0,78-37 0,-10-5 0,54-30 0,-139 69 0,-1-2 0,0 0 0,-1-1 0,27-29 0,-21 17 0,-2-1 0,-1-2 0,37-61 0,-52 74 0,-1-1 0,-1 0 0,-1 0 0,0-1 0,-2 0 0,-1 0 0,0 0 0,1-35 0,-4 25 0,2-2 0,-2-1 0,-2 0 0,-1 0 0,-1 0 0,-11-52 0,10 79 0,0 0 0,-1 1 0,0-1 0,0 1 0,0 0 0,-1 0 0,0 1 0,0-1 0,-1 1 0,0 0 0,-7-5 0,-13-9 0,-42-26 0,35 24 0,-139-89 0,-4 8 0,-206-87 0,380 189 0,-184-73 0,153 63 0,-1 2 0,0 1 0,-63-6 0,-116 3 0,-227 20 0,277-2 0,-197 19 0,-35 23 0,-535-3 0,876-44 0,-1 3 0,-87 20 0,-8 0 0,-201 15 0,244-30 0,-126-4 0,50-3 0,-92 25 0,131-10 0,107-14 0,-246 15 0,-126-2 0,238-9 0,-30 4 0,201-12 0,-45 4 0,0 2 0,-60 17 0,66-14 0,0-2 0,-1-2 0,1-2 0,-1-1 0,-62-6 0,-73 5 0,84 10 0,-35 1 0,-1089-10 0,592-4 0,-468 2-1365,1044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5" Type="http://schemas.openxmlformats.org/officeDocument/2006/relationships/image" Target="../media/image18.png"/><Relationship Id="rId10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jp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edlabsqlinjection.com/" TargetMode="Externa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s.montana.edu/pearsll/rainer.jpeg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cs.montana.edu/pearsall/rainer.jpe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jpg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18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s.montana.edu/pearsll/rainer.jpeg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cs.montana.edu/pearsall/rainer.jpe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yloadbox/sql-injection-payload-l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24400" y="3035994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SQL Injection Attack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1DC59E7B-89AE-514E-2784-91C106EEE4D9}"/>
              </a:ext>
            </a:extLst>
          </p:cNvPr>
          <p:cNvSpPr txBox="1"/>
          <p:nvPr/>
        </p:nvSpPr>
        <p:spPr>
          <a:xfrm>
            <a:off x="224784" y="1253421"/>
            <a:ext cx="564261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9905" algn="l"/>
                <a:tab pos="3280410" algn="l"/>
                <a:tab pos="4918075" algn="l"/>
              </a:tabLst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17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5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41566"/>
              </p:ext>
            </p:extLst>
          </p:nvPr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73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55774"/>
              </p:ext>
            </p:extLst>
          </p:nvPr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5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2BD68-E315-DBD1-ED13-27672A8183FE}"/>
              </a:ext>
            </a:extLst>
          </p:cNvPr>
          <p:cNvSpPr txBox="1"/>
          <p:nvPr/>
        </p:nvSpPr>
        <p:spPr>
          <a:xfrm>
            <a:off x="8196287" y="5549205"/>
            <a:ext cx="6123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69">
              <a:lnSpc>
                <a:spcPct val="100000"/>
              </a:lnSpc>
              <a:spcBef>
                <a:spcPts val="620"/>
              </a:spcBef>
            </a:pPr>
            <a:r>
              <a:rPr lang="en-US" sz="1800" spc="-10" dirty="0">
                <a:latin typeface="Courier New"/>
                <a:cs typeface="Courier New"/>
              </a:rPr>
              <a:t>Response:</a:t>
            </a:r>
            <a:r>
              <a:rPr lang="en-US" sz="1800" spc="-3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John,</a:t>
            </a:r>
            <a:r>
              <a:rPr lang="en-US" sz="1800" spc="-3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Sean,</a:t>
            </a:r>
            <a:r>
              <a:rPr lang="en-US" sz="1800" spc="-4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Courier New"/>
                <a:cs typeface="Courier New"/>
              </a:rPr>
              <a:t>Tom</a:t>
            </a:r>
            <a:endParaRPr lang="en-US"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AE1819-9CA6-13B4-A0E7-ADC4766174E4}"/>
                  </a:ext>
                </a:extLst>
              </p14:cNvPr>
              <p14:cNvContentPartPr/>
              <p14:nvPr/>
            </p14:nvContentPartPr>
            <p14:xfrm>
              <a:off x="7118213" y="4304947"/>
              <a:ext cx="523800" cy="142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AE1819-9CA6-13B4-A0E7-ADC4766174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9573" y="4296307"/>
                <a:ext cx="541440" cy="14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1B6D16-7E87-6CB9-E14F-1C649A5469DF}"/>
                  </a:ext>
                </a:extLst>
              </p14:cNvPr>
              <p14:cNvContentPartPr/>
              <p14:nvPr/>
            </p14:nvContentPartPr>
            <p14:xfrm>
              <a:off x="7827053" y="4778347"/>
              <a:ext cx="2341440" cy="61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1B6D16-7E87-6CB9-E14F-1C649A5469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18413" y="4769707"/>
                <a:ext cx="235908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4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4EE41D8-ABCB-CD4E-3982-4CE2495C9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93" y="103123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D3870B89-416B-AF37-FE9A-166E9AF8DB05}"/>
              </a:ext>
            </a:extLst>
          </p:cNvPr>
          <p:cNvSpPr txBox="1"/>
          <p:nvPr/>
        </p:nvSpPr>
        <p:spPr>
          <a:xfrm>
            <a:off x="535940" y="1398778"/>
            <a:ext cx="730186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docker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SQL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04_sqli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folder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ourier New"/>
                <a:cs typeface="Courier New"/>
              </a:rPr>
              <a:t>docker-compose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up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–d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72B81681-FDC1-08BD-2965-79F63C241F41}"/>
              </a:ext>
            </a:extLst>
          </p:cNvPr>
          <p:cNvSpPr txBox="1"/>
          <p:nvPr/>
        </p:nvSpPr>
        <p:spPr>
          <a:xfrm>
            <a:off x="535940" y="4185284"/>
            <a:ext cx="372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mysql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25515BAA-0DCC-1ED8-A35D-C0F1048FC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473138"/>
            <a:ext cx="4153577" cy="603849"/>
          </a:xfrm>
          <a:prstGeom prst="rect">
            <a:avLst/>
          </a:prstGeom>
        </p:spPr>
      </p:pic>
      <p:grpSp>
        <p:nvGrpSpPr>
          <p:cNvPr id="36" name="object 6">
            <a:extLst>
              <a:ext uri="{FF2B5EF4-FFF2-40B4-BE49-F238E27FC236}">
                <a16:creationId xmlns:a16="http://schemas.microsoft.com/office/drawing/2014/main" id="{CC521791-A1B8-7A9A-7215-D9EF75C8C77C}"/>
              </a:ext>
            </a:extLst>
          </p:cNvPr>
          <p:cNvGrpSpPr/>
          <p:nvPr/>
        </p:nvGrpSpPr>
        <p:grpSpPr>
          <a:xfrm>
            <a:off x="201719" y="4729991"/>
            <a:ext cx="10651490" cy="844550"/>
            <a:chOff x="201719" y="4729991"/>
            <a:chExt cx="10651490" cy="844550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39AD55D7-0108-B611-7B4D-2877D60062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729991"/>
              <a:ext cx="10548342" cy="844286"/>
            </a:xfrm>
            <a:prstGeom prst="rect">
              <a:avLst/>
            </a:prstGeom>
          </p:spPr>
        </p:pic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21D43347-F68E-3876-0588-3A9DD97F1F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527" y="5012181"/>
              <a:ext cx="68961" cy="140969"/>
            </a:xfrm>
            <a:prstGeom prst="rect">
              <a:avLst/>
            </a:prstGeom>
          </p:spPr>
        </p:pic>
        <p:pic>
          <p:nvPicPr>
            <p:cNvPr id="39" name="object 9">
              <a:extLst>
                <a:ext uri="{FF2B5EF4-FFF2-40B4-BE49-F238E27FC236}">
                  <a16:creationId xmlns:a16="http://schemas.microsoft.com/office/drawing/2014/main" id="{1471208F-20E6-4CF6-A173-82F9E7AF560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6406" y="4990210"/>
              <a:ext cx="125348" cy="179069"/>
            </a:xfrm>
            <a:prstGeom prst="rect">
              <a:avLst/>
            </a:prstGeom>
          </p:spPr>
        </p:pic>
        <p:pic>
          <p:nvPicPr>
            <p:cNvPr id="40" name="object 10">
              <a:extLst>
                <a:ext uri="{FF2B5EF4-FFF2-40B4-BE49-F238E27FC236}">
                  <a16:creationId xmlns:a16="http://schemas.microsoft.com/office/drawing/2014/main" id="{C3E8951E-F2EA-B685-0763-4A545DB3A16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719" y="4972303"/>
              <a:ext cx="116605" cy="163321"/>
            </a:xfrm>
            <a:prstGeom prst="rect">
              <a:avLst/>
            </a:prstGeom>
          </p:spPr>
        </p:pic>
        <p:pic>
          <p:nvPicPr>
            <p:cNvPr id="41" name="object 11">
              <a:extLst>
                <a:ext uri="{FF2B5EF4-FFF2-40B4-BE49-F238E27FC236}">
                  <a16:creationId xmlns:a16="http://schemas.microsoft.com/office/drawing/2014/main" id="{9D557B99-0570-7C6F-1EE4-F025B4F4413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576" y="5011546"/>
              <a:ext cx="114693" cy="143510"/>
            </a:xfrm>
            <a:prstGeom prst="rect">
              <a:avLst/>
            </a:prstGeom>
          </p:spPr>
        </p:pic>
        <p:sp>
          <p:nvSpPr>
            <p:cNvPr id="42" name="object 12">
              <a:extLst>
                <a:ext uri="{FF2B5EF4-FFF2-40B4-BE49-F238E27FC236}">
                  <a16:creationId xmlns:a16="http://schemas.microsoft.com/office/drawing/2014/main" id="{B19EE36D-76E2-1FA0-2F44-0D39F59033C8}"/>
                </a:ext>
              </a:extLst>
            </p:cNvPr>
            <p:cNvSpPr/>
            <p:nvPr/>
          </p:nvSpPr>
          <p:spPr>
            <a:xfrm>
              <a:off x="2706243" y="5428360"/>
              <a:ext cx="670560" cy="45720"/>
            </a:xfrm>
            <a:custGeom>
              <a:avLst/>
              <a:gdLst/>
              <a:ahLst/>
              <a:cxnLst/>
              <a:rect l="l" t="t" r="r" b="b"/>
              <a:pathLst>
                <a:path w="670560" h="45720">
                  <a:moveTo>
                    <a:pt x="668816" y="37464"/>
                  </a:moveTo>
                  <a:lnTo>
                    <a:pt x="174767" y="37467"/>
                  </a:lnTo>
                  <a:lnTo>
                    <a:pt x="420624" y="41401"/>
                  </a:lnTo>
                  <a:lnTo>
                    <a:pt x="489838" y="41782"/>
                  </a:lnTo>
                  <a:lnTo>
                    <a:pt x="546989" y="41782"/>
                  </a:lnTo>
                  <a:lnTo>
                    <a:pt x="601980" y="45719"/>
                  </a:lnTo>
                  <a:lnTo>
                    <a:pt x="603122" y="45719"/>
                  </a:lnTo>
                  <a:lnTo>
                    <a:pt x="657479" y="44830"/>
                  </a:lnTo>
                  <a:lnTo>
                    <a:pt x="661034" y="44703"/>
                  </a:lnTo>
                  <a:lnTo>
                    <a:pt x="664336" y="43179"/>
                  </a:lnTo>
                  <a:lnTo>
                    <a:pt x="667893" y="38607"/>
                  </a:lnTo>
                  <a:lnTo>
                    <a:pt x="668816" y="37464"/>
                  </a:lnTo>
                  <a:close/>
                </a:path>
                <a:path w="670560" h="45720">
                  <a:moveTo>
                    <a:pt x="9651" y="0"/>
                  </a:moveTo>
                  <a:lnTo>
                    <a:pt x="3048" y="4190"/>
                  </a:lnTo>
                  <a:lnTo>
                    <a:pt x="0" y="17525"/>
                  </a:lnTo>
                  <a:lnTo>
                    <a:pt x="4190" y="24129"/>
                  </a:lnTo>
                  <a:lnTo>
                    <a:pt x="10794" y="25653"/>
                  </a:lnTo>
                  <a:lnTo>
                    <a:pt x="23494" y="28447"/>
                  </a:lnTo>
                  <a:lnTo>
                    <a:pt x="24130" y="28701"/>
                  </a:lnTo>
                  <a:lnTo>
                    <a:pt x="36702" y="30860"/>
                  </a:lnTo>
                  <a:lnTo>
                    <a:pt x="37592" y="30860"/>
                  </a:lnTo>
                  <a:lnTo>
                    <a:pt x="70738" y="34162"/>
                  </a:lnTo>
                  <a:lnTo>
                    <a:pt x="71119" y="34162"/>
                  </a:lnTo>
                  <a:lnTo>
                    <a:pt x="93090" y="35686"/>
                  </a:lnTo>
                  <a:lnTo>
                    <a:pt x="135381" y="37845"/>
                  </a:lnTo>
                  <a:lnTo>
                    <a:pt x="174767" y="37467"/>
                  </a:lnTo>
                  <a:lnTo>
                    <a:pt x="174625" y="37464"/>
                  </a:lnTo>
                  <a:lnTo>
                    <a:pt x="668816" y="37464"/>
                  </a:lnTo>
                  <a:lnTo>
                    <a:pt x="670559" y="35305"/>
                  </a:lnTo>
                  <a:lnTo>
                    <a:pt x="670559" y="30733"/>
                  </a:lnTo>
                  <a:lnTo>
                    <a:pt x="667893" y="27431"/>
                  </a:lnTo>
                  <a:lnTo>
                    <a:pt x="664336" y="22859"/>
                  </a:lnTo>
                  <a:lnTo>
                    <a:pt x="660907" y="21208"/>
                  </a:lnTo>
                  <a:lnTo>
                    <a:pt x="603757" y="21081"/>
                  </a:lnTo>
                  <a:lnTo>
                    <a:pt x="548767" y="17017"/>
                  </a:lnTo>
                  <a:lnTo>
                    <a:pt x="489965" y="17017"/>
                  </a:lnTo>
                  <a:lnTo>
                    <a:pt x="421005" y="16636"/>
                  </a:lnTo>
                  <a:lnTo>
                    <a:pt x="198927" y="13080"/>
                  </a:lnTo>
                  <a:lnTo>
                    <a:pt x="135889" y="13080"/>
                  </a:lnTo>
                  <a:lnTo>
                    <a:pt x="136530" y="13074"/>
                  </a:lnTo>
                  <a:lnTo>
                    <a:pt x="94487" y="10921"/>
                  </a:lnTo>
                  <a:lnTo>
                    <a:pt x="94742" y="10921"/>
                  </a:lnTo>
                  <a:lnTo>
                    <a:pt x="72770" y="9525"/>
                  </a:lnTo>
                  <a:lnTo>
                    <a:pt x="73151" y="9525"/>
                  </a:lnTo>
                  <a:lnTo>
                    <a:pt x="40005" y="6350"/>
                  </a:lnTo>
                  <a:lnTo>
                    <a:pt x="40893" y="6350"/>
                  </a:lnTo>
                  <a:lnTo>
                    <a:pt x="29800" y="4444"/>
                  </a:lnTo>
                  <a:lnTo>
                    <a:pt x="28956" y="4444"/>
                  </a:lnTo>
                  <a:lnTo>
                    <a:pt x="9651" y="0"/>
                  </a:lnTo>
                  <a:close/>
                </a:path>
                <a:path w="670560" h="45720">
                  <a:moveTo>
                    <a:pt x="602995" y="20954"/>
                  </a:moveTo>
                  <a:lnTo>
                    <a:pt x="603757" y="21081"/>
                  </a:lnTo>
                  <a:lnTo>
                    <a:pt x="630174" y="21081"/>
                  </a:lnTo>
                  <a:lnTo>
                    <a:pt x="602995" y="20954"/>
                  </a:lnTo>
                  <a:close/>
                </a:path>
                <a:path w="670560" h="45720">
                  <a:moveTo>
                    <a:pt x="136530" y="13074"/>
                  </a:moveTo>
                  <a:lnTo>
                    <a:pt x="135889" y="13080"/>
                  </a:lnTo>
                  <a:lnTo>
                    <a:pt x="136651" y="13080"/>
                  </a:lnTo>
                  <a:close/>
                </a:path>
                <a:path w="670560" h="45720">
                  <a:moveTo>
                    <a:pt x="175132" y="12700"/>
                  </a:moveTo>
                  <a:lnTo>
                    <a:pt x="136530" y="13074"/>
                  </a:lnTo>
                  <a:lnTo>
                    <a:pt x="198927" y="13080"/>
                  </a:lnTo>
                  <a:lnTo>
                    <a:pt x="175132" y="12700"/>
                  </a:lnTo>
                  <a:close/>
                </a:path>
                <a:path w="670560" h="45720">
                  <a:moveTo>
                    <a:pt x="28320" y="4190"/>
                  </a:moveTo>
                  <a:lnTo>
                    <a:pt x="28956" y="4444"/>
                  </a:lnTo>
                  <a:lnTo>
                    <a:pt x="29800" y="4444"/>
                  </a:lnTo>
                  <a:lnTo>
                    <a:pt x="28320" y="419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449A33-ABBE-621F-B5AC-D561BC10FCAF}"/>
              </a:ext>
            </a:extLst>
          </p:cNvPr>
          <p:cNvSpPr txBox="1"/>
          <p:nvPr/>
        </p:nvSpPr>
        <p:spPr>
          <a:xfrm>
            <a:off x="4572000" y="173584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(Make sure the docker containers from Shellshock are turned off)</a:t>
            </a:r>
          </a:p>
        </p:txBody>
      </p:sp>
    </p:spTree>
    <p:extLst>
      <p:ext uri="{BB962C8B-B14F-4D97-AF65-F5344CB8AC3E}">
        <p14:creationId xmlns:p14="http://schemas.microsoft.com/office/powerpoint/2010/main" val="208250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744865E-2249-8A2D-7694-EFC9BEE2A5D9}"/>
              </a:ext>
            </a:extLst>
          </p:cNvPr>
          <p:cNvSpPr txBox="1"/>
          <p:nvPr/>
        </p:nvSpPr>
        <p:spPr>
          <a:xfrm>
            <a:off x="126593" y="103123"/>
            <a:ext cx="383032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03225" indent="-28702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mysql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52529645-8F53-A069-8B57-483582D29EC2}"/>
              </a:ext>
            </a:extLst>
          </p:cNvPr>
          <p:cNvGrpSpPr/>
          <p:nvPr/>
        </p:nvGrpSpPr>
        <p:grpSpPr>
          <a:xfrm>
            <a:off x="201718" y="1282703"/>
            <a:ext cx="10651490" cy="844550"/>
            <a:chOff x="201718" y="1282703"/>
            <a:chExt cx="10651490" cy="844550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D226639-DE84-CC4E-3E54-827B6DFFED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282703"/>
              <a:ext cx="10548342" cy="84428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1BCDCCCD-5E38-1F68-814A-CAD0B99D6E3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528" y="1564513"/>
              <a:ext cx="68961" cy="140970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845D1E2-20B8-EA94-6DC0-EFC6A8F00F5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6406" y="1542414"/>
              <a:ext cx="125348" cy="179070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8545CE3-2F4B-97A8-F0DD-38070C6AF2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718" y="1524634"/>
              <a:ext cx="116606" cy="163194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FB397B8-7F6E-6E63-8394-050F2655FE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576" y="1563877"/>
              <a:ext cx="114693" cy="14351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856187E-9A28-299F-50BF-D055C062F59B}"/>
                </a:ext>
              </a:extLst>
            </p:cNvPr>
            <p:cNvSpPr/>
            <p:nvPr/>
          </p:nvSpPr>
          <p:spPr>
            <a:xfrm>
              <a:off x="2706243" y="1980565"/>
              <a:ext cx="670560" cy="46355"/>
            </a:xfrm>
            <a:custGeom>
              <a:avLst/>
              <a:gdLst/>
              <a:ahLst/>
              <a:cxnLst/>
              <a:rect l="l" t="t" r="r" b="b"/>
              <a:pathLst>
                <a:path w="670560" h="46355">
                  <a:moveTo>
                    <a:pt x="665467" y="41783"/>
                  </a:moveTo>
                  <a:lnTo>
                    <a:pt x="546989" y="41783"/>
                  </a:lnTo>
                  <a:lnTo>
                    <a:pt x="601980" y="45847"/>
                  </a:lnTo>
                  <a:lnTo>
                    <a:pt x="603122" y="45847"/>
                  </a:lnTo>
                  <a:lnTo>
                    <a:pt x="657479" y="44831"/>
                  </a:lnTo>
                  <a:lnTo>
                    <a:pt x="661034" y="44831"/>
                  </a:lnTo>
                  <a:lnTo>
                    <a:pt x="664336" y="43180"/>
                  </a:lnTo>
                  <a:lnTo>
                    <a:pt x="665467" y="41783"/>
                  </a:lnTo>
                  <a:close/>
                </a:path>
                <a:path w="670560" h="46355">
                  <a:moveTo>
                    <a:pt x="668816" y="37592"/>
                  </a:moveTo>
                  <a:lnTo>
                    <a:pt x="174733" y="37593"/>
                  </a:lnTo>
                  <a:lnTo>
                    <a:pt x="420624" y="41529"/>
                  </a:lnTo>
                  <a:lnTo>
                    <a:pt x="489838" y="41910"/>
                  </a:lnTo>
                  <a:lnTo>
                    <a:pt x="547878" y="41910"/>
                  </a:lnTo>
                  <a:lnTo>
                    <a:pt x="546989" y="41783"/>
                  </a:lnTo>
                  <a:lnTo>
                    <a:pt x="665467" y="41783"/>
                  </a:lnTo>
                  <a:lnTo>
                    <a:pt x="668816" y="37592"/>
                  </a:lnTo>
                  <a:close/>
                </a:path>
                <a:path w="670560" h="46355">
                  <a:moveTo>
                    <a:pt x="9651" y="0"/>
                  </a:moveTo>
                  <a:lnTo>
                    <a:pt x="3048" y="4190"/>
                  </a:lnTo>
                  <a:lnTo>
                    <a:pt x="0" y="17525"/>
                  </a:lnTo>
                  <a:lnTo>
                    <a:pt x="4190" y="24130"/>
                  </a:lnTo>
                  <a:lnTo>
                    <a:pt x="70738" y="34289"/>
                  </a:lnTo>
                  <a:lnTo>
                    <a:pt x="71119" y="34289"/>
                  </a:lnTo>
                  <a:lnTo>
                    <a:pt x="93090" y="35687"/>
                  </a:lnTo>
                  <a:lnTo>
                    <a:pt x="135381" y="37846"/>
                  </a:lnTo>
                  <a:lnTo>
                    <a:pt x="174733" y="37593"/>
                  </a:lnTo>
                  <a:lnTo>
                    <a:pt x="668816" y="37592"/>
                  </a:lnTo>
                  <a:lnTo>
                    <a:pt x="670559" y="35433"/>
                  </a:lnTo>
                  <a:lnTo>
                    <a:pt x="670559" y="30734"/>
                  </a:lnTo>
                  <a:lnTo>
                    <a:pt x="667893" y="27432"/>
                  </a:lnTo>
                  <a:lnTo>
                    <a:pt x="664336" y="22860"/>
                  </a:lnTo>
                  <a:lnTo>
                    <a:pt x="660907" y="21336"/>
                  </a:lnTo>
                  <a:lnTo>
                    <a:pt x="657352" y="21209"/>
                  </a:lnTo>
                  <a:lnTo>
                    <a:pt x="603757" y="21082"/>
                  </a:lnTo>
                  <a:lnTo>
                    <a:pt x="548767" y="17145"/>
                  </a:lnTo>
                  <a:lnTo>
                    <a:pt x="489965" y="17145"/>
                  </a:lnTo>
                  <a:lnTo>
                    <a:pt x="421005" y="16763"/>
                  </a:lnTo>
                  <a:lnTo>
                    <a:pt x="198927" y="13208"/>
                  </a:lnTo>
                  <a:lnTo>
                    <a:pt x="135889" y="13208"/>
                  </a:lnTo>
                  <a:lnTo>
                    <a:pt x="136530" y="13201"/>
                  </a:lnTo>
                  <a:lnTo>
                    <a:pt x="94487" y="11049"/>
                  </a:lnTo>
                  <a:lnTo>
                    <a:pt x="94742" y="11049"/>
                  </a:lnTo>
                  <a:lnTo>
                    <a:pt x="74601" y="9651"/>
                  </a:lnTo>
                  <a:lnTo>
                    <a:pt x="73151" y="9651"/>
                  </a:lnTo>
                  <a:lnTo>
                    <a:pt x="41279" y="6476"/>
                  </a:lnTo>
                  <a:lnTo>
                    <a:pt x="40893" y="6476"/>
                  </a:lnTo>
                  <a:lnTo>
                    <a:pt x="40005" y="6350"/>
                  </a:lnTo>
                  <a:lnTo>
                    <a:pt x="40154" y="6350"/>
                  </a:lnTo>
                  <a:lnTo>
                    <a:pt x="29060" y="4445"/>
                  </a:lnTo>
                  <a:lnTo>
                    <a:pt x="28320" y="4318"/>
                  </a:lnTo>
                  <a:lnTo>
                    <a:pt x="9651" y="0"/>
                  </a:lnTo>
                  <a:close/>
                </a:path>
                <a:path w="670560" h="46355">
                  <a:moveTo>
                    <a:pt x="136530" y="13201"/>
                  </a:moveTo>
                  <a:lnTo>
                    <a:pt x="135889" y="13208"/>
                  </a:lnTo>
                  <a:lnTo>
                    <a:pt x="136651" y="13208"/>
                  </a:lnTo>
                  <a:close/>
                </a:path>
                <a:path w="670560" h="46355">
                  <a:moveTo>
                    <a:pt x="175132" y="12826"/>
                  </a:moveTo>
                  <a:lnTo>
                    <a:pt x="136530" y="13201"/>
                  </a:lnTo>
                  <a:lnTo>
                    <a:pt x="198927" y="13208"/>
                  </a:lnTo>
                  <a:lnTo>
                    <a:pt x="175132" y="12826"/>
                  </a:lnTo>
                  <a:close/>
                </a:path>
                <a:path w="670560" h="46355">
                  <a:moveTo>
                    <a:pt x="72770" y="9525"/>
                  </a:moveTo>
                  <a:lnTo>
                    <a:pt x="73151" y="9651"/>
                  </a:lnTo>
                  <a:lnTo>
                    <a:pt x="74601" y="9651"/>
                  </a:lnTo>
                  <a:lnTo>
                    <a:pt x="72770" y="9525"/>
                  </a:lnTo>
                  <a:close/>
                </a:path>
                <a:path w="670560" h="46355">
                  <a:moveTo>
                    <a:pt x="40005" y="6350"/>
                  </a:moveTo>
                  <a:lnTo>
                    <a:pt x="40893" y="6476"/>
                  </a:lnTo>
                  <a:lnTo>
                    <a:pt x="40360" y="6385"/>
                  </a:lnTo>
                  <a:lnTo>
                    <a:pt x="40005" y="6350"/>
                  </a:lnTo>
                  <a:close/>
                </a:path>
                <a:path w="670560" h="46355">
                  <a:moveTo>
                    <a:pt x="40360" y="6385"/>
                  </a:moveTo>
                  <a:lnTo>
                    <a:pt x="40893" y="6476"/>
                  </a:lnTo>
                  <a:lnTo>
                    <a:pt x="41279" y="6476"/>
                  </a:lnTo>
                  <a:lnTo>
                    <a:pt x="40360" y="6385"/>
                  </a:lnTo>
                  <a:close/>
                </a:path>
                <a:path w="670560" h="46355">
                  <a:moveTo>
                    <a:pt x="40154" y="6350"/>
                  </a:moveTo>
                  <a:lnTo>
                    <a:pt x="40005" y="6350"/>
                  </a:lnTo>
                  <a:lnTo>
                    <a:pt x="40360" y="6385"/>
                  </a:lnTo>
                  <a:lnTo>
                    <a:pt x="40154" y="6350"/>
                  </a:lnTo>
                  <a:close/>
                </a:path>
                <a:path w="670560" h="46355">
                  <a:moveTo>
                    <a:pt x="28659" y="4376"/>
                  </a:moveTo>
                  <a:lnTo>
                    <a:pt x="28956" y="4445"/>
                  </a:lnTo>
                  <a:lnTo>
                    <a:pt x="28659" y="4376"/>
                  </a:lnTo>
                  <a:close/>
                </a:path>
                <a:path w="670560" h="46355">
                  <a:moveTo>
                    <a:pt x="28409" y="4318"/>
                  </a:moveTo>
                  <a:lnTo>
                    <a:pt x="28659" y="4376"/>
                  </a:lnTo>
                  <a:lnTo>
                    <a:pt x="28409" y="4318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0">
            <a:extLst>
              <a:ext uri="{FF2B5EF4-FFF2-40B4-BE49-F238E27FC236}">
                <a16:creationId xmlns:a16="http://schemas.microsoft.com/office/drawing/2014/main" id="{7666BF4B-328B-D75A-136E-C033FC82EFE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7075" y="2953511"/>
            <a:ext cx="5356860" cy="3320796"/>
          </a:xfrm>
          <a:prstGeom prst="rect">
            <a:avLst/>
          </a:prstGeom>
        </p:spPr>
      </p:pic>
      <p:sp>
        <p:nvSpPr>
          <p:cNvPr id="16" name="object 11">
            <a:extLst>
              <a:ext uri="{FF2B5EF4-FFF2-40B4-BE49-F238E27FC236}">
                <a16:creationId xmlns:a16="http://schemas.microsoft.com/office/drawing/2014/main" id="{407132FC-E496-320C-447B-EA4A59DABC0B}"/>
              </a:ext>
            </a:extLst>
          </p:cNvPr>
          <p:cNvSpPr txBox="1"/>
          <p:nvPr/>
        </p:nvSpPr>
        <p:spPr>
          <a:xfrm>
            <a:off x="231140" y="2552522"/>
            <a:ext cx="4729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Log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credentials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show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855C561-2561-7FB6-CF21-5E8BD8E24A0C}"/>
              </a:ext>
            </a:extLst>
          </p:cNvPr>
          <p:cNvSpPr txBox="1"/>
          <p:nvPr/>
        </p:nvSpPr>
        <p:spPr>
          <a:xfrm>
            <a:off x="5867400" y="2402344"/>
            <a:ext cx="5415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spc="-10" dirty="0">
                <a:latin typeface="Arial MT"/>
                <a:cs typeface="Arial MT"/>
              </a:rPr>
              <a:t>We will be using the </a:t>
            </a:r>
            <a:r>
              <a:rPr lang="en-US" sz="18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sqllab_users</a:t>
            </a:r>
            <a:r>
              <a:rPr lang="en-US" sz="1800" spc="-10" dirty="0">
                <a:latin typeface="Arial MT"/>
                <a:cs typeface="Arial MT"/>
              </a:rPr>
              <a:t> database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FB5170-0BF3-D826-382C-DEDBE06CDC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6867" y="2840177"/>
            <a:ext cx="5943600" cy="19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20" name="object 3">
            <a:extLst>
              <a:ext uri="{FF2B5EF4-FFF2-40B4-BE49-F238E27FC236}">
                <a16:creationId xmlns:a16="http://schemas.microsoft.com/office/drawing/2014/main" id="{CB16E264-C27D-00F1-AAEC-6F05F1493F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143000"/>
            <a:ext cx="6070600" cy="4724400"/>
          </a:xfrm>
          <a:prstGeom prst="rect">
            <a:avLst/>
          </a:prstGeom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A836455D-7E33-1712-77A6-3BC36DEF8DEE}"/>
              </a:ext>
            </a:extLst>
          </p:cNvPr>
          <p:cNvSpPr txBox="1"/>
          <p:nvPr/>
        </p:nvSpPr>
        <p:spPr>
          <a:xfrm>
            <a:off x="7864263" y="3733800"/>
            <a:ext cx="4202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</a:t>
            </a:r>
            <a:r>
              <a:rPr lang="en-US" sz="1800" spc="-5" dirty="0">
                <a:latin typeface="Arial MT"/>
                <a:cs typeface="Arial MT"/>
              </a:rPr>
              <a:t>he database that we are using in this lab only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</a:t>
            </a:r>
            <a:r>
              <a:rPr lang="en-US" sz="1800" spc="-5" dirty="0">
                <a:latin typeface="Arial MT"/>
                <a:cs typeface="Arial MT"/>
              </a:rPr>
              <a:t> (</a:t>
            </a:r>
            <a:r>
              <a:rPr lang="en-US"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lang="en-US" sz="1800" spc="-5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3924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FD57A9B-CE99-C9FE-8483-951C74B882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832" y="1295400"/>
            <a:ext cx="9870948" cy="41666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115348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55B1DC8B-5506-C2ED-2468-2881A53A18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" y="2581358"/>
            <a:ext cx="12018706" cy="1674858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9837DB3-88C1-4C40-2736-30A368296155}"/>
              </a:ext>
            </a:extLst>
          </p:cNvPr>
          <p:cNvSpPr txBox="1"/>
          <p:nvPr/>
        </p:nvSpPr>
        <p:spPr>
          <a:xfrm>
            <a:off x="95808" y="1668221"/>
            <a:ext cx="534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7BD83A5-65C4-7BFD-3B93-95766B4EEE5B}"/>
              </a:ext>
            </a:extLst>
          </p:cNvPr>
          <p:cNvSpPr/>
          <p:nvPr/>
        </p:nvSpPr>
        <p:spPr>
          <a:xfrm>
            <a:off x="1905000" y="1059814"/>
            <a:ext cx="1069975" cy="612775"/>
          </a:xfrm>
          <a:custGeom>
            <a:avLst/>
            <a:gdLst/>
            <a:ahLst/>
            <a:cxnLst/>
            <a:rect l="l" t="t" r="r" b="b"/>
            <a:pathLst>
              <a:path w="1069975" h="612775">
                <a:moveTo>
                  <a:pt x="47370" y="542036"/>
                </a:moveTo>
                <a:lnTo>
                  <a:pt x="0" y="612775"/>
                </a:lnTo>
                <a:lnTo>
                  <a:pt x="85089" y="608202"/>
                </a:lnTo>
                <a:lnTo>
                  <a:pt x="72927" y="586867"/>
                </a:lnTo>
                <a:lnTo>
                  <a:pt x="58293" y="586867"/>
                </a:lnTo>
                <a:lnTo>
                  <a:pt x="52069" y="575945"/>
                </a:lnTo>
                <a:lnTo>
                  <a:pt x="63115" y="569655"/>
                </a:lnTo>
                <a:lnTo>
                  <a:pt x="47370" y="542036"/>
                </a:lnTo>
                <a:close/>
              </a:path>
              <a:path w="1069975" h="612775">
                <a:moveTo>
                  <a:pt x="63115" y="569655"/>
                </a:moveTo>
                <a:lnTo>
                  <a:pt x="52069" y="575945"/>
                </a:lnTo>
                <a:lnTo>
                  <a:pt x="58293" y="586867"/>
                </a:lnTo>
                <a:lnTo>
                  <a:pt x="69341" y="580577"/>
                </a:lnTo>
                <a:lnTo>
                  <a:pt x="63115" y="569655"/>
                </a:lnTo>
                <a:close/>
              </a:path>
              <a:path w="1069975" h="612775">
                <a:moveTo>
                  <a:pt x="69341" y="580577"/>
                </a:moveTo>
                <a:lnTo>
                  <a:pt x="58293" y="586867"/>
                </a:lnTo>
                <a:lnTo>
                  <a:pt x="72927" y="586867"/>
                </a:lnTo>
                <a:lnTo>
                  <a:pt x="69341" y="580577"/>
                </a:lnTo>
                <a:close/>
              </a:path>
              <a:path w="1069975" h="612775">
                <a:moveTo>
                  <a:pt x="1063625" y="0"/>
                </a:moveTo>
                <a:lnTo>
                  <a:pt x="63115" y="569655"/>
                </a:lnTo>
                <a:lnTo>
                  <a:pt x="69341" y="580577"/>
                </a:lnTo>
                <a:lnTo>
                  <a:pt x="1069975" y="10922"/>
                </a:lnTo>
                <a:lnTo>
                  <a:pt x="10636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0548479-71F3-88B7-44D2-CB6827FC7AFE}"/>
              </a:ext>
            </a:extLst>
          </p:cNvPr>
          <p:cNvSpPr txBox="1"/>
          <p:nvPr/>
        </p:nvSpPr>
        <p:spPr>
          <a:xfrm>
            <a:off x="3126994" y="907796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8369898-2D4B-465C-95C5-F54F06CD2838}"/>
              </a:ext>
            </a:extLst>
          </p:cNvPr>
          <p:cNvSpPr txBox="1"/>
          <p:nvPr/>
        </p:nvSpPr>
        <p:spPr>
          <a:xfrm>
            <a:off x="95808" y="4569332"/>
            <a:ext cx="988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10" dirty="0">
                <a:latin typeface="Courier New"/>
                <a:cs typeface="Courier New"/>
              </a:rPr>
              <a:t> Salary, SSN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crediential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Name=“Boby”;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1BB5BA52-EB42-2F97-8340-7EF2C12756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291" y="5132832"/>
            <a:ext cx="2619002" cy="1210056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E469115D-0D20-E062-FA87-293B3B7CD813}"/>
              </a:ext>
            </a:extLst>
          </p:cNvPr>
          <p:cNvSpPr/>
          <p:nvPr/>
        </p:nvSpPr>
        <p:spPr>
          <a:xfrm>
            <a:off x="5356013" y="76201"/>
            <a:ext cx="6789420" cy="369332"/>
          </a:xfrm>
          <a:custGeom>
            <a:avLst/>
            <a:gdLst/>
            <a:ahLst/>
            <a:cxnLst/>
            <a:rect l="l" t="t" r="r" b="b"/>
            <a:pathLst>
              <a:path w="6789420" h="462280">
                <a:moveTo>
                  <a:pt x="0" y="461771"/>
                </a:moveTo>
                <a:lnTo>
                  <a:pt x="6789419" y="461771"/>
                </a:lnTo>
              </a:path>
              <a:path w="6789420" h="462280">
                <a:moveTo>
                  <a:pt x="6789419" y="0"/>
                </a:moveTo>
                <a:lnTo>
                  <a:pt x="0" y="0"/>
                </a:lnTo>
                <a:lnTo>
                  <a:pt x="0" y="46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5830" algn="l"/>
                <a:tab pos="4204335" algn="l"/>
                <a:tab pos="6392545" algn="l"/>
              </a:tabLst>
            </a:pPr>
            <a:r>
              <a:rPr lang="en-US" sz="1800" spc="-5" dirty="0">
                <a:latin typeface="Courier New"/>
                <a:cs typeface="Courier New"/>
              </a:rPr>
              <a:t>SELECT</a:t>
            </a:r>
            <a:r>
              <a:rPr lang="en-US"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spc="-10" dirty="0">
                <a:latin typeface="Courier New"/>
                <a:cs typeface="Courier New"/>
              </a:rPr>
              <a:t>FROM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spc="-10" dirty="0">
                <a:latin typeface="Courier New"/>
                <a:cs typeface="Courier New"/>
              </a:rPr>
              <a:t>WHERE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746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788281" y="2057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Due Sunday @ </a:t>
            </a:r>
            <a:r>
              <a:rPr lang="en-US" sz="2000" b="1" dirty="0"/>
              <a:t>11:59 PM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84A17-126F-147B-CF7D-39F309C3D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/>
          <a:stretch/>
        </p:blipFill>
        <p:spPr bwMode="auto">
          <a:xfrm>
            <a:off x="7462837" y="44381"/>
            <a:ext cx="4424363" cy="644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C41616B-D0C8-D95E-A2D4-9DF3BC8FA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573" y="1531442"/>
            <a:ext cx="9385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10" dirty="0"/>
              <a:t> FROM</a:t>
            </a:r>
            <a:r>
              <a:rPr spc="-20" dirty="0"/>
              <a:t> </a:t>
            </a:r>
            <a:r>
              <a:rPr spc="-10" dirty="0"/>
              <a:t>credential; </a:t>
            </a:r>
            <a:r>
              <a:rPr b="1" spc="-10" dirty="0">
                <a:latin typeface="Courier New"/>
                <a:cs typeface="Courier New"/>
              </a:rPr>
              <a:t>#this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is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 </a:t>
            </a:r>
            <a:r>
              <a:rPr b="1" spc="-10" dirty="0">
                <a:latin typeface="Courier New"/>
                <a:cs typeface="Courier New"/>
              </a:rPr>
              <a:t>comment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CFC29FA-3FD8-A552-F982-BB6C904CB5B1}"/>
              </a:ext>
            </a:extLst>
          </p:cNvPr>
          <p:cNvSpPr txBox="1"/>
          <p:nvPr/>
        </p:nvSpPr>
        <p:spPr>
          <a:xfrm>
            <a:off x="340563" y="2600705"/>
            <a:ext cx="10024745" cy="181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0" dirty="0">
                <a:latin typeface="Courier New"/>
                <a:cs typeface="Courier New"/>
              </a:rPr>
              <a:t> 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--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this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is a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comment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/*this </a:t>
            </a:r>
            <a:r>
              <a:rPr sz="2800" b="1" spc="-5" dirty="0">
                <a:latin typeface="Courier New"/>
                <a:cs typeface="Courier New"/>
              </a:rPr>
              <a:t>is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</a:t>
            </a:r>
            <a:r>
              <a:rPr sz="2800" b="1" spc="-10" dirty="0">
                <a:latin typeface="Courier New"/>
                <a:cs typeface="Courier New"/>
              </a:rPr>
              <a:t> comment*/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133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3863AF3-0B0F-8AE4-707C-F29B2FC2A312}"/>
              </a:ext>
            </a:extLst>
          </p:cNvPr>
          <p:cNvSpPr txBox="1"/>
          <p:nvPr/>
        </p:nvSpPr>
        <p:spPr>
          <a:xfrm>
            <a:off x="459740" y="1596897"/>
            <a:ext cx="677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SSN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 WHERE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1=1;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448495A7-91C3-A903-5919-0FF5E21319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124200"/>
            <a:ext cx="1505310" cy="2447544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5F95FFFB-9969-A06C-27D2-03AD8E797D14}"/>
              </a:ext>
            </a:extLst>
          </p:cNvPr>
          <p:cNvSpPr/>
          <p:nvPr/>
        </p:nvSpPr>
        <p:spPr>
          <a:xfrm>
            <a:off x="5567171" y="2046732"/>
            <a:ext cx="1595755" cy="609600"/>
          </a:xfrm>
          <a:custGeom>
            <a:avLst/>
            <a:gdLst/>
            <a:ahLst/>
            <a:cxnLst/>
            <a:rect l="l" t="t" r="r" b="b"/>
            <a:pathLst>
              <a:path w="1595754" h="609600">
                <a:moveTo>
                  <a:pt x="1595627" y="0"/>
                </a:moveTo>
                <a:lnTo>
                  <a:pt x="1594286" y="69868"/>
                </a:lnTo>
                <a:lnTo>
                  <a:pt x="1590466" y="134016"/>
                </a:lnTo>
                <a:lnTo>
                  <a:pt x="1584471" y="190611"/>
                </a:lnTo>
                <a:lnTo>
                  <a:pt x="1576605" y="237819"/>
                </a:lnTo>
                <a:lnTo>
                  <a:pt x="1556479" y="296746"/>
                </a:lnTo>
                <a:lnTo>
                  <a:pt x="1544827" y="304800"/>
                </a:lnTo>
                <a:lnTo>
                  <a:pt x="848613" y="304800"/>
                </a:lnTo>
                <a:lnTo>
                  <a:pt x="836962" y="312853"/>
                </a:lnTo>
                <a:lnTo>
                  <a:pt x="816836" y="371780"/>
                </a:lnTo>
                <a:lnTo>
                  <a:pt x="808970" y="418988"/>
                </a:lnTo>
                <a:lnTo>
                  <a:pt x="802975" y="475583"/>
                </a:lnTo>
                <a:lnTo>
                  <a:pt x="799155" y="539731"/>
                </a:lnTo>
                <a:lnTo>
                  <a:pt x="797813" y="609600"/>
                </a:lnTo>
                <a:lnTo>
                  <a:pt x="796472" y="539731"/>
                </a:lnTo>
                <a:lnTo>
                  <a:pt x="792652" y="475583"/>
                </a:lnTo>
                <a:lnTo>
                  <a:pt x="786657" y="418988"/>
                </a:lnTo>
                <a:lnTo>
                  <a:pt x="778791" y="371780"/>
                </a:lnTo>
                <a:lnTo>
                  <a:pt x="758665" y="312853"/>
                </a:lnTo>
                <a:lnTo>
                  <a:pt x="747013" y="304800"/>
                </a:lnTo>
                <a:lnTo>
                  <a:pt x="50800" y="304800"/>
                </a:lnTo>
                <a:lnTo>
                  <a:pt x="39148" y="296746"/>
                </a:lnTo>
                <a:lnTo>
                  <a:pt x="19022" y="237819"/>
                </a:lnTo>
                <a:lnTo>
                  <a:pt x="11156" y="190611"/>
                </a:lnTo>
                <a:lnTo>
                  <a:pt x="5161" y="134016"/>
                </a:lnTo>
                <a:lnTo>
                  <a:pt x="1341" y="69868"/>
                </a:lnTo>
                <a:lnTo>
                  <a:pt x="0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36DC790-B328-07B2-69DF-1F8C94BF7D92}"/>
              </a:ext>
            </a:extLst>
          </p:cNvPr>
          <p:cNvSpPr txBox="1"/>
          <p:nvPr/>
        </p:nvSpPr>
        <p:spPr>
          <a:xfrm>
            <a:off x="4956175" y="2760345"/>
            <a:ext cx="358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Always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 select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rows!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0686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658E8-DB9D-F459-31B3-F66DDC5A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12192000" cy="102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FCAF3-8BD3-86AD-F2B7-BCBF32977EB9}"/>
              </a:ext>
            </a:extLst>
          </p:cNvPr>
          <p:cNvSpPr txBox="1"/>
          <p:nvPr/>
        </p:nvSpPr>
        <p:spPr>
          <a:xfrm>
            <a:off x="3810000" y="44553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and</a:t>
            </a:r>
            <a:r>
              <a:rPr lang="en-US" sz="24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/>
              <a:t> operators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C73CFE-C931-8B52-9FEF-57B29405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" y="3810000"/>
            <a:ext cx="12192000" cy="1499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ECCE6-48DC-534F-2AE0-D097B211631D}"/>
              </a:ext>
            </a:extLst>
          </p:cNvPr>
          <p:cNvSpPr txBox="1"/>
          <p:nvPr/>
        </p:nvSpPr>
        <p:spPr>
          <a:xfrm>
            <a:off x="3733800" y="264276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(both conditions need to be true)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3CAF1-FB79-025B-2AD6-CBC7D50814F3}"/>
              </a:ext>
            </a:extLst>
          </p:cNvPr>
          <p:cNvSpPr txBox="1"/>
          <p:nvPr/>
        </p:nvSpPr>
        <p:spPr>
          <a:xfrm>
            <a:off x="3276600" y="5124674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(only one, or both, conditions need to be true)</a:t>
            </a:r>
          </a:p>
        </p:txBody>
      </p:sp>
    </p:spTree>
    <p:extLst>
      <p:ext uri="{BB962C8B-B14F-4D97-AF65-F5344CB8AC3E}">
        <p14:creationId xmlns:p14="http://schemas.microsoft.com/office/powerpoint/2010/main" val="301080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EDD9CE0-57A8-0F37-C965-5F48B3A54A4C}"/>
              </a:ext>
            </a:extLst>
          </p:cNvPr>
          <p:cNvSpPr txBox="1"/>
          <p:nvPr/>
        </p:nvSpPr>
        <p:spPr>
          <a:xfrm>
            <a:off x="510540" y="1256543"/>
            <a:ext cx="988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UPDATE</a:t>
            </a:r>
            <a:r>
              <a:rPr sz="2400" spc="-10" dirty="0">
                <a:latin typeface="Courier New"/>
                <a:cs typeface="Courier New"/>
              </a:rPr>
              <a:t> credential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Name=“Sammie”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Name=“Samy”;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5651C31-8D46-2911-56AC-0346E4722486}"/>
              </a:ext>
            </a:extLst>
          </p:cNvPr>
          <p:cNvSpPr txBox="1"/>
          <p:nvPr/>
        </p:nvSpPr>
        <p:spPr>
          <a:xfrm>
            <a:off x="535940" y="4560570"/>
            <a:ext cx="769239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FROM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WHERE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Name=“Samy”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latin typeface="Arial MT"/>
                <a:cs typeface="Arial MT"/>
              </a:rPr>
              <a:t>(no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A5277D3-ED0E-BC8B-8626-59F5C5D09B98}"/>
              </a:ext>
            </a:extLst>
          </p:cNvPr>
          <p:cNvGrpSpPr/>
          <p:nvPr/>
        </p:nvGrpSpPr>
        <p:grpSpPr>
          <a:xfrm>
            <a:off x="0" y="2374392"/>
            <a:ext cx="12011025" cy="1774189"/>
            <a:chOff x="0" y="2374392"/>
            <a:chExt cx="12011025" cy="1774189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C6F32725-E196-980B-CAF4-8F95B4CF88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74392"/>
              <a:ext cx="12010631" cy="1773936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ADE30425-D9FA-966D-7D9A-DCA64547C4BE}"/>
                </a:ext>
              </a:extLst>
            </p:cNvPr>
            <p:cNvSpPr/>
            <p:nvPr/>
          </p:nvSpPr>
          <p:spPr>
            <a:xfrm>
              <a:off x="381952" y="3361309"/>
              <a:ext cx="955040" cy="251460"/>
            </a:xfrm>
            <a:custGeom>
              <a:avLst/>
              <a:gdLst/>
              <a:ahLst/>
              <a:cxnLst/>
              <a:rect l="l" t="t" r="r" b="b"/>
              <a:pathLst>
                <a:path w="955040" h="251460">
                  <a:moveTo>
                    <a:pt x="842391" y="26288"/>
                  </a:moveTo>
                  <a:lnTo>
                    <a:pt x="842391" y="242188"/>
                  </a:lnTo>
                  <a:lnTo>
                    <a:pt x="815759" y="242569"/>
                  </a:lnTo>
                  <a:lnTo>
                    <a:pt x="792353" y="242569"/>
                  </a:lnTo>
                  <a:lnTo>
                    <a:pt x="763060" y="243144"/>
                  </a:lnTo>
                  <a:lnTo>
                    <a:pt x="814311" y="248030"/>
                  </a:lnTo>
                  <a:lnTo>
                    <a:pt x="836269" y="250570"/>
                  </a:lnTo>
                  <a:lnTo>
                    <a:pt x="846721" y="251205"/>
                  </a:lnTo>
                  <a:lnTo>
                    <a:pt x="954722" y="251205"/>
                  </a:lnTo>
                  <a:lnTo>
                    <a:pt x="954722" y="35305"/>
                  </a:lnTo>
                  <a:lnTo>
                    <a:pt x="944308" y="34543"/>
                  </a:lnTo>
                  <a:lnTo>
                    <a:pt x="922337" y="32003"/>
                  </a:lnTo>
                  <a:lnTo>
                    <a:pt x="869035" y="26924"/>
                  </a:lnTo>
                  <a:lnTo>
                    <a:pt x="842391" y="26288"/>
                  </a:lnTo>
                  <a:close/>
                </a:path>
                <a:path w="955040" h="251460">
                  <a:moveTo>
                    <a:pt x="429120" y="18287"/>
                  </a:moveTo>
                  <a:lnTo>
                    <a:pt x="398513" y="18287"/>
                  </a:lnTo>
                  <a:lnTo>
                    <a:pt x="398513" y="234314"/>
                  </a:lnTo>
                  <a:lnTo>
                    <a:pt x="472313" y="239013"/>
                  </a:lnTo>
                  <a:lnTo>
                    <a:pt x="515873" y="242950"/>
                  </a:lnTo>
                  <a:lnTo>
                    <a:pt x="626033" y="243712"/>
                  </a:lnTo>
                  <a:lnTo>
                    <a:pt x="626033" y="234695"/>
                  </a:lnTo>
                  <a:lnTo>
                    <a:pt x="470877" y="234695"/>
                  </a:lnTo>
                  <a:lnTo>
                    <a:pt x="470877" y="18668"/>
                  </a:lnTo>
                  <a:lnTo>
                    <a:pt x="429120" y="18287"/>
                  </a:lnTo>
                  <a:close/>
                </a:path>
                <a:path w="955040" h="251460">
                  <a:moveTo>
                    <a:pt x="654207" y="27133"/>
                  </a:moveTo>
                  <a:lnTo>
                    <a:pt x="626033" y="27686"/>
                  </a:lnTo>
                  <a:lnTo>
                    <a:pt x="626033" y="243712"/>
                  </a:lnTo>
                  <a:lnTo>
                    <a:pt x="734034" y="243712"/>
                  </a:lnTo>
                  <a:lnTo>
                    <a:pt x="734034" y="27686"/>
                  </a:lnTo>
                  <a:lnTo>
                    <a:pt x="654207" y="27133"/>
                  </a:lnTo>
                  <a:close/>
                </a:path>
                <a:path w="955040" h="251460">
                  <a:moveTo>
                    <a:pt x="734390" y="26288"/>
                  </a:moveTo>
                  <a:lnTo>
                    <a:pt x="707758" y="26542"/>
                  </a:lnTo>
                  <a:lnTo>
                    <a:pt x="684352" y="26542"/>
                  </a:lnTo>
                  <a:lnTo>
                    <a:pt x="654207" y="27133"/>
                  </a:lnTo>
                  <a:lnTo>
                    <a:pt x="734034" y="27686"/>
                  </a:lnTo>
                  <a:lnTo>
                    <a:pt x="734034" y="243712"/>
                  </a:lnTo>
                  <a:lnTo>
                    <a:pt x="763060" y="243144"/>
                  </a:lnTo>
                  <a:lnTo>
                    <a:pt x="761034" y="242950"/>
                  </a:lnTo>
                  <a:lnTo>
                    <a:pt x="734390" y="242188"/>
                  </a:lnTo>
                  <a:lnTo>
                    <a:pt x="734390" y="26288"/>
                  </a:lnTo>
                  <a:close/>
                </a:path>
                <a:path w="955040" h="251460">
                  <a:moveTo>
                    <a:pt x="842391" y="26288"/>
                  </a:moveTo>
                  <a:lnTo>
                    <a:pt x="734390" y="26288"/>
                  </a:lnTo>
                  <a:lnTo>
                    <a:pt x="734390" y="242188"/>
                  </a:lnTo>
                  <a:lnTo>
                    <a:pt x="761034" y="242950"/>
                  </a:lnTo>
                  <a:lnTo>
                    <a:pt x="763060" y="243144"/>
                  </a:lnTo>
                  <a:lnTo>
                    <a:pt x="792353" y="242569"/>
                  </a:lnTo>
                  <a:lnTo>
                    <a:pt x="815759" y="242569"/>
                  </a:lnTo>
                  <a:lnTo>
                    <a:pt x="842391" y="242188"/>
                  </a:lnTo>
                  <a:lnTo>
                    <a:pt x="842391" y="26288"/>
                  </a:lnTo>
                  <a:close/>
                </a:path>
                <a:path w="955040" h="251460">
                  <a:moveTo>
                    <a:pt x="167030" y="0"/>
                  </a:moveTo>
                  <a:lnTo>
                    <a:pt x="167030" y="215900"/>
                  </a:lnTo>
                  <a:lnTo>
                    <a:pt x="131891" y="216580"/>
                  </a:lnTo>
                  <a:lnTo>
                    <a:pt x="181432" y="217042"/>
                  </a:lnTo>
                  <a:lnTo>
                    <a:pt x="242633" y="225298"/>
                  </a:lnTo>
                  <a:lnTo>
                    <a:pt x="265315" y="229235"/>
                  </a:lnTo>
                  <a:lnTo>
                    <a:pt x="321119" y="234314"/>
                  </a:lnTo>
                  <a:lnTo>
                    <a:pt x="362877" y="234695"/>
                  </a:lnTo>
                  <a:lnTo>
                    <a:pt x="362877" y="18668"/>
                  </a:lnTo>
                  <a:lnTo>
                    <a:pt x="398513" y="18287"/>
                  </a:lnTo>
                  <a:lnTo>
                    <a:pt x="429120" y="18287"/>
                  </a:lnTo>
                  <a:lnTo>
                    <a:pt x="373316" y="13335"/>
                  </a:lnTo>
                  <a:lnTo>
                    <a:pt x="350634" y="9270"/>
                  </a:lnTo>
                  <a:lnTo>
                    <a:pt x="289433" y="1015"/>
                  </a:lnTo>
                  <a:lnTo>
                    <a:pt x="167030" y="0"/>
                  </a:lnTo>
                  <a:close/>
                </a:path>
                <a:path w="955040" h="251460">
                  <a:moveTo>
                    <a:pt x="398513" y="18287"/>
                  </a:moveTo>
                  <a:lnTo>
                    <a:pt x="362877" y="18668"/>
                  </a:lnTo>
                  <a:lnTo>
                    <a:pt x="362877" y="234695"/>
                  </a:lnTo>
                  <a:lnTo>
                    <a:pt x="404497" y="234695"/>
                  </a:lnTo>
                  <a:lnTo>
                    <a:pt x="398513" y="234314"/>
                  </a:lnTo>
                  <a:lnTo>
                    <a:pt x="398513" y="18287"/>
                  </a:lnTo>
                  <a:close/>
                </a:path>
                <a:path w="955040" h="251460">
                  <a:moveTo>
                    <a:pt x="506514" y="18287"/>
                  </a:moveTo>
                  <a:lnTo>
                    <a:pt x="429120" y="18287"/>
                  </a:lnTo>
                  <a:lnTo>
                    <a:pt x="470877" y="18668"/>
                  </a:lnTo>
                  <a:lnTo>
                    <a:pt x="470877" y="234695"/>
                  </a:lnTo>
                  <a:lnTo>
                    <a:pt x="506514" y="234314"/>
                  </a:lnTo>
                  <a:lnTo>
                    <a:pt x="506514" y="18287"/>
                  </a:lnTo>
                  <a:close/>
                </a:path>
                <a:path w="955040" h="251460">
                  <a:moveTo>
                    <a:pt x="506514" y="18287"/>
                  </a:moveTo>
                  <a:lnTo>
                    <a:pt x="506514" y="234314"/>
                  </a:lnTo>
                  <a:lnTo>
                    <a:pt x="470877" y="234695"/>
                  </a:lnTo>
                  <a:lnTo>
                    <a:pt x="626033" y="234695"/>
                  </a:lnTo>
                  <a:lnTo>
                    <a:pt x="626033" y="27686"/>
                  </a:lnTo>
                  <a:lnTo>
                    <a:pt x="654207" y="27133"/>
                  </a:lnTo>
                  <a:lnTo>
                    <a:pt x="623874" y="26924"/>
                  </a:lnTo>
                  <a:lnTo>
                    <a:pt x="580313" y="22987"/>
                  </a:lnTo>
                  <a:lnTo>
                    <a:pt x="506514" y="18287"/>
                  </a:lnTo>
                  <a:close/>
                </a:path>
                <a:path w="955040" h="251460">
                  <a:moveTo>
                    <a:pt x="59029" y="0"/>
                  </a:moveTo>
                  <a:lnTo>
                    <a:pt x="0" y="1015"/>
                  </a:lnTo>
                  <a:lnTo>
                    <a:pt x="0" y="217042"/>
                  </a:lnTo>
                  <a:lnTo>
                    <a:pt x="108000" y="217042"/>
                  </a:lnTo>
                  <a:lnTo>
                    <a:pt x="131891" y="216580"/>
                  </a:lnTo>
                  <a:lnTo>
                    <a:pt x="59029" y="215900"/>
                  </a:lnTo>
                  <a:lnTo>
                    <a:pt x="59029" y="0"/>
                  </a:lnTo>
                  <a:close/>
                </a:path>
                <a:path w="955040" h="251460">
                  <a:moveTo>
                    <a:pt x="167030" y="0"/>
                  </a:moveTo>
                  <a:lnTo>
                    <a:pt x="59029" y="0"/>
                  </a:lnTo>
                  <a:lnTo>
                    <a:pt x="59029" y="215900"/>
                  </a:lnTo>
                  <a:lnTo>
                    <a:pt x="131891" y="216580"/>
                  </a:lnTo>
                  <a:lnTo>
                    <a:pt x="167030" y="215900"/>
                  </a:lnTo>
                  <a:lnTo>
                    <a:pt x="167030" y="0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211BF0-34C8-EBE8-7F61-6B3482482AB5}"/>
              </a:ext>
            </a:extLst>
          </p:cNvPr>
          <p:cNvSpPr txBox="1"/>
          <p:nvPr/>
        </p:nvSpPr>
        <p:spPr>
          <a:xfrm>
            <a:off x="459740" y="739109"/>
            <a:ext cx="796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update information in SQL tables with the </a:t>
            </a:r>
            <a:r>
              <a:rPr lang="en-US" sz="2000" b="1" dirty="0"/>
              <a:t>UPDATE</a:t>
            </a:r>
            <a:r>
              <a:rPr lang="en-US" sz="2000" dirty="0"/>
              <a:t> keyword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76D18-FEFB-3A10-76A7-731A405D2C99}"/>
              </a:ext>
            </a:extLst>
          </p:cNvPr>
          <p:cNvSpPr txBox="1"/>
          <p:nvPr/>
        </p:nvSpPr>
        <p:spPr>
          <a:xfrm>
            <a:off x="-76200" y="210021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credential;</a:t>
            </a:r>
          </a:p>
        </p:txBody>
      </p:sp>
    </p:spTree>
    <p:extLst>
      <p:ext uri="{BB962C8B-B14F-4D97-AF65-F5344CB8AC3E}">
        <p14:creationId xmlns:p14="http://schemas.microsoft.com/office/powerpoint/2010/main" val="6656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D7A1BC6-D1E3-2409-EFCD-A79F6C6B4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CF11D22D-327C-1557-F208-0C14C22C9D3C}"/>
              </a:ext>
            </a:extLst>
          </p:cNvPr>
          <p:cNvGrpSpPr/>
          <p:nvPr/>
        </p:nvGrpSpPr>
        <p:grpSpPr>
          <a:xfrm>
            <a:off x="1295400" y="1371600"/>
            <a:ext cx="9464040" cy="4907280"/>
            <a:chOff x="1295400" y="1371600"/>
            <a:chExt cx="9464040" cy="490728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E5D596F4-6E15-6197-6BD9-F9E6A69FD3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1371600"/>
              <a:ext cx="9144000" cy="4907280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AA81141-3B92-55E7-99E7-604B267FF464}"/>
                </a:ext>
              </a:extLst>
            </p:cNvPr>
            <p:cNvSpPr/>
            <p:nvPr/>
          </p:nvSpPr>
          <p:spPr>
            <a:xfrm>
              <a:off x="7460107" y="2286000"/>
              <a:ext cx="3280410" cy="1664335"/>
            </a:xfrm>
            <a:custGeom>
              <a:avLst/>
              <a:gdLst/>
              <a:ahLst/>
              <a:cxnLst/>
              <a:rect l="l" t="t" r="r" b="b"/>
              <a:pathLst>
                <a:path w="3280409" h="1664335">
                  <a:moveTo>
                    <a:pt x="209676" y="0"/>
                  </a:moveTo>
                  <a:lnTo>
                    <a:pt x="3280283" y="1052957"/>
                  </a:lnTo>
                  <a:lnTo>
                    <a:pt x="3070606" y="1664335"/>
                  </a:lnTo>
                  <a:lnTo>
                    <a:pt x="0" y="611377"/>
                  </a:lnTo>
                  <a:lnTo>
                    <a:pt x="209676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B0A3DE73-E5DE-1B8C-5B0A-4F60F2F627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463" y="2420366"/>
              <a:ext cx="2713890" cy="1142364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03FD850F-8A99-3679-EE29-813BDC918E92}"/>
              </a:ext>
            </a:extLst>
          </p:cNvPr>
          <p:cNvSpPr txBox="1"/>
          <p:nvPr/>
        </p:nvSpPr>
        <p:spPr>
          <a:xfrm>
            <a:off x="2974594" y="810005"/>
            <a:ext cx="641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  <a:hlinkClick r:id="rId5"/>
              </a:rPr>
              <a:t>http://www.seedlabsqlinjection.com/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181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44EF063-8CA1-47FD-4B86-CA86BB13871A}"/>
              </a:ext>
            </a:extLst>
          </p:cNvPr>
          <p:cNvSpPr txBox="1">
            <a:spLocks/>
          </p:cNvSpPr>
          <p:nvPr/>
        </p:nvSpPr>
        <p:spPr>
          <a:xfrm>
            <a:off x="606653" y="177495"/>
            <a:ext cx="1837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Flow</a:t>
            </a:r>
            <a:r>
              <a:rPr lang="en-US" b="1" spc="-6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of</a:t>
            </a:r>
            <a:r>
              <a:rPr lang="en-US" b="1" spc="-3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stuff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7C169F0-2047-92A9-9D21-A9F6857B28B3}"/>
              </a:ext>
            </a:extLst>
          </p:cNvPr>
          <p:cNvSpPr/>
          <p:nvPr/>
        </p:nvSpPr>
        <p:spPr>
          <a:xfrm>
            <a:off x="8288274" y="5282679"/>
            <a:ext cx="828040" cy="1113790"/>
          </a:xfrm>
          <a:custGeom>
            <a:avLst/>
            <a:gdLst/>
            <a:ahLst/>
            <a:cxnLst/>
            <a:rect l="l" t="t" r="r" b="b"/>
            <a:pathLst>
              <a:path w="828040" h="1113789">
                <a:moveTo>
                  <a:pt x="727633" y="942162"/>
                </a:moveTo>
                <a:lnTo>
                  <a:pt x="725398" y="931049"/>
                </a:lnTo>
                <a:lnTo>
                  <a:pt x="719277" y="921981"/>
                </a:lnTo>
                <a:lnTo>
                  <a:pt x="710209" y="915860"/>
                </a:lnTo>
                <a:lnTo>
                  <a:pt x="699096" y="913612"/>
                </a:lnTo>
                <a:lnTo>
                  <a:pt x="687997" y="915860"/>
                </a:lnTo>
                <a:lnTo>
                  <a:pt x="678929" y="921981"/>
                </a:lnTo>
                <a:lnTo>
                  <a:pt x="672807" y="931049"/>
                </a:lnTo>
                <a:lnTo>
                  <a:pt x="670572" y="942162"/>
                </a:lnTo>
                <a:lnTo>
                  <a:pt x="672807" y="953274"/>
                </a:lnTo>
                <a:lnTo>
                  <a:pt x="678929" y="962355"/>
                </a:lnTo>
                <a:lnTo>
                  <a:pt x="687997" y="968476"/>
                </a:lnTo>
                <a:lnTo>
                  <a:pt x="699096" y="970711"/>
                </a:lnTo>
                <a:lnTo>
                  <a:pt x="710209" y="968476"/>
                </a:lnTo>
                <a:lnTo>
                  <a:pt x="719277" y="962355"/>
                </a:lnTo>
                <a:lnTo>
                  <a:pt x="725398" y="953274"/>
                </a:lnTo>
                <a:lnTo>
                  <a:pt x="727633" y="942162"/>
                </a:lnTo>
                <a:close/>
              </a:path>
              <a:path w="828040" h="1113789">
                <a:moveTo>
                  <a:pt x="727633" y="656666"/>
                </a:moveTo>
                <a:lnTo>
                  <a:pt x="725398" y="645553"/>
                </a:lnTo>
                <a:lnTo>
                  <a:pt x="719277" y="636473"/>
                </a:lnTo>
                <a:lnTo>
                  <a:pt x="710209" y="630351"/>
                </a:lnTo>
                <a:lnTo>
                  <a:pt x="699096" y="628103"/>
                </a:lnTo>
                <a:lnTo>
                  <a:pt x="687997" y="630351"/>
                </a:lnTo>
                <a:lnTo>
                  <a:pt x="678929" y="636473"/>
                </a:lnTo>
                <a:lnTo>
                  <a:pt x="672807" y="645553"/>
                </a:lnTo>
                <a:lnTo>
                  <a:pt x="670572" y="656666"/>
                </a:lnTo>
                <a:lnTo>
                  <a:pt x="672807" y="667778"/>
                </a:lnTo>
                <a:lnTo>
                  <a:pt x="678929" y="676846"/>
                </a:lnTo>
                <a:lnTo>
                  <a:pt x="687997" y="682967"/>
                </a:lnTo>
                <a:lnTo>
                  <a:pt x="699096" y="685215"/>
                </a:lnTo>
                <a:lnTo>
                  <a:pt x="710209" y="682967"/>
                </a:lnTo>
                <a:lnTo>
                  <a:pt x="719277" y="676846"/>
                </a:lnTo>
                <a:lnTo>
                  <a:pt x="725398" y="667778"/>
                </a:lnTo>
                <a:lnTo>
                  <a:pt x="727633" y="656666"/>
                </a:lnTo>
                <a:close/>
              </a:path>
              <a:path w="828040" h="1113789">
                <a:moveTo>
                  <a:pt x="727633" y="371157"/>
                </a:moveTo>
                <a:lnTo>
                  <a:pt x="725398" y="360045"/>
                </a:lnTo>
                <a:lnTo>
                  <a:pt x="719277" y="350964"/>
                </a:lnTo>
                <a:lnTo>
                  <a:pt x="710209" y="344855"/>
                </a:lnTo>
                <a:lnTo>
                  <a:pt x="699096" y="342607"/>
                </a:lnTo>
                <a:lnTo>
                  <a:pt x="687997" y="344855"/>
                </a:lnTo>
                <a:lnTo>
                  <a:pt x="678929" y="350964"/>
                </a:lnTo>
                <a:lnTo>
                  <a:pt x="672807" y="360045"/>
                </a:lnTo>
                <a:lnTo>
                  <a:pt x="670572" y="371157"/>
                </a:lnTo>
                <a:lnTo>
                  <a:pt x="672807" y="382270"/>
                </a:lnTo>
                <a:lnTo>
                  <a:pt x="678929" y="391350"/>
                </a:lnTo>
                <a:lnTo>
                  <a:pt x="687997" y="397459"/>
                </a:lnTo>
                <a:lnTo>
                  <a:pt x="699096" y="399707"/>
                </a:lnTo>
                <a:lnTo>
                  <a:pt x="710209" y="397459"/>
                </a:lnTo>
                <a:lnTo>
                  <a:pt x="719277" y="391350"/>
                </a:lnTo>
                <a:lnTo>
                  <a:pt x="725398" y="382270"/>
                </a:lnTo>
                <a:lnTo>
                  <a:pt x="727633" y="371157"/>
                </a:lnTo>
                <a:close/>
              </a:path>
              <a:path w="828040" h="1113789">
                <a:moveTo>
                  <a:pt x="827506" y="128473"/>
                </a:moveTo>
                <a:lnTo>
                  <a:pt x="821334" y="104597"/>
                </a:lnTo>
                <a:lnTo>
                  <a:pt x="803732" y="83070"/>
                </a:lnTo>
                <a:lnTo>
                  <a:pt x="798969" y="79781"/>
                </a:lnTo>
                <a:lnTo>
                  <a:pt x="798969" y="128473"/>
                </a:lnTo>
                <a:lnTo>
                  <a:pt x="798969" y="177863"/>
                </a:lnTo>
                <a:lnTo>
                  <a:pt x="798969" y="984986"/>
                </a:lnTo>
                <a:lnTo>
                  <a:pt x="793026" y="1000823"/>
                </a:lnTo>
                <a:lnTo>
                  <a:pt x="748093" y="1031836"/>
                </a:lnTo>
                <a:lnTo>
                  <a:pt x="710920" y="1046048"/>
                </a:lnTo>
                <a:lnTo>
                  <a:pt x="665124" y="1058760"/>
                </a:lnTo>
                <a:lnTo>
                  <a:pt x="611619" y="1069479"/>
                </a:lnTo>
                <a:lnTo>
                  <a:pt x="551281" y="1077734"/>
                </a:lnTo>
                <a:lnTo>
                  <a:pt x="485038" y="1083043"/>
                </a:lnTo>
                <a:lnTo>
                  <a:pt x="413753" y="1084910"/>
                </a:lnTo>
                <a:lnTo>
                  <a:pt x="342480" y="1083043"/>
                </a:lnTo>
                <a:lnTo>
                  <a:pt x="276225" y="1077734"/>
                </a:lnTo>
                <a:lnTo>
                  <a:pt x="215887" y="1069479"/>
                </a:lnTo>
                <a:lnTo>
                  <a:pt x="162382" y="1058760"/>
                </a:lnTo>
                <a:lnTo>
                  <a:pt x="116586" y="1046048"/>
                </a:lnTo>
                <a:lnTo>
                  <a:pt x="79413" y="1031836"/>
                </a:lnTo>
                <a:lnTo>
                  <a:pt x="34493" y="1000823"/>
                </a:lnTo>
                <a:lnTo>
                  <a:pt x="28536" y="984986"/>
                </a:lnTo>
                <a:lnTo>
                  <a:pt x="28536" y="748880"/>
                </a:lnTo>
                <a:lnTo>
                  <a:pt x="57226" y="767118"/>
                </a:lnTo>
                <a:lnTo>
                  <a:pt x="93980" y="783031"/>
                </a:lnTo>
                <a:lnTo>
                  <a:pt x="137566" y="796607"/>
                </a:lnTo>
                <a:lnTo>
                  <a:pt x="186702" y="807796"/>
                </a:lnTo>
                <a:lnTo>
                  <a:pt x="240144" y="816559"/>
                </a:lnTo>
                <a:lnTo>
                  <a:pt x="296646" y="822871"/>
                </a:lnTo>
                <a:lnTo>
                  <a:pt x="354926" y="826681"/>
                </a:lnTo>
                <a:lnTo>
                  <a:pt x="413753" y="827963"/>
                </a:lnTo>
                <a:lnTo>
                  <a:pt x="472579" y="826681"/>
                </a:lnTo>
                <a:lnTo>
                  <a:pt x="530872" y="822871"/>
                </a:lnTo>
                <a:lnTo>
                  <a:pt x="587362" y="816559"/>
                </a:lnTo>
                <a:lnTo>
                  <a:pt x="640803" y="807796"/>
                </a:lnTo>
                <a:lnTo>
                  <a:pt x="689952" y="796607"/>
                </a:lnTo>
                <a:lnTo>
                  <a:pt x="733526" y="783031"/>
                </a:lnTo>
                <a:lnTo>
                  <a:pt x="770280" y="767118"/>
                </a:lnTo>
                <a:lnTo>
                  <a:pt x="798969" y="748880"/>
                </a:lnTo>
                <a:lnTo>
                  <a:pt x="798969" y="699490"/>
                </a:lnTo>
                <a:lnTo>
                  <a:pt x="793026" y="715314"/>
                </a:lnTo>
                <a:lnTo>
                  <a:pt x="775766" y="731100"/>
                </a:lnTo>
                <a:lnTo>
                  <a:pt x="710920" y="760539"/>
                </a:lnTo>
                <a:lnTo>
                  <a:pt x="665124" y="773252"/>
                </a:lnTo>
                <a:lnTo>
                  <a:pt x="611619" y="783971"/>
                </a:lnTo>
                <a:lnTo>
                  <a:pt x="551281" y="792226"/>
                </a:lnTo>
                <a:lnTo>
                  <a:pt x="485038" y="797534"/>
                </a:lnTo>
                <a:lnTo>
                  <a:pt x="413753" y="799414"/>
                </a:lnTo>
                <a:lnTo>
                  <a:pt x="342480" y="797534"/>
                </a:lnTo>
                <a:lnTo>
                  <a:pt x="276225" y="792226"/>
                </a:lnTo>
                <a:lnTo>
                  <a:pt x="215887" y="783971"/>
                </a:lnTo>
                <a:lnTo>
                  <a:pt x="162382" y="773252"/>
                </a:lnTo>
                <a:lnTo>
                  <a:pt x="116586" y="760539"/>
                </a:lnTo>
                <a:lnTo>
                  <a:pt x="79413" y="746328"/>
                </a:lnTo>
                <a:lnTo>
                  <a:pt x="34493" y="715314"/>
                </a:lnTo>
                <a:lnTo>
                  <a:pt x="28536" y="699490"/>
                </a:lnTo>
                <a:lnTo>
                  <a:pt x="28536" y="463372"/>
                </a:lnTo>
                <a:lnTo>
                  <a:pt x="57226" y="481609"/>
                </a:lnTo>
                <a:lnTo>
                  <a:pt x="93980" y="497535"/>
                </a:lnTo>
                <a:lnTo>
                  <a:pt x="137566" y="511111"/>
                </a:lnTo>
                <a:lnTo>
                  <a:pt x="186702" y="522300"/>
                </a:lnTo>
                <a:lnTo>
                  <a:pt x="240144" y="531063"/>
                </a:lnTo>
                <a:lnTo>
                  <a:pt x="296646" y="537362"/>
                </a:lnTo>
                <a:lnTo>
                  <a:pt x="354926" y="541185"/>
                </a:lnTo>
                <a:lnTo>
                  <a:pt x="413753" y="542455"/>
                </a:lnTo>
                <a:lnTo>
                  <a:pt x="472579" y="541185"/>
                </a:lnTo>
                <a:lnTo>
                  <a:pt x="530872" y="537362"/>
                </a:lnTo>
                <a:lnTo>
                  <a:pt x="587362" y="531063"/>
                </a:lnTo>
                <a:lnTo>
                  <a:pt x="640803" y="522300"/>
                </a:lnTo>
                <a:lnTo>
                  <a:pt x="677646" y="513905"/>
                </a:lnTo>
                <a:lnTo>
                  <a:pt x="689952" y="511111"/>
                </a:lnTo>
                <a:lnTo>
                  <a:pt x="733526" y="497535"/>
                </a:lnTo>
                <a:lnTo>
                  <a:pt x="770280" y="481609"/>
                </a:lnTo>
                <a:lnTo>
                  <a:pt x="798969" y="463372"/>
                </a:lnTo>
                <a:lnTo>
                  <a:pt x="798969" y="413981"/>
                </a:lnTo>
                <a:lnTo>
                  <a:pt x="793026" y="429818"/>
                </a:lnTo>
                <a:lnTo>
                  <a:pt x="775766" y="445592"/>
                </a:lnTo>
                <a:lnTo>
                  <a:pt x="710920" y="475043"/>
                </a:lnTo>
                <a:lnTo>
                  <a:pt x="665124" y="487743"/>
                </a:lnTo>
                <a:lnTo>
                  <a:pt x="611619" y="498475"/>
                </a:lnTo>
                <a:lnTo>
                  <a:pt x="551281" y="506730"/>
                </a:lnTo>
                <a:lnTo>
                  <a:pt x="485038" y="512025"/>
                </a:lnTo>
                <a:lnTo>
                  <a:pt x="413753" y="513905"/>
                </a:lnTo>
                <a:lnTo>
                  <a:pt x="342480" y="512025"/>
                </a:lnTo>
                <a:lnTo>
                  <a:pt x="276225" y="506730"/>
                </a:lnTo>
                <a:lnTo>
                  <a:pt x="215887" y="498475"/>
                </a:lnTo>
                <a:lnTo>
                  <a:pt x="162382" y="487743"/>
                </a:lnTo>
                <a:lnTo>
                  <a:pt x="116586" y="475043"/>
                </a:lnTo>
                <a:lnTo>
                  <a:pt x="79413" y="460819"/>
                </a:lnTo>
                <a:lnTo>
                  <a:pt x="34493" y="429818"/>
                </a:lnTo>
                <a:lnTo>
                  <a:pt x="28536" y="413981"/>
                </a:lnTo>
                <a:lnTo>
                  <a:pt x="28536" y="177863"/>
                </a:lnTo>
                <a:lnTo>
                  <a:pt x="57226" y="196100"/>
                </a:lnTo>
                <a:lnTo>
                  <a:pt x="93980" y="212026"/>
                </a:lnTo>
                <a:lnTo>
                  <a:pt x="137566" y="225602"/>
                </a:lnTo>
                <a:lnTo>
                  <a:pt x="186702" y="236791"/>
                </a:lnTo>
                <a:lnTo>
                  <a:pt x="240144" y="245554"/>
                </a:lnTo>
                <a:lnTo>
                  <a:pt x="296646" y="251866"/>
                </a:lnTo>
                <a:lnTo>
                  <a:pt x="354926" y="255676"/>
                </a:lnTo>
                <a:lnTo>
                  <a:pt x="413753" y="256959"/>
                </a:lnTo>
                <a:lnTo>
                  <a:pt x="472579" y="255676"/>
                </a:lnTo>
                <a:lnTo>
                  <a:pt x="530872" y="251866"/>
                </a:lnTo>
                <a:lnTo>
                  <a:pt x="587362" y="245554"/>
                </a:lnTo>
                <a:lnTo>
                  <a:pt x="640803" y="236791"/>
                </a:lnTo>
                <a:lnTo>
                  <a:pt x="689952" y="225602"/>
                </a:lnTo>
                <a:lnTo>
                  <a:pt x="733526" y="212026"/>
                </a:lnTo>
                <a:lnTo>
                  <a:pt x="770280" y="196100"/>
                </a:lnTo>
                <a:lnTo>
                  <a:pt x="798969" y="177863"/>
                </a:lnTo>
                <a:lnTo>
                  <a:pt x="798969" y="128473"/>
                </a:lnTo>
                <a:lnTo>
                  <a:pt x="793026" y="144310"/>
                </a:lnTo>
                <a:lnTo>
                  <a:pt x="775766" y="160083"/>
                </a:lnTo>
                <a:lnTo>
                  <a:pt x="710920" y="189534"/>
                </a:lnTo>
                <a:lnTo>
                  <a:pt x="665124" y="202247"/>
                </a:lnTo>
                <a:lnTo>
                  <a:pt x="611619" y="212966"/>
                </a:lnTo>
                <a:lnTo>
                  <a:pt x="551281" y="221221"/>
                </a:lnTo>
                <a:lnTo>
                  <a:pt x="485038" y="226529"/>
                </a:lnTo>
                <a:lnTo>
                  <a:pt x="413753" y="228409"/>
                </a:lnTo>
                <a:lnTo>
                  <a:pt x="342480" y="226529"/>
                </a:lnTo>
                <a:lnTo>
                  <a:pt x="276225" y="221221"/>
                </a:lnTo>
                <a:lnTo>
                  <a:pt x="215887" y="212966"/>
                </a:lnTo>
                <a:lnTo>
                  <a:pt x="162382" y="202247"/>
                </a:lnTo>
                <a:lnTo>
                  <a:pt x="116586" y="189534"/>
                </a:lnTo>
                <a:lnTo>
                  <a:pt x="86080" y="177863"/>
                </a:lnTo>
                <a:lnTo>
                  <a:pt x="79413" y="175323"/>
                </a:lnTo>
                <a:lnTo>
                  <a:pt x="51739" y="160083"/>
                </a:lnTo>
                <a:lnTo>
                  <a:pt x="34493" y="144310"/>
                </a:lnTo>
                <a:lnTo>
                  <a:pt x="28536" y="128473"/>
                </a:lnTo>
                <a:lnTo>
                  <a:pt x="34493" y="112649"/>
                </a:lnTo>
                <a:lnTo>
                  <a:pt x="79413" y="81635"/>
                </a:lnTo>
                <a:lnTo>
                  <a:pt x="116586" y="67424"/>
                </a:lnTo>
                <a:lnTo>
                  <a:pt x="162382" y="54711"/>
                </a:lnTo>
                <a:lnTo>
                  <a:pt x="215887" y="43992"/>
                </a:lnTo>
                <a:lnTo>
                  <a:pt x="276225" y="35737"/>
                </a:lnTo>
                <a:lnTo>
                  <a:pt x="342480" y="30429"/>
                </a:lnTo>
                <a:lnTo>
                  <a:pt x="413753" y="28549"/>
                </a:lnTo>
                <a:lnTo>
                  <a:pt x="485038" y="30429"/>
                </a:lnTo>
                <a:lnTo>
                  <a:pt x="551281" y="35737"/>
                </a:lnTo>
                <a:lnTo>
                  <a:pt x="611619" y="43992"/>
                </a:lnTo>
                <a:lnTo>
                  <a:pt x="665124" y="54711"/>
                </a:lnTo>
                <a:lnTo>
                  <a:pt x="710920" y="67424"/>
                </a:lnTo>
                <a:lnTo>
                  <a:pt x="748093" y="81635"/>
                </a:lnTo>
                <a:lnTo>
                  <a:pt x="793026" y="112649"/>
                </a:lnTo>
                <a:lnTo>
                  <a:pt x="798969" y="128473"/>
                </a:lnTo>
                <a:lnTo>
                  <a:pt x="798969" y="79781"/>
                </a:lnTo>
                <a:lnTo>
                  <a:pt x="739635" y="47205"/>
                </a:lnTo>
                <a:lnTo>
                  <a:pt x="695845" y="32943"/>
                </a:lnTo>
                <a:lnTo>
                  <a:pt x="646049" y="21196"/>
                </a:lnTo>
                <a:lnTo>
                  <a:pt x="591578" y="11976"/>
                </a:lnTo>
                <a:lnTo>
                  <a:pt x="533806" y="5346"/>
                </a:lnTo>
                <a:lnTo>
                  <a:pt x="474078" y="1346"/>
                </a:lnTo>
                <a:lnTo>
                  <a:pt x="413753" y="0"/>
                </a:lnTo>
                <a:lnTo>
                  <a:pt x="353428" y="1346"/>
                </a:lnTo>
                <a:lnTo>
                  <a:pt x="293700" y="5346"/>
                </a:lnTo>
                <a:lnTo>
                  <a:pt x="235927" y="11976"/>
                </a:lnTo>
                <a:lnTo>
                  <a:pt x="181457" y="21196"/>
                </a:lnTo>
                <a:lnTo>
                  <a:pt x="131660" y="32943"/>
                </a:lnTo>
                <a:lnTo>
                  <a:pt x="87871" y="47205"/>
                </a:lnTo>
                <a:lnTo>
                  <a:pt x="51460" y="63919"/>
                </a:lnTo>
                <a:lnTo>
                  <a:pt x="6172" y="104597"/>
                </a:lnTo>
                <a:lnTo>
                  <a:pt x="0" y="128473"/>
                </a:lnTo>
                <a:lnTo>
                  <a:pt x="0" y="984986"/>
                </a:lnTo>
                <a:lnTo>
                  <a:pt x="23774" y="1030401"/>
                </a:lnTo>
                <a:lnTo>
                  <a:pt x="87871" y="1066266"/>
                </a:lnTo>
                <a:lnTo>
                  <a:pt x="131660" y="1080528"/>
                </a:lnTo>
                <a:lnTo>
                  <a:pt x="181457" y="1092276"/>
                </a:lnTo>
                <a:lnTo>
                  <a:pt x="235927" y="1101483"/>
                </a:lnTo>
                <a:lnTo>
                  <a:pt x="293700" y="1108113"/>
                </a:lnTo>
                <a:lnTo>
                  <a:pt x="353428" y="1112126"/>
                </a:lnTo>
                <a:lnTo>
                  <a:pt x="413753" y="1113472"/>
                </a:lnTo>
                <a:lnTo>
                  <a:pt x="474078" y="1112126"/>
                </a:lnTo>
                <a:lnTo>
                  <a:pt x="533806" y="1108113"/>
                </a:lnTo>
                <a:lnTo>
                  <a:pt x="591591" y="1101483"/>
                </a:lnTo>
                <a:lnTo>
                  <a:pt x="646049" y="1092276"/>
                </a:lnTo>
                <a:lnTo>
                  <a:pt x="677240" y="1084910"/>
                </a:lnTo>
                <a:lnTo>
                  <a:pt x="695858" y="1080528"/>
                </a:lnTo>
                <a:lnTo>
                  <a:pt x="739635" y="1066266"/>
                </a:lnTo>
                <a:lnTo>
                  <a:pt x="776046" y="1049540"/>
                </a:lnTo>
                <a:lnTo>
                  <a:pt x="821334" y="1008862"/>
                </a:lnTo>
                <a:lnTo>
                  <a:pt x="827506" y="984986"/>
                </a:lnTo>
                <a:lnTo>
                  <a:pt x="827506" y="748880"/>
                </a:lnTo>
                <a:lnTo>
                  <a:pt x="827506" y="463372"/>
                </a:lnTo>
                <a:lnTo>
                  <a:pt x="827506" y="177863"/>
                </a:lnTo>
                <a:lnTo>
                  <a:pt x="827506" y="1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2885A97-BEAC-7899-6756-BC46CB24BA5D}"/>
              </a:ext>
            </a:extLst>
          </p:cNvPr>
          <p:cNvSpPr/>
          <p:nvPr/>
        </p:nvSpPr>
        <p:spPr>
          <a:xfrm>
            <a:off x="8123949" y="2090165"/>
            <a:ext cx="1055370" cy="396240"/>
          </a:xfrm>
          <a:custGeom>
            <a:avLst/>
            <a:gdLst/>
            <a:ahLst/>
            <a:cxnLst/>
            <a:rect l="l" t="t" r="r" b="b"/>
            <a:pathLst>
              <a:path w="1055370" h="396239">
                <a:moveTo>
                  <a:pt x="1054760" y="59029"/>
                </a:moveTo>
                <a:lnTo>
                  <a:pt x="1050124" y="36055"/>
                </a:lnTo>
                <a:lnTo>
                  <a:pt x="1037475" y="17297"/>
                </a:lnTo>
                <a:lnTo>
                  <a:pt x="1018717" y="4635"/>
                </a:lnTo>
                <a:lnTo>
                  <a:pt x="995756" y="0"/>
                </a:lnTo>
                <a:lnTo>
                  <a:pt x="527380" y="0"/>
                </a:lnTo>
                <a:lnTo>
                  <a:pt x="527380" y="131914"/>
                </a:lnTo>
                <a:lnTo>
                  <a:pt x="524789" y="144754"/>
                </a:lnTo>
                <a:lnTo>
                  <a:pt x="517728" y="155244"/>
                </a:lnTo>
                <a:lnTo>
                  <a:pt x="507250" y="162306"/>
                </a:lnTo>
                <a:lnTo>
                  <a:pt x="494423" y="164896"/>
                </a:lnTo>
                <a:lnTo>
                  <a:pt x="481584" y="162306"/>
                </a:lnTo>
                <a:lnTo>
                  <a:pt x="471106" y="155244"/>
                </a:lnTo>
                <a:lnTo>
                  <a:pt x="464045" y="144754"/>
                </a:lnTo>
                <a:lnTo>
                  <a:pt x="461454" y="131914"/>
                </a:lnTo>
                <a:lnTo>
                  <a:pt x="464045" y="119087"/>
                </a:lnTo>
                <a:lnTo>
                  <a:pt x="471106" y="108597"/>
                </a:lnTo>
                <a:lnTo>
                  <a:pt x="481584" y="101536"/>
                </a:lnTo>
                <a:lnTo>
                  <a:pt x="494423" y="98945"/>
                </a:lnTo>
                <a:lnTo>
                  <a:pt x="507250" y="101536"/>
                </a:lnTo>
                <a:lnTo>
                  <a:pt x="517728" y="108597"/>
                </a:lnTo>
                <a:lnTo>
                  <a:pt x="524789" y="119087"/>
                </a:lnTo>
                <a:lnTo>
                  <a:pt x="527380" y="131914"/>
                </a:lnTo>
                <a:lnTo>
                  <a:pt x="527380" y="0"/>
                </a:lnTo>
                <a:lnTo>
                  <a:pt x="362572" y="0"/>
                </a:lnTo>
                <a:lnTo>
                  <a:pt x="362572" y="131914"/>
                </a:lnTo>
                <a:lnTo>
                  <a:pt x="359981" y="144754"/>
                </a:lnTo>
                <a:lnTo>
                  <a:pt x="352920" y="155244"/>
                </a:lnTo>
                <a:lnTo>
                  <a:pt x="342442" y="162306"/>
                </a:lnTo>
                <a:lnTo>
                  <a:pt x="329615" y="164896"/>
                </a:lnTo>
                <a:lnTo>
                  <a:pt x="316776" y="162306"/>
                </a:lnTo>
                <a:lnTo>
                  <a:pt x="306311" y="155244"/>
                </a:lnTo>
                <a:lnTo>
                  <a:pt x="299237" y="144754"/>
                </a:lnTo>
                <a:lnTo>
                  <a:pt x="296659" y="131914"/>
                </a:lnTo>
                <a:lnTo>
                  <a:pt x="299237" y="119087"/>
                </a:lnTo>
                <a:lnTo>
                  <a:pt x="306311" y="108597"/>
                </a:lnTo>
                <a:lnTo>
                  <a:pt x="316776" y="101536"/>
                </a:lnTo>
                <a:lnTo>
                  <a:pt x="329615" y="98945"/>
                </a:lnTo>
                <a:lnTo>
                  <a:pt x="342442" y="101536"/>
                </a:lnTo>
                <a:lnTo>
                  <a:pt x="352920" y="108597"/>
                </a:lnTo>
                <a:lnTo>
                  <a:pt x="359981" y="119087"/>
                </a:lnTo>
                <a:lnTo>
                  <a:pt x="362572" y="131914"/>
                </a:lnTo>
                <a:lnTo>
                  <a:pt x="362572" y="0"/>
                </a:lnTo>
                <a:lnTo>
                  <a:pt x="197777" y="0"/>
                </a:lnTo>
                <a:lnTo>
                  <a:pt x="197777" y="131914"/>
                </a:lnTo>
                <a:lnTo>
                  <a:pt x="195186" y="144754"/>
                </a:lnTo>
                <a:lnTo>
                  <a:pt x="188125" y="155244"/>
                </a:lnTo>
                <a:lnTo>
                  <a:pt x="177647" y="162306"/>
                </a:lnTo>
                <a:lnTo>
                  <a:pt x="164807" y="164896"/>
                </a:lnTo>
                <a:lnTo>
                  <a:pt x="151980" y="162306"/>
                </a:lnTo>
                <a:lnTo>
                  <a:pt x="141503" y="155244"/>
                </a:lnTo>
                <a:lnTo>
                  <a:pt x="134442" y="144754"/>
                </a:lnTo>
                <a:lnTo>
                  <a:pt x="131851" y="131914"/>
                </a:lnTo>
                <a:lnTo>
                  <a:pt x="134442" y="119087"/>
                </a:lnTo>
                <a:lnTo>
                  <a:pt x="141503" y="108597"/>
                </a:lnTo>
                <a:lnTo>
                  <a:pt x="151980" y="101536"/>
                </a:lnTo>
                <a:lnTo>
                  <a:pt x="164807" y="98945"/>
                </a:lnTo>
                <a:lnTo>
                  <a:pt x="177647" y="101536"/>
                </a:lnTo>
                <a:lnTo>
                  <a:pt x="188125" y="108597"/>
                </a:lnTo>
                <a:lnTo>
                  <a:pt x="195186" y="119087"/>
                </a:lnTo>
                <a:lnTo>
                  <a:pt x="197777" y="131914"/>
                </a:lnTo>
                <a:lnTo>
                  <a:pt x="197777" y="0"/>
                </a:lnTo>
                <a:lnTo>
                  <a:pt x="59004" y="0"/>
                </a:lnTo>
                <a:lnTo>
                  <a:pt x="36042" y="4635"/>
                </a:lnTo>
                <a:lnTo>
                  <a:pt x="17284" y="17297"/>
                </a:lnTo>
                <a:lnTo>
                  <a:pt x="4635" y="36055"/>
                </a:lnTo>
                <a:lnTo>
                  <a:pt x="0" y="59029"/>
                </a:lnTo>
                <a:lnTo>
                  <a:pt x="0" y="204800"/>
                </a:lnTo>
                <a:lnTo>
                  <a:pt x="4635" y="227787"/>
                </a:lnTo>
                <a:lnTo>
                  <a:pt x="17284" y="246545"/>
                </a:lnTo>
                <a:lnTo>
                  <a:pt x="36042" y="259194"/>
                </a:lnTo>
                <a:lnTo>
                  <a:pt x="59004" y="263829"/>
                </a:lnTo>
                <a:lnTo>
                  <a:pt x="477939" y="263829"/>
                </a:lnTo>
                <a:lnTo>
                  <a:pt x="477939" y="395757"/>
                </a:lnTo>
                <a:lnTo>
                  <a:pt x="576821" y="395757"/>
                </a:lnTo>
                <a:lnTo>
                  <a:pt x="576821" y="263829"/>
                </a:lnTo>
                <a:lnTo>
                  <a:pt x="995756" y="263829"/>
                </a:lnTo>
                <a:lnTo>
                  <a:pt x="1018717" y="259194"/>
                </a:lnTo>
                <a:lnTo>
                  <a:pt x="1037475" y="246545"/>
                </a:lnTo>
                <a:lnTo>
                  <a:pt x="1050124" y="227787"/>
                </a:lnTo>
                <a:lnTo>
                  <a:pt x="1054760" y="204800"/>
                </a:lnTo>
                <a:lnTo>
                  <a:pt x="1054760" y="164896"/>
                </a:lnTo>
                <a:lnTo>
                  <a:pt x="1054760" y="98945"/>
                </a:lnTo>
                <a:lnTo>
                  <a:pt x="1054760" y="59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7E65F99-101B-150F-82A6-33247BCC8783}"/>
              </a:ext>
            </a:extLst>
          </p:cNvPr>
          <p:cNvSpPr/>
          <p:nvPr/>
        </p:nvSpPr>
        <p:spPr>
          <a:xfrm>
            <a:off x="8601894" y="255186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8882" y="0"/>
                </a:moveTo>
                <a:lnTo>
                  <a:pt x="0" y="0"/>
                </a:lnTo>
                <a:lnTo>
                  <a:pt x="0" y="98937"/>
                </a:lnTo>
                <a:lnTo>
                  <a:pt x="98882" y="98937"/>
                </a:lnTo>
                <a:lnTo>
                  <a:pt x="9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89AA2196-C653-3C4D-1712-6A72132BD5BA}"/>
              </a:ext>
            </a:extLst>
          </p:cNvPr>
          <p:cNvSpPr/>
          <p:nvPr/>
        </p:nvSpPr>
        <p:spPr>
          <a:xfrm>
            <a:off x="8766698" y="2551869"/>
            <a:ext cx="478155" cy="99060"/>
          </a:xfrm>
          <a:custGeom>
            <a:avLst/>
            <a:gdLst/>
            <a:ahLst/>
            <a:cxnLst/>
            <a:rect l="l" t="t" r="r" b="b"/>
            <a:pathLst>
              <a:path w="478154" h="99060">
                <a:moveTo>
                  <a:pt x="477933" y="0"/>
                </a:moveTo>
                <a:lnTo>
                  <a:pt x="0" y="0"/>
                </a:lnTo>
                <a:lnTo>
                  <a:pt x="0" y="98937"/>
                </a:lnTo>
                <a:lnTo>
                  <a:pt x="477933" y="98937"/>
                </a:lnTo>
                <a:lnTo>
                  <a:pt x="477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27241BBA-842F-F8F4-DC92-4B85734C1197}"/>
              </a:ext>
            </a:extLst>
          </p:cNvPr>
          <p:cNvSpPr/>
          <p:nvPr/>
        </p:nvSpPr>
        <p:spPr>
          <a:xfrm>
            <a:off x="8058039" y="2551869"/>
            <a:ext cx="478155" cy="99060"/>
          </a:xfrm>
          <a:custGeom>
            <a:avLst/>
            <a:gdLst/>
            <a:ahLst/>
            <a:cxnLst/>
            <a:rect l="l" t="t" r="r" b="b"/>
            <a:pathLst>
              <a:path w="478154" h="99060">
                <a:moveTo>
                  <a:pt x="477933" y="0"/>
                </a:moveTo>
                <a:lnTo>
                  <a:pt x="0" y="0"/>
                </a:lnTo>
                <a:lnTo>
                  <a:pt x="0" y="98937"/>
                </a:lnTo>
                <a:lnTo>
                  <a:pt x="477933" y="98937"/>
                </a:lnTo>
                <a:lnTo>
                  <a:pt x="477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057C4D85-603B-C6F5-3910-463DF5000A2C}"/>
              </a:ext>
            </a:extLst>
          </p:cNvPr>
          <p:cNvSpPr/>
          <p:nvPr/>
        </p:nvSpPr>
        <p:spPr>
          <a:xfrm>
            <a:off x="8123960" y="1760372"/>
            <a:ext cx="1055370" cy="264160"/>
          </a:xfrm>
          <a:custGeom>
            <a:avLst/>
            <a:gdLst/>
            <a:ahLst/>
            <a:cxnLst/>
            <a:rect l="l" t="t" r="r" b="b"/>
            <a:pathLst>
              <a:path w="1055370" h="264160">
                <a:moveTo>
                  <a:pt x="995749" y="0"/>
                </a:moveTo>
                <a:lnTo>
                  <a:pt x="59000" y="0"/>
                </a:lnTo>
                <a:lnTo>
                  <a:pt x="36032" y="4638"/>
                </a:lnTo>
                <a:lnTo>
                  <a:pt x="17278" y="17288"/>
                </a:lnTo>
                <a:lnTo>
                  <a:pt x="4635" y="36052"/>
                </a:lnTo>
                <a:lnTo>
                  <a:pt x="0" y="59032"/>
                </a:lnTo>
                <a:lnTo>
                  <a:pt x="0" y="204799"/>
                </a:lnTo>
                <a:lnTo>
                  <a:pt x="4635" y="227780"/>
                </a:lnTo>
                <a:lnTo>
                  <a:pt x="17278" y="246544"/>
                </a:lnTo>
                <a:lnTo>
                  <a:pt x="36032" y="259194"/>
                </a:lnTo>
                <a:lnTo>
                  <a:pt x="59000" y="263832"/>
                </a:lnTo>
                <a:lnTo>
                  <a:pt x="995749" y="263832"/>
                </a:lnTo>
                <a:lnTo>
                  <a:pt x="1018717" y="259194"/>
                </a:lnTo>
                <a:lnTo>
                  <a:pt x="1037470" y="246544"/>
                </a:lnTo>
                <a:lnTo>
                  <a:pt x="1050113" y="227780"/>
                </a:lnTo>
                <a:lnTo>
                  <a:pt x="1054749" y="204799"/>
                </a:lnTo>
                <a:lnTo>
                  <a:pt x="1054749" y="164895"/>
                </a:lnTo>
                <a:lnTo>
                  <a:pt x="164804" y="164895"/>
                </a:lnTo>
                <a:lnTo>
                  <a:pt x="151971" y="162304"/>
                </a:lnTo>
                <a:lnTo>
                  <a:pt x="141495" y="155238"/>
                </a:lnTo>
                <a:lnTo>
                  <a:pt x="134432" y="144756"/>
                </a:lnTo>
                <a:lnTo>
                  <a:pt x="131843" y="131916"/>
                </a:lnTo>
                <a:lnTo>
                  <a:pt x="134432" y="119082"/>
                </a:lnTo>
                <a:lnTo>
                  <a:pt x="141495" y="108598"/>
                </a:lnTo>
                <a:lnTo>
                  <a:pt x="151971" y="101529"/>
                </a:lnTo>
                <a:lnTo>
                  <a:pt x="164804" y="98937"/>
                </a:lnTo>
                <a:lnTo>
                  <a:pt x="1054749" y="98937"/>
                </a:lnTo>
                <a:lnTo>
                  <a:pt x="1054749" y="59032"/>
                </a:lnTo>
                <a:lnTo>
                  <a:pt x="1050113" y="36052"/>
                </a:lnTo>
                <a:lnTo>
                  <a:pt x="1037470" y="17288"/>
                </a:lnTo>
                <a:lnTo>
                  <a:pt x="1018717" y="4638"/>
                </a:lnTo>
                <a:lnTo>
                  <a:pt x="995749" y="0"/>
                </a:lnTo>
                <a:close/>
              </a:path>
              <a:path w="1055370" h="264160">
                <a:moveTo>
                  <a:pt x="329609" y="98937"/>
                </a:moveTo>
                <a:lnTo>
                  <a:pt x="164804" y="98937"/>
                </a:lnTo>
                <a:lnTo>
                  <a:pt x="177637" y="101529"/>
                </a:lnTo>
                <a:lnTo>
                  <a:pt x="188114" y="108598"/>
                </a:lnTo>
                <a:lnTo>
                  <a:pt x="195176" y="119082"/>
                </a:lnTo>
                <a:lnTo>
                  <a:pt x="197765" y="131916"/>
                </a:lnTo>
                <a:lnTo>
                  <a:pt x="195176" y="144756"/>
                </a:lnTo>
                <a:lnTo>
                  <a:pt x="188114" y="155238"/>
                </a:lnTo>
                <a:lnTo>
                  <a:pt x="177637" y="162304"/>
                </a:lnTo>
                <a:lnTo>
                  <a:pt x="164804" y="164895"/>
                </a:lnTo>
                <a:lnTo>
                  <a:pt x="329609" y="164895"/>
                </a:lnTo>
                <a:lnTo>
                  <a:pt x="316776" y="162304"/>
                </a:lnTo>
                <a:lnTo>
                  <a:pt x="306299" y="155238"/>
                </a:lnTo>
                <a:lnTo>
                  <a:pt x="299237" y="144756"/>
                </a:lnTo>
                <a:lnTo>
                  <a:pt x="296648" y="131916"/>
                </a:lnTo>
                <a:lnTo>
                  <a:pt x="299237" y="119082"/>
                </a:lnTo>
                <a:lnTo>
                  <a:pt x="306299" y="108598"/>
                </a:lnTo>
                <a:lnTo>
                  <a:pt x="316776" y="101529"/>
                </a:lnTo>
                <a:lnTo>
                  <a:pt x="329609" y="98937"/>
                </a:lnTo>
                <a:close/>
              </a:path>
              <a:path w="1055370" h="264160">
                <a:moveTo>
                  <a:pt x="494413" y="98937"/>
                </a:moveTo>
                <a:lnTo>
                  <a:pt x="329609" y="98937"/>
                </a:lnTo>
                <a:lnTo>
                  <a:pt x="342442" y="101529"/>
                </a:lnTo>
                <a:lnTo>
                  <a:pt x="352918" y="108598"/>
                </a:lnTo>
                <a:lnTo>
                  <a:pt x="359980" y="119082"/>
                </a:lnTo>
                <a:lnTo>
                  <a:pt x="362570" y="131916"/>
                </a:lnTo>
                <a:lnTo>
                  <a:pt x="359980" y="144756"/>
                </a:lnTo>
                <a:lnTo>
                  <a:pt x="352918" y="155238"/>
                </a:lnTo>
                <a:lnTo>
                  <a:pt x="342442" y="162304"/>
                </a:lnTo>
                <a:lnTo>
                  <a:pt x="329609" y="164895"/>
                </a:lnTo>
                <a:lnTo>
                  <a:pt x="494413" y="164895"/>
                </a:lnTo>
                <a:lnTo>
                  <a:pt x="481580" y="162304"/>
                </a:lnTo>
                <a:lnTo>
                  <a:pt x="471104" y="155238"/>
                </a:lnTo>
                <a:lnTo>
                  <a:pt x="464042" y="144756"/>
                </a:lnTo>
                <a:lnTo>
                  <a:pt x="461452" y="131916"/>
                </a:lnTo>
                <a:lnTo>
                  <a:pt x="464042" y="119082"/>
                </a:lnTo>
                <a:lnTo>
                  <a:pt x="471104" y="108598"/>
                </a:lnTo>
                <a:lnTo>
                  <a:pt x="481580" y="101529"/>
                </a:lnTo>
                <a:lnTo>
                  <a:pt x="494413" y="98937"/>
                </a:lnTo>
                <a:close/>
              </a:path>
              <a:path w="1055370" h="264160">
                <a:moveTo>
                  <a:pt x="1054749" y="98937"/>
                </a:moveTo>
                <a:lnTo>
                  <a:pt x="494413" y="98937"/>
                </a:lnTo>
                <a:lnTo>
                  <a:pt x="507246" y="101529"/>
                </a:lnTo>
                <a:lnTo>
                  <a:pt x="517723" y="108598"/>
                </a:lnTo>
                <a:lnTo>
                  <a:pt x="524785" y="119082"/>
                </a:lnTo>
                <a:lnTo>
                  <a:pt x="527374" y="131916"/>
                </a:lnTo>
                <a:lnTo>
                  <a:pt x="524785" y="144756"/>
                </a:lnTo>
                <a:lnTo>
                  <a:pt x="517723" y="155238"/>
                </a:lnTo>
                <a:lnTo>
                  <a:pt x="507246" y="162304"/>
                </a:lnTo>
                <a:lnTo>
                  <a:pt x="494413" y="164895"/>
                </a:lnTo>
                <a:lnTo>
                  <a:pt x="1054749" y="164895"/>
                </a:lnTo>
                <a:lnTo>
                  <a:pt x="1054749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5982688A-B4DB-2F5E-5F40-597F496251BD}"/>
              </a:ext>
            </a:extLst>
          </p:cNvPr>
          <p:cNvSpPr/>
          <p:nvPr/>
        </p:nvSpPr>
        <p:spPr>
          <a:xfrm>
            <a:off x="8123960" y="1430581"/>
            <a:ext cx="1055370" cy="264160"/>
          </a:xfrm>
          <a:custGeom>
            <a:avLst/>
            <a:gdLst/>
            <a:ahLst/>
            <a:cxnLst/>
            <a:rect l="l" t="t" r="r" b="b"/>
            <a:pathLst>
              <a:path w="1055370" h="264160">
                <a:moveTo>
                  <a:pt x="995749" y="0"/>
                </a:moveTo>
                <a:lnTo>
                  <a:pt x="59000" y="0"/>
                </a:lnTo>
                <a:lnTo>
                  <a:pt x="36032" y="4632"/>
                </a:lnTo>
                <a:lnTo>
                  <a:pt x="17278" y="17272"/>
                </a:lnTo>
                <a:lnTo>
                  <a:pt x="4635" y="36034"/>
                </a:lnTo>
                <a:lnTo>
                  <a:pt x="0" y="59032"/>
                </a:lnTo>
                <a:lnTo>
                  <a:pt x="0" y="204799"/>
                </a:lnTo>
                <a:lnTo>
                  <a:pt x="4635" y="227780"/>
                </a:lnTo>
                <a:lnTo>
                  <a:pt x="17278" y="246544"/>
                </a:lnTo>
                <a:lnTo>
                  <a:pt x="36032" y="259194"/>
                </a:lnTo>
                <a:lnTo>
                  <a:pt x="59000" y="263832"/>
                </a:lnTo>
                <a:lnTo>
                  <a:pt x="995749" y="263832"/>
                </a:lnTo>
                <a:lnTo>
                  <a:pt x="1018717" y="259194"/>
                </a:lnTo>
                <a:lnTo>
                  <a:pt x="1037470" y="246544"/>
                </a:lnTo>
                <a:lnTo>
                  <a:pt x="1050113" y="227780"/>
                </a:lnTo>
                <a:lnTo>
                  <a:pt x="1054749" y="204799"/>
                </a:lnTo>
                <a:lnTo>
                  <a:pt x="1054749" y="164895"/>
                </a:lnTo>
                <a:lnTo>
                  <a:pt x="164804" y="164895"/>
                </a:lnTo>
                <a:lnTo>
                  <a:pt x="151971" y="162304"/>
                </a:lnTo>
                <a:lnTo>
                  <a:pt x="141495" y="155238"/>
                </a:lnTo>
                <a:lnTo>
                  <a:pt x="134432" y="144756"/>
                </a:lnTo>
                <a:lnTo>
                  <a:pt x="131843" y="131916"/>
                </a:lnTo>
                <a:lnTo>
                  <a:pt x="134432" y="119082"/>
                </a:lnTo>
                <a:lnTo>
                  <a:pt x="141495" y="108598"/>
                </a:lnTo>
                <a:lnTo>
                  <a:pt x="151971" y="101529"/>
                </a:lnTo>
                <a:lnTo>
                  <a:pt x="164804" y="98937"/>
                </a:lnTo>
                <a:lnTo>
                  <a:pt x="1054749" y="98937"/>
                </a:lnTo>
                <a:lnTo>
                  <a:pt x="1054749" y="59032"/>
                </a:lnTo>
                <a:lnTo>
                  <a:pt x="1050113" y="36034"/>
                </a:lnTo>
                <a:lnTo>
                  <a:pt x="1037470" y="17272"/>
                </a:lnTo>
                <a:lnTo>
                  <a:pt x="1018717" y="4632"/>
                </a:lnTo>
                <a:lnTo>
                  <a:pt x="995749" y="0"/>
                </a:lnTo>
                <a:close/>
              </a:path>
              <a:path w="1055370" h="264160">
                <a:moveTo>
                  <a:pt x="329609" y="98937"/>
                </a:moveTo>
                <a:lnTo>
                  <a:pt x="164804" y="98937"/>
                </a:lnTo>
                <a:lnTo>
                  <a:pt x="177637" y="101529"/>
                </a:lnTo>
                <a:lnTo>
                  <a:pt x="188114" y="108598"/>
                </a:lnTo>
                <a:lnTo>
                  <a:pt x="195176" y="119082"/>
                </a:lnTo>
                <a:lnTo>
                  <a:pt x="197765" y="131916"/>
                </a:lnTo>
                <a:lnTo>
                  <a:pt x="195176" y="144756"/>
                </a:lnTo>
                <a:lnTo>
                  <a:pt x="188114" y="155238"/>
                </a:lnTo>
                <a:lnTo>
                  <a:pt x="177637" y="162304"/>
                </a:lnTo>
                <a:lnTo>
                  <a:pt x="164804" y="164895"/>
                </a:lnTo>
                <a:lnTo>
                  <a:pt x="329609" y="164895"/>
                </a:lnTo>
                <a:lnTo>
                  <a:pt x="316776" y="162304"/>
                </a:lnTo>
                <a:lnTo>
                  <a:pt x="306299" y="155238"/>
                </a:lnTo>
                <a:lnTo>
                  <a:pt x="299237" y="144756"/>
                </a:lnTo>
                <a:lnTo>
                  <a:pt x="296648" y="131916"/>
                </a:lnTo>
                <a:lnTo>
                  <a:pt x="299237" y="119082"/>
                </a:lnTo>
                <a:lnTo>
                  <a:pt x="306299" y="108598"/>
                </a:lnTo>
                <a:lnTo>
                  <a:pt x="316776" y="101529"/>
                </a:lnTo>
                <a:lnTo>
                  <a:pt x="329609" y="98937"/>
                </a:lnTo>
                <a:close/>
              </a:path>
              <a:path w="1055370" h="264160">
                <a:moveTo>
                  <a:pt x="494413" y="98937"/>
                </a:moveTo>
                <a:lnTo>
                  <a:pt x="329609" y="98937"/>
                </a:lnTo>
                <a:lnTo>
                  <a:pt x="342442" y="101529"/>
                </a:lnTo>
                <a:lnTo>
                  <a:pt x="352918" y="108598"/>
                </a:lnTo>
                <a:lnTo>
                  <a:pt x="359980" y="119082"/>
                </a:lnTo>
                <a:lnTo>
                  <a:pt x="362570" y="131916"/>
                </a:lnTo>
                <a:lnTo>
                  <a:pt x="359980" y="144756"/>
                </a:lnTo>
                <a:lnTo>
                  <a:pt x="352918" y="155238"/>
                </a:lnTo>
                <a:lnTo>
                  <a:pt x="342442" y="162304"/>
                </a:lnTo>
                <a:lnTo>
                  <a:pt x="329609" y="164895"/>
                </a:lnTo>
                <a:lnTo>
                  <a:pt x="494413" y="164895"/>
                </a:lnTo>
                <a:lnTo>
                  <a:pt x="481580" y="162304"/>
                </a:lnTo>
                <a:lnTo>
                  <a:pt x="471104" y="155238"/>
                </a:lnTo>
                <a:lnTo>
                  <a:pt x="464042" y="144756"/>
                </a:lnTo>
                <a:lnTo>
                  <a:pt x="461452" y="131916"/>
                </a:lnTo>
                <a:lnTo>
                  <a:pt x="464042" y="119082"/>
                </a:lnTo>
                <a:lnTo>
                  <a:pt x="471104" y="108598"/>
                </a:lnTo>
                <a:lnTo>
                  <a:pt x="481580" y="101529"/>
                </a:lnTo>
                <a:lnTo>
                  <a:pt x="494413" y="98937"/>
                </a:lnTo>
                <a:close/>
              </a:path>
              <a:path w="1055370" h="264160">
                <a:moveTo>
                  <a:pt x="1054749" y="98937"/>
                </a:moveTo>
                <a:lnTo>
                  <a:pt x="494413" y="98937"/>
                </a:lnTo>
                <a:lnTo>
                  <a:pt x="507246" y="101529"/>
                </a:lnTo>
                <a:lnTo>
                  <a:pt x="517723" y="108598"/>
                </a:lnTo>
                <a:lnTo>
                  <a:pt x="524785" y="119082"/>
                </a:lnTo>
                <a:lnTo>
                  <a:pt x="527374" y="131916"/>
                </a:lnTo>
                <a:lnTo>
                  <a:pt x="524785" y="144756"/>
                </a:lnTo>
                <a:lnTo>
                  <a:pt x="517723" y="155238"/>
                </a:lnTo>
                <a:lnTo>
                  <a:pt x="507246" y="162304"/>
                </a:lnTo>
                <a:lnTo>
                  <a:pt x="494413" y="164895"/>
                </a:lnTo>
                <a:lnTo>
                  <a:pt x="1054749" y="164895"/>
                </a:lnTo>
                <a:lnTo>
                  <a:pt x="1054749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4AFFF19E-205F-3226-1602-B671A8DA1309}"/>
              </a:ext>
            </a:extLst>
          </p:cNvPr>
          <p:cNvSpPr/>
          <p:nvPr/>
        </p:nvSpPr>
        <p:spPr>
          <a:xfrm>
            <a:off x="2940234" y="1414395"/>
            <a:ext cx="989330" cy="923925"/>
          </a:xfrm>
          <a:custGeom>
            <a:avLst/>
            <a:gdLst/>
            <a:ahLst/>
            <a:cxnLst/>
            <a:rect l="l" t="t" r="r" b="b"/>
            <a:pathLst>
              <a:path w="989329" h="923925">
                <a:moveTo>
                  <a:pt x="741620" y="824476"/>
                </a:moveTo>
                <a:lnTo>
                  <a:pt x="247207" y="824476"/>
                </a:lnTo>
                <a:lnTo>
                  <a:pt x="247207" y="923413"/>
                </a:lnTo>
                <a:lnTo>
                  <a:pt x="741620" y="923413"/>
                </a:lnTo>
                <a:lnTo>
                  <a:pt x="741620" y="824476"/>
                </a:lnTo>
                <a:close/>
              </a:path>
              <a:path w="989329" h="923925">
                <a:moveTo>
                  <a:pt x="593296" y="725539"/>
                </a:moveTo>
                <a:lnTo>
                  <a:pt x="395531" y="725539"/>
                </a:lnTo>
                <a:lnTo>
                  <a:pt x="395531" y="824476"/>
                </a:lnTo>
                <a:lnTo>
                  <a:pt x="593296" y="824476"/>
                </a:lnTo>
                <a:lnTo>
                  <a:pt x="593296" y="725539"/>
                </a:lnTo>
                <a:close/>
              </a:path>
              <a:path w="989329" h="923925">
                <a:moveTo>
                  <a:pt x="922905" y="0"/>
                </a:moveTo>
                <a:lnTo>
                  <a:pt x="65921" y="0"/>
                </a:lnTo>
                <a:lnTo>
                  <a:pt x="40325" y="5204"/>
                </a:lnTo>
                <a:lnTo>
                  <a:pt x="19364" y="19375"/>
                </a:lnTo>
                <a:lnTo>
                  <a:pt x="5201" y="40347"/>
                </a:lnTo>
                <a:lnTo>
                  <a:pt x="0" y="65958"/>
                </a:lnTo>
                <a:lnTo>
                  <a:pt x="0" y="659581"/>
                </a:lnTo>
                <a:lnTo>
                  <a:pt x="5201" y="685191"/>
                </a:lnTo>
                <a:lnTo>
                  <a:pt x="19364" y="706163"/>
                </a:lnTo>
                <a:lnTo>
                  <a:pt x="40325" y="720334"/>
                </a:lnTo>
                <a:lnTo>
                  <a:pt x="65921" y="725539"/>
                </a:lnTo>
                <a:lnTo>
                  <a:pt x="922905" y="725539"/>
                </a:lnTo>
                <a:lnTo>
                  <a:pt x="948502" y="720334"/>
                </a:lnTo>
                <a:lnTo>
                  <a:pt x="969463" y="706163"/>
                </a:lnTo>
                <a:lnTo>
                  <a:pt x="983626" y="685191"/>
                </a:lnTo>
                <a:lnTo>
                  <a:pt x="988827" y="659581"/>
                </a:lnTo>
                <a:lnTo>
                  <a:pt x="988827" y="626602"/>
                </a:lnTo>
                <a:lnTo>
                  <a:pt x="98882" y="626602"/>
                </a:lnTo>
                <a:lnTo>
                  <a:pt x="98882" y="98937"/>
                </a:lnTo>
                <a:lnTo>
                  <a:pt x="988827" y="98937"/>
                </a:lnTo>
                <a:lnTo>
                  <a:pt x="988827" y="65958"/>
                </a:lnTo>
                <a:lnTo>
                  <a:pt x="983625" y="40347"/>
                </a:lnTo>
                <a:lnTo>
                  <a:pt x="969462" y="19375"/>
                </a:lnTo>
                <a:lnTo>
                  <a:pt x="948501" y="5204"/>
                </a:lnTo>
                <a:lnTo>
                  <a:pt x="922905" y="0"/>
                </a:lnTo>
                <a:close/>
              </a:path>
              <a:path w="989329" h="923925">
                <a:moveTo>
                  <a:pt x="988827" y="98937"/>
                </a:moveTo>
                <a:lnTo>
                  <a:pt x="889944" y="98937"/>
                </a:lnTo>
                <a:lnTo>
                  <a:pt x="889944" y="626602"/>
                </a:lnTo>
                <a:lnTo>
                  <a:pt x="988827" y="626602"/>
                </a:lnTo>
                <a:lnTo>
                  <a:pt x="988827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7FAD1ADE-CF8E-F98D-7DD1-4D9A86DDF51A}"/>
              </a:ext>
            </a:extLst>
          </p:cNvPr>
          <p:cNvSpPr/>
          <p:nvPr/>
        </p:nvSpPr>
        <p:spPr>
          <a:xfrm>
            <a:off x="3994983" y="1414395"/>
            <a:ext cx="461645" cy="923925"/>
          </a:xfrm>
          <a:custGeom>
            <a:avLst/>
            <a:gdLst/>
            <a:ahLst/>
            <a:cxnLst/>
            <a:rect l="l" t="t" r="r" b="b"/>
            <a:pathLst>
              <a:path w="461645" h="923925">
                <a:moveTo>
                  <a:pt x="395530" y="0"/>
                </a:moveTo>
                <a:lnTo>
                  <a:pt x="65921" y="0"/>
                </a:lnTo>
                <a:lnTo>
                  <a:pt x="40325" y="5204"/>
                </a:lnTo>
                <a:lnTo>
                  <a:pt x="19364" y="19375"/>
                </a:lnTo>
                <a:lnTo>
                  <a:pt x="5201" y="40347"/>
                </a:lnTo>
                <a:lnTo>
                  <a:pt x="0" y="65958"/>
                </a:lnTo>
                <a:lnTo>
                  <a:pt x="0" y="857455"/>
                </a:lnTo>
                <a:lnTo>
                  <a:pt x="5201" y="883065"/>
                </a:lnTo>
                <a:lnTo>
                  <a:pt x="19364" y="904038"/>
                </a:lnTo>
                <a:lnTo>
                  <a:pt x="40325" y="918208"/>
                </a:lnTo>
                <a:lnTo>
                  <a:pt x="65922" y="923413"/>
                </a:lnTo>
                <a:lnTo>
                  <a:pt x="395531" y="923413"/>
                </a:lnTo>
                <a:lnTo>
                  <a:pt x="421127" y="918208"/>
                </a:lnTo>
                <a:lnTo>
                  <a:pt x="442088" y="904038"/>
                </a:lnTo>
                <a:lnTo>
                  <a:pt x="456251" y="883065"/>
                </a:lnTo>
                <a:lnTo>
                  <a:pt x="461453" y="857455"/>
                </a:lnTo>
                <a:lnTo>
                  <a:pt x="461453" y="824476"/>
                </a:lnTo>
                <a:lnTo>
                  <a:pt x="230726" y="824476"/>
                </a:lnTo>
                <a:lnTo>
                  <a:pt x="211181" y="820688"/>
                </a:lnTo>
                <a:lnTo>
                  <a:pt x="195499" y="810254"/>
                </a:lnTo>
                <a:lnTo>
                  <a:pt x="185070" y="794563"/>
                </a:lnTo>
                <a:lnTo>
                  <a:pt x="181285" y="775007"/>
                </a:lnTo>
                <a:lnTo>
                  <a:pt x="185070" y="755452"/>
                </a:lnTo>
                <a:lnTo>
                  <a:pt x="195499" y="739761"/>
                </a:lnTo>
                <a:lnTo>
                  <a:pt x="211181" y="729326"/>
                </a:lnTo>
                <a:lnTo>
                  <a:pt x="230726" y="725539"/>
                </a:lnTo>
                <a:lnTo>
                  <a:pt x="461452" y="725539"/>
                </a:lnTo>
                <a:lnTo>
                  <a:pt x="461452" y="329790"/>
                </a:lnTo>
                <a:lnTo>
                  <a:pt x="65921" y="329790"/>
                </a:lnTo>
                <a:lnTo>
                  <a:pt x="65921" y="230853"/>
                </a:lnTo>
                <a:lnTo>
                  <a:pt x="461452" y="230853"/>
                </a:lnTo>
                <a:lnTo>
                  <a:pt x="461452" y="164895"/>
                </a:lnTo>
                <a:lnTo>
                  <a:pt x="65921" y="164895"/>
                </a:lnTo>
                <a:lnTo>
                  <a:pt x="65921" y="65958"/>
                </a:lnTo>
                <a:lnTo>
                  <a:pt x="461452" y="65958"/>
                </a:lnTo>
                <a:lnTo>
                  <a:pt x="456251" y="40347"/>
                </a:lnTo>
                <a:lnTo>
                  <a:pt x="442088" y="19375"/>
                </a:lnTo>
                <a:lnTo>
                  <a:pt x="421127" y="5204"/>
                </a:lnTo>
                <a:lnTo>
                  <a:pt x="395530" y="0"/>
                </a:lnTo>
                <a:close/>
              </a:path>
              <a:path w="461645" h="923925">
                <a:moveTo>
                  <a:pt x="461452" y="725539"/>
                </a:moveTo>
                <a:lnTo>
                  <a:pt x="230726" y="725539"/>
                </a:lnTo>
                <a:lnTo>
                  <a:pt x="250271" y="729326"/>
                </a:lnTo>
                <a:lnTo>
                  <a:pt x="265953" y="739761"/>
                </a:lnTo>
                <a:lnTo>
                  <a:pt x="276382" y="755452"/>
                </a:lnTo>
                <a:lnTo>
                  <a:pt x="280167" y="775007"/>
                </a:lnTo>
                <a:lnTo>
                  <a:pt x="276382" y="794563"/>
                </a:lnTo>
                <a:lnTo>
                  <a:pt x="265953" y="810254"/>
                </a:lnTo>
                <a:lnTo>
                  <a:pt x="250271" y="820688"/>
                </a:lnTo>
                <a:lnTo>
                  <a:pt x="230726" y="824476"/>
                </a:lnTo>
                <a:lnTo>
                  <a:pt x="461453" y="824476"/>
                </a:lnTo>
                <a:lnTo>
                  <a:pt x="461452" y="725539"/>
                </a:lnTo>
                <a:close/>
              </a:path>
              <a:path w="461645" h="923925">
                <a:moveTo>
                  <a:pt x="461452" y="230853"/>
                </a:moveTo>
                <a:lnTo>
                  <a:pt x="395531" y="230853"/>
                </a:lnTo>
                <a:lnTo>
                  <a:pt x="395531" y="329790"/>
                </a:lnTo>
                <a:lnTo>
                  <a:pt x="461452" y="329790"/>
                </a:lnTo>
                <a:lnTo>
                  <a:pt x="461452" y="230853"/>
                </a:lnTo>
                <a:close/>
              </a:path>
              <a:path w="461645" h="923925">
                <a:moveTo>
                  <a:pt x="461452" y="65958"/>
                </a:moveTo>
                <a:lnTo>
                  <a:pt x="395531" y="65958"/>
                </a:lnTo>
                <a:lnTo>
                  <a:pt x="395531" y="164895"/>
                </a:lnTo>
                <a:lnTo>
                  <a:pt x="461452" y="164895"/>
                </a:lnTo>
                <a:lnTo>
                  <a:pt x="461452" y="6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07A39AF-DDC1-AA6B-BC23-8260EBB40C21}"/>
              </a:ext>
            </a:extLst>
          </p:cNvPr>
          <p:cNvSpPr/>
          <p:nvPr/>
        </p:nvSpPr>
        <p:spPr>
          <a:xfrm>
            <a:off x="4800600" y="1438275"/>
            <a:ext cx="3162300" cy="171450"/>
          </a:xfrm>
          <a:custGeom>
            <a:avLst/>
            <a:gdLst/>
            <a:ahLst/>
            <a:cxnLst/>
            <a:rect l="l" t="t" r="r" b="b"/>
            <a:pathLst>
              <a:path w="3162300" h="171450">
                <a:moveTo>
                  <a:pt x="2990850" y="0"/>
                </a:moveTo>
                <a:lnTo>
                  <a:pt x="2990850" y="171450"/>
                </a:lnTo>
                <a:lnTo>
                  <a:pt x="3105150" y="114300"/>
                </a:lnTo>
                <a:lnTo>
                  <a:pt x="3019425" y="114300"/>
                </a:lnTo>
                <a:lnTo>
                  <a:pt x="3019425" y="57150"/>
                </a:lnTo>
                <a:lnTo>
                  <a:pt x="3105150" y="57150"/>
                </a:lnTo>
                <a:lnTo>
                  <a:pt x="2990850" y="0"/>
                </a:lnTo>
                <a:close/>
              </a:path>
              <a:path w="3162300" h="171450">
                <a:moveTo>
                  <a:pt x="29908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990850" y="114300"/>
                </a:lnTo>
                <a:lnTo>
                  <a:pt x="2990850" y="57150"/>
                </a:lnTo>
                <a:close/>
              </a:path>
              <a:path w="3162300" h="171450">
                <a:moveTo>
                  <a:pt x="3105150" y="57150"/>
                </a:moveTo>
                <a:lnTo>
                  <a:pt x="3019425" y="57150"/>
                </a:lnTo>
                <a:lnTo>
                  <a:pt x="3019425" y="114300"/>
                </a:lnTo>
                <a:lnTo>
                  <a:pt x="3105150" y="114300"/>
                </a:lnTo>
                <a:lnTo>
                  <a:pt x="3162300" y="85725"/>
                </a:lnTo>
                <a:lnTo>
                  <a:pt x="310515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F6749CC-D6F5-94D5-D35C-AE2A9A62705D}"/>
              </a:ext>
            </a:extLst>
          </p:cNvPr>
          <p:cNvSpPr/>
          <p:nvPr/>
        </p:nvSpPr>
        <p:spPr>
          <a:xfrm>
            <a:off x="4800600" y="2200275"/>
            <a:ext cx="3048000" cy="171450"/>
          </a:xfrm>
          <a:custGeom>
            <a:avLst/>
            <a:gdLst/>
            <a:ahLst/>
            <a:cxnLst/>
            <a:rect l="l" t="t" r="r" b="b"/>
            <a:pathLst>
              <a:path w="304800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304800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3048000" h="171450">
                <a:moveTo>
                  <a:pt x="3048000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3048000" y="114300"/>
                </a:lnTo>
                <a:lnTo>
                  <a:pt x="304800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515AE29F-78B8-9517-694D-133865C10DA8}"/>
              </a:ext>
            </a:extLst>
          </p:cNvPr>
          <p:cNvSpPr/>
          <p:nvPr/>
        </p:nvSpPr>
        <p:spPr>
          <a:xfrm>
            <a:off x="9006205" y="2837307"/>
            <a:ext cx="171450" cy="2291715"/>
          </a:xfrm>
          <a:custGeom>
            <a:avLst/>
            <a:gdLst/>
            <a:ahLst/>
            <a:cxnLst/>
            <a:rect l="l" t="t" r="r" b="b"/>
            <a:pathLst>
              <a:path w="171450" h="2291715">
                <a:moveTo>
                  <a:pt x="57205" y="2120603"/>
                </a:moveTo>
                <a:lnTo>
                  <a:pt x="0" y="2121280"/>
                </a:lnTo>
                <a:lnTo>
                  <a:pt x="87756" y="2291715"/>
                </a:lnTo>
                <a:lnTo>
                  <a:pt x="156967" y="2149093"/>
                </a:lnTo>
                <a:lnTo>
                  <a:pt x="57530" y="2149093"/>
                </a:lnTo>
                <a:lnTo>
                  <a:pt x="57205" y="2120603"/>
                </a:lnTo>
                <a:close/>
              </a:path>
              <a:path w="171450" h="2291715">
                <a:moveTo>
                  <a:pt x="171450" y="2119248"/>
                </a:moveTo>
                <a:lnTo>
                  <a:pt x="57205" y="2120603"/>
                </a:lnTo>
                <a:lnTo>
                  <a:pt x="57530" y="2149093"/>
                </a:lnTo>
                <a:lnTo>
                  <a:pt x="114680" y="2148459"/>
                </a:lnTo>
                <a:lnTo>
                  <a:pt x="114355" y="2119925"/>
                </a:lnTo>
                <a:lnTo>
                  <a:pt x="171121" y="2119925"/>
                </a:lnTo>
                <a:lnTo>
                  <a:pt x="171450" y="2119248"/>
                </a:lnTo>
                <a:close/>
              </a:path>
              <a:path w="171450" h="2291715">
                <a:moveTo>
                  <a:pt x="171121" y="2119925"/>
                </a:moveTo>
                <a:lnTo>
                  <a:pt x="114355" y="2119925"/>
                </a:lnTo>
                <a:lnTo>
                  <a:pt x="114680" y="2148459"/>
                </a:lnTo>
                <a:lnTo>
                  <a:pt x="57530" y="2149093"/>
                </a:lnTo>
                <a:lnTo>
                  <a:pt x="156967" y="2149093"/>
                </a:lnTo>
                <a:lnTo>
                  <a:pt x="171121" y="2119925"/>
                </a:lnTo>
                <a:close/>
              </a:path>
              <a:path w="171450" h="2291715">
                <a:moveTo>
                  <a:pt x="90170" y="0"/>
                </a:moveTo>
                <a:lnTo>
                  <a:pt x="33020" y="762"/>
                </a:lnTo>
                <a:lnTo>
                  <a:pt x="57205" y="2120603"/>
                </a:lnTo>
                <a:lnTo>
                  <a:pt x="114355" y="2119925"/>
                </a:lnTo>
                <a:lnTo>
                  <a:pt x="901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2F246383-C7AA-7307-2D26-E24DF12A96FA}"/>
              </a:ext>
            </a:extLst>
          </p:cNvPr>
          <p:cNvSpPr/>
          <p:nvPr/>
        </p:nvSpPr>
        <p:spPr>
          <a:xfrm>
            <a:off x="8372475" y="2837688"/>
            <a:ext cx="171450" cy="2291715"/>
          </a:xfrm>
          <a:custGeom>
            <a:avLst/>
            <a:gdLst/>
            <a:ahLst/>
            <a:cxnLst/>
            <a:rect l="l" t="t" r="r" b="b"/>
            <a:pathLst>
              <a:path w="171450" h="2291715">
                <a:moveTo>
                  <a:pt x="114300" y="142875"/>
                </a:moveTo>
                <a:lnTo>
                  <a:pt x="57150" y="142875"/>
                </a:lnTo>
                <a:lnTo>
                  <a:pt x="57150" y="2291334"/>
                </a:lnTo>
                <a:lnTo>
                  <a:pt x="114300" y="2291334"/>
                </a:lnTo>
                <a:lnTo>
                  <a:pt x="114300" y="142875"/>
                </a:lnTo>
                <a:close/>
              </a:path>
              <a:path w="171450" h="229171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2291715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381D6C21-04B7-FA09-46D0-458BAAA56AF9}"/>
              </a:ext>
            </a:extLst>
          </p:cNvPr>
          <p:cNvSpPr txBox="1"/>
          <p:nvPr/>
        </p:nvSpPr>
        <p:spPr>
          <a:xfrm>
            <a:off x="3203194" y="96050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A1053862-F687-0F2B-9C7C-1BAD6CE1A6CA}"/>
              </a:ext>
            </a:extLst>
          </p:cNvPr>
          <p:cNvSpPr txBox="1"/>
          <p:nvPr/>
        </p:nvSpPr>
        <p:spPr>
          <a:xfrm>
            <a:off x="8309609" y="960246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EF0BD4D8-31C6-A1EB-F109-669D73FC548C}"/>
              </a:ext>
            </a:extLst>
          </p:cNvPr>
          <p:cNvSpPr txBox="1"/>
          <p:nvPr/>
        </p:nvSpPr>
        <p:spPr>
          <a:xfrm>
            <a:off x="5104720" y="528821"/>
            <a:ext cx="317932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HTTP </a:t>
            </a:r>
            <a:r>
              <a:rPr sz="1800" spc="-5" dirty="0">
                <a:latin typeface="Arial MT"/>
                <a:cs typeface="Arial MT"/>
              </a:rPr>
              <a:t>Request Username=</a:t>
            </a:r>
            <a:r>
              <a:rPr sz="1800" b="1" spc="-5" dirty="0">
                <a:latin typeface="Arial MT"/>
                <a:cs typeface="Arial MT"/>
              </a:rPr>
              <a:t>alice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ss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=</a:t>
            </a:r>
            <a:r>
              <a:rPr sz="1800" b="1" spc="-5" dirty="0">
                <a:latin typeface="Arial MT"/>
                <a:cs typeface="Arial MT"/>
              </a:rPr>
              <a:t>se</a:t>
            </a:r>
            <a:r>
              <a:rPr sz="1800" b="1" spc="-15" dirty="0">
                <a:latin typeface="Arial MT"/>
                <a:cs typeface="Arial MT"/>
              </a:rPr>
              <a:t>e</a:t>
            </a:r>
            <a:r>
              <a:rPr sz="1800" b="1" spc="-5" dirty="0">
                <a:latin typeface="Arial MT"/>
                <a:cs typeface="Arial MT"/>
              </a:rPr>
              <a:t>dalice</a:t>
            </a:r>
            <a:endParaRPr sz="1800" b="1" dirty="0">
              <a:latin typeface="Arial MT"/>
              <a:cs typeface="Arial MT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5A7A8E97-46BE-AA77-9DC6-8C4A4C0D27EE}"/>
              </a:ext>
            </a:extLst>
          </p:cNvPr>
          <p:cNvSpPr txBox="1"/>
          <p:nvPr/>
        </p:nvSpPr>
        <p:spPr>
          <a:xfrm>
            <a:off x="9244853" y="3210174"/>
            <a:ext cx="25869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username=</a:t>
            </a:r>
            <a:r>
              <a:rPr sz="18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1800" spc="-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sz="18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sz="18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8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8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8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C335A8BE-D27A-0197-F643-8C4450899495}"/>
              </a:ext>
            </a:extLst>
          </p:cNvPr>
          <p:cNvSpPr txBox="1"/>
          <p:nvPr/>
        </p:nvSpPr>
        <p:spPr>
          <a:xfrm>
            <a:off x="5426455" y="2461386"/>
            <a:ext cx="1383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HTTP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reponse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3855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02545F0-B662-4B1A-2D18-4FF650FAA3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2571" y="1141475"/>
            <a:ext cx="3930396" cy="4788408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BE29762C-D098-51C0-E37C-45836D48BD8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371600"/>
            <a:ext cx="4642104" cy="4329684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D1720181-99A1-E2A2-70C4-6677A60EE4C3}"/>
              </a:ext>
            </a:extLst>
          </p:cNvPr>
          <p:cNvSpPr txBox="1"/>
          <p:nvPr/>
        </p:nvSpPr>
        <p:spPr>
          <a:xfrm>
            <a:off x="3584575" y="3456254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seedalice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ADB8EA48-B64A-D9BB-F742-4C301BC536D7}"/>
              </a:ext>
            </a:extLst>
          </p:cNvPr>
          <p:cNvGrpSpPr/>
          <p:nvPr/>
        </p:nvGrpSpPr>
        <p:grpSpPr>
          <a:xfrm>
            <a:off x="5367782" y="3188461"/>
            <a:ext cx="1016000" cy="558800"/>
            <a:chOff x="5367782" y="3188461"/>
            <a:chExt cx="1016000" cy="558800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3741AB52-D4CE-0F83-E93C-15633006EA56}"/>
                </a:ext>
              </a:extLst>
            </p:cNvPr>
            <p:cNvSpPr/>
            <p:nvPr/>
          </p:nvSpPr>
          <p:spPr>
            <a:xfrm>
              <a:off x="5380482" y="320116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723900" y="0"/>
                  </a:moveTo>
                  <a:lnTo>
                    <a:pt x="723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723900" y="400050"/>
                  </a:lnTo>
                  <a:lnTo>
                    <a:pt x="723900" y="533400"/>
                  </a:lnTo>
                  <a:lnTo>
                    <a:pt x="990600" y="266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4415C344-F2E9-DEB0-7AA9-FD8ACFD5B81F}"/>
                </a:ext>
              </a:extLst>
            </p:cNvPr>
            <p:cNvSpPr/>
            <p:nvPr/>
          </p:nvSpPr>
          <p:spPr>
            <a:xfrm>
              <a:off x="5380482" y="320116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133350"/>
                  </a:moveTo>
                  <a:lnTo>
                    <a:pt x="723900" y="133350"/>
                  </a:lnTo>
                  <a:lnTo>
                    <a:pt x="723900" y="0"/>
                  </a:lnTo>
                  <a:lnTo>
                    <a:pt x="990600" y="266700"/>
                  </a:lnTo>
                  <a:lnTo>
                    <a:pt x="723900" y="533400"/>
                  </a:lnTo>
                  <a:lnTo>
                    <a:pt x="723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149D51-EA3A-D7D5-FEA7-5558395DDF82}"/>
              </a:ext>
            </a:extLst>
          </p:cNvPr>
          <p:cNvSpPr txBox="1"/>
          <p:nvPr/>
        </p:nvSpPr>
        <p:spPr>
          <a:xfrm>
            <a:off x="533400" y="414264"/>
            <a:ext cx="109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 issues an SQL query to pull all of Alice’s information, and then sends an HTTP response back</a:t>
            </a:r>
          </a:p>
        </p:txBody>
      </p:sp>
    </p:spTree>
    <p:extLst>
      <p:ext uri="{BB962C8B-B14F-4D97-AF65-F5344CB8AC3E}">
        <p14:creationId xmlns:p14="http://schemas.microsoft.com/office/powerpoint/2010/main" val="16143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B63EF6-E950-B070-E68C-AC7DD5C3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" y="923527"/>
            <a:ext cx="12192000" cy="2147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1C550C-A2EF-4ACE-1E00-BD59FEE18FB4}"/>
                  </a:ext>
                </a:extLst>
              </p14:cNvPr>
              <p14:cNvContentPartPr/>
              <p14:nvPr/>
            </p14:nvContentPartPr>
            <p14:xfrm>
              <a:off x="7924800" y="914400"/>
              <a:ext cx="3995280" cy="20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1C550C-A2EF-4ACE-1E00-BD59FEE18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5800" y="905400"/>
                <a:ext cx="4012920" cy="2021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5FE4BB3-C87A-EEE8-F999-7A295616384A}"/>
              </a:ext>
            </a:extLst>
          </p:cNvPr>
          <p:cNvSpPr txBox="1"/>
          <p:nvPr/>
        </p:nvSpPr>
        <p:spPr>
          <a:xfrm>
            <a:off x="0" y="762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Storing Passwords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11009-ABCE-AF32-AFB4-5EAA073EDCA7}"/>
              </a:ext>
            </a:extLst>
          </p:cNvPr>
          <p:cNvSpPr txBox="1"/>
          <p:nvPr/>
        </p:nvSpPr>
        <p:spPr>
          <a:xfrm>
            <a:off x="304800" y="414818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table, the plaintext password is not stored in the database (good!!). Instead, the </a:t>
            </a:r>
            <a:r>
              <a:rPr lang="en-US" b="1" dirty="0"/>
              <a:t>hash</a:t>
            </a:r>
            <a:r>
              <a:rPr lang="en-US" dirty="0"/>
              <a:t> of the password is stored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4D0B3E-B06C-737A-DAE7-5227F666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581400"/>
            <a:ext cx="6772275" cy="1638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4454AC-BF57-21D2-3384-28909DDD8066}"/>
              </a:ext>
            </a:extLst>
          </p:cNvPr>
          <p:cNvSpPr txBox="1"/>
          <p:nvPr/>
        </p:nvSpPr>
        <p:spPr>
          <a:xfrm>
            <a:off x="5500793" y="531420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hash function is used to generate a fixed-length, deterministic, unique output* for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5859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password='$hashed_pwd'";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130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143000" y="5105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16793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813B5-4EDC-0CFC-1908-199ABC0A9830}"/>
              </a:ext>
            </a:extLst>
          </p:cNvPr>
          <p:cNvSpPr txBox="1"/>
          <p:nvPr/>
        </p:nvSpPr>
        <p:spPr>
          <a:xfrm>
            <a:off x="4038600" y="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Research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B01E-F4CD-96A6-D4C5-4C1B1F7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90600"/>
            <a:ext cx="760606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143000" y="5105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273458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219200" y="5867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3DCEF3E-2E64-D66F-3D07-451E390D429D}"/>
              </a:ext>
            </a:extLst>
          </p:cNvPr>
          <p:cNvSpPr/>
          <p:nvPr/>
        </p:nvSpPr>
        <p:spPr>
          <a:xfrm>
            <a:off x="4479544" y="3658361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1"/>
                </a:moveTo>
                <a:lnTo>
                  <a:pt x="414527" y="76581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2"/>
                </a:lnTo>
                <a:lnTo>
                  <a:pt x="474141" y="76581"/>
                </a:lnTo>
                <a:close/>
              </a:path>
              <a:path w="474345" h="920114">
                <a:moveTo>
                  <a:pt x="414527" y="76581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1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1"/>
                </a:lnTo>
                <a:lnTo>
                  <a:pt x="405959" y="93654"/>
                </a:lnTo>
                <a:lnTo>
                  <a:pt x="414527" y="76581"/>
                </a:lnTo>
                <a:lnTo>
                  <a:pt x="474141" y="76581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F96FCB6-4E40-58EC-33DD-3476B9848136}"/>
              </a:ext>
            </a:extLst>
          </p:cNvPr>
          <p:cNvSpPr txBox="1"/>
          <p:nvPr/>
        </p:nvSpPr>
        <p:spPr>
          <a:xfrm>
            <a:off x="3431794" y="4595241"/>
            <a:ext cx="2180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Username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16BCC16-CCDC-CE42-CB0C-249DADE50362}"/>
              </a:ext>
            </a:extLst>
          </p:cNvPr>
          <p:cNvSpPr/>
          <p:nvPr/>
        </p:nvSpPr>
        <p:spPr>
          <a:xfrm>
            <a:off x="9630664" y="3569970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0"/>
                </a:moveTo>
                <a:lnTo>
                  <a:pt x="414527" y="76580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1"/>
                </a:lnTo>
                <a:lnTo>
                  <a:pt x="474141" y="76580"/>
                </a:lnTo>
                <a:close/>
              </a:path>
              <a:path w="474345" h="920114">
                <a:moveTo>
                  <a:pt x="414527" y="76580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0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0"/>
                </a:lnTo>
                <a:lnTo>
                  <a:pt x="405959" y="93654"/>
                </a:lnTo>
                <a:lnTo>
                  <a:pt x="414527" y="76580"/>
                </a:lnTo>
                <a:lnTo>
                  <a:pt x="474141" y="76580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58E599B-7DE2-78E3-36F5-425FC1F8F9B2}"/>
              </a:ext>
            </a:extLst>
          </p:cNvPr>
          <p:cNvSpPr txBox="1"/>
          <p:nvPr/>
        </p:nvSpPr>
        <p:spPr>
          <a:xfrm>
            <a:off x="8583930" y="4506214"/>
            <a:ext cx="2108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Password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4061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F359213-2C78-65A9-9D38-BD2F2D44C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087" y="1211325"/>
            <a:ext cx="8536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$sql = </a:t>
            </a:r>
            <a:r>
              <a:rPr spc="-10" dirty="0"/>
              <a:t>“SELECT </a:t>
            </a:r>
            <a:r>
              <a:rPr spc="-5" dirty="0"/>
              <a:t>* </a:t>
            </a:r>
            <a:r>
              <a:rPr spc="-10" dirty="0"/>
              <a:t>FROM credential WHERE </a:t>
            </a:r>
            <a:r>
              <a:rPr spc="-5" dirty="0"/>
              <a:t> </a:t>
            </a:r>
            <a:r>
              <a:rPr spc="-10" dirty="0"/>
              <a:t>name=</a:t>
            </a:r>
            <a:r>
              <a:rPr spc="-30" dirty="0"/>
              <a:t> </a:t>
            </a:r>
            <a:r>
              <a:rPr spc="-10" dirty="0"/>
              <a:t>‘</a:t>
            </a:r>
            <a:r>
              <a:rPr b="1" spc="-10" dirty="0">
                <a:latin typeface="Courier New"/>
                <a:cs typeface="Courier New"/>
              </a:rPr>
              <a:t>Alice</a:t>
            </a:r>
            <a:r>
              <a:rPr spc="-10" dirty="0"/>
              <a:t>'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password=‘</a:t>
            </a:r>
            <a:r>
              <a:rPr b="1" spc="-10" dirty="0">
                <a:latin typeface="Courier New"/>
                <a:cs typeface="Courier New"/>
              </a:rPr>
              <a:t>seedalice</a:t>
            </a:r>
            <a:r>
              <a:rPr spc="-10" dirty="0"/>
              <a:t>'";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956F852-B33F-48A9-6A1F-10C801E04BB8}"/>
              </a:ext>
            </a:extLst>
          </p:cNvPr>
          <p:cNvSpPr txBox="1"/>
          <p:nvPr/>
        </p:nvSpPr>
        <p:spPr>
          <a:xfrm>
            <a:off x="348488" y="3078861"/>
            <a:ext cx="832167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</a:t>
            </a:r>
            <a:r>
              <a:rPr sz="2800" b="1" spc="-10" dirty="0">
                <a:latin typeface="Courier New"/>
                <a:cs typeface="Courier New"/>
              </a:rPr>
              <a:t>Alice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r>
              <a:rPr sz="2800" b="1" spc="-10" dirty="0">
                <a:latin typeface="Courier New"/>
                <a:cs typeface="Courier New"/>
              </a:rPr>
              <a:t>seedalice’;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68177AA8-1B84-4769-AD12-D9C1107B2BEE}"/>
              </a:ext>
            </a:extLst>
          </p:cNvPr>
          <p:cNvGrpSpPr/>
          <p:nvPr/>
        </p:nvGrpSpPr>
        <p:grpSpPr>
          <a:xfrm>
            <a:off x="3721861" y="2289301"/>
            <a:ext cx="558800" cy="711200"/>
            <a:chOff x="3721861" y="2289301"/>
            <a:chExt cx="558800" cy="711200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CB540B92-FF20-F8CF-2D18-44A8ABAEED65}"/>
                </a:ext>
              </a:extLst>
            </p:cNvPr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133350" y="0"/>
                  </a:lnTo>
                  <a:lnTo>
                    <a:pt x="133350" y="419100"/>
                  </a:lnTo>
                  <a:lnTo>
                    <a:pt x="0" y="419100"/>
                  </a:lnTo>
                  <a:lnTo>
                    <a:pt x="266700" y="685800"/>
                  </a:lnTo>
                  <a:lnTo>
                    <a:pt x="533400" y="419100"/>
                  </a:lnTo>
                  <a:lnTo>
                    <a:pt x="400050" y="419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B928964-7499-630F-78DC-FAFBE924ACF8}"/>
                </a:ext>
              </a:extLst>
            </p:cNvPr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400050" y="419100"/>
                  </a:lnTo>
                  <a:lnTo>
                    <a:pt x="533400" y="419100"/>
                  </a:lnTo>
                  <a:lnTo>
                    <a:pt x="266700" y="685800"/>
                  </a:lnTo>
                  <a:lnTo>
                    <a:pt x="0" y="419100"/>
                  </a:lnTo>
                  <a:lnTo>
                    <a:pt x="133350" y="419100"/>
                  </a:lnTo>
                  <a:lnTo>
                    <a:pt x="133350" y="0"/>
                  </a:lnTo>
                  <a:lnTo>
                    <a:pt x="4000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1EC83DAC-9C12-E18C-96CB-E9AB1F5274C1}"/>
              </a:ext>
            </a:extLst>
          </p:cNvPr>
          <p:cNvSpPr txBox="1"/>
          <p:nvPr/>
        </p:nvSpPr>
        <p:spPr>
          <a:xfrm>
            <a:off x="1602994" y="5229605"/>
            <a:ext cx="7261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webpage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eventually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turned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C0477-2A58-7491-33FC-1A4884CFBA2E}"/>
              </a:ext>
            </a:extLst>
          </p:cNvPr>
          <p:cNvSpPr txBox="1"/>
          <p:nvPr/>
        </p:nvSpPr>
        <p:spPr>
          <a:xfrm>
            <a:off x="10134600" y="1281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EA3D3-D288-DF23-4774-16E2361413F0}"/>
              </a:ext>
            </a:extLst>
          </p:cNvPr>
          <p:cNvSpPr txBox="1"/>
          <p:nvPr/>
        </p:nvSpPr>
        <p:spPr>
          <a:xfrm>
            <a:off x="9721427" y="3429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 that is executed</a:t>
            </a:r>
          </a:p>
        </p:txBody>
      </p:sp>
    </p:spTree>
    <p:extLst>
      <p:ext uri="{BB962C8B-B14F-4D97-AF65-F5344CB8AC3E}">
        <p14:creationId xmlns:p14="http://schemas.microsoft.com/office/powerpoint/2010/main" val="16918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12F918-4ACD-257F-9CAD-FDB4793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11058348" cy="2215991"/>
          </a:xfrm>
        </p:spPr>
        <p:txBody>
          <a:bodyPr/>
          <a:lstStyle/>
          <a:p>
            <a:r>
              <a:rPr lang="en-US" sz="3600" dirty="0"/>
              <a:t>An </a:t>
            </a:r>
            <a:r>
              <a:rPr lang="en-US" sz="3600" b="1" dirty="0"/>
              <a:t>SQL Injection </a:t>
            </a:r>
            <a:r>
              <a:rPr lang="en-US" sz="3600" dirty="0"/>
              <a:t>is a code injection attack where an attacker is able to manipulate and interfere with SQL queries to access information that is not supposed to be accessed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FE2D0-D9F4-1C8A-52A7-B58BA700736C}"/>
              </a:ext>
            </a:extLst>
          </p:cNvPr>
          <p:cNvSpPr txBox="1"/>
          <p:nvPr/>
        </p:nvSpPr>
        <p:spPr>
          <a:xfrm>
            <a:off x="1981200" y="3429000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Ie</a:t>
            </a:r>
            <a:r>
              <a:rPr lang="en-US" sz="2400" dirty="0"/>
              <a:t>. We can trick a server into running </a:t>
            </a:r>
            <a:r>
              <a:rPr lang="en-US" sz="2400" u="sng" dirty="0"/>
              <a:t>our</a:t>
            </a:r>
            <a:r>
              <a:rPr lang="en-US" sz="2400" dirty="0"/>
              <a:t> SQL queries</a:t>
            </a:r>
          </a:p>
        </p:txBody>
      </p:sp>
      <p:pic>
        <p:nvPicPr>
          <p:cNvPr id="2050" name="Picture 2" descr="What is SQL Injection? | Explanation &amp; Protection | Avast">
            <a:extLst>
              <a:ext uri="{FF2B5EF4-FFF2-40B4-BE49-F238E27FC236}">
                <a16:creationId xmlns:a16="http://schemas.microsoft.com/office/drawing/2014/main" id="{A6910D5E-F098-941C-CC0D-6D88E628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96562"/>
            <a:ext cx="4594344" cy="20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63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905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F4542EE-EA2A-BF25-D0D8-6D2163B5AA1B}"/>
              </a:ext>
            </a:extLst>
          </p:cNvPr>
          <p:cNvSpPr txBox="1"/>
          <p:nvPr/>
        </p:nvSpPr>
        <p:spPr>
          <a:xfrm>
            <a:off x="5562600" y="5039725"/>
            <a:ext cx="39243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10" dirty="0">
                <a:latin typeface="Arial MT"/>
                <a:cs typeface="Arial MT"/>
              </a:rPr>
              <a:t>???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62570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72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2800" spc="-5" dirty="0">
                <a:latin typeface="Courier New"/>
                <a:cs typeface="Courier New"/>
              </a:rPr>
              <a:t>	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password=‘	</a:t>
            </a:r>
            <a:r>
              <a:rPr sz="2800" b="1" spc="-1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’;</a:t>
            </a:r>
            <a:endParaRPr sz="28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35DE7-41C0-A48D-4EF8-7AEB409F75CC}"/>
              </a:ext>
            </a:extLst>
          </p:cNvPr>
          <p:cNvSpPr txBox="1"/>
          <p:nvPr/>
        </p:nvSpPr>
        <p:spPr>
          <a:xfrm>
            <a:off x="5486400" y="499711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asdasdasdasdas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E0636-A17F-F8C9-CAC3-1F40A8CE486A}"/>
              </a:ext>
            </a:extLst>
          </p:cNvPr>
          <p:cNvCxnSpPr/>
          <p:nvPr/>
        </p:nvCxnSpPr>
        <p:spPr>
          <a:xfrm flipH="1" flipV="1">
            <a:off x="7162800" y="3916345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266E8-A76C-E6B6-1689-0587335B3452}"/>
              </a:ext>
            </a:extLst>
          </p:cNvPr>
          <p:cNvCxnSpPr>
            <a:cxnSpLocks/>
          </p:cNvCxnSpPr>
          <p:nvPr/>
        </p:nvCxnSpPr>
        <p:spPr>
          <a:xfrm flipH="1" flipV="1">
            <a:off x="7552349" y="4033053"/>
            <a:ext cx="510768" cy="5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3CE39-D00E-7EA5-B7A2-74AEA452E48D}"/>
              </a:ext>
            </a:extLst>
          </p:cNvPr>
          <p:cNvSpPr txBox="1"/>
          <p:nvPr/>
        </p:nvSpPr>
        <p:spPr>
          <a:xfrm>
            <a:off x="8028619" y="44545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out rest of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5B3B9-B219-19F0-DCBE-110C781F8AC3}"/>
              </a:ext>
            </a:extLst>
          </p:cNvPr>
          <p:cNvSpPr txBox="1"/>
          <p:nvPr/>
        </p:nvSpPr>
        <p:spPr>
          <a:xfrm>
            <a:off x="5962951" y="443942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 the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BAB2-2CBD-F256-9E7D-D14A89D889D4}"/>
              </a:ext>
            </a:extLst>
          </p:cNvPr>
          <p:cNvSpPr txBox="1"/>
          <p:nvPr/>
        </p:nvSpPr>
        <p:spPr>
          <a:xfrm>
            <a:off x="2209800" y="181492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69807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72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2800" spc="-5" dirty="0">
                <a:latin typeface="Courier New"/>
                <a:cs typeface="Courier New"/>
              </a:rPr>
              <a:t>	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password=‘	</a:t>
            </a:r>
            <a:r>
              <a:rPr sz="2800" b="1" spc="-1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’;</a:t>
            </a:r>
            <a:endParaRPr sz="28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35DE7-41C0-A48D-4EF8-7AEB409F75CC}"/>
              </a:ext>
            </a:extLst>
          </p:cNvPr>
          <p:cNvSpPr txBox="1"/>
          <p:nvPr/>
        </p:nvSpPr>
        <p:spPr>
          <a:xfrm>
            <a:off x="5486400" y="499711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asdasdasdasdas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E0636-A17F-F8C9-CAC3-1F40A8CE486A}"/>
              </a:ext>
            </a:extLst>
          </p:cNvPr>
          <p:cNvCxnSpPr/>
          <p:nvPr/>
        </p:nvCxnSpPr>
        <p:spPr>
          <a:xfrm flipH="1" flipV="1">
            <a:off x="7162800" y="3916345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266E8-A76C-E6B6-1689-0587335B3452}"/>
              </a:ext>
            </a:extLst>
          </p:cNvPr>
          <p:cNvCxnSpPr>
            <a:cxnSpLocks/>
          </p:cNvCxnSpPr>
          <p:nvPr/>
        </p:nvCxnSpPr>
        <p:spPr>
          <a:xfrm flipH="1" flipV="1">
            <a:off x="7552349" y="4033053"/>
            <a:ext cx="510768" cy="5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3CE39-D00E-7EA5-B7A2-74AEA452E48D}"/>
              </a:ext>
            </a:extLst>
          </p:cNvPr>
          <p:cNvSpPr txBox="1"/>
          <p:nvPr/>
        </p:nvSpPr>
        <p:spPr>
          <a:xfrm>
            <a:off x="8028619" y="44545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out rest of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5B3B9-B219-19F0-DCBE-110C781F8AC3}"/>
              </a:ext>
            </a:extLst>
          </p:cNvPr>
          <p:cNvSpPr txBox="1"/>
          <p:nvPr/>
        </p:nvSpPr>
        <p:spPr>
          <a:xfrm>
            <a:off x="5962951" y="443942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 the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BAB2-2CBD-F256-9E7D-D14A89D889D4}"/>
              </a:ext>
            </a:extLst>
          </p:cNvPr>
          <p:cNvSpPr txBox="1"/>
          <p:nvPr/>
        </p:nvSpPr>
        <p:spPr>
          <a:xfrm>
            <a:off x="2209800" y="181492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7EBFE-F9A2-7944-7C45-23D53950B03C}"/>
              </a:ext>
            </a:extLst>
          </p:cNvPr>
          <p:cNvSpPr txBox="1"/>
          <p:nvPr/>
        </p:nvSpPr>
        <p:spPr>
          <a:xfrm>
            <a:off x="3810000" y="5527229"/>
            <a:ext cx="45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MT"/>
                <a:cs typeface="Arial MT"/>
              </a:rPr>
              <a:t>It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doesn’t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matter </a:t>
            </a:r>
            <a:r>
              <a:rPr lang="en-US" sz="1800" spc="-15" dirty="0">
                <a:latin typeface="Arial MT"/>
                <a:cs typeface="Arial MT"/>
              </a:rPr>
              <a:t>what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password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is, because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20" dirty="0">
                <a:latin typeface="Arial MT"/>
                <a:cs typeface="Arial MT"/>
              </a:rPr>
              <a:t>we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comment out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entire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2nd </a:t>
            </a:r>
            <a:r>
              <a:rPr lang="en-US" sz="1800" spc="-49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</a:t>
            </a:r>
            <a:r>
              <a:rPr lang="en-US" sz="1800" spc="-15" dirty="0">
                <a:latin typeface="Arial MT"/>
                <a:cs typeface="Arial MT"/>
              </a:rPr>
              <a:t>a</a:t>
            </a:r>
            <a:r>
              <a:rPr lang="en-US" sz="1800" dirty="0">
                <a:latin typeface="Arial MT"/>
                <a:cs typeface="Arial MT"/>
              </a:rPr>
              <a:t>rt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of t</a:t>
            </a:r>
            <a:r>
              <a:rPr lang="en-US" sz="1800" spc="-5" dirty="0">
                <a:latin typeface="Arial MT"/>
                <a:cs typeface="Arial MT"/>
              </a:rPr>
              <a:t>he </a:t>
            </a:r>
            <a:r>
              <a:rPr lang="en-US" sz="1800" b="1" spc="-5" dirty="0">
                <a:latin typeface="Courier New"/>
                <a:cs typeface="Courier New"/>
              </a:rPr>
              <a:t>an</a:t>
            </a:r>
            <a:r>
              <a:rPr lang="en-US" sz="1800" b="1" dirty="0">
                <a:latin typeface="Courier New"/>
                <a:cs typeface="Courier New"/>
              </a:rPr>
              <a:t>d</a:t>
            </a:r>
            <a:r>
              <a:rPr lang="en-US" sz="1800" b="1" spc="-60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cl</a:t>
            </a:r>
            <a:r>
              <a:rPr lang="en-US" sz="1800" spc="-15" dirty="0">
                <a:latin typeface="Arial MT"/>
                <a:cs typeface="Arial MT"/>
              </a:rPr>
              <a:t>a</a:t>
            </a:r>
            <a:r>
              <a:rPr lang="en-US" sz="1800" spc="-5" dirty="0">
                <a:latin typeface="Arial MT"/>
                <a:cs typeface="Arial MT"/>
              </a:rPr>
              <a:t>use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D98B76D3-D26C-3486-EDA7-98C44C46B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9BDEBC5A-4767-5A2D-8333-6C155CF1E543}"/>
              </a:ext>
            </a:extLst>
          </p:cNvPr>
          <p:cNvSpPr/>
          <p:nvPr/>
        </p:nvSpPr>
        <p:spPr>
          <a:xfrm>
            <a:off x="2629535" y="1668398"/>
            <a:ext cx="2009139" cy="512445"/>
          </a:xfrm>
          <a:custGeom>
            <a:avLst/>
            <a:gdLst/>
            <a:ahLst/>
            <a:cxnLst/>
            <a:rect l="l" t="t" r="r" b="b"/>
            <a:pathLst>
              <a:path w="2009139" h="512444">
                <a:moveTo>
                  <a:pt x="2008632" y="0"/>
                </a:moveTo>
                <a:lnTo>
                  <a:pt x="0" y="0"/>
                </a:lnTo>
                <a:lnTo>
                  <a:pt x="0" y="512063"/>
                </a:lnTo>
                <a:lnTo>
                  <a:pt x="2008632" y="512063"/>
                </a:lnTo>
                <a:lnTo>
                  <a:pt x="2008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90072D19-AEE4-10EC-7B72-69026DE2F9F7}"/>
              </a:ext>
            </a:extLst>
          </p:cNvPr>
          <p:cNvSpPr/>
          <p:nvPr/>
        </p:nvSpPr>
        <p:spPr>
          <a:xfrm>
            <a:off x="4942966" y="1668398"/>
            <a:ext cx="4178935" cy="512445"/>
          </a:xfrm>
          <a:custGeom>
            <a:avLst/>
            <a:gdLst/>
            <a:ahLst/>
            <a:cxnLst/>
            <a:rect l="l" t="t" r="r" b="b"/>
            <a:pathLst>
              <a:path w="4178934" h="512444">
                <a:moveTo>
                  <a:pt x="4178808" y="0"/>
                </a:moveTo>
                <a:lnTo>
                  <a:pt x="0" y="0"/>
                </a:lnTo>
                <a:lnTo>
                  <a:pt x="0" y="512063"/>
                </a:lnTo>
                <a:lnTo>
                  <a:pt x="4178808" y="512063"/>
                </a:lnTo>
                <a:lnTo>
                  <a:pt x="41788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915D7B05-B79A-0BCD-8ED1-B854EF3DBAFD}"/>
              </a:ext>
            </a:extLst>
          </p:cNvPr>
          <p:cNvSpPr txBox="1"/>
          <p:nvPr/>
        </p:nvSpPr>
        <p:spPr>
          <a:xfrm>
            <a:off x="367301" y="1087211"/>
            <a:ext cx="89198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seedlabsqlinjection.com/unsafe_home.php?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username=Alice</a:t>
            </a:r>
            <a:r>
              <a:rPr lang="en-US" sz="3600" spc="-5" dirty="0">
                <a:latin typeface="Arial MT"/>
                <a:cs typeface="Arial MT"/>
              </a:rPr>
              <a:t>%27</a:t>
            </a:r>
            <a:r>
              <a:rPr lang="en-US" sz="3600" spc="-5" dirty="0">
                <a:highlight>
                  <a:srgbClr val="FFFF00"/>
                </a:highlight>
                <a:latin typeface="Arial MT"/>
                <a:cs typeface="Arial MT"/>
              </a:rPr>
              <a:t>%</a:t>
            </a:r>
            <a:r>
              <a:rPr lang="en-US" sz="3600" spc="-5" dirty="0">
                <a:latin typeface="Arial MT"/>
                <a:cs typeface="Arial MT"/>
              </a:rPr>
              <a:t>20</a:t>
            </a:r>
            <a:r>
              <a:rPr sz="3600" spc="-5" dirty="0">
                <a:latin typeface="Arial MT"/>
                <a:cs typeface="Arial MT"/>
              </a:rPr>
              <a:t>%23&amp;password=password</a:t>
            </a:r>
            <a:endParaRPr sz="3600" dirty="0">
              <a:latin typeface="Arial MT"/>
              <a:cs typeface="Arial MT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6A0C3DDE-E8B4-34F6-A2DD-372159D61D39}"/>
              </a:ext>
            </a:extLst>
          </p:cNvPr>
          <p:cNvSpPr txBox="1"/>
          <p:nvPr/>
        </p:nvSpPr>
        <p:spPr>
          <a:xfrm>
            <a:off x="310675" y="2929786"/>
            <a:ext cx="7326630" cy="126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conduct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URL!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codes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21E58DD-EB4D-2946-41B4-187284DA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79852"/>
              </p:ext>
            </p:extLst>
          </p:nvPr>
        </p:nvGraphicFramePr>
        <p:xfrm>
          <a:off x="341435" y="4343400"/>
          <a:ext cx="8128000" cy="1958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Escape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#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%23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%3B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‘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%27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2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14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D98B76D3-D26C-3486-EDA7-98C44C46B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9BDEBC5A-4767-5A2D-8333-6C155CF1E543}"/>
              </a:ext>
            </a:extLst>
          </p:cNvPr>
          <p:cNvSpPr/>
          <p:nvPr/>
        </p:nvSpPr>
        <p:spPr>
          <a:xfrm>
            <a:off x="2629535" y="1668398"/>
            <a:ext cx="2009139" cy="512445"/>
          </a:xfrm>
          <a:custGeom>
            <a:avLst/>
            <a:gdLst/>
            <a:ahLst/>
            <a:cxnLst/>
            <a:rect l="l" t="t" r="r" b="b"/>
            <a:pathLst>
              <a:path w="2009139" h="512444">
                <a:moveTo>
                  <a:pt x="2008632" y="0"/>
                </a:moveTo>
                <a:lnTo>
                  <a:pt x="0" y="0"/>
                </a:lnTo>
                <a:lnTo>
                  <a:pt x="0" y="512063"/>
                </a:lnTo>
                <a:lnTo>
                  <a:pt x="2008632" y="512063"/>
                </a:lnTo>
                <a:lnTo>
                  <a:pt x="2008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90072D19-AEE4-10EC-7B72-69026DE2F9F7}"/>
              </a:ext>
            </a:extLst>
          </p:cNvPr>
          <p:cNvSpPr/>
          <p:nvPr/>
        </p:nvSpPr>
        <p:spPr>
          <a:xfrm>
            <a:off x="4942966" y="1668398"/>
            <a:ext cx="4178935" cy="512445"/>
          </a:xfrm>
          <a:custGeom>
            <a:avLst/>
            <a:gdLst/>
            <a:ahLst/>
            <a:cxnLst/>
            <a:rect l="l" t="t" r="r" b="b"/>
            <a:pathLst>
              <a:path w="4178934" h="512444">
                <a:moveTo>
                  <a:pt x="4178808" y="0"/>
                </a:moveTo>
                <a:lnTo>
                  <a:pt x="0" y="0"/>
                </a:lnTo>
                <a:lnTo>
                  <a:pt x="0" y="512063"/>
                </a:lnTo>
                <a:lnTo>
                  <a:pt x="4178808" y="512063"/>
                </a:lnTo>
                <a:lnTo>
                  <a:pt x="41788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915D7B05-B79A-0BCD-8ED1-B854EF3DBAFD}"/>
              </a:ext>
            </a:extLst>
          </p:cNvPr>
          <p:cNvSpPr txBox="1"/>
          <p:nvPr/>
        </p:nvSpPr>
        <p:spPr>
          <a:xfrm>
            <a:off x="367301" y="1087211"/>
            <a:ext cx="891984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seedlabsqlinjection.com/unsafe_home.php?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username=Alice</a:t>
            </a:r>
            <a:r>
              <a:rPr lang="en-US" sz="3600" spc="-5" dirty="0">
                <a:latin typeface="Arial MT"/>
                <a:cs typeface="Arial MT"/>
              </a:rPr>
              <a:t>%27</a:t>
            </a:r>
            <a:r>
              <a:rPr lang="en-US" sz="3600" spc="-5" dirty="0">
                <a:highlight>
                  <a:srgbClr val="FFFF00"/>
                </a:highlight>
                <a:latin typeface="Arial MT"/>
                <a:cs typeface="Arial MT"/>
              </a:rPr>
              <a:t>%</a:t>
            </a:r>
            <a:r>
              <a:rPr lang="en-US" sz="3600" spc="-5" dirty="0">
                <a:latin typeface="Arial MT"/>
                <a:cs typeface="Arial MT"/>
              </a:rPr>
              <a:t>20</a:t>
            </a:r>
            <a:r>
              <a:rPr sz="3600" spc="-5" dirty="0">
                <a:latin typeface="Arial MT"/>
                <a:cs typeface="Arial MT"/>
              </a:rPr>
              <a:t>%23&amp;password=password</a:t>
            </a:r>
            <a:endParaRPr sz="36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1C45D-793D-8C7A-05B0-49616D94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2" y="3429000"/>
            <a:ext cx="11378793" cy="1298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6873A-B438-63AB-C897-151E121E3FB5}"/>
              </a:ext>
            </a:extLst>
          </p:cNvPr>
          <p:cNvSpPr txBox="1"/>
          <p:nvPr/>
        </p:nvSpPr>
        <p:spPr>
          <a:xfrm>
            <a:off x="1295400" y="4876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(HTML page contents)</a:t>
            </a:r>
          </a:p>
        </p:txBody>
      </p:sp>
    </p:spTree>
    <p:extLst>
      <p:ext uri="{BB962C8B-B14F-4D97-AF65-F5344CB8AC3E}">
        <p14:creationId xmlns:p14="http://schemas.microsoft.com/office/powerpoint/2010/main" val="192173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6580-AAF6-DC44-E805-A8016B07DFCB}"/>
              </a:ext>
            </a:extLst>
          </p:cNvPr>
          <p:cNvSpPr txBox="1"/>
          <p:nvPr/>
        </p:nvSpPr>
        <p:spPr>
          <a:xfrm>
            <a:off x="228753" y="1759243"/>
            <a:ext cx="612140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protocol://hostname[:port]/[path/]file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sz="1800" spc="-10" dirty="0">
                <a:latin typeface="Arial MT"/>
                <a:cs typeface="Arial MT"/>
              </a:rPr>
              <a:t>ex.</a:t>
            </a:r>
            <a:r>
              <a:rPr lang="en-US" sz="1800" spc="-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Courier New"/>
                <a:cs typeface="Courier New"/>
                <a:hlinkClick r:id="rId10"/>
              </a:rPr>
              <a:t>http://cs.montana.edu/pearsall/rainer.jpeg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2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</a:pPr>
            <a:r>
              <a:rPr lang="en-US" sz="1800" spc="5" dirty="0">
                <a:latin typeface="Arial MT"/>
                <a:cs typeface="Arial MT"/>
              </a:rPr>
              <a:t>HTTP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Request: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Method, 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dirty="0">
                <a:latin typeface="Arial"/>
                <a:cs typeface="Arial"/>
              </a:rPr>
              <a:t>Methods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GET,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POST,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HAD, </a:t>
            </a:r>
            <a:r>
              <a:rPr lang="en-US" sz="1800" dirty="0">
                <a:latin typeface="Arial MT"/>
                <a:cs typeface="Arial MT"/>
              </a:rPr>
              <a:t>UPDATE</a:t>
            </a:r>
          </a:p>
          <a:p>
            <a:pPr marL="347980" indent="-287020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lang="en-US" sz="1800" spc="-5" dirty="0">
                <a:latin typeface="Arial MT"/>
                <a:cs typeface="Arial MT"/>
              </a:rPr>
              <a:t>Headers: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Host,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referrer,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User-agent,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Cookie…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CC4CD9A-F620-C6EE-9091-34607E41725B}"/>
              </a:ext>
            </a:extLst>
          </p:cNvPr>
          <p:cNvSpPr txBox="1"/>
          <p:nvPr/>
        </p:nvSpPr>
        <p:spPr>
          <a:xfrm>
            <a:off x="6705600" y="-178337"/>
            <a:ext cx="4935220" cy="74892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219710" algn="ctr">
              <a:lnSpc>
                <a:spcPct val="100000"/>
              </a:lnSpc>
              <a:spcBef>
                <a:spcPts val="1335"/>
              </a:spcBef>
            </a:pPr>
            <a:r>
              <a:rPr sz="1200" spc="5" dirty="0">
                <a:latin typeface="Arial MT"/>
                <a:cs typeface="Arial MT"/>
              </a:rPr>
              <a:t>HTTP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</a:t>
            </a:r>
            <a:endParaRPr sz="1200" dirty="0">
              <a:latin typeface="Arial MT"/>
              <a:cs typeface="Arial MT"/>
            </a:endParaRPr>
          </a:p>
          <a:p>
            <a:pPr marL="12700" marR="5080" indent="304800">
              <a:lnSpc>
                <a:spcPct val="132600"/>
              </a:lnSpc>
              <a:spcBef>
                <a:spcPts val="525"/>
              </a:spcBef>
              <a:tabLst>
                <a:tab pos="3517900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1"/>
              </a:rPr>
              <a:t>http://cs.montana.edu/pearsll/rainer.jpeg </a:t>
            </a:r>
            <a:r>
              <a:rPr sz="14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264-E437-7DD1-3143-9D8EA3248A74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B831E-6CDC-2B2F-0FE6-8B51453B7180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21C24-B39D-2931-EF3E-C80AF71B16A9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8053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1DCC17D-6DF9-817E-6F73-1FAD7F019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E0E42158-4DD7-5D45-23CF-36027895789C}"/>
              </a:ext>
            </a:extLst>
          </p:cNvPr>
          <p:cNvGrpSpPr/>
          <p:nvPr/>
        </p:nvGrpSpPr>
        <p:grpSpPr>
          <a:xfrm>
            <a:off x="152400" y="1447800"/>
            <a:ext cx="8610600" cy="4159250"/>
            <a:chOff x="152400" y="1447800"/>
            <a:chExt cx="8610600" cy="4159250"/>
          </a:xfrm>
        </p:grpSpPr>
        <p:pic>
          <p:nvPicPr>
            <p:cNvPr id="11" name="object 4">
              <a:extLst>
                <a:ext uri="{FF2B5EF4-FFF2-40B4-BE49-F238E27FC236}">
                  <a16:creationId xmlns:a16="http://schemas.microsoft.com/office/drawing/2014/main" id="{2048EB94-D571-217C-5B89-E410605537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1447800"/>
              <a:ext cx="8610600" cy="4158996"/>
            </a:xfrm>
            <a:prstGeom prst="rect">
              <a:avLst/>
            </a:prstGeom>
          </p:spPr>
        </p:pic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E764462-3100-47E8-D80E-EDFA45ED1367}"/>
                </a:ext>
              </a:extLst>
            </p:cNvPr>
            <p:cNvSpPr/>
            <p:nvPr/>
          </p:nvSpPr>
          <p:spPr>
            <a:xfrm>
              <a:off x="1950339" y="1820418"/>
              <a:ext cx="725805" cy="1096645"/>
            </a:xfrm>
            <a:custGeom>
              <a:avLst/>
              <a:gdLst/>
              <a:ahLst/>
              <a:cxnLst/>
              <a:rect l="l" t="t" r="r" b="b"/>
              <a:pathLst>
                <a:path w="725805" h="1096645">
                  <a:moveTo>
                    <a:pt x="592836" y="0"/>
                  </a:moveTo>
                  <a:lnTo>
                    <a:pt x="239903" y="132969"/>
                  </a:lnTo>
                  <a:lnTo>
                    <a:pt x="361315" y="187960"/>
                  </a:lnTo>
                  <a:lnTo>
                    <a:pt x="0" y="986282"/>
                  </a:lnTo>
                  <a:lnTo>
                    <a:pt x="242950" y="1096264"/>
                  </a:lnTo>
                  <a:lnTo>
                    <a:pt x="604266" y="298069"/>
                  </a:lnTo>
                  <a:lnTo>
                    <a:pt x="725805" y="353060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3EAF93BD-B318-BBD0-CCD8-20B4DF6AF069}"/>
                </a:ext>
              </a:extLst>
            </p:cNvPr>
            <p:cNvSpPr/>
            <p:nvPr/>
          </p:nvSpPr>
          <p:spPr>
            <a:xfrm>
              <a:off x="1950339" y="1820418"/>
              <a:ext cx="725805" cy="1096645"/>
            </a:xfrm>
            <a:custGeom>
              <a:avLst/>
              <a:gdLst/>
              <a:ahLst/>
              <a:cxnLst/>
              <a:rect l="l" t="t" r="r" b="b"/>
              <a:pathLst>
                <a:path w="725805" h="1096645">
                  <a:moveTo>
                    <a:pt x="0" y="986282"/>
                  </a:moveTo>
                  <a:lnTo>
                    <a:pt x="361315" y="187960"/>
                  </a:lnTo>
                  <a:lnTo>
                    <a:pt x="239903" y="132969"/>
                  </a:lnTo>
                  <a:lnTo>
                    <a:pt x="592836" y="0"/>
                  </a:lnTo>
                  <a:lnTo>
                    <a:pt x="725805" y="353060"/>
                  </a:lnTo>
                  <a:lnTo>
                    <a:pt x="604266" y="298069"/>
                  </a:lnTo>
                  <a:lnTo>
                    <a:pt x="242950" y="1096264"/>
                  </a:lnTo>
                  <a:lnTo>
                    <a:pt x="0" y="98628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F6AFB430-F3C0-9280-28B4-C4F6B1CD56A0}"/>
              </a:ext>
            </a:extLst>
          </p:cNvPr>
          <p:cNvSpPr txBox="1"/>
          <p:nvPr/>
        </p:nvSpPr>
        <p:spPr>
          <a:xfrm>
            <a:off x="9107805" y="1397253"/>
            <a:ext cx="23298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logs in, </a:t>
            </a:r>
            <a:r>
              <a:rPr sz="2400" dirty="0">
                <a:latin typeface="Arial MT"/>
                <a:cs typeface="Arial MT"/>
              </a:rPr>
              <a:t>they can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 personal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information!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89466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95F9882-1A8A-8BC4-B7CC-32646A72C3DE}"/>
              </a:ext>
            </a:extLst>
          </p:cNvPr>
          <p:cNvSpPr txBox="1">
            <a:spLocks/>
          </p:cNvSpPr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SQL</a:t>
            </a:r>
            <a:r>
              <a:rPr lang="en-US" b="1" spc="-90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Injections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3BBA600-B018-0126-7279-7BADF2E22D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5FDE7654-3FAB-26AA-8F2A-F3689AE39623}"/>
              </a:ext>
            </a:extLst>
          </p:cNvPr>
          <p:cNvSpPr txBox="1"/>
          <p:nvPr/>
        </p:nvSpPr>
        <p:spPr>
          <a:xfrm>
            <a:off x="4595621" y="830325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UPDATE credential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nickname='$input_nickname’,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656E3F14-71F0-B610-75FE-FBD5F458ECDA}"/>
              </a:ext>
            </a:extLst>
          </p:cNvPr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9D82925-B124-60D2-7DA4-9ED7D32E4A5D}"/>
              </a:ext>
            </a:extLst>
          </p:cNvPr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99503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95F9882-1A8A-8BC4-B7CC-32646A72C3DE}"/>
              </a:ext>
            </a:extLst>
          </p:cNvPr>
          <p:cNvSpPr txBox="1">
            <a:spLocks/>
          </p:cNvSpPr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SQL</a:t>
            </a:r>
            <a:r>
              <a:rPr lang="en-US" b="1" spc="-90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Injections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3BBA600-B018-0126-7279-7BADF2E22D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5FDE7654-3FAB-26AA-8F2A-F3689AE39623}"/>
              </a:ext>
            </a:extLst>
          </p:cNvPr>
          <p:cNvSpPr txBox="1"/>
          <p:nvPr/>
        </p:nvSpPr>
        <p:spPr>
          <a:xfrm>
            <a:off x="4595621" y="830325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UPDATE credential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nickname='$input_nickname’,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656E3F14-71F0-B610-75FE-FBD5F458ECDA}"/>
              </a:ext>
            </a:extLst>
          </p:cNvPr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29D82925-B124-60D2-7DA4-9ED7D32E4A5D}"/>
              </a:ext>
            </a:extLst>
          </p:cNvPr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9B081D3D-235C-7866-574A-AEFAC26788E0}"/>
              </a:ext>
            </a:extLst>
          </p:cNvPr>
          <p:cNvSpPr txBox="1"/>
          <p:nvPr/>
        </p:nvSpPr>
        <p:spPr>
          <a:xfrm>
            <a:off x="4633721" y="5080796"/>
            <a:ext cx="525526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90"/>
              </a:lnSpc>
            </a:pPr>
            <a:r>
              <a:rPr sz="1800" spc="-5" dirty="0">
                <a:latin typeface="Arial MT"/>
                <a:cs typeface="Arial MT"/>
              </a:rPr>
              <a:t>NickName: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’,salary=‘100000000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163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438F73E-C1B4-5DC2-C04F-3EC79F2AF468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8B090A2B-3728-54EF-15D8-E71E3168D1B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F66FC2E5-C27F-E056-4B7A-4620B2C6877A}"/>
              </a:ext>
            </a:extLst>
          </p:cNvPr>
          <p:cNvSpPr/>
          <p:nvPr/>
        </p:nvSpPr>
        <p:spPr>
          <a:xfrm>
            <a:off x="6105144" y="1335024"/>
            <a:ext cx="4041775" cy="402590"/>
          </a:xfrm>
          <a:custGeom>
            <a:avLst/>
            <a:gdLst/>
            <a:ahLst/>
            <a:cxnLst/>
            <a:rect l="l" t="t" r="r" b="b"/>
            <a:pathLst>
              <a:path w="4041775" h="402589">
                <a:moveTo>
                  <a:pt x="4041648" y="0"/>
                </a:moveTo>
                <a:lnTo>
                  <a:pt x="0" y="0"/>
                </a:lnTo>
                <a:lnTo>
                  <a:pt x="0" y="402336"/>
                </a:lnTo>
                <a:lnTo>
                  <a:pt x="4041648" y="402336"/>
                </a:lnTo>
                <a:lnTo>
                  <a:pt x="40416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32A6C2A-7188-F4BB-9294-C56713CD2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575" y="83032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0" dirty="0"/>
              <a:t> </a:t>
            </a:r>
            <a:r>
              <a:rPr spc="-10" dirty="0"/>
              <a:t>credential</a:t>
            </a:r>
            <a:r>
              <a:rPr spc="-35" dirty="0"/>
              <a:t> </a:t>
            </a:r>
            <a:r>
              <a:rPr spc="-15" dirty="0"/>
              <a:t>SET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C92C7A1-BCE7-E194-01ED-24B0A52AF761}"/>
              </a:ext>
            </a:extLst>
          </p:cNvPr>
          <p:cNvSpPr txBox="1"/>
          <p:nvPr/>
        </p:nvSpPr>
        <p:spPr>
          <a:xfrm>
            <a:off x="3965575" y="1257046"/>
            <a:ext cx="662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nickname='’,salary=‘100000000’,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43924662-5F37-34D3-6D61-912120EF4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65575" y="1683461"/>
            <a:ext cx="683387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email='$input_email’, </a:t>
            </a:r>
            <a:r>
              <a:rPr sz="28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address='$input_address’, </a:t>
            </a:r>
            <a:r>
              <a:rPr sz="28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PhoneNumber='$input_phonenumber’ </a:t>
            </a:r>
            <a:r>
              <a:rPr sz="2800" b="0" spc="-16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sz="2800" b="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ID=$id;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E9F2428A-13F8-38E2-D604-674A08A416C1}"/>
              </a:ext>
            </a:extLst>
          </p:cNvPr>
          <p:cNvSpPr txBox="1"/>
          <p:nvPr/>
        </p:nvSpPr>
        <p:spPr>
          <a:xfrm>
            <a:off x="4595621" y="3796410"/>
            <a:ext cx="590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know 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Salary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SQL </a:t>
            </a:r>
            <a:r>
              <a:rPr sz="1800" spc="-5" dirty="0">
                <a:latin typeface="Arial MT"/>
                <a:cs typeface="Arial MT"/>
              </a:rPr>
              <a:t>table.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90EA941-ADA1-7584-2E7F-9D468E33A172}"/>
              </a:ext>
            </a:extLst>
          </p:cNvPr>
          <p:cNvSpPr txBox="1"/>
          <p:nvPr/>
        </p:nvSpPr>
        <p:spPr>
          <a:xfrm>
            <a:off x="4607686" y="4106926"/>
            <a:ext cx="3437254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salary?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2153C1EC-5EA4-3709-B93A-5A90B45E8EFF}"/>
              </a:ext>
            </a:extLst>
          </p:cNvPr>
          <p:cNvSpPr/>
          <p:nvPr/>
        </p:nvSpPr>
        <p:spPr>
          <a:xfrm>
            <a:off x="5826886" y="5071109"/>
            <a:ext cx="4046220" cy="429895"/>
          </a:xfrm>
          <a:custGeom>
            <a:avLst/>
            <a:gdLst/>
            <a:ahLst/>
            <a:cxnLst/>
            <a:rect l="l" t="t" r="r" b="b"/>
            <a:pathLst>
              <a:path w="4046220" h="429895">
                <a:moveTo>
                  <a:pt x="4046220" y="0"/>
                </a:moveTo>
                <a:lnTo>
                  <a:pt x="0" y="0"/>
                </a:lnTo>
                <a:lnTo>
                  <a:pt x="0" y="429767"/>
                </a:lnTo>
                <a:lnTo>
                  <a:pt x="4046220" y="429767"/>
                </a:lnTo>
                <a:lnTo>
                  <a:pt x="404622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A1A09E10-93FF-A7A5-B2D7-8957AB5A572C}"/>
              </a:ext>
            </a:extLst>
          </p:cNvPr>
          <p:cNvSpPr txBox="1"/>
          <p:nvPr/>
        </p:nvSpPr>
        <p:spPr>
          <a:xfrm>
            <a:off x="1653539" y="2650235"/>
            <a:ext cx="2038350" cy="2152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400" spc="-5" dirty="0">
                <a:latin typeface="Courier New"/>
                <a:cs typeface="Courier New"/>
              </a:rPr>
              <a:t>’,salary=‘100000000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9C3AB19C-CC43-8D2A-A19E-C457A35929E0}"/>
              </a:ext>
            </a:extLst>
          </p:cNvPr>
          <p:cNvSpPr txBox="1"/>
          <p:nvPr/>
        </p:nvSpPr>
        <p:spPr>
          <a:xfrm>
            <a:off x="4633721" y="5080796"/>
            <a:ext cx="525526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90"/>
              </a:lnSpc>
            </a:pPr>
            <a:r>
              <a:rPr sz="1800" spc="-5" dirty="0">
                <a:latin typeface="Arial MT"/>
                <a:cs typeface="Arial MT"/>
              </a:rPr>
              <a:t>NickName: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’,salary=‘100000000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5171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9CB397B-1C9A-2AC9-5BCB-C489E788434B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D0F01419-206B-4EC7-13A1-4AEA37A3DBF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23" name="object 4">
            <a:extLst>
              <a:ext uri="{FF2B5EF4-FFF2-40B4-BE49-F238E27FC236}">
                <a16:creationId xmlns:a16="http://schemas.microsoft.com/office/drawing/2014/main" id="{D6B2EBCB-9DBB-B02C-F4A5-873463E573BE}"/>
              </a:ext>
            </a:extLst>
          </p:cNvPr>
          <p:cNvSpPr/>
          <p:nvPr/>
        </p:nvSpPr>
        <p:spPr>
          <a:xfrm>
            <a:off x="6105144" y="1335024"/>
            <a:ext cx="2978150" cy="402590"/>
          </a:xfrm>
          <a:custGeom>
            <a:avLst/>
            <a:gdLst/>
            <a:ahLst/>
            <a:cxnLst/>
            <a:rect l="l" t="t" r="r" b="b"/>
            <a:pathLst>
              <a:path w="2978150" h="402589">
                <a:moveTo>
                  <a:pt x="2977896" y="0"/>
                </a:moveTo>
                <a:lnTo>
                  <a:pt x="0" y="0"/>
                </a:lnTo>
                <a:lnTo>
                  <a:pt x="0" y="402336"/>
                </a:lnTo>
                <a:lnTo>
                  <a:pt x="2977896" y="402336"/>
                </a:lnTo>
                <a:lnTo>
                  <a:pt x="29778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1D64B5D3-E1A5-FECE-D01D-4D43C7065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575" y="830325"/>
            <a:ext cx="555815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sz="28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sz="2800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12700">
              <a:lnSpc>
                <a:spcPct val="100000"/>
              </a:lnSpc>
              <a:tabLst>
                <a:tab pos="5118100" algn="l"/>
              </a:tabLst>
            </a:pP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nick</a:t>
            </a:r>
            <a:r>
              <a:rPr sz="28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sz="2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ame=</a:t>
            </a:r>
            <a:r>
              <a:rPr sz="2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dirty="0"/>
              <a:t>	</a:t>
            </a:r>
            <a:r>
              <a:rPr spc="-5" dirty="0"/>
              <a:t>’,</a:t>
            </a: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2AB2341C-1BBA-B2D6-A4EB-DCE10E7C6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65575" y="1683461"/>
            <a:ext cx="683387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email='$input_email’, </a:t>
            </a:r>
            <a:r>
              <a:rPr sz="24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address='$input_address’, </a:t>
            </a:r>
            <a:r>
              <a:rPr sz="2400" b="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PhoneNumber='$input_phonenumber’ </a:t>
            </a:r>
            <a:r>
              <a:rPr sz="2400" b="0" spc="-16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sz="2400" b="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400" b="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ID=$id;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0F21BDB-7153-33B1-6C9F-46CA7FBA9A62}"/>
              </a:ext>
            </a:extLst>
          </p:cNvPr>
          <p:cNvSpPr txBox="1"/>
          <p:nvPr/>
        </p:nvSpPr>
        <p:spPr>
          <a:xfrm>
            <a:off x="4607686" y="3840226"/>
            <a:ext cx="4522470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</a:t>
            </a:r>
            <a:r>
              <a:rPr sz="2400" spc="-5" dirty="0">
                <a:latin typeface="Arial MT"/>
                <a:cs typeface="Arial MT"/>
              </a:rPr>
              <a:t> else’s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salary??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31605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D63FD-0277-808D-120E-E668ECFD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192000" cy="58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9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61FC8E6-6950-CF34-DA10-DE2F3425F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55A5C2F-8D67-46A6-D3BC-35B505BC39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31391"/>
            <a:ext cx="3505200" cy="4158996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E4274E4-5B6F-E729-65F5-7D5CD702EFE0}"/>
              </a:ext>
            </a:extLst>
          </p:cNvPr>
          <p:cNvSpPr/>
          <p:nvPr/>
        </p:nvSpPr>
        <p:spPr>
          <a:xfrm>
            <a:off x="6739763" y="1362455"/>
            <a:ext cx="1996439" cy="402590"/>
          </a:xfrm>
          <a:custGeom>
            <a:avLst/>
            <a:gdLst/>
            <a:ahLst/>
            <a:cxnLst/>
            <a:rect l="l" t="t" r="r" b="b"/>
            <a:pathLst>
              <a:path w="1996440" h="402589">
                <a:moveTo>
                  <a:pt x="1996440" y="0"/>
                </a:moveTo>
                <a:lnTo>
                  <a:pt x="1915668" y="0"/>
                </a:lnTo>
                <a:lnTo>
                  <a:pt x="0" y="0"/>
                </a:lnTo>
                <a:lnTo>
                  <a:pt x="0" y="402336"/>
                </a:lnTo>
                <a:lnTo>
                  <a:pt x="1915668" y="402336"/>
                </a:lnTo>
                <a:lnTo>
                  <a:pt x="1996440" y="402336"/>
                </a:lnTo>
                <a:lnTo>
                  <a:pt x="19964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A23E185-B2A1-8E36-DE4A-671E143FE897}"/>
              </a:ext>
            </a:extLst>
          </p:cNvPr>
          <p:cNvSpPr txBox="1"/>
          <p:nvPr/>
        </p:nvSpPr>
        <p:spPr>
          <a:xfrm>
            <a:off x="4595621" y="857758"/>
            <a:ext cx="683387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141470" algn="l"/>
              </a:tabLst>
            </a:pPr>
            <a:r>
              <a:rPr sz="2800" spc="-10" dirty="0">
                <a:latin typeface="Courier New"/>
                <a:cs typeface="Courier New"/>
              </a:rPr>
              <a:t>UPDATE</a:t>
            </a:r>
            <a:r>
              <a:rPr sz="2800" spc="16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166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SET 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nickname=‘	</a:t>
            </a:r>
            <a:r>
              <a:rPr sz="2300" spc="-5" dirty="0">
                <a:latin typeface="Courier New"/>
                <a:cs typeface="Courier New"/>
              </a:rPr>
              <a:t>’</a:t>
            </a:r>
            <a:r>
              <a:rPr sz="2800" spc="-5" dirty="0">
                <a:latin typeface="Courier New"/>
                <a:cs typeface="Courier New"/>
              </a:rPr>
              <a:t>, 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54106B3-024C-CBAB-9DF0-6C723D76EC17}"/>
              </a:ext>
            </a:extLst>
          </p:cNvPr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95051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ADD0C57-A9A4-E459-C7FC-0BFD4F876325}"/>
              </a:ext>
            </a:extLst>
          </p:cNvPr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0D2EB21E-C0AE-BDA4-EEA0-958BA7BA0E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1191767"/>
            <a:ext cx="3505198" cy="4158996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77CCD359-E4F7-10B6-9F7C-F29F05760082}"/>
              </a:ext>
            </a:extLst>
          </p:cNvPr>
          <p:cNvSpPr/>
          <p:nvPr/>
        </p:nvSpPr>
        <p:spPr>
          <a:xfrm>
            <a:off x="5820156" y="967993"/>
            <a:ext cx="6009640" cy="402590"/>
          </a:xfrm>
          <a:custGeom>
            <a:avLst/>
            <a:gdLst/>
            <a:ahLst/>
            <a:cxnLst/>
            <a:rect l="l" t="t" r="r" b="b"/>
            <a:pathLst>
              <a:path w="6009640" h="402590">
                <a:moveTo>
                  <a:pt x="6009119" y="0"/>
                </a:moveTo>
                <a:lnTo>
                  <a:pt x="6009119" y="0"/>
                </a:lnTo>
                <a:lnTo>
                  <a:pt x="0" y="0"/>
                </a:lnTo>
                <a:lnTo>
                  <a:pt x="0" y="402336"/>
                </a:lnTo>
                <a:lnTo>
                  <a:pt x="6009119" y="402336"/>
                </a:lnTo>
                <a:lnTo>
                  <a:pt x="60091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573E17-0FBD-8412-D2A1-D2D022335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975" y="462737"/>
            <a:ext cx="4493259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4F88916-B8A9-E28E-682E-E1F0C737389D}"/>
              </a:ext>
            </a:extLst>
          </p:cNvPr>
          <p:cNvSpPr txBox="1"/>
          <p:nvPr/>
        </p:nvSpPr>
        <p:spPr>
          <a:xfrm>
            <a:off x="3736975" y="890142"/>
            <a:ext cx="8396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nickname</a:t>
            </a:r>
            <a:r>
              <a:rPr sz="2400" spc="-15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’,password=</a:t>
            </a:r>
            <a:r>
              <a:rPr sz="2000" spc="-3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rees</a:t>
            </a:r>
            <a:r>
              <a:rPr sz="2000" dirty="0">
                <a:latin typeface="Courier New"/>
                <a:cs typeface="Courier New"/>
              </a:rPr>
              <a:t>e’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40D27656-5113-A3C4-FEDA-A4BF6F0AAFE5}"/>
              </a:ext>
            </a:extLst>
          </p:cNvPr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007D1AE-D987-91CA-F33C-726FD3A2441A}"/>
              </a:ext>
            </a:extLst>
          </p:cNvPr>
          <p:cNvSpPr/>
          <p:nvPr/>
        </p:nvSpPr>
        <p:spPr>
          <a:xfrm>
            <a:off x="5654040" y="4650866"/>
            <a:ext cx="5329555" cy="288290"/>
          </a:xfrm>
          <a:custGeom>
            <a:avLst/>
            <a:gdLst/>
            <a:ahLst/>
            <a:cxnLst/>
            <a:rect l="l" t="t" r="r" b="b"/>
            <a:pathLst>
              <a:path w="5329555" h="288289">
                <a:moveTo>
                  <a:pt x="2325611" y="0"/>
                </a:moveTo>
                <a:lnTo>
                  <a:pt x="1642872" y="0"/>
                </a:lnTo>
                <a:lnTo>
                  <a:pt x="0" y="0"/>
                </a:lnTo>
                <a:lnTo>
                  <a:pt x="0" y="288036"/>
                </a:lnTo>
                <a:lnTo>
                  <a:pt x="1642872" y="288036"/>
                </a:lnTo>
                <a:lnTo>
                  <a:pt x="2325611" y="288036"/>
                </a:lnTo>
                <a:lnTo>
                  <a:pt x="2325611" y="0"/>
                </a:lnTo>
                <a:close/>
              </a:path>
              <a:path w="5329555" h="288289">
                <a:moveTo>
                  <a:pt x="5329415" y="0"/>
                </a:moveTo>
                <a:lnTo>
                  <a:pt x="5192268" y="0"/>
                </a:lnTo>
                <a:lnTo>
                  <a:pt x="4919472" y="0"/>
                </a:lnTo>
                <a:lnTo>
                  <a:pt x="4370832" y="0"/>
                </a:lnTo>
                <a:lnTo>
                  <a:pt x="2325624" y="0"/>
                </a:lnTo>
                <a:lnTo>
                  <a:pt x="2325624" y="288036"/>
                </a:lnTo>
                <a:lnTo>
                  <a:pt x="4370832" y="288036"/>
                </a:lnTo>
                <a:lnTo>
                  <a:pt x="4919472" y="288036"/>
                </a:lnTo>
                <a:lnTo>
                  <a:pt x="5192268" y="288036"/>
                </a:lnTo>
                <a:lnTo>
                  <a:pt x="5329415" y="288036"/>
                </a:lnTo>
                <a:lnTo>
                  <a:pt x="53294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CCFF0229-58AC-7B4E-E6B4-C6A19A1020F1}"/>
              </a:ext>
            </a:extLst>
          </p:cNvPr>
          <p:cNvSpPr txBox="1"/>
          <p:nvPr/>
        </p:nvSpPr>
        <p:spPr>
          <a:xfrm>
            <a:off x="3965575" y="4591939"/>
            <a:ext cx="703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NickName </a:t>
            </a:r>
            <a:r>
              <a:rPr sz="2000" spc="-10" dirty="0">
                <a:latin typeface="Courier New"/>
                <a:cs typeface="Courier New"/>
              </a:rPr>
              <a:t>=‘</a:t>
            </a:r>
            <a:r>
              <a:rPr sz="1800" spc="-10" dirty="0">
                <a:latin typeface="Courier New"/>
                <a:cs typeface="Courier New"/>
              </a:rPr>
              <a:t>’,password=‘reese’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=‘ryan’;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1484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ADD0C57-A9A4-E459-C7FC-0BFD4F876325}"/>
              </a:ext>
            </a:extLst>
          </p:cNvPr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0D2EB21E-C0AE-BDA4-EEA0-958BA7BA0E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1191767"/>
            <a:ext cx="3505198" cy="4158996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77CCD359-E4F7-10B6-9F7C-F29F05760082}"/>
              </a:ext>
            </a:extLst>
          </p:cNvPr>
          <p:cNvSpPr/>
          <p:nvPr/>
        </p:nvSpPr>
        <p:spPr>
          <a:xfrm>
            <a:off x="5820156" y="967993"/>
            <a:ext cx="6009640" cy="402590"/>
          </a:xfrm>
          <a:custGeom>
            <a:avLst/>
            <a:gdLst/>
            <a:ahLst/>
            <a:cxnLst/>
            <a:rect l="l" t="t" r="r" b="b"/>
            <a:pathLst>
              <a:path w="6009640" h="402590">
                <a:moveTo>
                  <a:pt x="6009119" y="0"/>
                </a:moveTo>
                <a:lnTo>
                  <a:pt x="6009119" y="0"/>
                </a:lnTo>
                <a:lnTo>
                  <a:pt x="0" y="0"/>
                </a:lnTo>
                <a:lnTo>
                  <a:pt x="0" y="402336"/>
                </a:lnTo>
                <a:lnTo>
                  <a:pt x="6009119" y="402336"/>
                </a:lnTo>
                <a:lnTo>
                  <a:pt x="600911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FA573E17-0FBD-8412-D2A1-D2D022335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975" y="462737"/>
            <a:ext cx="4493259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4F88916-B8A9-E28E-682E-E1F0C737389D}"/>
              </a:ext>
            </a:extLst>
          </p:cNvPr>
          <p:cNvSpPr txBox="1"/>
          <p:nvPr/>
        </p:nvSpPr>
        <p:spPr>
          <a:xfrm>
            <a:off x="3736975" y="890142"/>
            <a:ext cx="839660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nickname</a:t>
            </a:r>
            <a:r>
              <a:rPr sz="2400" spc="-15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’,password=</a:t>
            </a:r>
            <a:r>
              <a:rPr sz="2000" spc="-3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rees</a:t>
            </a:r>
            <a:r>
              <a:rPr sz="2000" dirty="0">
                <a:latin typeface="Courier New"/>
                <a:cs typeface="Courier New"/>
              </a:rPr>
              <a:t>e’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</a:t>
            </a:r>
            <a:r>
              <a:rPr sz="2000" spc="-1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</a:t>
            </a:r>
            <a:r>
              <a:rPr sz="2000" spc="-10" dirty="0">
                <a:latin typeface="Courier New"/>
                <a:cs typeface="Courier New"/>
              </a:rPr>
              <a:t>m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ourier New"/>
                <a:cs typeface="Courier New"/>
              </a:rPr>
              <a:t>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r>
              <a:rPr sz="2000" spc="-65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’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800" spc="-10" dirty="0">
                <a:latin typeface="Courier New"/>
                <a:cs typeface="Courier New"/>
              </a:rPr>
              <a:t>email='$input_email’,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address='$input_address’, 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PhoneNumber='$input_phonenumber’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40D27656-5113-A3C4-FEDA-A4BF6F0AAFE5}"/>
              </a:ext>
            </a:extLst>
          </p:cNvPr>
          <p:cNvSpPr txBox="1"/>
          <p:nvPr/>
        </p:nvSpPr>
        <p:spPr>
          <a:xfrm>
            <a:off x="4607686" y="3840226"/>
            <a:ext cx="501332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spc="-10" dirty="0">
                <a:latin typeface="Arial MT"/>
                <a:cs typeface="Arial MT"/>
              </a:rPr>
              <a:t>Change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someone </a:t>
            </a:r>
            <a:r>
              <a:rPr sz="2400" spc="-5" dirty="0">
                <a:latin typeface="Arial MT"/>
                <a:cs typeface="Arial MT"/>
              </a:rPr>
              <a:t>else’s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password??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007D1AE-D987-91CA-F33C-726FD3A2441A}"/>
              </a:ext>
            </a:extLst>
          </p:cNvPr>
          <p:cNvSpPr/>
          <p:nvPr/>
        </p:nvSpPr>
        <p:spPr>
          <a:xfrm>
            <a:off x="5654040" y="4650866"/>
            <a:ext cx="5329555" cy="288290"/>
          </a:xfrm>
          <a:custGeom>
            <a:avLst/>
            <a:gdLst/>
            <a:ahLst/>
            <a:cxnLst/>
            <a:rect l="l" t="t" r="r" b="b"/>
            <a:pathLst>
              <a:path w="5329555" h="288289">
                <a:moveTo>
                  <a:pt x="2325611" y="0"/>
                </a:moveTo>
                <a:lnTo>
                  <a:pt x="1642872" y="0"/>
                </a:lnTo>
                <a:lnTo>
                  <a:pt x="0" y="0"/>
                </a:lnTo>
                <a:lnTo>
                  <a:pt x="0" y="288036"/>
                </a:lnTo>
                <a:lnTo>
                  <a:pt x="1642872" y="288036"/>
                </a:lnTo>
                <a:lnTo>
                  <a:pt x="2325611" y="288036"/>
                </a:lnTo>
                <a:lnTo>
                  <a:pt x="2325611" y="0"/>
                </a:lnTo>
                <a:close/>
              </a:path>
              <a:path w="5329555" h="288289">
                <a:moveTo>
                  <a:pt x="5329415" y="0"/>
                </a:moveTo>
                <a:lnTo>
                  <a:pt x="5192268" y="0"/>
                </a:lnTo>
                <a:lnTo>
                  <a:pt x="4919472" y="0"/>
                </a:lnTo>
                <a:lnTo>
                  <a:pt x="4370832" y="0"/>
                </a:lnTo>
                <a:lnTo>
                  <a:pt x="2325624" y="0"/>
                </a:lnTo>
                <a:lnTo>
                  <a:pt x="2325624" y="288036"/>
                </a:lnTo>
                <a:lnTo>
                  <a:pt x="4370832" y="288036"/>
                </a:lnTo>
                <a:lnTo>
                  <a:pt x="4919472" y="288036"/>
                </a:lnTo>
                <a:lnTo>
                  <a:pt x="5192268" y="288036"/>
                </a:lnTo>
                <a:lnTo>
                  <a:pt x="5329415" y="288036"/>
                </a:lnTo>
                <a:lnTo>
                  <a:pt x="532941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CCFF0229-58AC-7B4E-E6B4-C6A19A1020F1}"/>
              </a:ext>
            </a:extLst>
          </p:cNvPr>
          <p:cNvSpPr txBox="1"/>
          <p:nvPr/>
        </p:nvSpPr>
        <p:spPr>
          <a:xfrm>
            <a:off x="3965575" y="4591939"/>
            <a:ext cx="7032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NickName </a:t>
            </a:r>
            <a:r>
              <a:rPr sz="2000" spc="-10" dirty="0">
                <a:latin typeface="Courier New"/>
                <a:cs typeface="Courier New"/>
              </a:rPr>
              <a:t>=‘</a:t>
            </a:r>
            <a:r>
              <a:rPr sz="1800" spc="-10" dirty="0">
                <a:latin typeface="Courier New"/>
                <a:cs typeface="Courier New"/>
              </a:rPr>
              <a:t>’,password=‘reese’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where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name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=‘ryan’;</a:t>
            </a:r>
            <a:r>
              <a:rPr sz="1800" spc="-5" dirty="0">
                <a:solidFill>
                  <a:srgbClr val="A6A6A6"/>
                </a:solidFill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60B60FDE-D230-5D76-2DEE-71F5FBC33B38}"/>
              </a:ext>
            </a:extLst>
          </p:cNvPr>
          <p:cNvSpPr txBox="1"/>
          <p:nvPr/>
        </p:nvSpPr>
        <p:spPr>
          <a:xfrm>
            <a:off x="1636522" y="5593486"/>
            <a:ext cx="350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work!!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99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EA903F6-332F-E364-4B7D-87D4690B8EA1}"/>
              </a:ext>
            </a:extLst>
          </p:cNvPr>
          <p:cNvSpPr txBox="1"/>
          <p:nvPr/>
        </p:nvSpPr>
        <p:spPr>
          <a:xfrm>
            <a:off x="138785" y="1600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A313A48-C714-6E7A-4806-48BA2AD96688}"/>
              </a:ext>
            </a:extLst>
          </p:cNvPr>
          <p:cNvSpPr/>
          <p:nvPr/>
        </p:nvSpPr>
        <p:spPr>
          <a:xfrm>
            <a:off x="3825240" y="496823"/>
            <a:ext cx="7705725" cy="713740"/>
          </a:xfrm>
          <a:custGeom>
            <a:avLst/>
            <a:gdLst/>
            <a:ahLst/>
            <a:cxnLst/>
            <a:rect l="l" t="t" r="r" b="b"/>
            <a:pathLst>
              <a:path w="7705725" h="713740">
                <a:moveTo>
                  <a:pt x="4489704" y="406908"/>
                </a:moveTo>
                <a:lnTo>
                  <a:pt x="4489704" y="406908"/>
                </a:lnTo>
                <a:lnTo>
                  <a:pt x="0" y="406908"/>
                </a:lnTo>
                <a:lnTo>
                  <a:pt x="0" y="713232"/>
                </a:lnTo>
                <a:lnTo>
                  <a:pt x="4489704" y="713232"/>
                </a:lnTo>
                <a:lnTo>
                  <a:pt x="4489704" y="406908"/>
                </a:lnTo>
                <a:close/>
              </a:path>
              <a:path w="7705725" h="713740">
                <a:moveTo>
                  <a:pt x="7705344" y="0"/>
                </a:moveTo>
                <a:lnTo>
                  <a:pt x="2068068" y="0"/>
                </a:lnTo>
                <a:lnTo>
                  <a:pt x="2068068" y="402336"/>
                </a:lnTo>
                <a:lnTo>
                  <a:pt x="7705344" y="402336"/>
                </a:lnTo>
                <a:lnTo>
                  <a:pt x="77053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58432C6-DA1E-9876-A07F-B91E8D59D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3175" y="0"/>
            <a:ext cx="449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UPDATE</a:t>
            </a:r>
            <a:r>
              <a:rPr spc="-45" dirty="0"/>
              <a:t> </a:t>
            </a:r>
            <a:r>
              <a:rPr spc="-10" dirty="0"/>
              <a:t>credential</a:t>
            </a:r>
            <a:r>
              <a:rPr spc="-45" dirty="0"/>
              <a:t> </a:t>
            </a:r>
            <a:r>
              <a:rPr spc="-10" dirty="0"/>
              <a:t>SET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AEBBEB0-2D82-D798-AEC1-4E5C57690EB3}"/>
              </a:ext>
            </a:extLst>
          </p:cNvPr>
          <p:cNvSpPr txBox="1"/>
          <p:nvPr/>
        </p:nvSpPr>
        <p:spPr>
          <a:xfrm>
            <a:off x="3813175" y="394606"/>
            <a:ext cx="7730490" cy="20612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spc="-10" dirty="0">
                <a:latin typeface="Courier New"/>
                <a:cs typeface="Courier New"/>
              </a:rPr>
              <a:t>nickname</a:t>
            </a:r>
            <a:r>
              <a:rPr sz="2400" spc="-10" dirty="0">
                <a:latin typeface="Courier New"/>
                <a:cs typeface="Courier New"/>
              </a:rPr>
              <a:t>=‘</a:t>
            </a:r>
            <a:r>
              <a:rPr sz="2000" spc="-10" dirty="0">
                <a:latin typeface="Courier New"/>
                <a:cs typeface="Courier New"/>
              </a:rPr>
              <a:t>’,password=‘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ucida Grande"/>
              </a:rPr>
              <a:t>3b646f060b0cd2f48e6de158a416fa5cc730b9fb</a:t>
            </a:r>
            <a:r>
              <a:rPr sz="2000" dirty="0">
                <a:latin typeface="Courier New"/>
                <a:cs typeface="Courier New"/>
              </a:rPr>
              <a:t>’</a:t>
            </a:r>
            <a:r>
              <a:rPr sz="2000" spc="-5" dirty="0">
                <a:latin typeface="Courier New"/>
                <a:cs typeface="Courier New"/>
              </a:rPr>
              <a:t> wher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nam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=</a:t>
            </a:r>
            <a:r>
              <a:rPr sz="2000" dirty="0">
                <a:latin typeface="Courier New"/>
                <a:cs typeface="Courier New"/>
              </a:rPr>
              <a:t>‘</a:t>
            </a:r>
            <a:r>
              <a:rPr sz="2000" spc="-5" dirty="0">
                <a:highlight>
                  <a:srgbClr val="FFFF00"/>
                </a:highlight>
                <a:latin typeface="Courier New"/>
                <a:cs typeface="Courier New"/>
              </a:rPr>
              <a:t>ryan’;</a:t>
            </a:r>
            <a:r>
              <a:rPr sz="2000" dirty="0">
                <a:solidFill>
                  <a:srgbClr val="A6A6A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#</a:t>
            </a:r>
            <a:r>
              <a:rPr sz="2000" spc="-650" dirty="0">
                <a:solidFill>
                  <a:srgbClr val="A6A6A6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,</a:t>
            </a:r>
          </a:p>
          <a:p>
            <a:pPr marL="12700" marR="2391410">
              <a:lnSpc>
                <a:spcPts val="3360"/>
              </a:lnSpc>
              <a:spcBef>
                <a:spcPts val="40"/>
              </a:spcBef>
            </a:pP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email='$input_email’, </a:t>
            </a:r>
            <a:r>
              <a:rPr sz="2800" spc="-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ad</a:t>
            </a:r>
            <a:r>
              <a:rPr sz="2800" spc="-1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='</a:t>
            </a:r>
            <a:r>
              <a:rPr sz="2800" spc="-1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$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i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n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u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t_</a:t>
            </a:r>
            <a:r>
              <a:rPr sz="2800" spc="-15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e</a:t>
            </a: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800" spc="-2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’,</a:t>
            </a:r>
            <a:endParaRPr sz="2800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12700">
              <a:lnSpc>
                <a:spcPts val="3250"/>
              </a:lnSpc>
            </a:pPr>
            <a:r>
              <a:rPr sz="2800" spc="-1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PhoneNumber='$input_phonenumber’</a:t>
            </a:r>
            <a:endParaRPr sz="2800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61DCBB9C-8D7F-7272-72C0-06F745720D9C}"/>
              </a:ext>
            </a:extLst>
          </p:cNvPr>
          <p:cNvSpPr txBox="1"/>
          <p:nvPr/>
        </p:nvSpPr>
        <p:spPr>
          <a:xfrm>
            <a:off x="3825875" y="2503078"/>
            <a:ext cx="27673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ID=$id;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23" name="object 9">
            <a:extLst>
              <a:ext uri="{FF2B5EF4-FFF2-40B4-BE49-F238E27FC236}">
                <a16:creationId xmlns:a16="http://schemas.microsoft.com/office/drawing/2014/main" id="{F29D6F49-CD38-634A-1E3E-61F2890B59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30423"/>
            <a:ext cx="12145287" cy="2069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" name="object 11">
            <a:extLst>
              <a:ext uri="{FF2B5EF4-FFF2-40B4-BE49-F238E27FC236}">
                <a16:creationId xmlns:a16="http://schemas.microsoft.com/office/drawing/2014/main" id="{B905BA7B-80F0-215B-B125-1DB761834861}"/>
              </a:ext>
            </a:extLst>
          </p:cNvPr>
          <p:cNvSpPr txBox="1"/>
          <p:nvPr/>
        </p:nvSpPr>
        <p:spPr>
          <a:xfrm>
            <a:off x="88188" y="4835144"/>
            <a:ext cx="92844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insert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lang="en-US" sz="2400" spc="-5" dirty="0">
                <a:latin typeface="Arial MT"/>
                <a:cs typeface="Arial MT"/>
              </a:rPr>
              <a:t>SHA1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‘reese’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instead!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B6C26E-A126-9DE5-EC31-FD22AA1EE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92" y="5371387"/>
            <a:ext cx="5738305" cy="14760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09C53B-D453-3FC3-CFF5-B8AA6D81CBC4}"/>
                  </a:ext>
                </a:extLst>
              </p14:cNvPr>
              <p14:cNvContentPartPr/>
              <p14:nvPr/>
            </p14:nvContentPartPr>
            <p14:xfrm>
              <a:off x="8422458" y="3949834"/>
              <a:ext cx="614880" cy="18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09C53B-D453-3FC3-CFF5-B8AA6D81C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68458" y="3841834"/>
                <a:ext cx="722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1E3488-C268-5033-B2CA-8E19DA93B51A}"/>
                  </a:ext>
                </a:extLst>
              </p14:cNvPr>
              <p14:cNvContentPartPr/>
              <p14:nvPr/>
            </p14:nvContentPartPr>
            <p14:xfrm>
              <a:off x="1392738" y="6167434"/>
              <a:ext cx="5472000" cy="695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1E3488-C268-5033-B2CA-8E19DA93B5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7098" y="6131434"/>
                <a:ext cx="5543640" cy="7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63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6580-AAF6-DC44-E805-A8016B07DFCB}"/>
              </a:ext>
            </a:extLst>
          </p:cNvPr>
          <p:cNvSpPr txBox="1"/>
          <p:nvPr/>
        </p:nvSpPr>
        <p:spPr>
          <a:xfrm>
            <a:off x="228753" y="1759243"/>
            <a:ext cx="612140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protocol://hostname[:port]/[path/]file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sz="1800" spc="-10" dirty="0">
                <a:latin typeface="Arial MT"/>
                <a:cs typeface="Arial MT"/>
              </a:rPr>
              <a:t>ex.</a:t>
            </a:r>
            <a:r>
              <a:rPr lang="en-US" sz="1800" spc="-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Courier New"/>
                <a:cs typeface="Courier New"/>
                <a:hlinkClick r:id="rId10"/>
              </a:rPr>
              <a:t>http://cs.montana.edu/pearsall/rainer.jpeg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2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</a:pPr>
            <a:r>
              <a:rPr lang="en-US" sz="1800" spc="5" dirty="0">
                <a:latin typeface="Arial MT"/>
                <a:cs typeface="Arial MT"/>
              </a:rPr>
              <a:t>HTTP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Request: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Method, 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dirty="0">
                <a:latin typeface="Arial"/>
                <a:cs typeface="Arial"/>
              </a:rPr>
              <a:t>Methods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GET,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POST,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HAD, </a:t>
            </a:r>
            <a:r>
              <a:rPr lang="en-US" sz="1800" dirty="0">
                <a:latin typeface="Arial MT"/>
                <a:cs typeface="Arial MT"/>
              </a:rPr>
              <a:t>UPDATE</a:t>
            </a:r>
          </a:p>
          <a:p>
            <a:pPr marL="347980" indent="-287020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lang="en-US" sz="1800" spc="-5" dirty="0">
                <a:latin typeface="Arial MT"/>
                <a:cs typeface="Arial MT"/>
              </a:rPr>
              <a:t>Headers: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Host,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referrer,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User-agent,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Cookie…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CC4CD9A-F620-C6EE-9091-34607E41725B}"/>
              </a:ext>
            </a:extLst>
          </p:cNvPr>
          <p:cNvSpPr txBox="1"/>
          <p:nvPr/>
        </p:nvSpPr>
        <p:spPr>
          <a:xfrm>
            <a:off x="6705600" y="-178337"/>
            <a:ext cx="4935220" cy="74892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219710" algn="ctr">
              <a:lnSpc>
                <a:spcPct val="100000"/>
              </a:lnSpc>
              <a:spcBef>
                <a:spcPts val="1335"/>
              </a:spcBef>
            </a:pPr>
            <a:r>
              <a:rPr sz="1200" spc="5" dirty="0">
                <a:latin typeface="Arial MT"/>
                <a:cs typeface="Arial MT"/>
              </a:rPr>
              <a:t>HTTP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</a:t>
            </a:r>
            <a:endParaRPr sz="1200" dirty="0">
              <a:latin typeface="Arial MT"/>
              <a:cs typeface="Arial MT"/>
            </a:endParaRPr>
          </a:p>
          <a:p>
            <a:pPr marL="12700" marR="5080" indent="304800">
              <a:lnSpc>
                <a:spcPct val="132600"/>
              </a:lnSpc>
              <a:spcBef>
                <a:spcPts val="525"/>
              </a:spcBef>
              <a:tabLst>
                <a:tab pos="3517900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1"/>
              </a:rPr>
              <a:t>http://cs.montana.edu/pearsll/rainer.jpeg </a:t>
            </a:r>
            <a:r>
              <a:rPr sz="14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264-E437-7DD1-3143-9D8EA3248A74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B831E-6CDC-2B2F-0FE6-8B51453B7180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21C24-B39D-2931-EF3E-C80AF71B16A9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2811-1708-831E-177C-83EDF9C0B818}"/>
              </a:ext>
            </a:extLst>
          </p:cNvPr>
          <p:cNvSpPr txBox="1"/>
          <p:nvPr/>
        </p:nvSpPr>
        <p:spPr>
          <a:xfrm>
            <a:off x="280470" y="4615632"/>
            <a:ext cx="9015930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HTTP Response: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</a:t>
            </a:r>
            <a:r>
              <a:rPr lang="en-US" sz="1800" dirty="0">
                <a:latin typeface="Arial MT"/>
                <a:cs typeface="Arial MT"/>
              </a:rPr>
              <a:t>Status,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Response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Arial"/>
                <a:cs typeface="Arial"/>
              </a:rPr>
              <a:t>Status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Codes</a:t>
            </a:r>
            <a:r>
              <a:rPr lang="en-US" sz="1800" spc="-5" dirty="0">
                <a:latin typeface="Arial MT"/>
                <a:cs typeface="Arial MT"/>
              </a:rPr>
              <a:t>: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2xx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(successful),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3xx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(redirect),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4xx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(bad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request),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5xx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(server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error)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6CFE0E2C-DE0A-B725-B81C-C113E39B470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58030" y="1393922"/>
            <a:ext cx="745235" cy="786384"/>
          </a:xfrm>
          <a:prstGeom prst="rect">
            <a:avLst/>
          </a:prstGeom>
        </p:spPr>
      </p:pic>
      <p:sp>
        <p:nvSpPr>
          <p:cNvPr id="17" name="object 22">
            <a:extLst>
              <a:ext uri="{FF2B5EF4-FFF2-40B4-BE49-F238E27FC236}">
                <a16:creationId xmlns:a16="http://schemas.microsoft.com/office/drawing/2014/main" id="{97DE5222-CE44-6F94-D92E-04E3B7B70BEA}"/>
              </a:ext>
            </a:extLst>
          </p:cNvPr>
          <p:cNvSpPr txBox="1"/>
          <p:nvPr/>
        </p:nvSpPr>
        <p:spPr>
          <a:xfrm>
            <a:off x="8149344" y="2211752"/>
            <a:ext cx="1711960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endParaRPr sz="1800" dirty="0">
              <a:latin typeface="Arial MT"/>
              <a:cs typeface="Arial MT"/>
            </a:endParaRPr>
          </a:p>
          <a:p>
            <a:pPr marL="12065" algn="ctr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Arial MT"/>
                <a:cs typeface="Arial MT"/>
              </a:rPr>
              <a:t>200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951374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478CBF5-1CA7-C4EB-2BD2-E7162F15F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692857A6-1EBC-171A-D19F-A7C05DB24AEA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4F396AC-E542-F404-D2CA-59E5ECB8DFB0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981EB3CD-7F16-A282-FC3C-4A1CB7855299}"/>
                </a:ext>
              </a:extLst>
            </p:cNvPr>
            <p:cNvSpPr/>
            <p:nvPr/>
          </p:nvSpPr>
          <p:spPr>
            <a:xfrm>
              <a:off x="2277999" y="1825002"/>
              <a:ext cx="6353810" cy="429895"/>
            </a:xfrm>
            <a:custGeom>
              <a:avLst/>
              <a:gdLst/>
              <a:ahLst/>
              <a:cxnLst/>
              <a:rect l="l" t="t" r="r" b="b"/>
              <a:pathLst>
                <a:path w="6353809" h="429894">
                  <a:moveTo>
                    <a:pt x="1488948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488948" y="429755"/>
                  </a:lnTo>
                  <a:lnTo>
                    <a:pt x="1488948" y="0"/>
                  </a:lnTo>
                  <a:close/>
                </a:path>
                <a:path w="6353809" h="429894">
                  <a:moveTo>
                    <a:pt x="6353556" y="0"/>
                  </a:moveTo>
                  <a:lnTo>
                    <a:pt x="4893564" y="0"/>
                  </a:lnTo>
                  <a:lnTo>
                    <a:pt x="4893564" y="429755"/>
                  </a:lnTo>
                  <a:lnTo>
                    <a:pt x="6353556" y="429755"/>
                  </a:lnTo>
                  <a:lnTo>
                    <a:pt x="63535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7E3C6EC8-531B-3A47-7D5D-794DC88BF72C}"/>
              </a:ext>
            </a:extLst>
          </p:cNvPr>
          <p:cNvSpPr txBox="1"/>
          <p:nvPr/>
        </p:nvSpPr>
        <p:spPr>
          <a:xfrm>
            <a:off x="8619870" y="1774698"/>
            <a:ext cx="45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9547819-E0CC-D8D2-D3ED-35CB12480632}"/>
              </a:ext>
            </a:extLst>
          </p:cNvPr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03BE9ABB-9EE8-D7C5-9D25-F2C50596673E}"/>
              </a:ext>
            </a:extLst>
          </p:cNvPr>
          <p:cNvSpPr txBox="1"/>
          <p:nvPr/>
        </p:nvSpPr>
        <p:spPr>
          <a:xfrm>
            <a:off x="776427" y="1340358"/>
            <a:ext cx="6408420" cy="16891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35"/>
              </a:spcBef>
              <a:tabLst>
                <a:tab pos="2990215" algn="l"/>
              </a:tabLst>
            </a:pPr>
            <a:r>
              <a:rPr sz="2800" spc="-10" dirty="0">
                <a:latin typeface="Courier New"/>
                <a:cs typeface="Courier New"/>
              </a:rPr>
              <a:t>SELECT </a:t>
            </a:r>
            <a:r>
              <a:rPr sz="2800" spc="-5" dirty="0">
                <a:latin typeface="Courier New"/>
                <a:cs typeface="Courier New"/>
              </a:rPr>
              <a:t>* </a:t>
            </a:r>
            <a:r>
              <a:rPr sz="2800" spc="-10" dirty="0">
                <a:latin typeface="Courier New"/>
                <a:cs typeface="Courier New"/>
              </a:rPr>
              <a:t>FROM credential WHERE </a:t>
            </a:r>
            <a:r>
              <a:rPr sz="2800" spc="-16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object 9">
            <a:extLst>
              <a:ext uri="{FF2B5EF4-FFF2-40B4-BE49-F238E27FC236}">
                <a16:creationId xmlns:a16="http://schemas.microsoft.com/office/drawing/2014/main" id="{AA9572A2-EE69-5AB0-95C9-7386EBE194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21" name="object 10">
            <a:extLst>
              <a:ext uri="{FF2B5EF4-FFF2-40B4-BE49-F238E27FC236}">
                <a16:creationId xmlns:a16="http://schemas.microsoft.com/office/drawing/2014/main" id="{C14F3B49-FE18-ED7E-FA18-22047B64560C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D1569EDE-28D8-B251-75B5-56993F3C865F}"/>
              </a:ext>
            </a:extLst>
          </p:cNvPr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21553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6DE9AE-CBC5-15C8-2A81-84772DC2C4AC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5F65324-FF86-2ED0-0CE8-7399D92DA2CA}"/>
              </a:ext>
            </a:extLst>
          </p:cNvPr>
          <p:cNvGrpSpPr/>
          <p:nvPr/>
        </p:nvGrpSpPr>
        <p:grpSpPr>
          <a:xfrm>
            <a:off x="689229" y="1339977"/>
            <a:ext cx="11421745" cy="973455"/>
            <a:chOff x="689229" y="1339977"/>
            <a:chExt cx="11421745" cy="97345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8170C67-8B4E-117B-DA4D-738987391F73}"/>
                </a:ext>
              </a:extLst>
            </p:cNvPr>
            <p:cNvSpPr/>
            <p:nvPr/>
          </p:nvSpPr>
          <p:spPr>
            <a:xfrm>
              <a:off x="698754" y="1349502"/>
              <a:ext cx="11402695" cy="954405"/>
            </a:xfrm>
            <a:custGeom>
              <a:avLst/>
              <a:gdLst/>
              <a:ahLst/>
              <a:cxnLst/>
              <a:rect l="l" t="t" r="r" b="b"/>
              <a:pathLst>
                <a:path w="11402695" h="954405">
                  <a:moveTo>
                    <a:pt x="0" y="954024"/>
                  </a:moveTo>
                  <a:lnTo>
                    <a:pt x="11402568" y="954024"/>
                  </a:lnTo>
                  <a:lnTo>
                    <a:pt x="11402568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705D672-E17A-21CB-7ECC-9BCD478C556B}"/>
                </a:ext>
              </a:extLst>
            </p:cNvPr>
            <p:cNvSpPr/>
            <p:nvPr/>
          </p:nvSpPr>
          <p:spPr>
            <a:xfrm>
              <a:off x="2277999" y="1825002"/>
              <a:ext cx="8996680" cy="429895"/>
            </a:xfrm>
            <a:custGeom>
              <a:avLst/>
              <a:gdLst/>
              <a:ahLst/>
              <a:cxnLst/>
              <a:rect l="l" t="t" r="r" b="b"/>
              <a:pathLst>
                <a:path w="8996680" h="429894">
                  <a:moveTo>
                    <a:pt x="4680204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4680204" y="429755"/>
                  </a:lnTo>
                  <a:lnTo>
                    <a:pt x="4680204" y="0"/>
                  </a:lnTo>
                  <a:close/>
                </a:path>
                <a:path w="8996680" h="429894">
                  <a:moveTo>
                    <a:pt x="8996172" y="0"/>
                  </a:moveTo>
                  <a:lnTo>
                    <a:pt x="8084820" y="0"/>
                  </a:lnTo>
                  <a:lnTo>
                    <a:pt x="8084820" y="429755"/>
                  </a:lnTo>
                  <a:lnTo>
                    <a:pt x="8996172" y="429755"/>
                  </a:lnTo>
                  <a:lnTo>
                    <a:pt x="89961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2370E01-7EC7-DAB1-2FD4-6CF55BC4B1BF}"/>
              </a:ext>
            </a:extLst>
          </p:cNvPr>
          <p:cNvSpPr txBox="1"/>
          <p:nvPr/>
        </p:nvSpPr>
        <p:spPr>
          <a:xfrm>
            <a:off x="11275821" y="1774698"/>
            <a:ext cx="43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91B2802-2952-397A-0AD3-DDDD13341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127" y="1340358"/>
            <a:ext cx="958723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26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0" dirty="0"/>
              <a:t>WHERE</a:t>
            </a:r>
          </a:p>
          <a:p>
            <a:pPr>
              <a:lnSpc>
                <a:spcPts val="3260"/>
              </a:lnSpc>
            </a:pPr>
            <a:r>
              <a:rPr sz="4200" spc="-15" baseline="-4960" dirty="0"/>
              <a:t>name</a:t>
            </a:r>
            <a:r>
              <a:rPr sz="4200" spc="-7" baseline="-4960" dirty="0"/>
              <a:t>=</a:t>
            </a:r>
            <a:r>
              <a:rPr sz="4200" spc="-22" baseline="-4960" dirty="0"/>
              <a:t> </a:t>
            </a:r>
            <a:r>
              <a:rPr sz="4200" spc="-120" baseline="-4960" dirty="0"/>
              <a:t>‘</a:t>
            </a:r>
            <a:r>
              <a:rPr sz="2400" spc="-5" dirty="0">
                <a:highlight>
                  <a:srgbClr val="FFFF00"/>
                </a:highlight>
              </a:rPr>
              <a:t>';D</a:t>
            </a:r>
            <a:r>
              <a:rPr sz="2400" spc="-5" dirty="0"/>
              <a:t>RO</a:t>
            </a:r>
            <a:r>
              <a:rPr sz="2400" dirty="0"/>
              <a:t>P</a:t>
            </a:r>
            <a:r>
              <a:rPr sz="2400" spc="-15" dirty="0"/>
              <a:t> T</a:t>
            </a:r>
            <a:r>
              <a:rPr sz="2400" spc="-5" dirty="0"/>
              <a:t>ABL</a:t>
            </a:r>
            <a:r>
              <a:rPr sz="2400" dirty="0"/>
              <a:t>E</a:t>
            </a:r>
            <a:r>
              <a:rPr sz="2400" spc="-5" dirty="0"/>
              <a:t> c</a:t>
            </a:r>
            <a:r>
              <a:rPr sz="2400" spc="-15" dirty="0"/>
              <a:t>re</a:t>
            </a:r>
            <a:r>
              <a:rPr sz="2400" spc="-5" dirty="0"/>
              <a:t>dentia</a:t>
            </a:r>
            <a:r>
              <a:rPr sz="2400" spc="-15" dirty="0"/>
              <a:t>l</a:t>
            </a:r>
            <a:r>
              <a:rPr sz="2400" spc="-10" dirty="0"/>
              <a:t>;</a:t>
            </a:r>
            <a:r>
              <a:rPr sz="2400" dirty="0">
                <a:solidFill>
                  <a:srgbClr val="BEBEBE"/>
                </a:solidFill>
              </a:rPr>
              <a:t>#</a:t>
            </a:r>
            <a:r>
              <a:rPr sz="2400" spc="-455" dirty="0">
                <a:solidFill>
                  <a:srgbClr val="BEBEBE"/>
                </a:solidFill>
              </a:rPr>
              <a:t> </a:t>
            </a:r>
            <a:r>
              <a:rPr sz="4200" spc="-7" baseline="-4960" dirty="0">
                <a:solidFill>
                  <a:srgbClr val="BEBEBE"/>
                </a:solidFill>
              </a:rPr>
              <a:t>' </a:t>
            </a:r>
            <a:r>
              <a:rPr sz="4200" spc="-15" baseline="-4960" dirty="0">
                <a:solidFill>
                  <a:srgbClr val="BEBEBE"/>
                </a:solidFill>
              </a:rPr>
              <a:t>a</a:t>
            </a:r>
            <a:r>
              <a:rPr sz="4200" spc="-30" baseline="-4960" dirty="0">
                <a:solidFill>
                  <a:srgbClr val="BEBEBE"/>
                </a:solidFill>
              </a:rPr>
              <a:t>n</a:t>
            </a:r>
            <a:r>
              <a:rPr sz="4200" spc="-7" baseline="-4960" dirty="0">
                <a:solidFill>
                  <a:srgbClr val="BEBEBE"/>
                </a:solidFill>
              </a:rPr>
              <a:t>d </a:t>
            </a:r>
            <a:r>
              <a:rPr sz="4200" spc="-15" baseline="-4960" dirty="0">
                <a:solidFill>
                  <a:srgbClr val="BEBEBE"/>
                </a:solidFill>
              </a:rPr>
              <a:t>pa</a:t>
            </a:r>
            <a:r>
              <a:rPr sz="4200" spc="-30" baseline="-4960" dirty="0">
                <a:solidFill>
                  <a:srgbClr val="BEBEBE"/>
                </a:solidFill>
              </a:rPr>
              <a:t>s</a:t>
            </a:r>
            <a:r>
              <a:rPr sz="4200" spc="-15" baseline="-4960" dirty="0">
                <a:solidFill>
                  <a:srgbClr val="BEBEBE"/>
                </a:solidFill>
              </a:rPr>
              <a:t>swo</a:t>
            </a:r>
            <a:r>
              <a:rPr sz="4200" spc="-30" baseline="-4960" dirty="0">
                <a:solidFill>
                  <a:srgbClr val="BEBEBE"/>
                </a:solidFill>
              </a:rPr>
              <a:t>r</a:t>
            </a:r>
            <a:r>
              <a:rPr sz="4200" spc="-15" baseline="-4960" dirty="0">
                <a:solidFill>
                  <a:srgbClr val="BEBEBE"/>
                </a:solidFill>
              </a:rPr>
              <a:t>d=‘</a:t>
            </a:r>
            <a:endParaRPr sz="4200" baseline="-496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651F550-B72B-87FF-2842-2471E249D46A}"/>
              </a:ext>
            </a:extLst>
          </p:cNvPr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53BCA94-1EA7-2478-F46C-8790311AF0A8}"/>
              </a:ext>
            </a:extLst>
          </p:cNvPr>
          <p:cNvSpPr txBox="1"/>
          <p:nvPr/>
        </p:nvSpPr>
        <p:spPr>
          <a:xfrm>
            <a:off x="776427" y="2729610"/>
            <a:ext cx="570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E779710D-9A5A-08AE-123D-DEE32BF672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EA1FE473-0DC8-B668-DDA8-BAF5C30692A3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A35325DC-8F29-6A48-7363-06864E491DAF}"/>
              </a:ext>
            </a:extLst>
          </p:cNvPr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A68A063D-2EB7-B5E2-749D-48AA72FC2AF9}"/>
              </a:ext>
            </a:extLst>
          </p:cNvPr>
          <p:cNvSpPr txBox="1"/>
          <p:nvPr/>
        </p:nvSpPr>
        <p:spPr>
          <a:xfrm>
            <a:off x="5271770" y="3331209"/>
            <a:ext cx="6121400" cy="4927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4"/>
              </a:lnSpc>
            </a:pPr>
            <a:r>
              <a:rPr sz="3200" spc="-5" dirty="0">
                <a:latin typeface="Courier New"/>
                <a:cs typeface="Courier New"/>
              </a:rPr>
              <a:t>';DROP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TABLE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credential;</a:t>
            </a:r>
            <a:r>
              <a:rPr sz="3200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383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6DE9AE-CBC5-15C8-2A81-84772DC2C4AC}"/>
              </a:ext>
            </a:extLst>
          </p:cNvPr>
          <p:cNvSpPr txBox="1"/>
          <p:nvPr/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5F65324-FF86-2ED0-0CE8-7399D92DA2CA}"/>
              </a:ext>
            </a:extLst>
          </p:cNvPr>
          <p:cNvGrpSpPr/>
          <p:nvPr/>
        </p:nvGrpSpPr>
        <p:grpSpPr>
          <a:xfrm>
            <a:off x="689229" y="1339977"/>
            <a:ext cx="11421745" cy="973455"/>
            <a:chOff x="689229" y="1339977"/>
            <a:chExt cx="11421745" cy="97345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48170C67-8B4E-117B-DA4D-738987391F73}"/>
                </a:ext>
              </a:extLst>
            </p:cNvPr>
            <p:cNvSpPr/>
            <p:nvPr/>
          </p:nvSpPr>
          <p:spPr>
            <a:xfrm>
              <a:off x="698754" y="1349502"/>
              <a:ext cx="11402695" cy="954405"/>
            </a:xfrm>
            <a:custGeom>
              <a:avLst/>
              <a:gdLst/>
              <a:ahLst/>
              <a:cxnLst/>
              <a:rect l="l" t="t" r="r" b="b"/>
              <a:pathLst>
                <a:path w="11402695" h="954405">
                  <a:moveTo>
                    <a:pt x="0" y="954024"/>
                  </a:moveTo>
                  <a:lnTo>
                    <a:pt x="11402568" y="954024"/>
                  </a:lnTo>
                  <a:lnTo>
                    <a:pt x="11402568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705D672-E17A-21CB-7ECC-9BCD478C556B}"/>
                </a:ext>
              </a:extLst>
            </p:cNvPr>
            <p:cNvSpPr/>
            <p:nvPr/>
          </p:nvSpPr>
          <p:spPr>
            <a:xfrm>
              <a:off x="2277999" y="1825002"/>
              <a:ext cx="8996680" cy="429895"/>
            </a:xfrm>
            <a:custGeom>
              <a:avLst/>
              <a:gdLst/>
              <a:ahLst/>
              <a:cxnLst/>
              <a:rect l="l" t="t" r="r" b="b"/>
              <a:pathLst>
                <a:path w="8996680" h="429894">
                  <a:moveTo>
                    <a:pt x="4680204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4680204" y="429755"/>
                  </a:lnTo>
                  <a:lnTo>
                    <a:pt x="4680204" y="0"/>
                  </a:lnTo>
                  <a:close/>
                </a:path>
                <a:path w="8996680" h="429894">
                  <a:moveTo>
                    <a:pt x="8996172" y="0"/>
                  </a:moveTo>
                  <a:lnTo>
                    <a:pt x="8084820" y="0"/>
                  </a:lnTo>
                  <a:lnTo>
                    <a:pt x="8084820" y="429755"/>
                  </a:lnTo>
                  <a:lnTo>
                    <a:pt x="8996172" y="429755"/>
                  </a:lnTo>
                  <a:lnTo>
                    <a:pt x="89961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2370E01-7EC7-DAB1-2FD4-6CF55BC4B1BF}"/>
              </a:ext>
            </a:extLst>
          </p:cNvPr>
          <p:cNvSpPr txBox="1"/>
          <p:nvPr/>
        </p:nvSpPr>
        <p:spPr>
          <a:xfrm>
            <a:off x="11275821" y="1774698"/>
            <a:ext cx="43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BEBEBE"/>
                </a:solidFill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91B2802-2952-397A-0AD3-DDDD13341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9127" y="1340358"/>
            <a:ext cx="9587230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26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20" dirty="0"/>
              <a:t> </a:t>
            </a:r>
            <a:r>
              <a:rPr spc="-10" dirty="0"/>
              <a:t>FROM</a:t>
            </a:r>
            <a:r>
              <a:rPr spc="-30" dirty="0"/>
              <a:t> </a:t>
            </a:r>
            <a:r>
              <a:rPr spc="-10" dirty="0"/>
              <a:t>credential</a:t>
            </a:r>
            <a:r>
              <a:rPr spc="-30" dirty="0"/>
              <a:t> </a:t>
            </a:r>
            <a:r>
              <a:rPr spc="-10" dirty="0"/>
              <a:t>WHERE</a:t>
            </a:r>
          </a:p>
          <a:p>
            <a:pPr>
              <a:lnSpc>
                <a:spcPts val="3260"/>
              </a:lnSpc>
            </a:pPr>
            <a:r>
              <a:rPr sz="4200" spc="-15" baseline="-4960" dirty="0"/>
              <a:t>name</a:t>
            </a:r>
            <a:r>
              <a:rPr sz="4200" spc="-7" baseline="-4960" dirty="0"/>
              <a:t>=</a:t>
            </a:r>
            <a:r>
              <a:rPr sz="4200" spc="-22" baseline="-4960" dirty="0"/>
              <a:t> </a:t>
            </a:r>
            <a:r>
              <a:rPr sz="4200" spc="-120" baseline="-4960" dirty="0"/>
              <a:t>‘</a:t>
            </a:r>
            <a:r>
              <a:rPr sz="2400" spc="-5" dirty="0"/>
              <a:t>';DRO</a:t>
            </a:r>
            <a:r>
              <a:rPr sz="2400" dirty="0"/>
              <a:t>P</a:t>
            </a:r>
            <a:r>
              <a:rPr sz="2400" spc="-15" dirty="0"/>
              <a:t> T</a:t>
            </a:r>
            <a:r>
              <a:rPr sz="2400" spc="-5" dirty="0"/>
              <a:t>ABL</a:t>
            </a:r>
            <a:r>
              <a:rPr sz="2400" dirty="0"/>
              <a:t>E</a:t>
            </a:r>
            <a:r>
              <a:rPr sz="2400" spc="-5" dirty="0"/>
              <a:t> c</a:t>
            </a:r>
            <a:r>
              <a:rPr sz="2400" spc="-15" dirty="0"/>
              <a:t>re</a:t>
            </a:r>
            <a:r>
              <a:rPr sz="2400" spc="-5" dirty="0"/>
              <a:t>dentia</a:t>
            </a:r>
            <a:r>
              <a:rPr sz="2400" spc="-15" dirty="0"/>
              <a:t>l</a:t>
            </a:r>
            <a:r>
              <a:rPr sz="2400" spc="-10" dirty="0"/>
              <a:t>;</a:t>
            </a:r>
            <a:r>
              <a:rPr sz="2400" dirty="0">
                <a:solidFill>
                  <a:srgbClr val="BEBEBE"/>
                </a:solidFill>
              </a:rPr>
              <a:t>#</a:t>
            </a:r>
            <a:r>
              <a:rPr sz="2400" spc="-455" dirty="0">
                <a:solidFill>
                  <a:srgbClr val="BEBEBE"/>
                </a:solidFill>
              </a:rPr>
              <a:t> </a:t>
            </a:r>
            <a:r>
              <a:rPr sz="4200" spc="-7" baseline="-4960" dirty="0">
                <a:solidFill>
                  <a:srgbClr val="BEBEBE"/>
                </a:solidFill>
              </a:rPr>
              <a:t>' </a:t>
            </a:r>
            <a:r>
              <a:rPr sz="4200" spc="-15" baseline="-4960" dirty="0">
                <a:solidFill>
                  <a:srgbClr val="BEBEBE"/>
                </a:solidFill>
              </a:rPr>
              <a:t>a</a:t>
            </a:r>
            <a:r>
              <a:rPr sz="4200" spc="-30" baseline="-4960" dirty="0">
                <a:solidFill>
                  <a:srgbClr val="BEBEBE"/>
                </a:solidFill>
              </a:rPr>
              <a:t>n</a:t>
            </a:r>
            <a:r>
              <a:rPr sz="4200" spc="-7" baseline="-4960" dirty="0">
                <a:solidFill>
                  <a:srgbClr val="BEBEBE"/>
                </a:solidFill>
              </a:rPr>
              <a:t>d </a:t>
            </a:r>
            <a:r>
              <a:rPr sz="4200" spc="-15" baseline="-4960" dirty="0">
                <a:solidFill>
                  <a:srgbClr val="BEBEBE"/>
                </a:solidFill>
              </a:rPr>
              <a:t>pa</a:t>
            </a:r>
            <a:r>
              <a:rPr sz="4200" spc="-30" baseline="-4960" dirty="0">
                <a:solidFill>
                  <a:srgbClr val="BEBEBE"/>
                </a:solidFill>
              </a:rPr>
              <a:t>s</a:t>
            </a:r>
            <a:r>
              <a:rPr sz="4200" spc="-15" baseline="-4960" dirty="0">
                <a:solidFill>
                  <a:srgbClr val="BEBEBE"/>
                </a:solidFill>
              </a:rPr>
              <a:t>swo</a:t>
            </a:r>
            <a:r>
              <a:rPr sz="4200" spc="-30" baseline="-4960" dirty="0">
                <a:solidFill>
                  <a:srgbClr val="BEBEBE"/>
                </a:solidFill>
              </a:rPr>
              <a:t>r</a:t>
            </a:r>
            <a:r>
              <a:rPr sz="4200" spc="-15" baseline="-4960" dirty="0">
                <a:solidFill>
                  <a:srgbClr val="BEBEBE"/>
                </a:solidFill>
              </a:rPr>
              <a:t>d=‘</a:t>
            </a:r>
            <a:endParaRPr sz="4200" baseline="-4960" dirty="0"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2651F550-B72B-87FF-2842-2471E249D46A}"/>
              </a:ext>
            </a:extLst>
          </p:cNvPr>
          <p:cNvSpPr/>
          <p:nvPr/>
        </p:nvSpPr>
        <p:spPr>
          <a:xfrm>
            <a:off x="6209919" y="2765932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39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53BCA94-1EA7-2478-F46C-8790311AF0A8}"/>
              </a:ext>
            </a:extLst>
          </p:cNvPr>
          <p:cNvSpPr txBox="1"/>
          <p:nvPr/>
        </p:nvSpPr>
        <p:spPr>
          <a:xfrm>
            <a:off x="776427" y="2729610"/>
            <a:ext cx="570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delete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drop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table??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E779710D-9A5A-08AE-123D-DEE32BF672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EA1FE473-0DC8-B668-DDA8-BAF5C30692A3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A35325DC-8F29-6A48-7363-06864E491DAF}"/>
              </a:ext>
            </a:extLst>
          </p:cNvPr>
          <p:cNvSpPr txBox="1"/>
          <p:nvPr/>
        </p:nvSpPr>
        <p:spPr>
          <a:xfrm>
            <a:off x="3568953" y="3360165"/>
            <a:ext cx="151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USERNAME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A68A063D-2EB7-B5E2-749D-48AA72FC2AF9}"/>
              </a:ext>
            </a:extLst>
          </p:cNvPr>
          <p:cNvSpPr txBox="1"/>
          <p:nvPr/>
        </p:nvSpPr>
        <p:spPr>
          <a:xfrm>
            <a:off x="5271770" y="3331209"/>
            <a:ext cx="6121400" cy="4927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04"/>
              </a:lnSpc>
            </a:pPr>
            <a:r>
              <a:rPr sz="3200" spc="-5" dirty="0">
                <a:latin typeface="Courier New"/>
                <a:cs typeface="Courier New"/>
              </a:rPr>
              <a:t>';DROP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TABLE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credential;</a:t>
            </a:r>
            <a:r>
              <a:rPr sz="3200" dirty="0">
                <a:solidFill>
                  <a:srgbClr val="BEBEBE"/>
                </a:solidFill>
                <a:latin typeface="Courier New"/>
                <a:cs typeface="Courier New"/>
              </a:rPr>
              <a:t>#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3E9CDC47-B4ED-80B9-B06C-B2197D7239E0}"/>
              </a:ext>
            </a:extLst>
          </p:cNvPr>
          <p:cNvSpPr txBox="1"/>
          <p:nvPr/>
        </p:nvSpPr>
        <p:spPr>
          <a:xfrm>
            <a:off x="4194175" y="4571238"/>
            <a:ext cx="477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work!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Fortunately,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webpage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SQL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executed!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60703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C39A6E5-E6B4-59A1-64D4-F7C58099F296}"/>
              </a:ext>
            </a:extLst>
          </p:cNvPr>
          <p:cNvSpPr txBox="1"/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051FCDB-0DA1-8035-B508-93C255152B4D}"/>
              </a:ext>
            </a:extLst>
          </p:cNvPr>
          <p:cNvSpPr txBox="1"/>
          <p:nvPr/>
        </p:nvSpPr>
        <p:spPr>
          <a:xfrm>
            <a:off x="2745994" y="2804286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Why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is </a:t>
            </a:r>
            <a:r>
              <a:rPr sz="3600" i="1" dirty="0">
                <a:latin typeface="Arial"/>
                <a:cs typeface="Arial"/>
              </a:rPr>
              <a:t>this</a:t>
            </a:r>
            <a:r>
              <a:rPr sz="3600" i="1" spc="-5" dirty="0">
                <a:latin typeface="Arial"/>
                <a:cs typeface="Arial"/>
              </a:rPr>
              <a:t> webpage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unsafe?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112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C39A6E5-E6B4-59A1-64D4-F7C58099F296}"/>
              </a:ext>
            </a:extLst>
          </p:cNvPr>
          <p:cNvSpPr txBox="1"/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051FCDB-0DA1-8035-B508-93C255152B4D}"/>
              </a:ext>
            </a:extLst>
          </p:cNvPr>
          <p:cNvSpPr txBox="1"/>
          <p:nvPr/>
        </p:nvSpPr>
        <p:spPr>
          <a:xfrm>
            <a:off x="2745994" y="2804286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Why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is </a:t>
            </a:r>
            <a:r>
              <a:rPr sz="3600" i="1" dirty="0">
                <a:latin typeface="Arial"/>
                <a:cs typeface="Arial"/>
              </a:rPr>
              <a:t>this</a:t>
            </a:r>
            <a:r>
              <a:rPr sz="3600" i="1" spc="-5" dirty="0">
                <a:latin typeface="Arial"/>
                <a:cs typeface="Arial"/>
              </a:rPr>
              <a:t> webpage</a:t>
            </a:r>
            <a:r>
              <a:rPr sz="3600" i="1" spc="-35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unsafe?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732B467-F0AD-190E-494E-5BD56E0CD463}"/>
              </a:ext>
            </a:extLst>
          </p:cNvPr>
          <p:cNvSpPr txBox="1"/>
          <p:nvPr/>
        </p:nvSpPr>
        <p:spPr>
          <a:xfrm>
            <a:off x="2288794" y="4190746"/>
            <a:ext cx="738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Mixing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input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data!</a:t>
            </a:r>
          </a:p>
        </p:txBody>
      </p:sp>
    </p:spTree>
    <p:extLst>
      <p:ext uri="{BB962C8B-B14F-4D97-AF65-F5344CB8AC3E}">
        <p14:creationId xmlns:p14="http://schemas.microsoft.com/office/powerpoint/2010/main" val="4194686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C6FA13F-2669-0780-B552-E08039D3D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992AC80-FD12-1E55-5075-6731104E2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408" y="3992619"/>
            <a:ext cx="6476421" cy="129097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C9EC2D83-40F3-723B-4938-7EB6F00DEE68}"/>
              </a:ext>
            </a:extLst>
          </p:cNvPr>
          <p:cNvSpPr txBox="1"/>
          <p:nvPr/>
        </p:nvSpPr>
        <p:spPr>
          <a:xfrm>
            <a:off x="650240" y="1406388"/>
            <a:ext cx="11297920" cy="41046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2400" i="1" spc="-5" dirty="0">
                <a:latin typeface="Arial"/>
                <a:cs typeface="Arial"/>
              </a:rPr>
              <a:t>Filtering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and Sanitizing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input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37185" marR="3702685" indent="-287020">
              <a:lnSpc>
                <a:spcPct val="100000"/>
              </a:lnSpc>
              <a:spcBef>
                <a:spcPts val="53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mixing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user-provided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inspect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filter/sanitize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character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interpreted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6814820" marR="68580" lvl="1" indent="-287020">
              <a:lnSpc>
                <a:spcPct val="100000"/>
              </a:lnSpc>
              <a:spcBef>
                <a:spcPts val="1945"/>
              </a:spcBef>
              <a:buChar char="•"/>
              <a:tabLst>
                <a:tab pos="6814820" algn="l"/>
                <a:tab pos="6815455" algn="l"/>
              </a:tabLst>
            </a:pP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languages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built-in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methods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7" baseline="25462" dirty="0">
                <a:latin typeface="Arial MT"/>
                <a:cs typeface="Arial MT"/>
              </a:rPr>
              <a:t>rd</a:t>
            </a:r>
            <a:r>
              <a:rPr sz="1800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party extensions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encode/escape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target language</a:t>
            </a:r>
            <a:endParaRPr sz="1800">
              <a:latin typeface="Arial MT"/>
              <a:cs typeface="Arial MT"/>
            </a:endParaRPr>
          </a:p>
          <a:p>
            <a:pPr marL="7390130" lvl="2" indent="-343535">
              <a:lnSpc>
                <a:spcPct val="100000"/>
              </a:lnSpc>
              <a:spcBef>
                <a:spcPts val="1755"/>
              </a:spcBef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Real_escape_string</a:t>
            </a:r>
            <a:endParaRPr sz="2000">
              <a:latin typeface="Courier New"/>
              <a:cs typeface="Courier New"/>
            </a:endParaRPr>
          </a:p>
          <a:p>
            <a:pPr marL="7390130" lvl="2" indent="-343535">
              <a:lnSpc>
                <a:spcPct val="100000"/>
              </a:lnSpc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htmLawed</a:t>
            </a:r>
            <a:endParaRPr sz="2000">
              <a:latin typeface="Courier New"/>
              <a:cs typeface="Courier New"/>
            </a:endParaRPr>
          </a:p>
          <a:p>
            <a:pPr marL="7390130" lvl="2" indent="-343535">
              <a:lnSpc>
                <a:spcPct val="100000"/>
              </a:lnSpc>
              <a:buChar char="o"/>
              <a:tabLst>
                <a:tab pos="7390765" algn="l"/>
              </a:tabLst>
            </a:pPr>
            <a:r>
              <a:rPr sz="2000" spc="-5" dirty="0">
                <a:latin typeface="Courier New"/>
                <a:cs typeface="Courier New"/>
              </a:rPr>
              <a:t>htmlspecialchars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331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22A1EF0A-4671-3CDD-6A99-8EFF947E73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330195"/>
            <a:ext cx="7459980" cy="4169664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FC417990-2674-7B81-3819-50E19323D085}"/>
              </a:ext>
            </a:extLst>
          </p:cNvPr>
          <p:cNvSpPr txBox="1">
            <a:spLocks/>
          </p:cNvSpPr>
          <p:nvPr/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SQL</a:t>
            </a:r>
            <a:r>
              <a:rPr lang="en-US" b="1" spc="-3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Injections</a:t>
            </a:r>
            <a:r>
              <a:rPr lang="en-US" b="1" spc="-55">
                <a:latin typeface="Arial"/>
                <a:cs typeface="Arial"/>
              </a:rPr>
              <a:t> </a:t>
            </a:r>
            <a:r>
              <a:rPr lang="en-US" b="1" spc="-5">
                <a:latin typeface="Arial"/>
                <a:cs typeface="Arial"/>
              </a:rPr>
              <a:t>Countermeasures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4198E360-CA7B-2C60-2573-6B9E26391657}"/>
              </a:ext>
            </a:extLst>
          </p:cNvPr>
          <p:cNvSpPr txBox="1"/>
          <p:nvPr/>
        </p:nvSpPr>
        <p:spPr>
          <a:xfrm>
            <a:off x="707542" y="936243"/>
            <a:ext cx="6788784" cy="137350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i="1" spc="-5" dirty="0">
                <a:latin typeface="Arial"/>
                <a:cs typeface="Arial"/>
              </a:rPr>
              <a:t>Prepare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8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channels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44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6A73A9F-D91A-214F-35CE-097BA8113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61" y="101600"/>
            <a:ext cx="4829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Countermeasures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82DF18B-CF5A-5AF2-7A91-3524BFBF6F84}"/>
              </a:ext>
            </a:extLst>
          </p:cNvPr>
          <p:cNvGrpSpPr/>
          <p:nvPr/>
        </p:nvGrpSpPr>
        <p:grpSpPr>
          <a:xfrm>
            <a:off x="0" y="901123"/>
            <a:ext cx="11890375" cy="2348230"/>
            <a:chOff x="0" y="901123"/>
            <a:chExt cx="11890375" cy="2348230"/>
          </a:xfrm>
        </p:grpSpPr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80B1BD75-96E1-EC4E-2FEB-13487865D2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5" y="901123"/>
              <a:ext cx="11805509" cy="2347906"/>
            </a:xfrm>
            <a:prstGeom prst="rect">
              <a:avLst/>
            </a:prstGeom>
          </p:spPr>
        </p:pic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2C946C82-5243-B079-8C0D-93A89FCEBD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79905"/>
              <a:ext cx="118126" cy="863600"/>
            </a:xfrm>
            <a:prstGeom prst="rect">
              <a:avLst/>
            </a:prstGeom>
          </p:spPr>
        </p:pic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7B12821-DCB0-5FD2-7F75-0DE7A7A3C611}"/>
                </a:ext>
              </a:extLst>
            </p:cNvPr>
            <p:cNvSpPr/>
            <p:nvPr/>
          </p:nvSpPr>
          <p:spPr>
            <a:xfrm>
              <a:off x="1340485" y="2130805"/>
              <a:ext cx="1809750" cy="53975"/>
            </a:xfrm>
            <a:custGeom>
              <a:avLst/>
              <a:gdLst/>
              <a:ahLst/>
              <a:cxnLst/>
              <a:rect l="l" t="t" r="r" b="b"/>
              <a:pathLst>
                <a:path w="1809750" h="53975">
                  <a:moveTo>
                    <a:pt x="153670" y="28829"/>
                  </a:moveTo>
                  <a:lnTo>
                    <a:pt x="151892" y="25654"/>
                  </a:lnTo>
                  <a:lnTo>
                    <a:pt x="150431" y="24765"/>
                  </a:lnTo>
                  <a:lnTo>
                    <a:pt x="149377" y="24130"/>
                  </a:lnTo>
                  <a:lnTo>
                    <a:pt x="148971" y="23876"/>
                  </a:lnTo>
                  <a:lnTo>
                    <a:pt x="143002" y="20574"/>
                  </a:lnTo>
                  <a:lnTo>
                    <a:pt x="141478" y="19812"/>
                  </a:lnTo>
                  <a:lnTo>
                    <a:pt x="139827" y="19177"/>
                  </a:lnTo>
                  <a:lnTo>
                    <a:pt x="129413" y="18415"/>
                  </a:lnTo>
                  <a:lnTo>
                    <a:pt x="129921" y="18415"/>
                  </a:lnTo>
                  <a:lnTo>
                    <a:pt x="121285" y="17399"/>
                  </a:lnTo>
                  <a:lnTo>
                    <a:pt x="121920" y="17399"/>
                  </a:lnTo>
                  <a:lnTo>
                    <a:pt x="114757" y="16129"/>
                  </a:lnTo>
                  <a:lnTo>
                    <a:pt x="114046" y="16002"/>
                  </a:lnTo>
                  <a:lnTo>
                    <a:pt x="114554" y="16129"/>
                  </a:lnTo>
                  <a:lnTo>
                    <a:pt x="107124" y="14478"/>
                  </a:lnTo>
                  <a:lnTo>
                    <a:pt x="106870" y="14439"/>
                  </a:lnTo>
                  <a:lnTo>
                    <a:pt x="106705" y="14389"/>
                  </a:lnTo>
                  <a:lnTo>
                    <a:pt x="106553" y="14351"/>
                  </a:lnTo>
                  <a:lnTo>
                    <a:pt x="99187" y="12319"/>
                  </a:lnTo>
                  <a:lnTo>
                    <a:pt x="98425" y="12065"/>
                  </a:lnTo>
                  <a:lnTo>
                    <a:pt x="89789" y="10287"/>
                  </a:lnTo>
                  <a:lnTo>
                    <a:pt x="87757" y="10033"/>
                  </a:lnTo>
                  <a:lnTo>
                    <a:pt x="80556" y="9779"/>
                  </a:lnTo>
                  <a:lnTo>
                    <a:pt x="76962" y="9652"/>
                  </a:lnTo>
                  <a:lnTo>
                    <a:pt x="77343" y="9779"/>
                  </a:lnTo>
                  <a:lnTo>
                    <a:pt x="66548" y="9017"/>
                  </a:lnTo>
                  <a:lnTo>
                    <a:pt x="66929" y="9017"/>
                  </a:lnTo>
                  <a:lnTo>
                    <a:pt x="57480" y="8128"/>
                  </a:lnTo>
                  <a:lnTo>
                    <a:pt x="56565" y="8051"/>
                  </a:lnTo>
                  <a:lnTo>
                    <a:pt x="56349" y="8001"/>
                  </a:lnTo>
                  <a:lnTo>
                    <a:pt x="48323" y="6477"/>
                  </a:lnTo>
                  <a:lnTo>
                    <a:pt x="46990" y="6223"/>
                  </a:lnTo>
                  <a:lnTo>
                    <a:pt x="47752" y="6477"/>
                  </a:lnTo>
                  <a:lnTo>
                    <a:pt x="39789" y="4572"/>
                  </a:lnTo>
                  <a:lnTo>
                    <a:pt x="39636" y="4546"/>
                  </a:lnTo>
                  <a:lnTo>
                    <a:pt x="38989" y="4318"/>
                  </a:lnTo>
                  <a:lnTo>
                    <a:pt x="33274" y="2413"/>
                  </a:lnTo>
                  <a:lnTo>
                    <a:pt x="33020" y="2286"/>
                  </a:lnTo>
                  <a:lnTo>
                    <a:pt x="27305" y="508"/>
                  </a:lnTo>
                  <a:lnTo>
                    <a:pt x="23622" y="0"/>
                  </a:lnTo>
                  <a:lnTo>
                    <a:pt x="5588" y="0"/>
                  </a:lnTo>
                  <a:lnTo>
                    <a:pt x="0" y="5461"/>
                  </a:lnTo>
                  <a:lnTo>
                    <a:pt x="0" y="19177"/>
                  </a:lnTo>
                  <a:lnTo>
                    <a:pt x="5588" y="24765"/>
                  </a:lnTo>
                  <a:lnTo>
                    <a:pt x="21971" y="24765"/>
                  </a:lnTo>
                  <a:lnTo>
                    <a:pt x="25654" y="25908"/>
                  </a:lnTo>
                  <a:lnTo>
                    <a:pt x="25400" y="25908"/>
                  </a:lnTo>
                  <a:lnTo>
                    <a:pt x="31877" y="28067"/>
                  </a:lnTo>
                  <a:lnTo>
                    <a:pt x="41910" y="30480"/>
                  </a:lnTo>
                  <a:lnTo>
                    <a:pt x="52705" y="32385"/>
                  </a:lnTo>
                  <a:lnTo>
                    <a:pt x="53721" y="32639"/>
                  </a:lnTo>
                  <a:lnTo>
                    <a:pt x="64516" y="33655"/>
                  </a:lnTo>
                  <a:lnTo>
                    <a:pt x="64897" y="33655"/>
                  </a:lnTo>
                  <a:lnTo>
                    <a:pt x="75692" y="34417"/>
                  </a:lnTo>
                  <a:lnTo>
                    <a:pt x="76073" y="34417"/>
                  </a:lnTo>
                  <a:lnTo>
                    <a:pt x="85902" y="34772"/>
                  </a:lnTo>
                  <a:lnTo>
                    <a:pt x="93472" y="36322"/>
                  </a:lnTo>
                  <a:lnTo>
                    <a:pt x="92710" y="36195"/>
                  </a:lnTo>
                  <a:lnTo>
                    <a:pt x="101092" y="38481"/>
                  </a:lnTo>
                  <a:lnTo>
                    <a:pt x="109093" y="40259"/>
                  </a:lnTo>
                  <a:lnTo>
                    <a:pt x="109601" y="40386"/>
                  </a:lnTo>
                  <a:lnTo>
                    <a:pt x="117475" y="41783"/>
                  </a:lnTo>
                  <a:lnTo>
                    <a:pt x="118110" y="41910"/>
                  </a:lnTo>
                  <a:lnTo>
                    <a:pt x="126746" y="42926"/>
                  </a:lnTo>
                  <a:lnTo>
                    <a:pt x="127254" y="43053"/>
                  </a:lnTo>
                  <a:lnTo>
                    <a:pt x="135890" y="43815"/>
                  </a:lnTo>
                  <a:lnTo>
                    <a:pt x="138049" y="43942"/>
                  </a:lnTo>
                  <a:lnTo>
                    <a:pt x="140081" y="43561"/>
                  </a:lnTo>
                  <a:lnTo>
                    <a:pt x="141986" y="42799"/>
                  </a:lnTo>
                  <a:lnTo>
                    <a:pt x="151257" y="38608"/>
                  </a:lnTo>
                  <a:lnTo>
                    <a:pt x="152946" y="36322"/>
                  </a:lnTo>
                  <a:lnTo>
                    <a:pt x="153416" y="35687"/>
                  </a:lnTo>
                  <a:lnTo>
                    <a:pt x="153441" y="34798"/>
                  </a:lnTo>
                  <a:lnTo>
                    <a:pt x="153454" y="34544"/>
                  </a:lnTo>
                  <a:lnTo>
                    <a:pt x="153670" y="28829"/>
                  </a:lnTo>
                  <a:close/>
                </a:path>
                <a:path w="1809750" h="53975">
                  <a:moveTo>
                    <a:pt x="1809623" y="37973"/>
                  </a:moveTo>
                  <a:lnTo>
                    <a:pt x="1807718" y="34798"/>
                  </a:lnTo>
                  <a:lnTo>
                    <a:pt x="1804543" y="33401"/>
                  </a:lnTo>
                  <a:lnTo>
                    <a:pt x="1796415" y="29591"/>
                  </a:lnTo>
                  <a:lnTo>
                    <a:pt x="1794637" y="29083"/>
                  </a:lnTo>
                  <a:lnTo>
                    <a:pt x="1783842" y="29083"/>
                  </a:lnTo>
                  <a:lnTo>
                    <a:pt x="1774952" y="28829"/>
                  </a:lnTo>
                  <a:lnTo>
                    <a:pt x="1775333" y="28829"/>
                  </a:lnTo>
                  <a:lnTo>
                    <a:pt x="1767916" y="28194"/>
                  </a:lnTo>
                  <a:lnTo>
                    <a:pt x="1766443" y="28067"/>
                  </a:lnTo>
                  <a:lnTo>
                    <a:pt x="1766951" y="28194"/>
                  </a:lnTo>
                  <a:lnTo>
                    <a:pt x="1760232" y="27305"/>
                  </a:lnTo>
                  <a:lnTo>
                    <a:pt x="1758315" y="27051"/>
                  </a:lnTo>
                  <a:lnTo>
                    <a:pt x="1759331" y="27305"/>
                  </a:lnTo>
                  <a:lnTo>
                    <a:pt x="1751622" y="25527"/>
                  </a:lnTo>
                  <a:lnTo>
                    <a:pt x="1751076" y="25400"/>
                  </a:lnTo>
                  <a:lnTo>
                    <a:pt x="1751203" y="25527"/>
                  </a:lnTo>
                  <a:lnTo>
                    <a:pt x="1744370" y="23876"/>
                  </a:lnTo>
                  <a:lnTo>
                    <a:pt x="1743329" y="23622"/>
                  </a:lnTo>
                  <a:lnTo>
                    <a:pt x="1743964" y="23876"/>
                  </a:lnTo>
                  <a:lnTo>
                    <a:pt x="1736344" y="21717"/>
                  </a:lnTo>
                  <a:lnTo>
                    <a:pt x="1735582" y="21463"/>
                  </a:lnTo>
                  <a:lnTo>
                    <a:pt x="1727327" y="19685"/>
                  </a:lnTo>
                  <a:lnTo>
                    <a:pt x="1725676" y="19431"/>
                  </a:lnTo>
                  <a:lnTo>
                    <a:pt x="1716278" y="18669"/>
                  </a:lnTo>
                  <a:lnTo>
                    <a:pt x="1715897" y="18669"/>
                  </a:lnTo>
                  <a:lnTo>
                    <a:pt x="1713014" y="18542"/>
                  </a:lnTo>
                  <a:lnTo>
                    <a:pt x="1707769" y="18313"/>
                  </a:lnTo>
                  <a:lnTo>
                    <a:pt x="1707642" y="18288"/>
                  </a:lnTo>
                  <a:lnTo>
                    <a:pt x="1701419" y="17145"/>
                  </a:lnTo>
                  <a:lnTo>
                    <a:pt x="1702181" y="17272"/>
                  </a:lnTo>
                  <a:lnTo>
                    <a:pt x="1701660" y="17145"/>
                  </a:lnTo>
                  <a:lnTo>
                    <a:pt x="1700403" y="16840"/>
                  </a:lnTo>
                  <a:lnTo>
                    <a:pt x="1700403" y="15240"/>
                  </a:lnTo>
                  <a:lnTo>
                    <a:pt x="1700009" y="14859"/>
                  </a:lnTo>
                  <a:lnTo>
                    <a:pt x="1697850" y="12700"/>
                  </a:lnTo>
                  <a:lnTo>
                    <a:pt x="1697850" y="16421"/>
                  </a:lnTo>
                  <a:lnTo>
                    <a:pt x="1697609" y="16167"/>
                  </a:lnTo>
                  <a:lnTo>
                    <a:pt x="1697850" y="16421"/>
                  </a:lnTo>
                  <a:lnTo>
                    <a:pt x="1697850" y="12700"/>
                  </a:lnTo>
                  <a:lnTo>
                    <a:pt x="1694815" y="9652"/>
                  </a:lnTo>
                  <a:lnTo>
                    <a:pt x="1681226" y="9652"/>
                  </a:lnTo>
                  <a:lnTo>
                    <a:pt x="1675638" y="15240"/>
                  </a:lnTo>
                  <a:lnTo>
                    <a:pt x="1675752" y="27051"/>
                  </a:lnTo>
                  <a:lnTo>
                    <a:pt x="1714881" y="43434"/>
                  </a:lnTo>
                  <a:lnTo>
                    <a:pt x="1714373" y="43434"/>
                  </a:lnTo>
                  <a:lnTo>
                    <a:pt x="1722983" y="44018"/>
                  </a:lnTo>
                  <a:lnTo>
                    <a:pt x="1730375" y="45720"/>
                  </a:lnTo>
                  <a:lnTo>
                    <a:pt x="1729613" y="45466"/>
                  </a:lnTo>
                  <a:lnTo>
                    <a:pt x="1737106" y="47625"/>
                  </a:lnTo>
                  <a:lnTo>
                    <a:pt x="1737868" y="47752"/>
                  </a:lnTo>
                  <a:lnTo>
                    <a:pt x="1745742" y="49657"/>
                  </a:lnTo>
                  <a:lnTo>
                    <a:pt x="1745869" y="49657"/>
                  </a:lnTo>
                  <a:lnTo>
                    <a:pt x="1754124" y="51435"/>
                  </a:lnTo>
                  <a:lnTo>
                    <a:pt x="1755267" y="51562"/>
                  </a:lnTo>
                  <a:lnTo>
                    <a:pt x="1763903" y="52705"/>
                  </a:lnTo>
                  <a:lnTo>
                    <a:pt x="1764411" y="52705"/>
                  </a:lnTo>
                  <a:lnTo>
                    <a:pt x="1773428" y="53467"/>
                  </a:lnTo>
                  <a:lnTo>
                    <a:pt x="1773936" y="53467"/>
                  </a:lnTo>
                  <a:lnTo>
                    <a:pt x="1782953" y="53848"/>
                  </a:lnTo>
                  <a:lnTo>
                    <a:pt x="1794637" y="53848"/>
                  </a:lnTo>
                  <a:lnTo>
                    <a:pt x="1796415" y="53467"/>
                  </a:lnTo>
                  <a:lnTo>
                    <a:pt x="1804543" y="49657"/>
                  </a:lnTo>
                  <a:lnTo>
                    <a:pt x="1807718" y="48133"/>
                  </a:lnTo>
                  <a:lnTo>
                    <a:pt x="1809318" y="45466"/>
                  </a:lnTo>
                  <a:lnTo>
                    <a:pt x="1809623" y="44958"/>
                  </a:lnTo>
                  <a:lnTo>
                    <a:pt x="1809623" y="44069"/>
                  </a:lnTo>
                  <a:lnTo>
                    <a:pt x="1809623" y="43815"/>
                  </a:lnTo>
                  <a:lnTo>
                    <a:pt x="1809623" y="37973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E1E033F8-4F2E-A4DC-AF01-324FAE0758D0}"/>
                </a:ext>
              </a:extLst>
            </p:cNvPr>
            <p:cNvSpPr/>
            <p:nvPr/>
          </p:nvSpPr>
          <p:spPr>
            <a:xfrm>
              <a:off x="1469263" y="1490979"/>
              <a:ext cx="831215" cy="233045"/>
            </a:xfrm>
            <a:custGeom>
              <a:avLst/>
              <a:gdLst/>
              <a:ahLst/>
              <a:cxnLst/>
              <a:rect l="l" t="t" r="r" b="b"/>
              <a:pathLst>
                <a:path w="831214" h="233044">
                  <a:moveTo>
                    <a:pt x="785494" y="9017"/>
                  </a:moveTo>
                  <a:lnTo>
                    <a:pt x="677544" y="9017"/>
                  </a:lnTo>
                  <a:lnTo>
                    <a:pt x="677544" y="224917"/>
                  </a:lnTo>
                  <a:lnTo>
                    <a:pt x="684022" y="225298"/>
                  </a:lnTo>
                  <a:lnTo>
                    <a:pt x="690499" y="226060"/>
                  </a:lnTo>
                  <a:lnTo>
                    <a:pt x="696594" y="227075"/>
                  </a:lnTo>
                  <a:lnTo>
                    <a:pt x="722884" y="232918"/>
                  </a:lnTo>
                  <a:lnTo>
                    <a:pt x="830834" y="232918"/>
                  </a:lnTo>
                  <a:lnTo>
                    <a:pt x="830834" y="224917"/>
                  </a:lnTo>
                  <a:lnTo>
                    <a:pt x="785494" y="224917"/>
                  </a:lnTo>
                  <a:lnTo>
                    <a:pt x="785494" y="9017"/>
                  </a:lnTo>
                  <a:close/>
                </a:path>
                <a:path w="831214" h="233044">
                  <a:moveTo>
                    <a:pt x="107950" y="0"/>
                  </a:moveTo>
                  <a:lnTo>
                    <a:pt x="0" y="0"/>
                  </a:lnTo>
                  <a:lnTo>
                    <a:pt x="0" y="216027"/>
                  </a:lnTo>
                  <a:lnTo>
                    <a:pt x="9778" y="216281"/>
                  </a:lnTo>
                  <a:lnTo>
                    <a:pt x="19050" y="217424"/>
                  </a:lnTo>
                  <a:lnTo>
                    <a:pt x="38227" y="220345"/>
                  </a:lnTo>
                  <a:lnTo>
                    <a:pt x="72009" y="224917"/>
                  </a:lnTo>
                  <a:lnTo>
                    <a:pt x="302006" y="226060"/>
                  </a:lnTo>
                  <a:lnTo>
                    <a:pt x="302006" y="10033"/>
                  </a:lnTo>
                  <a:lnTo>
                    <a:pt x="337765" y="9713"/>
                  </a:lnTo>
                  <a:lnTo>
                    <a:pt x="179959" y="9017"/>
                  </a:lnTo>
                  <a:lnTo>
                    <a:pt x="146177" y="4318"/>
                  </a:lnTo>
                  <a:lnTo>
                    <a:pt x="127127" y="1397"/>
                  </a:lnTo>
                  <a:lnTo>
                    <a:pt x="117728" y="381"/>
                  </a:lnTo>
                  <a:lnTo>
                    <a:pt x="107950" y="0"/>
                  </a:lnTo>
                  <a:close/>
                </a:path>
                <a:path w="831214" h="233044">
                  <a:moveTo>
                    <a:pt x="337765" y="9713"/>
                  </a:moveTo>
                  <a:lnTo>
                    <a:pt x="302006" y="10033"/>
                  </a:lnTo>
                  <a:lnTo>
                    <a:pt x="302006" y="226060"/>
                  </a:lnTo>
                  <a:lnTo>
                    <a:pt x="410082" y="226060"/>
                  </a:lnTo>
                  <a:lnTo>
                    <a:pt x="410082" y="10033"/>
                  </a:lnTo>
                  <a:lnTo>
                    <a:pt x="337765" y="9713"/>
                  </a:lnTo>
                  <a:close/>
                </a:path>
                <a:path w="831214" h="233044">
                  <a:moveTo>
                    <a:pt x="677544" y="9017"/>
                  </a:moveTo>
                  <a:lnTo>
                    <a:pt x="415798" y="9017"/>
                  </a:lnTo>
                  <a:lnTo>
                    <a:pt x="337765" y="9713"/>
                  </a:lnTo>
                  <a:lnTo>
                    <a:pt x="410082" y="10033"/>
                  </a:lnTo>
                  <a:lnTo>
                    <a:pt x="410082" y="226060"/>
                  </a:lnTo>
                  <a:lnTo>
                    <a:pt x="523748" y="224917"/>
                  </a:lnTo>
                  <a:lnTo>
                    <a:pt x="677544" y="224917"/>
                  </a:lnTo>
                  <a:lnTo>
                    <a:pt x="677544" y="9017"/>
                  </a:lnTo>
                  <a:close/>
                </a:path>
                <a:path w="831214" h="233044">
                  <a:moveTo>
                    <a:pt x="785494" y="9017"/>
                  </a:moveTo>
                  <a:lnTo>
                    <a:pt x="785494" y="224917"/>
                  </a:lnTo>
                  <a:lnTo>
                    <a:pt x="830834" y="224917"/>
                  </a:lnTo>
                  <a:lnTo>
                    <a:pt x="830834" y="16891"/>
                  </a:lnTo>
                  <a:lnTo>
                    <a:pt x="817880" y="13970"/>
                  </a:lnTo>
                  <a:lnTo>
                    <a:pt x="804544" y="11175"/>
                  </a:lnTo>
                  <a:lnTo>
                    <a:pt x="798449" y="10033"/>
                  </a:lnTo>
                  <a:lnTo>
                    <a:pt x="791972" y="9271"/>
                  </a:lnTo>
                  <a:lnTo>
                    <a:pt x="785494" y="9017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97D7B1F0-F427-EC98-B0D2-CBAACFD5D63C}"/>
                </a:ext>
              </a:extLst>
            </p:cNvPr>
            <p:cNvSpPr/>
            <p:nvPr/>
          </p:nvSpPr>
          <p:spPr>
            <a:xfrm>
              <a:off x="621982" y="2166365"/>
              <a:ext cx="1231265" cy="245110"/>
            </a:xfrm>
            <a:custGeom>
              <a:avLst/>
              <a:gdLst/>
              <a:ahLst/>
              <a:cxnLst/>
              <a:rect l="l" t="t" r="r" b="b"/>
              <a:pathLst>
                <a:path w="1231264" h="245110">
                  <a:moveTo>
                    <a:pt x="409676" y="10033"/>
                  </a:moveTo>
                  <a:lnTo>
                    <a:pt x="219595" y="19431"/>
                  </a:lnTo>
                  <a:lnTo>
                    <a:pt x="202323" y="21209"/>
                  </a:lnTo>
                  <a:lnTo>
                    <a:pt x="195122" y="22606"/>
                  </a:lnTo>
                  <a:lnTo>
                    <a:pt x="187921" y="24511"/>
                  </a:lnTo>
                  <a:lnTo>
                    <a:pt x="174599" y="27305"/>
                  </a:lnTo>
                  <a:lnTo>
                    <a:pt x="161277" y="28829"/>
                  </a:lnTo>
                  <a:lnTo>
                    <a:pt x="154444" y="29083"/>
                  </a:lnTo>
                  <a:lnTo>
                    <a:pt x="0" y="29083"/>
                  </a:lnTo>
                  <a:lnTo>
                    <a:pt x="0" y="245110"/>
                  </a:lnTo>
                  <a:lnTo>
                    <a:pt x="262445" y="245110"/>
                  </a:lnTo>
                  <a:lnTo>
                    <a:pt x="269278" y="244729"/>
                  </a:lnTo>
                  <a:lnTo>
                    <a:pt x="275767" y="244094"/>
                  </a:lnTo>
                  <a:lnTo>
                    <a:pt x="282600" y="243332"/>
                  </a:lnTo>
                  <a:lnTo>
                    <a:pt x="295922" y="240411"/>
                  </a:lnTo>
                  <a:lnTo>
                    <a:pt x="303123" y="238633"/>
                  </a:lnTo>
                  <a:lnTo>
                    <a:pt x="310324" y="237236"/>
                  </a:lnTo>
                  <a:lnTo>
                    <a:pt x="327596" y="235458"/>
                  </a:lnTo>
                  <a:lnTo>
                    <a:pt x="514159" y="226221"/>
                  </a:lnTo>
                  <a:lnTo>
                    <a:pt x="409676" y="226060"/>
                  </a:lnTo>
                  <a:lnTo>
                    <a:pt x="409676" y="10033"/>
                  </a:lnTo>
                  <a:close/>
                </a:path>
                <a:path w="1231264" h="245110">
                  <a:moveTo>
                    <a:pt x="517677" y="10033"/>
                  </a:moveTo>
                  <a:lnTo>
                    <a:pt x="517677" y="226060"/>
                  </a:lnTo>
                  <a:lnTo>
                    <a:pt x="514159" y="226221"/>
                  </a:lnTo>
                  <a:lnTo>
                    <a:pt x="656653" y="226441"/>
                  </a:lnTo>
                  <a:lnTo>
                    <a:pt x="656653" y="10413"/>
                  </a:lnTo>
                  <a:lnTo>
                    <a:pt x="660301" y="10253"/>
                  </a:lnTo>
                  <a:lnTo>
                    <a:pt x="517677" y="10033"/>
                  </a:lnTo>
                  <a:close/>
                </a:path>
                <a:path w="1231264" h="245110">
                  <a:moveTo>
                    <a:pt x="660301" y="10253"/>
                  </a:moveTo>
                  <a:lnTo>
                    <a:pt x="656653" y="10413"/>
                  </a:lnTo>
                  <a:lnTo>
                    <a:pt x="656653" y="226441"/>
                  </a:lnTo>
                  <a:lnTo>
                    <a:pt x="764603" y="226441"/>
                  </a:lnTo>
                  <a:lnTo>
                    <a:pt x="764603" y="10413"/>
                  </a:lnTo>
                  <a:lnTo>
                    <a:pt x="660301" y="10253"/>
                  </a:lnTo>
                  <a:close/>
                </a:path>
                <a:path w="1231264" h="245110">
                  <a:moveTo>
                    <a:pt x="984186" y="0"/>
                  </a:moveTo>
                  <a:lnTo>
                    <a:pt x="730821" y="381"/>
                  </a:lnTo>
                  <a:lnTo>
                    <a:pt x="703389" y="3556"/>
                  </a:lnTo>
                  <a:lnTo>
                    <a:pt x="694499" y="5334"/>
                  </a:lnTo>
                  <a:lnTo>
                    <a:pt x="673544" y="9017"/>
                  </a:lnTo>
                  <a:lnTo>
                    <a:pt x="665289" y="10033"/>
                  </a:lnTo>
                  <a:lnTo>
                    <a:pt x="660301" y="10253"/>
                  </a:lnTo>
                  <a:lnTo>
                    <a:pt x="764603" y="10413"/>
                  </a:lnTo>
                  <a:lnTo>
                    <a:pt x="764603" y="226441"/>
                  </a:lnTo>
                  <a:lnTo>
                    <a:pt x="773239" y="226060"/>
                  </a:lnTo>
                  <a:lnTo>
                    <a:pt x="781621" y="224917"/>
                  </a:lnTo>
                  <a:lnTo>
                    <a:pt x="802449" y="221361"/>
                  </a:lnTo>
                  <a:lnTo>
                    <a:pt x="811466" y="219583"/>
                  </a:lnTo>
                  <a:lnTo>
                    <a:pt x="838771" y="216281"/>
                  </a:lnTo>
                  <a:lnTo>
                    <a:pt x="984186" y="216026"/>
                  </a:lnTo>
                  <a:lnTo>
                    <a:pt x="984186" y="0"/>
                  </a:lnTo>
                  <a:close/>
                </a:path>
                <a:path w="1231264" h="245110">
                  <a:moveTo>
                    <a:pt x="517677" y="10033"/>
                  </a:moveTo>
                  <a:lnTo>
                    <a:pt x="409676" y="10033"/>
                  </a:lnTo>
                  <a:lnTo>
                    <a:pt x="409676" y="226060"/>
                  </a:lnTo>
                  <a:lnTo>
                    <a:pt x="514159" y="226221"/>
                  </a:lnTo>
                  <a:lnTo>
                    <a:pt x="517677" y="226060"/>
                  </a:lnTo>
                  <a:lnTo>
                    <a:pt x="517677" y="10033"/>
                  </a:lnTo>
                  <a:close/>
                </a:path>
                <a:path w="1231264" h="245110">
                  <a:moveTo>
                    <a:pt x="1092263" y="0"/>
                  </a:moveTo>
                  <a:lnTo>
                    <a:pt x="1092263" y="216026"/>
                  </a:lnTo>
                  <a:lnTo>
                    <a:pt x="1114869" y="216662"/>
                  </a:lnTo>
                  <a:lnTo>
                    <a:pt x="1114869" y="635"/>
                  </a:lnTo>
                  <a:lnTo>
                    <a:pt x="1222946" y="635"/>
                  </a:lnTo>
                  <a:lnTo>
                    <a:pt x="1092263" y="0"/>
                  </a:lnTo>
                  <a:close/>
                </a:path>
                <a:path w="1231264" h="245110">
                  <a:moveTo>
                    <a:pt x="1222946" y="635"/>
                  </a:moveTo>
                  <a:lnTo>
                    <a:pt x="1114869" y="635"/>
                  </a:lnTo>
                  <a:lnTo>
                    <a:pt x="1114869" y="216662"/>
                  </a:lnTo>
                  <a:lnTo>
                    <a:pt x="1222946" y="216662"/>
                  </a:lnTo>
                  <a:lnTo>
                    <a:pt x="1222946" y="635"/>
                  </a:lnTo>
                  <a:close/>
                </a:path>
                <a:path w="1231264" h="245110">
                  <a:moveTo>
                    <a:pt x="1231201" y="635"/>
                  </a:moveTo>
                  <a:lnTo>
                    <a:pt x="1222946" y="635"/>
                  </a:lnTo>
                  <a:lnTo>
                    <a:pt x="1222946" y="216662"/>
                  </a:lnTo>
                  <a:lnTo>
                    <a:pt x="1231201" y="216662"/>
                  </a:lnTo>
                  <a:lnTo>
                    <a:pt x="1231201" y="635"/>
                  </a:lnTo>
                  <a:close/>
                </a:path>
                <a:path w="1231264" h="245110">
                  <a:moveTo>
                    <a:pt x="1092263" y="0"/>
                  </a:moveTo>
                  <a:lnTo>
                    <a:pt x="984186" y="0"/>
                  </a:lnTo>
                  <a:lnTo>
                    <a:pt x="984186" y="216026"/>
                  </a:lnTo>
                  <a:lnTo>
                    <a:pt x="1002663" y="216116"/>
                  </a:lnTo>
                  <a:lnTo>
                    <a:pt x="1092263" y="216026"/>
                  </a:lnTo>
                  <a:lnTo>
                    <a:pt x="1092263" y="0"/>
                  </a:lnTo>
                  <a:close/>
                </a:path>
              </a:pathLst>
            </a:custGeom>
            <a:solidFill>
              <a:srgbClr val="00F8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28316AF8-F524-2B7F-E484-661617B95271}"/>
              </a:ext>
            </a:extLst>
          </p:cNvPr>
          <p:cNvSpPr txBox="1"/>
          <p:nvPr/>
        </p:nvSpPr>
        <p:spPr>
          <a:xfrm>
            <a:off x="307340" y="3753434"/>
            <a:ext cx="6849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User</a:t>
            </a:r>
            <a:r>
              <a:rPr sz="2800" dirty="0">
                <a:latin typeface="Arial MT"/>
                <a:cs typeface="Arial MT"/>
              </a:rPr>
              <a:t> input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 </a:t>
            </a:r>
            <a:r>
              <a:rPr sz="2800" spc="-5" dirty="0">
                <a:latin typeface="Arial MT"/>
                <a:cs typeface="Arial MT"/>
              </a:rPr>
              <a:t>attached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SQL</a:t>
            </a:r>
            <a:r>
              <a:rPr sz="2800" dirty="0">
                <a:latin typeface="Arial MT"/>
                <a:cs typeface="Arial MT"/>
              </a:rPr>
              <a:t> query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9B50AFC0-2CFD-5242-2B6B-1EF6EE67844A}"/>
              </a:ext>
            </a:extLst>
          </p:cNvPr>
          <p:cNvSpPr txBox="1"/>
          <p:nvPr/>
        </p:nvSpPr>
        <p:spPr>
          <a:xfrm>
            <a:off x="459740" y="4291329"/>
            <a:ext cx="216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800" spc="-5" dirty="0">
                <a:latin typeface="Courier New"/>
                <a:cs typeface="Courier New"/>
              </a:rPr>
              <a:t>$con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prepare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805B331C-29EC-DBCC-2C1E-579EA7AA4A68}"/>
              </a:ext>
            </a:extLst>
          </p:cNvPr>
          <p:cNvSpPr txBox="1"/>
          <p:nvPr/>
        </p:nvSpPr>
        <p:spPr>
          <a:xfrm>
            <a:off x="459740" y="4839970"/>
            <a:ext cx="243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bind_param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FC30CEE6-1048-F2F2-C9E6-143AE788A152}"/>
              </a:ext>
            </a:extLst>
          </p:cNvPr>
          <p:cNvSpPr txBox="1"/>
          <p:nvPr/>
        </p:nvSpPr>
        <p:spPr>
          <a:xfrm>
            <a:off x="459740" y="5388965"/>
            <a:ext cx="230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execute()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9955A8A-0642-52A4-BB49-B3FFDCBFF90F}"/>
              </a:ext>
            </a:extLst>
          </p:cNvPr>
          <p:cNvSpPr txBox="1"/>
          <p:nvPr/>
        </p:nvSpPr>
        <p:spPr>
          <a:xfrm>
            <a:off x="459740" y="5937605"/>
            <a:ext cx="2028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1800" spc="-5" dirty="0">
                <a:latin typeface="Courier New"/>
                <a:cs typeface="Courier New"/>
              </a:rPr>
              <a:t>$sq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fetch()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40F0F9A2-4A0B-0893-FCC7-E28AEB9D9F07}"/>
              </a:ext>
            </a:extLst>
          </p:cNvPr>
          <p:cNvSpPr txBox="1"/>
          <p:nvPr/>
        </p:nvSpPr>
        <p:spPr>
          <a:xfrm>
            <a:off x="3431794" y="4385513"/>
            <a:ext cx="3295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dirty="0">
                <a:latin typeface="Arial MT"/>
                <a:cs typeface="Arial MT"/>
              </a:rPr>
              <a:t> SQL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dirty="0">
                <a:latin typeface="Arial MT"/>
                <a:cs typeface="Arial MT"/>
              </a:rPr>
              <a:t> string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1E1B8CA7-C574-01F5-E8AF-A439D9C296E6}"/>
              </a:ext>
            </a:extLst>
          </p:cNvPr>
          <p:cNvSpPr txBox="1"/>
          <p:nvPr/>
        </p:nvSpPr>
        <p:spPr>
          <a:xfrm>
            <a:off x="3635755" y="4917694"/>
            <a:ext cx="257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348FA88C-6766-0FCF-6BA3-015DCF6B1370}"/>
              </a:ext>
            </a:extLst>
          </p:cNvPr>
          <p:cNvSpPr txBox="1"/>
          <p:nvPr/>
        </p:nvSpPr>
        <p:spPr>
          <a:xfrm>
            <a:off x="3521455" y="5483149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6925CF65-C21F-DC2A-2B46-681F45C2D568}"/>
              </a:ext>
            </a:extLst>
          </p:cNvPr>
          <p:cNvSpPr txBox="1"/>
          <p:nvPr/>
        </p:nvSpPr>
        <p:spPr>
          <a:xfrm>
            <a:off x="3422396" y="5999479"/>
            <a:ext cx="201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47565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5144751-9AF4-9F53-01B2-06C5F9121E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A6178173-4E57-7597-C4A5-45BD79F205B1}"/>
              </a:ext>
            </a:extLst>
          </p:cNvPr>
          <p:cNvSpPr/>
          <p:nvPr/>
        </p:nvSpPr>
        <p:spPr>
          <a:xfrm>
            <a:off x="1463040" y="1796795"/>
            <a:ext cx="5287010" cy="824865"/>
          </a:xfrm>
          <a:custGeom>
            <a:avLst/>
            <a:gdLst/>
            <a:ahLst/>
            <a:cxnLst/>
            <a:rect l="l" t="t" r="r" b="b"/>
            <a:pathLst>
              <a:path w="5287009" h="824864">
                <a:moveTo>
                  <a:pt x="3899916" y="426720"/>
                </a:moveTo>
                <a:lnTo>
                  <a:pt x="0" y="426720"/>
                </a:lnTo>
                <a:lnTo>
                  <a:pt x="0" y="824484"/>
                </a:lnTo>
                <a:lnTo>
                  <a:pt x="3899916" y="824484"/>
                </a:lnTo>
                <a:lnTo>
                  <a:pt x="3899916" y="426720"/>
                </a:lnTo>
                <a:close/>
              </a:path>
              <a:path w="5287009" h="824864">
                <a:moveTo>
                  <a:pt x="5286756" y="0"/>
                </a:moveTo>
                <a:lnTo>
                  <a:pt x="3386328" y="0"/>
                </a:lnTo>
                <a:lnTo>
                  <a:pt x="3386328" y="397764"/>
                </a:lnTo>
                <a:lnTo>
                  <a:pt x="5286756" y="397764"/>
                </a:lnTo>
                <a:lnTo>
                  <a:pt x="52867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98FCFF70-20C3-78EA-8682-BD28DE18F451}"/>
              </a:ext>
            </a:extLst>
          </p:cNvPr>
          <p:cNvSpPr txBox="1"/>
          <p:nvPr/>
        </p:nvSpPr>
        <p:spPr>
          <a:xfrm>
            <a:off x="1450594" y="1319529"/>
            <a:ext cx="52120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If we wanted to </a:t>
            </a:r>
            <a:r>
              <a:rPr sz="2800" dirty="0">
                <a:latin typeface="Arial MT"/>
                <a:cs typeface="Arial MT"/>
              </a:rPr>
              <a:t>conduct </a:t>
            </a:r>
            <a:r>
              <a:rPr sz="2800" spc="-5" dirty="0">
                <a:latin typeface="Arial MT"/>
                <a:cs typeface="Arial MT"/>
              </a:rPr>
              <a:t>an SQL </a:t>
            </a:r>
            <a:r>
              <a:rPr sz="2800" dirty="0">
                <a:latin typeface="Arial MT"/>
                <a:cs typeface="Arial MT"/>
              </a:rPr>
              <a:t> injection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server,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things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know?</a:t>
            </a:r>
            <a:endParaRPr sz="2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52614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5144751-9AF4-9F53-01B2-06C5F9121E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A6178173-4E57-7597-C4A5-45BD79F205B1}"/>
              </a:ext>
            </a:extLst>
          </p:cNvPr>
          <p:cNvSpPr/>
          <p:nvPr/>
        </p:nvSpPr>
        <p:spPr>
          <a:xfrm>
            <a:off x="1463040" y="1796795"/>
            <a:ext cx="5287010" cy="824865"/>
          </a:xfrm>
          <a:custGeom>
            <a:avLst/>
            <a:gdLst/>
            <a:ahLst/>
            <a:cxnLst/>
            <a:rect l="l" t="t" r="r" b="b"/>
            <a:pathLst>
              <a:path w="5287009" h="824864">
                <a:moveTo>
                  <a:pt x="3899916" y="426720"/>
                </a:moveTo>
                <a:lnTo>
                  <a:pt x="0" y="426720"/>
                </a:lnTo>
                <a:lnTo>
                  <a:pt x="0" y="824484"/>
                </a:lnTo>
                <a:lnTo>
                  <a:pt x="3899916" y="824484"/>
                </a:lnTo>
                <a:lnTo>
                  <a:pt x="3899916" y="426720"/>
                </a:lnTo>
                <a:close/>
              </a:path>
              <a:path w="5287009" h="824864">
                <a:moveTo>
                  <a:pt x="5286756" y="0"/>
                </a:moveTo>
                <a:lnTo>
                  <a:pt x="3386328" y="0"/>
                </a:lnTo>
                <a:lnTo>
                  <a:pt x="3386328" y="397764"/>
                </a:lnTo>
                <a:lnTo>
                  <a:pt x="5286756" y="397764"/>
                </a:lnTo>
                <a:lnTo>
                  <a:pt x="52867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98FCFF70-20C3-78EA-8682-BD28DE18F451}"/>
              </a:ext>
            </a:extLst>
          </p:cNvPr>
          <p:cNvSpPr txBox="1"/>
          <p:nvPr/>
        </p:nvSpPr>
        <p:spPr>
          <a:xfrm>
            <a:off x="1450594" y="1319529"/>
            <a:ext cx="52120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If we wanted to </a:t>
            </a:r>
            <a:r>
              <a:rPr sz="2800" dirty="0">
                <a:latin typeface="Arial MT"/>
                <a:cs typeface="Arial MT"/>
              </a:rPr>
              <a:t>conduct </a:t>
            </a:r>
            <a:r>
              <a:rPr sz="2800" spc="-5" dirty="0">
                <a:latin typeface="Arial MT"/>
                <a:cs typeface="Arial MT"/>
              </a:rPr>
              <a:t>an SQL </a:t>
            </a:r>
            <a:r>
              <a:rPr sz="2800" dirty="0">
                <a:latin typeface="Arial MT"/>
                <a:cs typeface="Arial MT"/>
              </a:rPr>
              <a:t> injection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server,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things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know?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126D38E-CC5D-A38D-0BE7-909F93B3721D}"/>
              </a:ext>
            </a:extLst>
          </p:cNvPr>
          <p:cNvSpPr txBox="1"/>
          <p:nvPr/>
        </p:nvSpPr>
        <p:spPr>
          <a:xfrm>
            <a:off x="1755394" y="2891714"/>
            <a:ext cx="34480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names</a:t>
            </a:r>
            <a:endParaRPr sz="32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Table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column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dirty="0">
                <a:latin typeface="Arial MT"/>
                <a:cs typeface="Arial MT"/>
              </a:rPr>
              <a:t>Backend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dirty="0">
                <a:latin typeface="Arial MT"/>
                <a:cs typeface="Arial MT"/>
              </a:rPr>
              <a:t>Type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database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EC1AAEB-8E7D-52C1-168C-6DFA200F9FAA}"/>
              </a:ext>
            </a:extLst>
          </p:cNvPr>
          <p:cNvSpPr txBox="1"/>
          <p:nvPr/>
        </p:nvSpPr>
        <p:spPr>
          <a:xfrm>
            <a:off x="8309609" y="1905000"/>
            <a:ext cx="231203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It’s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 </a:t>
            </a:r>
            <a:r>
              <a:rPr sz="2400" dirty="0">
                <a:latin typeface="Arial MT"/>
                <a:cs typeface="Arial MT"/>
              </a:rPr>
              <a:t>know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24E97A-326F-6BBA-5247-208DCA4E5FF0}"/>
              </a:ext>
            </a:extLst>
          </p:cNvPr>
          <p:cNvSpPr txBox="1"/>
          <p:nvPr/>
        </p:nvSpPr>
        <p:spPr>
          <a:xfrm>
            <a:off x="7260081" y="3541572"/>
            <a:ext cx="3515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Ways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might</a:t>
            </a:r>
            <a:r>
              <a:rPr sz="2400" spc="-10" dirty="0">
                <a:latin typeface="Arial MT"/>
                <a:cs typeface="Arial MT"/>
              </a:rPr>
              <a:t> 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able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5" dirty="0">
                <a:latin typeface="Arial MT"/>
                <a:cs typeface="Arial MT"/>
              </a:rPr>
              <a:t> leak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CC2B116-BEE3-71EB-68C5-543AD72174CC}"/>
              </a:ext>
            </a:extLst>
          </p:cNvPr>
          <p:cNvSpPr txBox="1"/>
          <p:nvPr/>
        </p:nvSpPr>
        <p:spPr>
          <a:xfrm>
            <a:off x="7260081" y="4298442"/>
            <a:ext cx="170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information?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314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13AC458D-0BB3-29B2-BC1E-3132F86047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7618" y="4877623"/>
            <a:ext cx="932688" cy="13121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: Method, Headers,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Methods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HAD, </a:t>
            </a:r>
            <a:r>
              <a:rPr sz="1800" dirty="0">
                <a:latin typeface="Arial MT"/>
                <a:cs typeface="Arial MT"/>
              </a:rPr>
              <a:t>UPDATE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Headers: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referrer,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User-agent,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Cookie…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Status,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Headers,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Status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(successful),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3xx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(redirect),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4xx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5xx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(server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4D826E20-2824-6B71-FAE8-1E3EA512317D}"/>
              </a:ext>
            </a:extLst>
          </p:cNvPr>
          <p:cNvSpPr txBox="1"/>
          <p:nvPr/>
        </p:nvSpPr>
        <p:spPr>
          <a:xfrm>
            <a:off x="174148" y="3992880"/>
            <a:ext cx="24612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Server-side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05BA0CBF-E5FA-4553-9E86-152375611D5F}"/>
              </a:ext>
            </a:extLst>
          </p:cNvPr>
          <p:cNvSpPr txBox="1"/>
          <p:nvPr/>
        </p:nvSpPr>
        <p:spPr>
          <a:xfrm>
            <a:off x="174148" y="4267200"/>
            <a:ext cx="106045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296F2E93-B016-4547-B513-B014A68F91A3}"/>
              </a:ext>
            </a:extLst>
          </p:cNvPr>
          <p:cNvSpPr txBox="1"/>
          <p:nvPr/>
        </p:nvSpPr>
        <p:spPr>
          <a:xfrm>
            <a:off x="443287" y="4267200"/>
            <a:ext cx="6049645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Serve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resources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(HTML,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Images)</a:t>
            </a:r>
            <a:endParaRPr sz="1800" dirty="0">
              <a:latin typeface="Arial MT"/>
              <a:cs typeface="Arial MT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Serve</a:t>
            </a:r>
            <a:r>
              <a:rPr sz="1800" spc="-10" dirty="0">
                <a:latin typeface="Arial MT"/>
                <a:cs typeface="Arial MT"/>
              </a:rPr>
              <a:t> dynamic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(PHP,</a:t>
            </a:r>
            <a:r>
              <a:rPr sz="1800" spc="-10" dirty="0">
                <a:latin typeface="Arial MT"/>
                <a:cs typeface="Arial MT"/>
              </a:rPr>
              <a:t> Ruby,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Javascript…)</a:t>
            </a:r>
            <a:endParaRPr sz="1800" dirty="0">
              <a:latin typeface="Arial MT"/>
              <a:cs typeface="Arial MT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(MySql)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Non-Relational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(MongoDB)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81999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8FF1D2B-FE80-ACDE-290A-0C302483C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4870" y="101600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Limitations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CA4DE77-778D-F341-E721-404A91FA8F87}"/>
              </a:ext>
            </a:extLst>
          </p:cNvPr>
          <p:cNvSpPr txBox="1"/>
          <p:nvPr/>
        </p:nvSpPr>
        <p:spPr>
          <a:xfrm>
            <a:off x="398779" y="5743143"/>
            <a:ext cx="555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https://github.com/payloadbox/sql-injection-payload-list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628E765-7168-7E23-7D84-75A737745482}"/>
              </a:ext>
            </a:extLst>
          </p:cNvPr>
          <p:cNvSpPr txBox="1"/>
          <p:nvPr/>
        </p:nvSpPr>
        <p:spPr>
          <a:xfrm>
            <a:off x="398779" y="1473453"/>
            <a:ext cx="103117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Error-based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SQLi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in-band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Injection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relies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thrown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obtain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error-based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</a:t>
            </a:r>
            <a:r>
              <a:rPr sz="2400" spc="-5" dirty="0">
                <a:latin typeface="Arial MT"/>
                <a:cs typeface="Arial MT"/>
              </a:rPr>
              <a:t> injection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alone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enough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attacker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enumerate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entire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7030EFE3-3D04-896A-9FC7-11F7CAF064DA}"/>
              </a:ext>
            </a:extLst>
          </p:cNvPr>
          <p:cNvSpPr txBox="1"/>
          <p:nvPr/>
        </p:nvSpPr>
        <p:spPr>
          <a:xfrm>
            <a:off x="307340" y="3623818"/>
            <a:ext cx="10762615" cy="13493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Arial MT"/>
                <a:cs typeface="Arial MT"/>
              </a:rPr>
              <a:t>Ex.</a:t>
            </a:r>
            <a:endParaRPr sz="1800">
              <a:latin typeface="Arial MT"/>
              <a:cs typeface="Arial MT"/>
            </a:endParaRPr>
          </a:p>
          <a:p>
            <a:pPr marL="104139">
              <a:lnSpc>
                <a:spcPct val="100000"/>
              </a:lnSpc>
              <a:spcBef>
                <a:spcPts val="175"/>
              </a:spcBef>
            </a:pP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Conversion</a:t>
            </a:r>
            <a:r>
              <a:rPr sz="1800" b="1" spc="-3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failed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when converting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the varchar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value 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‘</a:t>
            </a:r>
            <a:r>
              <a:rPr sz="1800" b="1" u="heavy" spc="-5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ourier New"/>
                <a:cs typeface="Courier New"/>
              </a:rPr>
              <a:t>salary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’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to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data type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int.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1330"/>
              </a:spcBef>
            </a:pP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Cannot</a:t>
            </a:r>
            <a:r>
              <a:rPr sz="1800" b="1" spc="-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find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column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“lkafhasflkash”</a:t>
            </a:r>
            <a:r>
              <a:rPr sz="1800" b="1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in</a:t>
            </a:r>
            <a:r>
              <a:rPr sz="1800" b="1" spc="-15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table</a:t>
            </a:r>
            <a:r>
              <a:rPr sz="1800" b="1" spc="-20" dirty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sz="1800" b="1" u="heavy" spc="-10" dirty="0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ourier New"/>
                <a:cs typeface="Courier New"/>
              </a:rPr>
              <a:t>employee</a:t>
            </a:r>
            <a:r>
              <a:rPr sz="1800" b="1" spc="-10" dirty="0">
                <a:solidFill>
                  <a:srgbClr val="C0504D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2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A27C-7F1A-C848-298B-FB7E6C688B54}"/>
              </a:ext>
            </a:extLst>
          </p:cNvPr>
          <p:cNvSpPr txBox="1"/>
          <p:nvPr/>
        </p:nvSpPr>
        <p:spPr>
          <a:xfrm>
            <a:off x="494694" y="1687988"/>
            <a:ext cx="7887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 times, we will want to query only certain data from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“Give me all the red, SUV cars”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“Give me all the cars that cost less than $40,000”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42A1A-8DF7-2EFD-CA82-7192FC97D56E}"/>
              </a:ext>
            </a:extLst>
          </p:cNvPr>
          <p:cNvSpPr txBox="1"/>
          <p:nvPr/>
        </p:nvSpPr>
        <p:spPr>
          <a:xfrm>
            <a:off x="349512" y="3749327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are working with an SQL-like database, then we can issue an </a:t>
            </a:r>
            <a:r>
              <a:rPr lang="en-US" b="1" dirty="0"/>
              <a:t>SQL query</a:t>
            </a: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9D3C4FFF-9EC1-FC08-A565-930189BC8D34}"/>
              </a:ext>
            </a:extLst>
          </p:cNvPr>
          <p:cNvSpPr txBox="1"/>
          <p:nvPr/>
        </p:nvSpPr>
        <p:spPr>
          <a:xfrm>
            <a:off x="-3114298" y="4996366"/>
            <a:ext cx="11366500" cy="66364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82315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ourier New"/>
                <a:cs typeface="Courier New"/>
              </a:rPr>
              <a:t>protocol://hostname[:port]/[path/]file[?color=red&amp;type=suv]</a:t>
            </a:r>
            <a:endParaRPr sz="1800" dirty="0">
              <a:latin typeface="Courier New"/>
              <a:cs typeface="Courier New"/>
            </a:endParaRPr>
          </a:p>
          <a:p>
            <a:pPr marL="5768975">
              <a:lnSpc>
                <a:spcPct val="100000"/>
              </a:lnSpc>
              <a:spcBef>
                <a:spcPts val="355"/>
              </a:spcBef>
              <a:tabLst>
                <a:tab pos="9274175" algn="l"/>
              </a:tabLst>
            </a:pP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3" name="object 19">
            <a:extLst>
              <a:ext uri="{FF2B5EF4-FFF2-40B4-BE49-F238E27FC236}">
                <a16:creationId xmlns:a16="http://schemas.microsoft.com/office/drawing/2014/main" id="{DF0E5FF6-A5F9-C474-8527-F2306491883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2700" y="4850666"/>
            <a:ext cx="2938906" cy="266700"/>
          </a:xfrm>
          <a:prstGeom prst="rect">
            <a:avLst/>
          </a:prstGeom>
        </p:spPr>
      </p:pic>
      <p:sp>
        <p:nvSpPr>
          <p:cNvPr id="14" name="object 20">
            <a:extLst>
              <a:ext uri="{FF2B5EF4-FFF2-40B4-BE49-F238E27FC236}">
                <a16:creationId xmlns:a16="http://schemas.microsoft.com/office/drawing/2014/main" id="{24A5B557-FF4E-86D3-900C-12B645CD003B}"/>
              </a:ext>
            </a:extLst>
          </p:cNvPr>
          <p:cNvSpPr txBox="1"/>
          <p:nvPr/>
        </p:nvSpPr>
        <p:spPr>
          <a:xfrm>
            <a:off x="2057400" y="4460478"/>
            <a:ext cx="6601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parameters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 URL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an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2473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59798" y="1767066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SQL, our database consists of </a:t>
            </a:r>
            <a:r>
              <a:rPr lang="en-US" sz="2400" b="1" dirty="0"/>
              <a:t>tables</a:t>
            </a:r>
          </a:p>
          <a:p>
            <a:r>
              <a:rPr lang="en-US" sz="2400" dirty="0"/>
              <a:t>Each row is an entry in the database</a:t>
            </a:r>
          </a:p>
          <a:p>
            <a:r>
              <a:rPr lang="en-US" sz="2400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553"/>
                  <a:ext cx="2641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7" y="3923753"/>
                  <a:ext cx="2629440" cy="21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743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67027" y="1005787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SQL, our database consists of </a:t>
            </a:r>
            <a:r>
              <a:rPr lang="en-US" sz="2400" b="1" dirty="0"/>
              <a:t>tables</a:t>
            </a:r>
          </a:p>
          <a:p>
            <a:r>
              <a:rPr lang="en-US" sz="2400" dirty="0"/>
              <a:t>Each row is an entry in the database</a:t>
            </a:r>
          </a:p>
          <a:p>
            <a:r>
              <a:rPr lang="en-US" sz="2400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484673" y="2561933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2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</TotalTime>
  <Words>3099</Words>
  <Application>Microsoft Office PowerPoint</Application>
  <PresentationFormat>Widescreen</PresentationFormat>
  <Paragraphs>738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MT</vt:lpstr>
      <vt:lpstr>Calibri</vt:lpstr>
      <vt:lpstr>Courier New</vt:lpstr>
      <vt:lpstr>Lucida Grande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Setup</vt:lpstr>
      <vt:lpstr>PowerPoint Presentation</vt:lpstr>
      <vt:lpstr>PowerPoint Presentation</vt:lpstr>
      <vt:lpstr>PowerPoint Presentation</vt:lpstr>
      <vt:lpstr>PowerPoint Presentation</vt:lpstr>
      <vt:lpstr>SELECT * FROM credential; #this is a comment</vt:lpstr>
      <vt:lpstr>PowerPoint Presentation</vt:lpstr>
      <vt:lpstr>PowerPoint Presentation</vt:lpstr>
      <vt:lpstr>PowerPoint Presentation</vt:lpstr>
      <vt:lpstr>SQL Injections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$sql = “SELECT * FROM credential WHERE  name= ‘Alice' and password=‘seedalice'";</vt:lpstr>
      <vt:lpstr>An SQL Injection is a code injection attack where an attacker is able to manipulate and interfere with SQL queries to access information that is not supposed to be accessed</vt:lpstr>
      <vt:lpstr>SQL Injections</vt:lpstr>
      <vt:lpstr>SQL Injections</vt:lpstr>
      <vt:lpstr>SQL Injections</vt:lpstr>
      <vt:lpstr>SQL Injections</vt:lpstr>
      <vt:lpstr>SQL Injections</vt:lpstr>
      <vt:lpstr>SQL Injections</vt:lpstr>
      <vt:lpstr>SQL Injections</vt:lpstr>
      <vt:lpstr>PowerPoint Presentation</vt:lpstr>
      <vt:lpstr>PowerPoint Presentation</vt:lpstr>
      <vt:lpstr>UPDATE credential SET</vt:lpstr>
      <vt:lpstr>UPDATE credential SET nickname=‘ ’,</vt:lpstr>
      <vt:lpstr>PowerPoint Presentation</vt:lpstr>
      <vt:lpstr>SQL Injections</vt:lpstr>
      <vt:lpstr>UPDATE credential SET</vt:lpstr>
      <vt:lpstr>UPDATE credential SET</vt:lpstr>
      <vt:lpstr>UPDATE credential SET</vt:lpstr>
      <vt:lpstr>SQL Injections</vt:lpstr>
      <vt:lpstr>SELECT * FROM credential WHERE name= ‘';DROP TABLE credential;# ' and password=‘</vt:lpstr>
      <vt:lpstr>SELECT * FROM credential WHERE name= ‘';DROP TABLE credential;# ' and password=‘</vt:lpstr>
      <vt:lpstr>PowerPoint Presentation</vt:lpstr>
      <vt:lpstr>PowerPoint Presentation</vt:lpstr>
      <vt:lpstr>SQL Injections Countermeasures</vt:lpstr>
      <vt:lpstr>PowerPoint Presentation</vt:lpstr>
      <vt:lpstr>SQL Injections Countermeasures</vt:lpstr>
      <vt:lpstr>SQL Injection Limitations</vt:lpstr>
      <vt:lpstr>SQL Injection Limitations</vt:lpstr>
      <vt:lpstr>SQL Injection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67</cp:revision>
  <dcterms:created xsi:type="dcterms:W3CDTF">2022-08-21T16:55:59Z</dcterms:created>
  <dcterms:modified xsi:type="dcterms:W3CDTF">2023-10-12T20:18:05Z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