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97" r:id="rId3"/>
    <p:sldId id="398" r:id="rId4"/>
    <p:sldId id="399" r:id="rId5"/>
    <p:sldId id="401" r:id="rId6"/>
    <p:sldId id="402" r:id="rId7"/>
    <p:sldId id="403" r:id="rId8"/>
    <p:sldId id="404" r:id="rId9"/>
    <p:sldId id="405" r:id="rId10"/>
    <p:sldId id="406" r:id="rId11"/>
    <p:sldId id="424" r:id="rId12"/>
    <p:sldId id="407" r:id="rId13"/>
    <p:sldId id="408" r:id="rId14"/>
    <p:sldId id="417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8" r:id="rId24"/>
    <p:sldId id="419" r:id="rId25"/>
    <p:sldId id="420" r:id="rId26"/>
    <p:sldId id="421" r:id="rId27"/>
    <p:sldId id="422" r:id="rId28"/>
    <p:sldId id="423" r:id="rId29"/>
    <p:sldId id="425" r:id="rId30"/>
    <p:sldId id="427" r:id="rId31"/>
    <p:sldId id="426" r:id="rId32"/>
    <p:sldId id="428" r:id="rId33"/>
    <p:sldId id="429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7" autoAdjust="0"/>
    <p:restoredTop sz="94660"/>
  </p:normalViewPr>
  <p:slideViewPr>
    <p:cSldViewPr>
      <p:cViewPr varScale="1">
        <p:scale>
          <a:sx n="114" d="100"/>
          <a:sy n="114" d="100"/>
        </p:scale>
        <p:origin x="33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24575,'0'171'0,"11"-354"-1365,-11 168-5461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24575,'87'11'0,"-77"-11"0,0 1 0,0 0 0,0 0 0,0 1 0,0 0 0,0 1 0,-1 0 0,18 8 0,-25-9 0,0 0 0,0 0 0,-1 0 0,1 1 0,-1-1 0,0 0 0,1 0 0,-1 1 0,0-1 0,0 1 0,-1-1 0,1 1 0,0 0 0,-1-1 0,0 1 0,0 0 0,1-1 0,-2 5 0,1 5 0,-1-1 0,-4 23 0,4-29 0,-1 0 0,0 0 0,0-1 0,0 1 0,0-1 0,-1 1 0,0-1 0,0 0 0,-6 6 0,-36 33 0,31-30 0,8-8 0,-1-1 0,0 1 0,1-1 0,-2-1 0,-8 5 0,5-4 0,62-2 0,-21 1 0,42 11 0,14 2 0,-77-14-1365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24575,'25'0'0,"-1"1"0,1 0 0,0 2 0,-1 1 0,28 8 0,-43-10 0,0 2 0,0-1 0,0 1 0,0 1 0,9 6 0,-17-11 0,0 1 0,1 0 0,-1-1 0,0 1 0,0 0 0,0 0 0,0 0 0,0 0 0,0 0 0,0 0 0,-1 0 0,1 0 0,0 0 0,0 1 0,-1-1 0,1 0 0,-1 0 0,1 1 0,-1-1 0,0 0 0,1 1 0,-1-1 0,0 0 0,0 1 0,0-1 0,0 0 0,0 1 0,0-1 0,0 1 0,-1-1 0,1 0 0,0 1 0,-1-1 0,1 0 0,-1 0 0,0 1 0,1-1 0,-1 0 0,0 0 0,1 0 0,-1 0 0,0 0 0,0 0 0,0 0 0,0 0 0,0 0 0,-2 1 0,0 0 0,0 0 0,1 0 0,-1 0 0,-1-1 0,1 1 0,0-1 0,0 0 0,0 0 0,-1 0 0,1 0 0,0-1 0,-6 1 0,-44-1 0,35-1 0,59 10 0,-34-7 0,1-1 0,-1 2 0,0-1 0,0 1 0,0 0 0,0 0 0,-1 1 0,1 0 0,6 5 0,-11-6 0,-1-1 0,1 0 0,-1 1 0,1-1 0,-1 1 0,0-1 0,0 1 0,0 0 0,-1-1 0,1 1 0,0 0 0,-1 0 0,0 0 0,0-1 0,0 1 0,0 0 0,0 3 0,-1-3 0,1 1 0,0 0 0,-1-1 0,1 1 0,-1-1 0,0 1 0,0-1 0,-1 1 0,1-1 0,-1 1 0,0-1 0,-3 5 0,1-3 0,-1 0 0,0-1 0,0 0 0,0 1 0,-1-2 0,0 1 0,1-1 0,-1 1 0,0-2 0,0 1 0,-1-1 0,1 0 0,-1 0 0,1 0 0,-1-1 0,1 0 0,-1-1 0,0 1 0,-11-2 0,8 1-1365,1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24575,'0'35'0,"1"39"0,-1-73 0,0 1 0,0-1 0,1 0 0,-1 0 0,1 0 0,-1 0 0,1 0 0,-1 1 0,1-1 0,0 0 0,-1 0 0,1 0 0,0-1 0,0 1 0,0 0 0,0 0 0,0 0 0,0-1 0,0 1 0,0 0 0,0-1 0,0 1 0,0-1 0,0 1 0,0-1 0,1 0 0,-1 1 0,0-1 0,0 0 0,3 0 0,5 1 0,0-1 0,0 0 0,12-1 0,-4-1 0,93 2-1365,-95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24575,'0'513'-1365,"0"-504"-5461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33 112 24575,'1'23'0,"2"0"0,0 0 0,13 41 0,-9-37 0,-1-1 0,3 34 0,-1 38 0,5 103 0,-13-194 0,-1 42 0,10 80 0,2 3 0,0 10 0,-11-92 0,0-42 0,-1 0 0,1 0 0,0 0 0,1-1 0,0 1 0,0 0 0,4 13 0,-4-20 0,0 0 0,0 1 0,0-1 0,0 0 0,0 0 0,0 0 0,0 0 0,0 0 0,0 0 0,1 0 0,-1-1 0,0 1 0,1 0 0,-1-1 0,0 1 0,1-1 0,-1 1 0,1-1 0,-1 0 0,1 0 0,-1 1 0,3-1 0,39-1 0,-30 1 0,136-2 0,160-6 0,36 3 0,-195 7 0,554 9 0,-646-8 0,68 11 0,-68-6 0,74 1 0,315 1 0,-158 1 0,418-11 0,-705 0 0,-1-1 0,1 1 0,-1 0 0,1 0 0,-1 0 0,0-1 0,1 1 0,-1-1 0,0 1 0,1-1 0,-1 1 0,0-1 0,1 0 0,-1 0 0,0 0 0,0 1 0,0-1 0,0 0 0,0-1 0,0 1 0,0 0 0,0 0 0,0 0 0,-1 0 0,1-1 0,0 1 0,-1 0 0,1-1 0,-1 1 0,1 0 0,-1-1 0,0 1 0,1-3 0,0-7 0,-1 1 0,0 0 0,0 0 0,-2-11 0,0-6 0,-4-46 0,0-7 0,5-57 0,3-98 0,3 171 0,1-66 0,5-91 0,-10 185 0,-2-35 0,0 70 0,1 0 0,0 0 0,-1-1 0,1 1 0,-1 0 0,0 0 0,1 0 0,-1 0 0,0-1 0,1 1 0,-1 0 0,0 0 0,0 1 0,0-1 0,0 0 0,0 0 0,0 0 0,0 1 0,0-1 0,-1 0 0,1 1 0,0-1 0,0 1 0,0-1 0,-1 1 0,1 0 0,0 0 0,-1-1 0,1 1 0,-3 0 0,-6 0 0,-1-1 0,-21 3 0,14 0 0,-126-7 0,14-1 0,-252-8 0,148 2 0,4 1 0,-234 3 0,285 10 0,87-1 0,-104-3 0,98-8 0,-34-2 0,-65 2 0,-16-1 0,50 0 0,29 0 0,-290 10 208,209 2-1781,205-1-5253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24575,'-195'0'0,"194"0"0,-1 0 0,1 0 0,-1 0 0,1 1 0,-1-1 0,0 1 0,1-1 0,-1 1 0,1-1 0,0 1 0,-1 0 0,1 0 0,0 0 0,-1-1 0,1 1 0,0 1 0,0-1 0,0 0 0,0 0 0,0 0 0,0 1 0,0-1 0,0 0 0,0 1 0,0-1 0,1 1 0,-1-1 0,1 1 0,-1-1 0,1 1 0,0-1 0,-1 1 0,1 1 0,-1 8 0,0 0 0,1 1 0,2 19 0,-1-12 0,-1-8 0,0-7 0,0 1 0,0 0 0,0-1 0,1 1 0,0-1 0,2 9 0,-2-11 0,0-1 0,-1 0 0,1 0 0,0 1 0,0-1 0,0 0 0,0 0 0,0 0 0,0 0 0,0 0 0,1-1 0,-1 1 0,0 0 0,0 0 0,1-1 0,-1 1 0,0-1 0,1 1 0,-1-1 0,1 0 0,-1 1 0,1-1 0,-1 0 0,0 0 0,1 0 0,1 0 0,50-2 0,-42 0 0,-1 1 0,1 1 0,-1 0 0,1 0 0,0 1 0,-1 0 0,1 1 0,-1 0 0,19 7 0,-27-8 0,1 1 0,-1 0 0,0 0 0,0 0 0,0 0 0,1 1 0,-2-1 0,1 1 0,0-1 0,-1 1 0,1 0 0,-1-1 0,0 1 0,1 0 0,-1 0 0,-1 0 0,2 3 0,0 3 0,-1-1 0,0 0 0,0 0 0,0 1 0,-2 9 0,1-17 0,0 1 0,-1-1 0,1 1 0,0-1 0,-1 1 0,1-1 0,-1 1 0,0-1 0,0 1 0,1-1 0,-1 0 0,0 0 0,0 1 0,0-1 0,0 0 0,0 0 0,-1 0 0,1 0 0,0 0 0,0 0 0,-1 0 0,1-1 0,0 1 0,-1 0 0,1-1 0,-1 1 0,1-1 0,-1 0 0,1 1 0,-3-1 0,-5 1 0,0 0 0,-1 0 0,-18-2 0,13 0 0,-44 1 0,-41-2 0,81-2-1365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6:4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6892 0 24575,'-551'27'0,"291"-10"0,138-12 0,-151 14 0,260-16 0,-1 0 0,1 1 0,0 1 0,1 0 0,-1 1 0,-20 13 0,-13 5 0,-215 111 0,201-99 0,2 2 0,-65 57 0,110-84 0,1 1 0,1 1 0,0 0 0,1 1 0,1 0 0,-12 22 0,-37 96 0,34-73 0,-169 396 0,180-422 0,1 1 0,-10 52 0,-4 70 0,18-101 0,-39 177 0,34-176 0,-20 88 0,7 1 0,-8 158 0,34-291 0,-13 182 0,7-152 0,-1 0 0,-20 65 0,22-93 0,-19 63 0,-3 0 0,-62 121 0,76-177 0,0-1 0,-1 0 0,-1-2 0,-1 1 0,-29 24 0,-29 21 0,-88 59 0,-92 28 0,-13-21 0,-24 12 0,-229 126 0,90-48 0,353-184 0,0-2 0,-129 36 0,159-59 0,-1-1 0,-53 3 0,-95-2 0,112-8 0,-51 13 0,89-9 0,-64 3 0,-520-10 0,269-1 0,446 0 0,200 4 0,-2 21 0,-270-23 0,200 35 0,-151-22 0,87 29 0,462 157 0,-555-180 0,84 43 0,-34-14 0,-3-7 0,124 57 0,-191-78 0,52 38 0,-14-8 0,252 150 0,-301-183 0,-2 0 0,33 34 0,-40-38 0,837 732-4947,-482-461 2222,-272-210 2459,-73-56 266,-12-9 0,0 0 0,-1 1 0,0 1 0,22 25 0,-31-29 152,1 0 0,-2 0 1,1 1-1,-1-1 0,0 1 0,-1 0 0,0 0 1,0 0-1,-1 0 0,0 0 0,-1 0 0,0 10 1,2 16 779,39 463 4095,-25-373-5027,6 108 0,-11 447 0,13-422 0,-12-159 0,10 31 0,50 172 0,1 0 0,-69-272 0,-1 1 0,-1-1 0,-6 62 0,2-52 0,3 59 0,16-1 0,-1-6 0,-13-75 0,1-1 0,0 0 0,2 1 0,11 24 0,5 15 0,-18-46 0,0-1 0,0 1 0,1-1 0,0 0 0,1 0 0,11 14 0,48 42 0,-45-46 0,67 65 0,4-5 0,133 89 0,-208-157 0,1-2 0,0 0 0,0-1 0,1 0 0,0-2 0,1 0 0,-1-1 0,1-1 0,0-1 0,0 0 0,0-1 0,29-2 0,283-14 0,-331 14 8,1 0-1,0 0 1,-1 0 0,1 0-1,-1 0 1,1 0-1,0-1 1,-1 1-1,1 0 1,-1 0 0,1 0-1,-1-1 1,1 1-1,0 0 1,-1-1-1,1 1 1,-1-1 0,0 1-1,1-1 1,-1 1-1,1 0 1,-1-1-1,0 1 1,1-1 0,-1 0-1,0 1 1,1-1-1,-1 1 1,0-1-1,0 1 1,0-1 0,0 0-1,0 1 1,1-1-1,-1 0 1,0 1-1,0-1 1,0 1 0,-1-1-1,1 0 1,0 1-1,0-1 1,0 1 0,-1-2-1,-10-28-1534,11 29 1348,-20-36-6647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8:25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2838 5662 24575,'-17'-1'0,"0"-2"0,1 1 0,-1-2 0,1 0 0,-27-11 0,-9-2 0,-126-27 0,-53-16 0,174 38 0,1-3 0,-100-60 0,140 76 0,-86-52 0,4-5 0,-164-142 0,242 190 0,-182-177 0,182 169 0,1 0 0,-31-56 0,21 33 0,2 5 0,-73-131 0,95 164 0,0-1 0,1 0 0,0 0 0,1 0 0,1 0 0,-2-25 0,6-76 0,1 38 0,-6-244 0,1-139 0,-11-29 0,-32 2 0,26 301 0,10 99 0,-17-255 0,25 292 0,-1-52 0,-27-180 0,-38-7 0,50 233 0,-3 2 0,-1-1 0,-35-58 0,-67-80 0,87 139 0,9 11 0,-1 2 0,-55-59 0,81 97 0,-18-18 0,1-1 0,1 0 0,-20-31 0,26 35 0,-1-1 0,0 2 0,-1 0 0,-20-17 0,-68-48 0,78 62 0,-41-29-1365,52 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8:2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2817 1 24575,'-11'-1'0,"-17"1"0,-47 6 0,66-5 0,-1 1 0,1 1 0,0 0 0,0 0 0,0 0 0,0 1 0,1 1 0,-14 9 0,0 0 0,2 2 0,0 1 0,1 1 0,1 0 0,0 1 0,2 1 0,0 1 0,1 0 0,2 1 0,0 0 0,-15 37 0,-40 106 0,-4 9 0,60-136 0,1 1 0,1 0 0,-5 60 0,1 120 0,7-61 0,1 13 0,25 277 0,-15-402 0,0-8 0,-1 45 0,-3-72 0,-1 0 0,0 1 0,-1-1 0,0 0 0,-1 0 0,0 0 0,-1 0 0,-6 13 0,0-11 0,1 0 0,-2 0 0,1-1 0,-2-1 0,1 0 0,-2 0 0,-19 13 0,5-3 0,-286 217 0,136-106 0,23-9 0,90-64 0,40-35 0,-2 0 0,0-2 0,-51 33 0,17-17 0,3 3 0,-59 54 0,-13 9 0,118-97 0,0 0 0,0 0 0,-20 6 0,-4 3 0,8-1 0,-1-2 0,-1-1 0,0-1 0,0-2 0,-1 0 0,0-3 0,-32 4 0,-83 11 0,98-12 0,-79 4 0,6-14-1365,99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24575,'5'1'0,"-1"0"0,1 1 0,-1-1 0,0 1 0,1 0 0,-1 1 0,0-1 0,0 1 0,6 5 0,5 2 0,27 16 0,-1 1 0,-1 2 0,43 42 0,4 2 0,-24-22 0,47 35 0,-68-55 0,70 67 0,-81-65 0,1-1 0,2-2 0,46 33 0,-15-18 0,85 79 0,78 69 0,-164-140 0,-15-8-1365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24575,'87'11'0,"-77"-11"0,0 1 0,0 0 0,0 0 0,0 1 0,0 0 0,0 1 0,-1 0 0,18 8 0,-25-9 0,0 0 0,0 0 0,-1 0 0,1 1 0,-1-1 0,0 0 0,1 0 0,-1 1 0,0-1 0,0 1 0,-1-1 0,1 1 0,0 0 0,-1-1 0,0 1 0,0 0 0,1-1 0,-2 5 0,1 5 0,-1-1 0,-4 23 0,4-29 0,-1 0 0,0 0 0,0-1 0,0 1 0,0-1 0,-1 1 0,0-1 0,0 0 0,-6 6 0,-36 33 0,31-30 0,8-8 0,-1-1 0,0 1 0,1-1 0,-2-1 0,-8 5 0,5-4 0,62-2 0,-21 1 0,42 11 0,14 2 0,-77-14-1365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1242 24575,'1'-3'0,"0"0"0,1 1 0,-1-1 0,1 1 0,0 0 0,-1-1 0,1 1 0,0 0 0,0 0 0,1 0 0,-1 0 0,0 0 0,5-2 0,1-2 0,99-75 0,1-1 0,356-267 0,-333 252 0,-48 33 0,-43 31 0,69-71 0,4-5 0,20-12 0,-18 16 0,-102 94 135,26-14 0,-7 5-1770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1 546 24575,'182'-13'0,"-114"6"0,602-92 0,-263 24 0,-89 0 0,-162 34 0,78 0 0,-47 11 0,-150 22 0,221-36 0,170-14 0,-258 36 0,-77 13 0,-43-2 0,-40 7 0,0 2 0,1 0 0,-1 0 0,15 0 0,63 2-1365,-79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1791 0 24575,'-1'5'0,"-1"-1"0,1 1 0,-1-1 0,0 0 0,0 0 0,0 0 0,0 0 0,-1 0 0,-5 6 0,2-2 0,-79 105 0,-80 122 0,113-143 0,-49 81 0,13-37 0,-81 134 0,77-122 0,-183 226 0,147-222 0,-106 136 0,208-256 0,-1-2 0,-32 28 0,29-29 0,-43 53 0,-8 40 0,54-86 279,15-19-1101,-24 27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24575,'2'1'0,"0"0"0,0 0 0,0 0 0,1 0 0,-1 0 0,0 0 0,-1 1 0,1-1 0,0 1 0,0-1 0,-1 1 0,1 0 0,2 3 0,2 1 0,82 67 0,-13-12 0,59 50 0,-100-84 0,108 77 0,-11-9 0,-73-50 0,18 13 0,71 72 0,0 9 0,-134-128 0,100 77 0,-87-58 0,-22-25 0,0 0 0,0 0 0,0 0 0,1-1 0,0 1 0,6 3 0,54 46 0,-62-51 49,1-1 0,-1 1-1,-1 0 1,1 0 0,0 1-1,2 3 1,-3-4-262,0 0 0,1 0-1,-1 0 1,1-1 0,0 1 0,-1-1-1,5 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24575,'1'4'0,"-1"0"0,1 0 0,0-1 0,0 1 0,0 0 0,1-1 0,-1 1 0,1-1 0,0 1 0,4 4 0,25 30 0,-6-15 0,1-2 0,46 29 0,-40-28 0,346 207 0,17-26 0,-88-47 0,125 88 0,-298-176 0,-90-49 0,58 36 0,127 75 0,-17-11 0,-165-93 0,61 25 0,-60-29 0,61 25 0,70 35 0,-156-70 0,-9-5 0,0 0 0,-1 0 0,0 1 0,14 12 0,-11-8 0,0 0 0,1-2 0,26 13 0,14 9 0,-20-13 0,8 6 0,-19-8-1365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2031 0 24575,'-22'25'0,"-38"53"0,18-21 0,-58 74 0,-265 332 0,182-209 0,103-136 0,-111 163 0,101-145 0,-22 12 0,69-94 0,-67 107 0,90-123 0,5-9 0,-1-1 0,-36 47 0,-43 57 0,55-75 0,6 3 0,29-49 0,-1 1 0,0-1 0,-1 0 0,-1 0 0,-17 19 0,21-25 0,-1 0 0,1 1 0,0-1 0,-6 12 0,-13 18 0,-94 94 0,102-114 0,-1-1 0,-1 0 0,-29 18 0,15-5-1365,20-14-5461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24575,'-7'27'0,"-1"-3"0,-5 71 0,-2 97 0,6 23 0,7-104 0,-5 50 0,2-81 56,4 103-1,3-75-1531,-2-97-5350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24575,'-5'184'0,"-1"12"0,6-177 0,9 204 0,0-77 0,-2-29 0,2 325 34,-10-286-1433,1-146-5427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875 0 24575,'-2'1'0,"1"-1"0,-1 1 0,1-1 0,0 1 0,-1-1 0,1 1 0,-1 0 0,1 0 0,0 0 0,0 0 0,0 0 0,-1 0 0,1 0 0,0 0 0,-1 2 0,-4 4 0,-72 66 0,-120 150 0,161-176 0,-125 148 0,-19 0 0,156-169 0,-50 39 0,26-23 0,8-15-1365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0 24575,'-1'3'0,"1"0"0,-1 0 0,0-1 0,0 1 0,0-1 0,-1 1 0,1-1 0,0 1 0,-3 1 0,-3 8 0,-12 29 0,2 1 0,1 1 0,2 1 0,-15 89 0,-3 185 0,18-135 0,-1 431 0,17-401 0,-1-84 0,-3 139 0,-9-179 0,0-8 0,1-28 0,7-44 0,1 1 0,0 0 0,0 0 0,1 0 0,0 16 0,2-24-51,-1-1-1,0 0 1,1 0-1,-1 1 1,1-1-1,0 0 1,-1 0-1,1 0 0,0 0 1,-1 0-1,1 0 1,0 0-1,0 0 1,0 0-1,0 0 1,0 0-1,0-1 1,0 1-1,1 0 1,-1-1-1,0 1 1,0-1-1,0 1 0,2 0 1,-3-1-26,24 9-6749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24575,'25'0'0,"-1"1"0,1 0 0,0 2 0,-1 1 0,28 8 0,-43-10 0,0 2 0,0-1 0,0 1 0,0 1 0,9 6 0,-17-11 0,0 1 0,1 0 0,-1-1 0,0 1 0,0 0 0,0 0 0,0 0 0,0 0 0,0 0 0,0 0 0,-1 0 0,1 0 0,0 0 0,0 1 0,-1-1 0,1 0 0,-1 0 0,1 1 0,-1-1 0,0 0 0,1 1 0,-1-1 0,0 0 0,0 1 0,0-1 0,0 0 0,0 1 0,0-1 0,0 1 0,-1-1 0,1 0 0,0 1 0,-1-1 0,1 0 0,-1 0 0,0 1 0,1-1 0,-1 0 0,0 0 0,1 0 0,-1 0 0,0 0 0,0 0 0,0 0 0,0 0 0,0 0 0,-2 1 0,0 0 0,0 0 0,1 0 0,-1 0 0,-1-1 0,1 1 0,0-1 0,0 0 0,0 0 0,-1 0 0,1 0 0,0-1 0,-6 1 0,-44-1 0,35-1 0,59 10 0,-34-7 0,1-1 0,-1 2 0,0-1 0,0 1 0,0 0 0,0 0 0,-1 1 0,1 0 0,6 5 0,-11-6 0,-1-1 0,1 0 0,-1 1 0,1-1 0,-1 1 0,0-1 0,0 1 0,0 0 0,-1-1 0,1 1 0,0 0 0,-1 0 0,0 0 0,0-1 0,0 1 0,0 0 0,0 3 0,-1-3 0,1 1 0,0 0 0,-1-1 0,1 1 0,-1-1 0,0 1 0,0-1 0,-1 1 0,1-1 0,-1 1 0,0-1 0,-3 5 0,1-3 0,-1 0 0,0-1 0,0 0 0,0 1 0,-1-2 0,0 1 0,1-1 0,-1 1 0,0-2 0,0 1 0,-1-1 0,1 0 0,-1 0 0,1 0 0,-1-1 0,1 0 0,-1-1 0,0 1 0,-11-2 0,8 1-1365,1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24575,'91'45'0,"131"88"0,-61-17 0,-140-100 174,-17-13-292,0 1-1,0 0 1,1-1 0,-1 0-1,1 0 1,-1-1-1,1 1 1,0-1 0,0 0-1,1 0 1,-1-1-1,7 2 1,1-3-6708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1 797 24575,'192'-56'0,"-85"27"0,140-55 0,-58 16 0,87-44 0,-161 62 0,142-78 0,-240 119 0,13-7 0,213-119 0,-223 124 0,1 1 0,40-12 0,14-7 0,-53 20 0,0 1 0,37-8 0,-35 12-1365,-12 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24575,'2'1'0,"1"-1"0,-1 1 0,1 0 0,0-1 0,-1 1 0,1 0 0,-1 0 0,0 1 0,1-1 0,-1 0 0,0 1 0,0 0 0,0-1 0,3 4 0,27 31 0,-26-28 0,168 186 0,-58-70 0,-81-88 0,2-2 0,43 30 0,-40-32 0,70 57 0,242 184 0,-171-155 0,45 32 0,-17-12 0,-64-44 0,161 104 0,-70-46 0,-3 17 0,-81-55 0,45 19 0,-53-36 0,190 121 0,-312-204 0,62 35 0,19 14 0,-75-44 0,43 25 0,30 20 0,-86-52-1365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6108 24575,'135'-4'0,"-1"-5"0,0-7 0,154-37 0,-249 44 0,-1-2 0,71-31 0,-87 32 0,-1-2 0,-1-1 0,1 0 0,-2-1 0,0-1 0,18-20 0,296-350 0,-302 345 0,-2-1 0,-2-2 0,-2 0 0,34-80 0,-15 6 0,-5-1 0,-6-2 0,-4-2 0,-6 0 0,-5-1 0,2-187 0,-19 268 0,10-415 0,-4 213 0,-27-272 0,9-59 0,14 520 0,2 1 0,14-63 0,35-104 0,-10 48 0,-6-9 0,42-161 0,19 68 0,-72 214 0,2 1 0,51-76 0,-70 121 0,134-192 0,-134 195 0,0 1 0,0 0 0,1 1 0,1 0 0,0 1 0,18-12 0,83-38 0,-4 3 0,-75 33 0,-1-1 0,-1-1 0,45-46 0,-72 66 0,1 0 0,-1 1 0,1 0 0,0 0 0,0 1 0,1 0 0,11-5 0,23-12 0,-24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24575,'151'13'0,"-61"-3"0,263 10 0,69 6 0,-311-14 0,192 47 0,-281-52 0,1 1 0,-1 1 0,0 1 0,-1 0 0,38 27 0,-12-1 0,50 48 0,-76-64 0,-1 1 0,-1 1 0,-1 1 0,-1 0 0,-1 2 0,-1 0 0,-1 0 0,13 36 0,-13-22 0,-1 0 0,-3 1 0,-1 0 0,-2 0 0,3 55 0,1 503 0,-15-548 0,-15 81 0,12-91 0,0 1 0,3 0 0,1 54 0,3-90 0,1-1 0,-1 1 0,1 0 0,0-1 0,0 1 0,0 0 0,1-1 0,0 0 0,0 1 0,0-1 0,0 0 0,1 0 0,-1 0 0,5 5 0,-3-5 0,1 0 0,-1-1 0,1 1 0,0-1 0,0 0 0,0 0 0,0-1 0,1 1 0,-1-1 0,1-1 0,7 3 0,44 6 0,1-2 0,79 1 0,-83-6 0,244 2-116,-217-6-1133,-66 1-5577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1,'225'10,"-33"0,327 6,308 2,-6-12,-531-3,528-1,-469-3,-347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1 154,'12'1,"1"0,-1 1,13 3,14 3,612 46,-486-45,220 18,189 11,-61-3,184 5,-460-42,118 3,-280 4,26 0,907-5,-765-11,-129 11,-99-5,-15 5,1 0,-1-1,0 1,0 0,0 0,0-1,0 1,1 0,-1 0,0-1,0 1,0 0,0-1,0 1,0 0,0-1,0 1,0 0,0 0,0-1,0 1,0 0,0-1,-1 1,1 0,0 0,0-1,0 1,-1-1,0 0,0 0,0-1,0 1,-1 0,1 0,-1 0,1 0,-1 0,1 0,-1 0,1 0,-1 1,0-1,-1 0,-73-18,13 3,-95-13,-30 4,-41-4,151 24,-298-20,243 18,-198-36,195 23,-183-5,159 16,-106-11,-454-18,-204 28,747-1,12 0,-98 11,247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6108 24575,'135'-4'0,"-1"-5"0,0-7 0,154-37 0,-249 44 0,-1-2 0,71-31 0,-87 32 0,-1-2 0,-1-1 0,1 0 0,-2-1 0,0-1 0,18-20 0,296-350 0,-302 345 0,-2-1 0,-2-2 0,-2 0 0,34-80 0,-15 6 0,-5-1 0,-6-2 0,-4-2 0,-6 0 0,-5-1 0,2-187 0,-19 268 0,10-415 0,-4 213 0,-27-272 0,9-59 0,14 520 0,2 1 0,14-63 0,35-104 0,-10 48 0,-6-9 0,42-161 0,19 68 0,-72 214 0,2 1 0,51-76 0,-70 121 0,134-192 0,-134 195 0,0 1 0,0 0 0,1 1 0,1 0 0,0 1 0,18-12 0,83-38 0,-4 3 0,-75 33 0,-1-1 0,-1-1 0,45-46 0,-72 66 0,1 0 0,-1 1 0,1 0 0,0 0 0,0 1 0,1 0 0,11-5 0,23-12 0,-24 6-1365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24575,'151'13'0,"-61"-3"0,263 10 0,69 6 0,-311-14 0,192 47 0,-281-52 0,1 1 0,-1 1 0,0 1 0,-1 0 0,38 27 0,-12-1 0,50 48 0,-76-64 0,-1 1 0,-1 1 0,-1 1 0,-1 0 0,-1 2 0,-1 0 0,-1 0 0,13 36 0,-13-22 0,-1 0 0,-3 1 0,-1 0 0,-2 0 0,3 55 0,1 503 0,-15-548 0,-15 81 0,12-91 0,0 1 0,3 0 0,1 54 0,3-90 0,1-1 0,-1 1 0,1 0 0,0-1 0,0 1 0,0 0 0,1-1 0,0 0 0,0 1 0,0-1 0,0 0 0,1 0 0,-1 0 0,5 5 0,-3-5 0,1 0 0,-1-1 0,1 1 0,0-1 0,0 0 0,0 0 0,0-1 0,1 1 0,-1-1 0,1-1 0,7 3 0,44 6 0,1-2 0,79 1 0,-83-6 0,244 2-116,-217-6-1133,-66 1-5577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1,'225'10,"-33"0,327 6,308 2,-6-12,-531-3,528-1,-469-3,-347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24575,'0'35'0,"1"39"0,-1-73 0,0 1 0,0-1 0,1 0 0,-1 0 0,1 0 0,-1 0 0,1 0 0,-1 1 0,1-1 0,0 0 0,-1 0 0,1 0 0,0-1 0,0 1 0,0 0 0,0 0 0,0 0 0,0-1 0,0 1 0,0 0 0,0-1 0,0 1 0,0-1 0,0 1 0,0-1 0,1 0 0,-1 1 0,0-1 0,0 0 0,3 0 0,5 1 0,0-1 0,0 0 0,12-1 0,-4-1 0,93 2-1365,-95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1 154,'12'1,"1"0,-1 1,13 3,14 3,612 46,-486-45,220 18,189 11,-61-3,184 5,-460-42,118 3,-280 4,26 0,907-5,-765-11,-129 11,-99-5,-15 5,1 0,-1-1,0 1,0 0,0 0,0-1,0 1,1 0,-1 0,0-1,0 1,0 0,0-1,0 1,0 0,0-1,0 1,0 0,0 0,0-1,0 1,0 0,0-1,-1 1,1 0,0 0,0-1,0 1,-1-1,0 0,0 0,0-1,0 1,-1 0,1 0,-1 0,1 0,-1 0,1 0,-1 0,1 0,-1 1,0-1,-1 0,-73-18,13 3,-95-13,-30 4,-41-4,151 24,-298-20,243 18,-198-36,195 23,-183-5,159 16,-106-11,-454-18,-204 28,747-1,12 0,-98 11,247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24575,'5'1'0,"-1"0"0,1 1 0,-1-1 0,0 1 0,1 0 0,-1 1 0,0-1 0,0 1 0,6 5 0,5 2 0,27 16 0,-1 1 0,-1 2 0,43 42 0,4 2 0,-24-22 0,47 35 0,-68-55 0,70 67 0,-81-65 0,1-1 0,2-2 0,46 33 0,-15-18 0,85 79 0,78 69 0,-164-140 0,-15-8-1365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1242 24575,'1'-3'0,"0"0"0,1 1 0,-1-1 0,1 1 0,0 0 0,-1-1 0,1 1 0,0 0 0,0 0 0,1 0 0,-1 0 0,0 0 0,5-2 0,1-2 0,99-75 0,1-1 0,356-267 0,-333 252 0,-48 33 0,-43 31 0,69-71 0,4-5 0,20-12 0,-18 16 0,-102 94 135,26-14 0,-7 5-1770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1 546 24575,'182'-13'0,"-114"6"0,602-92 0,-263 24 0,-89 0 0,-162 34 0,78 0 0,-47 11 0,-150 22 0,221-36 0,170-14 0,-258 36 0,-77 13 0,-43-2 0,-40 7 0,0 2 0,1 0 0,-1 0 0,15 0 0,63 2-1365,-79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1791 0 24575,'-1'5'0,"-1"-1"0,1 1 0,-1-1 0,0 0 0,0 0 0,0 0 0,0 0 0,-1 0 0,-5 6 0,2-2 0,-79 105 0,-80 122 0,113-143 0,-49 81 0,13-37 0,-81 134 0,77-122 0,-183 226 0,147-222 0,-106 136 0,208-256 0,-1-2 0,-32 28 0,29-29 0,-43 53 0,-8 40 0,54-86 279,15-19-1101,-24 27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24575,'2'1'0,"0"0"0,0 0 0,0 0 0,1 0 0,-1 0 0,0 0 0,-1 1 0,1-1 0,0 1 0,0-1 0,-1 1 0,1 0 0,2 3 0,2 1 0,82 67 0,-13-12 0,59 50 0,-100-84 0,108 77 0,-11-9 0,-73-50 0,18 13 0,71 72 0,0 9 0,-134-128 0,100 77 0,-87-58 0,-22-25 0,0 0 0,0 0 0,0 0 0,1-1 0,0 1 0,6 3 0,54 46 0,-62-51 49,1-1 0,-1 1-1,-1 0 1,1 0 0,0 1-1,2 3 1,-3-4-262,0 0 0,1 0-1,-1 0 1,1-1 0,0 1 0,-1-1-1,5 3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24575,'1'4'0,"-1"0"0,1 0 0,0-1 0,0 1 0,0 0 0,1-1 0,-1 1 0,1-1 0,0 1 0,4 4 0,25 30 0,-6-15 0,1-2 0,46 29 0,-40-28 0,346 207 0,17-26 0,-88-47 0,125 88 0,-298-176 0,-90-49 0,58 36 0,127 75 0,-17-11 0,-165-93 0,61 25 0,-60-29 0,61 25 0,70 35 0,-156-70 0,-9-5 0,0 0 0,-1 0 0,0 1 0,14 12 0,-11-8 0,0 0 0,1-2 0,26 13 0,14 9 0,-20-13 0,8 6 0,-19-8-1365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2031 0 24575,'-22'25'0,"-38"53"0,18-21 0,-58 74 0,-265 332 0,182-209 0,103-136 0,-111 163 0,101-145 0,-22 12 0,69-94 0,-67 107 0,90-123 0,5-9 0,-1-1 0,-36 47 0,-43 57 0,55-75 0,6 3 0,29-49 0,-1 1 0,0-1 0,-1 0 0,-1 0 0,-17 19 0,21-25 0,-1 0 0,1 1 0,0-1 0,-6 12 0,-13 18 0,-94 94 0,102-114 0,-1-1 0,-1 0 0,-29 18 0,15-5-1365,20-14-5461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24575,'-7'27'0,"-1"-3"0,-5 71 0,-2 97 0,6 23 0,7-104 0,-5 50 0,2-81 56,4 103-1,3-75-1531,-2-97-5350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24575,'-5'184'0,"-1"12"0,6-177 0,9 204 0,0-77 0,-2-29 0,2 325 34,-10-286-1433,1-146-5427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24575,'0'513'-1365,"0"-504"-5461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875 0 24575,'-2'1'0,"1"-1"0,-1 1 0,1-1 0,0 1 0,-1-1 0,1 1 0,-1 0 0,1 0 0,0 0 0,0 0 0,0 0 0,-1 0 0,1 0 0,0 0 0,-1 2 0,-4 4 0,-72 66 0,-120 150 0,161-176 0,-125 148 0,-19 0 0,156-169 0,-50 39 0,26-23 0,8-15-1365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0 24575,'-1'3'0,"1"0"0,-1 0 0,0-1 0,0 1 0,0-1 0,-1 1 0,1-1 0,0 1 0,-3 1 0,-3 8 0,-12 29 0,2 1 0,1 1 0,2 1 0,-15 89 0,-3 185 0,18-135 0,-1 431 0,17-401 0,-1-84 0,-3 139 0,-9-179 0,0-8 0,1-28 0,7-44 0,1 1 0,0 0 0,0 0 0,1 0 0,0 16 0,2-24-51,-1-1-1,0 0 1,1 0-1,-1 1 1,1-1-1,0 0 1,-1 0-1,1 0 0,0 0 1,-1 0-1,1 0 1,0 0-1,0 0 1,0 0-1,0 0 1,0 0-1,0-1 1,0 1-1,1 0 1,-1-1-1,0 1 1,0-1-1,0 1 0,2 0 1,-3-1-26,24 9-6749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24575,'2'1'0,"1"-1"0,-1 1 0,1 0 0,0-1 0,-1 1 0,1 0 0,-1 0 0,0 1 0,1-1 0,-1 0 0,0 1 0,0 0 0,0-1 0,3 4 0,27 31 0,-26-28 0,168 186 0,-58-70 0,-81-88 0,2-2 0,43 30 0,-40-32 0,70 57 0,242 184 0,-171-155 0,45 32 0,-17-12 0,-64-44 0,161 104 0,-70-46 0,-3 17 0,-81-55 0,45 19 0,-53-36 0,190 121 0,-312-204 0,62 35 0,19 14 0,-75-44 0,43 25 0,30 20 0,-86-52-1365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48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1616 537 24575,'-9'-1'0,"0"0"0,0 0 0,1 0 0,-1-1 0,1-1 0,-15-4 0,0-1 0,-399-138 0,-28-10 0,343 121 0,6 0 0,-151-29 0,236 60 53,-1-1 0,1-1-1,0 0 1,-24-14 0,-19-7-1682,37 19-5197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0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1764 1 24575,'-22'2'0,"1"0"0,-1 2 0,1 1 0,-29 9 0,19-5 0,-158 52 0,160-50 0,1 2 0,0 1 0,1 1 0,-37 27 0,31-12 0,29-24 0,-2-1 0,1 0 0,-1 0 0,1 0 0,-1-1 0,-1 0 0,-10 6 0,-21 7 0,1 1 0,2 2 0,-65 47 0,50-27 0,-78 83 0,90-82 0,-75 75 0,93-98 0,-1 0 0,0-2 0,-45 26 0,48-35 0,0 0 0,0-2 0,-1 0 0,0-1 0,0-1 0,-26 1 0,-1 0 0,8-2 0,0 3 0,-72 16 0,47 0-1365,38-11-5461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1.9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1354 0 24575,'-3'1'0,"0"1"0,0-1 0,1 1 0,-1-1 0,0 1 0,1 0 0,0 0 0,-1 0 0,1 0 0,0 1 0,0-1 0,-2 4 0,-4 3 0,-104 103 0,-59 62 0,134-132 0,1 2 0,-38 63 0,28-27 0,16-28 0,-48 66 0,1-35 0,75-81 0,-34 31 0,19-17 0,-23 24 0,-16 31 0,21-26 0,-2-1 0,-63 57 0,41-49 0,-85 95 0,20-12-1365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3.7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24575,'20'364'0,"-7"-208"0,-8-108 0,20 78 0,4 30 0,-18 7 0,-8-91 0,0 199 111,-4-162-1587,1-78-5350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48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1616 537 24575,'-9'-1'0,"0"0"0,0 0 0,1 0 0,-1-1 0,1-1 0,-15-4 0,0-1 0,-399-138 0,-28-10 0,343 121 0,6 0 0,-151-29 0,236 60 53,-1-1 0,1-1-1,0 0 1,-24-14 0,-19-7-1682,37 19-5197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0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1764 1 24575,'-22'2'0,"1"0"0,-1 2 0,1 1 0,-29 9 0,19-5 0,-158 52 0,160-50 0,1 2 0,0 1 0,1 1 0,-37 27 0,31-12 0,29-24 0,-2-1 0,1 0 0,-1 0 0,1 0 0,-1-1 0,-1 0 0,-10 6 0,-21 7 0,1 1 0,2 2 0,-65 47 0,50-27 0,-78 83 0,90-82 0,-75 75 0,93-98 0,-1 0 0,0-2 0,-45 26 0,48-35 0,0 0 0,0-2 0,-1 0 0,0-1 0,0-1 0,-26 1 0,-1 0 0,8-2 0,0 3 0,-72 16 0,47 0-1365,38-11-5461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1.9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1354 0 24575,'-3'1'0,"0"1"0,0-1 0,1 1 0,-1-1 0,0 1 0,1 0 0,0 0 0,-1 0 0,1 0 0,0 1 0,0-1 0,-2 4 0,-4 3 0,-104 103 0,-59 62 0,134-132 0,1 2 0,-38 63 0,28-27 0,16-28 0,-48 66 0,1-35 0,75-81 0,-34 31 0,19-17 0,-23 24 0,-16 31 0,21-26 0,-2-1 0,-63 57 0,41-49 0,-85 95 0,20-12-1365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33 112 24575,'1'23'0,"2"0"0,0 0 0,13 41 0,-9-37 0,-1-1 0,3 34 0,-1 38 0,5 103 0,-13-194 0,-1 42 0,10 80 0,2 3 0,0 10 0,-11-92 0,0-42 0,-1 0 0,1 0 0,0 0 0,1-1 0,0 1 0,0 0 0,4 13 0,-4-20 0,0 0 0,0 1 0,0-1 0,0 0 0,0 0 0,0 0 0,0 0 0,0 0 0,0 0 0,1 0 0,-1-1 0,0 1 0,1 0 0,-1-1 0,0 1 0,1-1 0,-1 1 0,1-1 0,-1 0 0,1 0 0,-1 1 0,3-1 0,39-1 0,-30 1 0,136-2 0,160-6 0,36 3 0,-195 7 0,554 9 0,-646-8 0,68 11 0,-68-6 0,74 1 0,315 1 0,-158 1 0,418-11 0,-705 0 0,-1-1 0,1 1 0,-1 0 0,1 0 0,-1 0 0,0-1 0,1 1 0,-1-1 0,0 1 0,1-1 0,-1 1 0,0-1 0,1 0 0,-1 0 0,0 0 0,0 1 0,0-1 0,0 0 0,0-1 0,0 1 0,0 0 0,0 0 0,0 0 0,-1 0 0,1-1 0,0 1 0,-1 0 0,1-1 0,-1 1 0,1 0 0,-1-1 0,0 1 0,1-3 0,0-7 0,-1 1 0,0 0 0,0 0 0,-2-11 0,0-6 0,-4-46 0,0-7 0,5-57 0,3-98 0,3 171 0,1-66 0,5-91 0,-10 185 0,-2-35 0,0 70 0,1 0 0,0 0 0,-1-1 0,1 1 0,-1 0 0,0 0 0,1 0 0,-1 0 0,0-1 0,1 1 0,-1 0 0,0 0 0,0 1 0,0-1 0,0 0 0,0 0 0,0 0 0,0 1 0,0-1 0,-1 0 0,1 1 0,0-1 0,0 1 0,0-1 0,-1 1 0,1 0 0,0 0 0,-1-1 0,1 1 0,-3 0 0,-6 0 0,-1-1 0,-21 3 0,14 0 0,-126-7 0,14-1 0,-252-8 0,148 2 0,4 1 0,-234 3 0,285 10 0,87-1 0,-104-3 0,98-8 0,-34-2 0,-65 2 0,-16-1 0,50 0 0,29 0 0,-290 10 208,209 2-1781,205-1-5253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3.7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24575,'20'364'0,"-7"-208"0,-8-108 0,20 78 0,4 30 0,-18 7 0,-8-91 0,0 199 111,-4-162-1587,1-78-5350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34:17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86,'1353'0,"-1111"17,15 0,271-18,-514 2,0 0,0 1,0 0,0 1,25 10,-6 0,35 20,-62-30,24 15,-28-17,0 0,-1 0,1 1,-1-1,1 0,-1 1,0-1,1 1,-1 0,0-1,0 1,0 0,1 3,-2-3,0-1,0 0,-1 0,1 0,0 0,-1 0,1 0,0 0,-1 1,1-1,-1 0,0 0,1-1,-1 1,0 0,0 0,1 0,-1 0,0-1,0 1,0 0,0-1,0 1,-2 0,-1 3,-33 23,2-1,-47 45,31-26,34-31,1 0,-28 33,18-10,16-22,0-1,-17 18,23-28,-1 1,1-1,-1-1,0 1,0-1,0 0,-1 0,1-1,-1 1,1-1,-7 1,-34 5,0-3,0-1,-90-6,54 0,-72-3,-225-36,191 18,-346 3,492 18,-1-2,0-2,-66-18,-151-32,51 5,138 31,50 15,6 1,0 0,1 0,-1-2,1 0,-14-8,27 14,0-1,0 1,0-1,0 0,0 1,0-1,0 0,1 0,-1 0,0 1,0-1,1 0,-1 0,1 0,-1 0,1 0,-1 0,1-1,-1 1,1 0,0 0,0 0,0 0,0 0,0-1,0 1,0 0,0 0,0 0,0 0,0 0,1-1,-1 1,1 0,-1 0,1 0,-1 0,1 0,-1 0,1 0,0 0,0 1,-1-1,3-1,4-6,0 1,1 1,0-1,10-5,-14 9,33-20,1 1,1 2,0 2,2 1,0 2,0 2,76-14,-71 22,80 2,-64 4,139-8,75 1,-163 6,316-3,-3-28,-416 30,376-31,74 24,-62 35,-154-4,-208-23,0-2,0-1,-1-2,63-17,-56 12,1 1,71-4,86 6,-103 6,179 23,-144-9,-67-7,251 32,-309-37,-1 1,1 0,0 1,-1-1,0 1,0 0,0 1,0-1,0 1,-1 0,1 1,-1-1,0 1,-1 0,6 8,3 6,-2 0,0 1,11 29,-19-43,36 92,-4 1,37 172,-70-262,2 8,0 0,-2 0,0 1,0 30,-2-46,0 0,-1 1,1-1,-1 0,1 1,-1-1,0 0,0 0,0 0,0 0,0 0,0 0,-2 3,2-4,0 0,0 0,-1-1,1 1,0 0,0 0,0-1,-1 1,1-1,0 1,-1-1,1 1,-1-1,1 0,0 0,-3 0,-4-1,0 0,0-1,0 0,0 0,1-1,-11-5,-18-5,-20 3,-97-6,80 10,-1177-49,632 5,94 3,454 45,-209-15,277 17,1 0,-1 0,0 0,1-1,-1 1,1-1,-1 1,1-1,-1 1,1-1,-1 0,1 0,0 0,-1 0,1 0,0 0,0 0,0 0,0 0,-2-3,2 2,1 1,-1-1,1 0,0 0,0 1,0-1,0 0,0 0,0 0,0 1,0-1,1 0,-1 0,0 1,1-1,0 0,-1 1,1-1,1-1,4-7,0 1,0 0,1 1,0-1,0 1,15-12,56-39,-17 21,2 3,2 3,1 2,104-31,-133 50,66-12,-85 20,1 2,-1 0,1 1,-1 0,34 7,1023 173,-1041-175,0 0,0-1,1-2,-1-1,63-7,-31-3,-40 6,0 0,-1-2,0-1,38-13,-48 12,-3 3,-1 0,0-1,0-1,-1 1,1-2,-1 1,0-2,-1 1,0-1,11-13,-15 15,-1 0,1 0,1 1,-1-1,1 1,0 0,0 1,1-1,10-4,-12 7,0 0,0 1,1-1,-1 1,0 0,1 1,-1-1,1 1,-1 1,0-1,1 1,-1-1,1 1,6 3,1 0,1 0,-1 1,25 13,-35-17,0 0,-1 1,1 0,-1-1,1 1,-1 0,0 0,0 1,0-1,0 0,0 1,0-1,-1 1,1 0,-1-1,0 1,1 0,-1 0,-1 0,1 0,0 0,-1 0,1 0,-1 6,-2 23,-4 33,5-60,0 0,0 0,0 0,-1 0,0 0,0 0,0-1,0 1,-6 7,5-10,1 0,-1 0,1 0,-1 0,0 0,0 0,0-1,0 1,-1-1,1 0,0 0,0 0,-1-1,-4 1,-52 1,42-2,-18 0,1-1,-1-2,1-2,-54-13,-50-22,72 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3233 24575,'148'2'0,"170"-6"0,-72-5 0,-238 8 0,0 0 0,0-1 0,0 0 0,0 0 0,-1-1 0,1 0 0,-1 0 0,0-1 0,0 0 0,7-5 0,13-9 0,27-27 0,-30 25 0,91-84 0,-97 85 0,-1-1 0,0-1 0,25-41 0,-28 36 0,-1-1 0,-2 0 0,0 0 0,-2-1 0,9-41 0,-11 23 0,-1 1 0,-1-82 0,2-79 0,-5 164 0,0 10 0,-2 1 0,-2-1 0,-1 1 0,-1 0 0,-1 0 0,-2 0 0,-1 1 0,-17-40 0,-56-181 0,69 213 0,5 15 0,0-1 0,2 1 0,-4-35 0,5 6 0,-2 0 0,-17-69 0,11 79 0,3 14 0,2 0 0,1 0 0,-4-45 0,-1-79 0,-3-42 0,14 160 0,1-1 0,2 1 0,11-54 0,-8 70 0,1 1 0,0 0 0,1 0 0,1 1 0,0 0 0,18-21 0,-15 20 0,-6 9 0,2-1 0,-1 2 0,1-1 0,0 1 0,0 1 0,1-1 0,0 1 0,0 1 0,1 0 0,16-7 0,-10 5 0,0-1 0,23-17 0,-23 16 0,0 0 0,0 1 0,1 0 0,0 1 0,0 1 0,27-5 0,9-5 0,-2-1 0,141-38 0,26 17 0,29-5 0,-246 43 8,0 0-89,0 0 1,0 0-1,0-1 0,0 1 0,0 0 1,0-1-1,1 1 0,-1-1 0,0 1 0,0-1 1,-1 1-1,1-1 0,0 0 0,0 1 1,0-1-1,1-1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24575,'114'-1'0,"137"2"0,-182 3 0,109 19 0,-136-14 0,60 21 0,-85-24 0,0 1 0,-1 1 0,1 1 0,-1 0 0,29 23 0,-38-25 0,-1 0 0,1 1 0,-1 0 0,-1 1 0,1 0 0,-1-1 0,6 19 0,17 26 0,31 30 0,16 24 0,-63-88 0,0 2 0,-2-1 0,12 34 0,-16-35 0,4 32 0,-9-41 0,0 1 0,1-1 0,1 0 0,0 0 0,0 0 0,1 0 0,0-1 0,0 1 0,1-1 0,12 17 0,3-3 0,0-2 0,2 0 0,0-2 0,41 29 0,-49-39 0,1 0 0,1-1 0,0 0 0,0-2 0,0 0 0,1 0 0,-1-2 0,1 0 0,24 2 0,170 5 0,-171-9 0,1 2 0,45 11 0,-70-12 0,40 10 268,-40-8-595,1-1 1,-1-1-1,1 0 0,21 0 1,-28-3-6500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14 316 24575,'108'-4'0,"-95"2"0,0 0 0,0-1 0,-1-1 0,1 1 0,-1-2 0,15-7 0,-21 10 0,-1 0 0,1 0 0,0 0 0,12-1 0,-12 2 0,-1 0 0,1-1 0,0 1 0,-1-1 0,9-4 0,17-8 0,-25 12 0,1-1 0,-1 0 0,0 0 0,0 0 0,0-1 0,-1 0 0,10-7 0,-15 10 0,0 1 0,1-1 0,-1 1 0,0-1 0,0 1 0,0-1 0,0 1 0,0-1 0,0 1 0,0-1 0,0 1 0,0-1 0,0 1 0,0-1 0,0 0 0,0 1 0,0-1 0,0 1 0,0-1 0,0 1 0,-1-1 0,1 1 0,0-1 0,0 1 0,-1 0 0,1-1 0,0 1 0,-1-1 0,1 1 0,-1 0 0,1-1 0,0 1 0,-1 0 0,1-1 0,-1 1 0,1 0 0,-1 0 0,1-1 0,-1 1 0,0 0 0,-27-14 0,22 11 0,-93-42 0,-84-43 0,158 71 277,20 14-483,1 0 1,-1-1 0,0 2 0,0-1 0,0 0-1,0 1 1,-8-2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24575,'88'5'0,"125"21"0,-143-15 0,-68-11 0,0 1 0,0-1 0,0 1 0,0 0 0,0-1 0,0 1 0,-1 0 0,1 0 0,0 0 0,0 0 0,-1 1 0,1-1 0,-1 0 0,1 1 0,-1-1 0,0 1 0,1-1 0,-1 1 0,0 0 0,0 0 0,0-1 0,0 1 0,-1 0 0,1 0 0,0 0 0,-1 0 0,1 0 0,-1 0 0,0 0 0,1 0 0,-1 0 0,0 0 0,-1 2 0,1 9 0,-1 1 0,-1-1 0,-6 26 0,5-27 0,1 1 0,-33 182 0,25-26 0,4-80 0,1 44 0,-6 63 0,9-157 0,-9 57 0,5-49 0,4-37 0,2-6 0,0 0 0,-1-1 0,1 1 0,-1-1 0,0 1 0,0-1 0,-2 5 0,2-6 0,0-1 0,0 0 0,-1 0 0,1 1 0,0-1 0,0 0 0,-1 0 0,1 0 0,-1 0 0,1 0 0,-1 0 0,1-1 0,-1 1 0,1-1 0,-1 1 0,0-1 0,1 1 0,-1-1 0,-2 0 0,-12 2 0,0-1 0,-29-2 0,31 1 0,0-1 0,0 1 0,-1 1 0,-15 4 0,16-3-341,1-1 0,0 0-1,-18-1 1,21 0-6485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2985 24575,'64'1'0,"0"-4"0,0-2 0,-1-3 0,115-29 0,29-12 0,-17 5 0,-79 18 0,13-3 0,-106 23 0,0 0 0,0-1 0,0-2 0,26-15 0,14-15 0,-3-3 0,-1-2 0,-2-2 0,-2-2 0,-2-3 0,58-80 0,-1-17 0,-99 137 0,0 0 0,-1-1 0,0 1 0,0-1 0,5-24 0,5-64 0,-1 4 0,-3 31 0,-4 0 0,-1 0 0,-6-86 0,0 102 0,-3 6 0,-1 1 0,-15-63 0,1 8 0,12 56 0,-28-224 0,29 207 0,4 0 0,8-92 0,-6 140 0,0 1 0,1-1 0,0 1 0,6-17 0,-6 22 0,0 1 0,0-1 0,0 1 0,0 0 0,0 0 0,1 0 0,0 0 0,-1 0 0,1 0 0,0 1 0,1-1 0,-1 1 0,0 0 0,5-2 0,1 0 0,0 0 0,0 1 0,0 1 0,0-1 0,0 1 0,1 1 0,-1 0 0,1 0 0,13 1 0,12-1 0,67-10 0,-100 11 0,0-1 0,0 1 0,0-1 0,0 0 0,0 0 0,0 0 0,0 0 0,0 0 0,0-1 0,-1 1 0,1-1 0,-1 1 0,1-1 0,-1 1 0,1-1 0,-1 0 0,0 0 0,0 1 0,0-1 0,0 0 0,0 0 0,0 0 0,1-4 0,1-7 0,1 1 0,2-22 0,-6 31 0,4-21 0,16-145 0,-19 147 0,0 11 0,-1 1 0,1-1 0,1 0 0,3-14 0,-3 21 0,0 0 0,-1 0 0,1 0 0,1 0 0,-1 1 0,1-1 0,-1 1 0,1-1 0,0 1 0,0 0 0,0 0 0,1 0 0,-1 1 0,6-4 0,7-4 0,-11 6 0,1 0 0,-1 0 0,1 1 0,0 0 0,0 0 0,1 0 0,-1 1 0,0 0 0,1 0 0,-1 1 0,12-2 0,106 5 0,-278-13 0,33 2 0,119 8 0,1 1 0,-1 0 0,1 0 0,-1 0 0,1 0 0,-1 0 0,1 0 0,-1 1 0,1-1 0,0 0 0,-1 1 0,1-1 0,-1 1 0,1-1 0,0 1 0,0 0 0,-1 0 0,1 0 0,0-1 0,0 1 0,0 0 0,0 0 0,0 0 0,0 1 0,0-1 0,-1 2 0,1 0 0,0 1 0,0 0 0,0 0 0,0 0 0,1 0 0,-1 1 0,1-1 0,0 5 0,3 76 0,0-42 0,-3-1 0,-6 63 0,-10 74 0,7-100 0,5 0 0,5 84 0,1-50 0,-3-93 0,0-14 0,0 1 0,1-1 0,1 1 0,-1-1 0,2 8 0,-2-12 0,1-1 0,-1 0 0,0 0 0,1 1 0,0-1 0,-1 0 0,1 0 0,0 0 0,-1 0 0,1 0 0,0 0 0,0 0 0,0 0 0,0 0 0,0 0 0,0 0 0,0-1 0,0 1 0,0 0 0,0-1 0,1 1 0,-1-1 0,0 1 0,0-1 0,0 1 0,1-1 0,-1 0 0,0 0 0,1 0 0,1 0 0,224 10-1365,-208-10-5461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24575,'32'2'0,"0"1"0,-1 2 0,40 11 0,18 2 0,170 26 0,-258-44 0,1 1 0,-1-1 0,0 1 0,1 0 0,-1-1 0,0 1 0,0 0 0,0 0 0,0 0 0,0 0 0,0 0 0,0 0 0,0 0 0,0 0 0,0 1 0,-1-1 0,1 0 0,0 1 0,-1-1 0,1 0 0,-1 1 0,1-1 0,-1 0 0,0 1 0,0-1 0,0 1 0,0 1 0,0 48 0,0-37 0,-2 79 0,-7 127 0,5-130 0,-6 34 0,-10 110 0,20-219 0,-1 1 0,0 0 0,-1 0 0,0 0 0,-9 28 0,10-42 0,0-1 0,0 1 0,0 0 0,0-1 0,0 1 0,-1-1 0,1 0 0,-1 1 0,1-1 0,-1 0 0,0 0 0,1 0 0,-1 0 0,0 0 0,0 0 0,1-1 0,-1 1 0,0 0 0,0-1 0,0 0 0,0 1 0,0-1 0,-3 0 0,-8 1 0,0-1 0,-20-3 0,21 2 0,-83-8 254,-98-4-1873,184 13-5207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2191 24575,'135'1'0,"175"-4"0,-275 0 0,0-2 0,63-17 0,65-31 0,-138 45 0,-13 3 0,178-66 0,-156 56 0,0-2 0,-1-1 0,41-30 0,100-70 0,-13 9 0,-152 102 0,0-1 0,0 0 0,-1-1 0,0 0 0,-1 0 0,1-1 0,7-13 0,2-10 0,14-35 0,-14 30 0,-9 18 0,-1-1 0,-1 1 0,0-1 0,-2 0 0,3-34 0,-3-111 0,2-14 0,1 125 0,3 1 0,2 0 0,3 1 0,31-73 0,31-72 0,-32 46 0,-26 79 0,-14 51 0,4-34 0,-2 3 0,-6 52 0,0 0 0,-1-1 0,1 1 0,0 0 0,0-1 0,0 1 0,0 0 0,0 0 0,0 0 0,0 0 0,0 0 0,0 0 0,0 0 0,1 0 0,-1 0 0,0 1 0,1-1 0,-1 1 0,0-1 0,1 1 0,-1-1 0,3 0 0,41-6 0,-29 5 0,62-6 0,153 4 0,-161 5 0,-281-13 0,96 2 0,49 4 0,48 4 0,0 0 0,-22 1 0,39 1 0,0 1 0,0-1 0,0 0 0,0 1 0,-1-1 0,1 0 0,0 1 0,0-1 0,0 1 0,0 0 0,0-1 0,0 1 0,0 0 0,0 0 0,1 0 0,-1-1 0,0 1 0,0 0 0,1 0 0,-1 0 0,0 0 0,1 0 0,-1 0 0,1 1 0,-1-1 0,1 0 0,0 0 0,0 0 0,-1 0 0,1 0 0,0 1 0,0 0 0,-1 8 0,1-1 0,0 1 0,2 11 0,-1 1 0,-3 10 0,-12 55 0,8-56 0,1 1 0,0 31 0,5 371 0,0-432 0,1 0 0,-1 0 0,0 0 0,0 0 0,1 1 0,-1-1 0,1 0 0,0 0 0,-1 0 0,1-1 0,0 1 0,0 0 0,0 0 0,0 0 0,1-1 0,-1 1 0,0 0 0,1-1 0,-1 1 0,1-1 0,0 0 0,-1 0 0,1 1 0,0-1 0,0 0 0,0 0 0,0-1 0,0 1 0,0 0 0,0-1 0,0 1 0,3 0 0,8 0 0,0 1 0,0-2 0,0 0 0,17-2 0,-2 1 0,140 1-1365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24575,'34'2'0,"0"1"0,41 10 0,35 3 0,-34-7 0,-74-8 0,-1-1 0,0 1 0,1 0 0,-1-1 0,0 1 0,0 0 0,0 0 0,1 0 0,-1 0 0,0 0 0,0 0 0,-1 0 0,1 0 0,0 0 0,0 1 0,0-1 0,-1 0 0,1 0 0,-1 1 0,1-1 0,-1 1 0,1-1 0,-1 0 0,0 1 0,0-1 0,1 1 0,-1 1 0,0 48 0,-1-41 0,-17 184 0,3-46 0,-30 163 0,36-253 0,-1 84 0,6-69 0,4-71 0,-1-1 0,1 1 0,0-1 0,-1 0 0,1 1 0,-1-1 0,0 0 0,1 1 0,-1-1 0,0 0 0,0 0 0,0 0 0,0 0 0,0 1 0,0-1 0,0-1 0,0 1 0,0 0 0,0 0 0,-1 0 0,1 0 0,0-1 0,0 1 0,-1-1 0,1 1 0,-1-1 0,1 0 0,0 1 0,-1-1 0,-2 0 0,-6 1 0,0 0 0,0 0 0,-15-3 0,13 2 0,-183-13-1365,174 12-5461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24575,'-195'0'0,"194"0"0,-1 0 0,1 0 0,-1 0 0,1 1 0,-1-1 0,0 1 0,1-1 0,-1 1 0,1-1 0,0 1 0,-1 0 0,1 0 0,0 0 0,-1-1 0,1 1 0,0 1 0,0-1 0,0 0 0,0 0 0,0 0 0,0 1 0,0-1 0,0 0 0,0 1 0,0-1 0,1 1 0,-1-1 0,1 1 0,-1-1 0,1 1 0,0-1 0,-1 1 0,1 1 0,-1 8 0,0 0 0,1 1 0,2 19 0,-1-12 0,-1-8 0,0-7 0,0 1 0,0 0 0,0-1 0,1 1 0,0-1 0,2 9 0,-2-11 0,0-1 0,-1 0 0,1 0 0,0 1 0,0-1 0,0 0 0,0 0 0,0 0 0,0 0 0,0 0 0,1-1 0,-1 1 0,0 0 0,0 0 0,1-1 0,-1 1 0,0-1 0,1 1 0,-1-1 0,1 0 0,-1 1 0,1-1 0,-1 0 0,0 0 0,1 0 0,1 0 0,50-2 0,-42 0 0,-1 1 0,1 1 0,-1 0 0,1 0 0,0 1 0,-1 0 0,1 1 0,-1 0 0,19 7 0,-27-8 0,1 1 0,-1 0 0,0 0 0,0 0 0,0 0 0,1 1 0,-2-1 0,1 1 0,0-1 0,-1 1 0,1 0 0,-1-1 0,0 1 0,1 0 0,-1 0 0,-1 0 0,2 3 0,0 3 0,-1-1 0,0 0 0,0 0 0,0 1 0,-2 9 0,1-17 0,0 1 0,-1-1 0,1 1 0,0-1 0,-1 1 0,1-1 0,-1 1 0,0-1 0,0 1 0,1-1 0,-1 0 0,0 0 0,0 1 0,0-1 0,0 0 0,0 0 0,-1 0 0,1 0 0,0 0 0,0 0 0,-1 0 0,1-1 0,0 1 0,-1 0 0,1-1 0,-1 1 0,1-1 0,-1 0 0,1 1 0,-3-1 0,-5 1 0,0 0 0,-1 0 0,-18-2 0,13 0 0,-44 1 0,-41-2 0,81-2-1365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1354 24575,'201'11'0,"-182"-11"0,74 2 0,92-11 0,-155 5 0,0-1 0,-1-1 0,0-1 0,0-2 0,0-1 0,-1-1 0,32-18 0,255-172 0,-252 160 0,-23 16 0,-1-2 0,-2-2 0,60-57 0,-25 8 0,118-165 0,-143 179 0,2 2 0,101-99 0,-127 140 0,1 2 0,1 0 0,44-24 0,-8 5 0,-57 35 0,84-50 0,-77 48 0,1 0 0,0 1 0,0 0 0,0 1 0,0 0 0,15-1 0,218-7 0,-242 11 0,27-1 0,-30 1 0,0 0 0,0 0 0,0 0 0,0 0 0,0 0 0,0 0 0,0 0 0,0 0 0,0 0 0,0 0 0,0-1 0,0 1 0,0 0 0,0 0 0,0 0 0,0 0 0,0 0 0,0 0 0,0 0 0,0 0 0,0 0 0,0 0 0,0 0 0,0 0 0,0 0 0,0 0 0,0 0 0,0 0 0,0 0 0,0 0 0,0-1 0,0 1 0,1 0 0,-1 0 0,0 0 0,0 0 0,0 0 0,0 0 0,0 0 0,0 0 0,0 0 0,0 0 0,0 0 0,0 0 0,0 0 0,0 0 0,-17-4 0,-12 0 0,-37 1 0,-2-1 0,28 0 0,-1 2 0,-62 4 0,102-2 0,0 1 0,-1-1 0,1 1 0,0-1 0,0 1 0,-1 0 0,1 0 0,0-1 0,0 1 0,0 0 0,0 0 0,0 0 0,0 0 0,0 0 0,0 0 0,0 0 0,1 1 0,-1-1 0,0 0 0,1 0 0,-1 1 0,1-1 0,-1 0 0,1 1 0,0-1 0,-1 2 0,-5 46 0,4-30 0,-17 77 0,-5 45 0,15-71 0,-4 51 0,8-37 0,-1 17 0,6-97 0,0 0 0,0-1 0,0 0 0,0 1 0,0-1 0,1 1 0,0-1 0,-1 0 0,3 6 0,-2-8 0,0 0 0,0 1 0,0-1 0,0 0 0,1 0 0,-1 0 0,0 0 0,1 0 0,-1-1 0,0 1 0,1 0 0,-1-1 0,1 1 0,-1-1 0,1 1 0,-1-1 0,1 0 0,-1 1 0,1-1 0,0 0 0,2 0 0,194 1 0,-96-3 0,84 2-1365,-176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24575,'134'-1'0,"151"3"0,-268-1 0,-1 0 0,0 2 0,0 0 0,0 1 0,0 1 0,0 0 0,-1 1 0,0 0 0,0 2 0,-1 0 0,22 15 0,-31-19 0,-1 1 0,1-1 0,-1 1 0,0 0 0,-1 0 0,1 0 0,-1 0 0,5 11 0,13 48 0,-18-53 0,0 1 0,1-1 0,0 0 0,1 0 0,0-1 0,12 20 0,-11-22 0,1 0 0,0 0 0,1 0 0,-1-1 0,1 0 0,1-1 0,-1 0 0,1 0 0,0-1 0,0 0 0,1 0 0,0-1 0,-1-1 0,1 1 0,13 1 0,25 4 0,-1-2 0,57 0 0,98-7 0,-80-2 0,472 2 0,-682 0 0,0 3 0,0 5 0,-154 33 0,161-22 0,42-11 0,1 1 0,0 2 0,-69 31 0,103-39 0,-1 0 0,1 0 0,-1 0 0,1 1 0,0 0 0,1 0 0,-1 0 0,1 1 0,-1-1 0,1 1 0,1-1 0,-1 1 0,1 0 0,-1 0 0,-1 9 0,-3 8 0,2 1 0,-4 32 0,5-23 0,-2 3 0,4-17 0,-1 0 0,0 0 0,-2-1 0,-8 24 0,10-36 0,1-1 0,-1 0 0,0 0 0,-1 0 0,1 0 0,-1-1 0,1 0 0,-1 1 0,0-1 0,0 0 0,0-1 0,-1 1 0,1-1 0,-1 0 0,1 0 0,-6 1 0,-11 4 0,-1-2 0,-28 5 0,34-8 0,-85 16 0,-127 19 0,160-29 0,-95-2 0,133-6-1365,22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762 1 24575,'-1'3'0,"-1"0"0,1 0 0,0 1 0,0-1 0,0 0 0,0 1 0,0-1 0,1 1 0,0-1 0,0 1 0,0 5 0,-1 4 0,-39 752 0,34-531 0,-15 90 0,-1 81 0,5 34 0,1-46 0,-2 274 0,12-467 0,-19 340-385,5-109 120,10 121 666,6-147-152,1-24-249,-3 99 0,0 313 0,8-469 0,-2-314 0,12 1110 0,7-532 0,-16-326 0,8 256 0,-3-348 0,-9-162 0,-1-7 0,-8-14 0,-12-33 0,19 38 0,-18-36 0,-2 0 0,-1 2 0,-2 1 0,-58-70 0,-32-11 0,-9-11 0,100 103 0,2 0 0,-34-58 0,51 74 0,-8-8 0,14 22 0,0 0 0,0 0 0,0-1 0,0 1 0,0 0 0,0 0 0,0 0 0,0 0 0,0 0 0,0 0 0,0 0 0,0 0 0,0 0 0,0 0 0,0 0 0,-1-1 0,1 1 0,0 0 0,0 0 0,0 0 0,0 0 0,0 0 0,0 0 0,0 0 0,0 0 0,-1 0 0,1 0 0,0 0 0,0 0 0,0 0 0,0 0 0,0 0 0,0 0 0,0 0 0,0 0 0,-1 0 0,1 0 0,0 0 0,0 0 0,0 0 0,0 0 0,0 0 0,0 1 0,0-1 0,0 0 0,0 0 0,0 0 0,0 0 0,-1 0 0,1 0 0,0 0 0,0 0 0,0 8 0,4 9 0,1-1 0,1 1 0,1-1 0,0 0 0,16 25 0,-11-20 0,139 217 0,-119-190 0,-16-26 0,1-1 0,1 0 0,1-2 0,24 21 0,10 7 0,-34-29 0,-16-15 0,1 1 0,0-1 0,-1 1 0,0-1 0,1 1 0,-2 0 0,1 0 0,0 0 0,-1 1 0,3 5 0,-4-5 0,1 0 0,0 0 0,0 0 0,0-1 0,1 1 0,-1 0 0,1-1 0,0 0 0,1 0 0,-1 0 0,6 5 0,-7-7 0,0-1 0,0 1 0,0-1 0,1 0 0,-1 0 0,0 0 0,1-1 0,-1 1 0,0 0 0,1-1 0,-1 0 0,1 1 0,-1-1 0,0 0 0,1 0 0,-1-1 0,1 1 0,-1 0 0,1-1 0,-1 1 0,0-1 0,1 0 0,-1 0 0,0 0 0,4-2 0,9-6 0,0 0 0,-1-1 0,0 0 0,-1-1 0,16-17 0,53-68 0,-70 78 0,0 0 0,-2 0 0,11-24 0,3-8 0,-17 39 49,0 0 0,1 1 0,0-1-1,1 2 1,0-1 0,15-12 0,64-42-1745,-88 64 1685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0 24575,'-2'31'0,"-2"1"0,-1-1 0,-1-1 0,-13 38 0,3-13 0,-12 33 0,-5 23 0,-23 220 0,25-182 0,0 0 0,-4 15 0,3-21 0,4 11 0,-12 78 0,32-161 0,0 96 0,8-106 0,-1 0 0,2 0 0,4 0 0,14 73 0,-1-56 0,52 137 0,-4-14 0,-6-16 0,28 11 0,-72-167 0,1-1 0,2 0 0,1-2 0,35 37 0,144 121 0,-161-153 0,2-2 0,2-2 0,68 33 0,170 49 0,8-23 0,-250-76 0,503 112 0,8-35 0,-342-57 0,321 14 0,-1-42 0,-291-4 0,12 3 0,270-4 0,0-31 0,-504 33 0,683-52 0,-514 55 0,162-2 0,-341 0 0,0-1 0,0 0 0,1 1 0,-1-1 0,0-1 0,0 1 0,0-1 0,5-2 0,-8 4 0,-1-1 0,1 1 0,0-1 0,-1 1 0,1-1 0,0 1 0,-1-1 0,1 0 0,0 1 0,-1-1 0,1 0 0,-1 1 0,1-1 0,-1 0 0,0 0 0,1 0 0,-1 1 0,0-1 0,1 0 0,-1 0 0,0 0 0,0 0 0,0 1 0,0-1 0,0 0 0,0 0 0,0 0 0,0 0 0,0 0 0,0 0 0,0 1 0,-1-1 0,1 0 0,0 0 0,-1 0 0,1 1 0,0-1 0,-1 0 0,1 0 0,-1 1 0,1-1 0,-1 0 0,1 1 0,-1-1 0,0 0 0,1 1 0,-1-1 0,0 1 0,-1-1 0,-18-17 0,0 1 0,-45-26 0,-52-23 0,101 58 0,-30-17 0,-4-2 0,-60-24 0,90 46 0,20 5 0,0 0 0,0 0 0,-1 0 0,1 0 0,0 0 0,0 0 0,0 0 0,0 0 0,0 0 0,0 1 0,-1-1 0,1 0 0,0 0 0,0 0 0,0 0 0,0 0 0,0 0 0,0 0 0,0 0 0,0 0 0,0 1 0,0-1 0,0 0 0,-1 0 0,1 0 0,0 0 0,0 0 0,0 0 0,0 1 0,0-1 0,0 0 0,0 0 0,0 0 0,0 0 0,0 0 0,0 0 0,0 1 0,0-1 0,0 0 0,0 0 0,0 0 0,1 0 0,-1 0 0,0 0 0,0 1 0,0-1 0,0 0 0,0 0 0,0 0 0,0 0 0,0 0 0,0 0 0,0 0 0,1 0 0,-1 0 0,0 1 0,0-1 0,26 25 0,154 124 0,-170-142 0,0 0 0,0 0 0,20 9 0,17 10 0,-7 1 0,-22-17 0,-2 1 0,1 1 0,14 14 0,-30-25 0,0 0 0,-1 0 0,1 0 0,0 0 0,0 0 0,-1 1 0,1-1 0,-1 0 0,1 0 0,-1 0 0,0 1 0,1-1 0,-1 0 0,0 0 0,0 1 0,0-1 0,0 0 0,0 1 0,0-1 0,0 0 0,0 0 0,0 1 0,-1-1 0,1 0 0,-1 0 0,1 1 0,-1-1 0,1 0 0,-1 0 0,1 0 0,-1 0 0,-2 2 0,-2 4 0,0-1 0,-1 0 0,-13 11 0,14-13 0,-55 49 0,3 2 0,1 2 0,4 3 0,-58 85 0,105-138 139,5-5-240,-1-1 1,0 1 0,0-1 0,0 1-1,0-1 1,0 0 0,0 1 0,0-1-1,0 0 1,-1 0 0,1 0 0,0 0-1,-1 0 1,-2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4370 24575,'894'10'-197,"-758"-9"-136,723-4-520,0-33 699,160-20 1264,-622 52-1235,293-9-10,469 9-161,-645 11 187,387 6 252,-666-7 332,342-34-1,-220-29-474,-263 35 0,155-57 0,-215 66 0,-1-2 0,0-2 0,-2-1 0,0-1 0,-1-2 0,-1-1 0,0-1 0,-2-1 0,24-28 0,-24 21 0,-1 0 0,-1-2 0,-2-1 0,-2 0 0,0-2 0,26-68 0,-27 46 0,-2 0 0,-4-2 0,9-71 0,-13 33 0,-3-120 0,12-364 0,-21 206 0,-29 4 0,15 197 0,-42-396 0,41 331 0,6 63 0,-13-238 0,24 413 0,0-2 0,0 0 0,0 1 0,0-1 0,0 0 0,1 0 0,1-7 0,-1 11 0,-1-1 0,0 0 0,1 1 0,-1-1 0,1 0 0,-1 1 0,1-1 0,0 0 0,-1 1 0,1-1 0,-1 1 0,1-1 0,0 1 0,-1 0 0,1-1 0,0 1 0,0 0 0,-1-1 0,1 1 0,0 0 0,0 0 0,0-1 0,-1 1 0,1 0 0,0 0 0,0 0 0,0 0 0,-1 0 0,1 0 0,0 1 0,0-1 0,0 0 0,-1 0 0,1 0 0,0 1 0,0-1 0,-1 1 0,2 0 0,34 14 0,-1 2 0,-1 2 0,38 27 0,26 27 0,-14-10 0,8-2 0,72 52 0,-285-193 0,-22-15 0,34 8 0,-50-7 0,113 68 0,42 24 0,0 0 0,0 0 0,0 0 0,-1 0 0,1 1 0,0 0 0,-1 0 0,1 0 0,-1 0 0,1 1 0,-1-1 0,1 1 0,-1 0 0,1 1 0,-1-1 0,1 1 0,-1 0 0,1 0 0,0 0 0,-1 1 0,1-1 0,0 1 0,0 0 0,0 0 0,0 1 0,0-1 0,-5 5 0,-36 22 0,27-20 0,2 2 0,-22 17 0,-278 279 0,311-302 0,-93 87 0,17-17 0,71-66 0,-1-1 0,-20 14 0,-9 6 0,26-13-1365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1070 10265 24575,'-10'-1204'0,"-5"935"0,2 146 0,-21-142 0,-1 96 0,7 35 0,-19-229 0,38-108 0,7 249 0,0-180 0,0-71 0,-23 170 0,2 49 0,14-575 0,12 512 0,-3-1584 0,-28 1509 0,0 11 0,30-89 0,-3-187 0,-4 493 0,-1-157 0,5 285 0,-8-42 0,2 22 0,7 55 0,0 1 0,0 0 0,0-1 0,0 1 0,0 0 0,0-1 0,0 1 0,0-1 0,0 1 0,0 0 0,0-1 0,0 1 0,0 0 0,0-1 0,1 1 0,-1 0 0,0-1 0,0 1 0,0 0 0,0-1 0,1 1 0,-1 0 0,0 0 0,0-1 0,1 1 0,-1 0 0,0 0 0,1 0 0,-1-1 0,1 1 0,13 0 0,17 11 0,-27-9 0,14 4 0,0 2 0,-1 0 0,1 1 0,-2 1 0,1 1 0,-2 0 0,1 1 0,16 17 0,-11-6 0,2-1 0,0-1 0,2-1 0,30 20 0,-40-29 0,0 1 0,22 23 0,-1-1 0,143 99 0,-6-5 0,-160-113 0,-23-16 0,-25-16 0,22 8 0,-11-6 0,-30-24 0,-172-133 0,93 88 0,-35-45 0,137 104 0,21 16 0,0 1 0,0 0 0,-1 1 0,0 0 0,-15-7 0,24 13 0,-1 0 0,0 0 0,0 0 0,0 1 0,0-1 0,-1 1 0,1 0 0,0-1 0,0 1 0,0 1 0,0-1 0,0 0 0,0 1 0,0-1 0,0 1 0,0 0 0,0 0 0,0 0 0,0 1 0,0-1 0,1 1 0,-1-1 0,0 1 0,1 0 0,0 0 0,-5 4 0,-11 14 0,-31 44 0,1 0 0,-67 56 0,67-72 0,-73 94 0,-78 144 0,192-277 86,1 0-1,-1-1 0,-16 15 1,20-21-218,-1 1 1,0-1 0,1 1-1,-1-1 1,0 0 0,0 0 0,0-1-1,0 1 1,-1-1 0,1 0 0,0 0-1,-7 0 1,-8 0-6695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3799 713 24575,'-1'-7'0,"-1"1"0,0-1 0,0 1 0,0-1 0,-1 1 0,0 0 0,0 0 0,-1 0 0,1 1 0,-8-9 0,10 12 0,-30-38 0,-1 0 0,-61-57 0,78 84 0,-1 1 0,0 1 0,-1 0 0,-27-13 0,-78-28 0,82 37 0,-94-33 0,-245-52 0,244 69 0,-225-48 0,-5 26 0,286 47 0,-1 3 0,-127 13 0,130 3 0,1 4 0,-131 48 0,130-36 0,2 3 0,2 4 0,1 3 0,2 2 0,2 4 0,-120 103 0,172-133 0,-232 208 0,198-172 0,1 2 0,-67 96 0,104-130 0,0 1 0,2 0 0,0 1 0,1 0 0,-9 36 0,7-6 0,-8 70 0,-15 616 0,36-626 0,25 178 0,-14-214 0,3-2 0,4 0 0,37 94 0,16-4 0,-55-127 0,3-1 0,35 47 0,1-12 0,120 111 0,86 44 0,-188-163 0,-47-40 0,2-1 0,0-2 0,44 22 0,102 35 0,-124-54 0,423 137 0,-383-136 0,97 11 0,-90-19 0,-26-3 0,0-3 0,116-2 0,-143-9 0,-1-2 0,1-2 0,-1-2 0,0-2 0,59-21 0,13-15 0,-2-5 0,129-77 0,-219 112 0,0 0 0,0-1 0,-2-2 0,0 0 0,-1-2 0,-1 0 0,-1-2 0,-2 0 0,0-1 0,27-47 0,68-117 0,-71 123 0,-24 33 0,-1 0 0,-2-1 0,13-38 0,24-104 0,-41 134 0,9-34 0,-3 0 0,-3-1 0,-4 0 0,1-83 0,0-95 0,1-20 0,-1-317 0,-31 203 0,17 250 0,1 40 0,1 88 0,0 1 0,-1-1 0,-5-16 0,4 17 0,0 0 0,1 0 0,-2-15 0,4 22-52,0 0-1,0-1 1,0 1-1,0 0 1,-1 0-1,0 0 1,1-1-1,-1 1 1,0 0-1,0 0 1,0 0-1,0 0 1,0 0-1,0 0 1,-1 1-1,1-1 1,-1 0-1,1 1 1,-1-1-1,1 1 0,-1-1 1,0 1-1,0 0 1,0 0-1,-4-2 1,-10-6-6774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1 330 24575,'2'3'0,"0"0"0,0 1 0,0-1 0,0 1 0,-1-1 0,1 1 0,0 6 0,7 13 0,-5-16 0,0-1 0,1 1 0,10 10 0,-11-13 0,0 0 0,-1 1 0,1-1 0,-1 1 0,0 0 0,0 0 0,0 0 0,3 9 0,-3-2 0,-1-4 0,0 0 0,0 0 0,1 0 0,4 9 0,-6-16 0,-1 0 0,1 0 0,-1-1 0,1 1 0,-1 0 0,1 0 0,-1 0 0,1 0 0,0-1 0,0 1 0,-1 0 0,1-1 0,0 1 0,0 0 0,0-1 0,0 1 0,-1-1 0,1 0 0,0 1 0,0-1 0,0 0 0,0 1 0,0-1 0,0 0 0,0 0 0,0 0 0,0 0 0,0 0 0,0 0 0,0 0 0,0 0 0,0 0 0,0-1 0,0 1 0,0 0 0,0 0 0,0-1 0,0 1 0,0-1 0,0 1 0,1-2 0,133-85 0,-54 30 0,-42 28 0,-5 8 0,1 1 0,1 2 0,42-16 0,62-33 0,-128 60 0,7-3 0,29-23 0,-13 6 0,1 1 0,1 3 0,1 0 0,1 3 0,44-17 0,-49 30-1365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24575,'52'19'0,"-1"2"0,60 33 0,89 65 0,-175-104 0,7 5 0,145 100 0,-95-54 0,101 53 0,-33-23 0,-111-71-1365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1046 0 24575,'-8'1'0,"0"0"0,0 0 0,0 0 0,0 1 0,0 0 0,0 1 0,-8 3 0,-51 28 0,48-23 0,-74 44 0,-142 110 0,189-127 0,1 3 0,3 1 0,1 3 0,-34 50 0,-42 51 0,-25 33 0,134-168-195,1 0 0,0 0 0,0 0 0,1 1 0,0 0 0,-4 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6:4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6892 0 24575,'-551'27'0,"291"-10"0,138-12 0,-151 14 0,260-16 0,-1 0 0,1 1 0,0 1 0,1 0 0,-1 1 0,-20 13 0,-13 5 0,-215 111 0,201-99 0,2 2 0,-65 57 0,110-84 0,1 1 0,1 1 0,0 0 0,1 1 0,1 0 0,-12 22 0,-37 96 0,34-73 0,-169 396 0,180-422 0,1 1 0,-10 52 0,-4 70 0,18-101 0,-39 177 0,34-176 0,-20 88 0,7 1 0,-8 158 0,34-291 0,-13 182 0,7-152 0,-1 0 0,-20 65 0,22-93 0,-19 63 0,-3 0 0,-62 121 0,76-177 0,0-1 0,-1 0 0,-1-2 0,-1 1 0,-29 24 0,-29 21 0,-88 59 0,-92 28 0,-13-21 0,-24 12 0,-229 126 0,90-48 0,353-184 0,0-2 0,-129 36 0,159-59 0,-1-1 0,-53 3 0,-95-2 0,112-8 0,-51 13 0,89-9 0,-64 3 0,-520-10 0,269-1 0,446 0 0,200 4 0,-2 21 0,-270-23 0,200 35 0,-151-22 0,87 29 0,462 157 0,-555-180 0,84 43 0,-34-14 0,-3-7 0,124 57 0,-191-78 0,52 38 0,-14-8 0,252 150 0,-301-183 0,-2 0 0,33 34 0,-40-38 0,837 732-4947,-482-461 2222,-272-210 2459,-73-56 266,-12-9 0,0 0 0,-1 1 0,0 1 0,22 25 0,-31-29 152,1 0 0,-2 0 1,1 1-1,-1-1 0,0 1 0,-1 0 0,0 0 1,0 0-1,-1 0 0,0 0 0,-1 0 0,0 10 1,2 16 779,39 463 4095,-25-373-5027,6 108 0,-11 447 0,13-422 0,-12-159 0,10 31 0,50 172 0,1 0 0,-69-272 0,-1 1 0,-1-1 0,-6 62 0,2-52 0,3 59 0,16-1 0,-1-6 0,-13-75 0,1-1 0,0 0 0,2 1 0,11 24 0,5 15 0,-18-46 0,0-1 0,0 1 0,1-1 0,0 0 0,1 0 0,11 14 0,48 42 0,-45-46 0,67 65 0,4-5 0,133 89 0,-208-157 0,1-2 0,0 0 0,0-1 0,1 0 0,0-2 0,1 0 0,-1-1 0,1-1 0,0-1 0,0 0 0,0-1 0,29-2 0,283-14 0,-331 14 8,1 0-1,0 0 1,-1 0 0,1 0-1,-1 0 1,1 0-1,0-1 1,-1 1-1,1 0 1,-1 0 0,1 0-1,-1-1 1,1 1-1,0 0 1,-1-1-1,1 1 1,-1-1 0,0 1-1,1-1 1,-1 1-1,1 0 1,-1-1-1,0 1 1,1-1 0,-1 0-1,0 1 1,1-1-1,-1 1 1,0-1-1,0 1 1,0-1 0,0 0-1,0 1 1,1-1-1,-1 0 1,0 1-1,0-1 1,0 1 0,-1-1-1,1 0 1,0 1-1,0-1 1,0 1 0,-1-2-1,-10-28-1534,11 29 1348,-20-36-6647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2:38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4978 1 24575,'-4'0'0,"0"0"0,0 1 0,1-1 0,-1 1 0,0 0 0,1 0 0,-1 0 0,0 1 0,1-1 0,0 1 0,-1 0 0,1 0 0,-5 4 0,-2 3 0,1 0 0,-15 18 0,1-1 0,15-16 0,0 0 0,1 0 0,-7 12 0,-19 25 0,17-27 0,0 2 0,-16 30 0,19-31 0,0 0 0,-31 37 0,9-20 0,-2-2 0,-1-1 0,-1-3 0,-68 44 0,98-70 0,-130 84 0,52-29 0,-2-5 0,-108 51 0,-59 4 0,-9-20 0,62-22 0,164-56 0,-1-3 0,-63 10 0,-83-2 0,97-10 0,-505 18 0,-503-27 0,1074 1 0,0 0 0,0 2 0,0 0 0,0 2 0,1 0 0,0 1 0,0 2 0,0 0 0,0 1 0,-34 19 0,-29 26 0,44-26 0,-2-2 0,-50 21 0,77-39 0,-1 1 0,2 0 0,-1 1 0,1 1 0,0 1 0,1 0 0,-24 23 0,30-25 0,-15 13 0,2 1 0,-27 36 0,20-18 61,-15 20-536,3 2-1,-42 87 1,60-101-6351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2:4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24575,'10'219'0,"-10"-154"0,-1-54 0,0 1 0,1 0 0,1-1 0,0 1 0,0-1 0,1 1 0,0-1 0,1 0 0,1 1 0,5 13 0,10 10 0,22 38 0,-37-67 0,5 9 0,1-1 0,0 0 0,1 0 0,1-1 0,0 0 0,1-1 0,16 12 0,164 104 0,-183-122 0,0 0 0,0-1 0,1-1 0,0 1 0,0-2 0,0 1 0,1-2 0,-1 1 0,1-2 0,14 2 0,0 0 0,0 1 0,0 1 0,0 2 0,40 15 0,-9-2 0,-41-16 0,-1-1 0,28 2 0,-26-3 0,0 0 0,18 6 0,111 43 0,-97-32 0,0-2 0,78 17 0,-85-30 0,-33-4 0,1 1 0,-1 0 0,1 0 0,-1 1 0,13 4 0,19 11 0,1 0 0,55 14 0,-34-11 0,-57-17 0,0-1 0,-1 1 0,0 0 0,0 0 0,1 1 0,-2 0 0,1 0 0,0 0 0,-1 0 0,0 1 0,0-1 0,5 8 0,16 16 0,-19-20 0,0 0 0,0 0 0,-1 0 0,0 0 0,0 1 0,-1 0 0,-1 0 0,1 0 0,3 18 0,11 24 0,-12-34 0,-1 0 0,4 21 0,5 15 0,21 49 0,-15-50 0,-3 1 0,15 73 0,-20-39-682,3 144-1,-15-192-6143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3:1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1593 0 24575,'-2'58'0,"-16"91"0,17-140 0,0 0 0,-1 0 0,0-1 0,0 1 0,-1-1 0,-1 0 0,1 1 0,-1-1 0,0-1 0,-1 1 0,0-1 0,0 0 0,-1 0 0,0 0 0,0-1 0,0 1 0,-11 7 0,-26 18 0,-22 17 0,-82 47 0,80-61 0,-105 39 0,89-41 0,33-12 0,-99 27 0,134-44 0,1 0 0,0 0 0,0 2 0,0-1 0,0 2 0,1 0 0,0 0 0,1 2 0,-19 14 0,-9 10 0,3 2 0,-48 55 0,57-57 0,15-20 0,1 2 0,1-1 0,0 1 0,1 1 0,-12 24 0,13-16 0,-10 44 0,16-52 0,-1 0 0,0 0 0,-2 0 0,0 0 0,0-1 0,-16 25 0,2-11 0,1 1 0,2 0 0,1 2 0,1 0 0,2 0 0,1 1 0,1 1 0,-6 39 0,-9 34 0,15-68 0,2 1 0,-5 41 0,2 225-1365,12-237-5461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3:18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24575,'0'302'0,"1"-297"0,-1 0 0,1 1 0,0-1 0,0 0 0,1 0 0,0 0 0,-1-1 0,2 1 0,-1 0 0,1-1 0,4 7 0,5 6 0,23 23 0,-22-26 0,2 1 0,0-1 0,0-1 0,2 0 0,-1-2 0,2 1 0,28 13 0,120 42 0,-142-58 0,430 146 0,-368-133 0,142 19 0,-139-28 0,-49-6 0,609 89 0,-307-57 0,-155-12 0,366 45 0,-395-63 0,24 3 0,-114-5 0,531 34 0,-352-37 0,-25 1 0,-89-2 0,239 38 0,124 59 0,-414-82 0,-8-3 0,44 10 0,401 117 0,-500-135 0,-1 0 0,34 19 0,-11-5 0,85 35 0,114 58 0,-86-36 0,19 10 0,-167-85 0,0 0 0,0 1 0,-1 0 0,1 0 0,-1 0 0,0 0 0,5 7 0,-9-9 0,1 1 0,0 0 0,-1 0 0,0 0 0,1 0 0,-1 0 0,0 0 0,-1 0 0,1 0 0,-1 1 0,1-1 0,-1 0 0,0 0 0,0 1 0,0-1 0,-1 4 0,-13 326-1365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07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0,'1639'0,"-1462"11,13 0,1045-11,-1226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14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12,'1180'0,"-830"-11,1100 11,-1442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18.89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13,'100'0,"325"-9,-70 5,-200 6,344 28,-338-27,-100-3,-51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24575,'0'171'0,"11"-354"-1365,-11 168-5461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3.jpg"/><Relationship Id="rId21" Type="http://schemas.openxmlformats.org/officeDocument/2006/relationships/image" Target="../media/image58.png"/><Relationship Id="rId7" Type="http://schemas.openxmlformats.org/officeDocument/2006/relationships/image" Target="../media/image51.png"/><Relationship Id="rId12" Type="http://schemas.openxmlformats.org/officeDocument/2006/relationships/customXml" Target="../ink/ink23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53.png"/><Relationship Id="rId24" Type="http://schemas.openxmlformats.org/officeDocument/2006/relationships/customXml" Target="../ink/ink29.xml"/><Relationship Id="rId32" Type="http://schemas.openxmlformats.org/officeDocument/2006/relationships/image" Target="../media/image5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57.png"/><Relationship Id="rId31" Type="http://schemas.openxmlformats.org/officeDocument/2006/relationships/image" Target="../media/image29.png"/><Relationship Id="rId4" Type="http://schemas.openxmlformats.org/officeDocument/2006/relationships/customXml" Target="../ink/ink19.xml"/><Relationship Id="rId9" Type="http://schemas.openxmlformats.org/officeDocument/2006/relationships/image" Target="../media/image52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27.png"/><Relationship Id="rId30" Type="http://schemas.openxmlformats.org/officeDocument/2006/relationships/customXml" Target="../ink/ink32.xml"/><Relationship Id="rId8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customXml" Target="../ink/ink36.xml"/><Relationship Id="rId3" Type="http://schemas.openxmlformats.org/officeDocument/2006/relationships/image" Target="../media/image26.png"/><Relationship Id="rId34" Type="http://schemas.openxmlformats.org/officeDocument/2006/relationships/image" Target="../media/image79.png"/><Relationship Id="rId42" Type="http://schemas.openxmlformats.org/officeDocument/2006/relationships/image" Target="../media/image6.svg"/><Relationship Id="rId38" Type="http://schemas.openxmlformats.org/officeDocument/2006/relationships/image" Target="../media/image31.png"/><Relationship Id="rId2" Type="http://schemas.openxmlformats.org/officeDocument/2006/relationships/image" Target="../media/image1.png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7" Type="http://schemas.openxmlformats.org/officeDocument/2006/relationships/customXml" Target="../ink/ink35.xml"/><Relationship Id="rId40" Type="http://schemas.openxmlformats.org/officeDocument/2006/relationships/image" Target="../media/image32.png"/><Relationship Id="rId36" Type="http://schemas.openxmlformats.org/officeDocument/2006/relationships/image" Target="../media/image80.png"/><Relationship Id="rId4" Type="http://schemas.openxmlformats.org/officeDocument/2006/relationships/customXml" Target="../ink/ink33.xml"/><Relationship Id="rId35" Type="http://schemas.openxmlformats.org/officeDocument/2006/relationships/customXml" Target="../ink/ink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6.sv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32.png"/><Relationship Id="rId5" Type="http://schemas.openxmlformats.org/officeDocument/2006/relationships/image" Target="../media/image33.png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44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image" Target="../media/image5.png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66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customXml" Target="../ink/ink43.xml"/><Relationship Id="rId24" Type="http://schemas.openxmlformats.org/officeDocument/2006/relationships/image" Target="../media/image72.png"/><Relationship Id="rId5" Type="http://schemas.openxmlformats.org/officeDocument/2006/relationships/image" Target="../media/image30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74.png"/><Relationship Id="rId10" Type="http://schemas.openxmlformats.org/officeDocument/2006/relationships/image" Target="../media/image65.png"/><Relationship Id="rId19" Type="http://schemas.openxmlformats.org/officeDocument/2006/relationships/customXml" Target="../ink/ink47.xml"/><Relationship Id="rId4" Type="http://schemas.openxmlformats.org/officeDocument/2006/relationships/image" Target="../media/image6.svg"/><Relationship Id="rId9" Type="http://schemas.openxmlformats.org/officeDocument/2006/relationships/customXml" Target="../ink/ink42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51.xml"/><Relationship Id="rId30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12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40.png"/><Relationship Id="rId5" Type="http://schemas.openxmlformats.org/officeDocument/2006/relationships/image" Target="../media/image3.jpg"/><Relationship Id="rId10" Type="http://schemas.openxmlformats.org/officeDocument/2006/relationships/customXml" Target="../ink/ink55.xml"/><Relationship Id="rId4" Type="http://schemas.openxmlformats.org/officeDocument/2006/relationships/image" Target="../media/image6.sv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12" Type="http://schemas.openxmlformats.org/officeDocument/2006/relationships/customXml" Target="../ink/ink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44.png"/><Relationship Id="rId5" Type="http://schemas.openxmlformats.org/officeDocument/2006/relationships/image" Target="../media/image3.jpg"/><Relationship Id="rId10" Type="http://schemas.openxmlformats.org/officeDocument/2006/relationships/customXml" Target="../ink/ink59.xml"/><Relationship Id="rId4" Type="http://schemas.openxmlformats.org/officeDocument/2006/relationships/image" Target="../media/image6.sv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37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66.xml"/><Relationship Id="rId18" Type="http://schemas.openxmlformats.org/officeDocument/2006/relationships/image" Target="../media/image106.png"/><Relationship Id="rId3" Type="http://schemas.openxmlformats.org/officeDocument/2006/relationships/image" Target="../media/image40.jpeg"/><Relationship Id="rId21" Type="http://schemas.openxmlformats.org/officeDocument/2006/relationships/customXml" Target="../ink/ink70.xml"/><Relationship Id="rId7" Type="http://schemas.openxmlformats.org/officeDocument/2006/relationships/customXml" Target="../ink/ink63.xml"/><Relationship Id="rId12" Type="http://schemas.openxmlformats.org/officeDocument/2006/relationships/image" Target="../media/image62.png"/><Relationship Id="rId17" Type="http://schemas.openxmlformats.org/officeDocument/2006/relationships/customXml" Target="../ink/ink68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65.xml"/><Relationship Id="rId24" Type="http://schemas.openxmlformats.org/officeDocument/2006/relationships/image" Target="../media/image63.png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10" Type="http://schemas.openxmlformats.org/officeDocument/2006/relationships/image" Target="../media/image102.png"/><Relationship Id="rId19" Type="http://schemas.openxmlformats.org/officeDocument/2006/relationships/customXml" Target="../ink/ink69.xml"/><Relationship Id="rId4" Type="http://schemas.openxmlformats.org/officeDocument/2006/relationships/image" Target="../media/image46.png"/><Relationship Id="rId9" Type="http://schemas.openxmlformats.org/officeDocument/2006/relationships/customXml" Target="../ink/ink64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3" Type="http://schemas.openxmlformats.org/officeDocument/2006/relationships/image" Target="../media/image61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0" Type="http://schemas.openxmlformats.org/officeDocument/2006/relationships/customXml" Target="../ink/ink75.xml"/><Relationship Id="rId4" Type="http://schemas.openxmlformats.org/officeDocument/2006/relationships/customXml" Target="../ink/ink72.xml"/><Relationship Id="rId9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23.png"/><Relationship Id="rId3" Type="http://schemas.openxmlformats.org/officeDocument/2006/relationships/image" Target="../media/image75.png"/><Relationship Id="rId7" Type="http://schemas.openxmlformats.org/officeDocument/2006/relationships/image" Target="../media/image82.png"/><Relationship Id="rId12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eg"/><Relationship Id="rId11" Type="http://schemas.openxmlformats.org/officeDocument/2006/relationships/image" Target="../media/image88.png"/><Relationship Id="rId5" Type="http://schemas.openxmlformats.org/officeDocument/2006/relationships/image" Target="../media/image77.jpeg"/><Relationship Id="rId15" Type="http://schemas.openxmlformats.org/officeDocument/2006/relationships/image" Target="../media/image124.png"/><Relationship Id="rId10" Type="http://schemas.openxmlformats.org/officeDocument/2006/relationships/customXml" Target="../ink/ink77.xml"/><Relationship Id="rId4" Type="http://schemas.openxmlformats.org/officeDocument/2006/relationships/image" Target="../media/image76.jpeg"/><Relationship Id="rId9" Type="http://schemas.openxmlformats.org/officeDocument/2006/relationships/image" Target="../media/image87.png"/><Relationship Id="rId14" Type="http://schemas.openxmlformats.org/officeDocument/2006/relationships/customXml" Target="../ink/ink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85.png"/><Relationship Id="rId7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1" Type="http://schemas.openxmlformats.org/officeDocument/2006/relationships/image" Target="../media/image95.png"/><Relationship Id="rId5" Type="http://schemas.openxmlformats.org/officeDocument/2006/relationships/image" Target="../media/image92.png"/><Relationship Id="rId10" Type="http://schemas.openxmlformats.org/officeDocument/2006/relationships/customXml" Target="../ink/ink83.xml"/><Relationship Id="rId4" Type="http://schemas.openxmlformats.org/officeDocument/2006/relationships/customXml" Target="../ink/ink80.xml"/><Relationship Id="rId9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image" Target="../media/image86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5" Type="http://schemas.openxmlformats.org/officeDocument/2006/relationships/image" Target="../media/image97.png"/><Relationship Id="rId4" Type="http://schemas.openxmlformats.org/officeDocument/2006/relationships/customXml" Target="../ink/ink84.xml"/><Relationship Id="rId9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4.xml"/><Relationship Id="rId18" Type="http://schemas.openxmlformats.org/officeDocument/2006/relationships/image" Target="../media/image34.png"/><Relationship Id="rId26" Type="http://schemas.openxmlformats.org/officeDocument/2006/relationships/image" Target="../media/image6.svg"/><Relationship Id="rId3" Type="http://schemas.openxmlformats.org/officeDocument/2006/relationships/image" Target="../media/image12.jpeg"/><Relationship Id="rId21" Type="http://schemas.openxmlformats.org/officeDocument/2006/relationships/customXml" Target="../ink/ink6.xml"/><Relationship Id="rId7" Type="http://schemas.openxmlformats.org/officeDocument/2006/relationships/customXml" Target="../ink/ink1.xml"/><Relationship Id="rId12" Type="http://schemas.openxmlformats.org/officeDocument/2006/relationships/image" Target="../media/image19.png"/><Relationship Id="rId25" Type="http://schemas.openxmlformats.org/officeDocument/2006/relationships/image" Target="../media/image5.png"/><Relationship Id="rId2" Type="http://schemas.openxmlformats.org/officeDocument/2006/relationships/image" Target="../media/image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3.xml"/><Relationship Id="rId24" Type="http://schemas.openxmlformats.org/officeDocument/2006/relationships/image" Target="../media/image21.png"/><Relationship Id="rId5" Type="http://schemas.openxmlformats.org/officeDocument/2006/relationships/image" Target="../media/image14.png"/><Relationship Id="rId23" Type="http://schemas.openxmlformats.org/officeDocument/2006/relationships/customXml" Target="../ink/ink7.xml"/><Relationship Id="rId28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customXml" Target="../ink/ink5.xml"/><Relationship Id="rId4" Type="http://schemas.openxmlformats.org/officeDocument/2006/relationships/image" Target="../media/image13.png"/><Relationship Id="rId9" Type="http://schemas.openxmlformats.org/officeDocument/2006/relationships/customXml" Target="../ink/ink2.xml"/><Relationship Id="rId22" Type="http://schemas.openxmlformats.org/officeDocument/2006/relationships/image" Target="../media/image20.png"/><Relationship Id="rId27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2.xml"/><Relationship Id="rId18" Type="http://schemas.openxmlformats.org/officeDocument/2006/relationships/image" Target="../media/image20.png"/><Relationship Id="rId26" Type="http://schemas.openxmlformats.org/officeDocument/2006/relationships/customXml" Target="../ink/ink17.xml"/><Relationship Id="rId3" Type="http://schemas.openxmlformats.org/officeDocument/2006/relationships/image" Target="../media/image12.jpeg"/><Relationship Id="rId21" Type="http://schemas.openxmlformats.org/officeDocument/2006/relationships/image" Target="../media/image5.png"/><Relationship Id="rId7" Type="http://schemas.openxmlformats.org/officeDocument/2006/relationships/customXml" Target="../ink/ink9.xml"/><Relationship Id="rId12" Type="http://schemas.openxmlformats.org/officeDocument/2006/relationships/image" Target="../media/image19.png"/><Relationship Id="rId17" Type="http://schemas.openxmlformats.org/officeDocument/2006/relationships/customXml" Target="../ink/ink14.xml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1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1.xml"/><Relationship Id="rId24" Type="http://schemas.openxmlformats.org/officeDocument/2006/relationships/image" Target="../media/image25.png"/><Relationship Id="rId5" Type="http://schemas.openxmlformats.org/officeDocument/2006/relationships/image" Target="../media/image14.png"/><Relationship Id="rId15" Type="http://schemas.openxmlformats.org/officeDocument/2006/relationships/customXml" Target="../ink/ink13.xml"/><Relationship Id="rId23" Type="http://schemas.openxmlformats.org/officeDocument/2006/relationships/customXml" Target="../ink/ink16.xml"/><Relationship Id="rId10" Type="http://schemas.openxmlformats.org/officeDocument/2006/relationships/image" Target="../media/image18.png"/><Relationship Id="rId19" Type="http://schemas.openxmlformats.org/officeDocument/2006/relationships/customXml" Target="../ink/ink15.xml"/><Relationship Id="rId31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customXml" Target="../ink/ink10.xml"/><Relationship Id="rId14" Type="http://schemas.openxmlformats.org/officeDocument/2006/relationships/image" Target="../media/image23.png"/><Relationship Id="rId22" Type="http://schemas.openxmlformats.org/officeDocument/2006/relationships/image" Target="../media/image6.svg"/><Relationship Id="rId30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53162" y="2971800"/>
            <a:ext cx="78536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Network Security: TCP/IP Stack Packet Sniffing and Spoofing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Envelope with solid fill">
            <a:extLst>
              <a:ext uri="{FF2B5EF4-FFF2-40B4-BE49-F238E27FC236}">
                <a16:creationId xmlns:a16="http://schemas.microsoft.com/office/drawing/2014/main" id="{EA21B197-C14A-48E6-299F-DB751D362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BBED60-8FEA-4C63-9D24-415AF5A47128}"/>
              </a:ext>
            </a:extLst>
          </p:cNvPr>
          <p:cNvSpPr txBox="1"/>
          <p:nvPr/>
        </p:nvSpPr>
        <p:spPr>
          <a:xfrm>
            <a:off x="3657600" y="24689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</p:spTree>
    <p:extLst>
      <p:ext uri="{BB962C8B-B14F-4D97-AF65-F5344CB8AC3E}">
        <p14:creationId xmlns:p14="http://schemas.microsoft.com/office/powerpoint/2010/main" val="393977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813094"/>
            <a:ext cx="2819400" cy="639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91510"/>
            <a:ext cx="2826297" cy="305883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Envelope with solid fill">
            <a:extLst>
              <a:ext uri="{FF2B5EF4-FFF2-40B4-BE49-F238E27FC236}">
                <a16:creationId xmlns:a16="http://schemas.microsoft.com/office/drawing/2014/main" id="{EA21B197-C14A-48E6-299F-DB751D362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BBED60-8FEA-4C63-9D24-415AF5A47128}"/>
              </a:ext>
            </a:extLst>
          </p:cNvPr>
          <p:cNvSpPr txBox="1"/>
          <p:nvPr/>
        </p:nvSpPr>
        <p:spPr>
          <a:xfrm>
            <a:off x="3657600" y="24689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4E2AC-9FA4-A271-2E04-49F099C6F6FE}"/>
              </a:ext>
            </a:extLst>
          </p:cNvPr>
          <p:cNvSpPr txBox="1"/>
          <p:nvPr/>
        </p:nvSpPr>
        <p:spPr>
          <a:xfrm>
            <a:off x="3856181" y="2758898"/>
            <a:ext cx="693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 will either user </a:t>
            </a:r>
            <a:r>
              <a:rPr lang="en-US" b="1" dirty="0"/>
              <a:t>TCP</a:t>
            </a:r>
            <a:r>
              <a:rPr lang="en-US" dirty="0"/>
              <a:t> or </a:t>
            </a:r>
            <a:r>
              <a:rPr lang="en-US" b="1" dirty="0"/>
              <a:t>UDP</a:t>
            </a:r>
            <a:r>
              <a:rPr lang="en-US" dirty="0"/>
              <a:t> to send their data. UDP adds on port #s just like TCP, but does not ensure reliable delivery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D0CBB-5D80-7754-3A4E-87C0D680BA53}"/>
              </a:ext>
            </a:extLst>
          </p:cNvPr>
          <p:cNvSpPr txBox="1"/>
          <p:nvPr/>
        </p:nvSpPr>
        <p:spPr>
          <a:xfrm>
            <a:off x="4191000" y="4450343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HTTP/HTTPS uses TCP,    DNS protocol uses UDP</a:t>
            </a:r>
          </a:p>
        </p:txBody>
      </p:sp>
    </p:spTree>
    <p:extLst>
      <p:ext uri="{BB962C8B-B14F-4D97-AF65-F5344CB8AC3E}">
        <p14:creationId xmlns:p14="http://schemas.microsoft.com/office/powerpoint/2010/main" val="101006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264F5-BF86-ECEF-C801-24FDE2E82A87}"/>
              </a:ext>
            </a:extLst>
          </p:cNvPr>
          <p:cNvSpPr txBox="1"/>
          <p:nvPr/>
        </p:nvSpPr>
        <p:spPr>
          <a:xfrm>
            <a:off x="3962400" y="1335567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also need to know which device to send to </a:t>
            </a:r>
            <a:r>
              <a:rPr lang="en-US" i="1" dirty="0">
                <a:sym typeface="Wingdings" panose="05000000000000000000" pitchFamily="2" charset="2"/>
              </a:rPr>
              <a:t> IP Address</a:t>
            </a:r>
            <a:endParaRPr lang="en-US" i="1" dirty="0"/>
          </a:p>
        </p:txBody>
      </p:sp>
      <p:pic>
        <p:nvPicPr>
          <p:cNvPr id="6" name="object 8">
            <a:extLst>
              <a:ext uri="{FF2B5EF4-FFF2-40B4-BE49-F238E27FC236}">
                <a16:creationId xmlns:a16="http://schemas.microsoft.com/office/drawing/2014/main" id="{EC1D277E-00F7-70A1-3B89-172C1DCC92A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3755015"/>
            <a:ext cx="714717" cy="486087"/>
          </a:xfrm>
          <a:prstGeom prst="rect">
            <a:avLst/>
          </a:prstGeom>
        </p:spPr>
      </p:pic>
      <p:pic>
        <p:nvPicPr>
          <p:cNvPr id="7" name="object 8">
            <a:extLst>
              <a:ext uri="{FF2B5EF4-FFF2-40B4-BE49-F238E27FC236}">
                <a16:creationId xmlns:a16="http://schemas.microsoft.com/office/drawing/2014/main" id="{85DC043F-2B51-A3DE-700D-08C8B77F12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2892170"/>
            <a:ext cx="714717" cy="486087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068AA725-2877-8499-CCAD-6E931843F8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6600" y="4800600"/>
            <a:ext cx="714717" cy="486087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F34587DD-DD3B-74F6-CE58-DAA2682866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9317" y="3755015"/>
            <a:ext cx="714717" cy="486087"/>
          </a:xfrm>
          <a:prstGeom prst="rect">
            <a:avLst/>
          </a:prstGeom>
        </p:spPr>
      </p:pic>
      <p:pic>
        <p:nvPicPr>
          <p:cNvPr id="13" name="object 8">
            <a:extLst>
              <a:ext uri="{FF2B5EF4-FFF2-40B4-BE49-F238E27FC236}">
                <a16:creationId xmlns:a16="http://schemas.microsoft.com/office/drawing/2014/main" id="{47F445A8-16E2-330B-E8FF-046C50AF56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600" y="2486913"/>
            <a:ext cx="714717" cy="486087"/>
          </a:xfrm>
          <a:prstGeom prst="rect">
            <a:avLst/>
          </a:prstGeom>
        </p:spPr>
      </p:pic>
      <p:pic>
        <p:nvPicPr>
          <p:cNvPr id="14" name="object 8">
            <a:extLst>
              <a:ext uri="{FF2B5EF4-FFF2-40B4-BE49-F238E27FC236}">
                <a16:creationId xmlns:a16="http://schemas.microsoft.com/office/drawing/2014/main" id="{5BF569A9-A19C-CB0B-9F32-454D6FBCDA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5109" y="3400603"/>
            <a:ext cx="714717" cy="486087"/>
          </a:xfrm>
          <a:prstGeom prst="rect">
            <a:avLst/>
          </a:prstGeom>
        </p:spPr>
      </p:pic>
      <p:sp>
        <p:nvSpPr>
          <p:cNvPr id="15" name="object 42">
            <a:extLst>
              <a:ext uri="{FF2B5EF4-FFF2-40B4-BE49-F238E27FC236}">
                <a16:creationId xmlns:a16="http://schemas.microsoft.com/office/drawing/2014/main" id="{9A950092-A422-A17B-E68A-2648686A4E81}"/>
              </a:ext>
            </a:extLst>
          </p:cNvPr>
          <p:cNvSpPr/>
          <p:nvPr/>
        </p:nvSpPr>
        <p:spPr>
          <a:xfrm>
            <a:off x="3581946" y="1885265"/>
            <a:ext cx="1796914" cy="1330129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5A1AF34B-10C1-C865-5FE2-23D06EF5F660}"/>
              </a:ext>
            </a:extLst>
          </p:cNvPr>
          <p:cNvSpPr/>
          <p:nvPr/>
        </p:nvSpPr>
        <p:spPr>
          <a:xfrm>
            <a:off x="4572000" y="461440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2">
            <a:extLst>
              <a:ext uri="{FF2B5EF4-FFF2-40B4-BE49-F238E27FC236}">
                <a16:creationId xmlns:a16="http://schemas.microsoft.com/office/drawing/2014/main" id="{1A1C6B53-339A-53EC-1B00-EBF03B01E085}"/>
              </a:ext>
            </a:extLst>
          </p:cNvPr>
          <p:cNvSpPr/>
          <p:nvPr/>
        </p:nvSpPr>
        <p:spPr>
          <a:xfrm>
            <a:off x="5257800" y="5204327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2">
            <a:extLst>
              <a:ext uri="{FF2B5EF4-FFF2-40B4-BE49-F238E27FC236}">
                <a16:creationId xmlns:a16="http://schemas.microsoft.com/office/drawing/2014/main" id="{DAC0779B-BA0F-149E-8A0B-A37D68BDA8E8}"/>
              </a:ext>
            </a:extLst>
          </p:cNvPr>
          <p:cNvSpPr/>
          <p:nvPr/>
        </p:nvSpPr>
        <p:spPr>
          <a:xfrm>
            <a:off x="10361909" y="4714406"/>
            <a:ext cx="1524000" cy="11018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2">
            <a:extLst>
              <a:ext uri="{FF2B5EF4-FFF2-40B4-BE49-F238E27FC236}">
                <a16:creationId xmlns:a16="http://schemas.microsoft.com/office/drawing/2014/main" id="{1A78056E-E499-B368-3B1C-58DC16B04A98}"/>
              </a:ext>
            </a:extLst>
          </p:cNvPr>
          <p:cNvSpPr/>
          <p:nvPr/>
        </p:nvSpPr>
        <p:spPr>
          <a:xfrm>
            <a:off x="8001000" y="5289415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2">
            <a:extLst>
              <a:ext uri="{FF2B5EF4-FFF2-40B4-BE49-F238E27FC236}">
                <a16:creationId xmlns:a16="http://schemas.microsoft.com/office/drawing/2014/main" id="{1745BEAD-C3B9-6BDD-95E2-AF9A84F61F29}"/>
              </a:ext>
            </a:extLst>
          </p:cNvPr>
          <p:cNvSpPr/>
          <p:nvPr/>
        </p:nvSpPr>
        <p:spPr>
          <a:xfrm>
            <a:off x="9676109" y="198436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1E98A5-5F9D-A401-78F1-E0403368A0A9}"/>
              </a:ext>
            </a:extLst>
          </p:cNvPr>
          <p:cNvGrpSpPr/>
          <p:nvPr/>
        </p:nvGrpSpPr>
        <p:grpSpPr>
          <a:xfrm>
            <a:off x="4811284" y="2762266"/>
            <a:ext cx="3803040" cy="2099160"/>
            <a:chOff x="4811284" y="2762266"/>
            <a:chExt cx="3803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D4D31B-DAA1-4ABD-4097-61DBC2C2D309}"/>
                    </a:ext>
                  </a:extLst>
                </p14:cNvPr>
                <p14:cNvContentPartPr/>
                <p14:nvPr/>
              </p14:nvContentPartPr>
              <p14:xfrm>
                <a:off x="4811284" y="3394426"/>
                <a:ext cx="510480" cy="41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1EDA72-5FE2-9177-5F8A-BEC7669D0D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2284" y="3385786"/>
                  <a:ext cx="528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1DE043-3F22-F00A-889D-EF49A9EF8C35}"/>
                    </a:ext>
                  </a:extLst>
                </p14:cNvPr>
                <p14:cNvContentPartPr/>
                <p14:nvPr/>
              </p14:nvContentPartPr>
              <p14:xfrm>
                <a:off x="5780404" y="3320266"/>
                <a:ext cx="549360" cy="447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A5D3CD-8047-C6B8-3DB2-DC9F951FC0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71764" y="3311626"/>
                  <a:ext cx="567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4A59FD-80F2-F57E-E014-567591879CF8}"/>
                    </a:ext>
                  </a:extLst>
                </p14:cNvPr>
                <p14:cNvContentPartPr/>
                <p14:nvPr/>
              </p14:nvContentPartPr>
              <p14:xfrm>
                <a:off x="6985324" y="2762266"/>
                <a:ext cx="1232280" cy="19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7F1242-D814-A427-5B65-A1081685AE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6684" y="2753626"/>
                  <a:ext cx="1249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F4B6FF-8E3D-A978-35C6-BC12ED7BC9B3}"/>
                    </a:ext>
                  </a:extLst>
                </p14:cNvPr>
                <p14:cNvContentPartPr/>
                <p14:nvPr/>
              </p14:nvContentPartPr>
              <p14:xfrm>
                <a:off x="7584724" y="2864506"/>
                <a:ext cx="645120" cy="895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CDFC5F-8F2C-4C50-B6FE-017A15E475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5724" y="2855506"/>
                  <a:ext cx="66276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143D1D-19A4-8F85-646A-6B6E8B72BA1A}"/>
                    </a:ext>
                  </a:extLst>
                </p14:cNvPr>
                <p14:cNvContentPartPr/>
                <p14:nvPr/>
              </p14:nvContentPartPr>
              <p14:xfrm>
                <a:off x="6804604" y="3323866"/>
                <a:ext cx="492840" cy="41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A2D2E-7F5C-CE85-69A2-79D2301E48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95964" y="3314866"/>
                  <a:ext cx="5104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C6C210-F671-707F-4929-BD6E9046AE2B}"/>
                    </a:ext>
                  </a:extLst>
                </p14:cNvPr>
                <p14:cNvContentPartPr/>
                <p14:nvPr/>
              </p14:nvContentPartPr>
              <p14:xfrm>
                <a:off x="5902084" y="4191106"/>
                <a:ext cx="1184400" cy="67032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0A1A25D1-27CA-53E9-3601-5C128E124D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3084" y="4182106"/>
                  <a:ext cx="12020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39C3B3-BBB4-343D-E154-8665809D3E49}"/>
                    </a:ext>
                  </a:extLst>
                </p14:cNvPr>
                <p14:cNvContentPartPr/>
                <p14:nvPr/>
              </p14:nvContentPartPr>
              <p14:xfrm>
                <a:off x="7722244" y="3869266"/>
                <a:ext cx="731160" cy="9824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149D7AB-4375-5215-FB71-89DA634F22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3604" y="3860266"/>
                  <a:ext cx="74880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FC8AEF-921E-21B5-A871-E64C4D052158}"/>
                    </a:ext>
                  </a:extLst>
                </p14:cNvPr>
                <p14:cNvContentPartPr/>
                <p14:nvPr/>
              </p14:nvContentPartPr>
              <p14:xfrm>
                <a:off x="8589844" y="2958826"/>
                <a:ext cx="24480" cy="43488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32790842-CF2F-E6E5-ED6D-AF118C6E98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80844" y="2949826"/>
                  <a:ext cx="42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9E283D-38E2-B5AB-F737-06B489602700}"/>
                    </a:ext>
                  </a:extLst>
                </p14:cNvPr>
                <p14:cNvContentPartPr/>
                <p14:nvPr/>
              </p14:nvContentPartPr>
              <p14:xfrm>
                <a:off x="7381684" y="4249786"/>
                <a:ext cx="12600" cy="53784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A50848E7-AEE4-B973-BA23-335AB6A53A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2684" y="4241146"/>
                  <a:ext cx="3024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678224-5D36-CB2A-4169-88427CFF30CE}"/>
              </a:ext>
            </a:extLst>
          </p:cNvPr>
          <p:cNvGrpSpPr/>
          <p:nvPr/>
        </p:nvGrpSpPr>
        <p:grpSpPr>
          <a:xfrm>
            <a:off x="5014324" y="4195066"/>
            <a:ext cx="629280" cy="899280"/>
            <a:chOff x="5014324" y="4195066"/>
            <a:chExt cx="629280" cy="89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039102-268A-413E-D7D7-B63B4C8425AB}"/>
                    </a:ext>
                  </a:extLst>
                </p14:cNvPr>
                <p14:cNvContentPartPr/>
                <p14:nvPr/>
              </p14:nvContentPartPr>
              <p14:xfrm>
                <a:off x="5014324" y="4195066"/>
                <a:ext cx="315000" cy="32976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E5732B29-C773-1CA4-9A85-A8CFBEFC85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5684" y="4186066"/>
                  <a:ext cx="332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5504D1-2E33-8F36-CEB1-06DDC5C87A89}"/>
                    </a:ext>
                  </a:extLst>
                </p14:cNvPr>
                <p14:cNvContentPartPr/>
                <p14:nvPr/>
              </p14:nvContentPartPr>
              <p14:xfrm>
                <a:off x="5564764" y="4230346"/>
                <a:ext cx="78840" cy="86400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75FB8741-4088-9E34-873B-A896BC477A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55764" y="4221346"/>
                  <a:ext cx="96480" cy="88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35DAD4-B7C5-DF34-0E86-E6D54C1379C6}"/>
                  </a:ext>
                </a:extLst>
              </p14:cNvPr>
              <p14:cNvContentPartPr/>
              <p14:nvPr/>
            </p14:nvContentPartPr>
            <p14:xfrm>
              <a:off x="7750324" y="5231146"/>
              <a:ext cx="208080" cy="124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35DAD4-B7C5-DF34-0E86-E6D54C1379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1308" y="5222146"/>
                <a:ext cx="225751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6FBC76-86E3-ABD2-C4E5-A2B7255AB14B}"/>
                  </a:ext>
                </a:extLst>
              </p14:cNvPr>
              <p14:cNvContentPartPr/>
              <p14:nvPr/>
            </p14:nvContentPartPr>
            <p14:xfrm>
              <a:off x="8943364" y="2303266"/>
              <a:ext cx="716400" cy="28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6FBC76-86E3-ABD2-C4E5-A2B7255AB1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34364" y="2294277"/>
                <a:ext cx="734040" cy="304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1A35DE-5483-BEAA-6917-AF91F5C90493}"/>
                  </a:ext>
                </a:extLst>
              </p14:cNvPr>
              <p14:cNvContentPartPr/>
              <p14:nvPr/>
            </p14:nvContentPartPr>
            <p14:xfrm>
              <a:off x="8912044" y="3822106"/>
              <a:ext cx="1370880" cy="992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1A35DE-5483-BEAA-6917-AF91F5C9049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3044" y="3813106"/>
                <a:ext cx="1388520" cy="101016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A7B1CC9-AA93-53C0-70B5-E25F887C3E02}"/>
              </a:ext>
            </a:extLst>
          </p:cNvPr>
          <p:cNvSpPr txBox="1"/>
          <p:nvPr/>
        </p:nvSpPr>
        <p:spPr>
          <a:xfrm>
            <a:off x="10287000" y="4167067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10.9.0.5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AD8127-D562-ABEE-D0B6-3F5E0BDC336B}"/>
              </a:ext>
            </a:extLst>
          </p:cNvPr>
          <p:cNvSpPr txBox="1"/>
          <p:nvPr/>
        </p:nvSpPr>
        <p:spPr>
          <a:xfrm>
            <a:off x="106010" y="4851377"/>
            <a:ext cx="4426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the internet as a bunch of islands. The IP address helps us locate the correct island to send the packet to</a:t>
            </a:r>
          </a:p>
          <a:p>
            <a:r>
              <a:rPr lang="en-US" dirty="0"/>
              <a:t>(Routers look at the IP address to determine where to forward the packet to)</a:t>
            </a:r>
          </a:p>
        </p:txBody>
      </p:sp>
      <p:pic>
        <p:nvPicPr>
          <p:cNvPr id="50" name="Graphic 49" descr="Envelope with solid fill">
            <a:extLst>
              <a:ext uri="{FF2B5EF4-FFF2-40B4-BE49-F238E27FC236}">
                <a16:creationId xmlns:a16="http://schemas.microsoft.com/office/drawing/2014/main" id="{5B0E57F3-4BCC-A61E-4EA2-FC17EE75C64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1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9F0D-DE6A-7EF4-BFCA-7EC387CD734E}"/>
              </a:ext>
            </a:extLst>
          </p:cNvPr>
          <p:cNvSpPr txBox="1"/>
          <p:nvPr/>
        </p:nvSpPr>
        <p:spPr>
          <a:xfrm>
            <a:off x="4466849" y="187733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add an IP address to our packet, we add another header, called the </a:t>
            </a:r>
            <a:r>
              <a:rPr lang="en-US" sz="2400" b="1" dirty="0"/>
              <a:t>IP Header</a:t>
            </a:r>
          </a:p>
        </p:txBody>
      </p:sp>
      <p:pic>
        <p:nvPicPr>
          <p:cNvPr id="51" name="Picture 2" descr="IPv4 - Wikipedia">
            <a:extLst>
              <a:ext uri="{FF2B5EF4-FFF2-40B4-BE49-F238E27FC236}">
                <a16:creationId xmlns:a16="http://schemas.microsoft.com/office/drawing/2014/main" id="{4ED61E17-20CA-8908-30F6-5B108F25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83" y="2984108"/>
            <a:ext cx="6298317" cy="28709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59A87DD-9B5A-DCD8-9E8F-3276B3AEBAED}"/>
              </a:ext>
            </a:extLst>
          </p:cNvPr>
          <p:cNvGrpSpPr/>
          <p:nvPr/>
        </p:nvGrpSpPr>
        <p:grpSpPr>
          <a:xfrm>
            <a:off x="3145964" y="3030889"/>
            <a:ext cx="1071360" cy="2928960"/>
            <a:chOff x="3206044" y="2851906"/>
            <a:chExt cx="1071360" cy="29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14:cNvPr>
                <p14:cNvContentPartPr/>
                <p14:nvPr/>
              </p14:nvContentPartPr>
              <p14:xfrm>
                <a:off x="3206044" y="2851906"/>
                <a:ext cx="1071360" cy="2198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23F64C-4435-9371-F652-CF85F74D90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97044" y="2842906"/>
                  <a:ext cx="1089000" cy="22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14:cNvPr>
                <p14:cNvContentPartPr/>
                <p14:nvPr/>
              </p14:nvContentPartPr>
              <p14:xfrm>
                <a:off x="3210004" y="5054386"/>
                <a:ext cx="984960" cy="72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F8DF0D-AF68-CCEC-A686-48A9E29E83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01004" y="5045746"/>
                  <a:ext cx="1002600" cy="74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14:cNvPr>
              <p14:cNvContentPartPr/>
              <p14:nvPr/>
            </p14:nvContentPartPr>
            <p14:xfrm>
              <a:off x="6301004" y="4052209"/>
              <a:ext cx="1455840" cy="23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47004" y="3944209"/>
                <a:ext cx="1563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14:cNvPr>
              <p14:cNvContentPartPr/>
              <p14:nvPr/>
            </p14:nvContentPartPr>
            <p14:xfrm>
              <a:off x="6179324" y="4212769"/>
              <a:ext cx="1885320" cy="13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25324" y="4104769"/>
                <a:ext cx="1992960" cy="35352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128FD29-95F6-962B-3E0C-88EF812BF323}"/>
              </a:ext>
            </a:extLst>
          </p:cNvPr>
          <p:cNvSpPr txBox="1"/>
          <p:nvPr/>
        </p:nvSpPr>
        <p:spPr>
          <a:xfrm>
            <a:off x="440544" y="6033455"/>
            <a:ext cx="102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types of IP addresses: IPv4 (32 bits) and IPv6 (128 bits), we use IPv4 in this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6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9F0D-DE6A-7EF4-BFCA-7EC387CD734E}"/>
              </a:ext>
            </a:extLst>
          </p:cNvPr>
          <p:cNvSpPr txBox="1"/>
          <p:nvPr/>
        </p:nvSpPr>
        <p:spPr>
          <a:xfrm>
            <a:off x="4466849" y="187733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add an IP address to our packet, we add another header, called the </a:t>
            </a:r>
            <a:r>
              <a:rPr lang="en-US" sz="2400" b="1" dirty="0"/>
              <a:t>IP Header</a:t>
            </a:r>
          </a:p>
        </p:txBody>
      </p:sp>
      <p:pic>
        <p:nvPicPr>
          <p:cNvPr id="51" name="Picture 2" descr="IPv4 - Wikipedia">
            <a:extLst>
              <a:ext uri="{FF2B5EF4-FFF2-40B4-BE49-F238E27FC236}">
                <a16:creationId xmlns:a16="http://schemas.microsoft.com/office/drawing/2014/main" id="{4ED61E17-20CA-8908-30F6-5B108F25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83" y="2984108"/>
            <a:ext cx="6298317" cy="28709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59A87DD-9B5A-DCD8-9E8F-3276B3AEBAED}"/>
              </a:ext>
            </a:extLst>
          </p:cNvPr>
          <p:cNvGrpSpPr/>
          <p:nvPr/>
        </p:nvGrpSpPr>
        <p:grpSpPr>
          <a:xfrm>
            <a:off x="3145964" y="3030889"/>
            <a:ext cx="1071360" cy="2928960"/>
            <a:chOff x="3206044" y="2851906"/>
            <a:chExt cx="1071360" cy="29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14:cNvPr>
                <p14:cNvContentPartPr/>
                <p14:nvPr/>
              </p14:nvContentPartPr>
              <p14:xfrm>
                <a:off x="3206044" y="2851906"/>
                <a:ext cx="1071360" cy="2198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7047" y="2842907"/>
                  <a:ext cx="1088994" cy="2216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14:cNvPr>
                <p14:cNvContentPartPr/>
                <p14:nvPr/>
              </p14:nvContentPartPr>
              <p14:xfrm>
                <a:off x="3210004" y="5054386"/>
                <a:ext cx="984960" cy="726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1004" y="5045386"/>
                  <a:ext cx="1002600" cy="74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14:cNvPr>
              <p14:cNvContentPartPr/>
              <p14:nvPr/>
            </p14:nvContentPartPr>
            <p14:xfrm>
              <a:off x="6301004" y="4052209"/>
              <a:ext cx="1455840" cy="23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7004" y="3944209"/>
                <a:ext cx="1563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14:cNvPr>
              <p14:cNvContentPartPr/>
              <p14:nvPr/>
            </p14:nvContentPartPr>
            <p14:xfrm>
              <a:off x="6179324" y="4212769"/>
              <a:ext cx="1885320" cy="13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5324" y="4104769"/>
                <a:ext cx="1992960" cy="35352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EC9A39-5785-47C4-8C05-42626679FB21}"/>
              </a:ext>
            </a:extLst>
          </p:cNvPr>
          <p:cNvSpPr txBox="1"/>
          <p:nvPr/>
        </p:nvSpPr>
        <p:spPr>
          <a:xfrm>
            <a:off x="-17309" y="6014292"/>
            <a:ext cx="1220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Addresses are dynamic (generally), can be public/private, and can sometimes be shared between multiple devices</a:t>
            </a:r>
          </a:p>
        </p:txBody>
      </p:sp>
    </p:spTree>
    <p:extLst>
      <p:ext uri="{BB962C8B-B14F-4D97-AF65-F5344CB8AC3E}">
        <p14:creationId xmlns:p14="http://schemas.microsoft.com/office/powerpoint/2010/main" val="328555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F4A314-BC15-CFD0-1FA7-D6592ABA3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230219"/>
            <a:ext cx="3285047" cy="107307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744CD-8D16-723B-2EBF-407432FC775B}"/>
              </a:ext>
            </a:extLst>
          </p:cNvPr>
          <p:cNvSpPr txBox="1"/>
          <p:nvPr/>
        </p:nvSpPr>
        <p:spPr>
          <a:xfrm>
            <a:off x="7543800" y="2151732"/>
            <a:ext cx="425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Routers maintain a table that will forward a packet to the next router based on the packet’s destination IP address*</a:t>
            </a: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92C91696-7209-213F-1E27-45D76FC6E54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81283" y="4395034"/>
            <a:ext cx="714717" cy="486087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CB0C9BEA-A00F-91F4-9A1D-948829F5B61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0083" y="5440619"/>
            <a:ext cx="714717" cy="486087"/>
          </a:xfrm>
          <a:prstGeom prst="rect">
            <a:avLst/>
          </a:prstGeom>
        </p:spPr>
      </p:pic>
      <p:pic>
        <p:nvPicPr>
          <p:cNvPr id="9" name="object 8">
            <a:extLst>
              <a:ext uri="{FF2B5EF4-FFF2-40B4-BE49-F238E27FC236}">
                <a16:creationId xmlns:a16="http://schemas.microsoft.com/office/drawing/2014/main" id="{A37BD480-CD62-0D66-C549-EDD3DCCBCA0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8592" y="4040622"/>
            <a:ext cx="714717" cy="486087"/>
          </a:xfrm>
          <a:prstGeom prst="rect">
            <a:avLst/>
          </a:prstGeom>
        </p:spPr>
      </p:pic>
      <p:sp>
        <p:nvSpPr>
          <p:cNvPr id="12" name="object 42">
            <a:extLst>
              <a:ext uri="{FF2B5EF4-FFF2-40B4-BE49-F238E27FC236}">
                <a16:creationId xmlns:a16="http://schemas.microsoft.com/office/drawing/2014/main" id="{DA47C1BB-4B28-2911-1CE8-8FBD17764920}"/>
              </a:ext>
            </a:extLst>
          </p:cNvPr>
          <p:cNvSpPr/>
          <p:nvPr/>
        </p:nvSpPr>
        <p:spPr>
          <a:xfrm>
            <a:off x="4080112" y="3664987"/>
            <a:ext cx="759629" cy="570271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2">
            <a:extLst>
              <a:ext uri="{FF2B5EF4-FFF2-40B4-BE49-F238E27FC236}">
                <a16:creationId xmlns:a16="http://schemas.microsoft.com/office/drawing/2014/main" id="{ECC1F234-4FAC-D5BD-4FED-FFCEBAFF640F}"/>
              </a:ext>
            </a:extLst>
          </p:cNvPr>
          <p:cNvSpPr/>
          <p:nvPr/>
        </p:nvSpPr>
        <p:spPr>
          <a:xfrm>
            <a:off x="4695483" y="525442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26D97EE1-833F-B4D4-639A-BAE874350084}"/>
              </a:ext>
            </a:extLst>
          </p:cNvPr>
          <p:cNvSpPr/>
          <p:nvPr/>
        </p:nvSpPr>
        <p:spPr>
          <a:xfrm>
            <a:off x="10485392" y="5354425"/>
            <a:ext cx="1524000" cy="11018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2">
            <a:extLst>
              <a:ext uri="{FF2B5EF4-FFF2-40B4-BE49-F238E27FC236}">
                <a16:creationId xmlns:a16="http://schemas.microsoft.com/office/drawing/2014/main" id="{5A9519C4-E8AC-81F3-A1BF-EA28AA7BCF25}"/>
              </a:ext>
            </a:extLst>
          </p:cNvPr>
          <p:cNvSpPr/>
          <p:nvPr/>
        </p:nvSpPr>
        <p:spPr>
          <a:xfrm>
            <a:off x="8124483" y="592943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7A6176-5437-C616-4155-833B0113DB31}"/>
              </a:ext>
            </a:extLst>
          </p:cNvPr>
          <p:cNvGrpSpPr/>
          <p:nvPr/>
        </p:nvGrpSpPr>
        <p:grpSpPr>
          <a:xfrm>
            <a:off x="4934767" y="3402285"/>
            <a:ext cx="3803040" cy="2099160"/>
            <a:chOff x="4811284" y="2762266"/>
            <a:chExt cx="3803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6B0099-3F4C-4311-330C-4375A29846C5}"/>
                    </a:ext>
                  </a:extLst>
                </p14:cNvPr>
                <p14:cNvContentPartPr/>
                <p14:nvPr/>
              </p14:nvContentPartPr>
              <p14:xfrm>
                <a:off x="4811284" y="3394426"/>
                <a:ext cx="510480" cy="41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1EDA72-5FE2-9177-5F8A-BEC7669D0D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2284" y="3385426"/>
                  <a:ext cx="528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CDD6C0B-2EC5-E017-F447-344B5E48BACF}"/>
                    </a:ext>
                  </a:extLst>
                </p14:cNvPr>
                <p14:cNvContentPartPr/>
                <p14:nvPr/>
              </p14:nvContentPartPr>
              <p14:xfrm>
                <a:off x="5780404" y="3320266"/>
                <a:ext cx="549360" cy="447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A5D3CD-8047-C6B8-3DB2-DC9F951FC0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1404" y="3311266"/>
                  <a:ext cx="567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05D15B-441D-D6BC-240B-D31C345BB330}"/>
                    </a:ext>
                  </a:extLst>
                </p14:cNvPr>
                <p14:cNvContentPartPr/>
                <p14:nvPr/>
              </p14:nvContentPartPr>
              <p14:xfrm>
                <a:off x="6985324" y="2762266"/>
                <a:ext cx="1232280" cy="19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7F1242-D814-A427-5B65-A1081685AE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6321" y="2753250"/>
                  <a:ext cx="1249925" cy="21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4876DE-8E41-4C19-4BB0-ADE2F75B7CB1}"/>
                    </a:ext>
                  </a:extLst>
                </p14:cNvPr>
                <p14:cNvContentPartPr/>
                <p14:nvPr/>
              </p14:nvContentPartPr>
              <p14:xfrm>
                <a:off x="7584724" y="2864506"/>
                <a:ext cx="645120" cy="895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CDFC5F-8F2C-4C50-B6FE-017A15E475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75724" y="2855510"/>
                  <a:ext cx="662760" cy="912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950C7E-E98A-A41C-FE60-1AA379D251A1}"/>
                    </a:ext>
                  </a:extLst>
                </p14:cNvPr>
                <p14:cNvContentPartPr/>
                <p14:nvPr/>
              </p14:nvContentPartPr>
              <p14:xfrm>
                <a:off x="6804604" y="3323866"/>
                <a:ext cx="492840" cy="41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A2D2E-7F5C-CE85-69A2-79D2301E48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95604" y="3314866"/>
                  <a:ext cx="5104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1E1C17-BAB3-0550-A5AC-8B16F27E909B}"/>
                    </a:ext>
                  </a:extLst>
                </p14:cNvPr>
                <p14:cNvContentPartPr/>
                <p14:nvPr/>
              </p14:nvContentPartPr>
              <p14:xfrm>
                <a:off x="5902084" y="4191106"/>
                <a:ext cx="1184400" cy="67032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0A1A25D1-27CA-53E9-3601-5C128E124D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93084" y="4182106"/>
                  <a:ext cx="12020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78DEE8-9894-091E-52CD-A2F5923CD08B}"/>
                    </a:ext>
                  </a:extLst>
                </p14:cNvPr>
                <p14:cNvContentPartPr/>
                <p14:nvPr/>
              </p14:nvContentPartPr>
              <p14:xfrm>
                <a:off x="7722244" y="3869266"/>
                <a:ext cx="731160" cy="9824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149D7AB-4375-5215-FB71-89DA634F22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13244" y="3860266"/>
                  <a:ext cx="74880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38DDD9-37B0-CD2D-94A6-74BD50E9FD33}"/>
                    </a:ext>
                  </a:extLst>
                </p14:cNvPr>
                <p14:cNvContentPartPr/>
                <p14:nvPr/>
              </p14:nvContentPartPr>
              <p14:xfrm>
                <a:off x="8589844" y="2958826"/>
                <a:ext cx="24480" cy="43488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32790842-CF2F-E6E5-ED6D-AF118C6E987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80844" y="2949826"/>
                  <a:ext cx="42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EF625E-199F-E252-6736-5CAF3A01589D}"/>
                    </a:ext>
                  </a:extLst>
                </p14:cNvPr>
                <p14:cNvContentPartPr/>
                <p14:nvPr/>
              </p14:nvContentPartPr>
              <p14:xfrm>
                <a:off x="7381684" y="4249786"/>
                <a:ext cx="12600" cy="53784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A50848E7-AEE4-B973-BA23-335AB6A53A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72684" y="4240786"/>
                  <a:ext cx="3024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6ACF78-46FA-FD4B-84AF-2054231F448E}"/>
              </a:ext>
            </a:extLst>
          </p:cNvPr>
          <p:cNvGrpSpPr/>
          <p:nvPr/>
        </p:nvGrpSpPr>
        <p:grpSpPr>
          <a:xfrm>
            <a:off x="5137807" y="4835085"/>
            <a:ext cx="629280" cy="899280"/>
            <a:chOff x="5014324" y="4195066"/>
            <a:chExt cx="629280" cy="89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397BE4-0F78-4660-4570-053BB6ED2764}"/>
                    </a:ext>
                  </a:extLst>
                </p14:cNvPr>
                <p14:cNvContentPartPr/>
                <p14:nvPr/>
              </p14:nvContentPartPr>
              <p14:xfrm>
                <a:off x="5014324" y="4195066"/>
                <a:ext cx="315000" cy="32976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E5732B29-C773-1CA4-9A85-A8CFBEFC855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05324" y="4186066"/>
                  <a:ext cx="332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B48CDD-FD02-5E90-E07C-5EB8BDBF51AE}"/>
                    </a:ext>
                  </a:extLst>
                </p14:cNvPr>
                <p14:cNvContentPartPr/>
                <p14:nvPr/>
              </p14:nvContentPartPr>
              <p14:xfrm>
                <a:off x="5564764" y="4230346"/>
                <a:ext cx="78840" cy="86400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75FB8741-4088-9E34-873B-A896BC477A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55764" y="4221346"/>
                  <a:ext cx="96480" cy="88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2FA2C0-34BF-90C3-5C26-0BE493E0F23A}"/>
                  </a:ext>
                </a:extLst>
              </p14:cNvPr>
              <p14:cNvContentPartPr/>
              <p14:nvPr/>
            </p14:nvContentPartPr>
            <p14:xfrm>
              <a:off x="9035527" y="4462125"/>
              <a:ext cx="1370880" cy="992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2FA2C0-34BF-90C3-5C26-0BE493E0F23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026527" y="4453125"/>
                <a:ext cx="1388520" cy="1010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B1828E6-EE5B-4D04-7585-80C7AE9250BC}"/>
              </a:ext>
            </a:extLst>
          </p:cNvPr>
          <p:cNvSpPr txBox="1"/>
          <p:nvPr/>
        </p:nvSpPr>
        <p:spPr>
          <a:xfrm>
            <a:off x="10410483" y="4807086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10.9.0.5</a:t>
            </a:r>
          </a:p>
        </p:txBody>
      </p:sp>
      <p:pic>
        <p:nvPicPr>
          <p:cNvPr id="40" name="object 8">
            <a:extLst>
              <a:ext uri="{FF2B5EF4-FFF2-40B4-BE49-F238E27FC236}">
                <a16:creationId xmlns:a16="http://schemas.microsoft.com/office/drawing/2014/main" id="{B88167D1-B596-8584-C89C-0A1B8FCF88F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2692" y="4332481"/>
            <a:ext cx="714717" cy="486087"/>
          </a:xfrm>
          <a:prstGeom prst="rect">
            <a:avLst/>
          </a:prstGeom>
        </p:spPr>
      </p:pic>
      <p:pic>
        <p:nvPicPr>
          <p:cNvPr id="41" name="object 8">
            <a:extLst>
              <a:ext uri="{FF2B5EF4-FFF2-40B4-BE49-F238E27FC236}">
                <a16:creationId xmlns:a16="http://schemas.microsoft.com/office/drawing/2014/main" id="{E2A5577B-F50D-0EF6-99A4-7C0C4A12C7E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5313" y="3530136"/>
            <a:ext cx="714717" cy="486087"/>
          </a:xfrm>
          <a:prstGeom prst="rect">
            <a:avLst/>
          </a:prstGeom>
        </p:spPr>
      </p:pic>
      <p:pic>
        <p:nvPicPr>
          <p:cNvPr id="42" name="object 8">
            <a:extLst>
              <a:ext uri="{FF2B5EF4-FFF2-40B4-BE49-F238E27FC236}">
                <a16:creationId xmlns:a16="http://schemas.microsoft.com/office/drawing/2014/main" id="{9F3070E4-0271-A7C8-3792-0E3BE11BC96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9246" y="3287100"/>
            <a:ext cx="575973" cy="299201"/>
          </a:xfrm>
          <a:prstGeom prst="rect">
            <a:avLst/>
          </a:prstGeom>
        </p:spPr>
      </p:pic>
      <p:sp>
        <p:nvSpPr>
          <p:cNvPr id="43" name="object 42">
            <a:extLst>
              <a:ext uri="{FF2B5EF4-FFF2-40B4-BE49-F238E27FC236}">
                <a16:creationId xmlns:a16="http://schemas.microsoft.com/office/drawing/2014/main" id="{84A190E8-CD96-4FB6-D480-3A9BD59D3B84}"/>
              </a:ext>
            </a:extLst>
          </p:cNvPr>
          <p:cNvSpPr/>
          <p:nvPr/>
        </p:nvSpPr>
        <p:spPr>
          <a:xfrm>
            <a:off x="5345347" y="577631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24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DF3EF1-73FD-D47E-B4EC-068FCD01F458}"/>
              </a:ext>
            </a:extLst>
          </p:cNvPr>
          <p:cNvSpPr txBox="1"/>
          <p:nvPr/>
        </p:nvSpPr>
        <p:spPr>
          <a:xfrm>
            <a:off x="4114800" y="2631349"/>
            <a:ext cx="510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packet may arrive to a network, but there is likely many devices under one network</a:t>
            </a:r>
          </a:p>
        </p:txBody>
      </p:sp>
      <p:pic>
        <p:nvPicPr>
          <p:cNvPr id="37" name="object 8">
            <a:extLst>
              <a:ext uri="{FF2B5EF4-FFF2-40B4-BE49-F238E27FC236}">
                <a16:creationId xmlns:a16="http://schemas.microsoft.com/office/drawing/2014/main" id="{32F0855F-91EC-631E-0916-A03FAAB1A21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4251833"/>
            <a:ext cx="714717" cy="486087"/>
          </a:xfrm>
          <a:prstGeom prst="rect">
            <a:avLst/>
          </a:prstGeom>
        </p:spPr>
      </p:pic>
      <p:sp>
        <p:nvSpPr>
          <p:cNvPr id="44" name="object 42">
            <a:extLst>
              <a:ext uri="{FF2B5EF4-FFF2-40B4-BE49-F238E27FC236}">
                <a16:creationId xmlns:a16="http://schemas.microsoft.com/office/drawing/2014/main" id="{EBC243F3-8162-B898-1CD4-2F4123DA1B9E}"/>
              </a:ext>
            </a:extLst>
          </p:cNvPr>
          <p:cNvSpPr/>
          <p:nvPr/>
        </p:nvSpPr>
        <p:spPr>
          <a:xfrm>
            <a:off x="3429000" y="480092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ADCD4ECC-2FC9-D06C-3400-28A3621607A4}"/>
              </a:ext>
            </a:extLst>
          </p:cNvPr>
          <p:cNvSpPr/>
          <p:nvPr/>
        </p:nvSpPr>
        <p:spPr>
          <a:xfrm>
            <a:off x="4038600" y="5449818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50CDE2C9-D0CE-6908-4C8D-BA55AECC3433}"/>
              </a:ext>
            </a:extLst>
          </p:cNvPr>
          <p:cNvSpPr/>
          <p:nvPr/>
        </p:nvSpPr>
        <p:spPr>
          <a:xfrm>
            <a:off x="5181600" y="537818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E48AF66D-1CAE-0DED-94AB-B9523920A542}"/>
              </a:ext>
            </a:extLst>
          </p:cNvPr>
          <p:cNvSpPr/>
          <p:nvPr/>
        </p:nvSpPr>
        <p:spPr>
          <a:xfrm>
            <a:off x="3432270" y="3875099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14:cNvPr>
              <p14:cNvContentPartPr/>
              <p14:nvPr/>
            </p14:nvContentPartPr>
            <p14:xfrm>
              <a:off x="4253284" y="4186315"/>
              <a:ext cx="582120" cy="19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5284" y="4168675"/>
                <a:ext cx="61776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B3EAE0D-DE83-1C04-21A7-532DC9914B96}"/>
              </a:ext>
            </a:extLst>
          </p:cNvPr>
          <p:cNvGrpSpPr/>
          <p:nvPr/>
        </p:nvGrpSpPr>
        <p:grpSpPr>
          <a:xfrm>
            <a:off x="4219444" y="4626595"/>
            <a:ext cx="1086840" cy="686520"/>
            <a:chOff x="4219444" y="4626595"/>
            <a:chExt cx="10868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14:cNvPr>
                <p14:cNvContentPartPr/>
                <p14:nvPr/>
              </p14:nvContentPartPr>
              <p14:xfrm>
                <a:off x="4219444" y="4626595"/>
                <a:ext cx="635400" cy="324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1444" y="4608955"/>
                  <a:ext cx="67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14:cNvPr>
                <p14:cNvContentPartPr/>
                <p14:nvPr/>
              </p14:nvContentPartPr>
              <p14:xfrm>
                <a:off x="4508524" y="4760155"/>
                <a:ext cx="487440" cy="55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0884" y="4742155"/>
                  <a:ext cx="523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14:cNvPr>
                <p14:cNvContentPartPr/>
                <p14:nvPr/>
              </p14:nvContentPartPr>
              <p14:xfrm>
                <a:off x="5266324" y="4764115"/>
                <a:ext cx="39960" cy="53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8684" y="4746115"/>
                  <a:ext cx="75600" cy="57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8EC894F-E59F-BB4F-C1CA-AD6EEB9C322A}"/>
              </a:ext>
            </a:extLst>
          </p:cNvPr>
          <p:cNvSpPr txBox="1"/>
          <p:nvPr/>
        </p:nvSpPr>
        <p:spPr>
          <a:xfrm>
            <a:off x="3240891" y="354685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DC8C7-2B32-17BA-C347-D6BEF00F5972}"/>
              </a:ext>
            </a:extLst>
          </p:cNvPr>
          <p:cNvSpPr txBox="1"/>
          <p:nvPr/>
        </p:nvSpPr>
        <p:spPr>
          <a:xfrm>
            <a:off x="3251830" y="446774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DDD26C-439A-17E1-5D58-DB4F94A7B5AA}"/>
              </a:ext>
            </a:extLst>
          </p:cNvPr>
          <p:cNvSpPr txBox="1"/>
          <p:nvPr/>
        </p:nvSpPr>
        <p:spPr>
          <a:xfrm>
            <a:off x="3505200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EB834D-8B26-774F-9DD2-E3E60D1079CD}"/>
              </a:ext>
            </a:extLst>
          </p:cNvPr>
          <p:cNvSpPr txBox="1"/>
          <p:nvPr/>
        </p:nvSpPr>
        <p:spPr>
          <a:xfrm>
            <a:off x="4940543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838BE7-8E6D-A133-CC20-59F158543FA2}"/>
              </a:ext>
            </a:extLst>
          </p:cNvPr>
          <p:cNvSpPr txBox="1"/>
          <p:nvPr/>
        </p:nvSpPr>
        <p:spPr>
          <a:xfrm>
            <a:off x="1048429" y="5648388"/>
            <a:ext cx="2920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Devices in a </a:t>
            </a:r>
            <a:r>
              <a:rPr lang="en-US" sz="1400" b="1" dirty="0"/>
              <a:t>subnet</a:t>
            </a:r>
            <a:r>
              <a:rPr lang="en-US" sz="1400" dirty="0"/>
              <a:t> share a common prefix for their IP addresses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4E9C55-B144-6002-F716-232163A08359}"/>
              </a:ext>
            </a:extLst>
          </p:cNvPr>
          <p:cNvSpPr txBox="1"/>
          <p:nvPr/>
        </p:nvSpPr>
        <p:spPr>
          <a:xfrm>
            <a:off x="6353295" y="3494242"/>
            <a:ext cx="344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need a unique identifier to find the destination device on this local network</a:t>
            </a:r>
          </a:p>
        </p:txBody>
      </p:sp>
    </p:spTree>
    <p:extLst>
      <p:ext uri="{BB962C8B-B14F-4D97-AF65-F5344CB8AC3E}">
        <p14:creationId xmlns:p14="http://schemas.microsoft.com/office/powerpoint/2010/main" val="90505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DF3EF1-73FD-D47E-B4EC-068FCD01F458}"/>
              </a:ext>
            </a:extLst>
          </p:cNvPr>
          <p:cNvSpPr txBox="1"/>
          <p:nvPr/>
        </p:nvSpPr>
        <p:spPr>
          <a:xfrm>
            <a:off x="4114800" y="2631349"/>
            <a:ext cx="510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packet may arrive to a network, but there is likely many devices under one network</a:t>
            </a:r>
          </a:p>
        </p:txBody>
      </p:sp>
      <p:pic>
        <p:nvPicPr>
          <p:cNvPr id="37" name="object 8">
            <a:extLst>
              <a:ext uri="{FF2B5EF4-FFF2-40B4-BE49-F238E27FC236}">
                <a16:creationId xmlns:a16="http://schemas.microsoft.com/office/drawing/2014/main" id="{32F0855F-91EC-631E-0916-A03FAAB1A21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4251833"/>
            <a:ext cx="714717" cy="486087"/>
          </a:xfrm>
          <a:prstGeom prst="rect">
            <a:avLst/>
          </a:prstGeom>
        </p:spPr>
      </p:pic>
      <p:sp>
        <p:nvSpPr>
          <p:cNvPr id="44" name="object 42">
            <a:extLst>
              <a:ext uri="{FF2B5EF4-FFF2-40B4-BE49-F238E27FC236}">
                <a16:creationId xmlns:a16="http://schemas.microsoft.com/office/drawing/2014/main" id="{EBC243F3-8162-B898-1CD4-2F4123DA1B9E}"/>
              </a:ext>
            </a:extLst>
          </p:cNvPr>
          <p:cNvSpPr/>
          <p:nvPr/>
        </p:nvSpPr>
        <p:spPr>
          <a:xfrm>
            <a:off x="3429000" y="480092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ADCD4ECC-2FC9-D06C-3400-28A3621607A4}"/>
              </a:ext>
            </a:extLst>
          </p:cNvPr>
          <p:cNvSpPr/>
          <p:nvPr/>
        </p:nvSpPr>
        <p:spPr>
          <a:xfrm>
            <a:off x="4038600" y="5449818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50CDE2C9-D0CE-6908-4C8D-BA55AECC3433}"/>
              </a:ext>
            </a:extLst>
          </p:cNvPr>
          <p:cNvSpPr/>
          <p:nvPr/>
        </p:nvSpPr>
        <p:spPr>
          <a:xfrm>
            <a:off x="5181600" y="537818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E48AF66D-1CAE-0DED-94AB-B9523920A542}"/>
              </a:ext>
            </a:extLst>
          </p:cNvPr>
          <p:cNvSpPr/>
          <p:nvPr/>
        </p:nvSpPr>
        <p:spPr>
          <a:xfrm>
            <a:off x="3432270" y="3875099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14:cNvPr>
              <p14:cNvContentPartPr/>
              <p14:nvPr/>
            </p14:nvContentPartPr>
            <p14:xfrm>
              <a:off x="4253284" y="4186315"/>
              <a:ext cx="582120" cy="19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5284" y="4168315"/>
                <a:ext cx="61776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B3EAE0D-DE83-1C04-21A7-532DC9914B96}"/>
              </a:ext>
            </a:extLst>
          </p:cNvPr>
          <p:cNvGrpSpPr/>
          <p:nvPr/>
        </p:nvGrpSpPr>
        <p:grpSpPr>
          <a:xfrm>
            <a:off x="4219444" y="4626595"/>
            <a:ext cx="1086840" cy="686520"/>
            <a:chOff x="4219444" y="4626595"/>
            <a:chExt cx="10868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14:cNvPr>
                <p14:cNvContentPartPr/>
                <p14:nvPr/>
              </p14:nvContentPartPr>
              <p14:xfrm>
                <a:off x="4219444" y="4626595"/>
                <a:ext cx="635400" cy="324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1444" y="4608575"/>
                  <a:ext cx="671040" cy="3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14:cNvPr>
                <p14:cNvContentPartPr/>
                <p14:nvPr/>
              </p14:nvContentPartPr>
              <p14:xfrm>
                <a:off x="4508524" y="4760155"/>
                <a:ext cx="487440" cy="55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0524" y="4742155"/>
                  <a:ext cx="523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14:cNvPr>
                <p14:cNvContentPartPr/>
                <p14:nvPr/>
              </p14:nvContentPartPr>
              <p14:xfrm>
                <a:off x="5266324" y="4764115"/>
                <a:ext cx="39960" cy="53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8160" y="4746115"/>
                  <a:ext cx="75924" cy="57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8EC894F-E59F-BB4F-C1CA-AD6EEB9C322A}"/>
              </a:ext>
            </a:extLst>
          </p:cNvPr>
          <p:cNvSpPr txBox="1"/>
          <p:nvPr/>
        </p:nvSpPr>
        <p:spPr>
          <a:xfrm>
            <a:off x="3240891" y="354685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DC8C7-2B32-17BA-C347-D6BEF00F5972}"/>
              </a:ext>
            </a:extLst>
          </p:cNvPr>
          <p:cNvSpPr txBox="1"/>
          <p:nvPr/>
        </p:nvSpPr>
        <p:spPr>
          <a:xfrm>
            <a:off x="3251830" y="446774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DDD26C-439A-17E1-5D58-DB4F94A7B5AA}"/>
              </a:ext>
            </a:extLst>
          </p:cNvPr>
          <p:cNvSpPr txBox="1"/>
          <p:nvPr/>
        </p:nvSpPr>
        <p:spPr>
          <a:xfrm>
            <a:off x="3505200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EB834D-8B26-774F-9DD2-E3E60D1079CD}"/>
              </a:ext>
            </a:extLst>
          </p:cNvPr>
          <p:cNvSpPr txBox="1"/>
          <p:nvPr/>
        </p:nvSpPr>
        <p:spPr>
          <a:xfrm>
            <a:off x="4940543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838BE7-8E6D-A133-CC20-59F158543FA2}"/>
              </a:ext>
            </a:extLst>
          </p:cNvPr>
          <p:cNvSpPr txBox="1"/>
          <p:nvPr/>
        </p:nvSpPr>
        <p:spPr>
          <a:xfrm>
            <a:off x="1048429" y="5648388"/>
            <a:ext cx="2920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Devices in a </a:t>
            </a:r>
            <a:r>
              <a:rPr lang="en-US" sz="1400" b="1" dirty="0"/>
              <a:t>subnet</a:t>
            </a:r>
            <a:r>
              <a:rPr lang="en-US" sz="1400" dirty="0"/>
              <a:t> share a common prefix for their IP addresses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4E9C55-B144-6002-F716-232163A08359}"/>
              </a:ext>
            </a:extLst>
          </p:cNvPr>
          <p:cNvSpPr txBox="1"/>
          <p:nvPr/>
        </p:nvSpPr>
        <p:spPr>
          <a:xfrm>
            <a:off x="6353295" y="3494242"/>
            <a:ext cx="344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need a unique identifier to find the destination device on this local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E53B3-0B27-1629-3F69-2BAB973F5341}"/>
              </a:ext>
            </a:extLst>
          </p:cNvPr>
          <p:cNvSpPr txBox="1"/>
          <p:nvPr/>
        </p:nvSpPr>
        <p:spPr>
          <a:xfrm>
            <a:off x="6782694" y="4883766"/>
            <a:ext cx="456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MAC address </a:t>
            </a:r>
            <a:r>
              <a:rPr lang="en-US" dirty="0"/>
              <a:t>is a unique, hard-coded value given to each device connected to a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B979F-1A1E-971F-8C6F-3E17A3B0E4B2}"/>
              </a:ext>
            </a:extLst>
          </p:cNvPr>
          <p:cNvSpPr txBox="1"/>
          <p:nvPr/>
        </p:nvSpPr>
        <p:spPr>
          <a:xfrm>
            <a:off x="6265510" y="5845639"/>
            <a:ext cx="493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(Additionally, there might be times computers communicate without IP address)</a:t>
            </a:r>
          </a:p>
        </p:txBody>
      </p:sp>
    </p:spTree>
    <p:extLst>
      <p:ext uri="{BB962C8B-B14F-4D97-AF65-F5344CB8AC3E}">
        <p14:creationId xmlns:p14="http://schemas.microsoft.com/office/powerpoint/2010/main" val="98075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unique identifier for our destination (MAC Address/Frame)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6FCE-059B-559C-9402-A2BB80AC58B2}"/>
              </a:ext>
            </a:extLst>
          </p:cNvPr>
          <p:cNvSpPr/>
          <p:nvPr/>
        </p:nvSpPr>
        <p:spPr>
          <a:xfrm>
            <a:off x="-8533" y="1219200"/>
            <a:ext cx="3285133" cy="502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A66-512E-B8BF-8AB6-5BCA65A42974}"/>
              </a:ext>
            </a:extLst>
          </p:cNvPr>
          <p:cNvSpPr/>
          <p:nvPr/>
        </p:nvSpPr>
        <p:spPr>
          <a:xfrm>
            <a:off x="4579" y="5568539"/>
            <a:ext cx="3272021" cy="639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B72FB-B0B3-D178-BE98-17A270144FC0}"/>
              </a:ext>
            </a:extLst>
          </p:cNvPr>
          <p:cNvSpPr txBox="1"/>
          <p:nvPr/>
        </p:nvSpPr>
        <p:spPr>
          <a:xfrm>
            <a:off x="4343400" y="2133600"/>
            <a:ext cx="601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 the MAC Address to our packet, we wrap our packet in an </a:t>
            </a:r>
            <a:r>
              <a:rPr lang="en-US" b="1" dirty="0"/>
              <a:t>ethernet frame </a:t>
            </a:r>
            <a:r>
              <a:rPr lang="en-US" dirty="0"/>
              <a:t>(usually)</a:t>
            </a:r>
          </a:p>
        </p:txBody>
      </p:sp>
      <p:pic>
        <p:nvPicPr>
          <p:cNvPr id="2050" name="Picture 2" descr="Ethernet in Networking | Ethernet Frame Format | Gate Vidyalay">
            <a:extLst>
              <a:ext uri="{FF2B5EF4-FFF2-40B4-BE49-F238E27FC236}">
                <a16:creationId xmlns:a16="http://schemas.microsoft.com/office/drawing/2014/main" id="{E005E0D8-E5C5-966A-B7D0-AE65BB3ED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39592"/>
            <a:ext cx="7255753" cy="269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C66E59-2349-9F18-50BA-9B81D31915A5}"/>
                  </a:ext>
                </a:extLst>
              </p14:cNvPr>
              <p14:cNvContentPartPr/>
              <p14:nvPr/>
            </p14:nvContentPartPr>
            <p14:xfrm>
              <a:off x="5840884" y="4733266"/>
              <a:ext cx="1972440" cy="32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C66E59-2349-9F18-50BA-9B81D31915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7244" y="4625266"/>
                <a:ext cx="2080080" cy="536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32D4DBA-FFED-E846-A6D2-2968321709E5}"/>
              </a:ext>
            </a:extLst>
          </p:cNvPr>
          <p:cNvSpPr txBox="1"/>
          <p:nvPr/>
        </p:nvSpPr>
        <p:spPr>
          <a:xfrm>
            <a:off x="3886200" y="5965895"/>
            <a:ext cx="654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have protocols that can map IP Address </a:t>
            </a:r>
            <a:r>
              <a:rPr lang="en-US" i="1" dirty="0">
                <a:sym typeface="Wingdings" panose="05000000000000000000" pitchFamily="2" charset="2"/>
              </a:rPr>
              <a:t> Mac Address)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86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unique identifier for our destination (MAC Address/Frame)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6FCE-059B-559C-9402-A2BB80AC58B2}"/>
              </a:ext>
            </a:extLst>
          </p:cNvPr>
          <p:cNvSpPr/>
          <p:nvPr/>
        </p:nvSpPr>
        <p:spPr>
          <a:xfrm>
            <a:off x="-8533" y="1219200"/>
            <a:ext cx="3285133" cy="502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A66-512E-B8BF-8AB6-5BCA65A42974}"/>
              </a:ext>
            </a:extLst>
          </p:cNvPr>
          <p:cNvSpPr/>
          <p:nvPr/>
        </p:nvSpPr>
        <p:spPr>
          <a:xfrm>
            <a:off x="4579" y="5568539"/>
            <a:ext cx="3272021" cy="639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0B790-D1AD-8F09-467E-61D8E7FEAABE}"/>
              </a:ext>
            </a:extLst>
          </p:cNvPr>
          <p:cNvSpPr txBox="1"/>
          <p:nvPr/>
        </p:nvSpPr>
        <p:spPr>
          <a:xfrm>
            <a:off x="4800600" y="338528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final packet!</a:t>
            </a:r>
          </a:p>
        </p:txBody>
      </p:sp>
      <p:pic>
        <p:nvPicPr>
          <p:cNvPr id="13" name="Picture 12" descr="Business people giving thumbs up">
            <a:extLst>
              <a:ext uri="{FF2B5EF4-FFF2-40B4-BE49-F238E27FC236}">
                <a16:creationId xmlns:a16="http://schemas.microsoft.com/office/drawing/2014/main" id="{CADC4DE5-3D6A-F777-4013-3C46CCD228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63449"/>
            <a:ext cx="2914801" cy="1867080"/>
          </a:xfrm>
          <a:prstGeom prst="rect">
            <a:avLst/>
          </a:prstGeom>
        </p:spPr>
      </p:pic>
      <p:pic>
        <p:nvPicPr>
          <p:cNvPr id="14" name="Picture 6" descr="Heka Naturals Russian Nesting Dolls, 5 Traditional Matryoshka Roses Style |  Babushka Wooden Dolls, Pink Roses Design, Hand Made in Russia | Roses, 5  piece, 18 cm (7 inches) : Amazon.co.uk: Toys &amp; Games">
            <a:extLst>
              <a:ext uri="{FF2B5EF4-FFF2-40B4-BE49-F238E27FC236}">
                <a16:creationId xmlns:a16="http://schemas.microsoft.com/office/drawing/2014/main" id="{A2E18399-D353-21E5-9701-B876953E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33577"/>
            <a:ext cx="1780019" cy="175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65FC7C-C9D0-1779-1455-2B4FC8269CB0}"/>
              </a:ext>
            </a:extLst>
          </p:cNvPr>
          <p:cNvSpPr txBox="1"/>
          <p:nvPr/>
        </p:nvSpPr>
        <p:spPr>
          <a:xfrm>
            <a:off x="5943600" y="5355419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initially packet gets encapsulated multiple times, sort of like a nesting doll!</a:t>
            </a:r>
          </a:p>
        </p:txBody>
      </p:sp>
    </p:spTree>
    <p:extLst>
      <p:ext uri="{BB962C8B-B14F-4D97-AF65-F5344CB8AC3E}">
        <p14:creationId xmlns:p14="http://schemas.microsoft.com/office/powerpoint/2010/main" val="369608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555335" y="1141795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Lab 5 (XSS) Due </a:t>
            </a:r>
            <a:r>
              <a:rPr lang="en-US" sz="3200" b="1" dirty="0"/>
              <a:t>Tuesday</a:t>
            </a:r>
            <a:r>
              <a:rPr lang="en-US" sz="3200" dirty="0"/>
              <a:t> 10/31 @ 11:59 PM</a:t>
            </a:r>
          </a:p>
          <a:p>
            <a:endParaRPr lang="en-US" sz="3200" dirty="0"/>
          </a:p>
          <a:p>
            <a:r>
              <a:rPr lang="en-US" sz="3200" dirty="0"/>
              <a:t>Research Project due on 11/16</a:t>
            </a:r>
          </a:p>
          <a:p>
            <a:endParaRPr lang="en-US" sz="3200" dirty="0"/>
          </a:p>
          <a:p>
            <a:r>
              <a:rPr lang="en-US" sz="3200" b="1" dirty="0"/>
              <a:t>Asynchronous class on Thursday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706A59F-141C-4443-1D00-78AC6E78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2" y="311305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204F6-8725-F273-A62B-3B7BC2E47407}"/>
              </a:ext>
            </a:extLst>
          </p:cNvPr>
          <p:cNvSpPr txBox="1"/>
          <p:nvPr/>
        </p:nvSpPr>
        <p:spPr>
          <a:xfrm>
            <a:off x="2895600" y="2362200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(Jump scare warning for CSCI 466 people)</a:t>
            </a:r>
          </a:p>
        </p:txBody>
      </p:sp>
    </p:spTree>
    <p:extLst>
      <p:ext uri="{BB962C8B-B14F-4D97-AF65-F5344CB8AC3E}">
        <p14:creationId xmlns:p14="http://schemas.microsoft.com/office/powerpoint/2010/main" val="103517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C0436771-11FE-70BB-B9C0-CA44141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91" y="267568"/>
            <a:ext cx="4349115" cy="369332"/>
          </a:xfrm>
        </p:spPr>
        <p:txBody>
          <a:bodyPr/>
          <a:lstStyle/>
          <a:p>
            <a:r>
              <a:rPr lang="en-US" dirty="0"/>
              <a:t>The Journey of a packet</a:t>
            </a:r>
          </a:p>
        </p:txBody>
      </p:sp>
      <p:pic>
        <p:nvPicPr>
          <p:cNvPr id="6" name="Picture 2" descr="OSI Model Reference Guide (With Examples)">
            <a:extLst>
              <a:ext uri="{FF2B5EF4-FFF2-40B4-BE49-F238E27FC236}">
                <a16:creationId xmlns:a16="http://schemas.microsoft.com/office/drawing/2014/main" id="{1C68490C-DD2A-AA72-02C7-CE5F3D8A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23058"/>
          <a:stretch/>
        </p:blipFill>
        <p:spPr bwMode="auto">
          <a:xfrm>
            <a:off x="152400" y="1219200"/>
            <a:ext cx="3886200" cy="47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934C1-D065-89CC-179D-B3C0812D968A}"/>
              </a:ext>
            </a:extLst>
          </p:cNvPr>
          <p:cNvSpPr txBox="1"/>
          <p:nvPr/>
        </p:nvSpPr>
        <p:spPr>
          <a:xfrm>
            <a:off x="381000" y="621575"/>
            <a:ext cx="64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</a:t>
            </a:r>
            <a:r>
              <a:rPr lang="en-US" b="1" dirty="0"/>
              <a:t>encapsulated</a:t>
            </a:r>
            <a:r>
              <a:rPr lang="en-US" dirty="0"/>
              <a:t> in various protocol layers; each has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payload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5D9D1-B43C-90DC-26A2-5A60E4141D15}"/>
              </a:ext>
            </a:extLst>
          </p:cNvPr>
          <p:cNvSpPr txBox="1"/>
          <p:nvPr/>
        </p:nvSpPr>
        <p:spPr>
          <a:xfrm>
            <a:off x="6705600" y="2491099"/>
            <a:ext cx="557938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OSI Model </a:t>
            </a:r>
            <a:r>
              <a:rPr lang="en-US" dirty="0"/>
              <a:t>is a very popular internet stack model that describes the layers of the internet, and the different responsibilities of each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586825-74C2-E6FD-7451-C54C32974A6E}"/>
              </a:ext>
            </a:extLst>
          </p:cNvPr>
          <p:cNvSpPr/>
          <p:nvPr/>
        </p:nvSpPr>
        <p:spPr>
          <a:xfrm>
            <a:off x="3962400" y="3756930"/>
            <a:ext cx="1667570" cy="308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B962DA-E6DC-8763-FA6C-260270C7FE03}"/>
              </a:ext>
            </a:extLst>
          </p:cNvPr>
          <p:cNvSpPr/>
          <p:nvPr/>
        </p:nvSpPr>
        <p:spPr>
          <a:xfrm>
            <a:off x="3881785" y="4278695"/>
            <a:ext cx="1828800" cy="308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947BD-C223-C716-A1A9-745715FBEB9B}"/>
              </a:ext>
            </a:extLst>
          </p:cNvPr>
          <p:cNvSpPr/>
          <p:nvPr/>
        </p:nvSpPr>
        <p:spPr>
          <a:xfrm>
            <a:off x="3942805" y="4835241"/>
            <a:ext cx="1767780" cy="341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14C29-2A73-BDE6-A989-0ABF6EA11D6E}"/>
              </a:ext>
            </a:extLst>
          </p:cNvPr>
          <p:cNvSpPr/>
          <p:nvPr/>
        </p:nvSpPr>
        <p:spPr>
          <a:xfrm>
            <a:off x="3881785" y="1987936"/>
            <a:ext cx="1667570" cy="308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1276C1-2663-71AB-B9DC-82D232AF5716}"/>
              </a:ext>
            </a:extLst>
          </p:cNvPr>
          <p:cNvSpPr txBox="1"/>
          <p:nvPr/>
        </p:nvSpPr>
        <p:spPr>
          <a:xfrm>
            <a:off x="3971231" y="2586652"/>
            <a:ext cx="1515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(Encryption, Authentication, Management, HTTPS)</a:t>
            </a:r>
          </a:p>
        </p:txBody>
      </p:sp>
    </p:spTree>
    <p:extLst>
      <p:ext uri="{BB962C8B-B14F-4D97-AF65-F5344CB8AC3E}">
        <p14:creationId xmlns:p14="http://schemas.microsoft.com/office/powerpoint/2010/main" val="238659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C0436771-11FE-70BB-B9C0-CA44141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91" y="267568"/>
            <a:ext cx="4349115" cy="369332"/>
          </a:xfrm>
        </p:spPr>
        <p:txBody>
          <a:bodyPr/>
          <a:lstStyle/>
          <a:p>
            <a:r>
              <a:rPr lang="en-US" dirty="0"/>
              <a:t>The Journey of a packet</a:t>
            </a:r>
          </a:p>
        </p:txBody>
      </p:sp>
      <p:pic>
        <p:nvPicPr>
          <p:cNvPr id="6" name="Picture 2" descr="OSI Model Reference Guide (With Examples)">
            <a:extLst>
              <a:ext uri="{FF2B5EF4-FFF2-40B4-BE49-F238E27FC236}">
                <a16:creationId xmlns:a16="http://schemas.microsoft.com/office/drawing/2014/main" id="{1C68490C-DD2A-AA72-02C7-CE5F3D8A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23058"/>
          <a:stretch/>
        </p:blipFill>
        <p:spPr bwMode="auto">
          <a:xfrm>
            <a:off x="152400" y="1219200"/>
            <a:ext cx="3886200" cy="47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934C1-D065-89CC-179D-B3C0812D968A}"/>
              </a:ext>
            </a:extLst>
          </p:cNvPr>
          <p:cNvSpPr txBox="1"/>
          <p:nvPr/>
        </p:nvSpPr>
        <p:spPr>
          <a:xfrm>
            <a:off x="381000" y="621575"/>
            <a:ext cx="64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</a:t>
            </a:r>
            <a:r>
              <a:rPr lang="en-US" b="1" dirty="0"/>
              <a:t>encapsulated</a:t>
            </a:r>
            <a:r>
              <a:rPr lang="en-US" dirty="0"/>
              <a:t> in various protocol layers; each has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payload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E543E-5D37-849B-13CC-75197AFD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24000"/>
            <a:ext cx="7296052" cy="42051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689C20-7D25-0528-3DB3-D0A7798813D4}"/>
              </a:ext>
            </a:extLst>
          </p:cNvPr>
          <p:cNvGrpSpPr/>
          <p:nvPr/>
        </p:nvGrpSpPr>
        <p:grpSpPr>
          <a:xfrm>
            <a:off x="3774986" y="1945786"/>
            <a:ext cx="896040" cy="1645920"/>
            <a:chOff x="3774986" y="1945786"/>
            <a:chExt cx="896040" cy="16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6ACB24-F4A5-0F0C-4DAE-6BA284B98743}"/>
                    </a:ext>
                  </a:extLst>
                </p14:cNvPr>
                <p14:cNvContentPartPr/>
                <p14:nvPr/>
              </p14:nvContentPartPr>
              <p14:xfrm>
                <a:off x="3774986" y="2426746"/>
                <a:ext cx="774000" cy="116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3BC650-7F6D-35DD-CD7A-5B955A2773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5986" y="2417743"/>
                  <a:ext cx="791640" cy="1182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FE493-5733-E956-8BCF-F20E577148F7}"/>
                    </a:ext>
                  </a:extLst>
                </p14:cNvPr>
                <p14:cNvContentPartPr/>
                <p14:nvPr/>
              </p14:nvContentPartPr>
              <p14:xfrm>
                <a:off x="3786866" y="1945786"/>
                <a:ext cx="761040" cy="37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3D558F-5473-C146-4365-91BA2AAFE9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7866" y="1936786"/>
                  <a:ext cx="778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8FBD9-0D62-E98F-F0BB-8155BEE1A13F}"/>
                    </a:ext>
                  </a:extLst>
                </p14:cNvPr>
                <p14:cNvContentPartPr/>
                <p14:nvPr/>
              </p14:nvContentPartPr>
              <p14:xfrm>
                <a:off x="4527746" y="2303626"/>
                <a:ext cx="143280" cy="11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CD731A-9FB7-AFB5-FB8A-23FAE0202B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18746" y="2294626"/>
                  <a:ext cx="16092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14:cNvPr>
              <p14:cNvContentPartPr/>
              <p14:nvPr/>
            </p14:nvContentPartPr>
            <p14:xfrm>
              <a:off x="3834026" y="3680986"/>
              <a:ext cx="148320" cy="443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5026" y="3671986"/>
                <a:ext cx="165960" cy="46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90A604C-DE40-F08C-F424-BBDD500E6E0C}"/>
              </a:ext>
            </a:extLst>
          </p:cNvPr>
          <p:cNvGrpSpPr/>
          <p:nvPr/>
        </p:nvGrpSpPr>
        <p:grpSpPr>
          <a:xfrm>
            <a:off x="3743306" y="2869186"/>
            <a:ext cx="1110960" cy="2281320"/>
            <a:chOff x="3743306" y="2869186"/>
            <a:chExt cx="1110960" cy="22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DF9ED5-2C6E-7FB4-6F84-11EB487A0B6E}"/>
                    </a:ext>
                  </a:extLst>
                </p14:cNvPr>
                <p14:cNvContentPartPr/>
                <p14:nvPr/>
              </p14:nvContentPartPr>
              <p14:xfrm>
                <a:off x="3963266" y="2869186"/>
                <a:ext cx="853920" cy="107532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899B5673-158F-0DAC-DB3E-6FE612AEF7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54266" y="2860186"/>
                  <a:ext cx="87156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4D7B19-1B38-2130-D141-8D85A0A6905A}"/>
                    </a:ext>
                  </a:extLst>
                </p14:cNvPr>
                <p14:cNvContentPartPr/>
                <p14:nvPr/>
              </p14:nvContentPartPr>
              <p14:xfrm>
                <a:off x="3814226" y="4269586"/>
                <a:ext cx="193680" cy="394200"/>
              </p14:xfrm>
            </p:contentPart>
          </mc:Choice>
          <mc:Fallback xmlns=""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1B3E4523-1197-A42E-FCEA-94927CD169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5209" y="4260586"/>
                  <a:ext cx="211353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466823-D2F0-7953-F966-836464388AA6}"/>
                    </a:ext>
                  </a:extLst>
                </p14:cNvPr>
                <p14:cNvContentPartPr/>
                <p14:nvPr/>
              </p14:nvContentPartPr>
              <p14:xfrm>
                <a:off x="3983066" y="3720226"/>
                <a:ext cx="871200" cy="789480"/>
              </p14:xfrm>
            </p:contentPart>
          </mc:Choice>
          <mc:Fallback xmlns=""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AA166993-CE53-1B89-68F9-C13FB4930E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74066" y="3711226"/>
                  <a:ext cx="88884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693371-35D7-D9BE-1CB8-4E83E062A87A}"/>
                    </a:ext>
                  </a:extLst>
                </p14:cNvPr>
                <p14:cNvContentPartPr/>
                <p14:nvPr/>
              </p14:nvContentPartPr>
              <p14:xfrm>
                <a:off x="3743306" y="4756306"/>
                <a:ext cx="150840" cy="394200"/>
              </p14:xfrm>
            </p:contentPart>
          </mc:Choice>
          <mc:Fallback xmlns=""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8C1E61DD-7226-3ABF-2390-5058916D01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34306" y="4747314"/>
                  <a:ext cx="168480" cy="411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29CA2-FC83-00AC-C6EF-39B24FA8899D}"/>
                    </a:ext>
                  </a:extLst>
                </p14:cNvPr>
                <p14:cNvContentPartPr/>
                <p14:nvPr/>
              </p14:nvContentPartPr>
              <p14:xfrm>
                <a:off x="3873266" y="4488466"/>
                <a:ext cx="933840" cy="492120"/>
              </p14:xfrm>
            </p:contentPart>
          </mc:Choice>
          <mc:Fallback xmlns=""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613358D9-32E2-73F3-0A51-63E0D0E215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64269" y="4479466"/>
                  <a:ext cx="951473" cy="5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14:cNvPr>
              <p14:cNvContentPartPr/>
              <p14:nvPr/>
            </p14:nvContentPartPr>
            <p14:xfrm>
              <a:off x="3814226" y="5336626"/>
              <a:ext cx="718920" cy="37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05221" y="5327626"/>
                <a:ext cx="736569" cy="395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1EEA9D-CF2C-D99C-33AE-C3F83256964B}"/>
              </a:ext>
            </a:extLst>
          </p:cNvPr>
          <p:cNvSpPr/>
          <p:nvPr/>
        </p:nvSpPr>
        <p:spPr>
          <a:xfrm rot="5400000">
            <a:off x="10545447" y="2948896"/>
            <a:ext cx="2514600" cy="5521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E6E6A-92FE-8384-F287-FBDAA5581C0D}"/>
              </a:ext>
            </a:extLst>
          </p:cNvPr>
          <p:cNvSpPr txBox="1"/>
          <p:nvPr/>
        </p:nvSpPr>
        <p:spPr>
          <a:xfrm>
            <a:off x="63636" y="5974203"/>
            <a:ext cx="117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focus in the next few weeks will be on the transport layer (</a:t>
            </a:r>
            <a:r>
              <a:rPr lang="en-US" b="1" dirty="0"/>
              <a:t>TCP</a:t>
            </a:r>
            <a:r>
              <a:rPr lang="en-US" dirty="0"/>
              <a:t>/</a:t>
            </a:r>
            <a:r>
              <a:rPr lang="en-US" b="1" dirty="0"/>
              <a:t>UDP</a:t>
            </a:r>
            <a:r>
              <a:rPr lang="en-US" dirty="0"/>
              <a:t>), network layer (</a:t>
            </a:r>
            <a:r>
              <a:rPr lang="en-US" b="1" dirty="0"/>
              <a:t>IP</a:t>
            </a:r>
            <a:r>
              <a:rPr lang="en-US" dirty="0"/>
              <a:t>), and application layer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3D7BE2F-7CB3-5274-97AF-16C71B507498}"/>
              </a:ext>
            </a:extLst>
          </p:cNvPr>
          <p:cNvSpPr/>
          <p:nvPr/>
        </p:nvSpPr>
        <p:spPr>
          <a:xfrm>
            <a:off x="3457972" y="2047810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4046581-1688-7791-7EBE-9D04FE414045}"/>
              </a:ext>
            </a:extLst>
          </p:cNvPr>
          <p:cNvSpPr/>
          <p:nvPr/>
        </p:nvSpPr>
        <p:spPr>
          <a:xfrm>
            <a:off x="3464021" y="360592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7BF5968-87FF-94C4-510F-95EA293D8CD1}"/>
              </a:ext>
            </a:extLst>
          </p:cNvPr>
          <p:cNvSpPr/>
          <p:nvPr/>
        </p:nvSpPr>
        <p:spPr>
          <a:xfrm>
            <a:off x="3457972" y="415528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7D01F5-E902-E99E-9162-ECD8104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"/>
            <a:ext cx="7924800" cy="4954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01712C-B093-1742-690D-08CF1206B25D}"/>
                  </a:ext>
                </a:extLst>
              </p14:cNvPr>
              <p14:cNvContentPartPr/>
              <p14:nvPr/>
            </p14:nvContentPartPr>
            <p14:xfrm>
              <a:off x="1562066" y="545026"/>
              <a:ext cx="356760" cy="3625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01712C-B093-1742-690D-08CF1206B2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4048" y="527026"/>
                <a:ext cx="392436" cy="36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9C0BBB-38D6-68A7-13E9-110576DE32BC}"/>
                  </a:ext>
                </a:extLst>
              </p14:cNvPr>
              <p14:cNvContentPartPr/>
              <p14:nvPr/>
            </p14:nvContentPartPr>
            <p14:xfrm>
              <a:off x="1706066" y="4289386"/>
              <a:ext cx="2395800" cy="1679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9C0BBB-38D6-68A7-13E9-110576DE32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063" y="4271386"/>
                <a:ext cx="2431445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84CD9D-34CE-994A-3939-F8157B16A798}"/>
                  </a:ext>
                </a:extLst>
              </p14:cNvPr>
              <p14:cNvContentPartPr/>
              <p14:nvPr/>
            </p14:nvContentPartPr>
            <p14:xfrm>
              <a:off x="7338626" y="4258426"/>
              <a:ext cx="3620520" cy="1577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84CD9D-34CE-994A-3939-F8157B16A7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0626" y="4240426"/>
                <a:ext cx="3656160" cy="16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BF11CF-D4D0-837E-EB36-2CC57FC294CF}"/>
                  </a:ext>
                </a:extLst>
              </p14:cNvPr>
              <p14:cNvContentPartPr/>
              <p14:nvPr/>
            </p14:nvContentPartPr>
            <p14:xfrm>
              <a:off x="10308986" y="350626"/>
              <a:ext cx="566280" cy="3695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BF11CF-D4D0-837E-EB36-2CC57FC294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90986" y="332626"/>
                <a:ext cx="601920" cy="37310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57C077E-CEB4-0ACD-2F98-25F93FC0BC9A}"/>
              </a:ext>
            </a:extLst>
          </p:cNvPr>
          <p:cNvSpPr txBox="1"/>
          <p:nvPr/>
        </p:nvSpPr>
        <p:spPr>
          <a:xfrm>
            <a:off x="4495800" y="5542584"/>
            <a:ext cx="31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WIFI, Fiber optic, Copper Wire, Birds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1E29D5-713A-F960-310A-7803F8BA70EB}"/>
              </a:ext>
            </a:extLst>
          </p:cNvPr>
          <p:cNvSpPr txBox="1"/>
          <p:nvPr/>
        </p:nvSpPr>
        <p:spPr>
          <a:xfrm>
            <a:off x="7010400" y="607618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** Many devices are sharing this medium</a:t>
            </a:r>
          </a:p>
        </p:txBody>
      </p:sp>
    </p:spTree>
    <p:extLst>
      <p:ext uri="{BB962C8B-B14F-4D97-AF65-F5344CB8AC3E}">
        <p14:creationId xmlns:p14="http://schemas.microsoft.com/office/powerpoint/2010/main" val="186865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457E6-7EB9-99A4-A57A-E3723E8A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92443"/>
            <a:ext cx="4876800" cy="3730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8EF184-0C2A-2086-6147-724D5FE2B9A0}"/>
              </a:ext>
            </a:extLst>
          </p:cNvPr>
          <p:cNvSpPr/>
          <p:nvPr/>
        </p:nvSpPr>
        <p:spPr>
          <a:xfrm>
            <a:off x="5562600" y="228600"/>
            <a:ext cx="2667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2DDFC-54DC-6A9F-0801-00B4E9A13487}"/>
              </a:ext>
            </a:extLst>
          </p:cNvPr>
          <p:cNvSpPr txBox="1"/>
          <p:nvPr/>
        </p:nvSpPr>
        <p:spPr>
          <a:xfrm>
            <a:off x="304800" y="457200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 connect to a network via a </a:t>
            </a:r>
            <a:r>
              <a:rPr lang="en-US" b="1" dirty="0"/>
              <a:t>Network Interface Card</a:t>
            </a:r>
            <a:r>
              <a:rPr lang="en-US" dirty="0"/>
              <a:t> (NIC)</a:t>
            </a:r>
          </a:p>
        </p:txBody>
      </p:sp>
      <p:pic>
        <p:nvPicPr>
          <p:cNvPr id="8" name="Picture 2" descr="What is a NIC(Network Interface Card)?">
            <a:extLst>
              <a:ext uri="{FF2B5EF4-FFF2-40B4-BE49-F238E27FC236}">
                <a16:creationId xmlns:a16="http://schemas.microsoft.com/office/drawing/2014/main" id="{76B91F79-09D4-B6A7-8995-946AFAE2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2314067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mazon.com: StarTech.com PCI Express Wireless N Card - 300 Mbps PCIe 802.11  b/g/n Network Adapter Card – 2T2R 2.2 dBi - PCIe Wireless Desktop Card  (PEX300WN2X2) : Electronics">
            <a:extLst>
              <a:ext uri="{FF2B5EF4-FFF2-40B4-BE49-F238E27FC236}">
                <a16:creationId xmlns:a16="http://schemas.microsoft.com/office/drawing/2014/main" id="{6243046E-CBF4-CD07-6E84-D79111C9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arTech.com USB Wifi Adapter, Wireless-N Network 802.11n/g - Nano 1T1R NIC  - USB150WN1X1W - -">
            <a:extLst>
              <a:ext uri="{FF2B5EF4-FFF2-40B4-BE49-F238E27FC236}">
                <a16:creationId xmlns:a16="http://schemas.microsoft.com/office/drawing/2014/main" id="{64D0060B-946E-D4A1-9DAF-52E42190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95180"/>
            <a:ext cx="1353706" cy="97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701C6D-4942-C74E-9D80-CA01C25E7B64}"/>
              </a:ext>
            </a:extLst>
          </p:cNvPr>
          <p:cNvSpPr txBox="1"/>
          <p:nvPr/>
        </p:nvSpPr>
        <p:spPr>
          <a:xfrm>
            <a:off x="381000" y="2906519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NIC as a </a:t>
            </a:r>
            <a:r>
              <a:rPr lang="en-US" b="1" dirty="0"/>
              <a:t>Medium Access Control </a:t>
            </a:r>
            <a:r>
              <a:rPr lang="en-US" dirty="0"/>
              <a:t>(MAC)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8B18C-7913-053C-5CDE-F93D1E539A63}"/>
              </a:ext>
            </a:extLst>
          </p:cNvPr>
          <p:cNvSpPr txBox="1"/>
          <p:nvPr/>
        </p:nvSpPr>
        <p:spPr>
          <a:xfrm>
            <a:off x="381000" y="3397484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NIC “hears” all the frames “on the wire” (or “in the air”)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FD9BD-FF7C-7CA7-14A3-C513DB7583C6}"/>
              </a:ext>
            </a:extLst>
          </p:cNvPr>
          <p:cNvSpPr txBox="1"/>
          <p:nvPr/>
        </p:nvSpPr>
        <p:spPr>
          <a:xfrm>
            <a:off x="533400" y="4191000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 checks destination (</a:t>
            </a:r>
            <a:r>
              <a:rPr lang="en-US" dirty="0" err="1"/>
              <a:t>dst</a:t>
            </a:r>
            <a:r>
              <a:rPr lang="en-US" dirty="0"/>
              <a:t>) address of the packet’s link layer header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AC0AB3-6E81-5B97-DA7A-8064B8949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88" y="4711685"/>
            <a:ext cx="9801225" cy="1219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416400-EE99-C7DD-484A-4574169BF106}"/>
                  </a:ext>
                </a:extLst>
              </p14:cNvPr>
              <p14:cNvContentPartPr/>
              <p14:nvPr/>
            </p14:nvContentPartPr>
            <p14:xfrm>
              <a:off x="748880" y="4569233"/>
              <a:ext cx="1414440" cy="1488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416400-EE99-C7DD-484A-4574169BF1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885" y="4551233"/>
                <a:ext cx="1450071" cy="1524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4472623-E682-2C38-F624-E853E795801E}"/>
              </a:ext>
            </a:extLst>
          </p:cNvPr>
          <p:cNvSpPr txBox="1"/>
          <p:nvPr/>
        </p:nvSpPr>
        <p:spPr>
          <a:xfrm>
            <a:off x="2743200" y="6080645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  <a:r>
              <a:rPr lang="en-US" dirty="0"/>
              <a:t> packets that match the NIC’s MAC address, “</a:t>
            </a:r>
            <a:r>
              <a:rPr lang="en-US" b="1" dirty="0"/>
              <a:t>drop</a:t>
            </a:r>
            <a:r>
              <a:rPr lang="en-US" dirty="0"/>
              <a:t>” other packets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E4760-190E-208B-8E12-E6355F8571FC}"/>
              </a:ext>
            </a:extLst>
          </p:cNvPr>
          <p:cNvSpPr txBox="1"/>
          <p:nvPr/>
        </p:nvSpPr>
        <p:spPr>
          <a:xfrm>
            <a:off x="381000" y="2317692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25-6B-78-1D-A0-57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01CCC-762A-9C12-2BDF-4E32BE13684D}"/>
              </a:ext>
            </a:extLst>
          </p:cNvPr>
          <p:cNvSpPr txBox="1"/>
          <p:nvPr/>
        </p:nvSpPr>
        <p:spPr>
          <a:xfrm>
            <a:off x="310862" y="6472428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25-6B-78-1D-A0-57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03746-18CE-DA33-0394-1E3B477224E7}"/>
              </a:ext>
            </a:extLst>
          </p:cNvPr>
          <p:cNvSpPr txBox="1"/>
          <p:nvPr/>
        </p:nvSpPr>
        <p:spPr>
          <a:xfrm>
            <a:off x="5195138" y="6476343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41-91-31-CB-F0-BD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3A6076-F428-AD6C-7DF7-5942B132D76B}"/>
                  </a:ext>
                </a:extLst>
              </p14:cNvPr>
              <p14:cNvContentPartPr/>
              <p14:nvPr/>
            </p14:nvContentPartPr>
            <p14:xfrm>
              <a:off x="3001040" y="6557153"/>
              <a:ext cx="396360" cy="198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3A6076-F428-AD6C-7DF7-5942B132D7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3040" y="6539153"/>
                <a:ext cx="43200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2BD272C-DFAA-A200-86AD-17C70B818CC7}"/>
              </a:ext>
            </a:extLst>
          </p:cNvPr>
          <p:cNvGrpSpPr/>
          <p:nvPr/>
        </p:nvGrpSpPr>
        <p:grpSpPr>
          <a:xfrm>
            <a:off x="7789400" y="6557153"/>
            <a:ext cx="468360" cy="346680"/>
            <a:chOff x="7789400" y="6557153"/>
            <a:chExt cx="46836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8887E1-F5E1-045C-50F7-99478F9AFF53}"/>
                    </a:ext>
                  </a:extLst>
                </p14:cNvPr>
                <p14:cNvContentPartPr/>
                <p14:nvPr/>
              </p14:nvContentPartPr>
              <p14:xfrm>
                <a:off x="7861040" y="6582713"/>
                <a:ext cx="396720" cy="242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DA2657-4EA9-736C-E69C-60EE9F66BF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3040" y="6564713"/>
                  <a:ext cx="432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AC3558-67AB-9EE1-6EFA-6C6CD9395EE5}"/>
                    </a:ext>
                  </a:extLst>
                </p14:cNvPr>
                <p14:cNvContentPartPr/>
                <p14:nvPr/>
              </p14:nvContentPartPr>
              <p14:xfrm>
                <a:off x="7789400" y="6557153"/>
                <a:ext cx="376560" cy="346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2AD9AB-4DAA-36D9-EBDE-E5116D454D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71760" y="6539153"/>
                  <a:ext cx="412200" cy="38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601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1E79C-D591-0513-923F-6BC72D81ACA6}"/>
              </a:ext>
            </a:extLst>
          </p:cNvPr>
          <p:cNvSpPr txBox="1"/>
          <p:nvPr/>
        </p:nvSpPr>
        <p:spPr>
          <a:xfrm>
            <a:off x="76200" y="7620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get </a:t>
            </a:r>
            <a:r>
              <a:rPr lang="en-US" i="1" dirty="0"/>
              <a:t>all</a:t>
            </a:r>
            <a:r>
              <a:rPr lang="en-US" dirty="0"/>
              <a:t> the network traffic?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2B12B-8B64-7370-7DDA-31F8D18E2187}"/>
              </a:ext>
            </a:extLst>
          </p:cNvPr>
          <p:cNvSpPr txBox="1"/>
          <p:nvPr/>
        </p:nvSpPr>
        <p:spPr>
          <a:xfrm>
            <a:off x="551949" y="914400"/>
            <a:ext cx="7086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Promiscuous Mode </a:t>
            </a:r>
          </a:p>
          <a:p>
            <a:r>
              <a:rPr lang="en-US" dirty="0"/>
              <a:t>• Frames that are not destined to a given NIC are normally discarded</a:t>
            </a:r>
          </a:p>
          <a:p>
            <a:r>
              <a:rPr lang="en-US" dirty="0"/>
              <a:t> • When operating in promiscuous mode, the NIC passes every frame received from the network to the kernel</a:t>
            </a:r>
          </a:p>
          <a:p>
            <a:r>
              <a:rPr lang="en-US" dirty="0"/>
              <a:t> • If a </a:t>
            </a:r>
            <a:r>
              <a:rPr lang="en-US" b="1" dirty="0"/>
              <a:t>sniffer</a:t>
            </a:r>
            <a:r>
              <a:rPr lang="en-US" dirty="0"/>
              <a:t> program is registered with the kernel, it will be able to see all the packets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AB143A-8698-DBE9-2C57-B98B0DE0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27" y="3020236"/>
            <a:ext cx="6321823" cy="33143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B59FCEE-C6A8-5484-AE7E-11E9AF8101E6}"/>
              </a:ext>
            </a:extLst>
          </p:cNvPr>
          <p:cNvSpPr/>
          <p:nvPr/>
        </p:nvSpPr>
        <p:spPr>
          <a:xfrm>
            <a:off x="4646811" y="3352800"/>
            <a:ext cx="3429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50C2AF-952F-E54C-CBAA-F86AF55B1244}"/>
              </a:ext>
            </a:extLst>
          </p:cNvPr>
          <p:cNvSpPr txBox="1"/>
          <p:nvPr/>
        </p:nvSpPr>
        <p:spPr>
          <a:xfrm>
            <a:off x="457200" y="3429000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tons</a:t>
            </a:r>
            <a:r>
              <a:rPr lang="en-US" dirty="0"/>
              <a:t> of packets. We don’t need all of them…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ABF69F-85AF-CF93-887F-EEAEA95C133A}"/>
              </a:ext>
            </a:extLst>
          </p:cNvPr>
          <p:cNvSpPr txBox="1"/>
          <p:nvPr/>
        </p:nvSpPr>
        <p:spPr>
          <a:xfrm>
            <a:off x="457200" y="3846036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interesting ones are </a:t>
            </a:r>
            <a:r>
              <a:rPr lang="en-US" b="1" dirty="0"/>
              <a:t>TCP</a:t>
            </a:r>
            <a:r>
              <a:rPr lang="en-US" dirty="0"/>
              <a:t>, </a:t>
            </a:r>
            <a:r>
              <a:rPr lang="en-US" b="1" dirty="0"/>
              <a:t>UDP</a:t>
            </a:r>
            <a:r>
              <a:rPr lang="en-US" dirty="0"/>
              <a:t>, </a:t>
            </a:r>
            <a:r>
              <a:rPr lang="en-US" b="1" dirty="0"/>
              <a:t>DNS</a:t>
            </a:r>
            <a:r>
              <a:rPr lang="en-US" dirty="0"/>
              <a:t>, </a:t>
            </a:r>
            <a:r>
              <a:rPr lang="en-US" strike="sngStrike" dirty="0"/>
              <a:t>HTTPS</a:t>
            </a:r>
            <a:endParaRPr lang="en-US" dirty="0"/>
          </a:p>
        </p:txBody>
      </p:sp>
      <p:pic>
        <p:nvPicPr>
          <p:cNvPr id="33" name="Picture 4" descr="Sniff dog | TikTok Search">
            <a:extLst>
              <a:ext uri="{FF2B5EF4-FFF2-40B4-BE49-F238E27FC236}">
                <a16:creationId xmlns:a16="http://schemas.microsoft.com/office/drawing/2014/main" id="{D3249AD2-BD2F-423C-5C0E-905D11A9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8" y="4483127"/>
            <a:ext cx="2038851" cy="18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1FD70F8-8370-1357-9F6C-E5708F526F96}"/>
              </a:ext>
            </a:extLst>
          </p:cNvPr>
          <p:cNvSpPr txBox="1"/>
          <p:nvPr/>
        </p:nvSpPr>
        <p:spPr>
          <a:xfrm>
            <a:off x="2743200" y="442135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start “sniffing” for packets!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D39978-E54C-3CCC-C147-6BD37DFA3547}"/>
              </a:ext>
            </a:extLst>
          </p:cNvPr>
          <p:cNvSpPr txBox="1"/>
          <p:nvPr/>
        </p:nvSpPr>
        <p:spPr>
          <a:xfrm>
            <a:off x="2955527" y="5127679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python program that will sniff packets for us!</a:t>
            </a:r>
          </a:p>
        </p:txBody>
      </p:sp>
    </p:spTree>
    <p:extLst>
      <p:ext uri="{BB962C8B-B14F-4D97-AF65-F5344CB8AC3E}">
        <p14:creationId xmlns:p14="http://schemas.microsoft.com/office/powerpoint/2010/main" val="22136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21185-3734-F695-5BE1-DD1B67140A53}"/>
              </a:ext>
            </a:extLst>
          </p:cNvPr>
          <p:cNvSpPr txBox="1"/>
          <p:nvPr/>
        </p:nvSpPr>
        <p:spPr>
          <a:xfrm>
            <a:off x="76200" y="762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Sniffing (Python)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D5F50-5CDA-489B-31B3-73781D9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6591150" cy="222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641DE-3979-33B9-433F-5EE58F75DD49}"/>
              </a:ext>
            </a:extLst>
          </p:cNvPr>
          <p:cNvSpPr txBox="1"/>
          <p:nvPr/>
        </p:nvSpPr>
        <p:spPr>
          <a:xfrm>
            <a:off x="228600" y="1143000"/>
            <a:ext cx="114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sniffer.py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84234-9D2F-593F-127B-79DA87E72A3F}"/>
              </a:ext>
            </a:extLst>
          </p:cNvPr>
          <p:cNvSpPr txBox="1"/>
          <p:nvPr/>
        </p:nvSpPr>
        <p:spPr>
          <a:xfrm>
            <a:off x="1600200" y="456492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 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dirty="0"/>
              <a:t> packets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B54616-C3CE-0FCB-6F77-AB60319CBB07}"/>
                  </a:ext>
                </a:extLst>
              </p14:cNvPr>
              <p14:cNvContentPartPr/>
              <p14:nvPr/>
            </p14:nvContentPartPr>
            <p14:xfrm>
              <a:off x="1751644" y="3696466"/>
              <a:ext cx="1792080" cy="748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B54616-C3CE-0FCB-6F77-AB60319CB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3644" y="3678826"/>
                <a:ext cx="182772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082D4D-E97E-FD9A-1615-D3FC11DC38E9}"/>
                  </a:ext>
                </a:extLst>
              </p14:cNvPr>
              <p14:cNvContentPartPr/>
              <p14:nvPr/>
            </p14:nvContentPartPr>
            <p14:xfrm>
              <a:off x="3559204" y="3692866"/>
              <a:ext cx="703080" cy="786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082D4D-E97E-FD9A-1615-D3FC11DC38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1564" y="3674866"/>
                <a:ext cx="738720" cy="822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C59CA13-D976-7261-BD32-13C9BD0AFD0D}"/>
              </a:ext>
            </a:extLst>
          </p:cNvPr>
          <p:cNvSpPr txBox="1"/>
          <p:nvPr/>
        </p:nvSpPr>
        <p:spPr>
          <a:xfrm>
            <a:off x="4876800" y="4358678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matching packet is caught, run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print_pkt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796985-6B55-C112-CAC3-CF02D2189C1F}"/>
              </a:ext>
            </a:extLst>
          </p:cNvPr>
          <p:cNvGrpSpPr/>
          <p:nvPr/>
        </p:nvGrpSpPr>
        <p:grpSpPr>
          <a:xfrm>
            <a:off x="4830364" y="3708346"/>
            <a:ext cx="3169440" cy="842040"/>
            <a:chOff x="4830364" y="3708346"/>
            <a:chExt cx="3169440" cy="84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A51DE0-83B6-47B8-5138-30BE04249E26}"/>
                    </a:ext>
                  </a:extLst>
                </p14:cNvPr>
                <p14:cNvContentPartPr/>
                <p14:nvPr/>
              </p14:nvContentPartPr>
              <p14:xfrm>
                <a:off x="4830364" y="3716266"/>
                <a:ext cx="573480" cy="83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A51DE0-83B6-47B8-5138-30BE04249E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2724" y="3698266"/>
                  <a:ext cx="60912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A21EF-FF57-D62E-1920-59B6902EA4A2}"/>
                    </a:ext>
                  </a:extLst>
                </p14:cNvPr>
                <p14:cNvContentPartPr/>
                <p14:nvPr/>
              </p14:nvContentPartPr>
              <p14:xfrm>
                <a:off x="5407804" y="3708346"/>
                <a:ext cx="2592000" cy="84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A21EF-FF57-D62E-1920-59B6902EA4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9804" y="3690346"/>
                  <a:ext cx="2627640" cy="875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EEC4CAD-C507-98E5-D44F-A30EF3CDDD6B}"/>
              </a:ext>
            </a:extLst>
          </p:cNvPr>
          <p:cNvSpPr txBox="1"/>
          <p:nvPr/>
        </p:nvSpPr>
        <p:spPr>
          <a:xfrm>
            <a:off x="7924800" y="291771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scapy</a:t>
            </a:r>
            <a:r>
              <a:rPr lang="en-US" dirty="0"/>
              <a:t> is a python module designed for packet sniffing and spoofing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F37E0-7BBD-8D85-06CB-E483C6CCC9F5}"/>
              </a:ext>
            </a:extLst>
          </p:cNvPr>
          <p:cNvSpPr txBox="1"/>
          <p:nvPr/>
        </p:nvSpPr>
        <p:spPr>
          <a:xfrm>
            <a:off x="228600" y="5698476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Scapy</a:t>
            </a:r>
            <a:r>
              <a:rPr lang="en-US" dirty="0"/>
              <a:t> uses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Berkeley Packet Filter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BPF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syntax to filter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9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21185-3734-F695-5BE1-DD1B67140A53}"/>
              </a:ext>
            </a:extLst>
          </p:cNvPr>
          <p:cNvSpPr txBox="1"/>
          <p:nvPr/>
        </p:nvSpPr>
        <p:spPr>
          <a:xfrm>
            <a:off x="76200" y="762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Sniffing (Python)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FE88D8-ACDF-EC05-27B1-E6F3378A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00"/>
            <a:ext cx="11811000" cy="23982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9A8625-9DA9-9E9E-44A7-B8AB9F4A9B28}"/>
              </a:ext>
            </a:extLst>
          </p:cNvPr>
          <p:cNvSpPr txBox="1"/>
          <p:nvPr/>
        </p:nvSpPr>
        <p:spPr>
          <a:xfrm>
            <a:off x="228600" y="10668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Start the sniffer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FC2C9-3366-5E80-5B96-1EDC67946B99}"/>
              </a:ext>
            </a:extLst>
          </p:cNvPr>
          <p:cNvSpPr txBox="1"/>
          <p:nvPr/>
        </p:nvSpPr>
        <p:spPr>
          <a:xfrm>
            <a:off x="5867400" y="99060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 another terminal, start generating ICMP packets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6EECFA-1401-35A3-2435-E6235F675B41}"/>
                  </a:ext>
                </a:extLst>
              </p14:cNvPr>
              <p14:cNvContentPartPr/>
              <p14:nvPr/>
            </p14:nvContentPartPr>
            <p14:xfrm>
              <a:off x="7000804" y="1973866"/>
              <a:ext cx="1170360" cy="8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6EECFA-1401-35A3-2435-E6235F675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7164" y="1865866"/>
                <a:ext cx="1278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3230C3-D5BD-3D3B-E3CB-43CBB4FCECC4}"/>
                  </a:ext>
                </a:extLst>
              </p14:cNvPr>
              <p14:cNvContentPartPr/>
              <p14:nvPr/>
            </p14:nvContentPartPr>
            <p14:xfrm>
              <a:off x="2378044" y="1926346"/>
              <a:ext cx="107568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3230C3-D5BD-3D3B-E3CB-43CBB4FCEC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4044" y="1818706"/>
                <a:ext cx="1183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0BAE4F-1440-48BC-FD3D-8B167F898C74}"/>
                  </a:ext>
                </a:extLst>
              </p14:cNvPr>
              <p14:cNvContentPartPr/>
              <p14:nvPr/>
            </p14:nvContentPartPr>
            <p14:xfrm>
              <a:off x="1498924" y="1906546"/>
              <a:ext cx="636120" cy="12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0BAE4F-1440-48BC-FD3D-8B167F898C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4924" y="1798546"/>
                <a:ext cx="743760" cy="2286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03B9686-4C5D-CA4F-B875-53193FC18808}"/>
              </a:ext>
            </a:extLst>
          </p:cNvPr>
          <p:cNvSpPr txBox="1"/>
          <p:nvPr/>
        </p:nvSpPr>
        <p:spPr>
          <a:xfrm>
            <a:off x="1371600" y="4661490"/>
            <a:ext cx="8143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see all the packets being sent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sz="2400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45846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799EF68-F4BA-DE2C-4F09-9D70647C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9" y="1295400"/>
            <a:ext cx="5565015" cy="231504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A5CFD8F-B8C8-12BE-AB10-1A5AF42F785E}"/>
              </a:ext>
            </a:extLst>
          </p:cNvPr>
          <p:cNvSpPr/>
          <p:nvPr/>
        </p:nvSpPr>
        <p:spPr>
          <a:xfrm>
            <a:off x="5029200" y="1981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72AB44-42D5-230B-98D9-D5EE673F39C4}"/>
              </a:ext>
            </a:extLst>
          </p:cNvPr>
          <p:cNvSpPr/>
          <p:nvPr/>
        </p:nvSpPr>
        <p:spPr>
          <a:xfrm>
            <a:off x="5181600" y="230525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4CA97B-E58B-FC74-8618-75DE8CFA06DF}"/>
              </a:ext>
            </a:extLst>
          </p:cNvPr>
          <p:cNvSpPr/>
          <p:nvPr/>
        </p:nvSpPr>
        <p:spPr>
          <a:xfrm>
            <a:off x="354998" y="3748232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A00145-F23B-4A9F-0C94-08F40055FB32}"/>
              </a:ext>
            </a:extLst>
          </p:cNvPr>
          <p:cNvSpPr/>
          <p:nvPr/>
        </p:nvSpPr>
        <p:spPr>
          <a:xfrm>
            <a:off x="457200" y="5331623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AB1D2-A003-A3E7-CA52-4B46E32A528D}"/>
              </a:ext>
            </a:extLst>
          </p:cNvPr>
          <p:cNvSpPr txBox="1"/>
          <p:nvPr/>
        </p:nvSpPr>
        <p:spPr>
          <a:xfrm>
            <a:off x="670683" y="3696081"/>
            <a:ext cx="547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set the packets source IP and destination IP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IP: 1.2.3.4 (bogus)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IP: 10.0.2.69 (also bogus)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0CF9BA-C416-A773-A954-9D1E462ED823}"/>
              </a:ext>
            </a:extLst>
          </p:cNvPr>
          <p:cNvSpPr txBox="1"/>
          <p:nvPr/>
        </p:nvSpPr>
        <p:spPr>
          <a:xfrm>
            <a:off x="838200" y="5072588"/>
            <a:ext cx="381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set the packets source port and destination port (</a:t>
            </a:r>
            <a:r>
              <a:rPr lang="en-US" dirty="0" err="1"/>
              <a:t>udp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D20BD5-9802-68C0-B112-609CA72621D6}"/>
              </a:ext>
            </a:extLst>
          </p:cNvPr>
          <p:cNvSpPr txBox="1"/>
          <p:nvPr/>
        </p:nvSpPr>
        <p:spPr>
          <a:xfrm>
            <a:off x="535196" y="5713001"/>
            <a:ext cx="6122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port: 8888 (bogus)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port: 9090 (also bogus)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D5FFE-9281-05FB-8C8E-850DB2E48709}"/>
              </a:ext>
            </a:extLst>
          </p:cNvPr>
          <p:cNvSpPr txBox="1"/>
          <p:nvPr/>
        </p:nvSpPr>
        <p:spPr>
          <a:xfrm>
            <a:off x="6858000" y="127033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will craft and send out packets that we create</a:t>
            </a:r>
          </a:p>
          <a:p>
            <a:endParaRPr lang="en-US" dirty="0"/>
          </a:p>
          <a:p>
            <a:r>
              <a:rPr lang="en-US" dirty="0"/>
              <a:t>We can 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IP 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#s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 Header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2644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22C877-FC2A-1B02-62A4-2CEBC2BE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11618104" cy="29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80B2DA4-4D85-D602-1C72-E672017BC4D1}"/>
              </a:ext>
            </a:extLst>
          </p:cNvPr>
          <p:cNvSpPr/>
          <p:nvPr/>
        </p:nvSpPr>
        <p:spPr>
          <a:xfrm>
            <a:off x="10524775" y="5371190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36D7918-7C92-EB54-7EA4-B0D1298A3BD5}"/>
              </a:ext>
            </a:extLst>
          </p:cNvPr>
          <p:cNvSpPr/>
          <p:nvPr/>
        </p:nvSpPr>
        <p:spPr>
          <a:xfrm>
            <a:off x="11428846" y="5371190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59419CBD-87B5-8850-3EFA-475D517B83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081" y="3335048"/>
            <a:ext cx="714717" cy="486087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E399C216-5BCC-90EE-8A33-E6FE311FE7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8281" y="1009424"/>
            <a:ext cx="714717" cy="486087"/>
          </a:xfrm>
          <a:prstGeom prst="rect">
            <a:avLst/>
          </a:prstGeom>
        </p:spPr>
      </p:pic>
      <p:pic>
        <p:nvPicPr>
          <p:cNvPr id="11" name="object 8">
            <a:extLst>
              <a:ext uri="{FF2B5EF4-FFF2-40B4-BE49-F238E27FC236}">
                <a16:creationId xmlns:a16="http://schemas.microsoft.com/office/drawing/2014/main" id="{BDE82356-BD0E-2E88-8ABA-4630424797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1881" y="1811048"/>
            <a:ext cx="714717" cy="486087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36535640-F310-203A-7BD5-1FA149C0D1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881" y="2420648"/>
            <a:ext cx="714717" cy="486087"/>
          </a:xfrm>
          <a:prstGeom prst="rect">
            <a:avLst/>
          </a:prstGeom>
        </p:spPr>
      </p:pic>
      <p:pic>
        <p:nvPicPr>
          <p:cNvPr id="14" name="object 10">
            <a:extLst>
              <a:ext uri="{FF2B5EF4-FFF2-40B4-BE49-F238E27FC236}">
                <a16:creationId xmlns:a16="http://schemas.microsoft.com/office/drawing/2014/main" id="{66D2D699-F43C-1820-8788-99858C0EA3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4481" y="3335048"/>
            <a:ext cx="714717" cy="486087"/>
          </a:xfrm>
          <a:prstGeom prst="rect">
            <a:avLst/>
          </a:prstGeom>
        </p:spPr>
      </p:pic>
      <p:pic>
        <p:nvPicPr>
          <p:cNvPr id="15" name="object 11">
            <a:extLst>
              <a:ext uri="{FF2B5EF4-FFF2-40B4-BE49-F238E27FC236}">
                <a16:creationId xmlns:a16="http://schemas.microsoft.com/office/drawing/2014/main" id="{4AA01D6F-6AD8-0146-6CE0-89E5A40D98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8081" y="5240048"/>
            <a:ext cx="714717" cy="486087"/>
          </a:xfrm>
          <a:prstGeom prst="rect">
            <a:avLst/>
          </a:prstGeom>
        </p:spPr>
      </p:pic>
      <p:pic>
        <p:nvPicPr>
          <p:cNvPr id="16" name="object 12">
            <a:extLst>
              <a:ext uri="{FF2B5EF4-FFF2-40B4-BE49-F238E27FC236}">
                <a16:creationId xmlns:a16="http://schemas.microsoft.com/office/drawing/2014/main" id="{EC65069B-098A-37EB-5BBA-9B052C131EC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2681" y="4325648"/>
            <a:ext cx="714717" cy="486087"/>
          </a:xfrm>
          <a:prstGeom prst="rect">
            <a:avLst/>
          </a:prstGeom>
        </p:spPr>
      </p:pic>
      <p:pic>
        <p:nvPicPr>
          <p:cNvPr id="17" name="object 13">
            <a:extLst>
              <a:ext uri="{FF2B5EF4-FFF2-40B4-BE49-F238E27FC236}">
                <a16:creationId xmlns:a16="http://schemas.microsoft.com/office/drawing/2014/main" id="{1DED9A33-97E9-9333-7D36-9A897B54F6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9481" y="1036856"/>
            <a:ext cx="714717" cy="486087"/>
          </a:xfrm>
          <a:prstGeom prst="rect">
            <a:avLst/>
          </a:prstGeom>
        </p:spPr>
      </p:pic>
      <p:pic>
        <p:nvPicPr>
          <p:cNvPr id="18" name="object 14">
            <a:extLst>
              <a:ext uri="{FF2B5EF4-FFF2-40B4-BE49-F238E27FC236}">
                <a16:creationId xmlns:a16="http://schemas.microsoft.com/office/drawing/2014/main" id="{522EAE2B-3AE4-2118-BE8D-133AA64B9B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2081" y="2131088"/>
            <a:ext cx="714717" cy="486087"/>
          </a:xfrm>
          <a:prstGeom prst="rect">
            <a:avLst/>
          </a:prstGeom>
        </p:spPr>
      </p:pic>
      <p:pic>
        <p:nvPicPr>
          <p:cNvPr id="19" name="object 15">
            <a:extLst>
              <a:ext uri="{FF2B5EF4-FFF2-40B4-BE49-F238E27FC236}">
                <a16:creationId xmlns:a16="http://schemas.microsoft.com/office/drawing/2014/main" id="{689E7886-8C17-9919-3C9F-4867B3A534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7121" y="3411248"/>
            <a:ext cx="714717" cy="486087"/>
          </a:xfrm>
          <a:prstGeom prst="rect">
            <a:avLst/>
          </a:prstGeom>
        </p:spPr>
      </p:pic>
      <p:pic>
        <p:nvPicPr>
          <p:cNvPr id="20" name="object 16">
            <a:extLst>
              <a:ext uri="{FF2B5EF4-FFF2-40B4-BE49-F238E27FC236}">
                <a16:creationId xmlns:a16="http://schemas.microsoft.com/office/drawing/2014/main" id="{2DF39623-6FFB-8C27-1DFA-0C6FFBA482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6081" y="843335"/>
            <a:ext cx="714717" cy="487542"/>
          </a:xfrm>
          <a:prstGeom prst="rect">
            <a:avLst/>
          </a:prstGeom>
        </p:spPr>
      </p:pic>
      <p:pic>
        <p:nvPicPr>
          <p:cNvPr id="21" name="object 17">
            <a:extLst>
              <a:ext uri="{FF2B5EF4-FFF2-40B4-BE49-F238E27FC236}">
                <a16:creationId xmlns:a16="http://schemas.microsoft.com/office/drawing/2014/main" id="{F4F927D0-784D-35A8-BA59-04BC7D94B5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0721" y="3456968"/>
            <a:ext cx="714717" cy="486087"/>
          </a:xfrm>
          <a:prstGeom prst="rect">
            <a:avLst/>
          </a:prstGeom>
        </p:spPr>
      </p:pic>
      <p:pic>
        <p:nvPicPr>
          <p:cNvPr id="23" name="object 18">
            <a:extLst>
              <a:ext uri="{FF2B5EF4-FFF2-40B4-BE49-F238E27FC236}">
                <a16:creationId xmlns:a16="http://schemas.microsoft.com/office/drawing/2014/main" id="{6E654213-72FA-858B-4FC1-3041B5E4F5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0081" y="4802688"/>
            <a:ext cx="714717" cy="487542"/>
          </a:xfrm>
          <a:prstGeom prst="rect">
            <a:avLst/>
          </a:prstGeom>
        </p:spPr>
      </p:pic>
      <p:pic>
        <p:nvPicPr>
          <p:cNvPr id="25" name="object 19">
            <a:extLst>
              <a:ext uri="{FF2B5EF4-FFF2-40B4-BE49-F238E27FC236}">
                <a16:creationId xmlns:a16="http://schemas.microsoft.com/office/drawing/2014/main" id="{B78C2A5D-8118-CBBB-7D66-70D6BEC952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904" y="4715820"/>
            <a:ext cx="714717" cy="487542"/>
          </a:xfrm>
          <a:prstGeom prst="rect">
            <a:avLst/>
          </a:prstGeom>
        </p:spPr>
      </p:pic>
      <p:sp>
        <p:nvSpPr>
          <p:cNvPr id="26" name="object 20">
            <a:extLst>
              <a:ext uri="{FF2B5EF4-FFF2-40B4-BE49-F238E27FC236}">
                <a16:creationId xmlns:a16="http://schemas.microsoft.com/office/drawing/2014/main" id="{25E7E667-6ECE-46A3-0E6C-61F817BB60BF}"/>
              </a:ext>
            </a:extLst>
          </p:cNvPr>
          <p:cNvSpPr/>
          <p:nvPr/>
        </p:nvSpPr>
        <p:spPr>
          <a:xfrm>
            <a:off x="1596518" y="1204341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4D125672-6C12-438A-33A3-AF5C4FDAE763}"/>
              </a:ext>
            </a:extLst>
          </p:cNvPr>
          <p:cNvSpPr/>
          <p:nvPr/>
        </p:nvSpPr>
        <p:spPr>
          <a:xfrm>
            <a:off x="3606801" y="1401699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A5A702FD-4923-6FF3-15DF-5C3AD9035461}"/>
              </a:ext>
            </a:extLst>
          </p:cNvPr>
          <p:cNvSpPr/>
          <p:nvPr/>
        </p:nvSpPr>
        <p:spPr>
          <a:xfrm>
            <a:off x="3653537" y="2139950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782FF868-75ED-1AE2-066E-F583288C2D29}"/>
              </a:ext>
            </a:extLst>
          </p:cNvPr>
          <p:cNvSpPr/>
          <p:nvPr/>
        </p:nvSpPr>
        <p:spPr>
          <a:xfrm>
            <a:off x="2589912" y="2242566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CB78C9C-CB6E-FD3E-2441-F6503C280492}"/>
              </a:ext>
            </a:extLst>
          </p:cNvPr>
          <p:cNvSpPr/>
          <p:nvPr/>
        </p:nvSpPr>
        <p:spPr>
          <a:xfrm>
            <a:off x="3491993" y="2252219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B1F07664-B9FB-A4D3-8FA9-B0DA373CAA3D}"/>
              </a:ext>
            </a:extLst>
          </p:cNvPr>
          <p:cNvSpPr/>
          <p:nvPr/>
        </p:nvSpPr>
        <p:spPr>
          <a:xfrm>
            <a:off x="2971419" y="3602482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76BD66DA-E2EA-02D3-8FBF-8EB6F0C5C13D}"/>
              </a:ext>
            </a:extLst>
          </p:cNvPr>
          <p:cNvSpPr/>
          <p:nvPr/>
        </p:nvSpPr>
        <p:spPr>
          <a:xfrm>
            <a:off x="2759075" y="3806572"/>
            <a:ext cx="490220" cy="1419225"/>
          </a:xfrm>
          <a:custGeom>
            <a:avLst/>
            <a:gdLst/>
            <a:ahLst/>
            <a:cxnLst/>
            <a:rect l="l" t="t" r="r" b="b"/>
            <a:pathLst>
              <a:path w="490220" h="1419225">
                <a:moveTo>
                  <a:pt x="487033" y="1371218"/>
                </a:moveTo>
                <a:lnTo>
                  <a:pt x="462280" y="1371218"/>
                </a:lnTo>
                <a:lnTo>
                  <a:pt x="462280" y="1372615"/>
                </a:lnTo>
                <a:lnTo>
                  <a:pt x="461899" y="1376171"/>
                </a:lnTo>
                <a:lnTo>
                  <a:pt x="461899" y="1377949"/>
                </a:lnTo>
                <a:lnTo>
                  <a:pt x="462661" y="1388490"/>
                </a:lnTo>
                <a:lnTo>
                  <a:pt x="462788" y="1389506"/>
                </a:lnTo>
                <a:lnTo>
                  <a:pt x="464566" y="1400682"/>
                </a:lnTo>
                <a:lnTo>
                  <a:pt x="464819" y="1401444"/>
                </a:lnTo>
                <a:lnTo>
                  <a:pt x="466344" y="1408556"/>
                </a:lnTo>
                <a:lnTo>
                  <a:pt x="467232" y="1412112"/>
                </a:lnTo>
                <a:lnTo>
                  <a:pt x="469645" y="1415160"/>
                </a:lnTo>
                <a:lnTo>
                  <a:pt x="473075" y="1416684"/>
                </a:lnTo>
                <a:lnTo>
                  <a:pt x="474599" y="1417319"/>
                </a:lnTo>
                <a:lnTo>
                  <a:pt x="477519" y="1418716"/>
                </a:lnTo>
                <a:lnTo>
                  <a:pt x="481076" y="1418335"/>
                </a:lnTo>
                <a:lnTo>
                  <a:pt x="483616" y="1416303"/>
                </a:lnTo>
                <a:lnTo>
                  <a:pt x="485013" y="1415414"/>
                </a:lnTo>
                <a:lnTo>
                  <a:pt x="488188" y="1413002"/>
                </a:lnTo>
                <a:lnTo>
                  <a:pt x="489966" y="1409064"/>
                </a:lnTo>
                <a:lnTo>
                  <a:pt x="489712" y="1405000"/>
                </a:lnTo>
                <a:lnTo>
                  <a:pt x="489204" y="1397761"/>
                </a:lnTo>
                <a:lnTo>
                  <a:pt x="489077" y="1396745"/>
                </a:lnTo>
                <a:lnTo>
                  <a:pt x="487480" y="1386712"/>
                </a:lnTo>
                <a:lnTo>
                  <a:pt x="486784" y="1377949"/>
                </a:lnTo>
                <a:lnTo>
                  <a:pt x="487044" y="1372996"/>
                </a:lnTo>
                <a:lnTo>
                  <a:pt x="487033" y="1371218"/>
                </a:lnTo>
                <a:close/>
              </a:path>
              <a:path w="490220" h="1419225">
                <a:moveTo>
                  <a:pt x="487379" y="1386074"/>
                </a:moveTo>
                <a:lnTo>
                  <a:pt x="487426" y="1386712"/>
                </a:lnTo>
                <a:lnTo>
                  <a:pt x="487379" y="1386074"/>
                </a:lnTo>
                <a:close/>
              </a:path>
              <a:path w="490220" h="1419225">
                <a:moveTo>
                  <a:pt x="487342" y="1385569"/>
                </a:moveTo>
                <a:lnTo>
                  <a:pt x="487379" y="1386074"/>
                </a:lnTo>
                <a:lnTo>
                  <a:pt x="487342" y="1385569"/>
                </a:lnTo>
                <a:close/>
              </a:path>
              <a:path w="490220" h="1419225">
                <a:moveTo>
                  <a:pt x="486725" y="1377145"/>
                </a:moveTo>
                <a:lnTo>
                  <a:pt x="486664" y="1377949"/>
                </a:lnTo>
                <a:lnTo>
                  <a:pt x="486725" y="1377145"/>
                </a:lnTo>
                <a:close/>
              </a:path>
              <a:path w="490220" h="1419225">
                <a:moveTo>
                  <a:pt x="486791" y="1376298"/>
                </a:moveTo>
                <a:lnTo>
                  <a:pt x="486725" y="1377145"/>
                </a:lnTo>
                <a:lnTo>
                  <a:pt x="486791" y="1376298"/>
                </a:lnTo>
                <a:close/>
              </a:path>
              <a:path w="490220" h="1419225">
                <a:moveTo>
                  <a:pt x="462244" y="1371684"/>
                </a:moveTo>
                <a:lnTo>
                  <a:pt x="462172" y="1372615"/>
                </a:lnTo>
                <a:lnTo>
                  <a:pt x="462244" y="1371684"/>
                </a:lnTo>
                <a:close/>
              </a:path>
              <a:path w="490220" h="1419225">
                <a:moveTo>
                  <a:pt x="486306" y="1355470"/>
                </a:moveTo>
                <a:lnTo>
                  <a:pt x="461518" y="1355470"/>
                </a:lnTo>
                <a:lnTo>
                  <a:pt x="461644" y="1356105"/>
                </a:lnTo>
                <a:lnTo>
                  <a:pt x="462244" y="1371684"/>
                </a:lnTo>
                <a:lnTo>
                  <a:pt x="462280" y="1371218"/>
                </a:lnTo>
                <a:lnTo>
                  <a:pt x="487033" y="1371218"/>
                </a:lnTo>
                <a:lnTo>
                  <a:pt x="486306" y="1355470"/>
                </a:lnTo>
                <a:close/>
              </a:path>
              <a:path w="490220" h="1419225">
                <a:moveTo>
                  <a:pt x="461518" y="1354410"/>
                </a:moveTo>
                <a:lnTo>
                  <a:pt x="461518" y="1355470"/>
                </a:lnTo>
                <a:lnTo>
                  <a:pt x="461518" y="1354410"/>
                </a:lnTo>
                <a:close/>
              </a:path>
              <a:path w="490220" h="1419225">
                <a:moveTo>
                  <a:pt x="486282" y="1354073"/>
                </a:moveTo>
                <a:lnTo>
                  <a:pt x="461518" y="1354073"/>
                </a:lnTo>
                <a:lnTo>
                  <a:pt x="461644" y="1355470"/>
                </a:lnTo>
                <a:lnTo>
                  <a:pt x="486282" y="1355470"/>
                </a:lnTo>
                <a:lnTo>
                  <a:pt x="486282" y="1354073"/>
                </a:lnTo>
                <a:close/>
              </a:path>
              <a:path w="490220" h="1419225">
                <a:moveTo>
                  <a:pt x="486282" y="1354962"/>
                </a:moveTo>
                <a:lnTo>
                  <a:pt x="486282" y="1355470"/>
                </a:lnTo>
                <a:lnTo>
                  <a:pt x="486282" y="1354962"/>
                </a:lnTo>
                <a:close/>
              </a:path>
              <a:path w="490220" h="1419225">
                <a:moveTo>
                  <a:pt x="484092" y="1334261"/>
                </a:moveTo>
                <a:lnTo>
                  <a:pt x="459105" y="1334261"/>
                </a:lnTo>
                <a:lnTo>
                  <a:pt x="459231" y="1335150"/>
                </a:lnTo>
                <a:lnTo>
                  <a:pt x="461518" y="1354410"/>
                </a:lnTo>
                <a:lnTo>
                  <a:pt x="461518" y="1354073"/>
                </a:lnTo>
                <a:lnTo>
                  <a:pt x="486282" y="1354073"/>
                </a:lnTo>
                <a:lnTo>
                  <a:pt x="486282" y="1352549"/>
                </a:lnTo>
                <a:lnTo>
                  <a:pt x="484092" y="1334261"/>
                </a:lnTo>
                <a:close/>
              </a:path>
              <a:path w="490220" h="1419225">
                <a:moveTo>
                  <a:pt x="459172" y="1334828"/>
                </a:moveTo>
                <a:lnTo>
                  <a:pt x="459211" y="1335150"/>
                </a:lnTo>
                <a:lnTo>
                  <a:pt x="459172" y="1334828"/>
                </a:lnTo>
                <a:close/>
              </a:path>
              <a:path w="490220" h="1419225">
                <a:moveTo>
                  <a:pt x="483022" y="1327530"/>
                </a:moveTo>
                <a:lnTo>
                  <a:pt x="457835" y="1327530"/>
                </a:lnTo>
                <a:lnTo>
                  <a:pt x="459172" y="1334828"/>
                </a:lnTo>
                <a:lnTo>
                  <a:pt x="459105" y="1334261"/>
                </a:lnTo>
                <a:lnTo>
                  <a:pt x="484092" y="1334261"/>
                </a:lnTo>
                <a:lnTo>
                  <a:pt x="483743" y="1331340"/>
                </a:lnTo>
                <a:lnTo>
                  <a:pt x="483616" y="1330452"/>
                </a:lnTo>
                <a:lnTo>
                  <a:pt x="483022" y="1327530"/>
                </a:lnTo>
                <a:close/>
              </a:path>
              <a:path w="490220" h="1419225">
                <a:moveTo>
                  <a:pt x="481653" y="1321053"/>
                </a:moveTo>
                <a:lnTo>
                  <a:pt x="456184" y="1321053"/>
                </a:lnTo>
                <a:lnTo>
                  <a:pt x="456692" y="1322831"/>
                </a:lnTo>
                <a:lnTo>
                  <a:pt x="457962" y="1328292"/>
                </a:lnTo>
                <a:lnTo>
                  <a:pt x="457835" y="1327530"/>
                </a:lnTo>
                <a:lnTo>
                  <a:pt x="483022" y="1327530"/>
                </a:lnTo>
                <a:lnTo>
                  <a:pt x="481965" y="1322323"/>
                </a:lnTo>
                <a:lnTo>
                  <a:pt x="481653" y="1321053"/>
                </a:lnTo>
                <a:close/>
              </a:path>
              <a:path w="490220" h="1419225">
                <a:moveTo>
                  <a:pt x="456513" y="1322395"/>
                </a:moveTo>
                <a:lnTo>
                  <a:pt x="456620" y="1322831"/>
                </a:lnTo>
                <a:lnTo>
                  <a:pt x="456513" y="1322395"/>
                </a:lnTo>
                <a:close/>
              </a:path>
              <a:path w="490220" h="1419225">
                <a:moveTo>
                  <a:pt x="456184" y="1321053"/>
                </a:moveTo>
                <a:lnTo>
                  <a:pt x="456513" y="1322395"/>
                </a:lnTo>
                <a:lnTo>
                  <a:pt x="456692" y="1322831"/>
                </a:lnTo>
                <a:lnTo>
                  <a:pt x="456184" y="1321053"/>
                </a:lnTo>
                <a:close/>
              </a:path>
              <a:path w="490220" h="1419225">
                <a:moveTo>
                  <a:pt x="475222" y="1302638"/>
                </a:moveTo>
                <a:lnTo>
                  <a:pt x="448437" y="1302638"/>
                </a:lnTo>
                <a:lnTo>
                  <a:pt x="456513" y="1322395"/>
                </a:lnTo>
                <a:lnTo>
                  <a:pt x="456184" y="1321053"/>
                </a:lnTo>
                <a:lnTo>
                  <a:pt x="481653" y="1321053"/>
                </a:lnTo>
                <a:lnTo>
                  <a:pt x="480187" y="1315084"/>
                </a:lnTo>
                <a:lnTo>
                  <a:pt x="479679" y="1313306"/>
                </a:lnTo>
                <a:lnTo>
                  <a:pt x="475222" y="1302638"/>
                </a:lnTo>
                <a:close/>
              </a:path>
              <a:path w="490220" h="1419225">
                <a:moveTo>
                  <a:pt x="462121" y="1268983"/>
                </a:moveTo>
                <a:lnTo>
                  <a:pt x="437006" y="1268983"/>
                </a:lnTo>
                <a:lnTo>
                  <a:pt x="438023" y="1274444"/>
                </a:lnTo>
                <a:lnTo>
                  <a:pt x="439674" y="1280413"/>
                </a:lnTo>
                <a:lnTo>
                  <a:pt x="439928" y="1280921"/>
                </a:lnTo>
                <a:lnTo>
                  <a:pt x="441706" y="1286382"/>
                </a:lnTo>
                <a:lnTo>
                  <a:pt x="441833" y="1286636"/>
                </a:lnTo>
                <a:lnTo>
                  <a:pt x="443611" y="1291589"/>
                </a:lnTo>
                <a:lnTo>
                  <a:pt x="448564" y="1303019"/>
                </a:lnTo>
                <a:lnTo>
                  <a:pt x="448437" y="1302638"/>
                </a:lnTo>
                <a:lnTo>
                  <a:pt x="475222" y="1302638"/>
                </a:lnTo>
                <a:lnTo>
                  <a:pt x="471296" y="1293240"/>
                </a:lnTo>
                <a:lnTo>
                  <a:pt x="471169" y="1292859"/>
                </a:lnTo>
                <a:lnTo>
                  <a:pt x="466872" y="1283334"/>
                </a:lnTo>
                <a:lnTo>
                  <a:pt x="466470" y="1282445"/>
                </a:lnTo>
                <a:lnTo>
                  <a:pt x="465162" y="1278508"/>
                </a:lnTo>
                <a:lnTo>
                  <a:pt x="465116" y="1278254"/>
                </a:lnTo>
                <a:lnTo>
                  <a:pt x="463592" y="1273682"/>
                </a:lnTo>
                <a:lnTo>
                  <a:pt x="462368" y="1269745"/>
                </a:lnTo>
                <a:lnTo>
                  <a:pt x="462280" y="1269618"/>
                </a:lnTo>
                <a:lnTo>
                  <a:pt x="462121" y="1268983"/>
                </a:lnTo>
                <a:close/>
              </a:path>
              <a:path w="490220" h="1419225">
                <a:moveTo>
                  <a:pt x="466470" y="1282445"/>
                </a:moveTo>
                <a:lnTo>
                  <a:pt x="466852" y="1283334"/>
                </a:lnTo>
                <a:lnTo>
                  <a:pt x="466782" y="1283136"/>
                </a:lnTo>
                <a:lnTo>
                  <a:pt x="466470" y="1282445"/>
                </a:lnTo>
                <a:close/>
              </a:path>
              <a:path w="490220" h="1419225">
                <a:moveTo>
                  <a:pt x="466782" y="1283136"/>
                </a:moveTo>
                <a:lnTo>
                  <a:pt x="466852" y="1283334"/>
                </a:lnTo>
                <a:lnTo>
                  <a:pt x="466782" y="1283136"/>
                </a:lnTo>
                <a:close/>
              </a:path>
              <a:path w="490220" h="1419225">
                <a:moveTo>
                  <a:pt x="466540" y="1282445"/>
                </a:moveTo>
                <a:lnTo>
                  <a:pt x="466782" y="1283136"/>
                </a:lnTo>
                <a:lnTo>
                  <a:pt x="466540" y="1282445"/>
                </a:lnTo>
                <a:close/>
              </a:path>
              <a:path w="490220" h="1419225">
                <a:moveTo>
                  <a:pt x="465116" y="1278254"/>
                </a:moveTo>
                <a:lnTo>
                  <a:pt x="465201" y="1278508"/>
                </a:lnTo>
                <a:lnTo>
                  <a:pt x="465116" y="1278254"/>
                </a:lnTo>
                <a:close/>
              </a:path>
              <a:path w="490220" h="1419225">
                <a:moveTo>
                  <a:pt x="463422" y="1273174"/>
                </a:moveTo>
                <a:lnTo>
                  <a:pt x="463550" y="1273682"/>
                </a:lnTo>
                <a:lnTo>
                  <a:pt x="463422" y="1273174"/>
                </a:lnTo>
                <a:close/>
              </a:path>
              <a:path w="490220" h="1419225">
                <a:moveTo>
                  <a:pt x="452264" y="1230121"/>
                </a:moveTo>
                <a:lnTo>
                  <a:pt x="426719" y="1230121"/>
                </a:lnTo>
                <a:lnTo>
                  <a:pt x="437134" y="1269745"/>
                </a:lnTo>
                <a:lnTo>
                  <a:pt x="437006" y="1268983"/>
                </a:lnTo>
                <a:lnTo>
                  <a:pt x="462121" y="1268983"/>
                </a:lnTo>
                <a:lnTo>
                  <a:pt x="462090" y="1268602"/>
                </a:lnTo>
                <a:lnTo>
                  <a:pt x="461264" y="1264157"/>
                </a:lnTo>
                <a:lnTo>
                  <a:pt x="461010" y="1263395"/>
                </a:lnTo>
                <a:lnTo>
                  <a:pt x="452264" y="1230121"/>
                </a:lnTo>
                <a:close/>
              </a:path>
              <a:path w="490220" h="1419225">
                <a:moveTo>
                  <a:pt x="462025" y="1268602"/>
                </a:moveTo>
                <a:lnTo>
                  <a:pt x="462280" y="1269618"/>
                </a:lnTo>
                <a:lnTo>
                  <a:pt x="462197" y="1269173"/>
                </a:lnTo>
                <a:lnTo>
                  <a:pt x="462025" y="1268602"/>
                </a:lnTo>
                <a:close/>
              </a:path>
              <a:path w="490220" h="1419225">
                <a:moveTo>
                  <a:pt x="462197" y="1269173"/>
                </a:moveTo>
                <a:lnTo>
                  <a:pt x="462280" y="1269618"/>
                </a:lnTo>
                <a:lnTo>
                  <a:pt x="462197" y="1269173"/>
                </a:lnTo>
                <a:close/>
              </a:path>
              <a:path w="490220" h="1419225">
                <a:moveTo>
                  <a:pt x="462090" y="1268602"/>
                </a:moveTo>
                <a:lnTo>
                  <a:pt x="462197" y="1269173"/>
                </a:lnTo>
                <a:lnTo>
                  <a:pt x="462090" y="1268602"/>
                </a:lnTo>
                <a:close/>
              </a:path>
              <a:path w="490220" h="1419225">
                <a:moveTo>
                  <a:pt x="381840" y="1035557"/>
                </a:moveTo>
                <a:lnTo>
                  <a:pt x="355727" y="1035557"/>
                </a:lnTo>
                <a:lnTo>
                  <a:pt x="355981" y="1036192"/>
                </a:lnTo>
                <a:lnTo>
                  <a:pt x="389128" y="1133474"/>
                </a:lnTo>
                <a:lnTo>
                  <a:pt x="389381" y="1133982"/>
                </a:lnTo>
                <a:lnTo>
                  <a:pt x="420369" y="1212087"/>
                </a:lnTo>
                <a:lnTo>
                  <a:pt x="426974" y="1231137"/>
                </a:lnTo>
                <a:lnTo>
                  <a:pt x="426719" y="1230121"/>
                </a:lnTo>
                <a:lnTo>
                  <a:pt x="452264" y="1230121"/>
                </a:lnTo>
                <a:lnTo>
                  <a:pt x="450596" y="1223771"/>
                </a:lnTo>
                <a:lnTo>
                  <a:pt x="450342" y="1222882"/>
                </a:lnTo>
                <a:lnTo>
                  <a:pt x="443484" y="1203452"/>
                </a:lnTo>
                <a:lnTo>
                  <a:pt x="443356" y="1202943"/>
                </a:lnTo>
                <a:lnTo>
                  <a:pt x="412369" y="1124838"/>
                </a:lnTo>
                <a:lnTo>
                  <a:pt x="381840" y="1035557"/>
                </a:lnTo>
                <a:close/>
              </a:path>
              <a:path w="490220" h="1419225">
                <a:moveTo>
                  <a:pt x="420116" y="1211706"/>
                </a:moveTo>
                <a:lnTo>
                  <a:pt x="420250" y="1212087"/>
                </a:lnTo>
                <a:lnTo>
                  <a:pt x="420116" y="1211706"/>
                </a:lnTo>
                <a:close/>
              </a:path>
              <a:path w="490220" h="1419225">
                <a:moveTo>
                  <a:pt x="412405" y="1124838"/>
                </a:moveTo>
                <a:lnTo>
                  <a:pt x="412623" y="1125473"/>
                </a:lnTo>
                <a:lnTo>
                  <a:pt x="412405" y="1124838"/>
                </a:lnTo>
                <a:close/>
              </a:path>
              <a:path w="490220" h="1419225">
                <a:moveTo>
                  <a:pt x="355756" y="1035645"/>
                </a:moveTo>
                <a:lnTo>
                  <a:pt x="355943" y="1036192"/>
                </a:lnTo>
                <a:lnTo>
                  <a:pt x="355756" y="1035645"/>
                </a:lnTo>
                <a:close/>
              </a:path>
              <a:path w="490220" h="1419225">
                <a:moveTo>
                  <a:pt x="356740" y="966088"/>
                </a:moveTo>
                <a:lnTo>
                  <a:pt x="331216" y="966088"/>
                </a:lnTo>
                <a:lnTo>
                  <a:pt x="331597" y="967231"/>
                </a:lnTo>
                <a:lnTo>
                  <a:pt x="334644" y="979550"/>
                </a:lnTo>
                <a:lnTo>
                  <a:pt x="339344" y="995552"/>
                </a:lnTo>
                <a:lnTo>
                  <a:pt x="355756" y="1035645"/>
                </a:lnTo>
                <a:lnTo>
                  <a:pt x="381840" y="1035557"/>
                </a:lnTo>
                <a:lnTo>
                  <a:pt x="378841" y="1026794"/>
                </a:lnTo>
                <a:lnTo>
                  <a:pt x="362795" y="987297"/>
                </a:lnTo>
                <a:lnTo>
                  <a:pt x="362331" y="986154"/>
                </a:lnTo>
                <a:lnTo>
                  <a:pt x="358542" y="973073"/>
                </a:lnTo>
                <a:lnTo>
                  <a:pt x="356740" y="966088"/>
                </a:lnTo>
                <a:close/>
              </a:path>
              <a:path w="490220" h="1419225">
                <a:moveTo>
                  <a:pt x="362331" y="986154"/>
                </a:moveTo>
                <a:lnTo>
                  <a:pt x="362712" y="987297"/>
                </a:lnTo>
                <a:lnTo>
                  <a:pt x="362496" y="986561"/>
                </a:lnTo>
                <a:lnTo>
                  <a:pt x="362331" y="986154"/>
                </a:lnTo>
                <a:close/>
              </a:path>
              <a:path w="490220" h="1419225">
                <a:moveTo>
                  <a:pt x="362496" y="986561"/>
                </a:moveTo>
                <a:lnTo>
                  <a:pt x="362712" y="987297"/>
                </a:lnTo>
                <a:lnTo>
                  <a:pt x="362496" y="986561"/>
                </a:lnTo>
                <a:close/>
              </a:path>
              <a:path w="490220" h="1419225">
                <a:moveTo>
                  <a:pt x="362376" y="986154"/>
                </a:moveTo>
                <a:lnTo>
                  <a:pt x="362496" y="986561"/>
                </a:lnTo>
                <a:lnTo>
                  <a:pt x="362376" y="986154"/>
                </a:lnTo>
                <a:close/>
              </a:path>
              <a:path w="490220" h="1419225">
                <a:moveTo>
                  <a:pt x="358394" y="972565"/>
                </a:moveTo>
                <a:lnTo>
                  <a:pt x="358521" y="973073"/>
                </a:lnTo>
                <a:lnTo>
                  <a:pt x="358394" y="972565"/>
                </a:lnTo>
                <a:close/>
              </a:path>
              <a:path w="490220" h="1419225">
                <a:moveTo>
                  <a:pt x="331287" y="966370"/>
                </a:moveTo>
                <a:lnTo>
                  <a:pt x="331507" y="967231"/>
                </a:lnTo>
                <a:lnTo>
                  <a:pt x="331287" y="966370"/>
                </a:lnTo>
                <a:close/>
              </a:path>
              <a:path w="490220" h="1419225">
                <a:moveTo>
                  <a:pt x="331216" y="966088"/>
                </a:moveTo>
                <a:lnTo>
                  <a:pt x="331287" y="966370"/>
                </a:lnTo>
                <a:lnTo>
                  <a:pt x="331597" y="967231"/>
                </a:lnTo>
                <a:lnTo>
                  <a:pt x="331216" y="966088"/>
                </a:lnTo>
                <a:close/>
              </a:path>
              <a:path w="490220" h="1419225">
                <a:moveTo>
                  <a:pt x="355769" y="962278"/>
                </a:moveTo>
                <a:lnTo>
                  <a:pt x="329819" y="962278"/>
                </a:lnTo>
                <a:lnTo>
                  <a:pt x="330073" y="962913"/>
                </a:lnTo>
                <a:lnTo>
                  <a:pt x="331287" y="966370"/>
                </a:lnTo>
                <a:lnTo>
                  <a:pt x="331216" y="966088"/>
                </a:lnTo>
                <a:lnTo>
                  <a:pt x="356740" y="966088"/>
                </a:lnTo>
                <a:lnTo>
                  <a:pt x="355769" y="962278"/>
                </a:lnTo>
                <a:close/>
              </a:path>
              <a:path w="490220" h="1419225">
                <a:moveTo>
                  <a:pt x="329925" y="962575"/>
                </a:moveTo>
                <a:lnTo>
                  <a:pt x="330046" y="962913"/>
                </a:lnTo>
                <a:lnTo>
                  <a:pt x="329925" y="962575"/>
                </a:lnTo>
                <a:close/>
              </a:path>
              <a:path w="490220" h="1419225">
                <a:moveTo>
                  <a:pt x="134239" y="544829"/>
                </a:moveTo>
                <a:lnTo>
                  <a:pt x="154812" y="604900"/>
                </a:lnTo>
                <a:lnTo>
                  <a:pt x="161162" y="624839"/>
                </a:lnTo>
                <a:lnTo>
                  <a:pt x="161544" y="625728"/>
                </a:lnTo>
                <a:lnTo>
                  <a:pt x="169418" y="645159"/>
                </a:lnTo>
                <a:lnTo>
                  <a:pt x="169799" y="646048"/>
                </a:lnTo>
                <a:lnTo>
                  <a:pt x="196850" y="700785"/>
                </a:lnTo>
                <a:lnTo>
                  <a:pt x="219964" y="746251"/>
                </a:lnTo>
                <a:lnTo>
                  <a:pt x="249428" y="805814"/>
                </a:lnTo>
                <a:lnTo>
                  <a:pt x="249428" y="806068"/>
                </a:lnTo>
                <a:lnTo>
                  <a:pt x="280924" y="867536"/>
                </a:lnTo>
                <a:lnTo>
                  <a:pt x="296799" y="896619"/>
                </a:lnTo>
                <a:lnTo>
                  <a:pt x="328294" y="958595"/>
                </a:lnTo>
                <a:lnTo>
                  <a:pt x="329925" y="962575"/>
                </a:lnTo>
                <a:lnTo>
                  <a:pt x="329819" y="962278"/>
                </a:lnTo>
                <a:lnTo>
                  <a:pt x="355769" y="962278"/>
                </a:lnTo>
                <a:lnTo>
                  <a:pt x="355219" y="960119"/>
                </a:lnTo>
                <a:lnTo>
                  <a:pt x="354965" y="958976"/>
                </a:lnTo>
                <a:lnTo>
                  <a:pt x="353060" y="953896"/>
                </a:lnTo>
                <a:lnTo>
                  <a:pt x="352806" y="953134"/>
                </a:lnTo>
                <a:lnTo>
                  <a:pt x="350647" y="948181"/>
                </a:lnTo>
                <a:lnTo>
                  <a:pt x="350393" y="947419"/>
                </a:lnTo>
                <a:lnTo>
                  <a:pt x="318643" y="885189"/>
                </a:lnTo>
                <a:lnTo>
                  <a:pt x="318516" y="884808"/>
                </a:lnTo>
                <a:lnTo>
                  <a:pt x="302779" y="855979"/>
                </a:lnTo>
                <a:lnTo>
                  <a:pt x="271590" y="794892"/>
                </a:lnTo>
                <a:lnTo>
                  <a:pt x="242062" y="735202"/>
                </a:lnTo>
                <a:lnTo>
                  <a:pt x="241935" y="735075"/>
                </a:lnTo>
                <a:lnTo>
                  <a:pt x="219012" y="689736"/>
                </a:lnTo>
                <a:lnTo>
                  <a:pt x="192024" y="635126"/>
                </a:lnTo>
                <a:lnTo>
                  <a:pt x="184404" y="616457"/>
                </a:lnTo>
                <a:lnTo>
                  <a:pt x="178308" y="597153"/>
                </a:lnTo>
                <a:lnTo>
                  <a:pt x="178181" y="596899"/>
                </a:lnTo>
                <a:lnTo>
                  <a:pt x="160803" y="545845"/>
                </a:lnTo>
                <a:lnTo>
                  <a:pt x="134747" y="545845"/>
                </a:lnTo>
                <a:lnTo>
                  <a:pt x="134239" y="544829"/>
                </a:lnTo>
                <a:close/>
              </a:path>
              <a:path w="490220" h="1419225">
                <a:moveTo>
                  <a:pt x="327914" y="957960"/>
                </a:moveTo>
                <a:lnTo>
                  <a:pt x="328190" y="958595"/>
                </a:lnTo>
                <a:lnTo>
                  <a:pt x="327914" y="957960"/>
                </a:lnTo>
                <a:close/>
              </a:path>
              <a:path w="490220" h="1419225">
                <a:moveTo>
                  <a:pt x="296544" y="896365"/>
                </a:moveTo>
                <a:lnTo>
                  <a:pt x="296674" y="896619"/>
                </a:lnTo>
                <a:lnTo>
                  <a:pt x="296544" y="896365"/>
                </a:lnTo>
                <a:close/>
              </a:path>
              <a:path w="490220" h="1419225">
                <a:moveTo>
                  <a:pt x="302641" y="855725"/>
                </a:moveTo>
                <a:lnTo>
                  <a:pt x="302768" y="855979"/>
                </a:lnTo>
                <a:lnTo>
                  <a:pt x="302641" y="855725"/>
                </a:lnTo>
                <a:close/>
              </a:path>
              <a:path w="490220" h="1419225">
                <a:moveTo>
                  <a:pt x="271525" y="794765"/>
                </a:moveTo>
                <a:close/>
              </a:path>
              <a:path w="490220" h="1419225">
                <a:moveTo>
                  <a:pt x="219837" y="746124"/>
                </a:moveTo>
                <a:lnTo>
                  <a:pt x="219899" y="746251"/>
                </a:lnTo>
                <a:lnTo>
                  <a:pt x="219837" y="746124"/>
                </a:lnTo>
                <a:close/>
              </a:path>
              <a:path w="490220" h="1419225">
                <a:moveTo>
                  <a:pt x="218948" y="689609"/>
                </a:moveTo>
                <a:close/>
              </a:path>
              <a:path w="490220" h="1419225">
                <a:moveTo>
                  <a:pt x="192091" y="635126"/>
                </a:moveTo>
                <a:lnTo>
                  <a:pt x="192405" y="635888"/>
                </a:lnTo>
                <a:lnTo>
                  <a:pt x="192091" y="635126"/>
                </a:lnTo>
                <a:close/>
              </a:path>
              <a:path w="490220" h="1419225">
                <a:moveTo>
                  <a:pt x="184499" y="616457"/>
                </a:moveTo>
                <a:lnTo>
                  <a:pt x="184785" y="617346"/>
                </a:lnTo>
                <a:lnTo>
                  <a:pt x="184499" y="616457"/>
                </a:lnTo>
                <a:close/>
              </a:path>
              <a:path w="490220" h="1419225">
                <a:moveTo>
                  <a:pt x="154686" y="604773"/>
                </a:moveTo>
                <a:close/>
              </a:path>
              <a:path w="490220" h="1419225">
                <a:moveTo>
                  <a:pt x="152753" y="525652"/>
                </a:moveTo>
                <a:lnTo>
                  <a:pt x="125730" y="525652"/>
                </a:lnTo>
                <a:lnTo>
                  <a:pt x="134747" y="545845"/>
                </a:lnTo>
                <a:lnTo>
                  <a:pt x="160803" y="545845"/>
                </a:lnTo>
                <a:lnTo>
                  <a:pt x="157734" y="536828"/>
                </a:lnTo>
                <a:lnTo>
                  <a:pt x="157225" y="535812"/>
                </a:lnTo>
                <a:lnTo>
                  <a:pt x="152753" y="525652"/>
                </a:lnTo>
                <a:close/>
              </a:path>
              <a:path w="490220" h="1419225">
                <a:moveTo>
                  <a:pt x="143557" y="505840"/>
                </a:moveTo>
                <a:lnTo>
                  <a:pt x="116078" y="505840"/>
                </a:lnTo>
                <a:lnTo>
                  <a:pt x="116331" y="506348"/>
                </a:lnTo>
                <a:lnTo>
                  <a:pt x="125856" y="526033"/>
                </a:lnTo>
                <a:lnTo>
                  <a:pt x="125730" y="525652"/>
                </a:lnTo>
                <a:lnTo>
                  <a:pt x="152753" y="525652"/>
                </a:lnTo>
                <a:lnTo>
                  <a:pt x="148336" y="515619"/>
                </a:lnTo>
                <a:lnTo>
                  <a:pt x="148081" y="515238"/>
                </a:lnTo>
                <a:lnTo>
                  <a:pt x="143557" y="505840"/>
                </a:lnTo>
                <a:close/>
              </a:path>
              <a:path w="490220" h="1419225">
                <a:moveTo>
                  <a:pt x="116249" y="506194"/>
                </a:moveTo>
                <a:lnTo>
                  <a:pt x="116324" y="506348"/>
                </a:lnTo>
                <a:lnTo>
                  <a:pt x="116249" y="506194"/>
                </a:lnTo>
                <a:close/>
              </a:path>
              <a:path w="490220" h="1419225">
                <a:moveTo>
                  <a:pt x="18796" y="0"/>
                </a:moveTo>
                <a:lnTo>
                  <a:pt x="5206" y="761"/>
                </a:lnTo>
                <a:lnTo>
                  <a:pt x="0" y="6603"/>
                </a:lnTo>
                <a:lnTo>
                  <a:pt x="381" y="13461"/>
                </a:lnTo>
                <a:lnTo>
                  <a:pt x="5080" y="89788"/>
                </a:lnTo>
                <a:lnTo>
                  <a:pt x="9143" y="143890"/>
                </a:lnTo>
                <a:lnTo>
                  <a:pt x="19939" y="227329"/>
                </a:lnTo>
                <a:lnTo>
                  <a:pt x="39624" y="308990"/>
                </a:lnTo>
                <a:lnTo>
                  <a:pt x="48260" y="343280"/>
                </a:lnTo>
                <a:lnTo>
                  <a:pt x="48387" y="343534"/>
                </a:lnTo>
                <a:lnTo>
                  <a:pt x="54483" y="366267"/>
                </a:lnTo>
                <a:lnTo>
                  <a:pt x="61468" y="388619"/>
                </a:lnTo>
                <a:lnTo>
                  <a:pt x="61594" y="389127"/>
                </a:lnTo>
                <a:lnTo>
                  <a:pt x="69596" y="411098"/>
                </a:lnTo>
                <a:lnTo>
                  <a:pt x="69723" y="411606"/>
                </a:lnTo>
                <a:lnTo>
                  <a:pt x="78740" y="433323"/>
                </a:lnTo>
                <a:lnTo>
                  <a:pt x="105918" y="486917"/>
                </a:lnTo>
                <a:lnTo>
                  <a:pt x="116249" y="506194"/>
                </a:lnTo>
                <a:lnTo>
                  <a:pt x="116078" y="505840"/>
                </a:lnTo>
                <a:lnTo>
                  <a:pt x="143557" y="505840"/>
                </a:lnTo>
                <a:lnTo>
                  <a:pt x="138175" y="494664"/>
                </a:lnTo>
                <a:lnTo>
                  <a:pt x="127898" y="475487"/>
                </a:lnTo>
                <a:lnTo>
                  <a:pt x="101669" y="423798"/>
                </a:lnTo>
                <a:lnTo>
                  <a:pt x="92583" y="402208"/>
                </a:lnTo>
                <a:lnTo>
                  <a:pt x="85145" y="381253"/>
                </a:lnTo>
                <a:lnTo>
                  <a:pt x="78390" y="359790"/>
                </a:lnTo>
                <a:lnTo>
                  <a:pt x="72331" y="337311"/>
                </a:lnTo>
                <a:lnTo>
                  <a:pt x="63658" y="303148"/>
                </a:lnTo>
                <a:lnTo>
                  <a:pt x="44196" y="222630"/>
                </a:lnTo>
                <a:lnTo>
                  <a:pt x="35567" y="165099"/>
                </a:lnTo>
                <a:lnTo>
                  <a:pt x="29837" y="88137"/>
                </a:lnTo>
                <a:lnTo>
                  <a:pt x="25146" y="11937"/>
                </a:lnTo>
                <a:lnTo>
                  <a:pt x="24765" y="5079"/>
                </a:lnTo>
                <a:lnTo>
                  <a:pt x="18796" y="0"/>
                </a:lnTo>
                <a:close/>
              </a:path>
              <a:path w="490220" h="1419225">
                <a:moveTo>
                  <a:pt x="127762" y="475233"/>
                </a:moveTo>
                <a:lnTo>
                  <a:pt x="127889" y="475487"/>
                </a:lnTo>
                <a:lnTo>
                  <a:pt x="127762" y="475233"/>
                </a:lnTo>
                <a:close/>
              </a:path>
              <a:path w="490220" h="1419225">
                <a:moveTo>
                  <a:pt x="101273" y="423018"/>
                </a:moveTo>
                <a:lnTo>
                  <a:pt x="101600" y="423798"/>
                </a:lnTo>
                <a:lnTo>
                  <a:pt x="101273" y="423018"/>
                </a:lnTo>
                <a:close/>
              </a:path>
              <a:path w="490220" h="1419225">
                <a:moveTo>
                  <a:pt x="101228" y="422909"/>
                </a:moveTo>
                <a:close/>
              </a:path>
              <a:path w="490220" h="1419225">
                <a:moveTo>
                  <a:pt x="92654" y="402208"/>
                </a:moveTo>
                <a:lnTo>
                  <a:pt x="92837" y="402716"/>
                </a:lnTo>
                <a:lnTo>
                  <a:pt x="92654" y="402208"/>
                </a:lnTo>
                <a:close/>
              </a:path>
              <a:path w="490220" h="1419225">
                <a:moveTo>
                  <a:pt x="84962" y="380745"/>
                </a:moveTo>
                <a:lnTo>
                  <a:pt x="85090" y="381253"/>
                </a:lnTo>
                <a:lnTo>
                  <a:pt x="84962" y="380745"/>
                </a:lnTo>
                <a:close/>
              </a:path>
              <a:path w="490220" h="1419225">
                <a:moveTo>
                  <a:pt x="78231" y="359282"/>
                </a:moveTo>
                <a:lnTo>
                  <a:pt x="78359" y="359790"/>
                </a:lnTo>
                <a:lnTo>
                  <a:pt x="78231" y="359282"/>
                </a:lnTo>
                <a:close/>
              </a:path>
              <a:path w="490220" h="1419225">
                <a:moveTo>
                  <a:pt x="72262" y="337057"/>
                </a:moveTo>
                <a:lnTo>
                  <a:pt x="72262" y="337311"/>
                </a:lnTo>
                <a:lnTo>
                  <a:pt x="72262" y="337057"/>
                </a:lnTo>
                <a:close/>
              </a:path>
              <a:path w="490220" h="1419225">
                <a:moveTo>
                  <a:pt x="63723" y="303021"/>
                </a:moveTo>
                <a:close/>
              </a:path>
              <a:path w="490220" h="1419225">
                <a:moveTo>
                  <a:pt x="44295" y="222630"/>
                </a:moveTo>
                <a:lnTo>
                  <a:pt x="44450" y="223646"/>
                </a:lnTo>
                <a:lnTo>
                  <a:pt x="44295" y="222630"/>
                </a:lnTo>
                <a:close/>
              </a:path>
              <a:path w="490220" h="1419225">
                <a:moveTo>
                  <a:pt x="35551" y="164994"/>
                </a:moveTo>
                <a:close/>
              </a:path>
              <a:path w="490220" h="1419225">
                <a:moveTo>
                  <a:pt x="35491" y="164210"/>
                </a:moveTo>
                <a:lnTo>
                  <a:pt x="35551" y="164994"/>
                </a:lnTo>
                <a:lnTo>
                  <a:pt x="35491" y="16421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3E6F152D-27E7-8D8F-54EB-104355335399}"/>
              </a:ext>
            </a:extLst>
          </p:cNvPr>
          <p:cNvSpPr/>
          <p:nvPr/>
        </p:nvSpPr>
        <p:spPr>
          <a:xfrm>
            <a:off x="5215637" y="3647694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1B9FC679-80E8-3BA9-861D-0D7F4CF2607D}"/>
              </a:ext>
            </a:extLst>
          </p:cNvPr>
          <p:cNvSpPr/>
          <p:nvPr/>
        </p:nvSpPr>
        <p:spPr>
          <a:xfrm>
            <a:off x="5339970" y="1312165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A3878B60-5ED6-580C-A727-6CD52683B171}"/>
              </a:ext>
            </a:extLst>
          </p:cNvPr>
          <p:cNvSpPr/>
          <p:nvPr/>
        </p:nvSpPr>
        <p:spPr>
          <a:xfrm>
            <a:off x="7285736" y="1030605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A1089F66-AF58-7EFB-FCCF-A93F932A6098}"/>
              </a:ext>
            </a:extLst>
          </p:cNvPr>
          <p:cNvSpPr/>
          <p:nvPr/>
        </p:nvSpPr>
        <p:spPr>
          <a:xfrm>
            <a:off x="7272783" y="1406779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589CC44E-E750-A5B0-E865-134B9846E27A}"/>
              </a:ext>
            </a:extLst>
          </p:cNvPr>
          <p:cNvSpPr/>
          <p:nvPr/>
        </p:nvSpPr>
        <p:spPr>
          <a:xfrm>
            <a:off x="7363461" y="3834638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B1E6FEB8-AE60-5E39-D6A6-71DF434AB35C}"/>
              </a:ext>
            </a:extLst>
          </p:cNvPr>
          <p:cNvSpPr/>
          <p:nvPr/>
        </p:nvSpPr>
        <p:spPr>
          <a:xfrm>
            <a:off x="6666738" y="2799969"/>
            <a:ext cx="338455" cy="598805"/>
          </a:xfrm>
          <a:custGeom>
            <a:avLst/>
            <a:gdLst/>
            <a:ahLst/>
            <a:cxnLst/>
            <a:rect l="l" t="t" r="r" b="b"/>
            <a:pathLst>
              <a:path w="338454" h="598804">
                <a:moveTo>
                  <a:pt x="334149" y="576834"/>
                </a:moveTo>
                <a:lnTo>
                  <a:pt x="306958" y="576834"/>
                </a:lnTo>
                <a:lnTo>
                  <a:pt x="314578" y="590931"/>
                </a:lnTo>
                <a:lnTo>
                  <a:pt x="317626" y="596519"/>
                </a:lnTo>
                <a:lnTo>
                  <a:pt x="324611" y="598805"/>
                </a:lnTo>
                <a:lnTo>
                  <a:pt x="330326" y="595884"/>
                </a:lnTo>
                <a:lnTo>
                  <a:pt x="336042" y="593090"/>
                </a:lnTo>
                <a:lnTo>
                  <a:pt x="338454" y="586232"/>
                </a:lnTo>
                <a:lnTo>
                  <a:pt x="334149" y="576834"/>
                </a:lnTo>
                <a:close/>
              </a:path>
              <a:path w="338454" h="598804">
                <a:moveTo>
                  <a:pt x="317572" y="545338"/>
                </a:moveTo>
                <a:lnTo>
                  <a:pt x="290068" y="545338"/>
                </a:lnTo>
                <a:lnTo>
                  <a:pt x="290575" y="546354"/>
                </a:lnTo>
                <a:lnTo>
                  <a:pt x="295528" y="556514"/>
                </a:lnTo>
                <a:lnTo>
                  <a:pt x="300354" y="566293"/>
                </a:lnTo>
                <a:lnTo>
                  <a:pt x="307212" y="577342"/>
                </a:lnTo>
                <a:lnTo>
                  <a:pt x="306958" y="576834"/>
                </a:lnTo>
                <a:lnTo>
                  <a:pt x="334149" y="576834"/>
                </a:lnTo>
                <a:lnTo>
                  <a:pt x="329056" y="565785"/>
                </a:lnTo>
                <a:lnTo>
                  <a:pt x="322099" y="554228"/>
                </a:lnTo>
                <a:lnTo>
                  <a:pt x="321563" y="553339"/>
                </a:lnTo>
                <a:lnTo>
                  <a:pt x="317817" y="545719"/>
                </a:lnTo>
                <a:lnTo>
                  <a:pt x="317572" y="545338"/>
                </a:lnTo>
                <a:close/>
              </a:path>
              <a:path w="338454" h="598804">
                <a:moveTo>
                  <a:pt x="321563" y="553339"/>
                </a:moveTo>
                <a:lnTo>
                  <a:pt x="322072" y="554228"/>
                </a:lnTo>
                <a:lnTo>
                  <a:pt x="321938" y="553961"/>
                </a:lnTo>
                <a:lnTo>
                  <a:pt x="321563" y="553339"/>
                </a:lnTo>
                <a:close/>
              </a:path>
              <a:path w="338454" h="598804">
                <a:moveTo>
                  <a:pt x="321938" y="553961"/>
                </a:moveTo>
                <a:lnTo>
                  <a:pt x="322072" y="554228"/>
                </a:lnTo>
                <a:lnTo>
                  <a:pt x="321938" y="553961"/>
                </a:lnTo>
                <a:close/>
              </a:path>
              <a:path w="338454" h="598804">
                <a:moveTo>
                  <a:pt x="321627" y="553339"/>
                </a:moveTo>
                <a:lnTo>
                  <a:pt x="321938" y="553961"/>
                </a:lnTo>
                <a:lnTo>
                  <a:pt x="321627" y="553339"/>
                </a:lnTo>
                <a:close/>
              </a:path>
              <a:path w="338454" h="598804">
                <a:moveTo>
                  <a:pt x="290516" y="546256"/>
                </a:moveTo>
                <a:close/>
              </a:path>
              <a:path w="338454" h="598804">
                <a:moveTo>
                  <a:pt x="295429" y="510159"/>
                </a:moveTo>
                <a:lnTo>
                  <a:pt x="267970" y="510159"/>
                </a:lnTo>
                <a:lnTo>
                  <a:pt x="268350" y="510921"/>
                </a:lnTo>
                <a:lnTo>
                  <a:pt x="269875" y="514096"/>
                </a:lnTo>
                <a:lnTo>
                  <a:pt x="270001" y="514604"/>
                </a:lnTo>
                <a:lnTo>
                  <a:pt x="273557" y="521716"/>
                </a:lnTo>
                <a:lnTo>
                  <a:pt x="274065" y="522605"/>
                </a:lnTo>
                <a:lnTo>
                  <a:pt x="276225" y="526161"/>
                </a:lnTo>
                <a:lnTo>
                  <a:pt x="276986" y="527304"/>
                </a:lnTo>
                <a:lnTo>
                  <a:pt x="284225" y="536702"/>
                </a:lnTo>
                <a:lnTo>
                  <a:pt x="288925" y="543433"/>
                </a:lnTo>
                <a:lnTo>
                  <a:pt x="290516" y="546256"/>
                </a:lnTo>
                <a:lnTo>
                  <a:pt x="290068" y="545338"/>
                </a:lnTo>
                <a:lnTo>
                  <a:pt x="317572" y="545338"/>
                </a:lnTo>
                <a:lnTo>
                  <a:pt x="312420" y="534543"/>
                </a:lnTo>
                <a:lnTo>
                  <a:pt x="309752" y="529971"/>
                </a:lnTo>
                <a:lnTo>
                  <a:pt x="309245" y="529336"/>
                </a:lnTo>
                <a:lnTo>
                  <a:pt x="306704" y="525653"/>
                </a:lnTo>
                <a:lnTo>
                  <a:pt x="304164" y="522097"/>
                </a:lnTo>
                <a:lnTo>
                  <a:pt x="303910" y="521589"/>
                </a:lnTo>
                <a:lnTo>
                  <a:pt x="297564" y="513461"/>
                </a:lnTo>
                <a:lnTo>
                  <a:pt x="297433" y="513461"/>
                </a:lnTo>
                <a:lnTo>
                  <a:pt x="296672" y="512318"/>
                </a:lnTo>
                <a:lnTo>
                  <a:pt x="295429" y="510159"/>
                </a:lnTo>
                <a:close/>
              </a:path>
              <a:path w="338454" h="598804">
                <a:moveTo>
                  <a:pt x="317753" y="545592"/>
                </a:moveTo>
                <a:close/>
              </a:path>
              <a:path w="338454" h="598804">
                <a:moveTo>
                  <a:pt x="288417" y="542798"/>
                </a:moveTo>
                <a:lnTo>
                  <a:pt x="288802" y="543433"/>
                </a:lnTo>
                <a:lnTo>
                  <a:pt x="288417" y="542798"/>
                </a:lnTo>
                <a:close/>
              </a:path>
              <a:path w="338454" h="598804">
                <a:moveTo>
                  <a:pt x="283845" y="536321"/>
                </a:moveTo>
                <a:lnTo>
                  <a:pt x="284117" y="536702"/>
                </a:lnTo>
                <a:lnTo>
                  <a:pt x="283845" y="536321"/>
                </a:lnTo>
                <a:close/>
              </a:path>
              <a:path w="338454" h="598804">
                <a:moveTo>
                  <a:pt x="296672" y="512318"/>
                </a:moveTo>
                <a:lnTo>
                  <a:pt x="297433" y="513461"/>
                </a:lnTo>
                <a:lnTo>
                  <a:pt x="296977" y="512709"/>
                </a:lnTo>
                <a:lnTo>
                  <a:pt x="296672" y="512318"/>
                </a:lnTo>
                <a:close/>
              </a:path>
              <a:path w="338454" h="598804">
                <a:moveTo>
                  <a:pt x="296977" y="512709"/>
                </a:moveTo>
                <a:lnTo>
                  <a:pt x="297433" y="513461"/>
                </a:lnTo>
                <a:lnTo>
                  <a:pt x="297564" y="513461"/>
                </a:lnTo>
                <a:lnTo>
                  <a:pt x="296977" y="512709"/>
                </a:lnTo>
                <a:close/>
              </a:path>
              <a:path w="338454" h="598804">
                <a:moveTo>
                  <a:pt x="296740" y="512318"/>
                </a:moveTo>
                <a:lnTo>
                  <a:pt x="296977" y="512709"/>
                </a:lnTo>
                <a:lnTo>
                  <a:pt x="296740" y="512318"/>
                </a:lnTo>
                <a:close/>
              </a:path>
              <a:path w="338454" h="598804">
                <a:moveTo>
                  <a:pt x="268228" y="510692"/>
                </a:moveTo>
                <a:lnTo>
                  <a:pt x="268338" y="510921"/>
                </a:lnTo>
                <a:lnTo>
                  <a:pt x="268228" y="510692"/>
                </a:lnTo>
                <a:close/>
              </a:path>
              <a:path w="338454" h="598804">
                <a:moveTo>
                  <a:pt x="228417" y="384556"/>
                </a:moveTo>
                <a:lnTo>
                  <a:pt x="200405" y="384556"/>
                </a:lnTo>
                <a:lnTo>
                  <a:pt x="268228" y="510692"/>
                </a:lnTo>
                <a:lnTo>
                  <a:pt x="267970" y="510159"/>
                </a:lnTo>
                <a:lnTo>
                  <a:pt x="295429" y="510159"/>
                </a:lnTo>
                <a:lnTo>
                  <a:pt x="295401" y="509905"/>
                </a:lnTo>
                <a:lnTo>
                  <a:pt x="294004" y="507111"/>
                </a:lnTo>
                <a:lnTo>
                  <a:pt x="292100" y="503428"/>
                </a:lnTo>
                <a:lnTo>
                  <a:pt x="290575" y="499872"/>
                </a:lnTo>
                <a:lnTo>
                  <a:pt x="290195" y="499237"/>
                </a:lnTo>
                <a:lnTo>
                  <a:pt x="228417" y="384556"/>
                </a:lnTo>
                <a:close/>
              </a:path>
              <a:path w="338454" h="598804">
                <a:moveTo>
                  <a:pt x="295401" y="509905"/>
                </a:moveTo>
                <a:lnTo>
                  <a:pt x="295782" y="510667"/>
                </a:lnTo>
                <a:lnTo>
                  <a:pt x="295401" y="509905"/>
                </a:lnTo>
                <a:close/>
              </a:path>
              <a:path w="338454" h="598804">
                <a:moveTo>
                  <a:pt x="292305" y="503826"/>
                </a:moveTo>
                <a:close/>
              </a:path>
              <a:path w="338454" h="598804">
                <a:moveTo>
                  <a:pt x="292131" y="503428"/>
                </a:moveTo>
                <a:lnTo>
                  <a:pt x="292305" y="503826"/>
                </a:lnTo>
                <a:lnTo>
                  <a:pt x="292131" y="503428"/>
                </a:lnTo>
                <a:close/>
              </a:path>
              <a:path w="338454" h="598804">
                <a:moveTo>
                  <a:pt x="133565" y="222377"/>
                </a:moveTo>
                <a:lnTo>
                  <a:pt x="106172" y="222377"/>
                </a:lnTo>
                <a:lnTo>
                  <a:pt x="106299" y="222631"/>
                </a:lnTo>
                <a:lnTo>
                  <a:pt x="120142" y="251587"/>
                </a:lnTo>
                <a:lnTo>
                  <a:pt x="120396" y="251968"/>
                </a:lnTo>
                <a:lnTo>
                  <a:pt x="135127" y="280289"/>
                </a:lnTo>
                <a:lnTo>
                  <a:pt x="135635" y="281178"/>
                </a:lnTo>
                <a:lnTo>
                  <a:pt x="174878" y="344170"/>
                </a:lnTo>
                <a:lnTo>
                  <a:pt x="200786" y="385318"/>
                </a:lnTo>
                <a:lnTo>
                  <a:pt x="200405" y="384556"/>
                </a:lnTo>
                <a:lnTo>
                  <a:pt x="228417" y="384556"/>
                </a:lnTo>
                <a:lnTo>
                  <a:pt x="222123" y="372872"/>
                </a:lnTo>
                <a:lnTo>
                  <a:pt x="221742" y="372110"/>
                </a:lnTo>
                <a:lnTo>
                  <a:pt x="195833" y="331089"/>
                </a:lnTo>
                <a:lnTo>
                  <a:pt x="157144" y="268986"/>
                </a:lnTo>
                <a:lnTo>
                  <a:pt x="156590" y="268097"/>
                </a:lnTo>
                <a:lnTo>
                  <a:pt x="142370" y="240537"/>
                </a:lnTo>
                <a:lnTo>
                  <a:pt x="133565" y="222377"/>
                </a:lnTo>
                <a:close/>
              </a:path>
              <a:path w="338454" h="598804">
                <a:moveTo>
                  <a:pt x="156590" y="268097"/>
                </a:moveTo>
                <a:lnTo>
                  <a:pt x="157099" y="268986"/>
                </a:lnTo>
                <a:lnTo>
                  <a:pt x="156873" y="268550"/>
                </a:lnTo>
                <a:lnTo>
                  <a:pt x="156590" y="268097"/>
                </a:lnTo>
                <a:close/>
              </a:path>
              <a:path w="338454" h="598804">
                <a:moveTo>
                  <a:pt x="156873" y="268550"/>
                </a:moveTo>
                <a:lnTo>
                  <a:pt x="157099" y="268986"/>
                </a:lnTo>
                <a:lnTo>
                  <a:pt x="156873" y="268550"/>
                </a:lnTo>
                <a:close/>
              </a:path>
              <a:path w="338454" h="598804">
                <a:moveTo>
                  <a:pt x="156638" y="268097"/>
                </a:moveTo>
                <a:lnTo>
                  <a:pt x="156873" y="268550"/>
                </a:lnTo>
                <a:lnTo>
                  <a:pt x="156638" y="268097"/>
                </a:lnTo>
                <a:close/>
              </a:path>
              <a:path w="338454" h="598804">
                <a:moveTo>
                  <a:pt x="142427" y="240654"/>
                </a:moveTo>
                <a:lnTo>
                  <a:pt x="142494" y="240792"/>
                </a:lnTo>
                <a:lnTo>
                  <a:pt x="142427" y="240654"/>
                </a:lnTo>
                <a:close/>
              </a:path>
              <a:path w="338454" h="598804">
                <a:moveTo>
                  <a:pt x="142370" y="240537"/>
                </a:moveTo>
                <a:close/>
              </a:path>
              <a:path w="338454" h="598804">
                <a:moveTo>
                  <a:pt x="106214" y="222466"/>
                </a:moveTo>
                <a:lnTo>
                  <a:pt x="106293" y="222631"/>
                </a:lnTo>
                <a:lnTo>
                  <a:pt x="106214" y="222466"/>
                </a:lnTo>
                <a:close/>
              </a:path>
              <a:path w="338454" h="598804">
                <a:moveTo>
                  <a:pt x="101278" y="158623"/>
                </a:moveTo>
                <a:lnTo>
                  <a:pt x="73532" y="158623"/>
                </a:lnTo>
                <a:lnTo>
                  <a:pt x="74040" y="159512"/>
                </a:lnTo>
                <a:lnTo>
                  <a:pt x="106214" y="222466"/>
                </a:lnTo>
                <a:lnTo>
                  <a:pt x="133565" y="222377"/>
                </a:lnTo>
                <a:lnTo>
                  <a:pt x="128270" y="211455"/>
                </a:lnTo>
                <a:lnTo>
                  <a:pt x="101278" y="158623"/>
                </a:lnTo>
                <a:close/>
              </a:path>
              <a:path w="338454" h="598804">
                <a:moveTo>
                  <a:pt x="73733" y="159014"/>
                </a:moveTo>
                <a:lnTo>
                  <a:pt x="73988" y="159512"/>
                </a:lnTo>
                <a:lnTo>
                  <a:pt x="73733" y="159014"/>
                </a:lnTo>
                <a:close/>
              </a:path>
              <a:path w="338454" h="598804">
                <a:moveTo>
                  <a:pt x="73532" y="158623"/>
                </a:moveTo>
                <a:lnTo>
                  <a:pt x="73733" y="159014"/>
                </a:lnTo>
                <a:lnTo>
                  <a:pt x="74040" y="159512"/>
                </a:lnTo>
                <a:lnTo>
                  <a:pt x="73532" y="158623"/>
                </a:lnTo>
                <a:close/>
              </a:path>
              <a:path w="338454" h="598804">
                <a:moveTo>
                  <a:pt x="27449" y="23114"/>
                </a:moveTo>
                <a:lnTo>
                  <a:pt x="2158" y="23114"/>
                </a:lnTo>
                <a:lnTo>
                  <a:pt x="2412" y="24130"/>
                </a:lnTo>
                <a:lnTo>
                  <a:pt x="3175" y="28321"/>
                </a:lnTo>
                <a:lnTo>
                  <a:pt x="4318" y="32004"/>
                </a:lnTo>
                <a:lnTo>
                  <a:pt x="4445" y="32639"/>
                </a:lnTo>
                <a:lnTo>
                  <a:pt x="5969" y="36576"/>
                </a:lnTo>
                <a:lnTo>
                  <a:pt x="6096" y="36957"/>
                </a:lnTo>
                <a:lnTo>
                  <a:pt x="7493" y="40512"/>
                </a:lnTo>
                <a:lnTo>
                  <a:pt x="8762" y="44196"/>
                </a:lnTo>
                <a:lnTo>
                  <a:pt x="11556" y="49784"/>
                </a:lnTo>
                <a:lnTo>
                  <a:pt x="15494" y="56515"/>
                </a:lnTo>
                <a:lnTo>
                  <a:pt x="20827" y="67183"/>
                </a:lnTo>
                <a:lnTo>
                  <a:pt x="60832" y="138176"/>
                </a:lnTo>
                <a:lnTo>
                  <a:pt x="61086" y="138557"/>
                </a:lnTo>
                <a:lnTo>
                  <a:pt x="73733" y="159014"/>
                </a:lnTo>
                <a:lnTo>
                  <a:pt x="73532" y="158623"/>
                </a:lnTo>
                <a:lnTo>
                  <a:pt x="101278" y="158623"/>
                </a:lnTo>
                <a:lnTo>
                  <a:pt x="95503" y="147320"/>
                </a:lnTo>
                <a:lnTo>
                  <a:pt x="94996" y="146431"/>
                </a:lnTo>
                <a:lnTo>
                  <a:pt x="82042" y="125603"/>
                </a:lnTo>
                <a:lnTo>
                  <a:pt x="42703" y="55626"/>
                </a:lnTo>
                <a:lnTo>
                  <a:pt x="37210" y="44831"/>
                </a:lnTo>
                <a:lnTo>
                  <a:pt x="36956" y="44196"/>
                </a:lnTo>
                <a:lnTo>
                  <a:pt x="32893" y="37337"/>
                </a:lnTo>
                <a:lnTo>
                  <a:pt x="31496" y="34417"/>
                </a:lnTo>
                <a:lnTo>
                  <a:pt x="31639" y="34417"/>
                </a:lnTo>
                <a:lnTo>
                  <a:pt x="30606" y="31750"/>
                </a:lnTo>
                <a:lnTo>
                  <a:pt x="30479" y="31369"/>
                </a:lnTo>
                <a:lnTo>
                  <a:pt x="29282" y="28321"/>
                </a:lnTo>
                <a:lnTo>
                  <a:pt x="28074" y="24892"/>
                </a:lnTo>
                <a:lnTo>
                  <a:pt x="27939" y="24892"/>
                </a:lnTo>
                <a:lnTo>
                  <a:pt x="27449" y="23114"/>
                </a:lnTo>
                <a:close/>
              </a:path>
              <a:path w="338454" h="598804">
                <a:moveTo>
                  <a:pt x="82081" y="125603"/>
                </a:moveTo>
                <a:lnTo>
                  <a:pt x="82296" y="125984"/>
                </a:lnTo>
                <a:lnTo>
                  <a:pt x="82081" y="125603"/>
                </a:lnTo>
                <a:close/>
              </a:path>
              <a:path w="338454" h="598804">
                <a:moveTo>
                  <a:pt x="15112" y="55880"/>
                </a:moveTo>
                <a:lnTo>
                  <a:pt x="15434" y="56515"/>
                </a:lnTo>
                <a:lnTo>
                  <a:pt x="15112" y="55880"/>
                </a:lnTo>
                <a:close/>
              </a:path>
              <a:path w="338454" h="598804">
                <a:moveTo>
                  <a:pt x="42418" y="55118"/>
                </a:moveTo>
                <a:lnTo>
                  <a:pt x="42672" y="55626"/>
                </a:lnTo>
                <a:lnTo>
                  <a:pt x="42418" y="55118"/>
                </a:lnTo>
                <a:close/>
              </a:path>
              <a:path w="338454" h="598804">
                <a:moveTo>
                  <a:pt x="7365" y="40259"/>
                </a:moveTo>
                <a:lnTo>
                  <a:pt x="7456" y="40512"/>
                </a:lnTo>
                <a:lnTo>
                  <a:pt x="7365" y="40259"/>
                </a:lnTo>
                <a:close/>
              </a:path>
              <a:path w="338454" h="598804">
                <a:moveTo>
                  <a:pt x="32956" y="37337"/>
                </a:moveTo>
                <a:lnTo>
                  <a:pt x="33274" y="37973"/>
                </a:lnTo>
                <a:lnTo>
                  <a:pt x="32956" y="37337"/>
                </a:lnTo>
                <a:close/>
              </a:path>
              <a:path w="338454" h="598804">
                <a:moveTo>
                  <a:pt x="31639" y="34417"/>
                </a:moveTo>
                <a:lnTo>
                  <a:pt x="31496" y="34417"/>
                </a:lnTo>
                <a:lnTo>
                  <a:pt x="32130" y="35687"/>
                </a:lnTo>
                <a:lnTo>
                  <a:pt x="31639" y="34417"/>
                </a:lnTo>
                <a:close/>
              </a:path>
              <a:path w="338454" h="598804">
                <a:moveTo>
                  <a:pt x="29082" y="27812"/>
                </a:moveTo>
                <a:lnTo>
                  <a:pt x="29209" y="28194"/>
                </a:lnTo>
                <a:lnTo>
                  <a:pt x="29082" y="27812"/>
                </a:lnTo>
                <a:close/>
              </a:path>
              <a:path w="338454" h="598804">
                <a:moveTo>
                  <a:pt x="27812" y="24130"/>
                </a:moveTo>
                <a:lnTo>
                  <a:pt x="27939" y="24892"/>
                </a:lnTo>
                <a:lnTo>
                  <a:pt x="28074" y="24892"/>
                </a:lnTo>
                <a:lnTo>
                  <a:pt x="27812" y="24130"/>
                </a:lnTo>
                <a:close/>
              </a:path>
              <a:path w="338454" h="598804">
                <a:moveTo>
                  <a:pt x="2242" y="23544"/>
                </a:moveTo>
                <a:lnTo>
                  <a:pt x="2357" y="24130"/>
                </a:lnTo>
                <a:lnTo>
                  <a:pt x="2242" y="23544"/>
                </a:lnTo>
                <a:close/>
              </a:path>
              <a:path w="338454" h="598804">
                <a:moveTo>
                  <a:pt x="2158" y="23114"/>
                </a:moveTo>
                <a:lnTo>
                  <a:pt x="2242" y="23544"/>
                </a:lnTo>
                <a:lnTo>
                  <a:pt x="2412" y="24130"/>
                </a:lnTo>
                <a:lnTo>
                  <a:pt x="2158" y="23114"/>
                </a:lnTo>
                <a:close/>
              </a:path>
              <a:path w="338454" h="598804">
                <a:moveTo>
                  <a:pt x="18542" y="0"/>
                </a:moveTo>
                <a:lnTo>
                  <a:pt x="4952" y="1270"/>
                </a:lnTo>
                <a:lnTo>
                  <a:pt x="0" y="7239"/>
                </a:lnTo>
                <a:lnTo>
                  <a:pt x="549" y="14521"/>
                </a:lnTo>
                <a:lnTo>
                  <a:pt x="888" y="18034"/>
                </a:lnTo>
                <a:lnTo>
                  <a:pt x="1270" y="20193"/>
                </a:lnTo>
                <a:lnTo>
                  <a:pt x="2242" y="23544"/>
                </a:lnTo>
                <a:lnTo>
                  <a:pt x="2158" y="23114"/>
                </a:lnTo>
                <a:lnTo>
                  <a:pt x="27449" y="23114"/>
                </a:lnTo>
                <a:lnTo>
                  <a:pt x="27309" y="22606"/>
                </a:lnTo>
                <a:lnTo>
                  <a:pt x="27177" y="22606"/>
                </a:lnTo>
                <a:lnTo>
                  <a:pt x="26969" y="21459"/>
                </a:lnTo>
                <a:lnTo>
                  <a:pt x="26952" y="21209"/>
                </a:lnTo>
                <a:lnTo>
                  <a:pt x="26543" y="18669"/>
                </a:lnTo>
                <a:lnTo>
                  <a:pt x="26288" y="17653"/>
                </a:lnTo>
                <a:lnTo>
                  <a:pt x="25753" y="15748"/>
                </a:lnTo>
                <a:lnTo>
                  <a:pt x="25526" y="15748"/>
                </a:lnTo>
                <a:lnTo>
                  <a:pt x="25146" y="13589"/>
                </a:lnTo>
                <a:lnTo>
                  <a:pt x="25318" y="13589"/>
                </a:lnTo>
                <a:lnTo>
                  <a:pt x="25146" y="11811"/>
                </a:lnTo>
                <a:lnTo>
                  <a:pt x="24637" y="4953"/>
                </a:lnTo>
                <a:lnTo>
                  <a:pt x="18542" y="0"/>
                </a:lnTo>
                <a:close/>
              </a:path>
              <a:path w="338454" h="598804">
                <a:moveTo>
                  <a:pt x="26924" y="21209"/>
                </a:moveTo>
                <a:lnTo>
                  <a:pt x="27177" y="22606"/>
                </a:lnTo>
                <a:lnTo>
                  <a:pt x="26993" y="21459"/>
                </a:lnTo>
                <a:lnTo>
                  <a:pt x="26924" y="21209"/>
                </a:lnTo>
                <a:close/>
              </a:path>
              <a:path w="338454" h="598804">
                <a:moveTo>
                  <a:pt x="26993" y="21459"/>
                </a:moveTo>
                <a:lnTo>
                  <a:pt x="27177" y="22606"/>
                </a:lnTo>
                <a:lnTo>
                  <a:pt x="27309" y="22606"/>
                </a:lnTo>
                <a:lnTo>
                  <a:pt x="26993" y="21459"/>
                </a:lnTo>
                <a:close/>
              </a:path>
              <a:path w="338454" h="598804">
                <a:moveTo>
                  <a:pt x="26952" y="21209"/>
                </a:moveTo>
                <a:lnTo>
                  <a:pt x="26993" y="21459"/>
                </a:lnTo>
                <a:lnTo>
                  <a:pt x="26952" y="21209"/>
                </a:lnTo>
                <a:close/>
              </a:path>
              <a:path w="338454" h="598804">
                <a:moveTo>
                  <a:pt x="25146" y="13589"/>
                </a:moveTo>
                <a:lnTo>
                  <a:pt x="25526" y="15748"/>
                </a:lnTo>
                <a:lnTo>
                  <a:pt x="25408" y="14521"/>
                </a:lnTo>
                <a:lnTo>
                  <a:pt x="25146" y="13589"/>
                </a:lnTo>
                <a:close/>
              </a:path>
              <a:path w="338454" h="598804">
                <a:moveTo>
                  <a:pt x="25408" y="14521"/>
                </a:moveTo>
                <a:lnTo>
                  <a:pt x="25526" y="15748"/>
                </a:lnTo>
                <a:lnTo>
                  <a:pt x="25753" y="15748"/>
                </a:lnTo>
                <a:lnTo>
                  <a:pt x="25408" y="14521"/>
                </a:lnTo>
                <a:close/>
              </a:path>
              <a:path w="338454" h="598804">
                <a:moveTo>
                  <a:pt x="25318" y="13589"/>
                </a:moveTo>
                <a:lnTo>
                  <a:pt x="25146" y="13589"/>
                </a:lnTo>
                <a:lnTo>
                  <a:pt x="25408" y="14521"/>
                </a:lnTo>
                <a:lnTo>
                  <a:pt x="25318" y="13589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DC725A14-A5B5-30C1-77D8-55E8FE0AF8F4}"/>
              </a:ext>
            </a:extLst>
          </p:cNvPr>
          <p:cNvSpPr/>
          <p:nvPr/>
        </p:nvSpPr>
        <p:spPr>
          <a:xfrm>
            <a:off x="6704458" y="2571878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667DC528-9648-65C9-01EA-85D5D0A53167}"/>
              </a:ext>
            </a:extLst>
          </p:cNvPr>
          <p:cNvSpPr/>
          <p:nvPr/>
        </p:nvSpPr>
        <p:spPr>
          <a:xfrm>
            <a:off x="8873490" y="2584197"/>
            <a:ext cx="423545" cy="875030"/>
          </a:xfrm>
          <a:custGeom>
            <a:avLst/>
            <a:gdLst/>
            <a:ahLst/>
            <a:cxnLst/>
            <a:rect l="l" t="t" r="r" b="b"/>
            <a:pathLst>
              <a:path w="423545" h="875029">
                <a:moveTo>
                  <a:pt x="370782" y="734059"/>
                </a:moveTo>
                <a:lnTo>
                  <a:pt x="345948" y="734059"/>
                </a:lnTo>
                <a:lnTo>
                  <a:pt x="346201" y="735964"/>
                </a:lnTo>
                <a:lnTo>
                  <a:pt x="351408" y="768730"/>
                </a:lnTo>
                <a:lnTo>
                  <a:pt x="353313" y="775715"/>
                </a:lnTo>
                <a:lnTo>
                  <a:pt x="355726" y="782954"/>
                </a:lnTo>
                <a:lnTo>
                  <a:pt x="361187" y="796289"/>
                </a:lnTo>
                <a:lnTo>
                  <a:pt x="361315" y="796543"/>
                </a:lnTo>
                <a:lnTo>
                  <a:pt x="364490" y="804037"/>
                </a:lnTo>
                <a:lnTo>
                  <a:pt x="369734" y="815560"/>
                </a:lnTo>
                <a:lnTo>
                  <a:pt x="369950" y="816101"/>
                </a:lnTo>
                <a:lnTo>
                  <a:pt x="375793" y="827151"/>
                </a:lnTo>
                <a:lnTo>
                  <a:pt x="376300" y="828039"/>
                </a:lnTo>
                <a:lnTo>
                  <a:pt x="393573" y="855726"/>
                </a:lnTo>
                <a:lnTo>
                  <a:pt x="393826" y="856233"/>
                </a:lnTo>
                <a:lnTo>
                  <a:pt x="401066" y="866775"/>
                </a:lnTo>
                <a:lnTo>
                  <a:pt x="402081" y="868299"/>
                </a:lnTo>
                <a:lnTo>
                  <a:pt x="403478" y="869441"/>
                </a:lnTo>
                <a:lnTo>
                  <a:pt x="405002" y="870330"/>
                </a:lnTo>
                <a:lnTo>
                  <a:pt x="409701" y="872997"/>
                </a:lnTo>
                <a:lnTo>
                  <a:pt x="412623" y="874521"/>
                </a:lnTo>
                <a:lnTo>
                  <a:pt x="416178" y="874521"/>
                </a:lnTo>
                <a:lnTo>
                  <a:pt x="418973" y="872616"/>
                </a:lnTo>
                <a:lnTo>
                  <a:pt x="421767" y="870838"/>
                </a:lnTo>
                <a:lnTo>
                  <a:pt x="423291" y="867663"/>
                </a:lnTo>
                <a:lnTo>
                  <a:pt x="423036" y="864362"/>
                </a:lnTo>
                <a:lnTo>
                  <a:pt x="422528" y="859027"/>
                </a:lnTo>
                <a:lnTo>
                  <a:pt x="421004" y="854075"/>
                </a:lnTo>
                <a:lnTo>
                  <a:pt x="414527" y="843026"/>
                </a:lnTo>
                <a:lnTo>
                  <a:pt x="414400" y="842771"/>
                </a:lnTo>
                <a:lnTo>
                  <a:pt x="397762" y="816101"/>
                </a:lnTo>
                <a:lnTo>
                  <a:pt x="397128" y="815085"/>
                </a:lnTo>
                <a:lnTo>
                  <a:pt x="391922" y="804799"/>
                </a:lnTo>
                <a:lnTo>
                  <a:pt x="387335" y="794384"/>
                </a:lnTo>
                <a:lnTo>
                  <a:pt x="384153" y="787018"/>
                </a:lnTo>
                <a:lnTo>
                  <a:pt x="384070" y="786764"/>
                </a:lnTo>
                <a:lnTo>
                  <a:pt x="379026" y="774445"/>
                </a:lnTo>
                <a:lnTo>
                  <a:pt x="376851" y="768095"/>
                </a:lnTo>
                <a:lnTo>
                  <a:pt x="375292" y="762126"/>
                </a:lnTo>
                <a:lnTo>
                  <a:pt x="373887" y="756157"/>
                </a:lnTo>
                <a:lnTo>
                  <a:pt x="372655" y="750442"/>
                </a:lnTo>
                <a:lnTo>
                  <a:pt x="371717" y="744474"/>
                </a:lnTo>
                <a:lnTo>
                  <a:pt x="370782" y="734059"/>
                </a:lnTo>
                <a:close/>
              </a:path>
              <a:path w="423545" h="875029">
                <a:moveTo>
                  <a:pt x="397128" y="815085"/>
                </a:moveTo>
                <a:lnTo>
                  <a:pt x="397636" y="815975"/>
                </a:lnTo>
                <a:lnTo>
                  <a:pt x="397366" y="815466"/>
                </a:lnTo>
                <a:lnTo>
                  <a:pt x="397128" y="815085"/>
                </a:lnTo>
                <a:close/>
              </a:path>
              <a:path w="423545" h="875029">
                <a:moveTo>
                  <a:pt x="397425" y="815560"/>
                </a:moveTo>
                <a:lnTo>
                  <a:pt x="397636" y="815975"/>
                </a:lnTo>
                <a:lnTo>
                  <a:pt x="397425" y="815560"/>
                </a:lnTo>
                <a:close/>
              </a:path>
              <a:path w="423545" h="875029">
                <a:moveTo>
                  <a:pt x="397182" y="815085"/>
                </a:moveTo>
                <a:lnTo>
                  <a:pt x="397425" y="815560"/>
                </a:lnTo>
                <a:lnTo>
                  <a:pt x="397182" y="815085"/>
                </a:lnTo>
                <a:close/>
              </a:path>
              <a:path w="423545" h="875029">
                <a:moveTo>
                  <a:pt x="392138" y="805222"/>
                </a:moveTo>
                <a:close/>
              </a:path>
              <a:path w="423545" h="875029">
                <a:moveTo>
                  <a:pt x="391950" y="804799"/>
                </a:moveTo>
                <a:lnTo>
                  <a:pt x="392138" y="805222"/>
                </a:lnTo>
                <a:lnTo>
                  <a:pt x="391950" y="804799"/>
                </a:lnTo>
                <a:close/>
              </a:path>
              <a:path w="423545" h="875029">
                <a:moveTo>
                  <a:pt x="387223" y="794130"/>
                </a:moveTo>
                <a:lnTo>
                  <a:pt x="387223" y="794384"/>
                </a:lnTo>
                <a:lnTo>
                  <a:pt x="387223" y="794130"/>
                </a:lnTo>
                <a:close/>
              </a:path>
              <a:path w="423545" h="875029">
                <a:moveTo>
                  <a:pt x="384070" y="786764"/>
                </a:moveTo>
                <a:lnTo>
                  <a:pt x="384175" y="787018"/>
                </a:lnTo>
                <a:lnTo>
                  <a:pt x="384070" y="786764"/>
                </a:lnTo>
                <a:close/>
              </a:path>
              <a:path w="423545" h="875029">
                <a:moveTo>
                  <a:pt x="378714" y="773684"/>
                </a:moveTo>
                <a:lnTo>
                  <a:pt x="378968" y="774445"/>
                </a:lnTo>
                <a:lnTo>
                  <a:pt x="378714" y="773684"/>
                </a:lnTo>
                <a:close/>
              </a:path>
              <a:path w="423545" h="875029">
                <a:moveTo>
                  <a:pt x="376888" y="767968"/>
                </a:moveTo>
                <a:lnTo>
                  <a:pt x="377062" y="768603"/>
                </a:lnTo>
                <a:lnTo>
                  <a:pt x="376888" y="767968"/>
                </a:lnTo>
                <a:close/>
              </a:path>
              <a:path w="423545" h="875029">
                <a:moveTo>
                  <a:pt x="375337" y="762317"/>
                </a:moveTo>
                <a:lnTo>
                  <a:pt x="375411" y="762634"/>
                </a:lnTo>
                <a:lnTo>
                  <a:pt x="375337" y="762317"/>
                </a:lnTo>
                <a:close/>
              </a:path>
              <a:path w="423545" h="875029">
                <a:moveTo>
                  <a:pt x="375292" y="762126"/>
                </a:moveTo>
                <a:lnTo>
                  <a:pt x="375337" y="762317"/>
                </a:lnTo>
                <a:lnTo>
                  <a:pt x="375292" y="762126"/>
                </a:lnTo>
                <a:close/>
              </a:path>
              <a:path w="423545" h="875029">
                <a:moveTo>
                  <a:pt x="372530" y="749866"/>
                </a:moveTo>
                <a:lnTo>
                  <a:pt x="372618" y="750442"/>
                </a:lnTo>
                <a:lnTo>
                  <a:pt x="372530" y="749866"/>
                </a:lnTo>
                <a:close/>
              </a:path>
              <a:path w="423545" h="875029">
                <a:moveTo>
                  <a:pt x="372502" y="749680"/>
                </a:moveTo>
                <a:lnTo>
                  <a:pt x="372530" y="749866"/>
                </a:lnTo>
                <a:lnTo>
                  <a:pt x="372502" y="749680"/>
                </a:lnTo>
                <a:close/>
              </a:path>
              <a:path w="423545" h="875029">
                <a:moveTo>
                  <a:pt x="371659" y="743712"/>
                </a:moveTo>
                <a:lnTo>
                  <a:pt x="371728" y="744474"/>
                </a:lnTo>
                <a:lnTo>
                  <a:pt x="371659" y="743712"/>
                </a:lnTo>
                <a:close/>
              </a:path>
              <a:path w="423545" h="875029">
                <a:moveTo>
                  <a:pt x="346050" y="735328"/>
                </a:moveTo>
                <a:lnTo>
                  <a:pt x="346101" y="735964"/>
                </a:lnTo>
                <a:lnTo>
                  <a:pt x="346050" y="735328"/>
                </a:lnTo>
                <a:close/>
              </a:path>
              <a:path w="423545" h="875029">
                <a:moveTo>
                  <a:pt x="345948" y="734059"/>
                </a:moveTo>
                <a:lnTo>
                  <a:pt x="346050" y="735328"/>
                </a:lnTo>
                <a:lnTo>
                  <a:pt x="346201" y="735964"/>
                </a:lnTo>
                <a:lnTo>
                  <a:pt x="345948" y="734059"/>
                </a:lnTo>
                <a:close/>
              </a:path>
              <a:path w="423545" h="875029">
                <a:moveTo>
                  <a:pt x="369338" y="726313"/>
                </a:moveTo>
                <a:lnTo>
                  <a:pt x="344297" y="726313"/>
                </a:lnTo>
                <a:lnTo>
                  <a:pt x="344677" y="728217"/>
                </a:lnTo>
                <a:lnTo>
                  <a:pt x="344931" y="730630"/>
                </a:lnTo>
                <a:lnTo>
                  <a:pt x="346050" y="735328"/>
                </a:lnTo>
                <a:lnTo>
                  <a:pt x="345948" y="734059"/>
                </a:lnTo>
                <a:lnTo>
                  <a:pt x="370782" y="734059"/>
                </a:lnTo>
                <a:lnTo>
                  <a:pt x="370585" y="731901"/>
                </a:lnTo>
                <a:lnTo>
                  <a:pt x="370204" y="729995"/>
                </a:lnTo>
                <a:lnTo>
                  <a:pt x="369338" y="726313"/>
                </a:lnTo>
                <a:close/>
              </a:path>
              <a:path w="423545" h="875029">
                <a:moveTo>
                  <a:pt x="344493" y="727646"/>
                </a:moveTo>
                <a:lnTo>
                  <a:pt x="344577" y="728217"/>
                </a:lnTo>
                <a:lnTo>
                  <a:pt x="344493" y="727646"/>
                </a:lnTo>
                <a:close/>
              </a:path>
              <a:path w="423545" h="875029">
                <a:moveTo>
                  <a:pt x="344297" y="726313"/>
                </a:moveTo>
                <a:lnTo>
                  <a:pt x="344493" y="727646"/>
                </a:lnTo>
                <a:lnTo>
                  <a:pt x="344677" y="728217"/>
                </a:lnTo>
                <a:lnTo>
                  <a:pt x="344297" y="726313"/>
                </a:lnTo>
                <a:close/>
              </a:path>
              <a:path w="423545" h="875029">
                <a:moveTo>
                  <a:pt x="368972" y="723900"/>
                </a:moveTo>
                <a:lnTo>
                  <a:pt x="343280" y="723900"/>
                </a:lnTo>
                <a:lnTo>
                  <a:pt x="343407" y="724280"/>
                </a:lnTo>
                <a:lnTo>
                  <a:pt x="344493" y="727646"/>
                </a:lnTo>
                <a:lnTo>
                  <a:pt x="344297" y="726313"/>
                </a:lnTo>
                <a:lnTo>
                  <a:pt x="369338" y="726313"/>
                </a:lnTo>
                <a:lnTo>
                  <a:pt x="369286" y="725677"/>
                </a:lnTo>
                <a:lnTo>
                  <a:pt x="368972" y="723900"/>
                </a:lnTo>
                <a:close/>
              </a:path>
              <a:path w="423545" h="875029">
                <a:moveTo>
                  <a:pt x="369286" y="725677"/>
                </a:moveTo>
                <a:lnTo>
                  <a:pt x="369443" y="726566"/>
                </a:lnTo>
                <a:lnTo>
                  <a:pt x="369286" y="725677"/>
                </a:lnTo>
                <a:close/>
              </a:path>
              <a:path w="423545" h="875029">
                <a:moveTo>
                  <a:pt x="343363" y="724154"/>
                </a:moveTo>
                <a:close/>
              </a:path>
              <a:path w="423545" h="875029">
                <a:moveTo>
                  <a:pt x="366603" y="715644"/>
                </a:moveTo>
                <a:lnTo>
                  <a:pt x="340359" y="715644"/>
                </a:lnTo>
                <a:lnTo>
                  <a:pt x="340868" y="716914"/>
                </a:lnTo>
                <a:lnTo>
                  <a:pt x="343363" y="724154"/>
                </a:lnTo>
                <a:lnTo>
                  <a:pt x="343280" y="723900"/>
                </a:lnTo>
                <a:lnTo>
                  <a:pt x="368972" y="723900"/>
                </a:lnTo>
                <a:lnTo>
                  <a:pt x="368680" y="722249"/>
                </a:lnTo>
                <a:lnTo>
                  <a:pt x="368173" y="720470"/>
                </a:lnTo>
                <a:lnTo>
                  <a:pt x="366603" y="715644"/>
                </a:lnTo>
                <a:close/>
              </a:path>
              <a:path w="423545" h="875029">
                <a:moveTo>
                  <a:pt x="340558" y="716208"/>
                </a:moveTo>
                <a:lnTo>
                  <a:pt x="340808" y="716914"/>
                </a:lnTo>
                <a:lnTo>
                  <a:pt x="340558" y="716208"/>
                </a:lnTo>
                <a:close/>
              </a:path>
              <a:path w="423545" h="875029">
                <a:moveTo>
                  <a:pt x="340359" y="715644"/>
                </a:moveTo>
                <a:lnTo>
                  <a:pt x="340558" y="716208"/>
                </a:lnTo>
                <a:lnTo>
                  <a:pt x="340868" y="716914"/>
                </a:lnTo>
                <a:lnTo>
                  <a:pt x="340359" y="715644"/>
                </a:lnTo>
                <a:close/>
              </a:path>
              <a:path w="423545" h="875029">
                <a:moveTo>
                  <a:pt x="244595" y="495589"/>
                </a:moveTo>
                <a:lnTo>
                  <a:pt x="260350" y="534542"/>
                </a:lnTo>
                <a:lnTo>
                  <a:pt x="273684" y="567943"/>
                </a:lnTo>
                <a:lnTo>
                  <a:pt x="273938" y="568451"/>
                </a:lnTo>
                <a:lnTo>
                  <a:pt x="339090" y="712851"/>
                </a:lnTo>
                <a:lnTo>
                  <a:pt x="340558" y="716208"/>
                </a:lnTo>
                <a:lnTo>
                  <a:pt x="340359" y="715644"/>
                </a:lnTo>
                <a:lnTo>
                  <a:pt x="366603" y="715644"/>
                </a:lnTo>
                <a:lnTo>
                  <a:pt x="365342" y="712088"/>
                </a:lnTo>
                <a:lnTo>
                  <a:pt x="365289" y="711834"/>
                </a:lnTo>
                <a:lnTo>
                  <a:pt x="363854" y="707770"/>
                </a:lnTo>
                <a:lnTo>
                  <a:pt x="296418" y="558291"/>
                </a:lnTo>
                <a:lnTo>
                  <a:pt x="283336" y="525399"/>
                </a:lnTo>
                <a:lnTo>
                  <a:pt x="283336" y="525271"/>
                </a:lnTo>
                <a:lnTo>
                  <a:pt x="271622" y="496442"/>
                </a:lnTo>
                <a:lnTo>
                  <a:pt x="245109" y="496442"/>
                </a:lnTo>
                <a:lnTo>
                  <a:pt x="244595" y="495589"/>
                </a:lnTo>
                <a:close/>
              </a:path>
              <a:path w="423545" h="875029">
                <a:moveTo>
                  <a:pt x="365289" y="711834"/>
                </a:moveTo>
                <a:lnTo>
                  <a:pt x="365378" y="712088"/>
                </a:lnTo>
                <a:lnTo>
                  <a:pt x="365289" y="711834"/>
                </a:lnTo>
                <a:close/>
              </a:path>
              <a:path w="423545" h="875029">
                <a:moveTo>
                  <a:pt x="296469" y="558291"/>
                </a:moveTo>
                <a:lnTo>
                  <a:pt x="296672" y="558800"/>
                </a:lnTo>
                <a:lnTo>
                  <a:pt x="296469" y="558291"/>
                </a:lnTo>
                <a:close/>
              </a:path>
              <a:path w="423545" h="875029">
                <a:moveTo>
                  <a:pt x="244221" y="494664"/>
                </a:moveTo>
                <a:lnTo>
                  <a:pt x="244595" y="495589"/>
                </a:lnTo>
                <a:lnTo>
                  <a:pt x="245109" y="496442"/>
                </a:lnTo>
                <a:lnTo>
                  <a:pt x="244221" y="494664"/>
                </a:lnTo>
                <a:close/>
              </a:path>
              <a:path w="423545" h="875029">
                <a:moveTo>
                  <a:pt x="270899" y="494664"/>
                </a:moveTo>
                <a:lnTo>
                  <a:pt x="244221" y="494664"/>
                </a:lnTo>
                <a:lnTo>
                  <a:pt x="245109" y="496442"/>
                </a:lnTo>
                <a:lnTo>
                  <a:pt x="271622" y="496442"/>
                </a:lnTo>
                <a:lnTo>
                  <a:pt x="270899" y="494664"/>
                </a:lnTo>
                <a:close/>
              </a:path>
              <a:path w="423545" h="875029">
                <a:moveTo>
                  <a:pt x="248025" y="453516"/>
                </a:moveTo>
                <a:lnTo>
                  <a:pt x="219201" y="453516"/>
                </a:lnTo>
                <a:lnTo>
                  <a:pt x="244595" y="495589"/>
                </a:lnTo>
                <a:lnTo>
                  <a:pt x="244221" y="494664"/>
                </a:lnTo>
                <a:lnTo>
                  <a:pt x="270899" y="494664"/>
                </a:lnTo>
                <a:lnTo>
                  <a:pt x="267080" y="485266"/>
                </a:lnTo>
                <a:lnTo>
                  <a:pt x="266192" y="483615"/>
                </a:lnTo>
                <a:lnTo>
                  <a:pt x="248025" y="453516"/>
                </a:lnTo>
                <a:close/>
              </a:path>
              <a:path w="423545" h="875029">
                <a:moveTo>
                  <a:pt x="50883" y="74802"/>
                </a:moveTo>
                <a:lnTo>
                  <a:pt x="24256" y="74802"/>
                </a:lnTo>
                <a:lnTo>
                  <a:pt x="24765" y="75945"/>
                </a:lnTo>
                <a:lnTo>
                  <a:pt x="58800" y="160146"/>
                </a:lnTo>
                <a:lnTo>
                  <a:pt x="71247" y="193420"/>
                </a:lnTo>
                <a:lnTo>
                  <a:pt x="71500" y="193801"/>
                </a:lnTo>
                <a:lnTo>
                  <a:pt x="85471" y="227456"/>
                </a:lnTo>
                <a:lnTo>
                  <a:pt x="121920" y="298703"/>
                </a:lnTo>
                <a:lnTo>
                  <a:pt x="122427" y="299592"/>
                </a:lnTo>
                <a:lnTo>
                  <a:pt x="214249" y="445769"/>
                </a:lnTo>
                <a:lnTo>
                  <a:pt x="219328" y="453770"/>
                </a:lnTo>
                <a:lnTo>
                  <a:pt x="219201" y="453516"/>
                </a:lnTo>
                <a:lnTo>
                  <a:pt x="248025" y="453516"/>
                </a:lnTo>
                <a:lnTo>
                  <a:pt x="240283" y="440689"/>
                </a:lnTo>
                <a:lnTo>
                  <a:pt x="240156" y="440435"/>
                </a:lnTo>
                <a:lnTo>
                  <a:pt x="235158" y="432688"/>
                </a:lnTo>
                <a:lnTo>
                  <a:pt x="143941" y="287400"/>
                </a:lnTo>
                <a:lnTo>
                  <a:pt x="143382" y="286512"/>
                </a:lnTo>
                <a:lnTo>
                  <a:pt x="108022" y="217042"/>
                </a:lnTo>
                <a:lnTo>
                  <a:pt x="94233" y="184276"/>
                </a:lnTo>
                <a:lnTo>
                  <a:pt x="81787" y="151129"/>
                </a:lnTo>
                <a:lnTo>
                  <a:pt x="81787" y="150875"/>
                </a:lnTo>
                <a:lnTo>
                  <a:pt x="50883" y="74802"/>
                </a:lnTo>
                <a:close/>
              </a:path>
              <a:path w="423545" h="875029">
                <a:moveTo>
                  <a:pt x="235124" y="432562"/>
                </a:moveTo>
                <a:close/>
              </a:path>
              <a:path w="423545" h="875029">
                <a:moveTo>
                  <a:pt x="143382" y="286512"/>
                </a:moveTo>
                <a:lnTo>
                  <a:pt x="143891" y="287400"/>
                </a:lnTo>
                <a:lnTo>
                  <a:pt x="143673" y="286974"/>
                </a:lnTo>
                <a:lnTo>
                  <a:pt x="143382" y="286512"/>
                </a:lnTo>
                <a:close/>
              </a:path>
              <a:path w="423545" h="875029">
                <a:moveTo>
                  <a:pt x="143673" y="286974"/>
                </a:moveTo>
                <a:lnTo>
                  <a:pt x="143891" y="287400"/>
                </a:lnTo>
                <a:lnTo>
                  <a:pt x="143673" y="286974"/>
                </a:lnTo>
                <a:close/>
              </a:path>
              <a:path w="423545" h="875029">
                <a:moveTo>
                  <a:pt x="143437" y="286512"/>
                </a:moveTo>
                <a:lnTo>
                  <a:pt x="143673" y="286974"/>
                </a:lnTo>
                <a:lnTo>
                  <a:pt x="143437" y="286512"/>
                </a:lnTo>
                <a:close/>
              </a:path>
              <a:path w="423545" h="875029">
                <a:moveTo>
                  <a:pt x="107618" y="216251"/>
                </a:moveTo>
                <a:lnTo>
                  <a:pt x="107950" y="217042"/>
                </a:lnTo>
                <a:lnTo>
                  <a:pt x="107618" y="216251"/>
                </a:lnTo>
                <a:close/>
              </a:path>
              <a:path w="423545" h="875029">
                <a:moveTo>
                  <a:pt x="107577" y="216153"/>
                </a:moveTo>
                <a:close/>
              </a:path>
              <a:path w="423545" h="875029">
                <a:moveTo>
                  <a:pt x="94343" y="184276"/>
                </a:moveTo>
                <a:lnTo>
                  <a:pt x="94487" y="184657"/>
                </a:lnTo>
                <a:lnTo>
                  <a:pt x="94343" y="184276"/>
                </a:lnTo>
                <a:close/>
              </a:path>
              <a:path w="423545" h="875029">
                <a:moveTo>
                  <a:pt x="58674" y="159892"/>
                </a:moveTo>
                <a:lnTo>
                  <a:pt x="58769" y="160146"/>
                </a:lnTo>
                <a:lnTo>
                  <a:pt x="58674" y="159892"/>
                </a:lnTo>
                <a:close/>
              </a:path>
              <a:path w="423545" h="875029">
                <a:moveTo>
                  <a:pt x="24572" y="75582"/>
                </a:moveTo>
                <a:lnTo>
                  <a:pt x="24719" y="75945"/>
                </a:lnTo>
                <a:lnTo>
                  <a:pt x="24572" y="75582"/>
                </a:lnTo>
                <a:close/>
              </a:path>
              <a:path w="423545" h="875029">
                <a:moveTo>
                  <a:pt x="24256" y="74802"/>
                </a:moveTo>
                <a:lnTo>
                  <a:pt x="24572" y="75582"/>
                </a:lnTo>
                <a:lnTo>
                  <a:pt x="24765" y="75945"/>
                </a:lnTo>
                <a:lnTo>
                  <a:pt x="24256" y="74802"/>
                </a:lnTo>
                <a:close/>
              </a:path>
              <a:path w="423545" h="875029">
                <a:moveTo>
                  <a:pt x="45869" y="62991"/>
                </a:moveTo>
                <a:lnTo>
                  <a:pt x="17906" y="62991"/>
                </a:lnTo>
                <a:lnTo>
                  <a:pt x="24572" y="75582"/>
                </a:lnTo>
                <a:lnTo>
                  <a:pt x="24256" y="74802"/>
                </a:lnTo>
                <a:lnTo>
                  <a:pt x="50883" y="74802"/>
                </a:lnTo>
                <a:lnTo>
                  <a:pt x="47117" y="65531"/>
                </a:lnTo>
                <a:lnTo>
                  <a:pt x="46608" y="64388"/>
                </a:lnTo>
                <a:lnTo>
                  <a:pt x="45869" y="62991"/>
                </a:lnTo>
                <a:close/>
              </a:path>
              <a:path w="423545" h="875029">
                <a:moveTo>
                  <a:pt x="18033" y="0"/>
                </a:moveTo>
                <a:lnTo>
                  <a:pt x="4572" y="2285"/>
                </a:lnTo>
                <a:lnTo>
                  <a:pt x="0" y="8635"/>
                </a:lnTo>
                <a:lnTo>
                  <a:pt x="1143" y="15366"/>
                </a:lnTo>
                <a:lnTo>
                  <a:pt x="2667" y="24002"/>
                </a:lnTo>
                <a:lnTo>
                  <a:pt x="2794" y="25018"/>
                </a:lnTo>
                <a:lnTo>
                  <a:pt x="3936" y="29337"/>
                </a:lnTo>
                <a:lnTo>
                  <a:pt x="4952" y="33654"/>
                </a:lnTo>
                <a:lnTo>
                  <a:pt x="5206" y="34543"/>
                </a:lnTo>
                <a:lnTo>
                  <a:pt x="6730" y="38862"/>
                </a:lnTo>
                <a:lnTo>
                  <a:pt x="8127" y="43179"/>
                </a:lnTo>
                <a:lnTo>
                  <a:pt x="10413" y="48387"/>
                </a:lnTo>
                <a:lnTo>
                  <a:pt x="12192" y="52324"/>
                </a:lnTo>
                <a:lnTo>
                  <a:pt x="12573" y="53085"/>
                </a:lnTo>
                <a:lnTo>
                  <a:pt x="17906" y="63118"/>
                </a:lnTo>
                <a:lnTo>
                  <a:pt x="45869" y="62991"/>
                </a:lnTo>
                <a:lnTo>
                  <a:pt x="39750" y="51434"/>
                </a:lnTo>
                <a:lnTo>
                  <a:pt x="34817" y="42037"/>
                </a:lnTo>
                <a:lnTo>
                  <a:pt x="34671" y="42037"/>
                </a:lnTo>
                <a:lnTo>
                  <a:pt x="31115" y="34162"/>
                </a:lnTo>
                <a:lnTo>
                  <a:pt x="30099" y="30987"/>
                </a:lnTo>
                <a:lnTo>
                  <a:pt x="28989" y="27558"/>
                </a:lnTo>
                <a:lnTo>
                  <a:pt x="28847" y="27177"/>
                </a:lnTo>
                <a:lnTo>
                  <a:pt x="28746" y="26669"/>
                </a:lnTo>
                <a:lnTo>
                  <a:pt x="27940" y="23240"/>
                </a:lnTo>
                <a:lnTo>
                  <a:pt x="27065" y="19938"/>
                </a:lnTo>
                <a:lnTo>
                  <a:pt x="26797" y="18922"/>
                </a:lnTo>
                <a:lnTo>
                  <a:pt x="25526" y="11302"/>
                </a:lnTo>
                <a:lnTo>
                  <a:pt x="24510" y="4571"/>
                </a:lnTo>
                <a:lnTo>
                  <a:pt x="18033" y="0"/>
                </a:lnTo>
                <a:close/>
              </a:path>
              <a:path w="423545" h="875029">
                <a:moveTo>
                  <a:pt x="34417" y="41275"/>
                </a:moveTo>
                <a:lnTo>
                  <a:pt x="34671" y="42037"/>
                </a:lnTo>
                <a:lnTo>
                  <a:pt x="34817" y="42037"/>
                </a:lnTo>
                <a:lnTo>
                  <a:pt x="34417" y="41275"/>
                </a:lnTo>
                <a:close/>
              </a:path>
              <a:path w="423545" h="875029">
                <a:moveTo>
                  <a:pt x="31593" y="35222"/>
                </a:moveTo>
                <a:close/>
              </a:path>
              <a:path w="423545" h="875029">
                <a:moveTo>
                  <a:pt x="31219" y="34162"/>
                </a:moveTo>
                <a:lnTo>
                  <a:pt x="31593" y="35222"/>
                </a:lnTo>
                <a:lnTo>
                  <a:pt x="31219" y="34162"/>
                </a:lnTo>
                <a:close/>
              </a:path>
              <a:path w="423545" h="875029">
                <a:moveTo>
                  <a:pt x="28701" y="26669"/>
                </a:moveTo>
                <a:lnTo>
                  <a:pt x="28955" y="27558"/>
                </a:lnTo>
                <a:lnTo>
                  <a:pt x="28866" y="27177"/>
                </a:lnTo>
                <a:lnTo>
                  <a:pt x="28701" y="26669"/>
                </a:lnTo>
                <a:close/>
              </a:path>
              <a:path w="423545" h="875029">
                <a:moveTo>
                  <a:pt x="28866" y="27177"/>
                </a:moveTo>
                <a:lnTo>
                  <a:pt x="28955" y="27558"/>
                </a:lnTo>
                <a:lnTo>
                  <a:pt x="28866" y="27177"/>
                </a:lnTo>
                <a:close/>
              </a:path>
              <a:path w="423545" h="875029">
                <a:moveTo>
                  <a:pt x="28746" y="26669"/>
                </a:moveTo>
                <a:lnTo>
                  <a:pt x="28866" y="27177"/>
                </a:lnTo>
                <a:lnTo>
                  <a:pt x="28746" y="26669"/>
                </a:lnTo>
                <a:close/>
              </a:path>
              <a:path w="423545" h="875029">
                <a:moveTo>
                  <a:pt x="27021" y="19769"/>
                </a:moveTo>
                <a:lnTo>
                  <a:pt x="27050" y="19938"/>
                </a:lnTo>
                <a:lnTo>
                  <a:pt x="27021" y="19769"/>
                </a:lnTo>
                <a:close/>
              </a:path>
              <a:path w="423545" h="875029">
                <a:moveTo>
                  <a:pt x="26871" y="18922"/>
                </a:moveTo>
                <a:lnTo>
                  <a:pt x="27021" y="19769"/>
                </a:lnTo>
                <a:lnTo>
                  <a:pt x="26871" y="1892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4D3DDB63-5CCA-7411-0123-86F2246A5B10}"/>
              </a:ext>
            </a:extLst>
          </p:cNvPr>
          <p:cNvSpPr/>
          <p:nvPr/>
        </p:nvSpPr>
        <p:spPr>
          <a:xfrm>
            <a:off x="8299704" y="4970146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A2ADAED3-3FCF-CF2C-E2D8-DE54FD89A635}"/>
              </a:ext>
            </a:extLst>
          </p:cNvPr>
          <p:cNvSpPr/>
          <p:nvPr/>
        </p:nvSpPr>
        <p:spPr>
          <a:xfrm>
            <a:off x="9384031" y="3930142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1E726A0F-291C-6DCB-C47A-DB962E8D002D}"/>
              </a:ext>
            </a:extLst>
          </p:cNvPr>
          <p:cNvSpPr/>
          <p:nvPr/>
        </p:nvSpPr>
        <p:spPr>
          <a:xfrm>
            <a:off x="9877552" y="5142357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BE491BD3-68F3-DE81-D543-EB0CD907E5D1}"/>
              </a:ext>
            </a:extLst>
          </p:cNvPr>
          <p:cNvSpPr/>
          <p:nvPr/>
        </p:nvSpPr>
        <p:spPr>
          <a:xfrm>
            <a:off x="3735071" y="5238878"/>
            <a:ext cx="3876675" cy="365760"/>
          </a:xfrm>
          <a:custGeom>
            <a:avLst/>
            <a:gdLst/>
            <a:ahLst/>
            <a:cxnLst/>
            <a:rect l="l" t="t" r="r" b="b"/>
            <a:pathLst>
              <a:path w="3876675" h="365760">
                <a:moveTo>
                  <a:pt x="125221" y="338201"/>
                </a:moveTo>
                <a:lnTo>
                  <a:pt x="12192" y="338201"/>
                </a:lnTo>
                <a:lnTo>
                  <a:pt x="9398" y="339725"/>
                </a:lnTo>
                <a:lnTo>
                  <a:pt x="8382" y="340360"/>
                </a:lnTo>
                <a:lnTo>
                  <a:pt x="1524" y="344932"/>
                </a:lnTo>
                <a:lnTo>
                  <a:pt x="0" y="352552"/>
                </a:lnTo>
                <a:lnTo>
                  <a:pt x="7620" y="363982"/>
                </a:lnTo>
                <a:lnTo>
                  <a:pt x="15239" y="365506"/>
                </a:lnTo>
                <a:lnTo>
                  <a:pt x="21907" y="361061"/>
                </a:lnTo>
                <a:lnTo>
                  <a:pt x="23113" y="360299"/>
                </a:lnTo>
                <a:lnTo>
                  <a:pt x="23241" y="360299"/>
                </a:lnTo>
                <a:lnTo>
                  <a:pt x="24087" y="359791"/>
                </a:lnTo>
                <a:lnTo>
                  <a:pt x="23241" y="359791"/>
                </a:lnTo>
                <a:lnTo>
                  <a:pt x="24776" y="359253"/>
                </a:lnTo>
                <a:lnTo>
                  <a:pt x="25654" y="358775"/>
                </a:lnTo>
                <a:lnTo>
                  <a:pt x="26162" y="358775"/>
                </a:lnTo>
                <a:lnTo>
                  <a:pt x="28701" y="357759"/>
                </a:lnTo>
                <a:lnTo>
                  <a:pt x="29845" y="357759"/>
                </a:lnTo>
                <a:lnTo>
                  <a:pt x="30480" y="357632"/>
                </a:lnTo>
                <a:lnTo>
                  <a:pt x="32384" y="357632"/>
                </a:lnTo>
                <a:lnTo>
                  <a:pt x="33655" y="357505"/>
                </a:lnTo>
                <a:lnTo>
                  <a:pt x="39370" y="356362"/>
                </a:lnTo>
                <a:lnTo>
                  <a:pt x="39750" y="356362"/>
                </a:lnTo>
                <a:lnTo>
                  <a:pt x="121793" y="339090"/>
                </a:lnTo>
                <a:lnTo>
                  <a:pt x="122046" y="338963"/>
                </a:lnTo>
                <a:lnTo>
                  <a:pt x="125221" y="338201"/>
                </a:lnTo>
                <a:close/>
              </a:path>
              <a:path w="3876675" h="365760">
                <a:moveTo>
                  <a:pt x="23113" y="360299"/>
                </a:moveTo>
                <a:lnTo>
                  <a:pt x="21844" y="361061"/>
                </a:lnTo>
                <a:lnTo>
                  <a:pt x="22243" y="360843"/>
                </a:lnTo>
                <a:lnTo>
                  <a:pt x="23113" y="360299"/>
                </a:lnTo>
                <a:close/>
              </a:path>
              <a:path w="3876675" h="365760">
                <a:moveTo>
                  <a:pt x="22243" y="360843"/>
                </a:moveTo>
                <a:lnTo>
                  <a:pt x="21844" y="361061"/>
                </a:lnTo>
                <a:lnTo>
                  <a:pt x="22243" y="360843"/>
                </a:lnTo>
                <a:close/>
              </a:path>
              <a:path w="3876675" h="365760">
                <a:moveTo>
                  <a:pt x="23241" y="360299"/>
                </a:moveTo>
                <a:lnTo>
                  <a:pt x="23113" y="360299"/>
                </a:lnTo>
                <a:lnTo>
                  <a:pt x="22243" y="360843"/>
                </a:lnTo>
                <a:lnTo>
                  <a:pt x="23241" y="360299"/>
                </a:lnTo>
                <a:close/>
              </a:path>
              <a:path w="3876675" h="365760">
                <a:moveTo>
                  <a:pt x="24776" y="359253"/>
                </a:moveTo>
                <a:lnTo>
                  <a:pt x="23241" y="359791"/>
                </a:lnTo>
                <a:lnTo>
                  <a:pt x="24379" y="359470"/>
                </a:lnTo>
                <a:lnTo>
                  <a:pt x="24776" y="359253"/>
                </a:lnTo>
                <a:close/>
              </a:path>
              <a:path w="3876675" h="365760">
                <a:moveTo>
                  <a:pt x="24771" y="359363"/>
                </a:moveTo>
                <a:lnTo>
                  <a:pt x="24257" y="359537"/>
                </a:lnTo>
                <a:lnTo>
                  <a:pt x="23241" y="359791"/>
                </a:lnTo>
                <a:lnTo>
                  <a:pt x="24087" y="359791"/>
                </a:lnTo>
                <a:lnTo>
                  <a:pt x="24771" y="359363"/>
                </a:lnTo>
                <a:close/>
              </a:path>
              <a:path w="3876675" h="365760">
                <a:moveTo>
                  <a:pt x="24341" y="359490"/>
                </a:moveTo>
                <a:lnTo>
                  <a:pt x="24172" y="359537"/>
                </a:lnTo>
                <a:lnTo>
                  <a:pt x="24341" y="359490"/>
                </a:lnTo>
                <a:close/>
              </a:path>
              <a:path w="3876675" h="365760">
                <a:moveTo>
                  <a:pt x="25112" y="359135"/>
                </a:moveTo>
                <a:lnTo>
                  <a:pt x="24774" y="359254"/>
                </a:lnTo>
                <a:lnTo>
                  <a:pt x="24341" y="359490"/>
                </a:lnTo>
                <a:lnTo>
                  <a:pt x="24936" y="359253"/>
                </a:lnTo>
                <a:lnTo>
                  <a:pt x="25112" y="359135"/>
                </a:lnTo>
                <a:close/>
              </a:path>
              <a:path w="3876675" h="365760">
                <a:moveTo>
                  <a:pt x="24934" y="359254"/>
                </a:moveTo>
                <a:lnTo>
                  <a:pt x="24417" y="359470"/>
                </a:lnTo>
                <a:lnTo>
                  <a:pt x="24771" y="359363"/>
                </a:lnTo>
                <a:lnTo>
                  <a:pt x="24934" y="359254"/>
                </a:lnTo>
                <a:close/>
              </a:path>
              <a:path w="3876675" h="365760">
                <a:moveTo>
                  <a:pt x="26089" y="358902"/>
                </a:moveTo>
                <a:lnTo>
                  <a:pt x="25781" y="358902"/>
                </a:lnTo>
                <a:lnTo>
                  <a:pt x="24934" y="359254"/>
                </a:lnTo>
                <a:lnTo>
                  <a:pt x="24771" y="359363"/>
                </a:lnTo>
                <a:lnTo>
                  <a:pt x="26089" y="358902"/>
                </a:lnTo>
                <a:close/>
              </a:path>
              <a:path w="3876675" h="365760">
                <a:moveTo>
                  <a:pt x="25781" y="358902"/>
                </a:moveTo>
                <a:lnTo>
                  <a:pt x="25112" y="359135"/>
                </a:lnTo>
                <a:lnTo>
                  <a:pt x="24934" y="359254"/>
                </a:lnTo>
                <a:lnTo>
                  <a:pt x="25781" y="358902"/>
                </a:lnTo>
                <a:close/>
              </a:path>
              <a:path w="3876675" h="365760">
                <a:moveTo>
                  <a:pt x="25654" y="358775"/>
                </a:moveTo>
                <a:lnTo>
                  <a:pt x="24776" y="359253"/>
                </a:lnTo>
                <a:lnTo>
                  <a:pt x="25112" y="359135"/>
                </a:lnTo>
                <a:lnTo>
                  <a:pt x="25654" y="358775"/>
                </a:lnTo>
                <a:close/>
              </a:path>
              <a:path w="3876675" h="365760">
                <a:moveTo>
                  <a:pt x="27279" y="358470"/>
                </a:moveTo>
                <a:lnTo>
                  <a:pt x="26162" y="358775"/>
                </a:lnTo>
                <a:lnTo>
                  <a:pt x="25654" y="358775"/>
                </a:lnTo>
                <a:lnTo>
                  <a:pt x="25112" y="359135"/>
                </a:lnTo>
                <a:lnTo>
                  <a:pt x="25781" y="358902"/>
                </a:lnTo>
                <a:lnTo>
                  <a:pt x="26089" y="358902"/>
                </a:lnTo>
                <a:lnTo>
                  <a:pt x="27177" y="358521"/>
                </a:lnTo>
                <a:close/>
              </a:path>
              <a:path w="3876675" h="365760">
                <a:moveTo>
                  <a:pt x="28701" y="357759"/>
                </a:moveTo>
                <a:lnTo>
                  <a:pt x="26162" y="358775"/>
                </a:lnTo>
                <a:lnTo>
                  <a:pt x="27279" y="358470"/>
                </a:lnTo>
                <a:lnTo>
                  <a:pt x="28701" y="357759"/>
                </a:lnTo>
                <a:close/>
              </a:path>
              <a:path w="3876675" h="365760">
                <a:moveTo>
                  <a:pt x="29845" y="357759"/>
                </a:moveTo>
                <a:lnTo>
                  <a:pt x="28701" y="357759"/>
                </a:lnTo>
                <a:lnTo>
                  <a:pt x="27279" y="358470"/>
                </a:lnTo>
                <a:lnTo>
                  <a:pt x="28956" y="358013"/>
                </a:lnTo>
                <a:lnTo>
                  <a:pt x="28575" y="358013"/>
                </a:lnTo>
                <a:lnTo>
                  <a:pt x="29845" y="357759"/>
                </a:lnTo>
                <a:close/>
              </a:path>
              <a:path w="3876675" h="365760">
                <a:moveTo>
                  <a:pt x="30480" y="357632"/>
                </a:moveTo>
                <a:lnTo>
                  <a:pt x="28575" y="358013"/>
                </a:lnTo>
                <a:lnTo>
                  <a:pt x="29210" y="357949"/>
                </a:lnTo>
                <a:lnTo>
                  <a:pt x="30480" y="357632"/>
                </a:lnTo>
                <a:close/>
              </a:path>
              <a:path w="3876675" h="365760">
                <a:moveTo>
                  <a:pt x="29210" y="357949"/>
                </a:moveTo>
                <a:lnTo>
                  <a:pt x="28575" y="358013"/>
                </a:lnTo>
                <a:lnTo>
                  <a:pt x="28956" y="358013"/>
                </a:lnTo>
                <a:lnTo>
                  <a:pt x="29210" y="357949"/>
                </a:lnTo>
                <a:close/>
              </a:path>
              <a:path w="3876675" h="365760">
                <a:moveTo>
                  <a:pt x="32384" y="357632"/>
                </a:moveTo>
                <a:lnTo>
                  <a:pt x="30480" y="357632"/>
                </a:lnTo>
                <a:lnTo>
                  <a:pt x="29210" y="357949"/>
                </a:lnTo>
                <a:lnTo>
                  <a:pt x="32384" y="357632"/>
                </a:lnTo>
                <a:close/>
              </a:path>
              <a:path w="3876675" h="365760">
                <a:moveTo>
                  <a:pt x="17314" y="335776"/>
                </a:moveTo>
                <a:lnTo>
                  <a:pt x="14732" y="336804"/>
                </a:lnTo>
                <a:lnTo>
                  <a:pt x="13208" y="337439"/>
                </a:lnTo>
                <a:lnTo>
                  <a:pt x="11937" y="338201"/>
                </a:lnTo>
                <a:lnTo>
                  <a:pt x="10794" y="338963"/>
                </a:lnTo>
                <a:lnTo>
                  <a:pt x="12192" y="338201"/>
                </a:lnTo>
                <a:lnTo>
                  <a:pt x="125221" y="338201"/>
                </a:lnTo>
                <a:lnTo>
                  <a:pt x="132627" y="336423"/>
                </a:lnTo>
                <a:lnTo>
                  <a:pt x="16129" y="336423"/>
                </a:lnTo>
                <a:lnTo>
                  <a:pt x="17314" y="335776"/>
                </a:lnTo>
                <a:close/>
              </a:path>
              <a:path w="3876675" h="365760">
                <a:moveTo>
                  <a:pt x="18669" y="335407"/>
                </a:moveTo>
                <a:lnTo>
                  <a:pt x="17293" y="335788"/>
                </a:lnTo>
                <a:lnTo>
                  <a:pt x="16129" y="336423"/>
                </a:lnTo>
                <a:lnTo>
                  <a:pt x="18669" y="335407"/>
                </a:lnTo>
                <a:close/>
              </a:path>
              <a:path w="3876675" h="365760">
                <a:moveTo>
                  <a:pt x="136859" y="335407"/>
                </a:moveTo>
                <a:lnTo>
                  <a:pt x="18669" y="335407"/>
                </a:lnTo>
                <a:lnTo>
                  <a:pt x="16129" y="336423"/>
                </a:lnTo>
                <a:lnTo>
                  <a:pt x="132627" y="336423"/>
                </a:lnTo>
                <a:lnTo>
                  <a:pt x="136859" y="335407"/>
                </a:lnTo>
                <a:close/>
              </a:path>
              <a:path w="3876675" h="365760">
                <a:moveTo>
                  <a:pt x="29295" y="333084"/>
                </a:moveTo>
                <a:lnTo>
                  <a:pt x="26288" y="333375"/>
                </a:lnTo>
                <a:lnTo>
                  <a:pt x="24384" y="333629"/>
                </a:lnTo>
                <a:lnTo>
                  <a:pt x="21589" y="334391"/>
                </a:lnTo>
                <a:lnTo>
                  <a:pt x="20066" y="334772"/>
                </a:lnTo>
                <a:lnTo>
                  <a:pt x="17525" y="335661"/>
                </a:lnTo>
                <a:lnTo>
                  <a:pt x="17314" y="335776"/>
                </a:lnTo>
                <a:lnTo>
                  <a:pt x="18669" y="335407"/>
                </a:lnTo>
                <a:lnTo>
                  <a:pt x="136859" y="335407"/>
                </a:lnTo>
                <a:lnTo>
                  <a:pt x="146381" y="333121"/>
                </a:lnTo>
                <a:lnTo>
                  <a:pt x="29083" y="333121"/>
                </a:lnTo>
                <a:lnTo>
                  <a:pt x="29295" y="333084"/>
                </a:lnTo>
                <a:close/>
              </a:path>
              <a:path w="3876675" h="365760">
                <a:moveTo>
                  <a:pt x="30225" y="332994"/>
                </a:moveTo>
                <a:lnTo>
                  <a:pt x="29295" y="333084"/>
                </a:lnTo>
                <a:lnTo>
                  <a:pt x="29083" y="333121"/>
                </a:lnTo>
                <a:lnTo>
                  <a:pt x="30225" y="332994"/>
                </a:lnTo>
                <a:close/>
              </a:path>
              <a:path w="3876675" h="365760">
                <a:moveTo>
                  <a:pt x="146910" y="332994"/>
                </a:moveTo>
                <a:lnTo>
                  <a:pt x="30225" y="332994"/>
                </a:lnTo>
                <a:lnTo>
                  <a:pt x="29083" y="333121"/>
                </a:lnTo>
                <a:lnTo>
                  <a:pt x="146381" y="333121"/>
                </a:lnTo>
                <a:lnTo>
                  <a:pt x="146910" y="332994"/>
                </a:lnTo>
                <a:close/>
              </a:path>
              <a:path w="3876675" h="365760">
                <a:moveTo>
                  <a:pt x="371373" y="281432"/>
                </a:moveTo>
                <a:lnTo>
                  <a:pt x="256032" y="281432"/>
                </a:lnTo>
                <a:lnTo>
                  <a:pt x="116332" y="314833"/>
                </a:lnTo>
                <a:lnTo>
                  <a:pt x="116712" y="314833"/>
                </a:lnTo>
                <a:lnTo>
                  <a:pt x="34544" y="332105"/>
                </a:lnTo>
                <a:lnTo>
                  <a:pt x="34925" y="332105"/>
                </a:lnTo>
                <a:lnTo>
                  <a:pt x="29295" y="333084"/>
                </a:lnTo>
                <a:lnTo>
                  <a:pt x="30225" y="332994"/>
                </a:lnTo>
                <a:lnTo>
                  <a:pt x="146910" y="332994"/>
                </a:lnTo>
                <a:lnTo>
                  <a:pt x="262763" y="305181"/>
                </a:lnTo>
                <a:lnTo>
                  <a:pt x="282321" y="298704"/>
                </a:lnTo>
                <a:lnTo>
                  <a:pt x="282498" y="298704"/>
                </a:lnTo>
                <a:lnTo>
                  <a:pt x="301282" y="293624"/>
                </a:lnTo>
                <a:lnTo>
                  <a:pt x="321437" y="288925"/>
                </a:lnTo>
                <a:lnTo>
                  <a:pt x="322214" y="288925"/>
                </a:lnTo>
                <a:lnTo>
                  <a:pt x="371373" y="281432"/>
                </a:lnTo>
                <a:close/>
              </a:path>
              <a:path w="3876675" h="365760">
                <a:moveTo>
                  <a:pt x="282498" y="298704"/>
                </a:moveTo>
                <a:lnTo>
                  <a:pt x="282321" y="298704"/>
                </a:lnTo>
                <a:lnTo>
                  <a:pt x="281559" y="298958"/>
                </a:lnTo>
                <a:lnTo>
                  <a:pt x="282498" y="298704"/>
                </a:lnTo>
                <a:close/>
              </a:path>
              <a:path w="3876675" h="365760">
                <a:moveTo>
                  <a:pt x="322214" y="288925"/>
                </a:moveTo>
                <a:lnTo>
                  <a:pt x="321437" y="288925"/>
                </a:lnTo>
                <a:lnTo>
                  <a:pt x="320548" y="289179"/>
                </a:lnTo>
                <a:lnTo>
                  <a:pt x="322214" y="288925"/>
                </a:lnTo>
                <a:close/>
              </a:path>
              <a:path w="3876675" h="365760">
                <a:moveTo>
                  <a:pt x="1404493" y="217678"/>
                </a:moveTo>
                <a:lnTo>
                  <a:pt x="852297" y="228219"/>
                </a:lnTo>
                <a:lnTo>
                  <a:pt x="702691" y="233553"/>
                </a:lnTo>
                <a:lnTo>
                  <a:pt x="597281" y="236855"/>
                </a:lnTo>
                <a:lnTo>
                  <a:pt x="596646" y="236855"/>
                </a:lnTo>
                <a:lnTo>
                  <a:pt x="464566" y="247650"/>
                </a:lnTo>
                <a:lnTo>
                  <a:pt x="372618" y="256286"/>
                </a:lnTo>
                <a:lnTo>
                  <a:pt x="316864" y="264668"/>
                </a:lnTo>
                <a:lnTo>
                  <a:pt x="315849" y="264795"/>
                </a:lnTo>
                <a:lnTo>
                  <a:pt x="295656" y="269494"/>
                </a:lnTo>
                <a:lnTo>
                  <a:pt x="295275" y="269621"/>
                </a:lnTo>
                <a:lnTo>
                  <a:pt x="275082" y="274955"/>
                </a:lnTo>
                <a:lnTo>
                  <a:pt x="274447" y="275209"/>
                </a:lnTo>
                <a:lnTo>
                  <a:pt x="255133" y="281646"/>
                </a:lnTo>
                <a:lnTo>
                  <a:pt x="256032" y="281432"/>
                </a:lnTo>
                <a:lnTo>
                  <a:pt x="371373" y="281432"/>
                </a:lnTo>
                <a:lnTo>
                  <a:pt x="375538" y="280797"/>
                </a:lnTo>
                <a:lnTo>
                  <a:pt x="376254" y="280797"/>
                </a:lnTo>
                <a:lnTo>
                  <a:pt x="466725" y="272288"/>
                </a:lnTo>
                <a:lnTo>
                  <a:pt x="598677" y="261493"/>
                </a:lnTo>
                <a:lnTo>
                  <a:pt x="598043" y="261493"/>
                </a:lnTo>
                <a:lnTo>
                  <a:pt x="852932" y="252857"/>
                </a:lnTo>
                <a:lnTo>
                  <a:pt x="1405001" y="242443"/>
                </a:lnTo>
                <a:lnTo>
                  <a:pt x="1405763" y="242443"/>
                </a:lnTo>
                <a:lnTo>
                  <a:pt x="1501521" y="234442"/>
                </a:lnTo>
                <a:lnTo>
                  <a:pt x="1503166" y="234442"/>
                </a:lnTo>
                <a:lnTo>
                  <a:pt x="1741676" y="217805"/>
                </a:lnTo>
                <a:lnTo>
                  <a:pt x="1403731" y="217805"/>
                </a:lnTo>
                <a:lnTo>
                  <a:pt x="1404493" y="217678"/>
                </a:lnTo>
                <a:close/>
              </a:path>
              <a:path w="3876675" h="365760">
                <a:moveTo>
                  <a:pt x="376254" y="280797"/>
                </a:moveTo>
                <a:lnTo>
                  <a:pt x="375538" y="280797"/>
                </a:lnTo>
                <a:lnTo>
                  <a:pt x="374904" y="280924"/>
                </a:lnTo>
                <a:lnTo>
                  <a:pt x="376254" y="280797"/>
                </a:lnTo>
                <a:close/>
              </a:path>
              <a:path w="3876675" h="365760">
                <a:moveTo>
                  <a:pt x="1503166" y="234442"/>
                </a:moveTo>
                <a:lnTo>
                  <a:pt x="1501521" y="234442"/>
                </a:lnTo>
                <a:lnTo>
                  <a:pt x="1503166" y="234442"/>
                </a:lnTo>
                <a:close/>
              </a:path>
              <a:path w="3876675" h="365760">
                <a:moveTo>
                  <a:pt x="3402583" y="76581"/>
                </a:moveTo>
                <a:lnTo>
                  <a:pt x="3264027" y="79121"/>
                </a:lnTo>
                <a:lnTo>
                  <a:pt x="3263011" y="79121"/>
                </a:lnTo>
                <a:lnTo>
                  <a:pt x="3237103" y="81661"/>
                </a:lnTo>
                <a:lnTo>
                  <a:pt x="3166364" y="87376"/>
                </a:lnTo>
                <a:lnTo>
                  <a:pt x="3166110" y="87503"/>
                </a:lnTo>
                <a:lnTo>
                  <a:pt x="3083052" y="95377"/>
                </a:lnTo>
                <a:lnTo>
                  <a:pt x="2951606" y="115570"/>
                </a:lnTo>
                <a:lnTo>
                  <a:pt x="2952496" y="115570"/>
                </a:lnTo>
                <a:lnTo>
                  <a:pt x="2710180" y="136398"/>
                </a:lnTo>
                <a:lnTo>
                  <a:pt x="2636139" y="141732"/>
                </a:lnTo>
                <a:lnTo>
                  <a:pt x="2636393" y="141732"/>
                </a:lnTo>
                <a:lnTo>
                  <a:pt x="2295779" y="161162"/>
                </a:lnTo>
                <a:lnTo>
                  <a:pt x="2074799" y="172720"/>
                </a:lnTo>
                <a:lnTo>
                  <a:pt x="1967992" y="177037"/>
                </a:lnTo>
                <a:lnTo>
                  <a:pt x="1967611" y="177037"/>
                </a:lnTo>
                <a:lnTo>
                  <a:pt x="1830451" y="187198"/>
                </a:lnTo>
                <a:lnTo>
                  <a:pt x="1499616" y="209804"/>
                </a:lnTo>
                <a:lnTo>
                  <a:pt x="1403731" y="217805"/>
                </a:lnTo>
                <a:lnTo>
                  <a:pt x="1741676" y="217805"/>
                </a:lnTo>
                <a:lnTo>
                  <a:pt x="1969516" y="201803"/>
                </a:lnTo>
                <a:lnTo>
                  <a:pt x="1969008" y="201803"/>
                </a:lnTo>
                <a:lnTo>
                  <a:pt x="2075942" y="197485"/>
                </a:lnTo>
                <a:lnTo>
                  <a:pt x="2637790" y="166497"/>
                </a:lnTo>
                <a:lnTo>
                  <a:pt x="2712085" y="161036"/>
                </a:lnTo>
                <a:lnTo>
                  <a:pt x="2712339" y="161036"/>
                </a:lnTo>
                <a:lnTo>
                  <a:pt x="2954528" y="140208"/>
                </a:lnTo>
                <a:lnTo>
                  <a:pt x="3086100" y="119887"/>
                </a:lnTo>
                <a:lnTo>
                  <a:pt x="3086679" y="119887"/>
                </a:lnTo>
                <a:lnTo>
                  <a:pt x="3168523" y="112140"/>
                </a:lnTo>
                <a:lnTo>
                  <a:pt x="3239262" y="106299"/>
                </a:lnTo>
                <a:lnTo>
                  <a:pt x="3239516" y="106299"/>
                </a:lnTo>
                <a:lnTo>
                  <a:pt x="3265424" y="103759"/>
                </a:lnTo>
                <a:lnTo>
                  <a:pt x="3271802" y="103759"/>
                </a:lnTo>
                <a:lnTo>
                  <a:pt x="3403092" y="101346"/>
                </a:lnTo>
                <a:lnTo>
                  <a:pt x="3403980" y="101346"/>
                </a:lnTo>
                <a:lnTo>
                  <a:pt x="3437763" y="98043"/>
                </a:lnTo>
                <a:lnTo>
                  <a:pt x="3438652" y="97917"/>
                </a:lnTo>
                <a:lnTo>
                  <a:pt x="3531616" y="82042"/>
                </a:lnTo>
                <a:lnTo>
                  <a:pt x="3532251" y="81915"/>
                </a:lnTo>
                <a:lnTo>
                  <a:pt x="3555380" y="76708"/>
                </a:lnTo>
                <a:lnTo>
                  <a:pt x="3401568" y="76708"/>
                </a:lnTo>
                <a:lnTo>
                  <a:pt x="3402583" y="76581"/>
                </a:lnTo>
                <a:close/>
              </a:path>
              <a:path w="3876675" h="365760">
                <a:moveTo>
                  <a:pt x="3086679" y="119887"/>
                </a:moveTo>
                <a:lnTo>
                  <a:pt x="3086100" y="119887"/>
                </a:lnTo>
                <a:lnTo>
                  <a:pt x="3085338" y="120015"/>
                </a:lnTo>
                <a:lnTo>
                  <a:pt x="3086679" y="119887"/>
                </a:lnTo>
                <a:close/>
              </a:path>
              <a:path w="3876675" h="365760">
                <a:moveTo>
                  <a:pt x="3271802" y="103759"/>
                </a:moveTo>
                <a:lnTo>
                  <a:pt x="3265424" y="103759"/>
                </a:lnTo>
                <a:lnTo>
                  <a:pt x="3264407" y="103886"/>
                </a:lnTo>
                <a:lnTo>
                  <a:pt x="3271802" y="103759"/>
                </a:lnTo>
                <a:close/>
              </a:path>
              <a:path w="3876675" h="365760">
                <a:moveTo>
                  <a:pt x="3435137" y="73439"/>
                </a:moveTo>
                <a:lnTo>
                  <a:pt x="3401568" y="76708"/>
                </a:lnTo>
                <a:lnTo>
                  <a:pt x="3555380" y="76708"/>
                </a:lnTo>
                <a:lnTo>
                  <a:pt x="3569483" y="73533"/>
                </a:lnTo>
                <a:lnTo>
                  <a:pt x="3434588" y="73533"/>
                </a:lnTo>
                <a:lnTo>
                  <a:pt x="3435137" y="73439"/>
                </a:lnTo>
                <a:close/>
              </a:path>
              <a:path w="3876675" h="365760">
                <a:moveTo>
                  <a:pt x="3435477" y="73406"/>
                </a:moveTo>
                <a:lnTo>
                  <a:pt x="3435137" y="73439"/>
                </a:lnTo>
                <a:lnTo>
                  <a:pt x="3434588" y="73533"/>
                </a:lnTo>
                <a:lnTo>
                  <a:pt x="3435477" y="73406"/>
                </a:lnTo>
                <a:close/>
              </a:path>
              <a:path w="3876675" h="365760">
                <a:moveTo>
                  <a:pt x="3570047" y="73406"/>
                </a:moveTo>
                <a:lnTo>
                  <a:pt x="3435477" y="73406"/>
                </a:lnTo>
                <a:lnTo>
                  <a:pt x="3434588" y="73533"/>
                </a:lnTo>
                <a:lnTo>
                  <a:pt x="3569483" y="73533"/>
                </a:lnTo>
                <a:lnTo>
                  <a:pt x="3570047" y="73406"/>
                </a:lnTo>
                <a:close/>
              </a:path>
              <a:path w="3876675" h="365760">
                <a:moveTo>
                  <a:pt x="3639999" y="57658"/>
                </a:moveTo>
                <a:lnTo>
                  <a:pt x="3527425" y="57658"/>
                </a:lnTo>
                <a:lnTo>
                  <a:pt x="3526790" y="57785"/>
                </a:lnTo>
                <a:lnTo>
                  <a:pt x="3435137" y="73439"/>
                </a:lnTo>
                <a:lnTo>
                  <a:pt x="3435477" y="73406"/>
                </a:lnTo>
                <a:lnTo>
                  <a:pt x="3570047" y="73406"/>
                </a:lnTo>
                <a:lnTo>
                  <a:pt x="3639999" y="57658"/>
                </a:lnTo>
                <a:close/>
              </a:path>
              <a:path w="3876675" h="365760">
                <a:moveTo>
                  <a:pt x="3527130" y="57708"/>
                </a:moveTo>
                <a:lnTo>
                  <a:pt x="3526682" y="57785"/>
                </a:lnTo>
                <a:lnTo>
                  <a:pt x="3527130" y="57708"/>
                </a:lnTo>
                <a:close/>
              </a:path>
              <a:path w="3876675" h="365760">
                <a:moveTo>
                  <a:pt x="3743832" y="20066"/>
                </a:moveTo>
                <a:lnTo>
                  <a:pt x="3711448" y="22606"/>
                </a:lnTo>
                <a:lnTo>
                  <a:pt x="3711194" y="22606"/>
                </a:lnTo>
                <a:lnTo>
                  <a:pt x="3672078" y="26288"/>
                </a:lnTo>
                <a:lnTo>
                  <a:pt x="3671062" y="26416"/>
                </a:lnTo>
                <a:lnTo>
                  <a:pt x="3653790" y="29210"/>
                </a:lnTo>
                <a:lnTo>
                  <a:pt x="3653154" y="29337"/>
                </a:lnTo>
                <a:lnTo>
                  <a:pt x="3527130" y="57708"/>
                </a:lnTo>
                <a:lnTo>
                  <a:pt x="3527425" y="57658"/>
                </a:lnTo>
                <a:lnTo>
                  <a:pt x="3639999" y="57658"/>
                </a:lnTo>
                <a:lnTo>
                  <a:pt x="3658051" y="53593"/>
                </a:lnTo>
                <a:lnTo>
                  <a:pt x="3657854" y="53593"/>
                </a:lnTo>
                <a:lnTo>
                  <a:pt x="3674340" y="50927"/>
                </a:lnTo>
                <a:lnTo>
                  <a:pt x="3675126" y="50800"/>
                </a:lnTo>
                <a:lnTo>
                  <a:pt x="3675590" y="50800"/>
                </a:lnTo>
                <a:lnTo>
                  <a:pt x="3713479" y="47243"/>
                </a:lnTo>
                <a:lnTo>
                  <a:pt x="3714972" y="47243"/>
                </a:lnTo>
                <a:lnTo>
                  <a:pt x="3745738" y="44831"/>
                </a:lnTo>
                <a:lnTo>
                  <a:pt x="3747007" y="44577"/>
                </a:lnTo>
                <a:lnTo>
                  <a:pt x="3784473" y="37846"/>
                </a:lnTo>
                <a:lnTo>
                  <a:pt x="3784854" y="37718"/>
                </a:lnTo>
                <a:lnTo>
                  <a:pt x="3811179" y="32131"/>
                </a:lnTo>
                <a:lnTo>
                  <a:pt x="3810889" y="32131"/>
                </a:lnTo>
                <a:lnTo>
                  <a:pt x="3840353" y="28193"/>
                </a:lnTo>
                <a:lnTo>
                  <a:pt x="3840733" y="28067"/>
                </a:lnTo>
                <a:lnTo>
                  <a:pt x="3871595" y="23113"/>
                </a:lnTo>
                <a:lnTo>
                  <a:pt x="3874149" y="20319"/>
                </a:lnTo>
                <a:lnTo>
                  <a:pt x="3742563" y="20319"/>
                </a:lnTo>
                <a:lnTo>
                  <a:pt x="3743832" y="20066"/>
                </a:lnTo>
                <a:close/>
              </a:path>
              <a:path w="3876675" h="365760">
                <a:moveTo>
                  <a:pt x="3658557" y="53480"/>
                </a:moveTo>
                <a:lnTo>
                  <a:pt x="3657854" y="53593"/>
                </a:lnTo>
                <a:lnTo>
                  <a:pt x="3658051" y="53593"/>
                </a:lnTo>
                <a:lnTo>
                  <a:pt x="3658557" y="53480"/>
                </a:lnTo>
                <a:close/>
              </a:path>
              <a:path w="3876675" h="365760">
                <a:moveTo>
                  <a:pt x="3675590" y="50800"/>
                </a:moveTo>
                <a:lnTo>
                  <a:pt x="3675126" y="50800"/>
                </a:lnTo>
                <a:lnTo>
                  <a:pt x="3674484" y="50903"/>
                </a:lnTo>
                <a:lnTo>
                  <a:pt x="3675590" y="50800"/>
                </a:lnTo>
                <a:close/>
              </a:path>
              <a:path w="3876675" h="365760">
                <a:moveTo>
                  <a:pt x="3714972" y="47243"/>
                </a:moveTo>
                <a:lnTo>
                  <a:pt x="3713479" y="47243"/>
                </a:lnTo>
                <a:lnTo>
                  <a:pt x="3713353" y="47371"/>
                </a:lnTo>
                <a:lnTo>
                  <a:pt x="3714972" y="47243"/>
                </a:lnTo>
                <a:close/>
              </a:path>
              <a:path w="3876675" h="365760">
                <a:moveTo>
                  <a:pt x="3811673" y="32026"/>
                </a:moveTo>
                <a:lnTo>
                  <a:pt x="3810889" y="32131"/>
                </a:lnTo>
                <a:lnTo>
                  <a:pt x="3811179" y="32131"/>
                </a:lnTo>
                <a:lnTo>
                  <a:pt x="3811673" y="32026"/>
                </a:lnTo>
                <a:close/>
              </a:path>
              <a:path w="3876675" h="365760">
                <a:moveTo>
                  <a:pt x="3867404" y="0"/>
                </a:moveTo>
                <a:lnTo>
                  <a:pt x="3837304" y="3556"/>
                </a:lnTo>
                <a:lnTo>
                  <a:pt x="3837051" y="3682"/>
                </a:lnTo>
                <a:lnTo>
                  <a:pt x="3806698" y="7747"/>
                </a:lnTo>
                <a:lnTo>
                  <a:pt x="3779647" y="13462"/>
                </a:lnTo>
                <a:lnTo>
                  <a:pt x="3780028" y="13462"/>
                </a:lnTo>
                <a:lnTo>
                  <a:pt x="3742563" y="20319"/>
                </a:lnTo>
                <a:lnTo>
                  <a:pt x="3874149" y="20319"/>
                </a:lnTo>
                <a:lnTo>
                  <a:pt x="3875658" y="18668"/>
                </a:lnTo>
                <a:lnTo>
                  <a:pt x="3876040" y="13207"/>
                </a:lnTo>
                <a:lnTo>
                  <a:pt x="3876167" y="12318"/>
                </a:lnTo>
                <a:lnTo>
                  <a:pt x="3876294" y="10287"/>
                </a:lnTo>
                <a:lnTo>
                  <a:pt x="3875786" y="8381"/>
                </a:lnTo>
                <a:lnTo>
                  <a:pt x="3874770" y="6731"/>
                </a:lnTo>
                <a:lnTo>
                  <a:pt x="3874262" y="5968"/>
                </a:lnTo>
                <a:lnTo>
                  <a:pt x="3871849" y="2159"/>
                </a:lnTo>
                <a:lnTo>
                  <a:pt x="386740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3F23913B-923B-2060-D18E-1ACB7848A9C7}"/>
              </a:ext>
            </a:extLst>
          </p:cNvPr>
          <p:cNvSpPr/>
          <p:nvPr/>
        </p:nvSpPr>
        <p:spPr>
          <a:xfrm>
            <a:off x="6225287" y="4699255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B4397E6D-8229-4A93-B26C-07BA71EBE06B}"/>
              </a:ext>
            </a:extLst>
          </p:cNvPr>
          <p:cNvSpPr/>
          <p:nvPr/>
        </p:nvSpPr>
        <p:spPr>
          <a:xfrm>
            <a:off x="6540374" y="1457071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2">
            <a:extLst>
              <a:ext uri="{FF2B5EF4-FFF2-40B4-BE49-F238E27FC236}">
                <a16:creationId xmlns:a16="http://schemas.microsoft.com/office/drawing/2014/main" id="{6A2BFE5B-56E4-FA38-2B4D-2DE62FF4997D}"/>
              </a:ext>
            </a:extLst>
          </p:cNvPr>
          <p:cNvSpPr/>
          <p:nvPr/>
        </p:nvSpPr>
        <p:spPr>
          <a:xfrm>
            <a:off x="4140925" y="5947093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3">
            <a:extLst>
              <a:ext uri="{FF2B5EF4-FFF2-40B4-BE49-F238E27FC236}">
                <a16:creationId xmlns:a16="http://schemas.microsoft.com/office/drawing/2014/main" id="{9A781B15-7D70-6761-7C3F-C72F7E3DDA2B}"/>
              </a:ext>
            </a:extLst>
          </p:cNvPr>
          <p:cNvSpPr/>
          <p:nvPr/>
        </p:nvSpPr>
        <p:spPr>
          <a:xfrm>
            <a:off x="11184853" y="1806385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4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4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23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23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5">
            <a:extLst>
              <a:ext uri="{FF2B5EF4-FFF2-40B4-BE49-F238E27FC236}">
                <a16:creationId xmlns:a16="http://schemas.microsoft.com/office/drawing/2014/main" id="{85E55719-5866-202E-02B2-7B3CDC0C55A1}"/>
              </a:ext>
            </a:extLst>
          </p:cNvPr>
          <p:cNvSpPr/>
          <p:nvPr/>
        </p:nvSpPr>
        <p:spPr>
          <a:xfrm>
            <a:off x="3543173" y="5700065"/>
            <a:ext cx="583565" cy="373380"/>
          </a:xfrm>
          <a:custGeom>
            <a:avLst/>
            <a:gdLst/>
            <a:ahLst/>
            <a:cxnLst/>
            <a:rect l="l" t="t" r="r" b="b"/>
            <a:pathLst>
              <a:path w="583564" h="373379">
                <a:moveTo>
                  <a:pt x="582640" y="361873"/>
                </a:moveTo>
                <a:lnTo>
                  <a:pt x="549910" y="361873"/>
                </a:lnTo>
                <a:lnTo>
                  <a:pt x="550672" y="362292"/>
                </a:lnTo>
                <a:lnTo>
                  <a:pt x="564007" y="370763"/>
                </a:lnTo>
                <a:lnTo>
                  <a:pt x="565531" y="371703"/>
                </a:lnTo>
                <a:lnTo>
                  <a:pt x="567182" y="372300"/>
                </a:lnTo>
                <a:lnTo>
                  <a:pt x="575818" y="373278"/>
                </a:lnTo>
                <a:lnTo>
                  <a:pt x="578612" y="372186"/>
                </a:lnTo>
                <a:lnTo>
                  <a:pt x="580644" y="370027"/>
                </a:lnTo>
                <a:lnTo>
                  <a:pt x="582549" y="367868"/>
                </a:lnTo>
                <a:lnTo>
                  <a:pt x="583311" y="364896"/>
                </a:lnTo>
                <a:lnTo>
                  <a:pt x="582640" y="361873"/>
                </a:lnTo>
                <a:close/>
              </a:path>
              <a:path w="583564" h="373379">
                <a:moveTo>
                  <a:pt x="550030" y="361950"/>
                </a:moveTo>
                <a:lnTo>
                  <a:pt x="550574" y="362292"/>
                </a:lnTo>
                <a:lnTo>
                  <a:pt x="550030" y="361950"/>
                </a:lnTo>
                <a:close/>
              </a:path>
              <a:path w="583564" h="373379">
                <a:moveTo>
                  <a:pt x="582105" y="359168"/>
                </a:moveTo>
                <a:lnTo>
                  <a:pt x="544830" y="359168"/>
                </a:lnTo>
                <a:lnTo>
                  <a:pt x="545592" y="359562"/>
                </a:lnTo>
                <a:lnTo>
                  <a:pt x="550030" y="361950"/>
                </a:lnTo>
                <a:lnTo>
                  <a:pt x="582640" y="361873"/>
                </a:lnTo>
                <a:lnTo>
                  <a:pt x="582105" y="359168"/>
                </a:lnTo>
                <a:close/>
              </a:path>
              <a:path w="583564" h="373379">
                <a:moveTo>
                  <a:pt x="545438" y="359494"/>
                </a:moveTo>
                <a:lnTo>
                  <a:pt x="545566" y="359562"/>
                </a:lnTo>
                <a:lnTo>
                  <a:pt x="545438" y="359494"/>
                </a:lnTo>
                <a:close/>
              </a:path>
              <a:path w="583564" h="373379">
                <a:moveTo>
                  <a:pt x="580293" y="353923"/>
                </a:moveTo>
                <a:lnTo>
                  <a:pt x="533400" y="353923"/>
                </a:lnTo>
                <a:lnTo>
                  <a:pt x="534416" y="354355"/>
                </a:lnTo>
                <a:lnTo>
                  <a:pt x="539369" y="356793"/>
                </a:lnTo>
                <a:lnTo>
                  <a:pt x="545438" y="359494"/>
                </a:lnTo>
                <a:lnTo>
                  <a:pt x="544830" y="359168"/>
                </a:lnTo>
                <a:lnTo>
                  <a:pt x="582105" y="359168"/>
                </a:lnTo>
                <a:lnTo>
                  <a:pt x="581914" y="358203"/>
                </a:lnTo>
                <a:lnTo>
                  <a:pt x="581152" y="355193"/>
                </a:lnTo>
                <a:lnTo>
                  <a:pt x="580293" y="353923"/>
                </a:lnTo>
                <a:close/>
              </a:path>
              <a:path w="583564" h="373379">
                <a:moveTo>
                  <a:pt x="533940" y="354183"/>
                </a:moveTo>
                <a:lnTo>
                  <a:pt x="534297" y="354355"/>
                </a:lnTo>
                <a:lnTo>
                  <a:pt x="533940" y="354183"/>
                </a:lnTo>
                <a:close/>
              </a:path>
              <a:path w="583564" h="373379">
                <a:moveTo>
                  <a:pt x="533400" y="353923"/>
                </a:moveTo>
                <a:lnTo>
                  <a:pt x="533940" y="354183"/>
                </a:lnTo>
                <a:lnTo>
                  <a:pt x="534416" y="354355"/>
                </a:lnTo>
                <a:lnTo>
                  <a:pt x="533400" y="353923"/>
                </a:lnTo>
                <a:close/>
              </a:path>
              <a:path w="583564" h="373379">
                <a:moveTo>
                  <a:pt x="454403" y="283248"/>
                </a:moveTo>
                <a:lnTo>
                  <a:pt x="405384" y="283248"/>
                </a:lnTo>
                <a:lnTo>
                  <a:pt x="505714" y="341934"/>
                </a:lnTo>
                <a:lnTo>
                  <a:pt x="506857" y="342518"/>
                </a:lnTo>
                <a:lnTo>
                  <a:pt x="527812" y="351967"/>
                </a:lnTo>
                <a:lnTo>
                  <a:pt x="533940" y="354183"/>
                </a:lnTo>
                <a:lnTo>
                  <a:pt x="533400" y="353923"/>
                </a:lnTo>
                <a:lnTo>
                  <a:pt x="580293" y="353923"/>
                </a:lnTo>
                <a:lnTo>
                  <a:pt x="579374" y="352564"/>
                </a:lnTo>
                <a:lnTo>
                  <a:pt x="576834" y="350875"/>
                </a:lnTo>
                <a:lnTo>
                  <a:pt x="562864" y="341756"/>
                </a:lnTo>
                <a:lnTo>
                  <a:pt x="562356" y="341477"/>
                </a:lnTo>
                <a:lnTo>
                  <a:pt x="556641" y="338124"/>
                </a:lnTo>
                <a:lnTo>
                  <a:pt x="555879" y="337705"/>
                </a:lnTo>
                <a:lnTo>
                  <a:pt x="550065" y="334835"/>
                </a:lnTo>
                <a:lnTo>
                  <a:pt x="544449" y="331838"/>
                </a:lnTo>
                <a:lnTo>
                  <a:pt x="543306" y="331342"/>
                </a:lnTo>
                <a:lnTo>
                  <a:pt x="537261" y="328828"/>
                </a:lnTo>
                <a:lnTo>
                  <a:pt x="518457" y="320560"/>
                </a:lnTo>
                <a:lnTo>
                  <a:pt x="518287" y="320560"/>
                </a:lnTo>
                <a:lnTo>
                  <a:pt x="517017" y="319925"/>
                </a:lnTo>
                <a:lnTo>
                  <a:pt x="517199" y="319925"/>
                </a:lnTo>
                <a:lnTo>
                  <a:pt x="454403" y="283248"/>
                </a:lnTo>
                <a:close/>
              </a:path>
              <a:path w="583564" h="373379">
                <a:moveTo>
                  <a:pt x="549783" y="334695"/>
                </a:moveTo>
                <a:lnTo>
                  <a:pt x="550037" y="334835"/>
                </a:lnTo>
                <a:lnTo>
                  <a:pt x="549783" y="334695"/>
                </a:lnTo>
                <a:close/>
              </a:path>
              <a:path w="583564" h="373379">
                <a:moveTo>
                  <a:pt x="536956" y="328701"/>
                </a:moveTo>
                <a:lnTo>
                  <a:pt x="537210" y="328828"/>
                </a:lnTo>
                <a:lnTo>
                  <a:pt x="536956" y="328701"/>
                </a:lnTo>
                <a:close/>
              </a:path>
              <a:path w="583564" h="373379">
                <a:moveTo>
                  <a:pt x="517017" y="319925"/>
                </a:moveTo>
                <a:lnTo>
                  <a:pt x="518287" y="320560"/>
                </a:lnTo>
                <a:lnTo>
                  <a:pt x="517762" y="320254"/>
                </a:lnTo>
                <a:lnTo>
                  <a:pt x="517017" y="319925"/>
                </a:lnTo>
                <a:close/>
              </a:path>
              <a:path w="583564" h="373379">
                <a:moveTo>
                  <a:pt x="517762" y="320254"/>
                </a:moveTo>
                <a:lnTo>
                  <a:pt x="518287" y="320560"/>
                </a:lnTo>
                <a:lnTo>
                  <a:pt x="518457" y="320560"/>
                </a:lnTo>
                <a:lnTo>
                  <a:pt x="517762" y="320254"/>
                </a:lnTo>
                <a:close/>
              </a:path>
              <a:path w="583564" h="373379">
                <a:moveTo>
                  <a:pt x="517199" y="319925"/>
                </a:moveTo>
                <a:lnTo>
                  <a:pt x="517017" y="319925"/>
                </a:lnTo>
                <a:lnTo>
                  <a:pt x="517762" y="320254"/>
                </a:lnTo>
                <a:lnTo>
                  <a:pt x="517199" y="319925"/>
                </a:lnTo>
                <a:close/>
              </a:path>
              <a:path w="583564" h="373379">
                <a:moveTo>
                  <a:pt x="355986" y="227444"/>
                </a:moveTo>
                <a:lnTo>
                  <a:pt x="314198" y="227444"/>
                </a:lnTo>
                <a:lnTo>
                  <a:pt x="314833" y="227888"/>
                </a:lnTo>
                <a:lnTo>
                  <a:pt x="329311" y="238607"/>
                </a:lnTo>
                <a:lnTo>
                  <a:pt x="329438" y="238632"/>
                </a:lnTo>
                <a:lnTo>
                  <a:pt x="348107" y="252323"/>
                </a:lnTo>
                <a:lnTo>
                  <a:pt x="358775" y="259219"/>
                </a:lnTo>
                <a:lnTo>
                  <a:pt x="359537" y="259676"/>
                </a:lnTo>
                <a:lnTo>
                  <a:pt x="384556" y="273265"/>
                </a:lnTo>
                <a:lnTo>
                  <a:pt x="406146" y="283705"/>
                </a:lnTo>
                <a:lnTo>
                  <a:pt x="405384" y="283248"/>
                </a:lnTo>
                <a:lnTo>
                  <a:pt x="454403" y="283248"/>
                </a:lnTo>
                <a:lnTo>
                  <a:pt x="417830" y="261886"/>
                </a:lnTo>
                <a:lnTo>
                  <a:pt x="416941" y="261429"/>
                </a:lnTo>
                <a:lnTo>
                  <a:pt x="395902" y="251256"/>
                </a:lnTo>
                <a:lnTo>
                  <a:pt x="395351" y="250990"/>
                </a:lnTo>
                <a:lnTo>
                  <a:pt x="371348" y="237934"/>
                </a:lnTo>
                <a:lnTo>
                  <a:pt x="371519" y="237934"/>
                </a:lnTo>
                <a:lnTo>
                  <a:pt x="362077" y="231914"/>
                </a:lnTo>
                <a:lnTo>
                  <a:pt x="355986" y="227444"/>
                </a:lnTo>
                <a:close/>
              </a:path>
              <a:path w="583564" h="373379">
                <a:moveTo>
                  <a:pt x="395507" y="251065"/>
                </a:moveTo>
                <a:lnTo>
                  <a:pt x="395859" y="251256"/>
                </a:lnTo>
                <a:lnTo>
                  <a:pt x="395507" y="251065"/>
                </a:lnTo>
                <a:close/>
              </a:path>
              <a:path w="583564" h="373379">
                <a:moveTo>
                  <a:pt x="395368" y="250990"/>
                </a:moveTo>
                <a:lnTo>
                  <a:pt x="395507" y="251065"/>
                </a:lnTo>
                <a:lnTo>
                  <a:pt x="395368" y="250990"/>
                </a:lnTo>
                <a:close/>
              </a:path>
              <a:path w="583564" h="373379">
                <a:moveTo>
                  <a:pt x="371519" y="237934"/>
                </a:moveTo>
                <a:lnTo>
                  <a:pt x="371348" y="237934"/>
                </a:lnTo>
                <a:lnTo>
                  <a:pt x="372237" y="238391"/>
                </a:lnTo>
                <a:lnTo>
                  <a:pt x="371519" y="237934"/>
                </a:lnTo>
                <a:close/>
              </a:path>
              <a:path w="583564" h="373379">
                <a:moveTo>
                  <a:pt x="362552" y="232217"/>
                </a:moveTo>
                <a:lnTo>
                  <a:pt x="362712" y="232333"/>
                </a:lnTo>
                <a:lnTo>
                  <a:pt x="362552" y="232217"/>
                </a:lnTo>
                <a:close/>
              </a:path>
              <a:path w="583564" h="373379">
                <a:moveTo>
                  <a:pt x="362135" y="231914"/>
                </a:moveTo>
                <a:lnTo>
                  <a:pt x="362552" y="232217"/>
                </a:lnTo>
                <a:lnTo>
                  <a:pt x="362135" y="231914"/>
                </a:lnTo>
                <a:close/>
              </a:path>
              <a:path w="583564" h="373379">
                <a:moveTo>
                  <a:pt x="314572" y="227721"/>
                </a:moveTo>
                <a:lnTo>
                  <a:pt x="314799" y="227888"/>
                </a:lnTo>
                <a:lnTo>
                  <a:pt x="314572" y="227721"/>
                </a:lnTo>
                <a:close/>
              </a:path>
              <a:path w="583564" h="373379">
                <a:moveTo>
                  <a:pt x="217746" y="161337"/>
                </a:moveTo>
                <a:lnTo>
                  <a:pt x="239268" y="180022"/>
                </a:lnTo>
                <a:lnTo>
                  <a:pt x="240919" y="181254"/>
                </a:lnTo>
                <a:lnTo>
                  <a:pt x="268732" y="198170"/>
                </a:lnTo>
                <a:lnTo>
                  <a:pt x="314572" y="227721"/>
                </a:lnTo>
                <a:lnTo>
                  <a:pt x="314198" y="227444"/>
                </a:lnTo>
                <a:lnTo>
                  <a:pt x="355986" y="227444"/>
                </a:lnTo>
                <a:lnTo>
                  <a:pt x="353314" y="225501"/>
                </a:lnTo>
                <a:lnTo>
                  <a:pt x="344094" y="218693"/>
                </a:lnTo>
                <a:lnTo>
                  <a:pt x="328930" y="207530"/>
                </a:lnTo>
                <a:lnTo>
                  <a:pt x="328295" y="207086"/>
                </a:lnTo>
                <a:lnTo>
                  <a:pt x="281559" y="177037"/>
                </a:lnTo>
                <a:lnTo>
                  <a:pt x="256990" y="162026"/>
                </a:lnTo>
                <a:lnTo>
                  <a:pt x="218821" y="162026"/>
                </a:lnTo>
                <a:lnTo>
                  <a:pt x="217746" y="161337"/>
                </a:lnTo>
                <a:close/>
              </a:path>
              <a:path w="583564" h="373379">
                <a:moveTo>
                  <a:pt x="344043" y="218655"/>
                </a:moveTo>
                <a:close/>
              </a:path>
              <a:path w="583564" h="373379">
                <a:moveTo>
                  <a:pt x="268478" y="198018"/>
                </a:moveTo>
                <a:lnTo>
                  <a:pt x="268714" y="198170"/>
                </a:lnTo>
                <a:lnTo>
                  <a:pt x="268478" y="198018"/>
                </a:lnTo>
                <a:close/>
              </a:path>
              <a:path w="583564" h="373379">
                <a:moveTo>
                  <a:pt x="217297" y="160947"/>
                </a:moveTo>
                <a:lnTo>
                  <a:pt x="217751" y="161340"/>
                </a:lnTo>
                <a:lnTo>
                  <a:pt x="218821" y="162026"/>
                </a:lnTo>
                <a:lnTo>
                  <a:pt x="217297" y="160947"/>
                </a:lnTo>
                <a:close/>
              </a:path>
              <a:path w="583564" h="373379">
                <a:moveTo>
                  <a:pt x="254990" y="160947"/>
                </a:moveTo>
                <a:lnTo>
                  <a:pt x="217297" y="160947"/>
                </a:lnTo>
                <a:lnTo>
                  <a:pt x="218821" y="162026"/>
                </a:lnTo>
                <a:lnTo>
                  <a:pt x="256990" y="162026"/>
                </a:lnTo>
                <a:lnTo>
                  <a:pt x="255868" y="161340"/>
                </a:lnTo>
                <a:lnTo>
                  <a:pt x="255519" y="161337"/>
                </a:lnTo>
                <a:lnTo>
                  <a:pt x="254990" y="160947"/>
                </a:lnTo>
                <a:close/>
              </a:path>
              <a:path w="583564" h="373379">
                <a:moveTo>
                  <a:pt x="253873" y="160121"/>
                </a:moveTo>
                <a:lnTo>
                  <a:pt x="255524" y="161340"/>
                </a:lnTo>
                <a:lnTo>
                  <a:pt x="254705" y="160630"/>
                </a:lnTo>
                <a:lnTo>
                  <a:pt x="253873" y="160121"/>
                </a:lnTo>
                <a:close/>
              </a:path>
              <a:path w="583564" h="373379">
                <a:moveTo>
                  <a:pt x="254705" y="160630"/>
                </a:moveTo>
                <a:lnTo>
                  <a:pt x="255524" y="161340"/>
                </a:lnTo>
                <a:lnTo>
                  <a:pt x="255868" y="161340"/>
                </a:lnTo>
                <a:lnTo>
                  <a:pt x="254705" y="160630"/>
                </a:lnTo>
                <a:close/>
              </a:path>
              <a:path w="583564" h="373379">
                <a:moveTo>
                  <a:pt x="188319" y="113068"/>
                </a:moveTo>
                <a:lnTo>
                  <a:pt x="142494" y="113068"/>
                </a:lnTo>
                <a:lnTo>
                  <a:pt x="217746" y="161337"/>
                </a:lnTo>
                <a:lnTo>
                  <a:pt x="217297" y="160947"/>
                </a:lnTo>
                <a:lnTo>
                  <a:pt x="254990" y="160947"/>
                </a:lnTo>
                <a:lnTo>
                  <a:pt x="253873" y="160121"/>
                </a:lnTo>
                <a:lnTo>
                  <a:pt x="254119" y="160121"/>
                </a:lnTo>
                <a:lnTo>
                  <a:pt x="233553" y="142265"/>
                </a:lnTo>
                <a:lnTo>
                  <a:pt x="232156" y="141185"/>
                </a:lnTo>
                <a:lnTo>
                  <a:pt x="188319" y="113068"/>
                </a:lnTo>
                <a:close/>
              </a:path>
              <a:path w="583564" h="373379">
                <a:moveTo>
                  <a:pt x="254119" y="160121"/>
                </a:moveTo>
                <a:lnTo>
                  <a:pt x="253873" y="160121"/>
                </a:lnTo>
                <a:lnTo>
                  <a:pt x="254705" y="160630"/>
                </a:lnTo>
                <a:lnTo>
                  <a:pt x="254119" y="160121"/>
                </a:lnTo>
                <a:close/>
              </a:path>
              <a:path w="583564" h="373379">
                <a:moveTo>
                  <a:pt x="81630" y="44043"/>
                </a:moveTo>
                <a:lnTo>
                  <a:pt x="42418" y="44043"/>
                </a:lnTo>
                <a:lnTo>
                  <a:pt x="43434" y="44805"/>
                </a:lnTo>
                <a:lnTo>
                  <a:pt x="54737" y="54432"/>
                </a:lnTo>
                <a:lnTo>
                  <a:pt x="74549" y="69913"/>
                </a:lnTo>
                <a:lnTo>
                  <a:pt x="75565" y="70611"/>
                </a:lnTo>
                <a:lnTo>
                  <a:pt x="142494" y="113093"/>
                </a:lnTo>
                <a:lnTo>
                  <a:pt x="188319" y="113068"/>
                </a:lnTo>
                <a:lnTo>
                  <a:pt x="155829" y="92227"/>
                </a:lnTo>
                <a:lnTo>
                  <a:pt x="89873" y="50418"/>
                </a:lnTo>
                <a:lnTo>
                  <a:pt x="88773" y="49720"/>
                </a:lnTo>
                <a:lnTo>
                  <a:pt x="81630" y="44043"/>
                </a:lnTo>
                <a:close/>
              </a:path>
              <a:path w="583564" h="373379">
                <a:moveTo>
                  <a:pt x="88773" y="49720"/>
                </a:moveTo>
                <a:lnTo>
                  <a:pt x="89789" y="50418"/>
                </a:lnTo>
                <a:lnTo>
                  <a:pt x="89423" y="50133"/>
                </a:lnTo>
                <a:lnTo>
                  <a:pt x="88773" y="49720"/>
                </a:lnTo>
                <a:close/>
              </a:path>
              <a:path w="583564" h="373379">
                <a:moveTo>
                  <a:pt x="89423" y="50133"/>
                </a:moveTo>
                <a:lnTo>
                  <a:pt x="89789" y="50418"/>
                </a:lnTo>
                <a:lnTo>
                  <a:pt x="89423" y="50133"/>
                </a:lnTo>
                <a:close/>
              </a:path>
              <a:path w="583564" h="373379">
                <a:moveTo>
                  <a:pt x="88895" y="49720"/>
                </a:moveTo>
                <a:lnTo>
                  <a:pt x="89423" y="50133"/>
                </a:lnTo>
                <a:lnTo>
                  <a:pt x="88895" y="49720"/>
                </a:lnTo>
                <a:close/>
              </a:path>
              <a:path w="583564" h="373379">
                <a:moveTo>
                  <a:pt x="42801" y="44367"/>
                </a:moveTo>
                <a:lnTo>
                  <a:pt x="43321" y="44805"/>
                </a:lnTo>
                <a:lnTo>
                  <a:pt x="42801" y="44367"/>
                </a:lnTo>
                <a:close/>
              </a:path>
              <a:path w="583564" h="373379">
                <a:moveTo>
                  <a:pt x="42418" y="44043"/>
                </a:moveTo>
                <a:lnTo>
                  <a:pt x="42801" y="44367"/>
                </a:lnTo>
                <a:lnTo>
                  <a:pt x="43434" y="44805"/>
                </a:lnTo>
                <a:lnTo>
                  <a:pt x="42418" y="44043"/>
                </a:lnTo>
                <a:close/>
              </a:path>
              <a:path w="583564" h="373379">
                <a:moveTo>
                  <a:pt x="73308" y="37541"/>
                </a:moveTo>
                <a:lnTo>
                  <a:pt x="32385" y="37541"/>
                </a:lnTo>
                <a:lnTo>
                  <a:pt x="38227" y="41135"/>
                </a:lnTo>
                <a:lnTo>
                  <a:pt x="42801" y="44367"/>
                </a:lnTo>
                <a:lnTo>
                  <a:pt x="42418" y="44043"/>
                </a:lnTo>
                <a:lnTo>
                  <a:pt x="81630" y="44043"/>
                </a:lnTo>
                <a:lnTo>
                  <a:pt x="73308" y="37541"/>
                </a:lnTo>
                <a:close/>
              </a:path>
              <a:path w="583564" h="373379">
                <a:moveTo>
                  <a:pt x="37719" y="40843"/>
                </a:moveTo>
                <a:lnTo>
                  <a:pt x="38140" y="41135"/>
                </a:lnTo>
                <a:lnTo>
                  <a:pt x="37719" y="40843"/>
                </a:lnTo>
                <a:close/>
              </a:path>
              <a:path w="583564" h="373379">
                <a:moveTo>
                  <a:pt x="20800" y="30726"/>
                </a:moveTo>
                <a:lnTo>
                  <a:pt x="32639" y="37718"/>
                </a:lnTo>
                <a:lnTo>
                  <a:pt x="32385" y="37541"/>
                </a:lnTo>
                <a:lnTo>
                  <a:pt x="73308" y="37541"/>
                </a:lnTo>
                <a:lnTo>
                  <a:pt x="70383" y="35255"/>
                </a:lnTo>
                <a:lnTo>
                  <a:pt x="65419" y="31038"/>
                </a:lnTo>
                <a:lnTo>
                  <a:pt x="21463" y="31038"/>
                </a:lnTo>
                <a:lnTo>
                  <a:pt x="20800" y="30726"/>
                </a:lnTo>
                <a:close/>
              </a:path>
              <a:path w="583564" h="373379">
                <a:moveTo>
                  <a:pt x="70084" y="35021"/>
                </a:moveTo>
                <a:lnTo>
                  <a:pt x="70358" y="35255"/>
                </a:lnTo>
                <a:lnTo>
                  <a:pt x="70084" y="35021"/>
                </a:lnTo>
                <a:close/>
              </a:path>
              <a:path w="583564" h="373379">
                <a:moveTo>
                  <a:pt x="69986" y="34937"/>
                </a:moveTo>
                <a:close/>
              </a:path>
              <a:path w="583564" h="373379">
                <a:moveTo>
                  <a:pt x="20447" y="30518"/>
                </a:moveTo>
                <a:lnTo>
                  <a:pt x="20800" y="30726"/>
                </a:lnTo>
                <a:lnTo>
                  <a:pt x="21463" y="31038"/>
                </a:lnTo>
                <a:lnTo>
                  <a:pt x="20447" y="30518"/>
                </a:lnTo>
                <a:close/>
              </a:path>
              <a:path w="583564" h="373379">
                <a:moveTo>
                  <a:pt x="64809" y="30518"/>
                </a:moveTo>
                <a:lnTo>
                  <a:pt x="20447" y="30518"/>
                </a:lnTo>
                <a:lnTo>
                  <a:pt x="21463" y="31038"/>
                </a:lnTo>
                <a:lnTo>
                  <a:pt x="65419" y="31038"/>
                </a:lnTo>
                <a:lnTo>
                  <a:pt x="64809" y="30518"/>
                </a:lnTo>
                <a:close/>
              </a:path>
              <a:path w="583564" h="373379">
                <a:moveTo>
                  <a:pt x="12954" y="0"/>
                </a:moveTo>
                <a:lnTo>
                  <a:pt x="5588" y="2819"/>
                </a:lnTo>
                <a:lnTo>
                  <a:pt x="0" y="15303"/>
                </a:lnTo>
                <a:lnTo>
                  <a:pt x="2794" y="22618"/>
                </a:lnTo>
                <a:lnTo>
                  <a:pt x="15621" y="28270"/>
                </a:lnTo>
                <a:lnTo>
                  <a:pt x="20800" y="30726"/>
                </a:lnTo>
                <a:lnTo>
                  <a:pt x="20447" y="30518"/>
                </a:lnTo>
                <a:lnTo>
                  <a:pt x="64809" y="30518"/>
                </a:lnTo>
                <a:lnTo>
                  <a:pt x="58547" y="25171"/>
                </a:lnTo>
                <a:lnTo>
                  <a:pt x="57531" y="24409"/>
                </a:lnTo>
                <a:lnTo>
                  <a:pt x="51689" y="20446"/>
                </a:lnTo>
                <a:lnTo>
                  <a:pt x="51308" y="20154"/>
                </a:lnTo>
                <a:lnTo>
                  <a:pt x="45212" y="16382"/>
                </a:lnTo>
                <a:lnTo>
                  <a:pt x="33020" y="9182"/>
                </a:lnTo>
                <a:lnTo>
                  <a:pt x="32004" y="8648"/>
                </a:lnTo>
                <a:lnTo>
                  <a:pt x="25908" y="5765"/>
                </a:lnTo>
                <a:lnTo>
                  <a:pt x="12954" y="0"/>
                </a:lnTo>
                <a:close/>
              </a:path>
              <a:path w="583564" h="373379">
                <a:moveTo>
                  <a:pt x="15367" y="28168"/>
                </a:moveTo>
                <a:lnTo>
                  <a:pt x="15582" y="28270"/>
                </a:lnTo>
                <a:lnTo>
                  <a:pt x="15367" y="281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6">
            <a:extLst>
              <a:ext uri="{FF2B5EF4-FFF2-40B4-BE49-F238E27FC236}">
                <a16:creationId xmlns:a16="http://schemas.microsoft.com/office/drawing/2014/main" id="{5BF907D2-CE3D-E4DD-8D38-EB168FAA29FB}"/>
              </a:ext>
            </a:extLst>
          </p:cNvPr>
          <p:cNvSpPr/>
          <p:nvPr/>
        </p:nvSpPr>
        <p:spPr>
          <a:xfrm>
            <a:off x="7115049" y="492633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7">
            <a:extLst>
              <a:ext uri="{FF2B5EF4-FFF2-40B4-BE49-F238E27FC236}">
                <a16:creationId xmlns:a16="http://schemas.microsoft.com/office/drawing/2014/main" id="{643FE17B-BB1C-3346-62A5-27FA6033A8FD}"/>
              </a:ext>
            </a:extLst>
          </p:cNvPr>
          <p:cNvSpPr/>
          <p:nvPr/>
        </p:nvSpPr>
        <p:spPr>
          <a:xfrm>
            <a:off x="10560050" y="676275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8">
            <a:extLst>
              <a:ext uri="{FF2B5EF4-FFF2-40B4-BE49-F238E27FC236}">
                <a16:creationId xmlns:a16="http://schemas.microsoft.com/office/drawing/2014/main" id="{CD51BF89-B851-7B23-4647-9D8B1FEF2117}"/>
              </a:ext>
            </a:extLst>
          </p:cNvPr>
          <p:cNvSpPr/>
          <p:nvPr/>
        </p:nvSpPr>
        <p:spPr>
          <a:xfrm>
            <a:off x="10611359" y="1220979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E4ED0110-2265-DA8C-F09E-F2CEF067A9F1}"/>
              </a:ext>
            </a:extLst>
          </p:cNvPr>
          <p:cNvSpPr/>
          <p:nvPr/>
        </p:nvSpPr>
        <p:spPr>
          <a:xfrm>
            <a:off x="4187698" y="712852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6" name="Title 80">
            <a:extLst>
              <a:ext uri="{FF2B5EF4-FFF2-40B4-BE49-F238E27FC236}">
                <a16:creationId xmlns:a16="http://schemas.microsoft.com/office/drawing/2014/main" id="{9BF8DD15-9BC6-8726-50CC-EB89B21C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781" y="306312"/>
            <a:ext cx="4349115" cy="36933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Router</a:t>
            </a:r>
          </a:p>
        </p:txBody>
      </p:sp>
      <p:sp>
        <p:nvSpPr>
          <p:cNvPr id="57" name="object 42">
            <a:extLst>
              <a:ext uri="{FF2B5EF4-FFF2-40B4-BE49-F238E27FC236}">
                <a16:creationId xmlns:a16="http://schemas.microsoft.com/office/drawing/2014/main" id="{BDB912EB-B9DE-6B07-161C-05707782467D}"/>
              </a:ext>
            </a:extLst>
          </p:cNvPr>
          <p:cNvSpPr/>
          <p:nvPr/>
        </p:nvSpPr>
        <p:spPr>
          <a:xfrm>
            <a:off x="7150419" y="191876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2">
            <a:extLst>
              <a:ext uri="{FF2B5EF4-FFF2-40B4-BE49-F238E27FC236}">
                <a16:creationId xmlns:a16="http://schemas.microsoft.com/office/drawing/2014/main" id="{BBC96B8B-6F2A-0CF8-DCBE-303B2AB34EE4}"/>
              </a:ext>
            </a:extLst>
          </p:cNvPr>
          <p:cNvSpPr/>
          <p:nvPr/>
        </p:nvSpPr>
        <p:spPr>
          <a:xfrm>
            <a:off x="10928936" y="270399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2">
            <a:extLst>
              <a:ext uri="{FF2B5EF4-FFF2-40B4-BE49-F238E27FC236}">
                <a16:creationId xmlns:a16="http://schemas.microsoft.com/office/drawing/2014/main" id="{485E9FA3-5FC7-CDB8-6C35-53453D205E71}"/>
              </a:ext>
            </a:extLst>
          </p:cNvPr>
          <p:cNvSpPr/>
          <p:nvPr/>
        </p:nvSpPr>
        <p:spPr>
          <a:xfrm>
            <a:off x="252065" y="268999"/>
            <a:ext cx="1506278" cy="75463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A49F1F-BA34-84B6-4AE6-D49977AE93A2}"/>
              </a:ext>
            </a:extLst>
          </p:cNvPr>
          <p:cNvSpPr txBox="1"/>
          <p:nvPr/>
        </p:nvSpPr>
        <p:spPr>
          <a:xfrm>
            <a:off x="152400" y="1067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10C349-DECE-BDCF-11F6-267C093A71E7}"/>
              </a:ext>
            </a:extLst>
          </p:cNvPr>
          <p:cNvSpPr txBox="1"/>
          <p:nvPr/>
        </p:nvSpPr>
        <p:spPr>
          <a:xfrm>
            <a:off x="10818812" y="4909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23F6CD-CE85-AA27-85AC-645FD05DB1FA}"/>
              </a:ext>
            </a:extLst>
          </p:cNvPr>
          <p:cNvSpPr/>
          <p:nvPr/>
        </p:nvSpPr>
        <p:spPr>
          <a:xfrm>
            <a:off x="223319" y="1991768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94E5B3-534D-A0FB-F8B0-ABF3924BF34B}"/>
              </a:ext>
            </a:extLst>
          </p:cNvPr>
          <p:cNvSpPr/>
          <p:nvPr/>
        </p:nvSpPr>
        <p:spPr>
          <a:xfrm>
            <a:off x="222015" y="2600882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B42E9A-5FE4-491D-CBB2-27A246775F0B}"/>
              </a:ext>
            </a:extLst>
          </p:cNvPr>
          <p:cNvSpPr/>
          <p:nvPr/>
        </p:nvSpPr>
        <p:spPr>
          <a:xfrm>
            <a:off x="220711" y="3200033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76206E-CA8D-DD8D-1CB7-49CE7DE4D6FF}"/>
              </a:ext>
            </a:extLst>
          </p:cNvPr>
          <p:cNvSpPr/>
          <p:nvPr/>
        </p:nvSpPr>
        <p:spPr>
          <a:xfrm>
            <a:off x="220711" y="1991768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3572-DA09-53E1-0B30-33752ED9DAE5}"/>
              </a:ext>
            </a:extLst>
          </p:cNvPr>
          <p:cNvSpPr txBox="1"/>
          <p:nvPr/>
        </p:nvSpPr>
        <p:spPr>
          <a:xfrm>
            <a:off x="422790" y="16178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1E499-F4D4-143A-5D79-F71E0797B886}"/>
              </a:ext>
            </a:extLst>
          </p:cNvPr>
          <p:cNvSpPr txBox="1"/>
          <p:nvPr/>
        </p:nvSpPr>
        <p:spPr>
          <a:xfrm>
            <a:off x="189597" y="4086755"/>
            <a:ext cx="248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Sending our packet to a destination is not a simple task</a:t>
            </a:r>
          </a:p>
        </p:txBody>
      </p:sp>
    </p:spTree>
    <p:extLst>
      <p:ext uri="{BB962C8B-B14F-4D97-AF65-F5344CB8AC3E}">
        <p14:creationId xmlns:p14="http://schemas.microsoft.com/office/powerpoint/2010/main" val="1180722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8DFFB-18B3-A615-387C-562B8F2032B0}"/>
              </a:ext>
            </a:extLst>
          </p:cNvPr>
          <p:cNvSpPr txBox="1"/>
          <p:nvPr/>
        </p:nvSpPr>
        <p:spPr>
          <a:xfrm>
            <a:off x="2871183" y="234260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icmp_sniff_spoof.py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8F3A3-8E48-C50F-DBB3-2DF6F556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2" y="2681437"/>
            <a:ext cx="5881912" cy="36895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1DE3265-DDF0-AAF6-159D-F343E0E11623}"/>
              </a:ext>
            </a:extLst>
          </p:cNvPr>
          <p:cNvSpPr/>
          <p:nvPr/>
        </p:nvSpPr>
        <p:spPr>
          <a:xfrm>
            <a:off x="6541294" y="60662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36E805-2F0F-DC25-8C9B-750E2F16CF1E}"/>
              </a:ext>
            </a:extLst>
          </p:cNvPr>
          <p:cNvSpPr/>
          <p:nvPr/>
        </p:nvSpPr>
        <p:spPr>
          <a:xfrm>
            <a:off x="6772344" y="4178009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B5A5D9-FFCF-2549-A441-05470203A27D}"/>
              </a:ext>
            </a:extLst>
          </p:cNvPr>
          <p:cNvSpPr/>
          <p:nvPr/>
        </p:nvSpPr>
        <p:spPr>
          <a:xfrm>
            <a:off x="1246045" y="164068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4A2C6-0186-C22C-23E8-1FA19D6A942A}"/>
              </a:ext>
            </a:extLst>
          </p:cNvPr>
          <p:cNvSpPr txBox="1"/>
          <p:nvPr/>
        </p:nvSpPr>
        <p:spPr>
          <a:xfrm>
            <a:off x="1862128" y="145702"/>
            <a:ext cx="408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Sniff/listen for ICMP packets coming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10.0.2.4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F1636A-FBDB-F213-E287-01AC45227C80}"/>
              </a:ext>
            </a:extLst>
          </p:cNvPr>
          <p:cNvSpPr/>
          <p:nvPr/>
        </p:nvSpPr>
        <p:spPr>
          <a:xfrm>
            <a:off x="1085986" y="924081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4C851-25D0-684A-E309-ADF33B900290}"/>
              </a:ext>
            </a:extLst>
          </p:cNvPr>
          <p:cNvSpPr txBox="1"/>
          <p:nvPr/>
        </p:nvSpPr>
        <p:spPr>
          <a:xfrm>
            <a:off x="1524000" y="914400"/>
            <a:ext cx="549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intercept an ICMP packet, extract the packets source IP, and then create a spoofed packet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177E9-B477-19C7-E235-47FBB56E3C0C}"/>
              </a:ext>
            </a:extLst>
          </p:cNvPr>
          <p:cNvSpPr txBox="1"/>
          <p:nvPr/>
        </p:nvSpPr>
        <p:spPr>
          <a:xfrm>
            <a:off x="1285240" y="1807233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44.22.11.33</a:t>
            </a:r>
            <a:r>
              <a:rPr lang="en-US" dirty="0"/>
              <a:t> will receive a packet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10.0.2.4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5A3467-E2DF-B7D0-C77C-CC00671FEB94}"/>
              </a:ext>
            </a:extLst>
          </p:cNvPr>
          <p:cNvSpPr txBox="1"/>
          <p:nvPr/>
        </p:nvSpPr>
        <p:spPr>
          <a:xfrm>
            <a:off x="8229600" y="20574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sniff for packets, and then spoof packets using the sniffed information!</a:t>
            </a:r>
          </a:p>
        </p:txBody>
      </p:sp>
    </p:spTree>
    <p:extLst>
      <p:ext uri="{BB962C8B-B14F-4D97-AF65-F5344CB8AC3E}">
        <p14:creationId xmlns:p14="http://schemas.microsoft.com/office/powerpoint/2010/main" val="1825517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pic>
        <p:nvPicPr>
          <p:cNvPr id="3074" name="Picture 2" descr="Wireshark Icon in Super Flat Remix V1.08 Apps">
            <a:extLst>
              <a:ext uri="{FF2B5EF4-FFF2-40B4-BE49-F238E27FC236}">
                <a16:creationId xmlns:a16="http://schemas.microsoft.com/office/drawing/2014/main" id="{F5106C60-E7D6-BE39-9FAD-196404B2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1685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0918A-F703-ED51-4C52-071D09FC77B2}"/>
              </a:ext>
            </a:extLst>
          </p:cNvPr>
          <p:cNvSpPr txBox="1"/>
          <p:nvPr/>
        </p:nvSpPr>
        <p:spPr>
          <a:xfrm>
            <a:off x="2286000" y="1143000"/>
            <a:ext cx="724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Wireshark is a very popular network analysis tool that allows you to analyze and view network traffic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04E93-2F12-C2BB-BAC6-A7D0128B5550}"/>
              </a:ext>
            </a:extLst>
          </p:cNvPr>
          <p:cNvSpPr txBox="1"/>
          <p:nvPr/>
        </p:nvSpPr>
        <p:spPr>
          <a:xfrm>
            <a:off x="1219200" y="403860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it’s installed on your VM!!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585A98-ABBD-DAD7-A8BF-940F12E4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971800"/>
            <a:ext cx="2981715" cy="2524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07983E-AE0B-5B47-75BC-5367183BB5C3}"/>
              </a:ext>
            </a:extLst>
          </p:cNvPr>
          <p:cNvSpPr txBox="1"/>
          <p:nvPr/>
        </p:nvSpPr>
        <p:spPr>
          <a:xfrm>
            <a:off x="2286000" y="2116408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Wireshark to sniff packets instead of Python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0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75F67-F307-70A8-FB96-9EED697B3465}"/>
              </a:ext>
            </a:extLst>
          </p:cNvPr>
          <p:cNvSpPr txBox="1"/>
          <p:nvPr/>
        </p:nvSpPr>
        <p:spPr>
          <a:xfrm>
            <a:off x="76200" y="3810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Sniffing packets using Wireshark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6AF67-9F9F-21C1-DF69-43C1C96B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6800"/>
            <a:ext cx="10287000" cy="4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1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75F67-F307-70A8-FB96-9EED697B3465}"/>
              </a:ext>
            </a:extLst>
          </p:cNvPr>
          <p:cNvSpPr txBox="1"/>
          <p:nvPr/>
        </p:nvSpPr>
        <p:spPr>
          <a:xfrm>
            <a:off x="76200" y="3810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Sniffing packets using Wireshark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AFFB-93F5-A541-4673-59D4F174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96002"/>
            <a:ext cx="5105400" cy="2382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6E02E-049D-9C34-BBCA-5D5051B68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733800"/>
            <a:ext cx="6934200" cy="2436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9A205-C3DD-CE42-893B-E45797607DA4}"/>
              </a:ext>
            </a:extLst>
          </p:cNvPr>
          <p:cNvSpPr txBox="1"/>
          <p:nvPr/>
        </p:nvSpPr>
        <p:spPr>
          <a:xfrm>
            <a:off x="5562600" y="304800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apply filters in Wireshark to sniff for certain packers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A1AA2-4A2F-BB5B-1AB4-534791D27190}"/>
              </a:ext>
            </a:extLst>
          </p:cNvPr>
          <p:cNvSpPr/>
          <p:nvPr/>
        </p:nvSpPr>
        <p:spPr>
          <a:xfrm>
            <a:off x="180525" y="12954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80330-8D5C-8D1E-1AC6-F0BA9C734B3E}"/>
              </a:ext>
            </a:extLst>
          </p:cNvPr>
          <p:cNvSpPr/>
          <p:nvPr/>
        </p:nvSpPr>
        <p:spPr>
          <a:xfrm>
            <a:off x="152400" y="3964822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CFDAE-38AC-D87E-255C-213C1BFE3488}"/>
              </a:ext>
            </a:extLst>
          </p:cNvPr>
          <p:cNvSpPr txBox="1"/>
          <p:nvPr/>
        </p:nvSpPr>
        <p:spPr>
          <a:xfrm>
            <a:off x="4806601" y="48429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456FF6-3604-72CD-DE94-D82B287CADF5}"/>
              </a:ext>
            </a:extLst>
          </p:cNvPr>
          <p:cNvSpPr txBox="1"/>
          <p:nvPr/>
        </p:nvSpPr>
        <p:spPr>
          <a:xfrm>
            <a:off x="914400" y="5184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9480F-D8F8-D02B-35C3-A578DEA4CA00}"/>
              </a:ext>
            </a:extLst>
          </p:cNvPr>
          <p:cNvSpPr txBox="1"/>
          <p:nvPr/>
        </p:nvSpPr>
        <p:spPr>
          <a:xfrm>
            <a:off x="5923626" y="168806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only ICMP packets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CC6BF-4B4A-370C-9F18-1B9A76700E86}"/>
              </a:ext>
            </a:extLst>
          </p:cNvPr>
          <p:cNvSpPr txBox="1"/>
          <p:nvPr/>
        </p:nvSpPr>
        <p:spPr>
          <a:xfrm>
            <a:off x="7543800" y="4628721"/>
            <a:ext cx="406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packets going to/coming from a certain IP address</a:t>
            </a:r>
          </a:p>
        </p:txBody>
      </p:sp>
    </p:spTree>
    <p:extLst>
      <p:ext uri="{BB962C8B-B14F-4D97-AF65-F5344CB8AC3E}">
        <p14:creationId xmlns:p14="http://schemas.microsoft.com/office/powerpoint/2010/main" val="1887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92E19A3-7C06-B47F-A6F4-60E5E41074A3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434911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There is a lot of stuff that gets added onto our data being send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E564BC-EC61-6B25-4873-3F0515291385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1A09D7-9490-B02D-58E2-4A26B849E22A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D6FF2C-0769-56F9-B8E6-A17B4C2267BD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334F43-6936-540B-053B-27EE7D28D008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18F4DF-000F-02E3-5B07-404A0C777EA8}"/>
              </a:ext>
            </a:extLst>
          </p:cNvPr>
          <p:cNvSpPr txBox="1"/>
          <p:nvPr/>
        </p:nvSpPr>
        <p:spPr>
          <a:xfrm>
            <a:off x="457200" y="12497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ECDC43-1BF9-1929-2C1E-B64B08618B85}"/>
              </a:ext>
            </a:extLst>
          </p:cNvPr>
          <p:cNvSpPr txBox="1"/>
          <p:nvPr/>
        </p:nvSpPr>
        <p:spPr>
          <a:xfrm>
            <a:off x="2669381" y="276588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“User Data”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B9B49303-1DEB-C82A-57CE-9B197006CF5B}"/>
              </a:ext>
            </a:extLst>
          </p:cNvPr>
          <p:cNvSpPr/>
          <p:nvPr/>
        </p:nvSpPr>
        <p:spPr>
          <a:xfrm rot="9953907">
            <a:off x="2175197" y="2891850"/>
            <a:ext cx="465335" cy="2943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14E5304-D0EE-7C3F-4640-95936542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672" y="734562"/>
            <a:ext cx="7791727" cy="48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8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</p:spTree>
    <p:extLst>
      <p:ext uri="{BB962C8B-B14F-4D97-AF65-F5344CB8AC3E}">
        <p14:creationId xmlns:p14="http://schemas.microsoft.com/office/powerpoint/2010/main" val="22794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12" name="object 42">
            <a:extLst>
              <a:ext uri="{FF2B5EF4-FFF2-40B4-BE49-F238E27FC236}">
                <a16:creationId xmlns:a16="http://schemas.microsoft.com/office/drawing/2014/main" id="{EFD78103-22D1-A06F-3724-090BEFE5F01D}"/>
              </a:ext>
            </a:extLst>
          </p:cNvPr>
          <p:cNvSpPr/>
          <p:nvPr/>
        </p:nvSpPr>
        <p:spPr>
          <a:xfrm>
            <a:off x="6324600" y="1295400"/>
            <a:ext cx="3886200" cy="25490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6BA48-0091-16B9-F297-E28E9F704B8A}"/>
              </a:ext>
            </a:extLst>
          </p:cNvPr>
          <p:cNvSpPr txBox="1"/>
          <p:nvPr/>
        </p:nvSpPr>
        <p:spPr>
          <a:xfrm>
            <a:off x="6019800" y="4147724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packet arriving to a machine needs to know which </a:t>
            </a:r>
            <a:r>
              <a:rPr lang="en-US" b="1" dirty="0"/>
              <a:t>process</a:t>
            </a:r>
            <a:r>
              <a:rPr lang="en-US" dirty="0"/>
              <a:t>/application to go to</a:t>
            </a:r>
          </a:p>
        </p:txBody>
      </p:sp>
      <p:pic>
        <p:nvPicPr>
          <p:cNvPr id="14" name="Picture 2" descr="Google Chrome - Wikipedia">
            <a:extLst>
              <a:ext uri="{FF2B5EF4-FFF2-40B4-BE49-F238E27FC236}">
                <a16:creationId xmlns:a16="http://schemas.microsoft.com/office/drawing/2014/main" id="{C0F57A0D-F79A-4D52-F663-F361225AA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01870"/>
            <a:ext cx="461963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EA9038B-8593-9ABB-4988-B9B1E779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182796"/>
            <a:ext cx="685164" cy="6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Python (programming language) - Wikipedia">
            <a:extLst>
              <a:ext uri="{FF2B5EF4-FFF2-40B4-BE49-F238E27FC236}">
                <a16:creationId xmlns:a16="http://schemas.microsoft.com/office/drawing/2014/main" id="{DE75FD88-CED3-9E4F-DDA8-FEEA81A7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01" y="4818647"/>
            <a:ext cx="741690" cy="81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81F29-EE4E-EBBE-BA84-DB174F429C17}"/>
              </a:ext>
            </a:extLst>
          </p:cNvPr>
          <p:cNvSpPr txBox="1"/>
          <p:nvPr/>
        </p:nvSpPr>
        <p:spPr>
          <a:xfrm>
            <a:off x="6145809" y="4225569"/>
            <a:ext cx="5938988" cy="64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application is bound to a </a:t>
            </a:r>
            <a:r>
              <a:rPr lang="en-US" b="1" dirty="0"/>
              <a:t>port</a:t>
            </a:r>
            <a:r>
              <a:rPr lang="en-US" dirty="0"/>
              <a:t>, so each packet will need to know what port they need to go to</a:t>
            </a:r>
            <a:r>
              <a:rPr lang="en-US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33AEB-A673-2E78-C254-1D297F4E1FEF}"/>
              </a:ext>
            </a:extLst>
          </p:cNvPr>
          <p:cNvSpPr/>
          <p:nvPr/>
        </p:nvSpPr>
        <p:spPr>
          <a:xfrm>
            <a:off x="9929382" y="3018080"/>
            <a:ext cx="1236370" cy="6001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24B354-462A-1940-9DA1-48BBACA1747A}"/>
              </a:ext>
            </a:extLst>
          </p:cNvPr>
          <p:cNvSpPr/>
          <p:nvPr/>
        </p:nvSpPr>
        <p:spPr>
          <a:xfrm>
            <a:off x="8623517" y="3018080"/>
            <a:ext cx="1295400" cy="600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A0F9C6-75E9-C521-81E8-4B0EC54DAE35}"/>
              </a:ext>
            </a:extLst>
          </p:cNvPr>
          <p:cNvSpPr/>
          <p:nvPr/>
        </p:nvSpPr>
        <p:spPr>
          <a:xfrm>
            <a:off x="7317652" y="3022608"/>
            <a:ext cx="1295400" cy="600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Google Chrome - Wikipedia">
            <a:extLst>
              <a:ext uri="{FF2B5EF4-FFF2-40B4-BE49-F238E27FC236}">
                <a16:creationId xmlns:a16="http://schemas.microsoft.com/office/drawing/2014/main" id="{89029DFD-DB9A-1331-C940-2A113917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14" y="3091699"/>
            <a:ext cx="461963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0A2CD9E2-8A8E-D4B6-85FA-62934566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03" y="3151397"/>
            <a:ext cx="312137" cy="31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Python (programming language) - Wikipedia">
            <a:extLst>
              <a:ext uri="{FF2B5EF4-FFF2-40B4-BE49-F238E27FC236}">
                <a16:creationId xmlns:a16="http://schemas.microsoft.com/office/drawing/2014/main" id="{6B97C9D3-99C4-7607-E415-8B51E7AD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479" y="3101436"/>
            <a:ext cx="478176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D342F6-4089-1145-1F66-DC9B746CF13A}"/>
              </a:ext>
            </a:extLst>
          </p:cNvPr>
          <p:cNvSpPr txBox="1"/>
          <p:nvPr/>
        </p:nvSpPr>
        <p:spPr>
          <a:xfrm>
            <a:off x="7405884" y="36237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CBA34-74A0-0495-EA01-7F434A3B21D7}"/>
              </a:ext>
            </a:extLst>
          </p:cNvPr>
          <p:cNvSpPr txBox="1"/>
          <p:nvPr/>
        </p:nvSpPr>
        <p:spPr>
          <a:xfrm>
            <a:off x="8742867" y="3631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457A2F-45D5-5DEE-5693-BA60AE478FA3}"/>
              </a:ext>
            </a:extLst>
          </p:cNvPr>
          <p:cNvSpPr txBox="1"/>
          <p:nvPr/>
        </p:nvSpPr>
        <p:spPr>
          <a:xfrm>
            <a:off x="9994550" y="364586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29" name="object 42">
            <a:extLst>
              <a:ext uri="{FF2B5EF4-FFF2-40B4-BE49-F238E27FC236}">
                <a16:creationId xmlns:a16="http://schemas.microsoft.com/office/drawing/2014/main" id="{28131CCF-8EBC-B4B3-0D84-CB45BD78DD5E}"/>
              </a:ext>
            </a:extLst>
          </p:cNvPr>
          <p:cNvSpPr/>
          <p:nvPr/>
        </p:nvSpPr>
        <p:spPr>
          <a:xfrm>
            <a:off x="7748038" y="564639"/>
            <a:ext cx="2971800" cy="214614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D35A3-7F5B-E496-00F4-870BF3DD397C}"/>
              </a:ext>
            </a:extLst>
          </p:cNvPr>
          <p:cNvSpPr/>
          <p:nvPr/>
        </p:nvSpPr>
        <p:spPr>
          <a:xfrm>
            <a:off x="637704" y="172934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94A4D-F4F5-B314-40E2-DBB03A1D90DC}"/>
              </a:ext>
            </a:extLst>
          </p:cNvPr>
          <p:cNvSpPr/>
          <p:nvPr/>
        </p:nvSpPr>
        <p:spPr>
          <a:xfrm>
            <a:off x="636400" y="233845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CCE4F-9CDC-F522-D687-6D02B53388D4}"/>
              </a:ext>
            </a:extLst>
          </p:cNvPr>
          <p:cNvSpPr/>
          <p:nvPr/>
        </p:nvSpPr>
        <p:spPr>
          <a:xfrm>
            <a:off x="635096" y="293760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2DA38-C064-39AC-4D5C-E1295A1F66C4}"/>
              </a:ext>
            </a:extLst>
          </p:cNvPr>
          <p:cNvSpPr/>
          <p:nvPr/>
        </p:nvSpPr>
        <p:spPr>
          <a:xfrm>
            <a:off x="635096" y="172934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D6B68-0EE9-E8C7-2110-F87D6944B06D}"/>
              </a:ext>
            </a:extLst>
          </p:cNvPr>
          <p:cNvSpPr txBox="1"/>
          <p:nvPr/>
        </p:nvSpPr>
        <p:spPr>
          <a:xfrm rot="5400000">
            <a:off x="2026840" y="246444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E3B2EACA-0892-5F77-8131-682025365D5E}"/>
              </a:ext>
            </a:extLst>
          </p:cNvPr>
          <p:cNvSpPr/>
          <p:nvPr/>
        </p:nvSpPr>
        <p:spPr>
          <a:xfrm>
            <a:off x="7314175" y="271155"/>
            <a:ext cx="1600200" cy="73866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A6D49-BD3D-E490-3F30-CBB0BA1783A2}"/>
              </a:ext>
            </a:extLst>
          </p:cNvPr>
          <p:cNvSpPr/>
          <p:nvPr/>
        </p:nvSpPr>
        <p:spPr>
          <a:xfrm>
            <a:off x="8994783" y="1253096"/>
            <a:ext cx="886151" cy="4717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5C688-448B-8FBF-3D92-4445C14C6C8B}"/>
              </a:ext>
            </a:extLst>
          </p:cNvPr>
          <p:cNvSpPr/>
          <p:nvPr/>
        </p:nvSpPr>
        <p:spPr>
          <a:xfrm>
            <a:off x="7705640" y="1253096"/>
            <a:ext cx="928460" cy="471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ACD74-30A4-B253-FE1B-3A0DE73C57B3}"/>
              </a:ext>
            </a:extLst>
          </p:cNvPr>
          <p:cNvSpPr/>
          <p:nvPr/>
        </p:nvSpPr>
        <p:spPr>
          <a:xfrm>
            <a:off x="6399775" y="1257623"/>
            <a:ext cx="928460" cy="4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Google Chrome - Wikipedia">
            <a:extLst>
              <a:ext uri="{FF2B5EF4-FFF2-40B4-BE49-F238E27FC236}">
                <a16:creationId xmlns:a16="http://schemas.microsoft.com/office/drawing/2014/main" id="{68985A7D-C752-6800-7B3A-34310D57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55" y="1326714"/>
            <a:ext cx="363105" cy="3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403A68F8-CAFE-EA43-062A-404E60E1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82" y="1386412"/>
            <a:ext cx="245341" cy="2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ython (programming language) - Wikipedia">
            <a:extLst>
              <a:ext uri="{FF2B5EF4-FFF2-40B4-BE49-F238E27FC236}">
                <a16:creationId xmlns:a16="http://schemas.microsoft.com/office/drawing/2014/main" id="{F7590A77-2056-023E-8125-177B46D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90" y="1336451"/>
            <a:ext cx="375848" cy="4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A96EC8-71D3-14B4-2DC0-0A92E2D42193}"/>
              </a:ext>
            </a:extLst>
          </p:cNvPr>
          <p:cNvSpPr txBox="1"/>
          <p:nvPr/>
        </p:nvSpPr>
        <p:spPr>
          <a:xfrm>
            <a:off x="6223335" y="18575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46F8E2-72A0-F4F8-435D-6B3AA539FA9C}"/>
              </a:ext>
            </a:extLst>
          </p:cNvPr>
          <p:cNvSpPr txBox="1"/>
          <p:nvPr/>
        </p:nvSpPr>
        <p:spPr>
          <a:xfrm>
            <a:off x="7458050" y="18668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CCCAE2-65AD-0012-C9CF-F6617D9B8AF6}"/>
              </a:ext>
            </a:extLst>
          </p:cNvPr>
          <p:cNvSpPr txBox="1"/>
          <p:nvPr/>
        </p:nvSpPr>
        <p:spPr>
          <a:xfrm>
            <a:off x="8709733" y="18808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D509C6-A843-1386-9F8F-FB2409A4F518}"/>
              </a:ext>
            </a:extLst>
          </p:cNvPr>
          <p:cNvSpPr/>
          <p:nvPr/>
        </p:nvSpPr>
        <p:spPr>
          <a:xfrm>
            <a:off x="532375" y="388801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8205B-1F7F-4B26-EEEC-E5D3B06671D3}"/>
              </a:ext>
            </a:extLst>
          </p:cNvPr>
          <p:cNvSpPr/>
          <p:nvPr/>
        </p:nvSpPr>
        <p:spPr>
          <a:xfrm>
            <a:off x="525478" y="146642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EDDF8-7498-D76A-EE82-C9F123FBE445}"/>
              </a:ext>
            </a:extLst>
          </p:cNvPr>
          <p:cNvSpPr txBox="1"/>
          <p:nvPr/>
        </p:nvSpPr>
        <p:spPr>
          <a:xfrm>
            <a:off x="1149172" y="3994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Header</a:t>
            </a:r>
          </a:p>
        </p:txBody>
      </p:sp>
      <p:pic>
        <p:nvPicPr>
          <p:cNvPr id="43" name="Picture 4" descr="TCP Segment Format with Diagram - Electronics Post">
            <a:extLst>
              <a:ext uri="{FF2B5EF4-FFF2-40B4-BE49-F238E27FC236}">
                <a16:creationId xmlns:a16="http://schemas.microsoft.com/office/drawing/2014/main" id="{222909FB-CE2E-3B2C-3574-00739E874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/>
          <a:stretch/>
        </p:blipFill>
        <p:spPr bwMode="auto">
          <a:xfrm>
            <a:off x="5942575" y="2431512"/>
            <a:ext cx="6272318" cy="40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14:cNvPr>
              <p14:cNvContentPartPr/>
              <p14:nvPr/>
            </p14:nvContentPartPr>
            <p14:xfrm>
              <a:off x="8354219" y="2560126"/>
              <a:ext cx="4320" cy="7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219" y="2551081"/>
                <a:ext cx="21960" cy="8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14:cNvPr>
              <p14:cNvContentPartPr/>
              <p14:nvPr/>
            </p14:nvContentPartPr>
            <p14:xfrm>
              <a:off x="10995539" y="2566246"/>
              <a:ext cx="109800" cy="114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86539" y="2557274"/>
                <a:ext cx="127440" cy="13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14:cNvPr>
              <p14:cNvContentPartPr/>
              <p14:nvPr/>
            </p14:nvContentPartPr>
            <p14:xfrm>
              <a:off x="9880619" y="2989606"/>
              <a:ext cx="92520" cy="114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71619" y="2980606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423D421-8E51-D2C9-7AC9-C20448CE0DC8}"/>
              </a:ext>
            </a:extLst>
          </p:cNvPr>
          <p:cNvGrpSpPr/>
          <p:nvPr/>
        </p:nvGrpSpPr>
        <p:grpSpPr>
          <a:xfrm>
            <a:off x="10182659" y="3378406"/>
            <a:ext cx="95040" cy="188280"/>
            <a:chOff x="9802684" y="3272746"/>
            <a:chExt cx="9504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14:cNvPr>
                <p14:cNvContentPartPr/>
                <p14:nvPr/>
              </p14:nvContentPartPr>
              <p14:xfrm>
                <a:off x="9802684" y="3335386"/>
                <a:ext cx="79200" cy="48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5AA8B4-D7DF-1DDC-DE21-F2E7CA80F0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94044" y="3326746"/>
                  <a:ext cx="96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14:cNvPr>
                <p14:cNvContentPartPr/>
                <p14:nvPr/>
              </p14:nvContentPartPr>
              <p14:xfrm>
                <a:off x="9897364" y="3272746"/>
                <a:ext cx="360" cy="18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96A579-CB54-4EFD-BC50-2EAD640094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88364" y="3264106"/>
                  <a:ext cx="180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14:cNvPr>
              <p14:cNvContentPartPr/>
              <p14:nvPr/>
            </p14:nvContentPartPr>
            <p14:xfrm>
              <a:off x="7714499" y="3699526"/>
              <a:ext cx="1346760" cy="471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5501" y="3690526"/>
                <a:ext cx="1364395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14:cNvPr>
              <p14:cNvContentPartPr/>
              <p14:nvPr/>
            </p14:nvContentPartPr>
            <p14:xfrm>
              <a:off x="8637539" y="4351486"/>
              <a:ext cx="101880" cy="123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28571" y="4342486"/>
                <a:ext cx="119458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Graphic 54" descr="Envelope with solid fill">
            <a:extLst>
              <a:ext uri="{FF2B5EF4-FFF2-40B4-BE49-F238E27FC236}">
                <a16:creationId xmlns:a16="http://schemas.microsoft.com/office/drawing/2014/main" id="{82E5B53F-6702-05C1-8E1F-D9FD122D27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19200" y="507192"/>
            <a:ext cx="1035255" cy="10352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F3E17F3-E452-90F6-4270-F9E2E577E570}"/>
              </a:ext>
            </a:extLst>
          </p:cNvPr>
          <p:cNvSpPr txBox="1"/>
          <p:nvPr/>
        </p:nvSpPr>
        <p:spPr>
          <a:xfrm>
            <a:off x="228600" y="4664792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packet of information gets wrapped in a </a:t>
            </a:r>
            <a:r>
              <a:rPr lang="en-US" b="1" dirty="0"/>
              <a:t>TCP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that data gets delivered reliably (Seq/Ack #s)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data gets delivered to the correct process (Port #s)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14:cNvPr>
              <p14:cNvContentPartPr/>
              <p14:nvPr/>
            </p14:nvContentPartPr>
            <p14:xfrm>
              <a:off x="3684124" y="2421346"/>
              <a:ext cx="2481120" cy="3933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66484" y="2403346"/>
                <a:ext cx="2516760" cy="39693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9390803-3816-7197-44FE-B71CA4063BC6}"/>
              </a:ext>
            </a:extLst>
          </p:cNvPr>
          <p:cNvSpPr txBox="1"/>
          <p:nvPr/>
        </p:nvSpPr>
        <p:spPr>
          <a:xfrm>
            <a:off x="76200" y="44030"/>
            <a:ext cx="702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is a transport-layer protocol that ensures data gets delivered, and controls how the two endpoints communicate with each other  </a:t>
            </a:r>
          </a:p>
        </p:txBody>
      </p:sp>
    </p:spTree>
    <p:extLst>
      <p:ext uri="{BB962C8B-B14F-4D97-AF65-F5344CB8AC3E}">
        <p14:creationId xmlns:p14="http://schemas.microsoft.com/office/powerpoint/2010/main" val="22366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D35A3-7F5B-E496-00F4-870BF3DD397C}"/>
              </a:ext>
            </a:extLst>
          </p:cNvPr>
          <p:cNvSpPr/>
          <p:nvPr/>
        </p:nvSpPr>
        <p:spPr>
          <a:xfrm>
            <a:off x="637704" y="172934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94A4D-F4F5-B314-40E2-DBB03A1D90DC}"/>
              </a:ext>
            </a:extLst>
          </p:cNvPr>
          <p:cNvSpPr/>
          <p:nvPr/>
        </p:nvSpPr>
        <p:spPr>
          <a:xfrm>
            <a:off x="636400" y="233845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CCE4F-9CDC-F522-D687-6D02B53388D4}"/>
              </a:ext>
            </a:extLst>
          </p:cNvPr>
          <p:cNvSpPr/>
          <p:nvPr/>
        </p:nvSpPr>
        <p:spPr>
          <a:xfrm>
            <a:off x="635096" y="293760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2DA38-C064-39AC-4D5C-E1295A1F66C4}"/>
              </a:ext>
            </a:extLst>
          </p:cNvPr>
          <p:cNvSpPr/>
          <p:nvPr/>
        </p:nvSpPr>
        <p:spPr>
          <a:xfrm>
            <a:off x="635096" y="172934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D6B68-0EE9-E8C7-2110-F87D6944B06D}"/>
              </a:ext>
            </a:extLst>
          </p:cNvPr>
          <p:cNvSpPr txBox="1"/>
          <p:nvPr/>
        </p:nvSpPr>
        <p:spPr>
          <a:xfrm rot="5400000">
            <a:off x="2026840" y="246444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E3B2EACA-0892-5F77-8131-682025365D5E}"/>
              </a:ext>
            </a:extLst>
          </p:cNvPr>
          <p:cNvSpPr/>
          <p:nvPr/>
        </p:nvSpPr>
        <p:spPr>
          <a:xfrm>
            <a:off x="7314175" y="271155"/>
            <a:ext cx="1600200" cy="73866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A6D49-BD3D-E490-3F30-CBB0BA1783A2}"/>
              </a:ext>
            </a:extLst>
          </p:cNvPr>
          <p:cNvSpPr/>
          <p:nvPr/>
        </p:nvSpPr>
        <p:spPr>
          <a:xfrm>
            <a:off x="8994783" y="1253096"/>
            <a:ext cx="886151" cy="4717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5C688-448B-8FBF-3D92-4445C14C6C8B}"/>
              </a:ext>
            </a:extLst>
          </p:cNvPr>
          <p:cNvSpPr/>
          <p:nvPr/>
        </p:nvSpPr>
        <p:spPr>
          <a:xfrm>
            <a:off x="7705640" y="1253096"/>
            <a:ext cx="928460" cy="471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ACD74-30A4-B253-FE1B-3A0DE73C57B3}"/>
              </a:ext>
            </a:extLst>
          </p:cNvPr>
          <p:cNvSpPr/>
          <p:nvPr/>
        </p:nvSpPr>
        <p:spPr>
          <a:xfrm>
            <a:off x="6399775" y="1257623"/>
            <a:ext cx="928460" cy="4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Google Chrome - Wikipedia">
            <a:extLst>
              <a:ext uri="{FF2B5EF4-FFF2-40B4-BE49-F238E27FC236}">
                <a16:creationId xmlns:a16="http://schemas.microsoft.com/office/drawing/2014/main" id="{68985A7D-C752-6800-7B3A-34310D57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55" y="1326714"/>
            <a:ext cx="363105" cy="3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403A68F8-CAFE-EA43-062A-404E60E1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82" y="1386412"/>
            <a:ext cx="245341" cy="2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ython (programming language) - Wikipedia">
            <a:extLst>
              <a:ext uri="{FF2B5EF4-FFF2-40B4-BE49-F238E27FC236}">
                <a16:creationId xmlns:a16="http://schemas.microsoft.com/office/drawing/2014/main" id="{F7590A77-2056-023E-8125-177B46D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90" y="1336451"/>
            <a:ext cx="375848" cy="4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A96EC8-71D3-14B4-2DC0-0A92E2D42193}"/>
              </a:ext>
            </a:extLst>
          </p:cNvPr>
          <p:cNvSpPr txBox="1"/>
          <p:nvPr/>
        </p:nvSpPr>
        <p:spPr>
          <a:xfrm>
            <a:off x="6223335" y="18575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46F8E2-72A0-F4F8-435D-6B3AA539FA9C}"/>
              </a:ext>
            </a:extLst>
          </p:cNvPr>
          <p:cNvSpPr txBox="1"/>
          <p:nvPr/>
        </p:nvSpPr>
        <p:spPr>
          <a:xfrm>
            <a:off x="7458050" y="18668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CCCAE2-65AD-0012-C9CF-F6617D9B8AF6}"/>
              </a:ext>
            </a:extLst>
          </p:cNvPr>
          <p:cNvSpPr txBox="1"/>
          <p:nvPr/>
        </p:nvSpPr>
        <p:spPr>
          <a:xfrm>
            <a:off x="8709733" y="18808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D509C6-A843-1386-9F8F-FB2409A4F518}"/>
              </a:ext>
            </a:extLst>
          </p:cNvPr>
          <p:cNvSpPr/>
          <p:nvPr/>
        </p:nvSpPr>
        <p:spPr>
          <a:xfrm>
            <a:off x="532375" y="388801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8205B-1F7F-4B26-EEEC-E5D3B06671D3}"/>
              </a:ext>
            </a:extLst>
          </p:cNvPr>
          <p:cNvSpPr/>
          <p:nvPr/>
        </p:nvSpPr>
        <p:spPr>
          <a:xfrm>
            <a:off x="525478" y="146642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EDDF8-7498-D76A-EE82-C9F123FBE445}"/>
              </a:ext>
            </a:extLst>
          </p:cNvPr>
          <p:cNvSpPr txBox="1"/>
          <p:nvPr/>
        </p:nvSpPr>
        <p:spPr>
          <a:xfrm>
            <a:off x="1149172" y="3994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Header</a:t>
            </a:r>
          </a:p>
        </p:txBody>
      </p:sp>
      <p:pic>
        <p:nvPicPr>
          <p:cNvPr id="43" name="Picture 4" descr="TCP Segment Format with Diagram - Electronics Post">
            <a:extLst>
              <a:ext uri="{FF2B5EF4-FFF2-40B4-BE49-F238E27FC236}">
                <a16:creationId xmlns:a16="http://schemas.microsoft.com/office/drawing/2014/main" id="{222909FB-CE2E-3B2C-3574-00739E874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/>
          <a:stretch/>
        </p:blipFill>
        <p:spPr bwMode="auto">
          <a:xfrm>
            <a:off x="5942575" y="2431512"/>
            <a:ext cx="6272318" cy="40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14:cNvPr>
              <p14:cNvContentPartPr/>
              <p14:nvPr/>
            </p14:nvContentPartPr>
            <p14:xfrm>
              <a:off x="8354219" y="2560126"/>
              <a:ext cx="4320" cy="7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219" y="2551081"/>
                <a:ext cx="21960" cy="8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14:cNvPr>
              <p14:cNvContentPartPr/>
              <p14:nvPr/>
            </p14:nvContentPartPr>
            <p14:xfrm>
              <a:off x="10995539" y="2566246"/>
              <a:ext cx="109800" cy="114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86539" y="2557274"/>
                <a:ext cx="127440" cy="13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14:cNvPr>
              <p14:cNvContentPartPr/>
              <p14:nvPr/>
            </p14:nvContentPartPr>
            <p14:xfrm>
              <a:off x="9880619" y="2989606"/>
              <a:ext cx="92520" cy="114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71619" y="2980606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423D421-8E51-D2C9-7AC9-C20448CE0DC8}"/>
              </a:ext>
            </a:extLst>
          </p:cNvPr>
          <p:cNvGrpSpPr/>
          <p:nvPr/>
        </p:nvGrpSpPr>
        <p:grpSpPr>
          <a:xfrm>
            <a:off x="10182659" y="3378406"/>
            <a:ext cx="95040" cy="188280"/>
            <a:chOff x="9802684" y="3272746"/>
            <a:chExt cx="9504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14:cNvPr>
                <p14:cNvContentPartPr/>
                <p14:nvPr/>
              </p14:nvContentPartPr>
              <p14:xfrm>
                <a:off x="9802684" y="3335386"/>
                <a:ext cx="79200" cy="48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93684" y="3326319"/>
                  <a:ext cx="96840" cy="66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14:cNvPr>
                <p14:cNvContentPartPr/>
                <p14:nvPr/>
              </p14:nvContentPartPr>
              <p14:xfrm>
                <a:off x="9897364" y="3272746"/>
                <a:ext cx="360" cy="188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88364" y="3263746"/>
                  <a:ext cx="180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14:cNvPr>
              <p14:cNvContentPartPr/>
              <p14:nvPr/>
            </p14:nvContentPartPr>
            <p14:xfrm>
              <a:off x="7714499" y="3699526"/>
              <a:ext cx="1346760" cy="471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05501" y="3690526"/>
                <a:ext cx="1364395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14:cNvPr>
              <p14:cNvContentPartPr/>
              <p14:nvPr/>
            </p14:nvContentPartPr>
            <p14:xfrm>
              <a:off x="8637539" y="4351486"/>
              <a:ext cx="101880" cy="123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28571" y="4342486"/>
                <a:ext cx="119458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Graphic 54" descr="Envelope with solid fill">
            <a:extLst>
              <a:ext uri="{FF2B5EF4-FFF2-40B4-BE49-F238E27FC236}">
                <a16:creationId xmlns:a16="http://schemas.microsoft.com/office/drawing/2014/main" id="{82E5B53F-6702-05C1-8E1F-D9FD122D27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19200" y="507192"/>
            <a:ext cx="1035255" cy="10352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F3E17F3-E452-90F6-4270-F9E2E577E570}"/>
              </a:ext>
            </a:extLst>
          </p:cNvPr>
          <p:cNvSpPr txBox="1"/>
          <p:nvPr/>
        </p:nvSpPr>
        <p:spPr>
          <a:xfrm>
            <a:off x="228600" y="4664792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packet of information gets wrapped in a </a:t>
            </a:r>
            <a:r>
              <a:rPr lang="en-US" b="1" dirty="0"/>
              <a:t>TCP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that data gets delivered reliably (Seq/Ack #s)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data gets delivered to the correct process (Port #s)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14:cNvPr>
              <p14:cNvContentPartPr/>
              <p14:nvPr/>
            </p14:nvContentPartPr>
            <p14:xfrm>
              <a:off x="3684124" y="2421346"/>
              <a:ext cx="2481120" cy="3933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66124" y="2403346"/>
                <a:ext cx="2516760" cy="39693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9390803-3816-7197-44FE-B71CA4063BC6}"/>
              </a:ext>
            </a:extLst>
          </p:cNvPr>
          <p:cNvSpPr txBox="1"/>
          <p:nvPr/>
        </p:nvSpPr>
        <p:spPr>
          <a:xfrm>
            <a:off x="76200" y="44030"/>
            <a:ext cx="702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is a transport-layer protocol that ensures data gets delivered, and controls how the two endpoints communicate with each other  </a:t>
            </a:r>
          </a:p>
        </p:txBody>
      </p:sp>
      <p:pic>
        <p:nvPicPr>
          <p:cNvPr id="2" name="Picture 4" descr="TCP Flag &amp; Control Section | Download Table">
            <a:extLst>
              <a:ext uri="{FF2B5EF4-FFF2-40B4-BE49-F238E27FC236}">
                <a16:creationId xmlns:a16="http://schemas.microsoft.com/office/drawing/2014/main" id="{E846FBDA-7B46-E3BC-B143-14F9E5B44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-646" r="3247" b="32627"/>
          <a:stretch/>
        </p:blipFill>
        <p:spPr bwMode="auto">
          <a:xfrm>
            <a:off x="518242" y="1710779"/>
            <a:ext cx="6153937" cy="3641069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4F2EB7-D023-2385-5F02-46A88B22ADBD}"/>
              </a:ext>
            </a:extLst>
          </p:cNvPr>
          <p:cNvGrpSpPr/>
          <p:nvPr/>
        </p:nvGrpSpPr>
        <p:grpSpPr>
          <a:xfrm>
            <a:off x="6699608" y="1722394"/>
            <a:ext cx="1041480" cy="3601080"/>
            <a:chOff x="6309244" y="1642666"/>
            <a:chExt cx="1041480" cy="36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3B3411-450E-6104-26BD-CD9C310DB08A}"/>
                    </a:ext>
                  </a:extLst>
                </p14:cNvPr>
                <p14:cNvContentPartPr/>
                <p14:nvPr/>
              </p14:nvContentPartPr>
              <p14:xfrm>
                <a:off x="6309244" y="1642666"/>
                <a:ext cx="1021680" cy="2038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99A5DD-0F17-55B7-DB33-F4598563F7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0604" y="1634026"/>
                  <a:ext cx="1039320" cy="20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0B9DD5-4E7D-E212-4DA3-C4ACE97B2BFD}"/>
                    </a:ext>
                  </a:extLst>
                </p14:cNvPr>
                <p14:cNvContentPartPr/>
                <p14:nvPr/>
              </p14:nvContentPartPr>
              <p14:xfrm>
                <a:off x="6336244" y="4018306"/>
                <a:ext cx="1014480" cy="1225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619ACD-D027-1E75-CDAB-612C11D72F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27244" y="4009306"/>
                  <a:ext cx="1032120" cy="124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50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</TotalTime>
  <Words>1982</Words>
  <Application>Microsoft Office PowerPoint</Application>
  <PresentationFormat>Widescreen</PresentationFormat>
  <Paragraphs>319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Verdana</vt:lpstr>
      <vt:lpstr>Wingdings</vt:lpstr>
      <vt:lpstr>Office Theme</vt:lpstr>
      <vt:lpstr>CSCI 476: Computer Security</vt:lpstr>
      <vt:lpstr>PowerPoint Presentation</vt:lpstr>
      <vt:lpstr>Router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Journey of a packet</vt:lpstr>
      <vt:lpstr>The Journey of a packet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41</cp:revision>
  <dcterms:created xsi:type="dcterms:W3CDTF">2022-08-21T16:55:59Z</dcterms:created>
  <dcterms:modified xsi:type="dcterms:W3CDTF">2023-10-24T20:40:22Z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