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413" r:id="rId3"/>
    <p:sldId id="416" r:id="rId4"/>
    <p:sldId id="417" r:id="rId5"/>
    <p:sldId id="418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26" r:id="rId14"/>
    <p:sldId id="427" r:id="rId15"/>
    <p:sldId id="428" r:id="rId16"/>
    <p:sldId id="429" r:id="rId17"/>
    <p:sldId id="430" r:id="rId18"/>
    <p:sldId id="431" r:id="rId19"/>
    <p:sldId id="432" r:id="rId20"/>
    <p:sldId id="433" r:id="rId21"/>
    <p:sldId id="434" r:id="rId22"/>
    <p:sldId id="435" r:id="rId23"/>
    <p:sldId id="436" r:id="rId24"/>
    <p:sldId id="438" r:id="rId25"/>
    <p:sldId id="439" r:id="rId26"/>
    <p:sldId id="437" r:id="rId27"/>
    <p:sldId id="440" r:id="rId28"/>
    <p:sldId id="441" r:id="rId29"/>
    <p:sldId id="442" r:id="rId30"/>
    <p:sldId id="443" r:id="rId31"/>
    <p:sldId id="460" r:id="rId32"/>
    <p:sldId id="444" r:id="rId33"/>
    <p:sldId id="445" r:id="rId34"/>
    <p:sldId id="446" r:id="rId35"/>
    <p:sldId id="447" r:id="rId36"/>
    <p:sldId id="448" r:id="rId37"/>
    <p:sldId id="449" r:id="rId38"/>
    <p:sldId id="450" r:id="rId39"/>
    <p:sldId id="461" r:id="rId40"/>
    <p:sldId id="451" r:id="rId41"/>
    <p:sldId id="452" r:id="rId42"/>
    <p:sldId id="453" r:id="rId43"/>
    <p:sldId id="454" r:id="rId44"/>
    <p:sldId id="455" r:id="rId45"/>
    <p:sldId id="456" r:id="rId46"/>
    <p:sldId id="457" r:id="rId47"/>
    <p:sldId id="458" r:id="rId48"/>
    <p:sldId id="459" r:id="rId49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97" autoAdjust="0"/>
    <p:restoredTop sz="94660"/>
  </p:normalViewPr>
  <p:slideViewPr>
    <p:cSldViewPr>
      <p:cViewPr varScale="1">
        <p:scale>
          <a:sx n="119" d="100"/>
          <a:sy n="119" d="100"/>
        </p:scale>
        <p:origin x="1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3233 24575,'148'2'0,"170"-6"0,-72-5 0,-238 8 0,0 0 0,0-1 0,0 0 0,0 0 0,-1-1 0,1 0 0,-1 0 0,0-1 0,0 0 0,7-5 0,13-9 0,27-27 0,-30 25 0,91-84 0,-97 85 0,-1-1 0,0-1 0,25-41 0,-28 36 0,-1-1 0,-2 0 0,0 0 0,-2-1 0,9-41 0,-11 23 0,-1 1 0,-1-82 0,2-79 0,-5 164 0,0 10 0,-2 1 0,-2-1 0,-1 1 0,-1 0 0,-1 0 0,-2 0 0,-1 1 0,-17-40 0,-56-181 0,69 213 0,5 15 0,0-1 0,2 1 0,-4-35 0,5 6 0,-2 0 0,-17-69 0,11 79 0,3 14 0,2 0 0,1 0 0,-4-45 0,-1-79 0,-3-42 0,14 160 0,1-1 0,2 1 0,11-54 0,-8 70 0,1 1 0,0 0 0,1 0 0,1 1 0,0 0 0,18-21 0,-15 20 0,-6 9 0,2-1 0,-1 2 0,1-1 0,0 1 0,0 1 0,1-1 0,0 1 0,0 1 0,1 0 0,16-7 0,-10 5 0,0-1 0,23-17 0,-23 16 0,0 0 0,0 1 0,1 0 0,0 1 0,0 1 0,27-5 0,9-5 0,-2-1 0,141-38 0,26 17 0,29-5 0,-246 43 8,0 0-89,0 0 1,0 0-1,0-1 0,0 1 0,0 0 1,0-1-1,1 1 0,-1-1 0,0 1 0,0-1 1,-1 1-1,1-1 0,0 0 0,0 1 1,0-1-1,1-1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24575,'134'-1'0,"151"3"0,-268-1 0,-1 0 0,0 2 0,0 0 0,0 1 0,0 1 0,0 0 0,-1 1 0,0 0 0,0 2 0,-1 0 0,22 15 0,-31-19 0,-1 1 0,1-1 0,-1 1 0,0 0 0,-1 0 0,1 0 0,-1 0 0,5 11 0,13 48 0,-18-53 0,0 1 0,1-1 0,0 0 0,1 0 0,0-1 0,12 20 0,-11-22 0,1 0 0,0 0 0,1 0 0,-1-1 0,1 0 0,1-1 0,-1 0 0,1 0 0,0-1 0,0 0 0,1 0 0,0-1 0,-1-1 0,1 1 0,13 1 0,25 4 0,-1-2 0,57 0 0,98-7 0,-80-2 0,472 2 0,-682 0 0,0 3 0,0 5 0,-154 33 0,161-22 0,42-11 0,1 1 0,0 2 0,-69 31 0,103-39 0,-1 0 0,1 0 0,-1 0 0,1 1 0,0 0 0,1 0 0,-1 0 0,1 1 0,-1-1 0,1 1 0,1-1 0,-1 1 0,1 0 0,-1 0 0,-1 9 0,-3 8 0,2 1 0,-4 32 0,5-23 0,-2 3 0,4-17 0,-1 0 0,0 0 0,-2-1 0,-8 24 0,10-36 0,1-1 0,-1 0 0,0 0 0,-1 0 0,1 0 0,-1-1 0,1 0 0,-1 1 0,0-1 0,0 0 0,0-1 0,-1 1 0,1-1 0,-1 0 0,1 0 0,-6 1 0,-11 4 0,-1-2 0,-28 5 0,34-8 0,-85 16 0,-127 19 0,160-29 0,-95-2 0,133-6-1365,22 0-5461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1 402 24575,'0'-2'0,"0"-2"0,2-5 0,0-4 0,0-2 0,2 0 0,0-1 0,1 0 0,0-1 0,1-1 0,-1-1 0,-1 2-8191</inkml:trace>
  <inkml:trace contextRef="#ctx0" brushRef="#br0" timeOffset="1">66 107 24575,'0'-2'0,"0"-2"0,0-4 0,0-5 0,0-4 0,0-2 0,0-4 0,0 2-8191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1 818 24575,'0'-4'0,"0"-3"0,0-4 0,0-2 0,0-6 0,0-2 0,0-1 0,0 0 0,0-1 0,0-1 0,0-1 0,0 4-8191</inkml:trace>
  <inkml:trace contextRef="#ctx0" brushRef="#br0" timeOffset="1">1 425 24575,'0'-4'0,"0"-4"0,0-4 0,0-14 0,0-12 0,0-6 0,0-6 0,0-2 0,0 3 0,0 4 0,0 6 0,0 6 0,0 8-8191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1 640 24575,'0'-1'0,"0"-8"0,0-4 0,0-3 0,0-2 0,0-1 0,0-2 0,0-1 0,0 4-8191</inkml:trace>
  <inkml:trace contextRef="#ctx0" brushRef="#br0" timeOffset="1">45 171 24575,'0'-3'0,"0"-4"0,0-2 0,0-3 0,0-4 0,0-2 0,0-2 0,0-2 0,0 0 0,0 0 0,0 3-8191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8 575 24575,'0'-2'0,"0"-3"0,0-3 0,0-3 0,0-3 0,0-3 0,0 0 0,0-2 0,0 0 0,0-7 0,0-4 0,0 2-8191</inkml:trace>
  <inkml:trace contextRef="#ctx0" brushRef="#br0" timeOffset="1">8 171 24575,'0'-2'0,"0"-2"0,0-3 0,0-1 0,0-2 0,0-3 0,0-6 0,0-2 0,0-1 0,-2-1 0,-1 0 0,1 5-8191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286 735 24575,'0'-2'0,"0"-2"0,0-3 0,0-1 0,0-2 0,0-4 0,0-3 0,-3-6 0,-2-4 0,0-2 0,1-3 0,2 1 0,0 6-8191</inkml:trace>
  <inkml:trace contextRef="#ctx0" brushRef="#br0" timeOffset="1">232 310 24575,'-2'-4'0,"-2"-4"0,-8-11 0,-6-6 0,-3-5 0,-4-4 0,-1 0 0,-1-1 0,2 1 0,1 2 0,-2 1 0,5 7-8191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539 289 24575,'-2'-2'0,"-6"-2"0,-5-5 0,-3 0 0,-2-1 0,-1 0 0,-2-3 0,-1 0 0,0-2 0,0 0 0,3 2-8191</inkml:trace>
  <inkml:trace contextRef="#ctx0" brushRef="#br0" timeOffset="1">212 104 24575,'-4'-2'0,"-2"-1"0,-2-1 0,-1-2 0,-5 0 0,0-1 0,-1 0 0,0 1 0,-1 0 0,1 2 0,2 0 0,-2-2 0,-5-6 0,-4-3 0,1 0-8191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272 270 24575,'-2'0'0,"-2"0"0,-3 0 0,-1-1 0,-2-2 0,-1-1 0,-2-2 0,1-2 0,1-2 0,0 0 0</inkml:trace>
  <inkml:trace contextRef="#ctx0" brushRef="#br0" timeOffset="1">32 63 24575,'-2'-1'0,"-2"-2"0,-1-1 0,1-2 0,1-2 0,-1-2 0,0 0 0,1-1 0,1 1-8191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1 24575,'-1'1'0,"1"0"0,-1 0 0,0-1 0,1 1 0,-1 0 0,1 0 0,-1 0 0,1 0 0,0 0 0,-1 0 0,1 0 0,0 1 0,0-1 0,0 0 0,0 0 0,0 0 0,0 2 0,0-1 0,-4 244 0,5-180 0,1 48 0,-1 772 0,-5-304 0,3-108 0,-18-179 0,12-215 0,-22 127 0,17-142 0,2 0 0,0 132 0,10-195 0,0 1 0,0-1 0,0 0 0,0 1 0,1-1 0,-1 1 0,1-1 0,-1 0 0,1 1 0,0-1 0,0 0 0,0 0 0,0 0 0,1 0 0,-1 0 0,0 0 0,1 0 0,0 0 0,-1 0 0,1-1 0,0 1 0,0-1 0,2 2 0,2-1 0,0 0 0,0 0 0,0 0 0,0-1 0,1 0 0,-1 0 0,0-1 0,1 0 0,9-1 0,319-25 0,-84 4 0,376-1-638,-4 23-644,113-2 237,-224-10 894,396-5-3,-784 17 131,539-11 14,205-44 773,-126 45 1379,-454 11-1748,-210 9-395,-77-10 0,0 0 0,0 0 0,-1 0 0,1 0 0,0-1 0,0 1 0,0 0 0,-1 0 0,1 0 0,0-1 0,0 1 0,-1 0 0,1-1 0,0 1 0,-1-1 0,1 1 0,0-1 0,-1 1 0,1-1 0,0 1 0,-1-1 0,1 0 0,-1 1 0,1-1 0,-1 0 0,1 0 0,0-2 0,-1 1 0,1 0 0,-1-1 0,1 1 0,-1 0 0,0-1 0,0 1 0,0 0 0,0-4 0,-2-6 0,0 0 0,-7-20 0,8 31 0,-7-25 0,-2 0 0,0 1 0,-2 0 0,-1 0 0,-1 1 0,-1 1 0,-19-23 0,24 36 0,-1-1 0,-1 1 0,0 1 0,0 0 0,-1 1 0,0 1 0,0-1 0,-25-8 0,38 16 0,0 0 0,0 0 0,0 0 0,0 0 0,0 0 0,-1 0 0,1-1 0,0 1 0,0 0 0,0 0 0,0 0 0,-1 0 0,1 0 0,0 0 0,0 0 0,0 0 0,-1 0 0,1 0 0,0 0 0,0 0 0,0 0 0,0 0 0,-1 0 0,1 0 0,0 0 0,0 0 0,0 0 0,0 0 0,-1 1 0,1-1 0,0 0 0,0 0 0,0 0 0,0 0 0,0 0 0,-1 0 0,1 0 0,0 1 0,0-1 0,0 0 0,0 0 0,0 0 0,0 0 0,0 1 0,0-1 0,-1 0 0,5 11 0,11 11 0,97 129 0,79 95 0,-189-243 0,0-1 0,0 0 0,-1 0 0,1 1 0,-1-1 0,0 1 0,0 0 0,0-1 0,0 1 0,0 0 0,-1-1 0,1 1 0,-1 0 0,1 0 0,-1-1 0,0 1 0,0 0 0,-1 0 0,1 0 0,0-1 0,-1 1 0,0 0 0,0 0 0,0-1 0,0 1 0,-1 2 0,-5 8 0,0-1 0,-1 0 0,0 0 0,-11 11 0,-3 5 0,5-1 157,9-15-411,0 0 1,0 0-1,-1-1 0,0-1 1,-16 15-1,14-18-6572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24575,'-2'0'0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24575,'633'-11'0,"108"11"0,-687 3 0,97 17 0,28 2 0,-75-19 0,84 6 0,103 2 0,-55-4 0,54 3 0,-46-3 0,619 86 0,-733-81 0,142-4 0,-164-7 0,192 3 0,499 5 0,-598 2 0,-17 0 0,574-11 0,-358-1 0,-208-13 0,-143 9 0,78-6 0,-90 10 172,-23 2-141,-1-2 1,25-2-1,-36 2-108,1 1-1,-1 0 0,0-1 1,1 0-1,-1 0 0,0 1 1,1-2-1,-1 1 0,0 0 1,0 0-1,0-1 0,0 1 0,0-1 1,0 1-1,-1-1 0,1 0 1,0 0-1,-1 0 0,1 0 1,1-3-1,0-4-6748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4:59.425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0,'14'0,"518"13,-446-7,752 32,-784-37,73 13,5 0,131-8,-5-1,215-1,-265-6,8 2,-207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05.207"/>
    </inkml:context>
    <inkml:brush xml:id="br0">
      <inkml:brushProperty name="width" value="0.3" units="cm"/>
      <inkml:brushProperty name="height" value="0.6" units="cm"/>
      <inkml:brushProperty name="color" value="#D9AE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37,'0'-2,"0"1,0-1,1 1,-1 0,0-1,1 1,-1-1,1 1,-1 0,1-1,-1 1,1 0,0-1,0 1,0 0,0 0,0 0,0 0,0 0,0 0,0 0,0 0,0 0,1 1,-1-1,0 0,1 1,-1-1,1 1,-1 0,0-1,4 1,5-2,0 2,-1-1,1 1,11 2,0-1,50 3,118 22,4 1,-149-21,54 14,2 0,12-5,177 0,633-15,-880 2,65 12,-53-6,-47-7,-1 1,1-1,-1 1,0 0,0 0,0 1,0 0,0 0,5 4,-8-5,-1 0,0 0,1 0,-1 0,0 0,0 1,0-1,0 1,-1-1,1 1,-1 0,1 0,-1 0,0 0,0 0,0 0,-1 0,1 0,-1 0,1 4,-4 146,3-151,0 0,-1 0,1 0,-1-1,0 1,1 0,-1 0,0-1,0 1,0-1,0 1,0-1,-1 1,1-1,0 0,-1 1,1-1,-1 0,1 0,-1 0,0 0,1 0,-1-1,0 1,0 0,1-1,-1 1,0-1,0 0,0 0,-2 1,-9 0,-1 0,0-1,-18-2,9 0,-60 1,-143-22,-100-19,270 36,-307-2,224 9,-854-1,910-10,73 10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12.315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1984 0,'-764'0,"609"10,81-4,-62 7,-121 3,-324-16,564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15.273"/>
    </inkml:context>
    <inkml:brush xml:id="br0">
      <inkml:brushProperty name="width" value="0.3" units="cm"/>
      <inkml:brushProperty name="height" value="0.6" units="cm"/>
      <inkml:brushProperty name="color" value="#EF0C4D"/>
      <inkml:brushProperty name="tip" value="rectangle"/>
      <inkml:brushProperty name="rasterOp" value="maskPen"/>
      <inkml:brushProperty name="ignorePressure" value="1"/>
    </inkml:brush>
  </inkml:definitions>
  <inkml:trace contextRef="#ctx0" brushRef="#br0">0 44,'10'-1,"0"0,0-1,0 0,12-4,17-4,77-3,201 4,-236 9,894 0,-654 11,45-11,-357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22.127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35,'55'-2,"60"-12,26-1,368 12,-276 5,206 9,-185 0,-186-7,109 19,-86-9,26-3,189-7,-164-6,-21 4,127-4,-80-10,3 2,-120 5,38-1,-77 6,-2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3133 24575,'272'12'0,"-133"-4"0,258 14 0,391 14 0,-204 0 0,-23 0 0,-173-32-136,255 11-370,-277 10 373,647 24 137,-980-51 245,-1 0 0,39-9 0,-55 8-225,30-2-24,0 2 0,59 2 0,-44 2 0,773 0 0,-831 0 0,-1-1 0,1 0 0,-1 0 0,1-1 0,-1 1 0,1 0 0,0-1 0,-1 1 0,0-1 0,1 0 0,-1 0 0,1 0 0,3-2 0,-5 1 0,0 1 0,0-1 0,0 1 0,0-1 0,0 0 0,-1 0 0,1 1 0,-1-1 0,1 0 0,-1 0 0,1 1 0,-1-1 0,0 0 0,0 0 0,0 0 0,0 0 0,0 0 0,0 1 0,0-1 0,-2-3 0,-5-32 0,-3 0 0,0 0 0,-26-55 0,-2-8 0,9-2 0,3-2 0,6-1 0,-13-181 0,24-327 0,10 406 0,-2-175 0,3-316 0,3 543 0,1-73 0,-8 190 0,1-21 0,1 58 0,0 1 0,1 0 0,-1-1 0,0 1 0,0-1 0,0 1 0,0 0 0,1-1 0,-1 1 0,0-1 0,0 1 0,1 0 0,-1-1 0,0 1 0,1 0 0,-1 0 0,0-1 0,1 1 0,-1 0 0,0 0 0,1-1 0,-1 1 0,1 0 0,-1 0 0,0 0 0,1 0 0,-1-1 0,1 1 0,-1 0 0,1 0 0,-1 0 0,1 0 0,-1 0 0,0 0 0,1 0 0,-1 0 0,1 1 0,-1-1 0,1 0 0,-1 0 0,0 0 0,1 1 0,22 7 0,-20-6 0,18 8 0,0 2 0,-1 0 0,0 1 0,-1 1 0,0 1 0,-1 1 0,23 26 0,-34-32 0,-1 0 0,0 0 0,0 0 0,-1 0 0,6 18 0,7 15 0,-5-18 0,-3-7 0,-1 1 0,13 39 0,-51-91 0,17 20 0,-35-40 0,-61-88 0,98 126 0,0 1 0,-1 0 0,0 1 0,-1 0 0,-24-20 0,14 14 0,18 15 0,1 1 0,-1 0 0,0-1 0,0 1 0,0 1 0,0-1 0,-1 1 0,1-1 0,-1 1 0,1 0 0,-1 1 0,0-1 0,0 1 0,0 0 0,0 0 0,0 1 0,-5-1 0,-27 1 0,-4-1 0,-62 6 0,95-3 0,-1 0 0,1 1 0,0 0 0,0 0 0,0 1 0,0 0 0,1 0 0,0 1 0,-1 0 0,2 0 0,-1 0 0,1 1 0,-1 0 0,2 1 0,-1-1 0,1 1 0,0 0 0,-7 12 0,-74 107 0,29-23 315,-28 44-1995,78-138-5146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25.736"/>
    </inkml:context>
    <inkml:brush xml:id="br0">
      <inkml:brushProperty name="width" value="0.3" units="cm"/>
      <inkml:brushProperty name="height" value="0.6" units="cm"/>
      <inkml:brushProperty name="color" value="#00F9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35,'138'-8,"355"5,-336 3,-118-2,41-6,17-2,434 6,-284 6,307 22,87 8,-456-21,-11 0,48-18,-113 2,-17 5,23-1,-94-2,-12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29.94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36,'164'-9,"-42"1,99 0,593-3,-498 15,173 12,-276 3,170 24,-151 5,45 7,0-24,-125-32,-49-2,-72 3,-21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4T19:05:32.8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47,'134'-9,"-46"1,311-19,-31 25,-182 4,1686-2,-1863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4T19:06:33.26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24575,'0'0'-8191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1 503 24575,'2'-1'0,"0"0"0,1 0 0,-1 0 0,0 0 0,0 0 0,0 0 0,0-1 0,0 1 0,0-1 0,0 0 0,2-2 0,6-5 0,80-50 0,-49 33 0,44-37 0,-72 52 0,0-1 0,-1 0 0,-1-1 0,0 0 0,-1-1 0,0 0 0,9-19 0,-13 21 0,0-1 0,1 1 0,0 1 0,1-1 0,0 1 0,1 1 0,0 0 0,1 0 0,0 0 0,0 1 0,1 1 0,16-10 0,5-5 0,8-4 0,-37 25 0,0 1 0,0 0 0,1 0 0,-1 0 0,0 0 0,0 0 0,1 0 0,-1 1 0,0 0 0,1 0 0,-1 0 0,5 0 0,-5 1 0,-1 0 0,1 0 0,-1 0 0,0 0 0,1 0 0,-1 0 0,0 1 0,0-1 0,0 1 0,0 0 0,0 0 0,0-1 0,2 4 0,22 32 0,-17-25 0,8 13 0,-2-6 0,-2 1 0,0 1 0,13 29 0,-11-20 0,31 49 0,-9-18 0,-22-32-1365,-11-20-5461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 24575,'0'920'0,"0"-919"0,0 0 0,1 0 0,-1 0 0,0 0 0,0 0 0,0 0 0,0 0 0,0 0 0,0 0 0,-1-1 0,1 1 0,0 0 0,0 0 0,-1 0 0,1 0 0,-1 0 0,1 0 0,-1 0 0,1 0 0,-1-1 0,1 1 0,-1 0 0,0 0 0,1-1 0,-1 1 0,0 0 0,0 0 0,-1-1 0,1-1 0,-1 1 0,1 0 0,-1-1 0,1 1 0,-1-1 0,1 1 0,-1-1 0,1 0 0,0 1 0,-1-1 0,1 0 0,0 0 0,0 0 0,0 0 0,-1 0 0,0-3 0,-16-16 0,0 0 0,2-2 0,-24-40 0,34 52 0,0 2 0,0 1 0,0 0 0,-1 0 0,0 1 0,0-1 0,-12-7 0,10 8 0,1 0 0,0-1 0,1 0 0,-12-14 0,37 46 0,53 68 0,-67-87 0,0 0 0,-1-1 0,1 2 0,-1-1 0,4 10 0,-5-11 0,0 0 0,0 1 0,0-2 0,1 1 0,0 0 0,0 0 0,0-1 0,1 0 0,6 7 0,-5-6 0,1-1 0,-1 0 0,1-1 0,0 1 0,0-1 0,0 0 0,0-1 0,1 1 0,-1-1 0,1-1 0,-1 1 0,1-1 0,8 1 0,-1-1 0,-12 0 0,0-1 0,-1 1 0,1-1 0,0 0 0,0 0 0,-1 0 0,1 0 0,0 0 0,0 0 0,0 0 0,-1-1 0,1 1 0,0-1 0,-1 1 0,1-1 0,0 0 0,-1 1 0,1-1 0,-1 0 0,1 0 0,-1 0 0,1 0 0,-1-1 0,0 1 0,1 0 0,0-2 0,8-9 0,0-1 0,-2 0 0,1 0 0,7-17 0,-8 14 0,1 0 0,19-25 0,-24 37 43,0 0 0,0 0-1,0 1 1,1 0 0,0 0-1,-1 0 1,8-3-1,-7 4-255,0 0 0,0-1 0,-1 0-1,1 0 1,-1 0 0,0-1-1,7-6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1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99 1 24575,'-1'1'0,"1"0"0,-1 0 0,0-1 0,1 1 0,-1 0 0,1 0 0,-1 0 0,1 0 0,0 0 0,-1 0 0,1 0 0,0 1 0,0-1 0,0 0 0,0 0 0,0 0 0,0 2 0,0-1 0,-4 244 0,5-180 0,1 48 0,-1 772 0,-5-304 0,3-108 0,-18-179 0,12-215 0,-22 127 0,17-142 0,2 0 0,0 132 0,10-195 0,0 1 0,0-1 0,0 0 0,0 1 0,1-1 0,-1 1 0,1-1 0,-1 0 0,1 1 0,0-1 0,0 0 0,0 0 0,0 0 0,1 0 0,-1 0 0,0 0 0,1 0 0,0 0 0,-1 0 0,1-1 0,0 1 0,0-1 0,2 2 0,2-1 0,0 0 0,0 0 0,0 0 0,0-1 0,1 0 0,-1 0 0,0-1 0,1 0 0,9-1 0,319-25 0,-84 4 0,376-1-638,-4 23-644,113-2 237,-224-10 894,396-5-3,-784 17 131,539-11 14,205-44 773,-126 45 1379,-454 11-1748,-210 9-395,-77-10 0,0 0 0,0 0 0,-1 0 0,1 0 0,0-1 0,0 1 0,0 0 0,-1 0 0,1 0 0,0-1 0,0 1 0,-1 0 0,1-1 0,0 1 0,-1-1 0,1 1 0,0-1 0,-1 1 0,1-1 0,0 1 0,-1-1 0,1 0 0,-1 1 0,1-1 0,-1 0 0,1 0 0,0-2 0,-1 1 0,1 0 0,-1-1 0,1 1 0,-1 0 0,0-1 0,0 1 0,0 0 0,0-4 0,-2-6 0,0 0 0,-7-20 0,8 31 0,-7-25 0,-2 0 0,0 1 0,-2 0 0,-1 0 0,-1 1 0,-1 1 0,-19-23 0,24 36 0,-1-1 0,-1 1 0,0 1 0,0 0 0,-1 1 0,0 1 0,0-1 0,-25-8 0,38 16 0,0 0 0,0 0 0,0 0 0,0 0 0,0 0 0,-1 0 0,1-1 0,0 1 0,0 0 0,0 0 0,0 0 0,-1 0 0,1 0 0,0 0 0,0 0 0,0 0 0,-1 0 0,1 0 0,0 0 0,0 0 0,0 0 0,0 0 0,-1 0 0,1 0 0,0 0 0,0 0 0,0 0 0,0 0 0,-1 1 0,1-1 0,0 0 0,0 0 0,0 0 0,0 0 0,0 0 0,-1 0 0,1 0 0,0 1 0,0-1 0,0 0 0,0 0 0,0 0 0,0 0 0,0 1 0,0-1 0,-1 0 0,5 11 0,11 11 0,97 129 0,79 95 0,-189-243 0,0-1 0,0 0 0,-1 0 0,1 1 0,-1-1 0,0 1 0,0 0 0,0-1 0,0 1 0,0 0 0,-1-1 0,1 1 0,-1 0 0,1 0 0,-1-1 0,0 1 0,0 0 0,-1 0 0,1 0 0,0-1 0,-1 1 0,0 0 0,0 0 0,0-1 0,0 1 0,-1 2 0,-5 8 0,0-1 0,-1 0 0,0 0 0,-11 11 0,-3 5 0,5-1 157,9-15-411,0 0 1,0 0-1,-1-1 0,0-1 1,-16 15-1,14-18-6572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2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3133 24575,'272'12'0,"-133"-4"0,258 14 0,391 14 0,-204 0 0,-23 0 0,-173-32-136,255 11-370,-277 10 373,647 24 137,-980-51 245,-1 0 0,39-9 0,-55 8-225,30-2-24,0 2 0,59 2 0,-44 2 0,773 0 0,-831 0 0,-1-1 0,1 0 0,-1 0 0,1-1 0,-1 1 0,1 0 0,0-1 0,-1 1 0,0-1 0,1 0 0,-1 0 0,1 0 0,3-2 0,-5 1 0,0 1 0,0-1 0,0 1 0,0-1 0,0 0 0,-1 0 0,1 1 0,-1-1 0,1 0 0,-1 0 0,1 1 0,-1-1 0,0 0 0,0 0 0,0 0 0,0 0 0,0 0 0,0 1 0,0-1 0,-2-3 0,-5-32 0,-3 0 0,0 0 0,-26-55 0,-2-8 0,9-2 0,3-2 0,6-1 0,-13-181 0,24-327 0,10 406 0,-2-175 0,3-316 0,3 543 0,1-73 0,-8 190 0,1-21 0,1 58 0,0 1 0,1 0 0,-1-1 0,0 1 0,0-1 0,0 1 0,0 0 0,1-1 0,-1 1 0,0-1 0,0 1 0,1 0 0,-1-1 0,0 1 0,1 0 0,-1 0 0,0-1 0,1 1 0,-1 0 0,0 0 0,1-1 0,-1 1 0,1 0 0,-1 0 0,0 0 0,1 0 0,-1-1 0,1 1 0,-1 0 0,1 0 0,-1 0 0,1 0 0,-1 0 0,0 0 0,1 0 0,-1 0 0,1 1 0,-1-1 0,1 0 0,-1 0 0,0 0 0,1 1 0,22 7 0,-20-6 0,18 8 0,0 2 0,-1 0 0,0 1 0,-1 1 0,0 1 0,-1 1 0,23 26 0,-34-32 0,-1 0 0,0 0 0,0 0 0,-1 0 0,6 18 0,7 15 0,-5-18 0,-3-7 0,-1 1 0,13 39 0,-51-91 0,17 20 0,-35-40 0,-61-88 0,98 126 0,0 1 0,-1 0 0,0 1 0,-1 0 0,-24-20 0,14 14 0,18 15 0,1 1 0,-1 0 0,0-1 0,0 1 0,0 1 0,0-1 0,-1 1 0,1-1 0,-1 1 0,1 0 0,-1 1 0,0-1 0,0 1 0,0 0 0,0 0 0,0 1 0,-5-1 0,-27 1 0,-4-1 0,-62 6 0,95-3 0,-1 0 0,1 1 0,0 0 0,0 0 0,0 1 0,0 0 0,1 0 0,0 1 0,-1 0 0,2 0 0,-1 0 0,1 1 0,-1 0 0,2 1 0,-1-1 0,1 1 0,0 0 0,-7 12 0,-74 107 0,29-23 315,-28 44-1995,78-138-5146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3"/>
    </inkml:context>
    <inkml:brush xml:id="br0">
      <inkml:brushProperty name="width" value="0.025" units="cm"/>
      <inkml:brushProperty name="height" value="0.025" units="cm"/>
      <inkml:brushProperty name="color" value="#004F8B"/>
    </inkml:brush>
  </inkml:definitions>
  <inkml:trace contextRef="#ctx0" brushRef="#br0">1 503 24575,'2'-1'0,"0"0"0,1 0 0,-1 0 0,0 0 0,0 0 0,0 0 0,0-1 0,0 1 0,0-1 0,0 0 0,2-2 0,6-5 0,80-50 0,-49 33 0,44-37 0,-72 52 0,0-1 0,-1 0 0,-1-1 0,0 0 0,-1-1 0,0 0 0,9-19 0,-13 21 0,0-1 0,1 1 0,0 1 0,1-1 0,0 1 0,1 1 0,0 0 0,1 0 0,0 0 0,0 1 0,1 1 0,16-10 0,5-5 0,8-4 0,-37 25 0,0 1 0,0 0 0,1 0 0,-1 0 0,0 0 0,0 0 0,1 0 0,-1 1 0,0 0 0,1 0 0,-1 0 0,5 0 0,-5 1 0,-1 0 0,1 0 0,-1 0 0,0 0 0,1 0 0,-1 0 0,0 1 0,0-1 0,0 1 0,0 0 0,0 0 0,0-1 0,2 4 0,22 32 0,-17-25 0,8 13 0,-2-6 0,-2 1 0,0 1 0,13 29 0,-11-20 0,31 49 0,-9-18 0,-22-32-1365,-11-20-5461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16:46.6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243 1 24575,'0'920'0,"0"-919"0,0 0 0,1 0 0,-1 0 0,0 0 0,0 0 0,0 0 0,0 0 0,0 0 0,0 0 0,-1-1 0,1 1 0,0 0 0,0 0 0,-1 0 0,1 0 0,-1 0 0,1 0 0,-1 0 0,1 0 0,-1-1 0,1 1 0,-1 0 0,0 0 0,1-1 0,-1 1 0,0 0 0,0 0 0,-1-1 0,1-1 0,-1 1 0,1 0 0,-1-1 0,1 1 0,-1-1 0,1 1 0,-1-1 0,1 0 0,0 1 0,-1-1 0,1 0 0,0 0 0,0 0 0,0 0 0,-1 0 0,0-3 0,-16-16 0,0 0 0,2-2 0,-24-40 0,34 52 0,0 2 0,0 1 0,0 0 0,-1 0 0,0 1 0,0-1 0,-12-7 0,10 8 0,1 0 0,0-1 0,1 0 0,-12-14 0,37 46 0,53 68 0,-67-87 0,0 0 0,-1-1 0,1 2 0,-1-1 0,4 10 0,-5-11 0,0 0 0,0 1 0,0-2 0,1 1 0,0 0 0,0 0 0,0-1 0,1 0 0,6 7 0,-5-6 0,1-1 0,-1 0 0,1-1 0,0 1 0,0-1 0,0 0 0,0-1 0,1 1 0,-1-1 0,1-1 0,-1 1 0,1-1 0,8 1 0,-1-1 0,-12 0 0,0-1 0,-1 1 0,1-1 0,0 0 0,0 0 0,-1 0 0,1 0 0,0 0 0,0 0 0,0 0 0,-1-1 0,1 1 0,0-1 0,-1 1 0,1-1 0,0 0 0,-1 1 0,1-1 0,-1 0 0,1 0 0,-1 0 0,1 0 0,-1-1 0,0 1 0,1 0 0,0-2 0,8-9 0,0-1 0,-2 0 0,1 0 0,7-17 0,-8 14 0,1 0 0,19-25 0,-24 37 43,0 0 0,0 0-1,0 1 1,1 0 0,0 0-1,-1 0 1,8-3-1,-7 4-255,0 0 0,0-1 0,-1 0-1,1 0 1,-1 0 0,0-1-1,7-6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5:41.61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1,'38'1,"1"2,-1 2,1 2,45 13,53 5,-127-22,-9-1,-16 0,-2-1,-14 5,-51 11,75-14,0 0,1 0,-1 1,1 0,0 0,-10 8,-19 13,20-16,-1-2,-32 11,47-18,0 1,-1-1,1 0,0 1,0-1,0 1,-1-1,1 1,0 0,0-1,0 1,0 0,0 0,0 0,1 0,-1 0,0 0,0 0,1 0,-1 0,0 0,1 0,-1 0,1 0,0 1,-1-1,1 2,0-2,0 1,0-1,0 1,1-1,-1 1,1-1,-1 1,1-1,0 1,-1-1,1 0,0 1,0-1,0 0,0 1,0-1,0 0,0 0,0 0,1 0,1 1,30 18,67 30,-35-19,-49-23,-6-4,-1 1,1 0,14 11,-22-15,-1 0,1 1,0 0,-1-1,1 1,-1 0,1 0,-1 0,0 0,0 0,0 0,0 0,0 0,0 0,0 1,-1-1,1 0,-1 0,0 1,0-1,0 0,0 4,0-4,0 0,-1 0,1 0,-1 0,1 0,-1 0,0-1,0 1,1 0,-1 0,-1 0,1-1,0 1,0 0,-1-1,-2 3,1-2,-1 1,0-1,0 0,0 0,-8 2,-9 3,-8 12,25-16,0 0,0-1,0 1,0-1,0 0,-1 0,-6 2,-5 0,0-2,-1 0,-17 0,-3 0,36-2,1 0,-1 0,1 0,-1 0,0 0,1 0,-1 0,0 0,1 0,-1 0,1 0,-1 1,0-1,1 0,-1 0,1 1,-1-1,1 0,-1 1,1-1,-1 1,1-1,-1 0,1 1,0-1,-1 1,1-1,0 1,-1-1,1 1,0 0,0-1,-1 1,1-1,0 1,0 0,0-1,0 1,0-1,0 1,0 0,0-1,0 1,0 0,0-1,0 1,0-1,0 1,1 0,-1 0,3 5,0-1,0 0,1 1,5 5,-2 0,-4-7,0 0,0 0,0 0,1 0,-1 0,1-1,0 0,0 0,0 0,1 0,-1 0,1-1,-1 0,1 0,0 0,0-1,0 1,7 0,-2-1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24575,'114'-1'0,"137"2"0,-182 3 0,109 19 0,-136-14 0,60 21 0,-85-24 0,0 1 0,-1 1 0,1 1 0,-1 0 0,29 23 0,-38-25 0,-1 0 0,1 1 0,-1 0 0,-1 1 0,1 0 0,-1-1 0,6 19 0,17 26 0,31 30 0,16 24 0,-63-88 0,0 2 0,-2-1 0,12 34 0,-16-35 0,4 32 0,-9-41 0,0 1 0,1-1 0,1 0 0,0 0 0,0 0 0,1 0 0,0-1 0,0 1 0,1-1 0,12 17 0,3-3 0,0-2 0,2 0 0,0-2 0,41 29 0,-49-39 0,1 0 0,1-1 0,0 0 0,0-2 0,0 0 0,1 0 0,-1-2 0,1 0 0,24 2 0,170 5 0,-171-9 0,1 2 0,45 11 0,-70-12 0,40 10 268,-40-8-595,1-1 1,-1-1-1,1 0 0,21 0 1,-28-3-6500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6:08.54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1,'38'1,"1"2,-1 2,1 2,45 13,53 5,-127-22,-9-1,-16 0,-2-1,-14 5,-51 11,75-14,0 0,1 0,-1 1,1 0,0 0,-10 8,-19 13,20-16,-1-2,-32 11,47-18,0 1,-1-1,1 0,0 1,0-1,0 1,-1-1,1 1,0 0,0-1,0 1,0 0,0 0,0 0,1 0,-1 0,0 0,0 0,1 0,-1 0,0 0,1 0,-1 0,1 0,0 1,-1-1,1 2,0-2,0 1,0-1,0 1,1-1,-1 1,1-1,-1 1,1-1,0 1,-1-1,1 0,0 1,0-1,0 0,0 1,0-1,0 0,0 0,0 0,1 0,1 1,30 18,67 30,-35-19,-49-23,-6-4,-1 1,1 0,14 11,-22-15,-1 0,1 1,0 0,-1-1,1 1,-1 0,1 0,-1 0,0 0,0 0,0 0,0 0,0 0,0 0,0 1,-1-1,1 0,-1 0,0 1,0-1,0 0,0 4,0-4,0 0,-1 0,1 0,-1 0,1 0,-1 0,0-1,0 1,1 0,-1 0,-1 0,1-1,0 1,0 0,-1-1,-2 3,1-2,-1 1,0-1,0 0,0 0,-8 2,-9 3,-8 12,25-16,0 0,0-1,0 1,0-1,0 0,-1 0,-6 2,-5 0,0-2,-1 0,-17 0,-3 0,36-2,1 0,-1 0,1 0,-1 0,0 0,1 0,-1 0,0 0,1 0,-1 0,1 0,-1 1,0-1,1 0,-1 0,1 1,-1-1,1 0,-1 1,1-1,-1 1,1-1,-1 0,1 1,0-1,-1 1,1-1,0 1,-1-1,1 1,0 0,0-1,-1 1,1-1,0 1,0 0,0-1,0 1,0-1,0 1,0 0,0-1,0 1,0 0,0-1,0 1,0-1,0 1,1 0,-1 0,3 5,0-1,0 0,1 1,5 5,-2 0,-4-7,0 0,0 0,0 0,1 0,-1 0,1-1,0 0,0 0,0 0,1 0,-1 0,1-1,-1 0,1 0,0 0,0-1,0 1,7 0,-2-1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6:08.54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2,'63'-1,"89"2,-136 1,0 0,0 2,0 0,0 0,22 11,-38-15,1 0,-1 0,1 0,-1 1,1-1,-1 0,0 0,1 1,-1-1,1 0,-1 1,0-1,1 1,-1-1,0 0,1 1,-1-1,0 1,0-1,1 1,-1-1,0 1,0-1,0 1,0-1,1 1,-1 0,-8 14,-26 14,25-23,-53 36,58-39,0 0,1 0,-1 1,1 0,0-1,0 1,-3 6,2-5,1 0,0 0,-1-1,-8 9,6-8,0 0,-1 0,1 0,-1-1,0 0,0 0,0-1,-1 0,1 0,-1 0,0-1,1 0,-1-1,0 0,-14 0,9-1,10 0,-1-1,0 1,0 0,0 1,1-1,-1 1,-7 1,10-1,0 0,0 0,0 0,-1 0,1 0,0 0,0 0,0 0,1 0,-1 0,0 0,0 1,1-1,-1 0,0 0,1 1,-1-1,1 1,0-1,-1 0,1 1,0-1,0 1,0-1,0 2,1 16,0-1,1 0,1 1,1-1,8 24,-11-39,0 0,1 0,-1 0,1 0,-1 0,1 0,0-1,0 1,1 0,-1-1,0 0,1 1,0-1,-1 0,1 0,0 0,3 1,5 2,1-1,-1-1,20 5,-22-7,1 2,-1-1,0 1,0 0,0 1,13 7,71 46,-70-44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6:43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2,'63'-1,"89"2,-136 1,0 0,0 2,0 0,0 0,22 11,-38-15,1 0,-1 0,1 0,-1 1,1-1,-1 0,0 0,1 1,-1-1,1 0,-1 1,0-1,1 1,-1-1,0 0,1 1,-1-1,0 1,0-1,1 1,-1-1,0 1,0-1,0 1,0-1,1 1,-1 0,-8 14,-26 14,25-23,-53 36,58-39,0 0,1 0,-1 1,1 0,0-1,0 1,-3 6,2-5,1 0,0 0,-1-1,-8 9,6-8,0 0,-1 0,1 0,-1-1,0 0,0 0,0-1,-1 0,1 0,-1 0,0-1,1 0,-1-1,0 0,-14 0,9-1,10 0,-1-1,0 1,0 0,0 1,1-1,-1 1,-7 1,10-1,0 0,0 0,0 0,-1 0,1 0,0 0,0 0,0 0,1 0,-1 0,0 0,0 1,1-1,-1 0,0 0,1 1,-1-1,1 1,0-1,-1 0,1 1,0-1,0 1,0-1,0 2,1 16,0-1,1 0,1 1,1-1,8 24,-11-39,0 0,1 0,-1 0,1 0,-1 0,1 0,0-1,0 1,1 0,-1-1,0 0,1 1,0-1,-1 0,1 0,0 0,3 1,5 2,1-1,-1-1,20 5,-22-7,1 2,-1-1,0 1,0 0,0 1,13 7,71 46,-70-44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6:43.23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24 2,'63'-1,"89"2,-136 1,0 0,0 2,0 0,0 0,22 11,-38-15,1 0,-1 0,1 0,-1 1,1-1,-1 0,0 0,1 1,-1-1,1 0,-1 1,0-1,1 1,-1-1,0 0,1 1,-1-1,0 1,0-1,1 1,-1-1,0 1,0-1,0 1,0-1,1 1,-1 0,-8 14,-26 14,25-23,-53 36,58-39,0 0,1 0,-1 1,1 0,0-1,0 1,-3 6,2-5,1 0,0 0,-1-1,-8 9,6-8,0 0,-1 0,1 0,-1-1,0 0,0 0,0-1,-1 0,1 0,-1 0,0-1,1 0,-1-1,0 0,-14 0,9-1,10 0,-1-1,0 1,0 0,0 1,1-1,-1 1,-7 1,10-1,0 0,0 0,0 0,-1 0,1 0,0 0,0 0,0 0,1 0,-1 0,0 0,0 1,1-1,-1 0,0 0,1 1,-1-1,1 1,0-1,-1 0,1 1,0-1,0 1,0-1,0 2,1 16,0-1,1 0,1 1,1-1,8 24,-11-39,0 0,1 0,-1 0,1 0,-1 0,1 0,0-1,0 1,1 0,-1-1,0 0,1 1,0-1,-1 0,1 0,0 0,3 1,5 2,1-1,-1-1,20 5,-22-7,1 2,-1-1,0 1,0 0,0 1,13 7,71 46,-70-44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0,'235'11,"11"1,835-13,-952 13,-86-7,52 1,75-1,-5 0,-141-5,2-1,0 2,41 6,53 4,-109-10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1,'58'3,"79"13,-50-3,562 34,-253-38,-202 1,83 1,450-11,-583-10,-130 9,46-10,-41 7,35-3,-42 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3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13,'634'-11,"-391"10,262 2,-333 10,29 0,75-3,2-3,-155-7,-123 2,49 0,48 6,-83-4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39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1,'27'11,"0"-1,0-1,0-2,1 0,41 3,-24-7,69-4,-35-1,21 2,603 13,-367 0,-60-4,-78-1,218-20,-294 3,77-8,8 3,-8 11,-112 4,-78-1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40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1,'207'-1,"226"3,-196 8,412-10,-512 11,-11 1,359-12,-232-1,-238 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27:24.241"/>
    </inkml:context>
    <inkml:brush xml:id="br0">
      <inkml:brushProperty name="width" value="0.3" units="cm"/>
      <inkml:brushProperty name="height" value="0.6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23,'470'8,"215"-4,-382-5,-64 0,258 2,-369 4,75 1,-79-4,113-4,-113-10,-108 10,-1-1,23-8,-25 7,1 0,-1 1,23-2,-25 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14 316 24575,'108'-4'0,"-95"2"0,0 0 0,0-1 0,-1-1 0,1 1 0,-1-2 0,15-7 0,-21 10 0,-1 0 0,1 0 0,0 0 0,12-1 0,-12 2 0,-1 0 0,1-1 0,0 1 0,-1-1 0,9-4 0,17-8 0,-25 12 0,1-1 0,-1 0 0,0 0 0,0 0 0,0-1 0,-1 0 0,10-7 0,-15 10 0,0 1 0,1-1 0,-1 1 0,0-1 0,0 1 0,0-1 0,0 1 0,0-1 0,0 1 0,0-1 0,0 1 0,0-1 0,0 1 0,0-1 0,0 0 0,0 1 0,0-1 0,0 1 0,0-1 0,0 1 0,-1-1 0,1 1 0,0-1 0,0 1 0,-1 0 0,1-1 0,0 1 0,-1-1 0,1 1 0,-1 0 0,1-1 0,0 1 0,-1 0 0,1-1 0,-1 1 0,1 0 0,-1 0 0,1-1 0,-1 1 0,0 0 0,-27-14 0,22 11 0,-93-42 0,-84-43 0,158 71 277,20 14-483,1 0 1,-1-1 0,0 2 0,0-1 0,0 0-1,0 1 1,-8-2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24575,'13'0'0,"233"9"0,22 3 0,-154-10 0,-10 2 0,66 2 0,8-6-1365,-164 0-5461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24575,'819'0'0,"-722"12"0,-57-13-1365,-29 1-5461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24575,'1'33'0,"7"36"0,1 9 0,-5 46 0,-4-123 0,1-1 0,-1 1 0,0 0 0,1-1 0,-1 1 0,1 0 0,-1-1 0,1 1 0,-1-1 0,1 1 0,-1-1 0,1 1 0,-1-1 0,1 1 0,0-1 0,-1 0 0,1 1 0,0-1 0,-1 0 0,1 0 0,0 1 0,0-1 0,-1 0 0,1 0 0,0 0 0,0 0 0,-1 0 0,1 0 0,1 0 0,31-1 0,-23 0 0,52 1 0,-62 0 0,0 0 0,0 0 0,1 0 0,-1 0 0,0 0 0,1 0 0,-1-1 0,0 1 0,0 0 0,1 0 0,-1 0 0,0 0 0,0 0 0,0-1 0,1 1 0,-1 0 0,0 0 0,0 0 0,0-1 0,0 1 0,1 0 0,-1 0 0,0-1 0,0 1 0,0 0 0,0 0 0,0-1 0,0 1 0,0 0 0,0 0 0,0-1 0,0 1 0,0 0 0,0-1 0,0 1 0,-3-15 0,-9-12 0,6 15 0,4 9 0,1 0 0,-1 0 0,1 0 0,-1 0 0,0 0 0,0 1 0,-4-5 0,15 31 0,1-5 0,-7-15 0,-1 0 0,1 1 0,-1-1 0,0 1 0,0-1 0,-1 1 0,3 9 0,-5-12 0,1 0 0,-1 0 0,1 0 0,-1-1 0,1 1 0,-1 0 0,0-1 0,0 1 0,0-1 0,0 1 0,0-1 0,0 1 0,0-1 0,-3 2 0,-21 20 0,17-17 0,-5 2-1365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24575,'28'-1'0,"0"-2"0,30-6 0,-31 4 0,1 1 0,33 0 0,134 3 0,125 2 0,-214 8 0,27 0 0,-123-9-273,-1 0 0,1 1 0,0 0 0,11 3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24575,'49'0'0,"238"5"0,58 3 0,-115-3 0,-207-4 44,41 7-1,-31-3-1495,-16-3-5374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27:24.2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28 1 24575,'16'31'0,"0"1"0,-3 1 0,11 37 0,-22-63 0,0-1 0,-1 1 0,0 1 0,0-1 0,0 0 0,-1 0 0,0 0 0,-1 0 0,-1 9 0,2-15 0,-1-1 0,0 1 0,1 0 0,-1-1 0,1 1 0,-1-1 0,0 1 0,1-1 0,-1 1 0,0-1 0,1 0 0,-1 1 0,0-1 0,0 0 0,1 0 0,-1 1 0,0-1 0,0 0 0,0 0 0,1 0 0,-2 0 0,-24 0 0,7 0 0,16 1 0,0-1 0,-1 1 0,1-1 0,0 0 0,0 0 0,0 0 0,-1 0 0,-3-1 0,6 1 0,1 0 0,-1 0 0,1 0 0,0 0 0,-1-1 0,1 1 0,0 0 0,-1 0 0,1-1 0,0 1 0,0 0 0,-1 0 0,1-1 0,0 1 0,0 0 0,-1-1 0,1 1 0,0 0 0,0-1 0,0 1 0,-1 0 0,1-1 0,0 1 0,0-1 0,0 1 0,0-1 0,0-1 0,0 1 0,1-1 0,-1 1 0,0-1 0,1 1 0,-1 0 0,1-1 0,-1 1 0,1-1 0,0 1 0,1-2 0,2-3 0,-1-1 0,1 1 0,4-14 0,-12 38 0,3-13 0,1-1 0,-1 0 0,0 0 0,0 0 0,0 0 0,-1 0 0,0 0 0,1-1 0,-5 7 0,6-10 0,0 1 0,0-1 0,0 0 0,0 0 0,0 1 0,0-1 0,0 0 0,0 0 0,0 1 0,0-1 0,0 0 0,0 0 0,0 1 0,1-1 0,-1 0 0,0 0 0,0 0 0,0 1 0,0-1 0,0 0 0,1 0 0,-1 0 0,0 1 0,0-1 0,0 0 0,1 0 0,-1 0 0,0 0 0,0 0 0,1 0 0,-1 0 0,0 1 0,0-1 0,1 0 0,-1 0 0,0 0 0,18 7 0,1 1 0,-8 1 0,-9-8 0,0 0 0,0 0 0,0 0 0,0 1 0,0-1 0,0 1 0,0 0 0,-1-1 0,1 1 0,-1 0 0,1 0 0,1 4 0,-5-8 0,0 0 0,0 0 0,0 0 0,0 1 0,0-1 0,0 1 0,-1-1 0,1 1 0,-4-1 0,-6-5 0,5 2 0,5 4 0,0-1 0,0 1 0,0 0 0,0-1 0,0 1 0,0-1 0,1 0 0,-1 1 0,0-1 0,1 0 0,0 0 0,-1 0 0,1 0 0,0-1 0,0 1 0,0 0 0,0 0 0,0-1 0,1 1 0,-1 0 0,1-1 0,-1 1 0,1-1 0,0 1 0,0-1 0,0-3 0,0-1 120,0 5-255,0 0 0,0 0 0,0 0 0,0-1 0,1 1 0,-1 0 0,0 0 0,1 0 0,0 0 0,1-3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35:25.5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36,'1251'0,"-1101"6,5 0,-85-9,70-13,-55 5,17 4,113 7,-87 1,-23 1,110-4,-213 2,-1 0,0 0,-1 0,1 0,-1 0,1 0,0 0,-1 0,1 0,0 0,-1 0,1 0,-1-1,1 1,0 0,-1 0,1-1,-1 1,1 0,-1-1,1 1,-1 0,1-1,-1 1,1-1,0 0,-3-5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35:25.5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1,'1553'0,"-1156"30,-97-1,-178-26,43 3,-71 2,1-5,0-3,95-13,-121 6,51-8,-74 7,81-3,-72 8,-32-1,-19 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35:25.5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36,'724'12,"-605"-11,596-19,-400 0,-275 17,-39 1,417-12,207 12,-544 5,-53-2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6"/>
    </inkml:context>
    <inkml:brush xml:id="br0">
      <inkml:brushProperty name="width" value="0.025" units="cm"/>
      <inkml:brushProperty name="height" value="0.025" units="cm"/>
      <inkml:brushProperty name="color" value="#008C3A"/>
    </inkml:brush>
  </inkml:definitions>
  <inkml:trace contextRef="#ctx0" brushRef="#br0">1 1096 24575,'2'48'0,"13"73"0,-3-33 0,-11-87 0,-1 0 0,0 0 0,0 0 0,0 1 0,1-1 0,-1 0 0,1 0 0,-1 0 0,1 0 0,-1 0 0,1 0 0,-1 0 0,1 0 0,0 0 0,0 0 0,0 0 0,-1 0 0,1 0 0,0-1 0,0 1 0,0 0 0,0-1 0,0 1 0,0 0 0,1-1 0,-1 0 0,0 1 0,0-1 0,0 0 0,0 1 0,1-1 0,-1 0 0,0 0 0,0 0 0,0 0 0,3 0 0,2-1 0,1 0 0,-1 0 0,1-1 0,-1 0 0,11-4 0,34-19 0,-2-2 0,82-60 0,-53 34 0,424-249-408,-325 212 204,192-68 0,284-57 204,-465 156 0,701-227-2733,-816 262 2531,51-16-4238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24575,'88'5'0,"125"21"0,-143-15 0,-68-11 0,0 1 0,0-1 0,0 1 0,0 0 0,0-1 0,0 1 0,-1 0 0,1 0 0,0 0 0,0 0 0,-1 1 0,1-1 0,-1 0 0,1 1 0,-1-1 0,0 1 0,1-1 0,-1 1 0,0 0 0,0 0 0,0-1 0,0 1 0,-1 0 0,1 0 0,0 0 0,-1 0 0,1 0 0,-1 0 0,0 0 0,1 0 0,-1 0 0,0 0 0,-1 2 0,1 9 0,-1 1 0,-1-1 0,-6 26 0,5-27 0,1 1 0,-33 182 0,25-26 0,4-80 0,1 44 0,-6 63 0,9-157 0,-9 57 0,5-49 0,4-37 0,2-6 0,0 0 0,-1-1 0,1 1 0,-1-1 0,0 1 0,0-1 0,-2 5 0,2-6 0,0-1 0,0 0 0,-1 0 0,1 1 0,0-1 0,0 0 0,-1 0 0,1 0 0,-1 0 0,1 0 0,-1 0 0,1-1 0,-1 1 0,1-1 0,-1 1 0,0-1 0,1 1 0,-1-1 0,-2 0 0,-12 2 0,0-1 0,-29-2 0,31 1 0,0-1 0,0 1 0,-1 1 0,-15 4 0,16-3-341,1-1 0,0 0-1,-18-1 1,21 0-6485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14 24575,'0'-2'0,"-2"-1"0,-4-3 0,0 3 0,0 4 0,2 4 0,1 4 0,4 0 0,4 4 0,3 1 0,4 6 0,-2 2 0,-1 0 0,-3-2 0,-2-2 0,-2 4 0,-1 0 0,-1-4-8191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8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1 719 24575,'5'18'0,"1"0"0,16 28 0,-15-32 0,-1 0 0,0 0 0,0 1 0,5 25 0,-11-38 0,1 10 0,1-1 0,1 1 0,0-1 0,0 0 0,1 1 0,10 18 0,-13-28 0,1 0 0,-1-1 0,1 0 0,0 1 0,-1-1 0,1 0 0,0 0 0,0 0 0,0 0 0,0 0 0,0 0 0,0-1 0,0 1 0,0-1 0,0 1 0,4-1 0,38 2 0,-32-2 0,0 0 0,1 1 0,0-2 0,0 0 0,-1 0 0,1-1 0,-1 0 0,1-1 0,-1-1 0,19-8 0,0-5 0,-13 7 0,0 1 0,0 0 0,1 1 0,31-8 0,-47 15 0,26-5 0,43-17 0,-63 20 0,-1-1 0,0 0 0,0 0 0,0-1 0,0 0 0,-1-1 0,1 1 0,-1-1 0,8-10 0,-8 8 0,0 1 0,1 0 0,0 0 0,0 1 0,0 0 0,1 1 0,12-6 0,70-26 0,-39 17 0,-35 14 0,0-2 0,0 0 0,-1-1 0,0 0 0,-1-1 0,1-1 0,-2-1 0,0 0 0,0-1 0,-1 0 0,12-17 0,-16 18 0,7-11 0,27-28 0,-35 44 0,-1 0 0,1 1 0,0-1 0,0 2 0,1-1 0,0 1 0,13-6 0,10 0 0,-1 2 0,48-8 0,30-9 0,-95 22 0,-1-1 0,1-1 0,-1 0 0,-1 0 0,22-16 0,-25 16 0,11-11 0,1 2 0,0 1 0,2 0 0,-1 2 0,44-17 0,84-6 0,-6 3 0,-128 26 0,30-15 0,-31 14 0,0 0 0,18-6 0,9 4 0,1 1 0,0 2 0,77-1 0,-61 5 0,66-11 0,-117 12 0,-1-1 0,0-1 0,0 1 0,0-1 0,-1 0 0,1-1 0,-1 0 0,7-5 0,14-7 0,-5 8-1365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8:48.459"/>
    </inkml:context>
    <inkml:brush xml:id="br0">
      <inkml:brushProperty name="width" value="0.2" units="cm"/>
      <inkml:brushProperty name="height" value="0.2" units="cm"/>
      <inkml:brushProperty name="color" value="#008C3A"/>
    </inkml:brush>
  </inkml:definitions>
  <inkml:trace contextRef="#ctx0" brushRef="#br0">0 571 24575,'74'166'0,"-57"-124"0,-8-19 0,-1-2 0,1 0 0,1-1 0,19 30 0,-28-49 0,0 0 0,0 1 0,0-1 0,0 0 0,0 0 0,0 0 0,0 0 0,1 0 0,-1 0 0,0 0 0,1 0 0,-1 0 0,0-1 0,1 1 0,-1 0 0,1-1 0,-1 0 0,1 1 0,-1-1 0,1 0 0,2 1 0,-2-2 0,1 1 0,-1-1 0,0 1 0,0-1 0,0 0 0,0 0 0,0 0 0,0 0 0,0 0 0,0-1 0,0 1 0,0 0 0,2-3 0,5-6 0,-1 0 0,0 0 0,-1-1 0,8-13 0,-13 20 0,179-265 0,-152 236 0,1 1 0,59-49 0,-14 15 0,-50 42 0,-13 11 0,1 1 0,1 0 0,-1 0 0,29-16 0,43-7 0,-45 9 0,58-49 0,-12 9 0,-66 53-341,0 0 0,0 2-1,33-14 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39:43.44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 24575,'7'87'0,"1"-2"0,-7-73 0,0 0 0,1 0 0,1 0 0,4 14 0,-3-13 0,-1 0 0,4 27 0,-4-14 0,8 36 0,-7-41 0,0 1 0,-1-1 0,0 24 0,-4 593 135,1-365-1635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40:02.6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2,'91'-1,"98"2,-172 2,-1 0,1 1,-1 1,19 8,-35-13,1 0,0 0,0 0,-1 0,1 1,0-1,0 0,-1 1,1-1,0 0,-1 1,1-1,-1 1,1-1,0 1,-1-1,1 1,-1 0,1-1,-1 1,0-1,1 1,-1 0,0-1,1 1,-1 0,0 0,0 0,0 0,0 0,-1 0,0 0,1 0,-1 0,1 0,-1 0,0-1,0 1,0 0,1 0,-1-1,0 1,0-1,0 1,-2 0,-8 4,0 0,-17 4,26-9,-18 5,0-1,-38 1,8-1,19-2,24-2,-1 0,0 1,1 0,-1 0,1 1,-11 3,16-4,0 1,0 0,0 0,0-1,0 1,0 0,0 1,1-1,-1 0,1 0,0 1,0-1,-2 4,-11 36,13-41,-1 7,0 0,0 0,1 0,0 1,0-1,1 0,0 0,1 1,-1-1,4 13,-2-16,-1 0,1-1,0 1,0-1,1 0,-1 0,1 0,0 0,0 0,0-1,1 1,-1-1,1 0,0 0,0 0,0 0,0-1,1 1,4 1,3 0,-1-1,1 0,0-1,16 1,-17-2,-1 0,1 1,0 0,-1 1,1 0,10 5,-18-6,0 0,0-1,-1 1,1 1,-1-1,1 0,-1 1,0-1,1 1,-1 0,-1 0,1-1,0 1,-1 1,1-1,-1 0,0 0,0 0,-1 1,1-1,0 0,-1 1,0-1,0 4,5 37,-3-35,-1-1,0 1,-1 0,0 17,-1-23,0 0,1 0,-1 1,-1-1,1 0,0 0,-1 0,1 0,-1 0,0-1,0 1,0-1,-1 1,1-1,0 1,-1-1,-3 2,-1 0,0 0,0 0,-1-1,0 0,1 0,-1-1,0 0,0 0,-1-1,-9 0,-13 1,-39-5,32 2,74-1,72-14,-37 4,-48 10,-15 1,0 1,1-2,-1 1,0-1,14-5,-21 6,1 1,0-1,-1 0,1 0,-1-1,1 1,-1 0,1 0,-1-1,0 1,0-1,0 1,0-1,0 0,0 1,0-1,0 0,-1 1,1-1,-1 0,1 0,-1 0,0 0,1 0,-1 0,0 1,0-1,-1 0,1 0,-1-2,-3-21,2 18,1 0,0 1,0-1,0 0,1 0,0 0,1-7,2 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40:28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0,'201'34,"34"5,-169-31,109-2,510-10,-384 6,-214-10,-1 1,-29 4,83-15,-83 9,84-3,4 5,19 0,-134 7,-18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24575,'0'3'0,"0"10"0,0 10 0,2 8 0,6 9 0,2 4 0,1 3 0,6 2 0,0-5 0,-2-7 0,-5-7 0,-1-5 0,-2-3 0,-2-4 0,-3-2 0,0-2 0,-2 0 0,0-3-8191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24575,'0'-6'0,"1"1"0,0 0 0,0-1 0,0 1 0,0 0 0,1 0 0,0 0 0,0 0 0,0 0 0,1 0 0,-1 1 0,1-1 0,0 1 0,1 0 0,-1-1 0,8-5 0,-6 5 0,0 1 0,0 1 0,0-1 0,0 1 0,1 0 0,-1 0 0,1 0 0,0 1 0,-1 0 0,1 0 0,0 0 0,0 1 0,1 0 0,6 0 0,191 3 0,-202-2 0,0 0 0,-1 0 0,1 1 0,-1-1 0,1 1 0,-1-1 0,1 1 0,-1-1 0,1 1 0,-1 0 0,0 0 0,1 0 0,-1 0 0,0 0 0,0 0 0,1 0 0,-1 0 0,0 0 0,0 1 0,0-1 0,-1 0 0,1 1 0,0-1 0,0 0 0,-1 1 0,1-1 0,-1 1 0,1-1 0,-1 1 0,0 0 0,1-1 0,-1 3 0,1 7 0,-1 0 0,0-1 0,-3 22 0,0-6 0,3-23 0,0 0 0,0 0 0,-1 0 0,1 0 0,-1 0 0,1 0 0,-1 0 0,0 0 0,0-1 0,-1 1 0,1 0 0,-1-1 0,1 1 0,-1 0 0,-3 3 0,0-1 0,-1-1 0,0 0 0,1 0 0,-1-1 0,-12 6 0,7-4 0,-5 4 0,0-2 0,-1 0 0,1 0 0,-1-2 0,-24 5 0,41-10 0,-8 1 0,1 0 0,-1 0 0,1 1 0,-1 0 0,1 0 0,-14 7 0,21-9 0,0 0 0,0 0 0,0 0 0,0 0 0,0 0 0,0 0 0,0 0 0,0 0 0,-1 0 0,1 0 0,0 0 0,0 0 0,0 0 0,0 0 0,0 1 0,0-1 0,0 0 0,0 0 0,0 0 0,0 0 0,0 0 0,0 0 0,0 0 0,0 0 0,-1 0 0,1 1 0,0-1 0,0 0 0,0 0 0,0 0 0,0 0 0,0 0 0,0 0 0,0 0 0,0 1 0,0-1 0,0 0 0,0 0 0,1 0 0,-1 0 0,0 0 0,0 0 0,0 0 0,0 0 0,0 1 0,0-1 0,0 0 0,0 0 0,0 0 0,0 0 0,0 0 0,0 0 0,1 0 0,7 3 0,12-1 0,64-3 0,27 2 0,-106 0 0,0 0 0,-1 0 0,1 0 0,0 1 0,-1-1 0,1 1 0,-1 0 0,0 0 0,0 1 0,5 2 0,36 35 0,-3-4 0,-35-30 18,44 34 301,-46-36-509,-1 0 1,0 1 0,0 0 0,0 0 0,-1 0 0,0 0 0,0 0 0,4 9 0,-3 0-6637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24575,'4'1'0,"0"0"0,-1 1 0,1-1 0,-1 1 0,0-1 0,0 1 0,1 0 0,-1 0 0,4 5 0,5 1 0,344 236 0,-328-224 123,-13-8-371,0-2 0,1 1 0,0-2 0,1 0 0,18 7 0,-21-11-6578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24575,'-6'13'0,"0"0"0,-1 0 0,-1-1 0,0 0 0,0-1 0,-17 18 0,-17 26 0,12-5 0,17-26 0,-26 33 0,19-23-1365,14-26-5461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2985 24575,'64'1'0,"0"-4"0,0-2 0,-1-3 0,115-29 0,29-12 0,-17 5 0,-79 18 0,13-3 0,-106 23 0,0 0 0,0-1 0,0-2 0,26-15 0,14-15 0,-3-3 0,-1-2 0,-2-2 0,-2-2 0,-2-3 0,58-80 0,-1-17 0,-99 137 0,0 0 0,-1-1 0,0 1 0,0-1 0,5-24 0,5-64 0,-1 4 0,-3 31 0,-4 0 0,-1 0 0,-6-86 0,0 102 0,-3 6 0,-1 1 0,-15-63 0,1 8 0,12 56 0,-28-224 0,29 207 0,4 0 0,8-92 0,-6 140 0,0 1 0,1-1 0,0 1 0,6-17 0,-6 22 0,0 1 0,0-1 0,0 1 0,0 0 0,0 0 0,1 0 0,0 0 0,-1 0 0,1 0 0,0 1 0,1-1 0,-1 1 0,0 0 0,5-2 0,1 0 0,0 0 0,0 1 0,0 1 0,0-1 0,0 1 0,1 1 0,-1 0 0,1 0 0,13 1 0,12-1 0,67-10 0,-100 11 0,0-1 0,0 1 0,0-1 0,0 0 0,0 0 0,0 0 0,0 0 0,0 0 0,0-1 0,-1 1 0,1-1 0,-1 1 0,1-1 0,-1 1 0,1-1 0,-1 0 0,0 0 0,0 1 0,0-1 0,0 0 0,0 0 0,0 0 0,1-4 0,1-7 0,1 1 0,2-22 0,-6 31 0,4-21 0,16-145 0,-19 147 0,0 11 0,-1 1 0,1-1 0,1 0 0,3-14 0,-3 21 0,0 0 0,-1 0 0,1 0 0,1 0 0,-1 1 0,1-1 0,-1 1 0,1-1 0,0 1 0,0 0 0,0 0 0,1 0 0,-1 1 0,6-4 0,7-4 0,-11 6 0,1 0 0,-1 0 0,1 1 0,0 0 0,0 0 0,1 0 0,-1 1 0,0 0 0,1 0 0,-1 1 0,12-2 0,106 5 0,-278-13 0,33 2 0,119 8 0,1 1 0,-1 0 0,1 0 0,-1 0 0,1 0 0,-1 0 0,1 0 0,-1 1 0,1-1 0,0 0 0,-1 1 0,1-1 0,-1 1 0,1-1 0,0 1 0,0 0 0,-1 0 0,1 0 0,0-1 0,0 1 0,0 0 0,0 0 0,0 0 0,0 1 0,0-1 0,-1 2 0,1 0 0,0 1 0,0 0 0,0 0 0,0 0 0,1 0 0,-1 1 0,1-1 0,0 5 0,3 76 0,0-42 0,-3-1 0,-6 63 0,-10 74 0,7-100 0,5 0 0,5 84 0,1-50 0,-3-93 0,0-14 0,0 1 0,1-1 0,1 1 0,-1-1 0,2 8 0,-2-12 0,1-1 0,-1 0 0,0 0 0,1 1 0,0-1 0,-1 0 0,1 0 0,0 0 0,-1 0 0,1 0 0,0 0 0,0 0 0,0 0 0,0 0 0,0 0 0,0 0 0,0-1 0,0 1 0,0 0 0,0-1 0,1 1 0,-1-1 0,0 1 0,0-1 0,0 1 0,1-1 0,-1 0 0,0 0 0,1 0 0,1 0 0,224 10-1365,-208-10-5461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2T19:40:28.9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0,'201'34,"34"5,-169-31,109-2,510-10,-384 6,-214-10,-1 1,-29 4,83-15,-83 9,84-3,4 5,19 0,-134 7,-18 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24575,'0'3'0,"0"10"0,0 10 0,2 8 0,6 9 0,2 4 0,1 3 0,6 2 0,0-5 0,-2-7 0,-5-7 0,-1-5 0,-2-3 0,-2-4 0,-3-2 0,0-2 0,-2 0 0,0-3-8191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1 129 24575,'0'-6'0,"1"1"0,0 0 0,0-1 0,0 1 0,0 0 0,1 0 0,0 0 0,0 0 0,0 0 0,1 0 0,-1 1 0,1-1 0,0 1 0,1 0 0,-1-1 0,8-5 0,-6 5 0,0 1 0,0 1 0,0-1 0,0 1 0,1 0 0,-1 0 0,1 0 0,0 1 0,-1 0 0,1 0 0,0 0 0,0 1 0,1 0 0,6 0 0,191 3 0,-202-2 0,0 0 0,-1 0 0,1 1 0,-1-1 0,1 1 0,-1-1 0,1 1 0,-1-1 0,1 1 0,-1 0 0,0 0 0,1 0 0,-1 0 0,0 0 0,0 0 0,1 0 0,-1 0 0,0 0 0,0 1 0,0-1 0,-1 0 0,1 1 0,0-1 0,0 0 0,-1 1 0,1-1 0,-1 1 0,1-1 0,-1 1 0,0 0 0,1-1 0,-1 3 0,1 7 0,-1 0 0,0-1 0,-3 22 0,0-6 0,3-23 0,0 0 0,0 0 0,-1 0 0,1 0 0,-1 0 0,1 0 0,-1 0 0,0 0 0,0-1 0,-1 1 0,1 0 0,-1-1 0,1 1 0,-1 0 0,-3 3 0,0-1 0,-1-1 0,0 0 0,1 0 0,-1-1 0,-12 6 0,7-4 0,-5 4 0,0-2 0,-1 0 0,1 0 0,-1-2 0,-24 5 0,41-10 0,-8 1 0,1 0 0,-1 0 0,1 1 0,-1 0 0,1 0 0,-14 7 0,21-9 0,0 0 0,0 0 0,0 0 0,0 0 0,0 0 0,0 0 0,0 0 0,0 0 0,-1 0 0,1 0 0,0 0 0,0 0 0,0 0 0,0 0 0,0 1 0,0-1 0,0 0 0,0 0 0,0 0 0,0 0 0,0 0 0,0 0 0,0 0 0,0 0 0,-1 0 0,1 1 0,0-1 0,0 0 0,0 0 0,0 0 0,0 0 0,0 0 0,0 0 0,0 0 0,0 1 0,0-1 0,0 0 0,0 0 0,1 0 0,-1 0 0,0 0 0,0 0 0,0 0 0,0 0 0,0 1 0,0-1 0,0 0 0,0 0 0,0 0 0,0 0 0,0 0 0,0 0 0,1 0 0,7 3 0,12-1 0,64-3 0,27 2 0,-106 0 0,0 0 0,-1 0 0,1 0 0,0 1 0,-1-1 0,1 1 0,-1 0 0,0 0 0,0 1 0,5 2 0,36 35 0,-3-4 0,-35-30 18,44 34 301,-46-36-509,-1 0 1,0 1 0,0 0 0,0 0 0,-1 0 0,0 0 0,0 0 0,4 9 0,-3 0-6637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24575,'4'1'0,"0"0"0,-1 1 0,1-1 0,-1 1 0,0-1 0,0 1 0,1 0 0,-1 0 0,4 5 0,5 1 0,344 236 0,-328-224 123,-13-8-371,0-2 0,1 1 0,0-2 0,1 0 0,18 7 0,-21-11-6578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0:28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1 24575,'-6'13'0,"0"0"0,-1 0 0,-1-1 0,0 0 0,0-1 0,-17 18 0,-17 26 0,12-5 0,17-26 0,-26 33 0,19-23-1365,14-26-5461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1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613 766 24575,'35'-1'0,"0"-2"0,0-2 0,0-1 0,-1-1 0,48-17 0,-77 22 0,1 0 0,-1 0 0,0-1 0,0 1 0,0-1 0,0-1 0,-1 1 0,1 0 0,-1-1 0,0 0 0,5-6 0,-3 3 0,-1-1 0,-1 0 0,1 0 0,-1-1 0,-1 1 0,4-11 0,2-8 0,-2 9 0,-1-1 0,-1 0 0,0 0 0,-2 0 0,2-21 0,-1-11 0,-2 28 0,-1 1 0,-1-26 0,-1 40 0,0 0 0,-1 0 0,1 1 0,-1-1 0,-1 1 0,0 0 0,0-1 0,0 1 0,-1 0 0,-4-7 0,-10-9 0,-1 1 0,0 0 0,-2 1 0,0 1 0,-27-19 0,38 32 0,-1 1 0,0 0 0,-1 0 0,1 1 0,-1 1 0,0 0 0,0 0 0,-13-1 0,-104-12 0,117 16 0,-62-4 0,-97 8 0,157-2 0,0 1 0,1 1 0,-1 0 0,1 1 0,0 0 0,0 1 0,0 0 0,-17 10 0,10-2 0,0 0 0,1 1 0,1 0 0,-20 21 0,34-30 0,0 0 0,0 1 0,1-1 0,-6 11 0,-3 5 0,5-6 0,0 0 0,1 0 0,0 0 0,1 1 0,-5 27 0,8-32 0,1 0 0,1 0 0,0 0 0,0 0 0,1 0 0,0 0 0,1 0 0,0 0 0,1-1 0,0 1 0,1-1 0,0 0 0,0 1 0,1-2 0,1 1 0,0-1 0,0 0 0,0 0 0,1 0 0,1-1 0,-1 0 0,1-1 0,1 1 0,9 5 0,19 21 0,-33-29 0,1 0 0,-1 0 0,1-1 0,1 1 0,-1-1 0,1 0 0,-1-1 0,1 1 0,11 3 0,51 22 0,-54-22 0,1 0 0,0-1 0,0 0 0,1-2 0,-1 0 0,20 3 0,-24-6 68,0 1 1,-1 1-1,1 0 0,11 5 0,-12-5-409,1 1 0,-1-1 0,0-1-1,17 2 1,-18-3-6485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1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24575,'2'0'0,"13"2"0,12 1 0,14 1 0,8 0 0,5 0 0,-2-1 0,-6 1 0,-8-1 0,-9 0 0,-5-1 0,-3-1 0,-4 0 0,-4 1 0,-1 0 0,-1 0 0,-1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1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1571 144 24575,'-1'-2'0,"-1"0"0,0-1 0,0 1 0,0 0 0,-1 0 0,1 0 0,-1 0 0,1 0 0,-1 1 0,1-1 0,-6-1 0,7 2 0,-23-9 0,0 0 0,0 1 0,-1 2 0,-28-5 0,-12-4 0,4 0 0,-1 3 0,0 3 0,-1 3 0,-110 0 0,64 7 0,-66 2 0,107 3 0,-29 1 0,36-5 0,-122 17 0,172-14 0,1-1 0,0 1 0,0 1 0,1 0 0,-1 0 0,1 1 0,0 0 0,-9 8 0,-2 1 0,15-12 0,0 1 0,0 0 0,0 0 0,0 0 0,1 1 0,-1 0 0,1 0 0,1 0 0,-1 0 0,1 0 0,0 1 0,0-1 0,0 1 0,-2 10 0,-2 1 0,1 1 0,2 0 0,-1 0 0,2 0 0,0 0 0,1 34 0,2-29 0,1 13 0,6 42 0,-5-66 0,0 0 0,1-1 0,1 1 0,0-1 0,0 0 0,1 0 0,10 16 0,-10-20 0,1 0 0,0-1 0,-1 0 0,2 0 0,-1 0 0,1-1 0,11 7 0,-4-4 0,0 0 0,0-1 0,17 5 0,14 2 0,-1-2 0,2-1 0,-1-3 0,93 4 0,77 0 0,-86-1 0,2 0 0,406-11 0,-525-1 0,0 0 0,0-1 0,0 0 0,-1-1 0,1 0 0,-1-1 0,0 0 0,0-1 0,12-6 0,-6 1 0,-1 0 0,0-2 0,0 1 0,25-27 0,-34 31 0,-1 0 0,0-1 0,0 1 0,0-1 0,-1-1 0,0 1 0,-1-1 0,0 0 0,0 0 0,-1 0 0,4-19 0,-1-4 0,-1 0 0,-1 1 0,-2-2 0,-1 1 0,-6-54 0,4 81 0,0 0 0,0 0 0,-1 0 0,1 1 0,-1-1 0,0 1 0,0-1 0,-1 1 0,-5-8 0,-31-30 0,8 10 0,28 29 24,0 0 0,-1 0 0,1 0-1,0 1 1,-1-1 0,0 1 0,1-1-1,-1 1 1,0 0 0,0 1 0,0-1 0,-1 1-1,-6-2 1,-2 1-282,0 1 0,0 1 0,-16 0-1,15 1-406,3-1-6161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24575,'405'11'0,"177"-12"-1365,-570 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10 24575,'0'0'0,"-1"0"0,1 1 0,-1-1 0,1 1 0,-1-1 0,0 1 0,1-1 0,0 0 0,-1 1 0,1 0 0,-1-1 0,1 1 0,0-1 0,-1 1 0,1-1 0,0 1 0,-1 0 0,1-1 0,0 1 0,0 0 0,0-1 0,0 1 0,0 0 0,-1-1 0,2 2 0,-3 22 0,2-21 0,0 40 0,2-1 0,12 71 0,-10-90 0,17 99 0,-18-94 0,-1 1 0,-3 53 0,-1-20 0,2 9 0,23-421 0,-12 236 0,-6 77 0,-2 24 0,-1 0 0,0-18 0,-2 27 0,-1-1 0,1 1 0,-1 0 0,1 0 0,-1 0 0,-1 0 0,1 0 0,0 1 0,-1-1 0,0 0 0,-4-6 0,4 8 0,1 0 0,-1 0 0,1-1 0,-1 1 0,1 0 0,0-1 0,0 1 0,0-1 0,0 1 0,0-5 0,1 6 0,0 0 0,1 0 0,-1 0 0,0 1 0,1-1 0,-1 0 0,1 0 0,0 0 0,-1 0 0,1 0 0,0 1 0,-1-1 0,1 0 0,0 0 0,0 1 0,-1-1 0,1 1 0,0-1 0,0 1 0,0-1 0,0 1 0,0-1 0,0 1 0,0 0 0,0 0 0,0-1 0,0 1 0,0 0 0,0 0 0,2 0 0,23-3 0,1 0 0,0 2 0,0 1 0,38 5 0,32 0 0,470-5 0,-399 11 0,138-2 0,-209-6 0,66 4 0,-10 4 0,-132-9 0,30-2 0,11 1 0,-60-1 0,-1 0 0,0 1 0,0-1 0,0 1 0,0-1 0,1 1 0,-1-1 0,0 1 0,0-1 0,0 1 0,0 0 0,0 0 0,0 0 0,-1-1 0,1 1 0,0 0 0,0 0 0,-1 0 0,1 0 0,0 0 0,-1 1 0,1-1 0,-1 0 0,1 0 0,-1 0 0,0 0 0,1 1 0,-1-1 0,0 0 0,0 3 0,1 5 0,-1 0 0,0 0 0,-1 12 0,-1-5 0,2 342 0,11-236 0,-10-97 0,-1-13 0,0 0 0,-2 21 0,2-32 0,-1 0 0,0 1 0,1-1 0,-1 0 0,0 0 0,1 1 0,-1-1 0,0 0 0,0 0 0,0 0 0,0 0 0,0 0 0,0 0 0,-1 0 0,1 0 0,0 0 0,0-1 0,-1 1 0,1-1 0,0 1 0,-1-1 0,1 1 0,-1-1 0,1 1 0,0-1 0,-1 0 0,1 0 0,-3 0 0,-7 1 0,0-1 0,-20-2 0,14 1 0,-279-27 0,251 24 0,-50 1 0,-38-2 0,56-1 0,-105 6 0,83 2 0,-821-2-1365,911 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24575,'32'2'0,"0"1"0,-1 2 0,40 11 0,18 2 0,170 26 0,-258-44 0,1 1 0,-1-1 0,0 1 0,1 0 0,-1-1 0,0 1 0,0 0 0,0 0 0,0 0 0,0 0 0,0 0 0,0 0 0,0 0 0,0 0 0,0 1 0,-1-1 0,1 0 0,0 1 0,-1-1 0,1 0 0,-1 1 0,1-1 0,-1 0 0,0 1 0,0-1 0,0 1 0,0 1 0,0 48 0,0-37 0,-2 79 0,-7 127 0,5-130 0,-6 34 0,-10 110 0,20-219 0,-1 1 0,0 0 0,-1 0 0,0 0 0,-9 28 0,10-42 0,0-1 0,0 1 0,0 0 0,0-1 0,0 1 0,-1-1 0,1 0 0,-1 1 0,1-1 0,-1 0 0,0 0 0,1 0 0,-1 0 0,0 0 0,0 0 0,1-1 0,-1 1 0,0 0 0,0-1 0,0 0 0,0 1 0,0-1 0,-3 0 0,-8 1 0,0-1 0,-20-3 0,21 2 0,-83-8 254,-98-4-1873,184 13-5207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5036 24575,'-1'-257'0,"3"-259"0,20 294 0,0-13 0,-21 191 0,-3-138 0,-4 140 0,-15-58 0,3 17 0,5 15 0,2 17 0,-7-100 0,17-19 0,2 72 0,-18-148 0,-13-133 0,31-2 0,1 159 0,-10-244 0,4-210 0,6 384 0,-2 290 0,0 1 0,0-1 0,0 0 0,0 0 0,0 1 0,1-1 0,-1 0 0,1 1 0,-1-1 0,1 1 0,0-1 0,-1 0 0,1 1 0,0 0 0,0-1 0,0 1 0,0-1 0,1 1 0,-1 0 0,0 0 0,0 0 0,1 0 0,-1 0 0,3-2 0,3 0 0,0 1 0,0 0 0,0 0 0,14-2 0,-5 1 0,134-24 0,159-7 0,163 15 0,-225 12 18,440-7-169,1299 16 89,-669 29-3197,-716-13 2933,605-13 2796,-686-7-1338,351 3-1258,827-2-691,-613-21 1616,-898 12-538,60-1-200,884 9-61,-572 4 0,-215 12 0,-230-7 0,711 15 0,-810-22 0,0 0 0,0 0 0,0 2 0,0 0 0,0 1 0,0 0 0,24 9 0,-35-9 0,-1-1 0,0 0 0,0 1 0,0-1 0,0 1 0,0 0 0,0 0 0,-1 1 0,1-1 0,-1 0 0,0 1 0,0-1 0,0 1 0,-1 0 0,3 6 0,1 8 0,0 1 0,2 20 0,-3-16 0,41 260 0,-13-69 0,2 102 0,-19-141 0,55 351 0,-40-311 0,25 507 0,-53 4 0,-5-367 0,2-120 0,2 287 0,4-452 0,-2-37 0,-2 51 0,-1-87 0,0 1 0,0-1 0,-1 1 0,1 0 0,0-1 0,-1 1 0,0-1 0,1 1 0,-1-1 0,0 1 0,0-1 0,1 0 0,-1 1 0,0-1 0,0 0 0,-1 0 0,1 1 0,0-1 0,0 0 0,-1 0 0,1 0 0,0-1 0,-1 1 0,1 0 0,-1 0 0,1-1 0,-1 1 0,-1 0 0,-5 0 0,0 1 0,0-1 0,-1 0 0,-12-1 0,9 0 0,-1700 114-3035,-651-5 1935,588-91-477,1446-14 1466,-355 11 111,-108 1 0,-138 17 307,239-4-26,-49 4 1546,-22-5-1827,-1-29 0,350-1 0,-181 15 3273,-188-3-3120,511-11-171,-382-7 18,421 5 0,-51-9 0,263 9 0,0-1 0,0 0 0,-20-9 0,27 9 0,4 0-1365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24575,'2'0'0,"1"1"0,1 2 0,4 3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24575,'2'0'0,"2"2"0,3 3 0,1-1 0,1 2 0,-1 0 0,-1 1 0,0 0 0</inkml:trace>
  <inkml:trace contextRef="#ctx0" brushRef="#br0" timeOffset="1">186 120 24575,'2'0'0,"2"0"0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24575,'1'0'0,"4"2"0,1 0 0,3 0 0,6 4 0,5 0 0,-1 0-8191</inkml:trace>
  <inkml:trace contextRef="#ctx0" brushRef="#br0" timeOffset="1">611 143 24575,'2'0'0,"2"0"0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24575,'4'0'0,"4"0"0,6 0 0,1 0 0,1 0 0,-2 0 0,0 2 0,-3 0-8191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24575,'2'0'0,"0"2"0,12 0 0,10 3 0,10-1 0,8 0 0,-1-1 0,-3-2 0,-6 1 0,-7-2 0,-7 0-8191</inkml:trace>
  <inkml:trace contextRef="#ctx0" brushRef="#br0" timeOffset="1">360 34 24575,'2'0'0,"8"0"0,9 0 0,2 0-8191</inkml:trace>
  <inkml:trace contextRef="#ctx0" brushRef="#br0" timeOffset="2">621 45 24575,'2'0'0,"3"0"0,3 0 0,3 0 0,3 0 0,1 0 0,2 0 0,1 0 0,-1 0-8191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24575,'1'0'0,"4"0"0,1 0 0,8 0 0,7 0 0,8 0 0,-1 0 0,-3 0-8191</inkml:trace>
  <inkml:trace contextRef="#ctx0" brushRef="#br0" timeOffset="1">371 1 24575,'4'0'0,"4"0"0,4 0 0,1 0 0,0 0 0,0 0 0,1 0 0,2 0 0,6 2 0,5 0 0,-3 1-8191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24575,'2'0'0,"2"0"0,3 0 0,7 0 0,9 0 0,6 0 0,4 0 0,-1 0 0,-1 0 0,-6 0-8191</inkml:trace>
  <inkml:trace contextRef="#ctx0" brushRef="#br0" timeOffset="1">294 1 24575,'2'0'0,"3"0"0,1 0 0,7 0 0,3 0 0,4 0 0,2 0 0,2 0 0,-2 0-8191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77 24575,'2'0'0,"2"0"0,4 0 0,7 0 0,10 0 0,7 0 0,11 0 0,-3 0-8191</inkml:trace>
  <inkml:trace contextRef="#ctx0" brushRef="#br0" timeOffset="1">436 77 24575,'2'0'0,"3"0"0,1 0 0,3 0 0,3 0 0,3-2 0,6 0 0,6-1 0,-2 1-8191</inkml:trace>
  <inkml:trace contextRef="#ctx0" brushRef="#br0" timeOffset="2">796 22 24575,'2'0'0,"2"0"0,3 0 0,5-2 0,3 0 0,1 0 0,1 0 0,1-2 0,2-1 0,-3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2191 24575,'135'1'0,"175"-4"0,-275 0 0,0-2 0,63-17 0,65-31 0,-138 45 0,-13 3 0,178-66 0,-156 56 0,0-2 0,-1-1 0,41-30 0,100-70 0,-13 9 0,-152 102 0,0-1 0,0 0 0,-1-1 0,0 0 0,-1 0 0,1-1 0,7-13 0,2-10 0,14-35 0,-14 30 0,-9 18 0,-1-1 0,-1 1 0,0-1 0,-2 0 0,3-34 0,-3-111 0,2-14 0,1 125 0,3 1 0,2 0 0,3 1 0,31-73 0,31-72 0,-32 46 0,-26 79 0,-14 51 0,4-34 0,-2 3 0,-6 52 0,0 0 0,-1-1 0,1 1 0,0 0 0,0-1 0,0 1 0,0 0 0,0 0 0,0 0 0,0 0 0,0 0 0,0 0 0,0 0 0,1 0 0,-1 0 0,0 1 0,1-1 0,-1 1 0,0-1 0,1 1 0,-1-1 0,3 0 0,41-6 0,-29 5 0,62-6 0,153 4 0,-161 5 0,-281-13 0,96 2 0,49 4 0,48 4 0,0 0 0,-22 1 0,39 1 0,0 1 0,0-1 0,0 0 0,0 1 0,-1-1 0,1 0 0,0 1 0,0-1 0,0 1 0,0 0 0,0-1 0,0 1 0,0 0 0,0 0 0,1 0 0,-1-1 0,0 1 0,0 0 0,1 0 0,-1 0 0,0 0 0,1 0 0,-1 0 0,1 1 0,-1-1 0,1 0 0,0 0 0,0 0 0,-1 0 0,1 0 0,0 1 0,0 0 0,-1 8 0,1-1 0,0 1 0,2 11 0,-1 1 0,-3 10 0,-12 55 0,8-56 0,1 1 0,0 31 0,5 371 0,0-432 0,1 0 0,-1 0 0,0 0 0,0 0 0,1 1 0,-1-1 0,1 0 0,0 0 0,-1 0 0,1-1 0,0 1 0,0 0 0,0 0 0,0 0 0,1-1 0,-1 1 0,0 0 0,1-1 0,-1 1 0,1-1 0,0 0 0,-1 0 0,1 1 0,0-1 0,0 0 0,0 0 0,0-1 0,0 1 0,0 0 0,0-1 0,0 1 0,3 0 0,8 0 0,0 1 0,0-2 0,0 0 0,17-2 0,-2 1 0,140 1-1365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0 326 24575,'2'-2'0,"2"-1"0,7-1 0,4-2 0,9-6 0,7-2 0,3 1 0,-1 0 0,0 0 0,-6 1-8191</inkml:trace>
  <inkml:trace contextRef="#ctx0" brushRef="#br0" timeOffset="1">305 195 24575,'0'-2'0,"2"-1"0,0-3 0,3-2 0,-1-4 0,3-4 0,3-4 0,1-7 0,2-3 0,3-7 0,-1 3-8191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1 402 24575,'0'-2'0,"0"-2"0,2-5 0,0-4 0,0-2 0,2 0 0,0-1 0,1 0 0,0-1 0,1-1 0,-1-1 0,-1 2-8191</inkml:trace>
  <inkml:trace contextRef="#ctx0" brushRef="#br0" timeOffset="1">66 107 24575,'0'-2'0,"0"-2"0,0-4 0,0-5 0,0-4 0,0-2 0,0-4 0,0 2-8191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1 818 24575,'0'-4'0,"0"-3"0,0-4 0,0-2 0,0-6 0,0-2 0,0-1 0,0 0 0,0-1 0,0-1 0,0-1 0,0 4-8191</inkml:trace>
  <inkml:trace contextRef="#ctx0" brushRef="#br0" timeOffset="1">1 425 24575,'0'-4'0,"0"-4"0,0-4 0,0-14 0,0-12 0,0-6 0,0-6 0,0-2 0,0 3 0,0 4 0,0 6 0,0 6 0,0 8-8191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1 640 24575,'0'-1'0,"0"-8"0,0-4 0,0-3 0,0-2 0,0-1 0,0-2 0,0-1 0,0 4-8191</inkml:trace>
  <inkml:trace contextRef="#ctx0" brushRef="#br0" timeOffset="1">45 171 24575,'0'-3'0,"0"-4"0,0-2 0,0-3 0,0-4 0,0-2 0,0-2 0,0-2 0,0 0 0,0 0 0,0 3-8191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4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8 575 24575,'0'-2'0,"0"-3"0,0-3 0,0-3 0,0-3 0,0-3 0,0 0 0,0-2 0,0 0 0,0-7 0,0-4 0,0 2-8191</inkml:trace>
  <inkml:trace contextRef="#ctx0" brushRef="#br0" timeOffset="1">8 171 24575,'0'-2'0,"0"-2"0,0-3 0,0-1 0,0-2 0,0-3 0,0-6 0,0-2 0,0-1 0,-2-1 0,-1 0 0,1 5-8191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286 735 24575,'0'-2'0,"0"-2"0,0-3 0,0-1 0,0-2 0,0-4 0,0-3 0,-3-6 0,-2-4 0,0-2 0,1-3 0,2 1 0,0 6-8191</inkml:trace>
  <inkml:trace contextRef="#ctx0" brushRef="#br0" timeOffset="1">232 310 24575,'-2'-4'0,"-2"-4"0,-8-11 0,-6-6 0,-3-5 0,-4-4 0,-1 0 0,-1-1 0,2 1 0,1 2 0,-2 1 0,5 7-8191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539 289 24575,'-2'-2'0,"-6"-2"0,-5-5 0,-3 0 0,-2-1 0,-1 0 0,-2-3 0,-1 0 0,0-2 0,0 0 0,3 2-8191</inkml:trace>
  <inkml:trace contextRef="#ctx0" brushRef="#br0" timeOffset="1">212 104 24575,'-4'-2'0,"-2"-1"0,-2-1 0,-1-2 0,-5 0 0,0-1 0,-1 0 0,0 1 0,-1 0 0,1 2 0,2 0 0,-2-2 0,-5-6 0,-4-3 0,1 0-8191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272 270 24575,'-2'0'0,"-2"0"0,-3 0 0,-1-1 0,-2-2 0,-1-1 0,-2-2 0,1-2 0,1-2 0,0 0 0</inkml:trace>
  <inkml:trace contextRef="#ctx0" brushRef="#br0" timeOffset="1">32 63 24575,'-2'-1'0,"-2"-2"0,-1-1 0,1-2 0,1-2 0,-1-2 0,0 0 0,1-1 0,1 1-8191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  <inkml:trace contextRef="#ctx0" brushRef="#br0" timeOffset="1">0 0 24575,'0'0'-8191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0 24575,'34'2'0,"0"1"0,41 10 0,35 3 0,-34-7 0,-74-8 0,-1-1 0,0 1 0,1 0 0,-1-1 0,0 1 0,0 0 0,0 0 0,1 0 0,-1 0 0,0 0 0,0 0 0,-1 0 0,1 0 0,0 0 0,0 1 0,0-1 0,-1 0 0,1 0 0,-1 1 0,1-1 0,-1 1 0,1-1 0,-1 0 0,0 1 0,0-1 0,1 1 0,-1 1 0,0 48 0,-1-41 0,-17 184 0,3-46 0,-30 163 0,36-253 0,-1 84 0,6-69 0,4-71 0,-1-1 0,1 1 0,0-1 0,-1 0 0,1 1 0,-1-1 0,0 0 0,1 1 0,-1-1 0,0 0 0,0 0 0,0 0 0,0 0 0,0 1 0,0-1 0,0-1 0,0 1 0,0 0 0,0 0 0,-1 0 0,1 0 0,0-1 0,0 1 0,-1-1 0,1 1 0,-1-1 0,1 0 0,0 1 0,-1-1 0,-2 0 0,-6 1 0,0 0 0,0 0 0,-15-3 0,13 2 0,-183-13-1365,174 12-5461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5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60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2 0 24575,'-2'0'0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6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08.36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24575,'0'0'-8191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613 766 24575,'35'-1'0,"0"-2"0,0-2 0,0-1 0,-1-1 0,48-17 0,-77 22 0,1 0 0,-1 0 0,0-1 0,0 1 0,0-1 0,0-1 0,-1 1 0,1 0 0,-1-1 0,0 0 0,5-6 0,-3 3 0,-1-1 0,-1 0 0,1 0 0,-1-1 0,-1 1 0,4-11 0,2-8 0,-2 9 0,-1-1 0,-1 0 0,0 0 0,-2 0 0,2-21 0,-1-11 0,-2 28 0,-1 1 0,-1-26 0,-1 40 0,0 0 0,-1 0 0,1 1 0,-1-1 0,-1 1 0,0 0 0,0-1 0,0 1 0,-1 0 0,-4-7 0,-10-9 0,-1 1 0,0 0 0,-2 1 0,0 1 0,-27-19 0,38 32 0,-1 1 0,0 0 0,-1 0 0,1 1 0,-1 1 0,0 0 0,0 0 0,-13-1 0,-104-12 0,117 16 0,-62-4 0,-97 8 0,157-2 0,0 1 0,1 1 0,-1 0 0,1 1 0,0 0 0,0 1 0,0 0 0,-17 10 0,10-2 0,0 0 0,1 1 0,1 0 0,-20 21 0,34-30 0,0 0 0,0 1 0,1-1 0,-6 11 0,-3 5 0,5-6 0,0 0 0,1 0 0,0 0 0,1 1 0,-5 27 0,8-32 0,1 0 0,1 0 0,0 0 0,0 0 0,1 0 0,0 0 0,1 0 0,0 0 0,1-1 0,0 1 0,1-1 0,0 0 0,0 1 0,1-2 0,1 1 0,0-1 0,0 0 0,0 0 0,1 0 0,1-1 0,-1 0 0,1-1 0,1 1 0,9 5 0,19 21 0,-33-29 0,1 0 0,-1 0 0,1-1 0,1 1 0,-1-1 0,1 0 0,-1-1 0,1 1 0,11 3 0,51 22 0,-54-22 0,1 0 0,0-1 0,0 0 0,1-2 0,-1 0 0,20 3 0,-24-6 68,0 1 1,-1 1-1,1 0 0,11 5 0,-12-5-409,1 1 0,-1-1 0,0-1-1,17 2 1,-18-3-6485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2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24575,'2'0'0,"13"2"0,12 1 0,14 1 0,8 0 0,5 0 0,-2-1 0,-6 1 0,-8-1 0,-9 0 0,-5-1 0,-3-1 0,-4 0 0,-4 1 0,-1 0 0,-1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1571 144 24575,'-1'-2'0,"-1"0"0,0-1 0,0 1 0,0 0 0,-1 0 0,1 0 0,-1 0 0,1 0 0,-1 1 0,1-1 0,-6-1 0,7 2 0,-23-9 0,0 0 0,0 1 0,-1 2 0,-28-5 0,-12-4 0,4 0 0,-1 3 0,0 3 0,-1 3 0,-110 0 0,64 7 0,-66 2 0,107 3 0,-29 1 0,36-5 0,-122 17 0,172-14 0,1-1 0,0 1 0,0 1 0,1 0 0,-1 0 0,1 1 0,0 0 0,-9 8 0,-2 1 0,15-12 0,0 1 0,0 0 0,0 0 0,0 0 0,1 1 0,-1 0 0,1 0 0,1 0 0,-1 0 0,1 0 0,0 1 0,0-1 0,0 1 0,-2 10 0,-2 1 0,1 1 0,2 0 0,-1 0 0,2 0 0,0 0 0,1 34 0,2-29 0,1 13 0,6 42 0,-5-66 0,0 0 0,1-1 0,1 1 0,0-1 0,0 0 0,1 0 0,10 16 0,-10-20 0,1 0 0,0-1 0,-1 0 0,2 0 0,-1 0 0,1-1 0,11 7 0,-4-4 0,0 0 0,0-1 0,17 5 0,14 2 0,-1-2 0,2-1 0,-1-3 0,93 4 0,77 0 0,-86-1 0,2 0 0,406-11 0,-525-1 0,0 0 0,0-1 0,0 0 0,-1-1 0,1 0 0,-1-1 0,0 0 0,0-1 0,12-6 0,-6 1 0,-1 0 0,0-2 0,0 1 0,25-27 0,-34 31 0,-1 0 0,0-1 0,0 1 0,0-1 0,-1-1 0,0 1 0,-1-1 0,0 0 0,0 0 0,-1 0 0,4-19 0,-1-4 0,-1 0 0,-1 1 0,-2-2 0,-1 1 0,-6-54 0,4 81 0,0 0 0,0 0 0,-1 0 0,1 1 0,-1-1 0,0 1 0,0-1 0,-1 1 0,-5-8 0,-31-30 0,8 10 0,28 29 24,0 0 0,-1 0 0,1 0-1,0 1 1,-1-1 0,0 1 0,1-1-1,-1 1 1,0 0 0,0 1 0,0-1 0,-1 1-1,-6-2 1,-2 1-282,0 1 0,0 1 0,-16 0-1,15 1-406,3-1-6161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24575,'405'11'0,"177"-12"-1365,-570 1-5461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5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11 10 24575,'0'0'0,"-1"0"0,1 1 0,-1-1 0,1 1 0,-1-1 0,0 1 0,1-1 0,0 0 0,-1 1 0,1 0 0,-1-1 0,1 1 0,0-1 0,-1 1 0,1-1 0,0 1 0,-1 0 0,1-1 0,0 1 0,0 0 0,0-1 0,0 1 0,0 0 0,-1-1 0,2 2 0,-3 22 0,2-21 0,0 40 0,2-1 0,12 71 0,-10-90 0,17 99 0,-18-94 0,-1 1 0,-3 53 0,-1-20 0,2 9 0,23-421 0,-12 236 0,-6 77 0,-2 24 0,-1 0 0,0-18 0,-2 27 0,-1-1 0,1 1 0,-1 0 0,1 0 0,-1 0 0,-1 0 0,1 0 0,0 1 0,-1-1 0,0 0 0,-4-6 0,4 8 0,1 0 0,-1 0 0,1-1 0,-1 1 0,1 0 0,0-1 0,0 1 0,0-1 0,0 1 0,0-5 0,1 6 0,0 0 0,1 0 0,-1 0 0,0 1 0,1-1 0,-1 0 0,1 0 0,0 0 0,-1 0 0,1 0 0,0 1 0,-1-1 0,1 0 0,0 0 0,0 1 0,-1-1 0,1 1 0,0-1 0,0 1 0,0-1 0,0 1 0,0-1 0,0 1 0,0 0 0,0 0 0,0-1 0,0 1 0,0 0 0,0 0 0,2 0 0,23-3 0,1 0 0,0 2 0,0 1 0,38 5 0,32 0 0,470-5 0,-399 11 0,138-2 0,-209-6 0,66 4 0,-10 4 0,-132-9 0,30-2 0,11 1 0,-60-1 0,-1 0 0,0 1 0,0-1 0,0 1 0,0-1 0,1 1 0,-1-1 0,0 1 0,0-1 0,0 1 0,0 0 0,0 0 0,0 0 0,-1-1 0,1 1 0,0 0 0,0 0 0,-1 0 0,1 0 0,0 0 0,-1 1 0,1-1 0,-1 0 0,1 0 0,-1 0 0,0 0 0,1 1 0,-1-1 0,0 0 0,0 3 0,1 5 0,-1 0 0,0 0 0,-1 12 0,-1-5 0,2 342 0,11-236 0,-10-97 0,-1-13 0,0 0 0,-2 21 0,2-32 0,-1 0 0,0 1 0,1-1 0,-1 0 0,0 0 0,1 1 0,-1-1 0,0 0 0,0 0 0,0 0 0,0 0 0,0 0 0,0 0 0,-1 0 0,1 0 0,0 0 0,0-1 0,-1 1 0,1-1 0,0 1 0,-1-1 0,1 1 0,-1-1 0,1 1 0,0-1 0,-1 0 0,1 0 0,-3 0 0,-7 1 0,0-1 0,-20-2 0,14 1 0,-279-27 0,251 24 0,-50 1 0,-38-2 0,56-1 0,-105 6 0,83 2 0,-821-2-1365,911 0-5461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6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99 5036 24575,'-1'-257'0,"3"-259"0,20 294 0,0-13 0,-21 191 0,-3-138 0,-4 140 0,-15-58 0,3 17 0,5 15 0,2 17 0,-7-100 0,17-19 0,2 72 0,-18-148 0,-13-133 0,31-2 0,1 159 0,-10-244 0,4-210 0,6 384 0,-2 290 0,0 1 0,0-1 0,0 0 0,0 0 0,0 1 0,1-1 0,-1 0 0,1 1 0,-1-1 0,1 1 0,0-1 0,-1 0 0,1 1 0,0 0 0,0-1 0,0 1 0,0-1 0,1 1 0,-1 0 0,0 0 0,0 0 0,1 0 0,-1 0 0,3-2 0,3 0 0,0 1 0,0 0 0,0 0 0,14-2 0,-5 1 0,134-24 0,159-7 0,163 15 0,-225 12 18,440-7-169,1299 16 89,-669 29-3197,-716-13 2933,605-13 2796,-686-7-1338,351 3-1258,827-2-691,-613-21 1616,-898 12-538,60-1-200,884 9-61,-572 4 0,-215 12 0,-230-7 0,711 15 0,-810-22 0,0 0 0,0 0 0,0 2 0,0 0 0,0 1 0,0 0 0,24 9 0,-35-9 0,-1-1 0,0 0 0,0 1 0,0-1 0,0 1 0,0 0 0,0 0 0,-1 1 0,1-1 0,-1 0 0,0 1 0,0-1 0,0 1 0,-1 0 0,3 6 0,1 8 0,0 1 0,2 20 0,-3-16 0,41 260 0,-13-69 0,2 102 0,-19-141 0,55 351 0,-40-311 0,25 507 0,-53 4 0,-5-367 0,2-120 0,2 287 0,4-452 0,-2-37 0,-2 51 0,-1-87 0,0 1 0,0-1 0,-1 1 0,1 0 0,0-1 0,-1 1 0,0-1 0,1 1 0,-1-1 0,0 1 0,0-1 0,1 0 0,-1 1 0,0-1 0,0 0 0,-1 0 0,1 1 0,0-1 0,0 0 0,-1 0 0,1 0 0,0-1 0,-1 1 0,1 0 0,-1 0 0,1-1 0,-1 1 0,-1 0 0,-5 0 0,0 1 0,0-1 0,-1 0 0,-12-1 0,9 0 0,-1700 114-3035,-651-5 1935,588-91-477,1446-14 1466,-355 11 111,-108 1 0,-138 17 307,239-4-26,-49 4 1546,-22-5-1827,-1-29 0,350-1 0,-181 15 3273,-188-3-3120,511-11-171,-382-7 18,421 5 0,-51-9 0,263 9 0,0-1 0,0 0 0,-20-9 0,27 9 0,4 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0T18:40:56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1354 24575,'201'11'0,"-182"-11"0,74 2 0,92-11 0,-155 5 0,0-1 0,-1-1 0,0-1 0,0-2 0,0-1 0,-1-1 0,32-18 0,255-172 0,-252 160 0,-23 16 0,-1-2 0,-2-2 0,60-57 0,-25 8 0,118-165 0,-143 179 0,2 2 0,101-99 0,-127 140 0,1 2 0,1 0 0,44-24 0,-8 5 0,-57 35 0,84-50 0,-77 48 0,1 0 0,0 1 0,0 0 0,0 1 0,0 0 0,15-1 0,218-7 0,-242 11 0,27-1 0,-30 1 0,0 0 0,0 0 0,0 0 0,0 0 0,0 0 0,0 0 0,0 0 0,0 0 0,0 0 0,0 0 0,0-1 0,0 1 0,0 0 0,0 0 0,0 0 0,0 0 0,0 0 0,0 0 0,0 0 0,0 0 0,0 0 0,0 0 0,0 0 0,0 0 0,0 0 0,0 0 0,0 0 0,0 0 0,0 0 0,0 0 0,0-1 0,0 1 0,1 0 0,-1 0 0,0 0 0,0 0 0,0 0 0,0 0 0,0 0 0,0 0 0,0 0 0,0 0 0,0 0 0,0 0 0,0 0 0,0 0 0,-17-4 0,-12 0 0,-37 1 0,-2-1 0,28 0 0,-1 2 0,-62 4 0,102-2 0,0 1 0,-1-1 0,1 1 0,0-1 0,0 1 0,-1 0 0,1 0 0,0-1 0,0 1 0,0 0 0,0 0 0,0 0 0,0 0 0,0 0 0,0 0 0,0 0 0,1 1 0,-1-1 0,0 0 0,1 0 0,-1 1 0,1-1 0,-1 0 0,1 1 0,0-1 0,-1 2 0,-5 46 0,4-30 0,-17 77 0,-5 45 0,15-71 0,-4 51 0,8-37 0,-1 17 0,6-97 0,0 0 0,0-1 0,0 0 0,0 1 0,0-1 0,1 1 0,0-1 0,-1 0 0,3 6 0,-2-8 0,0 0 0,0 1 0,0-1 0,0 0 0,1 0 0,-1 0 0,0 0 0,1 0 0,-1-1 0,0 1 0,1 0 0,-1-1 0,1 1 0,-1-1 0,1 1 0,-1-1 0,1 0 0,-1 1 0,1-1 0,0 0 0,2 0 0,194 1 0,-96-3 0,84 2-1365,-176 0-5461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8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24575,'2'0'0,"1"1"0,1 2 0,4 3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2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0 24575,'2'0'0,"2"2"0,3 3 0,1-1 0,1 2 0,-1 0 0,-1 1 0,0 0 0</inkml:trace>
  <inkml:trace contextRef="#ctx0" brushRef="#br0" timeOffset="1">186 120 24575,'2'0'0,"2"0"0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24575,'1'0'0,"4"2"0,1 0 0,3 0 0,6 4 0,5 0 0,-1 0-8191</inkml:trace>
  <inkml:trace contextRef="#ctx0" brushRef="#br0" timeOffset="1">611 143 24575,'2'0'0,"2"0"0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24575,'4'0'0,"4"0"0,6 0 0,1 0 0,1 0 0,-2 0 0,0 2 0,-3 0-8191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24575,'2'0'0,"0"2"0,12 0 0,10 3 0,10-1 0,8 0 0,-1-1 0,-3-2 0,-6 1 0,-7-2 0,-7 0-8191</inkml:trace>
  <inkml:trace contextRef="#ctx0" brushRef="#br0" timeOffset="1">360 34 24575,'2'0'0,"8"0"0,9 0 0,2 0-8191</inkml:trace>
  <inkml:trace contextRef="#ctx0" brushRef="#br0" timeOffset="2">621 45 24575,'2'0'0,"3"0"0,3 0 0,3 0 0,3 0 0,1 0 0,2 0 0,1 0 0,-1 0-8191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7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1 24575,'1'0'0,"4"0"0,1 0 0,8 0 0,7 0 0,8 0 0,-1 0 0,-3 0-8191</inkml:trace>
  <inkml:trace contextRef="#ctx0" brushRef="#br0" timeOffset="1">371 1 24575,'4'0'0,"4"0"0,4 0 0,1 0 0,0 0 0,0 0 0,1 0 0,2 0 0,6 2 0,5 0 0,-3 1-8191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3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1 24575,'2'0'0,"2"0"0,3 0 0,7 0 0,9 0 0,6 0 0,4 0 0,-1 0 0,-1 0 0,-6 0-8191</inkml:trace>
  <inkml:trace contextRef="#ctx0" brushRef="#br0" timeOffset="1">294 1 24575,'2'0'0,"3"0"0,1 0 0,7 0 0,3 0 0,4 0 0,2 0 0,2 0 0,-2 0-8191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1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1 77 24575,'2'0'0,"2"0"0,4 0 0,7 0 0,10 0 0,7 0 0,11 0 0,-3 0-8191</inkml:trace>
  <inkml:trace contextRef="#ctx0" brushRef="#br0" timeOffset="1">436 77 24575,'2'0'0,"3"0"0,1 0 0,3 0 0,3 0 0,3-2 0,6 0 0,6-1 0,-2 1-8191</inkml:trace>
  <inkml:trace contextRef="#ctx0" brushRef="#br0" timeOffset="2">796 22 24575,'2'0'0,"2"0"0,3 0 0,5-2 0,3 0 0,1 0 0,1 0 0,1-2 0,2-1 0,-3 0-8191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2T19:48:47.244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0 326 24575,'2'-2'0,"2"-1"0,7-1 0,4-2 0,9-6 0,7-2 0,3 1 0,-1 0 0,0 0 0,-6 1-8191</inkml:trace>
  <inkml:trace contextRef="#ctx0" brushRef="#br0" timeOffset="1">305 195 24575,'0'-2'0,"2"-1"0,0-3 0,3-2 0,-1-4 0,3-4 0,3-4 0,1-7 0,2-3 0,3-7 0,-1 3-8191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10/26/2023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10/26/2023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10/26/2023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10/26/2023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10/26/2023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3/47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4.png"/><Relationship Id="rId5" Type="http://schemas.openxmlformats.org/officeDocument/2006/relationships/image" Target="../media/image16.png"/><Relationship Id="rId10" Type="http://schemas.openxmlformats.org/officeDocument/2006/relationships/customXml" Target="../ink/ink21.xml"/><Relationship Id="rId4" Type="http://schemas.openxmlformats.org/officeDocument/2006/relationships/image" Target="../media/image14.svg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30.png"/><Relationship Id="rId18" Type="http://schemas.openxmlformats.org/officeDocument/2006/relationships/customXml" Target="../ink/ink31.xml"/><Relationship Id="rId26" Type="http://schemas.openxmlformats.org/officeDocument/2006/relationships/customXml" Target="../ink/ink35.xml"/><Relationship Id="rId3" Type="http://schemas.openxmlformats.org/officeDocument/2006/relationships/image" Target="../media/image19.png"/><Relationship Id="rId21" Type="http://schemas.openxmlformats.org/officeDocument/2006/relationships/image" Target="../media/image34.png"/><Relationship Id="rId7" Type="http://schemas.openxmlformats.org/officeDocument/2006/relationships/image" Target="../media/image27.png"/><Relationship Id="rId12" Type="http://schemas.openxmlformats.org/officeDocument/2006/relationships/customXml" Target="../ink/ink28.xml"/><Relationship Id="rId17" Type="http://schemas.openxmlformats.org/officeDocument/2006/relationships/image" Target="../media/image32.png"/><Relationship Id="rId25" Type="http://schemas.openxmlformats.org/officeDocument/2006/relationships/image" Target="../media/image156.png"/><Relationship Id="rId2" Type="http://schemas.openxmlformats.org/officeDocument/2006/relationships/image" Target="../media/image1.png"/><Relationship Id="rId16" Type="http://schemas.openxmlformats.org/officeDocument/2006/relationships/customXml" Target="../ink/ink30.xml"/><Relationship Id="rId20" Type="http://schemas.openxmlformats.org/officeDocument/2006/relationships/customXml" Target="../ink/ink3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29.png"/><Relationship Id="rId24" Type="http://schemas.openxmlformats.org/officeDocument/2006/relationships/customXml" Target="../ink/ink34.xml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23" Type="http://schemas.openxmlformats.org/officeDocument/2006/relationships/image" Target="../media/image155.png"/><Relationship Id="rId10" Type="http://schemas.openxmlformats.org/officeDocument/2006/relationships/customXml" Target="../ink/ink27.xml"/><Relationship Id="rId19" Type="http://schemas.openxmlformats.org/officeDocument/2006/relationships/image" Target="../media/image33.png"/><Relationship Id="rId4" Type="http://schemas.openxmlformats.org/officeDocument/2006/relationships/customXml" Target="../ink/ink24.xml"/><Relationship Id="rId9" Type="http://schemas.openxmlformats.org/officeDocument/2006/relationships/image" Target="../media/image28.png"/><Relationship Id="rId14" Type="http://schemas.openxmlformats.org/officeDocument/2006/relationships/customXml" Target="../ink/ink29.xml"/><Relationship Id="rId22" Type="http://schemas.openxmlformats.org/officeDocument/2006/relationships/customXml" Target="../ink/ink33.xml"/><Relationship Id="rId27" Type="http://schemas.openxmlformats.org/officeDocument/2006/relationships/image" Target="../media/image1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3.png"/><Relationship Id="rId7" Type="http://schemas.openxmlformats.org/officeDocument/2006/relationships/image" Target="../media/image20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7.xml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customXml" Target="../ink/ink38.xml"/><Relationship Id="rId4" Type="http://schemas.openxmlformats.org/officeDocument/2006/relationships/image" Target="../media/image37.png"/><Relationship Id="rId9" Type="http://schemas.openxmlformats.org/officeDocument/2006/relationships/image" Target="../media/image4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3" Type="http://schemas.openxmlformats.org/officeDocument/2006/relationships/image" Target="../media/image40.png"/><Relationship Id="rId7" Type="http://schemas.openxmlformats.org/officeDocument/2006/relationships/customXml" Target="../ink/ink39.xml"/><Relationship Id="rId12" Type="http://schemas.openxmlformats.org/officeDocument/2006/relationships/customXml" Target="../ink/ink4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2.png"/><Relationship Id="rId5" Type="http://schemas.openxmlformats.org/officeDocument/2006/relationships/image" Target="../media/image45.png"/><Relationship Id="rId15" Type="http://schemas.openxmlformats.org/officeDocument/2006/relationships/image" Target="../media/image54.png"/><Relationship Id="rId10" Type="http://schemas.openxmlformats.org/officeDocument/2006/relationships/customXml" Target="../ink/ink40.xml"/><Relationship Id="rId4" Type="http://schemas.openxmlformats.org/officeDocument/2006/relationships/image" Target="../media/image41.png"/><Relationship Id="rId9" Type="http://schemas.openxmlformats.org/officeDocument/2006/relationships/image" Target="../media/image47.png"/><Relationship Id="rId14" Type="http://schemas.openxmlformats.org/officeDocument/2006/relationships/customXml" Target="../ink/ink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customXml" Target="../ink/ink5.xml"/><Relationship Id="rId18" Type="http://schemas.openxmlformats.org/officeDocument/2006/relationships/image" Target="../media/image106.png"/><Relationship Id="rId3" Type="http://schemas.openxmlformats.org/officeDocument/2006/relationships/image" Target="../media/image6.jpeg"/><Relationship Id="rId21" Type="http://schemas.openxmlformats.org/officeDocument/2006/relationships/customXml" Target="../ink/ink9.xml"/><Relationship Id="rId7" Type="http://schemas.openxmlformats.org/officeDocument/2006/relationships/customXml" Target="../ink/ink2.xml"/><Relationship Id="rId12" Type="http://schemas.openxmlformats.org/officeDocument/2006/relationships/image" Target="../media/image62.png"/><Relationship Id="rId17" Type="http://schemas.openxmlformats.org/officeDocument/2006/relationships/customXml" Target="../ink/ink7.xml"/><Relationship Id="rId2" Type="http://schemas.openxmlformats.org/officeDocument/2006/relationships/image" Target="../media/image1.png"/><Relationship Id="rId16" Type="http://schemas.openxmlformats.org/officeDocument/2006/relationships/image" Target="../media/image105.png"/><Relationship Id="rId20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customXml" Target="../ink/ink4.xml"/><Relationship Id="rId24" Type="http://schemas.openxmlformats.org/officeDocument/2006/relationships/image" Target="../media/image63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10" Type="http://schemas.openxmlformats.org/officeDocument/2006/relationships/image" Target="../media/image102.png"/><Relationship Id="rId19" Type="http://schemas.openxmlformats.org/officeDocument/2006/relationships/customXml" Target="../ink/ink8.xml"/><Relationship Id="rId4" Type="http://schemas.openxmlformats.org/officeDocument/2006/relationships/image" Target="../media/image7.png"/><Relationship Id="rId9" Type="http://schemas.openxmlformats.org/officeDocument/2006/relationships/customXml" Target="../ink/ink3.xml"/><Relationship Id="rId14" Type="http://schemas.openxmlformats.org/officeDocument/2006/relationships/image" Target="../media/image104.png"/><Relationship Id="rId22" Type="http://schemas.openxmlformats.org/officeDocument/2006/relationships/image" Target="../media/image10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customXml" Target="../ink/ink4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57.png"/><Relationship Id="rId4" Type="http://schemas.openxmlformats.org/officeDocument/2006/relationships/customXml" Target="../ink/ink44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customXml" Target="../ink/ink49.xml"/><Relationship Id="rId3" Type="http://schemas.openxmlformats.org/officeDocument/2006/relationships/image" Target="../media/image51.png"/><Relationship Id="rId7" Type="http://schemas.openxmlformats.org/officeDocument/2006/relationships/customXml" Target="../ink/ink46.xml"/><Relationship Id="rId12" Type="http://schemas.openxmlformats.org/officeDocument/2006/relationships/image" Target="../media/image18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48.xml"/><Relationship Id="rId5" Type="http://schemas.openxmlformats.org/officeDocument/2006/relationships/customXml" Target="../ink/ink45.xml"/><Relationship Id="rId10" Type="http://schemas.openxmlformats.org/officeDocument/2006/relationships/image" Target="../media/image186.png"/><Relationship Id="rId4" Type="http://schemas.openxmlformats.org/officeDocument/2006/relationships/image" Target="../media/image55.png"/><Relationship Id="rId9" Type="http://schemas.openxmlformats.org/officeDocument/2006/relationships/customXml" Target="../ink/ink47.xml"/><Relationship Id="rId14" Type="http://schemas.openxmlformats.org/officeDocument/2006/relationships/image" Target="../media/image18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54.xml"/><Relationship Id="rId3" Type="http://schemas.openxmlformats.org/officeDocument/2006/relationships/image" Target="../media/image51.png"/><Relationship Id="rId7" Type="http://schemas.openxmlformats.org/officeDocument/2006/relationships/customXml" Target="../ink/ink51.xml"/><Relationship Id="rId12" Type="http://schemas.openxmlformats.org/officeDocument/2006/relationships/image" Target="../media/image6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11" Type="http://schemas.openxmlformats.org/officeDocument/2006/relationships/customXml" Target="../ink/ink53.xml"/><Relationship Id="rId5" Type="http://schemas.openxmlformats.org/officeDocument/2006/relationships/customXml" Target="../ink/ink50.xml"/><Relationship Id="rId15" Type="http://schemas.openxmlformats.org/officeDocument/2006/relationships/image" Target="../media/image58.png"/><Relationship Id="rId10" Type="http://schemas.openxmlformats.org/officeDocument/2006/relationships/image" Target="../media/image65.png"/><Relationship Id="rId4" Type="http://schemas.openxmlformats.org/officeDocument/2006/relationships/image" Target="../media/image55.png"/><Relationship Id="rId9" Type="http://schemas.openxmlformats.org/officeDocument/2006/relationships/customXml" Target="../ink/ink52.xml"/><Relationship Id="rId14" Type="http://schemas.openxmlformats.org/officeDocument/2006/relationships/image" Target="../media/image6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60.png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customXml" Target="../ink/ink61.xml"/><Relationship Id="rId26" Type="http://schemas.openxmlformats.org/officeDocument/2006/relationships/customXml" Target="../ink/ink65.xml"/><Relationship Id="rId39" Type="http://schemas.openxmlformats.org/officeDocument/2006/relationships/image" Target="../media/image215.png"/><Relationship Id="rId21" Type="http://schemas.openxmlformats.org/officeDocument/2006/relationships/image" Target="../media/image206.png"/><Relationship Id="rId34" Type="http://schemas.openxmlformats.org/officeDocument/2006/relationships/customXml" Target="../ink/ink69.xml"/><Relationship Id="rId42" Type="http://schemas.openxmlformats.org/officeDocument/2006/relationships/customXml" Target="../ink/ink73.xml"/><Relationship Id="rId47" Type="http://schemas.openxmlformats.org/officeDocument/2006/relationships/image" Target="../media/image219.png"/><Relationship Id="rId50" Type="http://schemas.openxmlformats.org/officeDocument/2006/relationships/customXml" Target="../ink/ink77.xml"/><Relationship Id="rId55" Type="http://schemas.openxmlformats.org/officeDocument/2006/relationships/customXml" Target="../ink/ink80.xml"/><Relationship Id="rId7" Type="http://schemas.openxmlformats.org/officeDocument/2006/relationships/image" Target="../media/image72.png"/><Relationship Id="rId12" Type="http://schemas.openxmlformats.org/officeDocument/2006/relationships/customXml" Target="../ink/ink58.xml"/><Relationship Id="rId17" Type="http://schemas.openxmlformats.org/officeDocument/2006/relationships/image" Target="../media/image204.png"/><Relationship Id="rId25" Type="http://schemas.openxmlformats.org/officeDocument/2006/relationships/image" Target="../media/image208.png"/><Relationship Id="rId33" Type="http://schemas.openxmlformats.org/officeDocument/2006/relationships/image" Target="../media/image212.png"/><Relationship Id="rId38" Type="http://schemas.openxmlformats.org/officeDocument/2006/relationships/customXml" Target="../ink/ink71.xml"/><Relationship Id="rId46" Type="http://schemas.openxmlformats.org/officeDocument/2006/relationships/customXml" Target="../ink/ink75.xml"/><Relationship Id="rId2" Type="http://schemas.openxmlformats.org/officeDocument/2006/relationships/image" Target="../media/image1.png"/><Relationship Id="rId16" Type="http://schemas.openxmlformats.org/officeDocument/2006/relationships/customXml" Target="../ink/ink60.xml"/><Relationship Id="rId20" Type="http://schemas.openxmlformats.org/officeDocument/2006/relationships/customXml" Target="../ink/ink62.xml"/><Relationship Id="rId29" Type="http://schemas.openxmlformats.org/officeDocument/2006/relationships/image" Target="../media/image210.png"/><Relationship Id="rId41" Type="http://schemas.openxmlformats.org/officeDocument/2006/relationships/image" Target="../media/image216.png"/><Relationship Id="rId54" Type="http://schemas.openxmlformats.org/officeDocument/2006/relationships/customXml" Target="../ink/ink7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5.xml"/><Relationship Id="rId11" Type="http://schemas.openxmlformats.org/officeDocument/2006/relationships/image" Target="../media/image74.png"/><Relationship Id="rId24" Type="http://schemas.openxmlformats.org/officeDocument/2006/relationships/customXml" Target="../ink/ink64.xml"/><Relationship Id="rId32" Type="http://schemas.openxmlformats.org/officeDocument/2006/relationships/customXml" Target="../ink/ink68.xml"/><Relationship Id="rId37" Type="http://schemas.openxmlformats.org/officeDocument/2006/relationships/image" Target="../media/image214.png"/><Relationship Id="rId40" Type="http://schemas.openxmlformats.org/officeDocument/2006/relationships/customXml" Target="../ink/ink72.xml"/><Relationship Id="rId45" Type="http://schemas.openxmlformats.org/officeDocument/2006/relationships/image" Target="../media/image218.png"/><Relationship Id="rId53" Type="http://schemas.openxmlformats.org/officeDocument/2006/relationships/image" Target="../media/image222.png"/><Relationship Id="rId58" Type="http://schemas.openxmlformats.org/officeDocument/2006/relationships/customXml" Target="../ink/ink83.xml"/><Relationship Id="rId5" Type="http://schemas.openxmlformats.org/officeDocument/2006/relationships/image" Target="../media/image68.png"/><Relationship Id="rId15" Type="http://schemas.openxmlformats.org/officeDocument/2006/relationships/image" Target="../media/image76.png"/><Relationship Id="rId23" Type="http://schemas.openxmlformats.org/officeDocument/2006/relationships/image" Target="../media/image207.png"/><Relationship Id="rId28" Type="http://schemas.openxmlformats.org/officeDocument/2006/relationships/customXml" Target="../ink/ink66.xml"/><Relationship Id="rId36" Type="http://schemas.openxmlformats.org/officeDocument/2006/relationships/customXml" Target="../ink/ink70.xml"/><Relationship Id="rId49" Type="http://schemas.openxmlformats.org/officeDocument/2006/relationships/image" Target="../media/image220.png"/><Relationship Id="rId57" Type="http://schemas.openxmlformats.org/officeDocument/2006/relationships/customXml" Target="../ink/ink82.xml"/><Relationship Id="rId10" Type="http://schemas.openxmlformats.org/officeDocument/2006/relationships/customXml" Target="../ink/ink57.xml"/><Relationship Id="rId19" Type="http://schemas.openxmlformats.org/officeDocument/2006/relationships/image" Target="../media/image205.png"/><Relationship Id="rId31" Type="http://schemas.openxmlformats.org/officeDocument/2006/relationships/image" Target="../media/image211.png"/><Relationship Id="rId44" Type="http://schemas.openxmlformats.org/officeDocument/2006/relationships/customXml" Target="../ink/ink74.xml"/><Relationship Id="rId52" Type="http://schemas.openxmlformats.org/officeDocument/2006/relationships/customXml" Target="../ink/ink78.xml"/><Relationship Id="rId4" Type="http://schemas.openxmlformats.org/officeDocument/2006/relationships/image" Target="../media/image51.png"/><Relationship Id="rId9" Type="http://schemas.openxmlformats.org/officeDocument/2006/relationships/image" Target="../media/image73.png"/><Relationship Id="rId14" Type="http://schemas.openxmlformats.org/officeDocument/2006/relationships/customXml" Target="../ink/ink59.xml"/><Relationship Id="rId22" Type="http://schemas.openxmlformats.org/officeDocument/2006/relationships/customXml" Target="../ink/ink63.xml"/><Relationship Id="rId27" Type="http://schemas.openxmlformats.org/officeDocument/2006/relationships/image" Target="../media/image209.png"/><Relationship Id="rId30" Type="http://schemas.openxmlformats.org/officeDocument/2006/relationships/customXml" Target="../ink/ink67.xml"/><Relationship Id="rId35" Type="http://schemas.openxmlformats.org/officeDocument/2006/relationships/image" Target="../media/image213.png"/><Relationship Id="rId43" Type="http://schemas.openxmlformats.org/officeDocument/2006/relationships/image" Target="../media/image217.png"/><Relationship Id="rId48" Type="http://schemas.openxmlformats.org/officeDocument/2006/relationships/customXml" Target="../ink/ink76.xml"/><Relationship Id="rId56" Type="http://schemas.openxmlformats.org/officeDocument/2006/relationships/customXml" Target="../ink/ink81.xml"/><Relationship Id="rId8" Type="http://schemas.openxmlformats.org/officeDocument/2006/relationships/customXml" Target="../ink/ink56.xml"/><Relationship Id="rId51" Type="http://schemas.openxmlformats.org/officeDocument/2006/relationships/image" Target="../media/image221.png"/><Relationship Id="rId3" Type="http://schemas.openxmlformats.org/officeDocument/2006/relationships/image" Target="../media/image60.png"/></Relationships>
</file>

<file path=ppt/slides/_rels/slide3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5.png"/><Relationship Id="rId18" Type="http://schemas.openxmlformats.org/officeDocument/2006/relationships/customXml" Target="../ink/ink90.xml"/><Relationship Id="rId26" Type="http://schemas.openxmlformats.org/officeDocument/2006/relationships/image" Target="../media/image231.png"/><Relationship Id="rId39" Type="http://schemas.openxmlformats.org/officeDocument/2006/relationships/customXml" Target="../ink/ink101.xml"/><Relationship Id="rId21" Type="http://schemas.openxmlformats.org/officeDocument/2006/relationships/customXml" Target="../ink/ink92.xml"/><Relationship Id="rId34" Type="http://schemas.openxmlformats.org/officeDocument/2006/relationships/image" Target="../media/image235.png"/><Relationship Id="rId42" Type="http://schemas.openxmlformats.org/officeDocument/2006/relationships/image" Target="../media/image239.png"/><Relationship Id="rId47" Type="http://schemas.openxmlformats.org/officeDocument/2006/relationships/customXml" Target="../ink/ink105.xml"/><Relationship Id="rId50" Type="http://schemas.openxmlformats.org/officeDocument/2006/relationships/image" Target="../media/image243.png"/><Relationship Id="rId55" Type="http://schemas.openxmlformats.org/officeDocument/2006/relationships/customXml" Target="../ink/ink110.xml"/><Relationship Id="rId7" Type="http://schemas.openxmlformats.org/officeDocument/2006/relationships/image" Target="../media/image72.png"/><Relationship Id="rId2" Type="http://schemas.openxmlformats.org/officeDocument/2006/relationships/image" Target="../media/image1.png"/><Relationship Id="rId16" Type="http://schemas.openxmlformats.org/officeDocument/2006/relationships/customXml" Target="../ink/ink89.xml"/><Relationship Id="rId20" Type="http://schemas.openxmlformats.org/officeDocument/2006/relationships/customXml" Target="../ink/ink91.xml"/><Relationship Id="rId29" Type="http://schemas.openxmlformats.org/officeDocument/2006/relationships/customXml" Target="../ink/ink96.xml"/><Relationship Id="rId41" Type="http://schemas.openxmlformats.org/officeDocument/2006/relationships/customXml" Target="../ink/ink102.xml"/><Relationship Id="rId54" Type="http://schemas.openxmlformats.org/officeDocument/2006/relationships/customXml" Target="../ink/ink109.xml"/><Relationship Id="rId6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4.xml"/><Relationship Id="rId11" Type="http://schemas.openxmlformats.org/officeDocument/2006/relationships/image" Target="../media/image74.png"/><Relationship Id="rId24" Type="http://schemas.openxmlformats.org/officeDocument/2006/relationships/image" Target="../media/image230.png"/><Relationship Id="rId32" Type="http://schemas.openxmlformats.org/officeDocument/2006/relationships/image" Target="../media/image234.png"/><Relationship Id="rId37" Type="http://schemas.openxmlformats.org/officeDocument/2006/relationships/customXml" Target="../ink/ink100.xml"/><Relationship Id="rId40" Type="http://schemas.openxmlformats.org/officeDocument/2006/relationships/image" Target="../media/image238.png"/><Relationship Id="rId45" Type="http://schemas.openxmlformats.org/officeDocument/2006/relationships/customXml" Target="../ink/ink104.xml"/><Relationship Id="rId53" Type="http://schemas.openxmlformats.org/officeDocument/2006/relationships/customXml" Target="../ink/ink108.xml"/><Relationship Id="rId58" Type="http://schemas.openxmlformats.org/officeDocument/2006/relationships/customXml" Target="../ink/ink113.xml"/><Relationship Id="rId5" Type="http://schemas.openxmlformats.org/officeDocument/2006/relationships/image" Target="../media/image68.png"/><Relationship Id="rId15" Type="http://schemas.openxmlformats.org/officeDocument/2006/relationships/image" Target="../media/image76.png"/><Relationship Id="rId23" Type="http://schemas.openxmlformats.org/officeDocument/2006/relationships/customXml" Target="../ink/ink93.xml"/><Relationship Id="rId28" Type="http://schemas.openxmlformats.org/officeDocument/2006/relationships/image" Target="../media/image232.png"/><Relationship Id="rId36" Type="http://schemas.openxmlformats.org/officeDocument/2006/relationships/image" Target="../media/image236.png"/><Relationship Id="rId49" Type="http://schemas.openxmlformats.org/officeDocument/2006/relationships/customXml" Target="../ink/ink106.xml"/><Relationship Id="rId57" Type="http://schemas.openxmlformats.org/officeDocument/2006/relationships/customXml" Target="../ink/ink112.xml"/><Relationship Id="rId61" Type="http://schemas.openxmlformats.org/officeDocument/2006/relationships/customXml" Target="../ink/ink114.xml"/><Relationship Id="rId10" Type="http://schemas.openxmlformats.org/officeDocument/2006/relationships/customXml" Target="../ink/ink86.xml"/><Relationship Id="rId19" Type="http://schemas.openxmlformats.org/officeDocument/2006/relationships/image" Target="../media/image205.png"/><Relationship Id="rId31" Type="http://schemas.openxmlformats.org/officeDocument/2006/relationships/customXml" Target="../ink/ink97.xml"/><Relationship Id="rId44" Type="http://schemas.openxmlformats.org/officeDocument/2006/relationships/image" Target="../media/image240.png"/><Relationship Id="rId52" Type="http://schemas.openxmlformats.org/officeDocument/2006/relationships/image" Target="../media/image222.png"/><Relationship Id="rId60" Type="http://schemas.openxmlformats.org/officeDocument/2006/relationships/image" Target="../media/image69.png"/><Relationship Id="rId4" Type="http://schemas.openxmlformats.org/officeDocument/2006/relationships/image" Target="../media/image51.png"/><Relationship Id="rId9" Type="http://schemas.openxmlformats.org/officeDocument/2006/relationships/image" Target="../media/image73.png"/><Relationship Id="rId14" Type="http://schemas.openxmlformats.org/officeDocument/2006/relationships/customXml" Target="../ink/ink88.xml"/><Relationship Id="rId22" Type="http://schemas.openxmlformats.org/officeDocument/2006/relationships/image" Target="../media/image229.png"/><Relationship Id="rId27" Type="http://schemas.openxmlformats.org/officeDocument/2006/relationships/customXml" Target="../ink/ink95.xml"/><Relationship Id="rId30" Type="http://schemas.openxmlformats.org/officeDocument/2006/relationships/image" Target="../media/image233.png"/><Relationship Id="rId35" Type="http://schemas.openxmlformats.org/officeDocument/2006/relationships/customXml" Target="../ink/ink99.xml"/><Relationship Id="rId43" Type="http://schemas.openxmlformats.org/officeDocument/2006/relationships/customXml" Target="../ink/ink103.xml"/><Relationship Id="rId48" Type="http://schemas.openxmlformats.org/officeDocument/2006/relationships/image" Target="../media/image242.png"/><Relationship Id="rId56" Type="http://schemas.openxmlformats.org/officeDocument/2006/relationships/customXml" Target="../ink/ink111.xml"/><Relationship Id="rId8" Type="http://schemas.openxmlformats.org/officeDocument/2006/relationships/customXml" Target="../ink/ink85.xml"/><Relationship Id="rId51" Type="http://schemas.openxmlformats.org/officeDocument/2006/relationships/customXml" Target="../ink/ink107.xml"/><Relationship Id="rId3" Type="http://schemas.openxmlformats.org/officeDocument/2006/relationships/image" Target="../media/image60.png"/><Relationship Id="rId12" Type="http://schemas.openxmlformats.org/officeDocument/2006/relationships/customXml" Target="../ink/ink87.xml"/><Relationship Id="rId17" Type="http://schemas.openxmlformats.org/officeDocument/2006/relationships/image" Target="../media/image228.png"/><Relationship Id="rId25" Type="http://schemas.openxmlformats.org/officeDocument/2006/relationships/customXml" Target="../ink/ink94.xml"/><Relationship Id="rId33" Type="http://schemas.openxmlformats.org/officeDocument/2006/relationships/customXml" Target="../ink/ink98.xml"/><Relationship Id="rId38" Type="http://schemas.openxmlformats.org/officeDocument/2006/relationships/image" Target="../media/image237.png"/><Relationship Id="rId46" Type="http://schemas.openxmlformats.org/officeDocument/2006/relationships/image" Target="../media/image241.png"/><Relationship Id="rId59" Type="http://schemas.openxmlformats.org/officeDocument/2006/relationships/image" Target="../media/image7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13" Type="http://schemas.openxmlformats.org/officeDocument/2006/relationships/customXml" Target="../ink/ink119.xml"/><Relationship Id="rId18" Type="http://schemas.openxmlformats.org/officeDocument/2006/relationships/image" Target="../media/image310.png"/><Relationship Id="rId3" Type="http://schemas.openxmlformats.org/officeDocument/2006/relationships/image" Target="../media/image60.png"/><Relationship Id="rId7" Type="http://schemas.openxmlformats.org/officeDocument/2006/relationships/customXml" Target="../ink/ink116.xml"/><Relationship Id="rId12" Type="http://schemas.openxmlformats.org/officeDocument/2006/relationships/image" Target="../media/image280.png"/><Relationship Id="rId17" Type="http://schemas.openxmlformats.org/officeDocument/2006/relationships/customXml" Target="../ink/ink121.xml"/><Relationship Id="rId2" Type="http://schemas.openxmlformats.org/officeDocument/2006/relationships/image" Target="../media/image1.png"/><Relationship Id="rId16" Type="http://schemas.openxmlformats.org/officeDocument/2006/relationships/image" Target="../media/image300.png"/><Relationship Id="rId20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11" Type="http://schemas.openxmlformats.org/officeDocument/2006/relationships/customXml" Target="../ink/ink118.xml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10" Type="http://schemas.openxmlformats.org/officeDocument/2006/relationships/image" Target="../media/image270.png"/><Relationship Id="rId19" Type="http://schemas.openxmlformats.org/officeDocument/2006/relationships/customXml" Target="../ink/ink122.xml"/><Relationship Id="rId4" Type="http://schemas.openxmlformats.org/officeDocument/2006/relationships/image" Target="../media/image71.png"/><Relationship Id="rId9" Type="http://schemas.openxmlformats.org/officeDocument/2006/relationships/customXml" Target="../ink/ink117.xml"/><Relationship Id="rId14" Type="http://schemas.openxmlformats.org/officeDocument/2006/relationships/image" Target="../media/image290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3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customXml" Target="../ink/ink12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4.xml"/><Relationship Id="rId5" Type="http://schemas.openxmlformats.org/officeDocument/2006/relationships/customXml" Target="../ink/ink11.xml"/><Relationship Id="rId15" Type="http://schemas.openxmlformats.org/officeDocument/2006/relationships/image" Target="../media/image16.png"/><Relationship Id="rId10" Type="http://schemas.openxmlformats.org/officeDocument/2006/relationships/image" Target="../media/image135.png"/><Relationship Id="rId4" Type="http://schemas.openxmlformats.org/officeDocument/2006/relationships/image" Target="../media/image3.svg"/><Relationship Id="rId9" Type="http://schemas.openxmlformats.org/officeDocument/2006/relationships/customXml" Target="../ink/ink13.xml"/><Relationship Id="rId1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customXml" Target="../ink/ink16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3.svg"/><Relationship Id="rId9" Type="http://schemas.openxmlformats.org/officeDocument/2006/relationships/customXml" Target="../ink/ink17.xml"/><Relationship Id="rId1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9.xml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Relationship Id="rId9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581400" y="281695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SYN Flooding, TCP Reset, TCP Hijacking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10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/>
              </a:rPr>
              <a:t>https://www.cs.montana.edu/pearsall/classes/fall2023/476/main.html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pic>
        <p:nvPicPr>
          <p:cNvPr id="8" name="Graphic 7" descr="Database outline">
            <a:extLst>
              <a:ext uri="{FF2B5EF4-FFF2-40B4-BE49-F238E27FC236}">
                <a16:creationId xmlns:a16="http://schemas.microsoft.com/office/drawing/2014/main" id="{30F723B0-ADE9-E397-883D-0D3E670BA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20" name="Graphic 19" descr="Laptop with solid fill">
            <a:extLst>
              <a:ext uri="{FF2B5EF4-FFF2-40B4-BE49-F238E27FC236}">
                <a16:creationId xmlns:a16="http://schemas.microsoft.com/office/drawing/2014/main" id="{73AA92AD-5EE8-A66B-6398-78E28EFC8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674AED2-54CA-14F5-864E-EF49D94C329A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0B1537-CB44-4672-0772-DC71F099149D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25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20B3D300-581C-ED6D-862B-A8C1A7838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176980" y="3403905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E520FBC2-633A-28FF-A137-7AD9EFF64582}"/>
              </a:ext>
            </a:extLst>
          </p:cNvPr>
          <p:cNvSpPr txBox="1"/>
          <p:nvPr/>
        </p:nvSpPr>
        <p:spPr>
          <a:xfrm rot="5400000">
            <a:off x="2876625" y="3933608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6C2466B-EB64-AC69-FD63-BA580F82C054}"/>
              </a:ext>
            </a:extLst>
          </p:cNvPr>
          <p:cNvSpPr/>
          <p:nvPr/>
        </p:nvSpPr>
        <p:spPr>
          <a:xfrm>
            <a:off x="217860" y="4775505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B6F0A00-7477-5E9F-5F8E-EE3A34C9EF91}"/>
              </a:ext>
            </a:extLst>
          </p:cNvPr>
          <p:cNvSpPr/>
          <p:nvPr/>
        </p:nvSpPr>
        <p:spPr>
          <a:xfrm>
            <a:off x="176980" y="3403905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6902871-A76E-44E6-FEFE-D94F128D75A4}"/>
              </a:ext>
            </a:extLst>
          </p:cNvPr>
          <p:cNvSpPr txBox="1"/>
          <p:nvPr/>
        </p:nvSpPr>
        <p:spPr>
          <a:xfrm>
            <a:off x="1334966" y="62621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5CCA15B-63E8-7A36-894C-A470EC6F6BBF}"/>
              </a:ext>
            </a:extLst>
          </p:cNvPr>
          <p:cNvSpPr txBox="1"/>
          <p:nvPr/>
        </p:nvSpPr>
        <p:spPr>
          <a:xfrm>
            <a:off x="6858000" y="4343400"/>
            <a:ext cx="42482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TCP Handshake: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a SYN to the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Server sends back a SYN + ACK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936EC663-0864-2AC9-4736-930FBD253614}"/>
              </a:ext>
            </a:extLst>
          </p:cNvPr>
          <p:cNvSpPr/>
          <p:nvPr/>
        </p:nvSpPr>
        <p:spPr>
          <a:xfrm rot="209507">
            <a:off x="1950811" y="1380766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3889FF-F07B-99C8-1ED6-A1C092A1DFDD}"/>
              </a:ext>
            </a:extLst>
          </p:cNvPr>
          <p:cNvSpPr txBox="1"/>
          <p:nvPr/>
        </p:nvSpPr>
        <p:spPr>
          <a:xfrm>
            <a:off x="3052603" y="1044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6511DC4-C88C-E6DD-DD71-72C3CBE5BF66}"/>
                  </a:ext>
                </a:extLst>
              </p14:cNvPr>
              <p14:cNvContentPartPr/>
              <p14:nvPr/>
            </p14:nvContentPartPr>
            <p14:xfrm>
              <a:off x="1455184" y="4083051"/>
              <a:ext cx="139680" cy="2361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6511DC4-C88C-E6DD-DD71-72C3CBE5BF6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01044" y="3975051"/>
                <a:ext cx="247598" cy="45180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102356C-191E-A262-F3B4-ED7A0E40FCE8}"/>
              </a:ext>
            </a:extLst>
          </p:cNvPr>
          <p:cNvSpPr txBox="1"/>
          <p:nvPr/>
        </p:nvSpPr>
        <p:spPr>
          <a:xfrm rot="1540637">
            <a:off x="3699437" y="4862015"/>
            <a:ext cx="17620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 flag is set!</a:t>
            </a:r>
          </a:p>
          <a:p>
            <a:r>
              <a:rPr lang="en-US" dirty="0">
                <a:solidFill>
                  <a:srgbClr val="FF0000"/>
                </a:solidFill>
              </a:rPr>
              <a:t>ACK flag is set!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78C7C6F2-F15A-02B9-0DDE-82B2D9E76173}"/>
              </a:ext>
            </a:extLst>
          </p:cNvPr>
          <p:cNvSpPr/>
          <p:nvPr/>
        </p:nvSpPr>
        <p:spPr>
          <a:xfrm rot="10445249">
            <a:off x="2081247" y="2072583"/>
            <a:ext cx="2634727" cy="12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61578-8812-279E-14EA-DFA2908DD20E}"/>
              </a:ext>
            </a:extLst>
          </p:cNvPr>
          <p:cNvSpPr txBox="1"/>
          <p:nvPr/>
        </p:nvSpPr>
        <p:spPr>
          <a:xfrm>
            <a:off x="2895600" y="166484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 + 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14693BDF-1849-83EA-5FFD-8ACE51D40C3C}"/>
                  </a:ext>
                </a:extLst>
              </p14:cNvPr>
              <p14:cNvContentPartPr/>
              <p14:nvPr/>
            </p14:nvContentPartPr>
            <p14:xfrm>
              <a:off x="1023364" y="4100386"/>
              <a:ext cx="131760" cy="21132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14693BDF-1849-83EA-5FFD-8ACE51D40C3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69364" y="3992386"/>
                <a:ext cx="239400" cy="426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0326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F61E6873-43DB-4693-6B9A-0DE0EBE3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8D27526A-D754-42D1-450F-DC48DC75B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A4F3A0-327B-A35A-3331-BC7F13D245D3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EEA4E-FE06-D097-B3A4-B9FBE7A6BF6A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10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E0876161-1B3E-13FB-3847-AAEE064C8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176980" y="3403905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1F711-AFFE-94AF-5DCB-31E77B81DC0B}"/>
              </a:ext>
            </a:extLst>
          </p:cNvPr>
          <p:cNvSpPr txBox="1"/>
          <p:nvPr/>
        </p:nvSpPr>
        <p:spPr>
          <a:xfrm rot="5400000">
            <a:off x="2876625" y="3933608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C6BCD-D8EE-9743-0D06-F8D956921A96}"/>
              </a:ext>
            </a:extLst>
          </p:cNvPr>
          <p:cNvSpPr/>
          <p:nvPr/>
        </p:nvSpPr>
        <p:spPr>
          <a:xfrm>
            <a:off x="217860" y="4775505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C5BFC-A95D-7A7B-3B10-1F688A7BE581}"/>
              </a:ext>
            </a:extLst>
          </p:cNvPr>
          <p:cNvSpPr/>
          <p:nvPr/>
        </p:nvSpPr>
        <p:spPr>
          <a:xfrm>
            <a:off x="176980" y="3403905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2797-84D9-3526-4E78-8BCBD63EE2A5}"/>
              </a:ext>
            </a:extLst>
          </p:cNvPr>
          <p:cNvSpPr txBox="1"/>
          <p:nvPr/>
        </p:nvSpPr>
        <p:spPr>
          <a:xfrm>
            <a:off x="1334966" y="62621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70F34-0EBA-04C0-6EC7-9BB992370E99}"/>
              </a:ext>
            </a:extLst>
          </p:cNvPr>
          <p:cNvSpPr txBox="1"/>
          <p:nvPr/>
        </p:nvSpPr>
        <p:spPr>
          <a:xfrm>
            <a:off x="6858000" y="4343400"/>
            <a:ext cx="4285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TCP Handshake: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a SYN to the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Server sends back a SYN + 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back an ACK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FA31F35-8D98-265D-CA53-5D920B08543C}"/>
              </a:ext>
            </a:extLst>
          </p:cNvPr>
          <p:cNvSpPr/>
          <p:nvPr/>
        </p:nvSpPr>
        <p:spPr>
          <a:xfrm rot="209507">
            <a:off x="1950811" y="1380766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3E9656-72BE-20BE-D254-8C941FDB675A}"/>
              </a:ext>
            </a:extLst>
          </p:cNvPr>
          <p:cNvSpPr txBox="1"/>
          <p:nvPr/>
        </p:nvSpPr>
        <p:spPr>
          <a:xfrm>
            <a:off x="3052603" y="1044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0C9A0-85CD-DC3A-B77C-EDDBEBB8CAFB}"/>
              </a:ext>
            </a:extLst>
          </p:cNvPr>
          <p:cNvSpPr txBox="1"/>
          <p:nvPr/>
        </p:nvSpPr>
        <p:spPr>
          <a:xfrm rot="1540637">
            <a:off x="3699437" y="5000514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ACK flag is set!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C53B18-C0E2-3FB9-77FA-91C30E200076}"/>
              </a:ext>
            </a:extLst>
          </p:cNvPr>
          <p:cNvSpPr/>
          <p:nvPr/>
        </p:nvSpPr>
        <p:spPr>
          <a:xfrm rot="10445249">
            <a:off x="2081247" y="2072583"/>
            <a:ext cx="2634727" cy="12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569D11-EC18-285E-989B-CFFBA576C0A7}"/>
              </a:ext>
            </a:extLst>
          </p:cNvPr>
          <p:cNvSpPr txBox="1"/>
          <p:nvPr/>
        </p:nvSpPr>
        <p:spPr>
          <a:xfrm>
            <a:off x="2895600" y="166484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 + 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F5E0CF-5AA6-0670-A1C0-F8350BB340D7}"/>
                  </a:ext>
                </a:extLst>
              </p14:cNvPr>
              <p14:cNvContentPartPr/>
              <p14:nvPr/>
            </p14:nvContentPartPr>
            <p14:xfrm>
              <a:off x="1023364" y="4100386"/>
              <a:ext cx="131760" cy="211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F5E0CF-5AA6-0670-A1C0-F8350BB340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9364" y="3992386"/>
                <a:ext cx="239400" cy="4269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Arrow: Right 39">
            <a:extLst>
              <a:ext uri="{FF2B5EF4-FFF2-40B4-BE49-F238E27FC236}">
                <a16:creationId xmlns:a16="http://schemas.microsoft.com/office/drawing/2014/main" id="{3E653006-73D4-A14C-A787-F6664E479117}"/>
              </a:ext>
            </a:extLst>
          </p:cNvPr>
          <p:cNvSpPr/>
          <p:nvPr/>
        </p:nvSpPr>
        <p:spPr>
          <a:xfrm rot="209507">
            <a:off x="1984259" y="2680703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87F4D-7A24-3BC3-19B3-FC59EC3E5504}"/>
              </a:ext>
            </a:extLst>
          </p:cNvPr>
          <p:cNvSpPr txBox="1"/>
          <p:nvPr/>
        </p:nvSpPr>
        <p:spPr>
          <a:xfrm>
            <a:off x="3219667" y="23461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</p:spTree>
    <p:extLst>
      <p:ext uri="{BB962C8B-B14F-4D97-AF65-F5344CB8AC3E}">
        <p14:creationId xmlns:p14="http://schemas.microsoft.com/office/powerpoint/2010/main" val="4072416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F61E6873-43DB-4693-6B9A-0DE0EBE35C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8D27526A-D754-42D1-450F-DC48DC75B3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EA4F3A0-327B-A35A-3331-BC7F13D245D3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DEEA4E-FE06-D097-B3A4-B9FBE7A6BF6A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10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E0876161-1B3E-13FB-3847-AAEE064C84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176980" y="3403905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1F711-AFFE-94AF-5DCB-31E77B81DC0B}"/>
              </a:ext>
            </a:extLst>
          </p:cNvPr>
          <p:cNvSpPr txBox="1"/>
          <p:nvPr/>
        </p:nvSpPr>
        <p:spPr>
          <a:xfrm rot="5400000">
            <a:off x="2876625" y="3933608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C6BCD-D8EE-9743-0D06-F8D956921A96}"/>
              </a:ext>
            </a:extLst>
          </p:cNvPr>
          <p:cNvSpPr/>
          <p:nvPr/>
        </p:nvSpPr>
        <p:spPr>
          <a:xfrm>
            <a:off x="217860" y="4775505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CC5BFC-A95D-7A7B-3B10-1F688A7BE581}"/>
              </a:ext>
            </a:extLst>
          </p:cNvPr>
          <p:cNvSpPr/>
          <p:nvPr/>
        </p:nvSpPr>
        <p:spPr>
          <a:xfrm>
            <a:off x="176980" y="3403905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C82797-84D9-3526-4E78-8BCBD63EE2A5}"/>
              </a:ext>
            </a:extLst>
          </p:cNvPr>
          <p:cNvSpPr txBox="1"/>
          <p:nvPr/>
        </p:nvSpPr>
        <p:spPr>
          <a:xfrm>
            <a:off x="1334966" y="626215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70F34-0EBA-04C0-6EC7-9BB992370E99}"/>
              </a:ext>
            </a:extLst>
          </p:cNvPr>
          <p:cNvSpPr txBox="1"/>
          <p:nvPr/>
        </p:nvSpPr>
        <p:spPr>
          <a:xfrm>
            <a:off x="6858000" y="4343400"/>
            <a:ext cx="42851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TCP Handshake: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a SYN to the server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Server sends back a SYN + ACK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back an ACK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FA31F35-8D98-265D-CA53-5D920B08543C}"/>
              </a:ext>
            </a:extLst>
          </p:cNvPr>
          <p:cNvSpPr/>
          <p:nvPr/>
        </p:nvSpPr>
        <p:spPr>
          <a:xfrm rot="209507">
            <a:off x="1950811" y="1380766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3E9656-72BE-20BE-D254-8C941FDB675A}"/>
              </a:ext>
            </a:extLst>
          </p:cNvPr>
          <p:cNvSpPr txBox="1"/>
          <p:nvPr/>
        </p:nvSpPr>
        <p:spPr>
          <a:xfrm>
            <a:off x="3052603" y="1044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0C9A0-85CD-DC3A-B77C-EDDBEBB8CAFB}"/>
              </a:ext>
            </a:extLst>
          </p:cNvPr>
          <p:cNvSpPr txBox="1"/>
          <p:nvPr/>
        </p:nvSpPr>
        <p:spPr>
          <a:xfrm rot="1540637">
            <a:off x="3699437" y="5000514"/>
            <a:ext cx="17620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ACK flag is set!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16C53B18-C0E2-3FB9-77FA-91C30E200076}"/>
              </a:ext>
            </a:extLst>
          </p:cNvPr>
          <p:cNvSpPr/>
          <p:nvPr/>
        </p:nvSpPr>
        <p:spPr>
          <a:xfrm rot="10445249">
            <a:off x="2081247" y="2072583"/>
            <a:ext cx="2634727" cy="12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569D11-EC18-285E-989B-CFFBA576C0A7}"/>
              </a:ext>
            </a:extLst>
          </p:cNvPr>
          <p:cNvSpPr txBox="1"/>
          <p:nvPr/>
        </p:nvSpPr>
        <p:spPr>
          <a:xfrm>
            <a:off x="2895600" y="1664842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 + ACK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F5E0CF-5AA6-0670-A1C0-F8350BB340D7}"/>
                  </a:ext>
                </a:extLst>
              </p14:cNvPr>
              <p14:cNvContentPartPr/>
              <p14:nvPr/>
            </p14:nvContentPartPr>
            <p14:xfrm>
              <a:off x="1023364" y="4100386"/>
              <a:ext cx="131760" cy="2113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F5E0CF-5AA6-0670-A1C0-F8350BB340D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69364" y="3992386"/>
                <a:ext cx="239400" cy="426960"/>
              </a:xfrm>
              <a:prstGeom prst="rect">
                <a:avLst/>
              </a:prstGeom>
            </p:spPr>
          </p:pic>
        </mc:Fallback>
      </mc:AlternateContent>
      <p:sp>
        <p:nvSpPr>
          <p:cNvPr id="40" name="Arrow: Right 39">
            <a:extLst>
              <a:ext uri="{FF2B5EF4-FFF2-40B4-BE49-F238E27FC236}">
                <a16:creationId xmlns:a16="http://schemas.microsoft.com/office/drawing/2014/main" id="{3E653006-73D4-A14C-A787-F6664E479117}"/>
              </a:ext>
            </a:extLst>
          </p:cNvPr>
          <p:cNvSpPr/>
          <p:nvPr/>
        </p:nvSpPr>
        <p:spPr>
          <a:xfrm rot="209507">
            <a:off x="1984259" y="2680703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087F4D-7A24-3BC3-19B3-FC59EC3E5504}"/>
              </a:ext>
            </a:extLst>
          </p:cNvPr>
          <p:cNvSpPr txBox="1"/>
          <p:nvPr/>
        </p:nvSpPr>
        <p:spPr>
          <a:xfrm>
            <a:off x="3219667" y="234616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E39C05-9E9C-82C3-31DD-9E157660A735}"/>
              </a:ext>
            </a:extLst>
          </p:cNvPr>
          <p:cNvSpPr txBox="1"/>
          <p:nvPr/>
        </p:nvSpPr>
        <p:spPr>
          <a:xfrm>
            <a:off x="1871700" y="2945572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(Data can start being sent!)</a:t>
            </a:r>
          </a:p>
        </p:txBody>
      </p:sp>
    </p:spTree>
    <p:extLst>
      <p:ext uri="{BB962C8B-B14F-4D97-AF65-F5344CB8AC3E}">
        <p14:creationId xmlns:p14="http://schemas.microsoft.com/office/powerpoint/2010/main" val="2079228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9815656-840B-A3D2-CED0-DB12102BC18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483" r="12392" b="-2051"/>
          <a:stretch/>
        </p:blipFill>
        <p:spPr>
          <a:xfrm>
            <a:off x="1143000" y="1524000"/>
            <a:ext cx="9525000" cy="14478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3FF742-C263-488A-F2ED-869F09A7B976}"/>
              </a:ext>
            </a:extLst>
          </p:cNvPr>
          <p:cNvSpPr txBox="1"/>
          <p:nvPr/>
        </p:nvSpPr>
        <p:spPr>
          <a:xfrm>
            <a:off x="2514600" y="762000"/>
            <a:ext cx="437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can see this happening in Wireshark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5FCD07B-2785-D9B7-08FB-E48E5AAC4D7F}"/>
                  </a:ext>
                </a:extLst>
              </p14:cNvPr>
              <p14:cNvContentPartPr/>
              <p14:nvPr/>
            </p14:nvContentPartPr>
            <p14:xfrm>
              <a:off x="2150524" y="2358346"/>
              <a:ext cx="878040" cy="2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5FCD07B-2785-D9B7-08FB-E48E5AAC4D7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96524" y="2250346"/>
                <a:ext cx="98568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2523A3A-0FCE-69AE-580A-CC95340FF788}"/>
                  </a:ext>
                </a:extLst>
              </p14:cNvPr>
              <p14:cNvContentPartPr/>
              <p14:nvPr/>
            </p14:nvContentPartPr>
            <p14:xfrm>
              <a:off x="3115684" y="2534746"/>
              <a:ext cx="1018440" cy="396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2523A3A-0FCE-69AE-580A-CC95340FF78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1684" y="2426746"/>
                <a:ext cx="112608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F937B49-FA78-CC2E-716E-EB5EF799581F}"/>
                  </a:ext>
                </a:extLst>
              </p14:cNvPr>
              <p14:cNvContentPartPr/>
              <p14:nvPr/>
            </p14:nvContentPartPr>
            <p14:xfrm>
              <a:off x="2110924" y="2734546"/>
              <a:ext cx="933480" cy="15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F937B49-FA78-CC2E-716E-EB5EF799581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056924" y="2626546"/>
                <a:ext cx="1041120" cy="23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05FA386-0AE4-58F7-1551-D99B0AE0D4AF}"/>
                  </a:ext>
                </a:extLst>
              </p14:cNvPr>
              <p14:cNvContentPartPr/>
              <p14:nvPr/>
            </p14:nvContentPartPr>
            <p14:xfrm>
              <a:off x="3017764" y="2311186"/>
              <a:ext cx="1186200" cy="3528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05FA386-0AE4-58F7-1551-D99B0AE0D4A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963780" y="2203186"/>
                <a:ext cx="1293807" cy="25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F0B29F4-52BB-50C1-C7FB-64C21E3BF7CA}"/>
                  </a:ext>
                </a:extLst>
              </p14:cNvPr>
              <p14:cNvContentPartPr/>
              <p14:nvPr/>
            </p14:nvContentPartPr>
            <p14:xfrm>
              <a:off x="2103364" y="2526826"/>
              <a:ext cx="915480" cy="129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F0B29F4-52BB-50C1-C7FB-64C21E3BF7C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049364" y="2418826"/>
                <a:ext cx="1023120" cy="22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547E891-B620-80C4-516C-D82B4BE03D2A}"/>
                  </a:ext>
                </a:extLst>
              </p14:cNvPr>
              <p14:cNvContentPartPr/>
              <p14:nvPr/>
            </p14:nvContentPartPr>
            <p14:xfrm>
              <a:off x="3064564" y="2730946"/>
              <a:ext cx="1140480" cy="169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547E891-B620-80C4-516C-D82B4BE03D2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010547" y="2625196"/>
                <a:ext cx="1248154" cy="22806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D69056-B109-2981-3B4D-C48C190E6E50}"/>
                  </a:ext>
                </a:extLst>
              </p14:cNvPr>
              <p14:cNvContentPartPr/>
              <p14:nvPr/>
            </p14:nvContentPartPr>
            <p14:xfrm>
              <a:off x="8500204" y="2401546"/>
              <a:ext cx="398520" cy="1224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D69056-B109-2981-3B4D-C48C190E6E5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491212" y="2392546"/>
                <a:ext cx="416144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0F71AF89-F0F5-C6CF-3F5E-7BC59628FDC2}"/>
                  </a:ext>
                </a:extLst>
              </p14:cNvPr>
              <p14:cNvContentPartPr/>
              <p14:nvPr/>
            </p14:nvContentPartPr>
            <p14:xfrm>
              <a:off x="8896564" y="2609266"/>
              <a:ext cx="348480" cy="46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0F71AF89-F0F5-C6CF-3F5E-7BC59628FDC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887564" y="2600266"/>
                <a:ext cx="36612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46C6181-857F-346A-0C33-7079BE107A52}"/>
                  </a:ext>
                </a:extLst>
              </p14:cNvPr>
              <p14:cNvContentPartPr/>
              <p14:nvPr/>
            </p14:nvContentPartPr>
            <p14:xfrm>
              <a:off x="8797580" y="2463410"/>
              <a:ext cx="55080" cy="13608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46C6181-857F-346A-0C33-7079BE107A5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793232" y="2459079"/>
                <a:ext cx="63777" cy="144743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4C9AED4C-C645-79BE-ED80-B2AA39D484AC}"/>
              </a:ext>
            </a:extLst>
          </p:cNvPr>
          <p:cNvGrpSpPr/>
          <p:nvPr/>
        </p:nvGrpSpPr>
        <p:grpSpPr>
          <a:xfrm>
            <a:off x="8975420" y="2603090"/>
            <a:ext cx="768240" cy="195480"/>
            <a:chOff x="8975420" y="2603090"/>
            <a:chExt cx="768240" cy="195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D20AAE6-2CDC-256F-FFC6-B14B4507D9DC}"/>
                    </a:ext>
                  </a:extLst>
                </p14:cNvPr>
                <p14:cNvContentPartPr/>
                <p14:nvPr/>
              </p14:nvContentPartPr>
              <p14:xfrm>
                <a:off x="9367460" y="2603090"/>
                <a:ext cx="376200" cy="10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49113B4-0173-B0E2-CBCF-AE5A728D9FF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358820" y="2594090"/>
                  <a:ext cx="3938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0BB65D9-B215-7A36-C6B1-D438692B3836}"/>
                    </a:ext>
                  </a:extLst>
                </p14:cNvPr>
                <p14:cNvContentPartPr/>
                <p14:nvPr/>
              </p14:nvContentPartPr>
              <p14:xfrm>
                <a:off x="8975420" y="2785970"/>
                <a:ext cx="377640" cy="126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280393D-96C1-2920-45C7-1EBFA38754C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966780" y="2776970"/>
                  <a:ext cx="39528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10FEEF9-1E88-37E3-2654-A4F6A1695BC6}"/>
                    </a:ext>
                  </a:extLst>
                </p14:cNvPr>
                <p14:cNvContentPartPr/>
                <p14:nvPr/>
              </p14:nvContentPartPr>
              <p14:xfrm>
                <a:off x="9381500" y="2652410"/>
                <a:ext cx="37800" cy="110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3932EA09-7C63-6C93-EF30-F5F11B13A1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77180" y="2648090"/>
                  <a:ext cx="46440" cy="1195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E0224E25-2517-86A0-94F4-8D071DD95C6F}"/>
              </a:ext>
            </a:extLst>
          </p:cNvPr>
          <p:cNvSpPr/>
          <p:nvPr/>
        </p:nvSpPr>
        <p:spPr>
          <a:xfrm rot="209507">
            <a:off x="3144143" y="3927583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F4B838-3061-96D5-C86D-FB87B90D06B4}"/>
              </a:ext>
            </a:extLst>
          </p:cNvPr>
          <p:cNvSpPr txBox="1"/>
          <p:nvPr/>
        </p:nvSpPr>
        <p:spPr>
          <a:xfrm>
            <a:off x="4245935" y="3591511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= 0</a:t>
            </a: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16AAC696-F6E5-3585-9ABE-03F38AE602F5}"/>
              </a:ext>
            </a:extLst>
          </p:cNvPr>
          <p:cNvSpPr/>
          <p:nvPr/>
        </p:nvSpPr>
        <p:spPr>
          <a:xfrm rot="10445249">
            <a:off x="3274579" y="4619400"/>
            <a:ext cx="2634727" cy="1256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EBB3D4-DFA9-972C-9832-BC167CD77179}"/>
              </a:ext>
            </a:extLst>
          </p:cNvPr>
          <p:cNvSpPr txBox="1"/>
          <p:nvPr/>
        </p:nvSpPr>
        <p:spPr>
          <a:xfrm>
            <a:off x="3503930" y="4207872"/>
            <a:ext cx="224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 = 0  + ACK = 1</a:t>
            </a: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BBE9BC2-C45A-A393-CC80-2246F2BA9F91}"/>
              </a:ext>
            </a:extLst>
          </p:cNvPr>
          <p:cNvSpPr/>
          <p:nvPr/>
        </p:nvSpPr>
        <p:spPr>
          <a:xfrm rot="209507">
            <a:off x="3177591" y="5227520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A92392F-0E05-7737-B399-4E7D6D613AA3}"/>
              </a:ext>
            </a:extLst>
          </p:cNvPr>
          <p:cNvSpPr txBox="1"/>
          <p:nvPr/>
        </p:nvSpPr>
        <p:spPr>
          <a:xfrm>
            <a:off x="4412999" y="4892986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= 1</a:t>
            </a:r>
          </a:p>
        </p:txBody>
      </p:sp>
    </p:spTree>
    <p:extLst>
      <p:ext uri="{BB962C8B-B14F-4D97-AF65-F5344CB8AC3E}">
        <p14:creationId xmlns:p14="http://schemas.microsoft.com/office/powerpoint/2010/main" val="8960587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4A2D2-430B-BB6F-FE51-03372824E9C8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A7BFF-C220-252B-A643-235F8A08DD48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505D6-D89F-51C8-5DF4-F8E3FCD2AE47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A2A42-F6B3-8392-9956-77639B51C3EA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398745" y="1298431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092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4A2D2-430B-BB6F-FE51-03372824E9C8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A7BFF-C220-252B-A643-235F8A08DD48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505D6-D89F-51C8-5DF4-F8E3FCD2AE47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A2A42-F6B3-8392-9956-77639B51C3EA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398745" y="1298431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FE97B-0843-CBC2-74B0-82D1A5D3FFE5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0FE641-1FAA-E461-3F6E-997B9832ECB4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5FA66-3979-8A36-445E-CA25F3AEA717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30143-D3E0-9ED3-7D41-E0D4C3CF7B4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8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B60CB6CB-9DBD-2DED-7D73-20B6BD41F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B8E7DD-66F8-30A8-9228-B4D7E27D55F0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</p:spTree>
    <p:extLst>
      <p:ext uri="{BB962C8B-B14F-4D97-AF65-F5344CB8AC3E}">
        <p14:creationId xmlns:p14="http://schemas.microsoft.com/office/powerpoint/2010/main" val="1764809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4A2D2-430B-BB6F-FE51-03372824E9C8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A7BFF-C220-252B-A643-235F8A08DD48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505D6-D89F-51C8-5DF4-F8E3FCD2AE47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A2A42-F6B3-8392-9956-77639B51C3EA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398745" y="1298431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FE97B-0843-CBC2-74B0-82D1A5D3FFE5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0FE641-1FAA-E461-3F6E-997B9832ECB4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5FA66-3979-8A36-445E-CA25F3AEA717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30143-D3E0-9ED3-7D41-E0D4C3CF7B4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8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B60CB6CB-9DBD-2DED-7D73-20B6BD41F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B8E7DD-66F8-30A8-9228-B4D7E27D55F0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A7B39-A427-340B-AA6A-BF1D4182D929}"/>
              </a:ext>
            </a:extLst>
          </p:cNvPr>
          <p:cNvSpPr txBox="1"/>
          <p:nvPr/>
        </p:nvSpPr>
        <p:spPr>
          <a:xfrm>
            <a:off x="6324601" y="48455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does not get an ACK after some amount of time, it will </a:t>
            </a:r>
            <a:r>
              <a:rPr lang="en-US" b="1" dirty="0"/>
              <a:t>retransmit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D640D6-274F-B2FC-585C-ED0B4EF40C29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511BB9-6D47-11AB-DEE8-704CA78C4D3C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6B337-AB0D-4687-408B-E46BE89BA25D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B389BD-5B61-4A0A-BECA-CD2340BD5E9C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</p:spTree>
    <p:extLst>
      <p:ext uri="{BB962C8B-B14F-4D97-AF65-F5344CB8AC3E}">
        <p14:creationId xmlns:p14="http://schemas.microsoft.com/office/powerpoint/2010/main" val="4260763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4A2D2-430B-BB6F-FE51-03372824E9C8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2A7BFF-C220-252B-A643-235F8A08DD48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68505D6-D89F-51C8-5DF4-F8E3FCD2AE47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4BA2A42-F6B3-8392-9956-77639B51C3EA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398745" y="1298431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FE97B-0843-CBC2-74B0-82D1A5D3FFE5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0FE641-1FAA-E461-3F6E-997B9832ECB4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5FA66-3979-8A36-445E-CA25F3AEA717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CA30143-D3E0-9ED3-7D41-E0D4C3CF7B4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pic>
        <p:nvPicPr>
          <p:cNvPr id="18" name="Picture 4" descr="John Travolta Lost GIF - JohnTravolta Lost Confused - Discover &amp; Share GIFs  | John travolta, Imgur, Cool gifs">
            <a:extLst>
              <a:ext uri="{FF2B5EF4-FFF2-40B4-BE49-F238E27FC236}">
                <a16:creationId xmlns:a16="http://schemas.microsoft.com/office/drawing/2014/main" id="{B60CB6CB-9DBD-2DED-7D73-20B6BD41F7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35" t="1153" r="35855" b="-1153"/>
          <a:stretch/>
        </p:blipFill>
        <p:spPr bwMode="auto">
          <a:xfrm>
            <a:off x="5943600" y="3426298"/>
            <a:ext cx="948277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FB8E7DD-66F8-30A8-9228-B4D7E27D55F0}"/>
              </a:ext>
            </a:extLst>
          </p:cNvPr>
          <p:cNvSpPr txBox="1"/>
          <p:nvPr/>
        </p:nvSpPr>
        <p:spPr>
          <a:xfrm>
            <a:off x="6766426" y="4411053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 for an ACK…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EA7B39-A427-340B-AA6A-BF1D4182D929}"/>
              </a:ext>
            </a:extLst>
          </p:cNvPr>
          <p:cNvSpPr txBox="1"/>
          <p:nvPr/>
        </p:nvSpPr>
        <p:spPr>
          <a:xfrm>
            <a:off x="6324601" y="4845534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it does not get an ACK after some amount of time, it will </a:t>
            </a:r>
            <a:r>
              <a:rPr lang="en-US" b="1" dirty="0"/>
              <a:t>retransmit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D640D6-274F-B2FC-585C-ED0B4EF40C29}"/>
              </a:ext>
            </a:extLst>
          </p:cNvPr>
          <p:cNvCxnSpPr>
            <a:cxnSpLocks/>
          </p:cNvCxnSpPr>
          <p:nvPr/>
        </p:nvCxnSpPr>
        <p:spPr>
          <a:xfrm flipH="1">
            <a:off x="1219831" y="425795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8511BB9-6D47-11AB-DEE8-704CA78C4D3C}"/>
              </a:ext>
            </a:extLst>
          </p:cNvPr>
          <p:cNvSpPr txBox="1"/>
          <p:nvPr/>
        </p:nvSpPr>
        <p:spPr>
          <a:xfrm>
            <a:off x="2674718" y="398945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36B337-AB0D-4687-408B-E46BE89BA25D}"/>
              </a:ext>
            </a:extLst>
          </p:cNvPr>
          <p:cNvCxnSpPr>
            <a:cxnSpLocks/>
          </p:cNvCxnSpPr>
          <p:nvPr/>
        </p:nvCxnSpPr>
        <p:spPr>
          <a:xfrm flipH="1">
            <a:off x="1219831" y="5065467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B389BD-5B61-4A0A-BECA-CD2340BD5E9C}"/>
              </a:ext>
            </a:extLst>
          </p:cNvPr>
          <p:cNvSpPr txBox="1"/>
          <p:nvPr/>
        </p:nvSpPr>
        <p:spPr>
          <a:xfrm>
            <a:off x="2674718" y="4796964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7EDB759-7C0E-01CC-5BF6-2C085CC5D8CC}"/>
              </a:ext>
            </a:extLst>
          </p:cNvPr>
          <p:cNvSpPr txBox="1"/>
          <p:nvPr/>
        </p:nvSpPr>
        <p:spPr>
          <a:xfrm>
            <a:off x="5867400" y="5432381"/>
            <a:ext cx="591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times should we retransmit before giving up?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2013638-59D1-3496-CBA2-D396635479D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8029" y="5818842"/>
            <a:ext cx="9096375" cy="5524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58BC2E4-5709-36A6-5CDD-600AD78FC0B5}"/>
              </a:ext>
            </a:extLst>
          </p:cNvPr>
          <p:cNvSpPr txBox="1"/>
          <p:nvPr/>
        </p:nvSpPr>
        <p:spPr>
          <a:xfrm>
            <a:off x="6705600" y="6103096"/>
            <a:ext cx="310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 by the operating system!</a:t>
            </a:r>
          </a:p>
        </p:txBody>
      </p:sp>
    </p:spTree>
    <p:extLst>
      <p:ext uri="{BB962C8B-B14F-4D97-AF65-F5344CB8AC3E}">
        <p14:creationId xmlns:p14="http://schemas.microsoft.com/office/powerpoint/2010/main" val="3589533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0BE0D6-5514-21F1-6436-C2B08976C0BB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6E541D-6983-692E-B2AD-2F39FE5F48B1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D6C516-58D2-0291-42B8-84AD55641F97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24A69C-FA05-8525-A220-0D6810CA3C4D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26BADC-9D2E-B1DF-152B-0620C934F87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1FE22-C219-C9D8-F07F-7D0C57253568}"/>
              </a:ext>
            </a:extLst>
          </p:cNvPr>
          <p:cNvCxnSpPr>
            <a:cxnSpLocks/>
          </p:cNvCxnSpPr>
          <p:nvPr/>
        </p:nvCxnSpPr>
        <p:spPr>
          <a:xfrm flipH="1">
            <a:off x="1197174" y="3744014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93099E-6F5C-9FAA-4FE1-0E513B75CF67}"/>
              </a:ext>
            </a:extLst>
          </p:cNvPr>
          <p:cNvSpPr txBox="1"/>
          <p:nvPr/>
        </p:nvSpPr>
        <p:spPr>
          <a:xfrm>
            <a:off x="2652061" y="347551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49D9E3-A10A-E466-75E1-DA247D68ABAA}"/>
              </a:ext>
            </a:extLst>
          </p:cNvPr>
          <p:cNvCxnSpPr>
            <a:cxnSpLocks/>
          </p:cNvCxnSpPr>
          <p:nvPr/>
        </p:nvCxnSpPr>
        <p:spPr>
          <a:xfrm flipH="1">
            <a:off x="1225552" y="4258048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F4F1B4-4642-D959-71A8-5F0B51B75830}"/>
              </a:ext>
            </a:extLst>
          </p:cNvPr>
          <p:cNvSpPr txBox="1"/>
          <p:nvPr/>
        </p:nvSpPr>
        <p:spPr>
          <a:xfrm>
            <a:off x="2680439" y="398954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34CB70-EAC4-526F-E5A2-84A2BACE1FCE}"/>
              </a:ext>
            </a:extLst>
          </p:cNvPr>
          <p:cNvCxnSpPr>
            <a:cxnSpLocks/>
          </p:cNvCxnSpPr>
          <p:nvPr/>
        </p:nvCxnSpPr>
        <p:spPr>
          <a:xfrm flipH="1">
            <a:off x="1143878" y="4751554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CB4778-BB0E-DA04-B00F-F0C46E4BDECC}"/>
              </a:ext>
            </a:extLst>
          </p:cNvPr>
          <p:cNvSpPr txBox="1"/>
          <p:nvPr/>
        </p:nvSpPr>
        <p:spPr>
          <a:xfrm>
            <a:off x="2631771" y="449033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66F1C5-66AF-F728-212E-6FBF1280DDC4}"/>
              </a:ext>
            </a:extLst>
          </p:cNvPr>
          <p:cNvCxnSpPr>
            <a:cxnSpLocks/>
          </p:cNvCxnSpPr>
          <p:nvPr/>
        </p:nvCxnSpPr>
        <p:spPr>
          <a:xfrm flipH="1">
            <a:off x="1197174" y="5286606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12A45D3-EB82-2C8B-BDB1-5AEA3B04B7D7}"/>
              </a:ext>
            </a:extLst>
          </p:cNvPr>
          <p:cNvSpPr txBox="1"/>
          <p:nvPr/>
        </p:nvSpPr>
        <p:spPr>
          <a:xfrm>
            <a:off x="2674718" y="502680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DDD4C8-8C18-3EC9-7B92-86B953F039EC}"/>
              </a:ext>
            </a:extLst>
          </p:cNvPr>
          <p:cNvCxnSpPr>
            <a:cxnSpLocks/>
          </p:cNvCxnSpPr>
          <p:nvPr/>
        </p:nvCxnSpPr>
        <p:spPr>
          <a:xfrm flipH="1">
            <a:off x="1219831" y="579044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D49C00-49B0-B862-9349-EE494785B8C9}"/>
              </a:ext>
            </a:extLst>
          </p:cNvPr>
          <p:cNvSpPr txBox="1"/>
          <p:nvPr/>
        </p:nvSpPr>
        <p:spPr>
          <a:xfrm>
            <a:off x="2674718" y="552193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18623B-BF60-21BB-8794-2348A2509853}"/>
              </a:ext>
            </a:extLst>
          </p:cNvPr>
          <p:cNvSpPr txBox="1"/>
          <p:nvPr/>
        </p:nvSpPr>
        <p:spPr>
          <a:xfrm>
            <a:off x="6400800" y="2630549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1C55B7-15CE-E042-89CE-CF09F637C496}"/>
              </a:ext>
            </a:extLst>
          </p:cNvPr>
          <p:cNvSpPr/>
          <p:nvPr/>
        </p:nvSpPr>
        <p:spPr>
          <a:xfrm>
            <a:off x="7343056" y="3001950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DACC71-DA2B-0D00-A8A7-E1503D68FE16}"/>
              </a:ext>
            </a:extLst>
          </p:cNvPr>
          <p:cNvSpPr txBox="1"/>
          <p:nvPr/>
        </p:nvSpPr>
        <p:spPr>
          <a:xfrm>
            <a:off x="7805329" y="335751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2FCC14-A9ED-D797-555E-588420EA0A8D}"/>
              </a:ext>
            </a:extLst>
          </p:cNvPr>
          <p:cNvSpPr/>
          <p:nvPr/>
        </p:nvSpPr>
        <p:spPr>
          <a:xfrm>
            <a:off x="739140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52B33CF-0649-5002-CEB5-BF0126B74F97}"/>
              </a:ext>
            </a:extLst>
          </p:cNvPr>
          <p:cNvSpPr/>
          <p:nvPr/>
        </p:nvSpPr>
        <p:spPr>
          <a:xfrm>
            <a:off x="6019800" y="3305409"/>
            <a:ext cx="873696" cy="271439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CE3C08-098C-7C3D-26A1-A08078213E0D}"/>
              </a:ext>
            </a:extLst>
          </p:cNvPr>
          <p:cNvSpPr txBox="1"/>
          <p:nvPr/>
        </p:nvSpPr>
        <p:spPr>
          <a:xfrm>
            <a:off x="7073778" y="433120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time period where our request is held in the SYN queue before it is dropped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0F2C09-322B-15F1-A2AF-A41B55C3624E}"/>
              </a:ext>
            </a:extLst>
          </p:cNvPr>
          <p:cNvSpPr txBox="1"/>
          <p:nvPr/>
        </p:nvSpPr>
        <p:spPr>
          <a:xfrm>
            <a:off x="7948763" y="3676962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queue has a finite size…)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532004-88E6-D244-E049-90372F67CF1F}"/>
              </a:ext>
            </a:extLst>
          </p:cNvPr>
          <p:cNvSpPr txBox="1"/>
          <p:nvPr/>
        </p:nvSpPr>
        <p:spPr>
          <a:xfrm>
            <a:off x="6728196" y="5658249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can we do with our knowledge of spoofing?</a:t>
            </a:r>
          </a:p>
        </p:txBody>
      </p:sp>
    </p:spTree>
    <p:extLst>
      <p:ext uri="{BB962C8B-B14F-4D97-AF65-F5344CB8AC3E}">
        <p14:creationId xmlns:p14="http://schemas.microsoft.com/office/powerpoint/2010/main" val="35284506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E0BE0D6-5514-21F1-6436-C2B08976C0BB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36E541D-6983-692E-B2AD-2F39FE5F48B1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7D6C516-58D2-0291-42B8-84AD55641F97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24A69C-FA05-8525-A220-0D6810CA3C4D}"/>
              </a:ext>
            </a:extLst>
          </p:cNvPr>
          <p:cNvCxnSpPr>
            <a:cxnSpLocks/>
          </p:cNvCxnSpPr>
          <p:nvPr/>
        </p:nvCxnSpPr>
        <p:spPr>
          <a:xfrm flipH="1">
            <a:off x="1160811" y="322998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926BADC-9D2E-B1DF-152B-0620C934F877}"/>
              </a:ext>
            </a:extLst>
          </p:cNvPr>
          <p:cNvSpPr txBox="1"/>
          <p:nvPr/>
        </p:nvSpPr>
        <p:spPr>
          <a:xfrm>
            <a:off x="2615698" y="296147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911FE22-C219-C9D8-F07F-7D0C57253568}"/>
              </a:ext>
            </a:extLst>
          </p:cNvPr>
          <p:cNvCxnSpPr>
            <a:cxnSpLocks/>
          </p:cNvCxnSpPr>
          <p:nvPr/>
        </p:nvCxnSpPr>
        <p:spPr>
          <a:xfrm flipH="1">
            <a:off x="1197174" y="3744014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293099E-6F5C-9FAA-4FE1-0E513B75CF67}"/>
              </a:ext>
            </a:extLst>
          </p:cNvPr>
          <p:cNvSpPr txBox="1"/>
          <p:nvPr/>
        </p:nvSpPr>
        <p:spPr>
          <a:xfrm>
            <a:off x="2652061" y="3475511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249D9E3-A10A-E466-75E1-DA247D68ABAA}"/>
              </a:ext>
            </a:extLst>
          </p:cNvPr>
          <p:cNvCxnSpPr>
            <a:cxnSpLocks/>
          </p:cNvCxnSpPr>
          <p:nvPr/>
        </p:nvCxnSpPr>
        <p:spPr>
          <a:xfrm flipH="1">
            <a:off x="1225552" y="4258048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7F4F1B4-4642-D959-71A8-5F0B51B75830}"/>
              </a:ext>
            </a:extLst>
          </p:cNvPr>
          <p:cNvSpPr txBox="1"/>
          <p:nvPr/>
        </p:nvSpPr>
        <p:spPr>
          <a:xfrm>
            <a:off x="2680439" y="3989545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A34CB70-EAC4-526F-E5A2-84A2BACE1FCE}"/>
              </a:ext>
            </a:extLst>
          </p:cNvPr>
          <p:cNvCxnSpPr>
            <a:cxnSpLocks/>
          </p:cNvCxnSpPr>
          <p:nvPr/>
        </p:nvCxnSpPr>
        <p:spPr>
          <a:xfrm flipH="1">
            <a:off x="1143878" y="4751554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ECB4778-BB0E-DA04-B00F-F0C46E4BDECC}"/>
              </a:ext>
            </a:extLst>
          </p:cNvPr>
          <p:cNvSpPr txBox="1"/>
          <p:nvPr/>
        </p:nvSpPr>
        <p:spPr>
          <a:xfrm>
            <a:off x="2631771" y="4490339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E66F1C5-66AF-F728-212E-6FBF1280DDC4}"/>
              </a:ext>
            </a:extLst>
          </p:cNvPr>
          <p:cNvCxnSpPr>
            <a:cxnSpLocks/>
          </p:cNvCxnSpPr>
          <p:nvPr/>
        </p:nvCxnSpPr>
        <p:spPr>
          <a:xfrm flipH="1">
            <a:off x="1197174" y="5286606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12A45D3-EB82-2C8B-BDB1-5AEA3B04B7D7}"/>
              </a:ext>
            </a:extLst>
          </p:cNvPr>
          <p:cNvSpPr txBox="1"/>
          <p:nvPr/>
        </p:nvSpPr>
        <p:spPr>
          <a:xfrm>
            <a:off x="2674718" y="5026800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ADDD4C8-8C18-3EC9-7B92-86B953F039EC}"/>
              </a:ext>
            </a:extLst>
          </p:cNvPr>
          <p:cNvCxnSpPr>
            <a:cxnSpLocks/>
          </p:cNvCxnSpPr>
          <p:nvPr/>
        </p:nvCxnSpPr>
        <p:spPr>
          <a:xfrm flipH="1">
            <a:off x="1219831" y="5790440"/>
            <a:ext cx="4343400" cy="3061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BD49C00-49B0-B862-9349-EE494785B8C9}"/>
              </a:ext>
            </a:extLst>
          </p:cNvPr>
          <p:cNvSpPr txBox="1"/>
          <p:nvPr/>
        </p:nvSpPr>
        <p:spPr>
          <a:xfrm>
            <a:off x="2674718" y="5521937"/>
            <a:ext cx="1422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 + ACK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718623B-BF60-21BB-8794-2348A2509853}"/>
              </a:ext>
            </a:extLst>
          </p:cNvPr>
          <p:cNvSpPr txBox="1"/>
          <p:nvPr/>
        </p:nvSpPr>
        <p:spPr>
          <a:xfrm>
            <a:off x="6400800" y="2630549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1C55B7-15CE-E042-89CE-CF09F637C496}"/>
              </a:ext>
            </a:extLst>
          </p:cNvPr>
          <p:cNvSpPr/>
          <p:nvPr/>
        </p:nvSpPr>
        <p:spPr>
          <a:xfrm>
            <a:off x="7343056" y="3001950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3DACC71-DA2B-0D00-A8A7-E1503D68FE16}"/>
              </a:ext>
            </a:extLst>
          </p:cNvPr>
          <p:cNvSpPr txBox="1"/>
          <p:nvPr/>
        </p:nvSpPr>
        <p:spPr>
          <a:xfrm>
            <a:off x="7805329" y="3357515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82FCC14-A9ED-D797-555E-588420EA0A8D}"/>
              </a:ext>
            </a:extLst>
          </p:cNvPr>
          <p:cNvSpPr/>
          <p:nvPr/>
        </p:nvSpPr>
        <p:spPr>
          <a:xfrm>
            <a:off x="7391400" y="3026873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852B33CF-0649-5002-CEB5-BF0126B74F97}"/>
              </a:ext>
            </a:extLst>
          </p:cNvPr>
          <p:cNvSpPr/>
          <p:nvPr/>
        </p:nvSpPr>
        <p:spPr>
          <a:xfrm>
            <a:off x="6019800" y="3305409"/>
            <a:ext cx="873696" cy="2714391"/>
          </a:xfrm>
          <a:prstGeom prst="rightBrac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CE3C08-098C-7C3D-26A1-A08078213E0D}"/>
              </a:ext>
            </a:extLst>
          </p:cNvPr>
          <p:cNvSpPr txBox="1"/>
          <p:nvPr/>
        </p:nvSpPr>
        <p:spPr>
          <a:xfrm>
            <a:off x="7073778" y="4331203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 time period where our request is held in the SYN queue before it is dropped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10F2C09-322B-15F1-A2AF-A41B55C3624E}"/>
              </a:ext>
            </a:extLst>
          </p:cNvPr>
          <p:cNvSpPr txBox="1"/>
          <p:nvPr/>
        </p:nvSpPr>
        <p:spPr>
          <a:xfrm>
            <a:off x="7948763" y="3676962"/>
            <a:ext cx="26516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(This queue has a finite size…)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8532004-88E6-D244-E049-90372F67CF1F}"/>
              </a:ext>
            </a:extLst>
          </p:cNvPr>
          <p:cNvSpPr txBox="1"/>
          <p:nvPr/>
        </p:nvSpPr>
        <p:spPr>
          <a:xfrm>
            <a:off x="6773170" y="5337271"/>
            <a:ext cx="5198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What can we do with our knowledge of spoofing?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12906D-E4F0-8643-7803-2F00E4186ABD}"/>
              </a:ext>
            </a:extLst>
          </p:cNvPr>
          <p:cNvSpPr txBox="1"/>
          <p:nvPr/>
        </p:nvSpPr>
        <p:spPr>
          <a:xfrm>
            <a:off x="6636437" y="5749521"/>
            <a:ext cx="533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Send out </a:t>
            </a:r>
            <a:r>
              <a:rPr lang="en-US" b="1" dirty="0"/>
              <a:t>a lot</a:t>
            </a:r>
            <a:r>
              <a:rPr lang="en-US" dirty="0"/>
              <a:t> of SYN requests from spoofed source IP address</a:t>
            </a:r>
          </a:p>
        </p:txBody>
      </p:sp>
    </p:spTree>
    <p:extLst>
      <p:ext uri="{BB962C8B-B14F-4D97-AF65-F5344CB8AC3E}">
        <p14:creationId xmlns:p14="http://schemas.microsoft.com/office/powerpoint/2010/main" val="2686380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6E265E-BC6C-D0AF-93A4-D6524E37FC6E}"/>
              </a:ext>
            </a:extLst>
          </p:cNvPr>
          <p:cNvSpPr/>
          <p:nvPr/>
        </p:nvSpPr>
        <p:spPr>
          <a:xfrm>
            <a:off x="257729" y="1623680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GET WWW.BLAH.COM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30D78C1-B3EB-33CA-E194-4118BFD3FC24}"/>
              </a:ext>
            </a:extLst>
          </p:cNvPr>
          <p:cNvSpPr/>
          <p:nvPr/>
        </p:nvSpPr>
        <p:spPr>
          <a:xfrm>
            <a:off x="256425" y="2232794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683F1C-1A60-D894-ADC4-F44BE9D91766}"/>
              </a:ext>
            </a:extLst>
          </p:cNvPr>
          <p:cNvSpPr/>
          <p:nvPr/>
        </p:nvSpPr>
        <p:spPr>
          <a:xfrm>
            <a:off x="255121" y="2831945"/>
            <a:ext cx="2046015" cy="60653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A8AC24-7B1A-38BA-1204-2B291831BBA9}"/>
              </a:ext>
            </a:extLst>
          </p:cNvPr>
          <p:cNvSpPr/>
          <p:nvPr/>
        </p:nvSpPr>
        <p:spPr>
          <a:xfrm>
            <a:off x="255121" y="1623680"/>
            <a:ext cx="2056390" cy="181480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953D0EB-415E-64C1-4C4D-76A5AE0F4E9A}"/>
              </a:ext>
            </a:extLst>
          </p:cNvPr>
          <p:cNvSpPr txBox="1"/>
          <p:nvPr/>
        </p:nvSpPr>
        <p:spPr>
          <a:xfrm rot="5400000">
            <a:off x="1646865" y="235878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HTPP Request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E46FD1F-3B30-BD1C-1D29-9E0E8EA268F6}"/>
              </a:ext>
            </a:extLst>
          </p:cNvPr>
          <p:cNvSpPr/>
          <p:nvPr/>
        </p:nvSpPr>
        <p:spPr>
          <a:xfrm>
            <a:off x="152400" y="3782351"/>
            <a:ext cx="2819400" cy="6398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TCP Header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CC4881-6256-44A3-B815-E86A9FD70138}"/>
              </a:ext>
            </a:extLst>
          </p:cNvPr>
          <p:cNvSpPr/>
          <p:nvPr/>
        </p:nvSpPr>
        <p:spPr>
          <a:xfrm>
            <a:off x="145503" y="1360767"/>
            <a:ext cx="2826297" cy="3058833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2A1201-0B3A-FFCC-A673-417BFD447A94}"/>
              </a:ext>
            </a:extLst>
          </p:cNvPr>
          <p:cNvSpPr txBox="1"/>
          <p:nvPr/>
        </p:nvSpPr>
        <p:spPr>
          <a:xfrm>
            <a:off x="5014038" y="-45128"/>
            <a:ext cx="701345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packet currently has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application-level message (HTTP Request)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Port number of that application process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Mechanism to ensure our packet arrives correctly (TCP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way to locate the computer (IP address/IP Header)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unique identifier for our destination (MAC Address/Frame)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B6304C7-4EE3-03D5-BB9E-CDABD145A0A0}"/>
              </a:ext>
            </a:extLst>
          </p:cNvPr>
          <p:cNvSpPr/>
          <p:nvPr/>
        </p:nvSpPr>
        <p:spPr>
          <a:xfrm>
            <a:off x="60546" y="1257356"/>
            <a:ext cx="3062760" cy="4167716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DB7DACD-1A00-08E6-B5ED-80BCFA895139}"/>
              </a:ext>
            </a:extLst>
          </p:cNvPr>
          <p:cNvSpPr/>
          <p:nvPr/>
        </p:nvSpPr>
        <p:spPr>
          <a:xfrm>
            <a:off x="95959" y="4785226"/>
            <a:ext cx="3027347" cy="6398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IP Header</a:t>
            </a:r>
          </a:p>
        </p:txBody>
      </p:sp>
      <p:pic>
        <p:nvPicPr>
          <p:cNvPr id="59" name="Graphic 58" descr="Envelope with solid fill">
            <a:extLst>
              <a:ext uri="{FF2B5EF4-FFF2-40B4-BE49-F238E27FC236}">
                <a16:creationId xmlns:a16="http://schemas.microsoft.com/office/drawing/2014/main" id="{2E7ECD3C-D6AD-5C07-B367-CCB159C57C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29987"/>
            <a:ext cx="1035255" cy="10352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0F6FCE-059B-559C-9402-A2BB80AC58B2}"/>
              </a:ext>
            </a:extLst>
          </p:cNvPr>
          <p:cNvSpPr/>
          <p:nvPr/>
        </p:nvSpPr>
        <p:spPr>
          <a:xfrm>
            <a:off x="-8533" y="1219200"/>
            <a:ext cx="3285133" cy="502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D1A66-512E-B8BF-8AB6-5BCA65A42974}"/>
              </a:ext>
            </a:extLst>
          </p:cNvPr>
          <p:cNvSpPr/>
          <p:nvPr/>
        </p:nvSpPr>
        <p:spPr>
          <a:xfrm>
            <a:off x="4579" y="5568539"/>
            <a:ext cx="3272021" cy="63984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Ethernet Frame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00B790-D1AD-8F09-467E-61D8E7FEAABE}"/>
              </a:ext>
            </a:extLst>
          </p:cNvPr>
          <p:cNvSpPr txBox="1"/>
          <p:nvPr/>
        </p:nvSpPr>
        <p:spPr>
          <a:xfrm>
            <a:off x="4800600" y="3385280"/>
            <a:ext cx="31678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Our final packet!</a:t>
            </a:r>
          </a:p>
        </p:txBody>
      </p:sp>
      <p:pic>
        <p:nvPicPr>
          <p:cNvPr id="13" name="Picture 12" descr="Business people giving thumbs up">
            <a:extLst>
              <a:ext uri="{FF2B5EF4-FFF2-40B4-BE49-F238E27FC236}">
                <a16:creationId xmlns:a16="http://schemas.microsoft.com/office/drawing/2014/main" id="{CADC4DE5-3D6A-F777-4013-3C46CCD228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400" y="2863449"/>
            <a:ext cx="2914801" cy="1867080"/>
          </a:xfrm>
          <a:prstGeom prst="rect">
            <a:avLst/>
          </a:prstGeom>
        </p:spPr>
      </p:pic>
      <p:pic>
        <p:nvPicPr>
          <p:cNvPr id="14" name="Picture 6" descr="Heka Naturals Russian Nesting Dolls, 5 Traditional Matryoshka Roses Style |  Babushka Wooden Dolls, Pink Roses Design, Hand Made in Russia | Roses, 5  piece, 18 cm (7 inches) : Amazon.co.uk: Toys &amp; Games">
            <a:extLst>
              <a:ext uri="{FF2B5EF4-FFF2-40B4-BE49-F238E27FC236}">
                <a16:creationId xmlns:a16="http://schemas.microsoft.com/office/drawing/2014/main" id="{A2E18399-D353-21E5-9701-B876953ED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4633577"/>
            <a:ext cx="1780019" cy="1757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65FC7C-C9D0-1779-1455-2B4FC8269CB0}"/>
              </a:ext>
            </a:extLst>
          </p:cNvPr>
          <p:cNvSpPr txBox="1"/>
          <p:nvPr/>
        </p:nvSpPr>
        <p:spPr>
          <a:xfrm>
            <a:off x="5943600" y="5355419"/>
            <a:ext cx="5036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initially packet gets encapsulated multiple times, sort of like a nesting doll!</a:t>
            </a:r>
          </a:p>
        </p:txBody>
      </p:sp>
    </p:spTree>
    <p:extLst>
      <p:ext uri="{BB962C8B-B14F-4D97-AF65-F5344CB8AC3E}">
        <p14:creationId xmlns:p14="http://schemas.microsoft.com/office/powerpoint/2010/main" val="3696085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A9DAB-7D03-A99A-837E-DA7A031F4248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F10A5E-AF21-0085-5610-A3F055033983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15F887-66CE-1259-6BA0-32AF0B4A6FCA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03416-DEF9-43AA-8A2D-3A728E1D1761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7775D1-A9AB-211A-72ED-51E3F65229D5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35BF88-A3A7-D3AC-85F4-00420372AAC2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A8857-EF22-16F4-170D-1D473D4A8DB4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875226-FEC0-EB61-5F02-17EAF7CCADDB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D31981-0D98-B81A-88F6-55A17EDA9BCE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5D98FA-2B38-F986-A0BE-E36E8056C340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AF96D4-197C-E661-4F19-8DECBEDFE388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D4F07A-1E29-C56B-6E72-2B4446CD0C3A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760501-E62F-2176-CF9B-37148FA04C46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D40C5-A89F-802A-3D12-760D0CFFF68D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C9930F-3739-037E-4545-C9078625A851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8C9CA-40FB-4057-CA7E-F9E8A41A8E4B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0E69C-A50B-3A0B-5D6C-B0047CFF06B4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EC5E5-0885-4367-15B5-26B237CEFA8A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4700C5F-9568-E00C-25B7-B5ECDCE1430A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EE97A-E76C-26EF-4EC2-AC4D7B4A973F}"/>
              </a:ext>
            </a:extLst>
          </p:cNvPr>
          <p:cNvSpPr txBox="1"/>
          <p:nvPr/>
        </p:nvSpPr>
        <p:spPr>
          <a:xfrm>
            <a:off x="6488701" y="2599876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480F60-18A0-C48C-2DC5-FEBC8684F04B}"/>
              </a:ext>
            </a:extLst>
          </p:cNvPr>
          <p:cNvSpPr/>
          <p:nvPr/>
        </p:nvSpPr>
        <p:spPr>
          <a:xfrm>
            <a:off x="7334478" y="3309992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AF2AF9-FBE4-4BE2-E978-5A22744B9F0C}"/>
              </a:ext>
            </a:extLst>
          </p:cNvPr>
          <p:cNvSpPr txBox="1"/>
          <p:nvPr/>
        </p:nvSpPr>
        <p:spPr>
          <a:xfrm>
            <a:off x="7796751" y="36655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8F723-A136-2091-C065-9360BE6C2BD8}"/>
              </a:ext>
            </a:extLst>
          </p:cNvPr>
          <p:cNvSpPr/>
          <p:nvPr/>
        </p:nvSpPr>
        <p:spPr>
          <a:xfrm>
            <a:off x="738282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A0BA63-B203-25A8-3F12-5B2BAD9FADCA}"/>
              </a:ext>
            </a:extLst>
          </p:cNvPr>
          <p:cNvSpPr txBox="1"/>
          <p:nvPr/>
        </p:nvSpPr>
        <p:spPr>
          <a:xfrm>
            <a:off x="6181910" y="4200599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493F23-2E2C-3261-BC83-7240D148BFEB}"/>
              </a:ext>
            </a:extLst>
          </p:cNvPr>
          <p:cNvSpPr/>
          <p:nvPr/>
        </p:nvSpPr>
        <p:spPr>
          <a:xfrm>
            <a:off x="764442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828EF3-E9FF-276E-1C08-7CD3C221A87E}"/>
              </a:ext>
            </a:extLst>
          </p:cNvPr>
          <p:cNvSpPr/>
          <p:nvPr/>
        </p:nvSpPr>
        <p:spPr>
          <a:xfrm>
            <a:off x="79060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4E8751-7C37-C413-F2F2-7B3A249F2EFC}"/>
              </a:ext>
            </a:extLst>
          </p:cNvPr>
          <p:cNvSpPr/>
          <p:nvPr/>
        </p:nvSpPr>
        <p:spPr>
          <a:xfrm>
            <a:off x="8167640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AA2EF7-E79E-9481-45C3-3A4261007934}"/>
              </a:ext>
            </a:extLst>
          </p:cNvPr>
          <p:cNvSpPr/>
          <p:nvPr/>
        </p:nvSpPr>
        <p:spPr>
          <a:xfrm>
            <a:off x="842923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ED623B-6DD5-F81A-1B33-AA125AE37661}"/>
              </a:ext>
            </a:extLst>
          </p:cNvPr>
          <p:cNvSpPr/>
          <p:nvPr/>
        </p:nvSpPr>
        <p:spPr>
          <a:xfrm>
            <a:off x="869084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CE97D7-E39C-B3C0-EDA0-BC50E7BC8B7A}"/>
              </a:ext>
            </a:extLst>
          </p:cNvPr>
          <p:cNvSpPr/>
          <p:nvPr/>
        </p:nvSpPr>
        <p:spPr>
          <a:xfrm>
            <a:off x="895375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268D9F-1469-BED6-D7B2-E5DBDBCDF9B6}"/>
              </a:ext>
            </a:extLst>
          </p:cNvPr>
          <p:cNvSpPr/>
          <p:nvPr/>
        </p:nvSpPr>
        <p:spPr>
          <a:xfrm>
            <a:off x="921536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EB470F-9F74-E55C-B9D2-D0E65B73231A}"/>
              </a:ext>
            </a:extLst>
          </p:cNvPr>
          <p:cNvSpPr/>
          <p:nvPr/>
        </p:nvSpPr>
        <p:spPr>
          <a:xfrm>
            <a:off x="9483627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455E64-0F65-2C85-ED60-34FD8635FAB2}"/>
              </a:ext>
            </a:extLst>
          </p:cNvPr>
          <p:cNvSpPr/>
          <p:nvPr/>
        </p:nvSpPr>
        <p:spPr>
          <a:xfrm>
            <a:off x="9745233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96C579-DF70-0B95-27A4-F73960FFB7B6}"/>
              </a:ext>
            </a:extLst>
          </p:cNvPr>
          <p:cNvSpPr/>
          <p:nvPr/>
        </p:nvSpPr>
        <p:spPr>
          <a:xfrm>
            <a:off x="10006828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A50D29-5B23-C75E-95AE-958927A2ABD1}"/>
              </a:ext>
            </a:extLst>
          </p:cNvPr>
          <p:cNvSpPr/>
          <p:nvPr/>
        </p:nvSpPr>
        <p:spPr>
          <a:xfrm>
            <a:off x="102684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8C0C58-8221-CBF7-60EE-47C0F5273076}"/>
              </a:ext>
            </a:extLst>
          </p:cNvPr>
          <p:cNvSpPr/>
          <p:nvPr/>
        </p:nvSpPr>
        <p:spPr>
          <a:xfrm>
            <a:off x="1052791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EAC72E-515D-D7C5-8116-FA9C988608CF}"/>
              </a:ext>
            </a:extLst>
          </p:cNvPr>
          <p:cNvSpPr/>
          <p:nvPr/>
        </p:nvSpPr>
        <p:spPr>
          <a:xfrm>
            <a:off x="1078951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48F6BB-E2BC-96B2-7FD4-62A311518117}"/>
              </a:ext>
            </a:extLst>
          </p:cNvPr>
          <p:cNvSpPr txBox="1"/>
          <p:nvPr/>
        </p:nvSpPr>
        <p:spPr>
          <a:xfrm>
            <a:off x="6251353" y="4915856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A1DB4-315A-5D3A-9817-CC5B5E26DE33}"/>
              </a:ext>
            </a:extLst>
          </p:cNvPr>
          <p:cNvSpPr txBox="1"/>
          <p:nvPr/>
        </p:nvSpPr>
        <p:spPr>
          <a:xfrm>
            <a:off x="6273145" y="54705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buffer is full… </a:t>
            </a:r>
          </a:p>
        </p:txBody>
      </p:sp>
    </p:spTree>
    <p:extLst>
      <p:ext uri="{BB962C8B-B14F-4D97-AF65-F5344CB8AC3E}">
        <p14:creationId xmlns:p14="http://schemas.microsoft.com/office/powerpoint/2010/main" val="22712851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A9DAB-7D03-A99A-837E-DA7A031F4248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F10A5E-AF21-0085-5610-A3F055033983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15F887-66CE-1259-6BA0-32AF0B4A6FCA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03416-DEF9-43AA-8A2D-3A728E1D1761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7775D1-A9AB-211A-72ED-51E3F65229D5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35BF88-A3A7-D3AC-85F4-00420372AAC2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A8857-EF22-16F4-170D-1D473D4A8DB4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875226-FEC0-EB61-5F02-17EAF7CCADDB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D31981-0D98-B81A-88F6-55A17EDA9BCE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5D98FA-2B38-F986-A0BE-E36E8056C340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AF96D4-197C-E661-4F19-8DECBEDFE388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D4F07A-1E29-C56B-6E72-2B4446CD0C3A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760501-E62F-2176-CF9B-37148FA04C46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D40C5-A89F-802A-3D12-760D0CFFF68D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C9930F-3739-037E-4545-C9078625A851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8C9CA-40FB-4057-CA7E-F9E8A41A8E4B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0E69C-A50B-3A0B-5D6C-B0047CFF06B4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EC5E5-0885-4367-15B5-26B237CEFA8A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4700C5F-9568-E00C-25B7-B5ECDCE1430A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EE97A-E76C-26EF-4EC2-AC4D7B4A973F}"/>
              </a:ext>
            </a:extLst>
          </p:cNvPr>
          <p:cNvSpPr txBox="1"/>
          <p:nvPr/>
        </p:nvSpPr>
        <p:spPr>
          <a:xfrm>
            <a:off x="6488701" y="2599876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480F60-18A0-C48C-2DC5-FEBC8684F04B}"/>
              </a:ext>
            </a:extLst>
          </p:cNvPr>
          <p:cNvSpPr/>
          <p:nvPr/>
        </p:nvSpPr>
        <p:spPr>
          <a:xfrm>
            <a:off x="7334478" y="3309992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AF2AF9-FBE4-4BE2-E978-5A22744B9F0C}"/>
              </a:ext>
            </a:extLst>
          </p:cNvPr>
          <p:cNvSpPr txBox="1"/>
          <p:nvPr/>
        </p:nvSpPr>
        <p:spPr>
          <a:xfrm>
            <a:off x="7796751" y="36655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8F723-A136-2091-C065-9360BE6C2BD8}"/>
              </a:ext>
            </a:extLst>
          </p:cNvPr>
          <p:cNvSpPr/>
          <p:nvPr/>
        </p:nvSpPr>
        <p:spPr>
          <a:xfrm>
            <a:off x="738282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A0BA63-B203-25A8-3F12-5B2BAD9FADCA}"/>
              </a:ext>
            </a:extLst>
          </p:cNvPr>
          <p:cNvSpPr txBox="1"/>
          <p:nvPr/>
        </p:nvSpPr>
        <p:spPr>
          <a:xfrm>
            <a:off x="6181910" y="4200599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493F23-2E2C-3261-BC83-7240D148BFEB}"/>
              </a:ext>
            </a:extLst>
          </p:cNvPr>
          <p:cNvSpPr/>
          <p:nvPr/>
        </p:nvSpPr>
        <p:spPr>
          <a:xfrm>
            <a:off x="764442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828EF3-E9FF-276E-1C08-7CD3C221A87E}"/>
              </a:ext>
            </a:extLst>
          </p:cNvPr>
          <p:cNvSpPr/>
          <p:nvPr/>
        </p:nvSpPr>
        <p:spPr>
          <a:xfrm>
            <a:off x="79060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4E8751-7C37-C413-F2F2-7B3A249F2EFC}"/>
              </a:ext>
            </a:extLst>
          </p:cNvPr>
          <p:cNvSpPr/>
          <p:nvPr/>
        </p:nvSpPr>
        <p:spPr>
          <a:xfrm>
            <a:off x="8167640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AA2EF7-E79E-9481-45C3-3A4261007934}"/>
              </a:ext>
            </a:extLst>
          </p:cNvPr>
          <p:cNvSpPr/>
          <p:nvPr/>
        </p:nvSpPr>
        <p:spPr>
          <a:xfrm>
            <a:off x="842923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ED623B-6DD5-F81A-1B33-AA125AE37661}"/>
              </a:ext>
            </a:extLst>
          </p:cNvPr>
          <p:cNvSpPr/>
          <p:nvPr/>
        </p:nvSpPr>
        <p:spPr>
          <a:xfrm>
            <a:off x="869084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CE97D7-E39C-B3C0-EDA0-BC50E7BC8B7A}"/>
              </a:ext>
            </a:extLst>
          </p:cNvPr>
          <p:cNvSpPr/>
          <p:nvPr/>
        </p:nvSpPr>
        <p:spPr>
          <a:xfrm>
            <a:off x="895375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268D9F-1469-BED6-D7B2-E5DBDBCDF9B6}"/>
              </a:ext>
            </a:extLst>
          </p:cNvPr>
          <p:cNvSpPr/>
          <p:nvPr/>
        </p:nvSpPr>
        <p:spPr>
          <a:xfrm>
            <a:off x="921536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EB470F-9F74-E55C-B9D2-D0E65B73231A}"/>
              </a:ext>
            </a:extLst>
          </p:cNvPr>
          <p:cNvSpPr/>
          <p:nvPr/>
        </p:nvSpPr>
        <p:spPr>
          <a:xfrm>
            <a:off x="9483627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455E64-0F65-2C85-ED60-34FD8635FAB2}"/>
              </a:ext>
            </a:extLst>
          </p:cNvPr>
          <p:cNvSpPr/>
          <p:nvPr/>
        </p:nvSpPr>
        <p:spPr>
          <a:xfrm>
            <a:off x="9745233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96C579-DF70-0B95-27A4-F73960FFB7B6}"/>
              </a:ext>
            </a:extLst>
          </p:cNvPr>
          <p:cNvSpPr/>
          <p:nvPr/>
        </p:nvSpPr>
        <p:spPr>
          <a:xfrm>
            <a:off x="10006828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A50D29-5B23-C75E-95AE-958927A2ABD1}"/>
              </a:ext>
            </a:extLst>
          </p:cNvPr>
          <p:cNvSpPr/>
          <p:nvPr/>
        </p:nvSpPr>
        <p:spPr>
          <a:xfrm>
            <a:off x="102684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8C0C58-8221-CBF7-60EE-47C0F5273076}"/>
              </a:ext>
            </a:extLst>
          </p:cNvPr>
          <p:cNvSpPr/>
          <p:nvPr/>
        </p:nvSpPr>
        <p:spPr>
          <a:xfrm>
            <a:off x="1052791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EAC72E-515D-D7C5-8116-FA9C988608CF}"/>
              </a:ext>
            </a:extLst>
          </p:cNvPr>
          <p:cNvSpPr/>
          <p:nvPr/>
        </p:nvSpPr>
        <p:spPr>
          <a:xfrm>
            <a:off x="1078951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48F6BB-E2BC-96B2-7FD4-62A311518117}"/>
              </a:ext>
            </a:extLst>
          </p:cNvPr>
          <p:cNvSpPr txBox="1"/>
          <p:nvPr/>
        </p:nvSpPr>
        <p:spPr>
          <a:xfrm>
            <a:off x="6251353" y="4915856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A1DB4-315A-5D3A-9817-CC5B5E26DE33}"/>
              </a:ext>
            </a:extLst>
          </p:cNvPr>
          <p:cNvSpPr txBox="1"/>
          <p:nvPr/>
        </p:nvSpPr>
        <p:spPr>
          <a:xfrm>
            <a:off x="6273145" y="54705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buffer is full…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FFBB-9EC5-9E07-951D-E88A957F5136}"/>
              </a:ext>
            </a:extLst>
          </p:cNvPr>
          <p:cNvSpPr txBox="1"/>
          <p:nvPr/>
        </p:nvSpPr>
        <p:spPr>
          <a:xfrm>
            <a:off x="8382000" y="552553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won’t be able to accept new connections!</a:t>
            </a:r>
          </a:p>
        </p:txBody>
      </p:sp>
    </p:spTree>
    <p:extLst>
      <p:ext uri="{BB962C8B-B14F-4D97-AF65-F5344CB8AC3E}">
        <p14:creationId xmlns:p14="http://schemas.microsoft.com/office/powerpoint/2010/main" val="4138114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F55A5F-9B41-EED0-3255-028B79758BE9}"/>
              </a:ext>
            </a:extLst>
          </p:cNvPr>
          <p:cNvSpPr txBox="1"/>
          <p:nvPr/>
        </p:nvSpPr>
        <p:spPr>
          <a:xfrm>
            <a:off x="76200" y="38100"/>
            <a:ext cx="3315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do some evil stuff</a:t>
            </a:r>
          </a:p>
        </p:txBody>
      </p:sp>
      <p:pic>
        <p:nvPicPr>
          <p:cNvPr id="6" name="Graphic 5" descr="Database outline">
            <a:extLst>
              <a:ext uri="{FF2B5EF4-FFF2-40B4-BE49-F238E27FC236}">
                <a16:creationId xmlns:a16="http://schemas.microsoft.com/office/drawing/2014/main" id="{70FDC597-5450-4035-13C9-9E84072A5D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852CC843-EA7C-941C-0A05-5B2AC1242F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D1083B-E69A-E3E7-7287-E5DE229D3AE7}"/>
              </a:ext>
            </a:extLst>
          </p:cNvPr>
          <p:cNvSpPr txBox="1"/>
          <p:nvPr/>
        </p:nvSpPr>
        <p:spPr>
          <a:xfrm>
            <a:off x="9372600" y="45471"/>
            <a:ext cx="29368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Suppose that we find a server that accepts TCP connections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C41C1B-5C85-6347-F479-E6B257C43201}"/>
              </a:ext>
            </a:extLst>
          </p:cNvPr>
          <p:cNvSpPr txBox="1"/>
          <p:nvPr/>
        </p:nvSpPr>
        <p:spPr>
          <a:xfrm>
            <a:off x="9400709" y="949040"/>
            <a:ext cx="2727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TCP server will accept </a:t>
            </a:r>
            <a:r>
              <a:rPr lang="en-US" b="1" dirty="0"/>
              <a:t>SYN</a:t>
            </a:r>
            <a:r>
              <a:rPr lang="en-US" dirty="0"/>
              <a:t> requests, send out a </a:t>
            </a:r>
            <a:r>
              <a:rPr lang="en-US" b="1" dirty="0"/>
              <a:t>SYN+ACK</a:t>
            </a:r>
            <a:r>
              <a:rPr lang="en-US" dirty="0"/>
              <a:t>, and then </a:t>
            </a:r>
            <a:r>
              <a:rPr lang="en-US" u="sng" dirty="0"/>
              <a:t>wait</a:t>
            </a:r>
            <a:r>
              <a:rPr lang="en-US" dirty="0"/>
              <a:t> to receive an </a:t>
            </a:r>
            <a:r>
              <a:rPr lang="en-US" b="1" dirty="0"/>
              <a:t>ACK</a:t>
            </a:r>
            <a:r>
              <a:rPr lang="en-US" dirty="0"/>
              <a:t> </a:t>
            </a:r>
          </a:p>
        </p:txBody>
      </p:sp>
      <p:pic>
        <p:nvPicPr>
          <p:cNvPr id="30" name="Graphic 29" descr="Database outline">
            <a:extLst>
              <a:ext uri="{FF2B5EF4-FFF2-40B4-BE49-F238E27FC236}">
                <a16:creationId xmlns:a16="http://schemas.microsoft.com/office/drawing/2014/main" id="{93FA1182-B3BF-D07B-DAF0-17E6BD9EEC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81600" y="543437"/>
            <a:ext cx="1219200" cy="1219200"/>
          </a:xfrm>
          <a:prstGeom prst="rect">
            <a:avLst/>
          </a:prstGeom>
        </p:spPr>
      </p:pic>
      <p:pic>
        <p:nvPicPr>
          <p:cNvPr id="31" name="Graphic 30" descr="Laptop with solid fill">
            <a:extLst>
              <a:ext uri="{FF2B5EF4-FFF2-40B4-BE49-F238E27FC236}">
                <a16:creationId xmlns:a16="http://schemas.microsoft.com/office/drawing/2014/main" id="{DA507005-067F-825D-1BDF-186F70512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400" y="507136"/>
            <a:ext cx="1371600" cy="13716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9BA5B2D-691D-E92F-864A-C25A3AA63419}"/>
              </a:ext>
            </a:extLst>
          </p:cNvPr>
          <p:cNvSpPr txBox="1"/>
          <p:nvPr/>
        </p:nvSpPr>
        <p:spPr>
          <a:xfrm>
            <a:off x="157633" y="1610237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6BA9BC-7F7D-44D5-4A24-00F5B9496BCF}"/>
              </a:ext>
            </a:extLst>
          </p:cNvPr>
          <p:cNvSpPr txBox="1"/>
          <p:nvPr/>
        </p:nvSpPr>
        <p:spPr>
          <a:xfrm>
            <a:off x="5141022" y="1613724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B895079-5059-C935-EED3-60126D7FF0AC}"/>
              </a:ext>
            </a:extLst>
          </p:cNvPr>
          <p:cNvCxnSpPr>
            <a:cxnSpLocks/>
          </p:cNvCxnSpPr>
          <p:nvPr/>
        </p:nvCxnSpPr>
        <p:spPr>
          <a:xfrm>
            <a:off x="5867400" y="1979569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DCA9DAB-7D03-A99A-837E-DA7A031F4248}"/>
              </a:ext>
            </a:extLst>
          </p:cNvPr>
          <p:cNvCxnSpPr>
            <a:cxnSpLocks/>
          </p:cNvCxnSpPr>
          <p:nvPr/>
        </p:nvCxnSpPr>
        <p:spPr>
          <a:xfrm>
            <a:off x="838200" y="2057400"/>
            <a:ext cx="0" cy="4141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F10A5E-AF21-0085-5610-A3F055033983}"/>
              </a:ext>
            </a:extLst>
          </p:cNvPr>
          <p:cNvCxnSpPr>
            <a:cxnSpLocks/>
          </p:cNvCxnSpPr>
          <p:nvPr/>
        </p:nvCxnSpPr>
        <p:spPr>
          <a:xfrm>
            <a:off x="1066800" y="220980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15F887-66CE-1259-6BA0-32AF0B4A6FCA}"/>
              </a:ext>
            </a:extLst>
          </p:cNvPr>
          <p:cNvSpPr txBox="1"/>
          <p:nvPr/>
        </p:nvSpPr>
        <p:spPr>
          <a:xfrm>
            <a:off x="3003539" y="207330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2603416-DEF9-43AA-8A2D-3A728E1D1761}"/>
              </a:ext>
            </a:extLst>
          </p:cNvPr>
          <p:cNvCxnSpPr>
            <a:cxnSpLocks/>
          </p:cNvCxnSpPr>
          <p:nvPr/>
        </p:nvCxnSpPr>
        <p:spPr>
          <a:xfrm>
            <a:off x="1028700" y="262856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97775D1-A9AB-211A-72ED-51E3F65229D5}"/>
              </a:ext>
            </a:extLst>
          </p:cNvPr>
          <p:cNvSpPr txBox="1"/>
          <p:nvPr/>
        </p:nvSpPr>
        <p:spPr>
          <a:xfrm>
            <a:off x="2965439" y="249206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35BF88-A3A7-D3AC-85F4-00420372AAC2}"/>
              </a:ext>
            </a:extLst>
          </p:cNvPr>
          <p:cNvCxnSpPr>
            <a:cxnSpLocks/>
          </p:cNvCxnSpPr>
          <p:nvPr/>
        </p:nvCxnSpPr>
        <p:spPr>
          <a:xfrm>
            <a:off x="1047750" y="3063488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CEA8857-EF22-16F4-170D-1D473D4A8DB4}"/>
              </a:ext>
            </a:extLst>
          </p:cNvPr>
          <p:cNvSpPr txBox="1"/>
          <p:nvPr/>
        </p:nvSpPr>
        <p:spPr>
          <a:xfrm>
            <a:off x="2984489" y="2926989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875226-FEC0-EB61-5F02-17EAF7CCADDB}"/>
              </a:ext>
            </a:extLst>
          </p:cNvPr>
          <p:cNvCxnSpPr>
            <a:cxnSpLocks/>
          </p:cNvCxnSpPr>
          <p:nvPr/>
        </p:nvCxnSpPr>
        <p:spPr>
          <a:xfrm>
            <a:off x="1022472" y="3468021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9D31981-0D98-B81A-88F6-55A17EDA9BCE}"/>
              </a:ext>
            </a:extLst>
          </p:cNvPr>
          <p:cNvSpPr txBox="1"/>
          <p:nvPr/>
        </p:nvSpPr>
        <p:spPr>
          <a:xfrm>
            <a:off x="2959211" y="333152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5D98FA-2B38-F986-A0BE-E36E8056C340}"/>
              </a:ext>
            </a:extLst>
          </p:cNvPr>
          <p:cNvCxnSpPr>
            <a:cxnSpLocks/>
          </p:cNvCxnSpPr>
          <p:nvPr/>
        </p:nvCxnSpPr>
        <p:spPr>
          <a:xfrm>
            <a:off x="984372" y="3886782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8AF96D4-197C-E661-4F19-8DECBEDFE388}"/>
              </a:ext>
            </a:extLst>
          </p:cNvPr>
          <p:cNvSpPr txBox="1"/>
          <p:nvPr/>
        </p:nvSpPr>
        <p:spPr>
          <a:xfrm>
            <a:off x="2921111" y="375028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0D4F07A-1E29-C56B-6E72-2B4446CD0C3A}"/>
              </a:ext>
            </a:extLst>
          </p:cNvPr>
          <p:cNvCxnSpPr>
            <a:cxnSpLocks/>
          </p:cNvCxnSpPr>
          <p:nvPr/>
        </p:nvCxnSpPr>
        <p:spPr>
          <a:xfrm>
            <a:off x="1003422" y="432170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2760501-E62F-2176-CF9B-37148FA04C46}"/>
              </a:ext>
            </a:extLst>
          </p:cNvPr>
          <p:cNvSpPr txBox="1"/>
          <p:nvPr/>
        </p:nvSpPr>
        <p:spPr>
          <a:xfrm>
            <a:off x="2940161" y="418521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88D40C5-A89F-802A-3D12-760D0CFFF68D}"/>
              </a:ext>
            </a:extLst>
          </p:cNvPr>
          <p:cNvCxnSpPr>
            <a:cxnSpLocks/>
          </p:cNvCxnSpPr>
          <p:nvPr/>
        </p:nvCxnSpPr>
        <p:spPr>
          <a:xfrm>
            <a:off x="1003422" y="4738389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6C9930F-3739-037E-4545-C9078625A851}"/>
              </a:ext>
            </a:extLst>
          </p:cNvPr>
          <p:cNvSpPr txBox="1"/>
          <p:nvPr/>
        </p:nvSpPr>
        <p:spPr>
          <a:xfrm>
            <a:off x="2940161" y="460189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18C9CA-40FB-4057-CA7E-F9E8A41A8E4B}"/>
              </a:ext>
            </a:extLst>
          </p:cNvPr>
          <p:cNvCxnSpPr>
            <a:cxnSpLocks/>
          </p:cNvCxnSpPr>
          <p:nvPr/>
        </p:nvCxnSpPr>
        <p:spPr>
          <a:xfrm>
            <a:off x="965322" y="5157150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E0E69C-A50B-3A0B-5D6C-B0047CFF06B4}"/>
              </a:ext>
            </a:extLst>
          </p:cNvPr>
          <p:cNvSpPr txBox="1"/>
          <p:nvPr/>
        </p:nvSpPr>
        <p:spPr>
          <a:xfrm>
            <a:off x="2902061" y="502065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6FEC5E5-0885-4367-15B5-26B237CEFA8A}"/>
              </a:ext>
            </a:extLst>
          </p:cNvPr>
          <p:cNvCxnSpPr>
            <a:cxnSpLocks/>
          </p:cNvCxnSpPr>
          <p:nvPr/>
        </p:nvCxnSpPr>
        <p:spPr>
          <a:xfrm>
            <a:off x="984372" y="5592077"/>
            <a:ext cx="4648200" cy="5334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4700C5F-9568-E00C-25B7-B5ECDCE1430A}"/>
              </a:ext>
            </a:extLst>
          </p:cNvPr>
          <p:cNvSpPr txBox="1"/>
          <p:nvPr/>
        </p:nvSpPr>
        <p:spPr>
          <a:xfrm>
            <a:off x="2921111" y="545557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DEE97A-E76C-26EF-4EC2-AC4D7B4A973F}"/>
              </a:ext>
            </a:extLst>
          </p:cNvPr>
          <p:cNvSpPr txBox="1"/>
          <p:nvPr/>
        </p:nvSpPr>
        <p:spPr>
          <a:xfrm>
            <a:off x="6488701" y="2599876"/>
            <a:ext cx="5480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TCP server will </a:t>
            </a:r>
            <a:r>
              <a:rPr lang="en-US" b="1" dirty="0"/>
              <a:t>hold</a:t>
            </a:r>
            <a:r>
              <a:rPr lang="en-US" dirty="0"/>
              <a:t> our request until we drop it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8480F60-18A0-C48C-2DC5-FEBC8684F04B}"/>
              </a:ext>
            </a:extLst>
          </p:cNvPr>
          <p:cNvSpPr/>
          <p:nvPr/>
        </p:nvSpPr>
        <p:spPr>
          <a:xfrm>
            <a:off x="7334478" y="3309992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9AF2AF9-FBE4-4BE2-E978-5A22744B9F0C}"/>
              </a:ext>
            </a:extLst>
          </p:cNvPr>
          <p:cNvSpPr txBox="1"/>
          <p:nvPr/>
        </p:nvSpPr>
        <p:spPr>
          <a:xfrm>
            <a:off x="7796751" y="3665557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C5F8F723-A136-2091-C065-9360BE6C2BD8}"/>
              </a:ext>
            </a:extLst>
          </p:cNvPr>
          <p:cNvSpPr/>
          <p:nvPr/>
        </p:nvSpPr>
        <p:spPr>
          <a:xfrm>
            <a:off x="738282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A0BA63-B203-25A8-3F12-5B2BAD9FADCA}"/>
              </a:ext>
            </a:extLst>
          </p:cNvPr>
          <p:cNvSpPr txBox="1"/>
          <p:nvPr/>
        </p:nvSpPr>
        <p:spPr>
          <a:xfrm>
            <a:off x="6181910" y="4200599"/>
            <a:ext cx="4094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can quickly the SYN queue buffer with our spoofed request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B493F23-2E2C-3261-BC83-7240D148BFEB}"/>
              </a:ext>
            </a:extLst>
          </p:cNvPr>
          <p:cNvSpPr/>
          <p:nvPr/>
        </p:nvSpPr>
        <p:spPr>
          <a:xfrm>
            <a:off x="764442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D828EF3-E9FF-276E-1C08-7CD3C221A87E}"/>
              </a:ext>
            </a:extLst>
          </p:cNvPr>
          <p:cNvSpPr/>
          <p:nvPr/>
        </p:nvSpPr>
        <p:spPr>
          <a:xfrm>
            <a:off x="79060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C4E8751-7C37-C413-F2F2-7B3A249F2EFC}"/>
              </a:ext>
            </a:extLst>
          </p:cNvPr>
          <p:cNvSpPr/>
          <p:nvPr/>
        </p:nvSpPr>
        <p:spPr>
          <a:xfrm>
            <a:off x="8167640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AA2EF7-E79E-9481-45C3-3A4261007934}"/>
              </a:ext>
            </a:extLst>
          </p:cNvPr>
          <p:cNvSpPr/>
          <p:nvPr/>
        </p:nvSpPr>
        <p:spPr>
          <a:xfrm>
            <a:off x="842923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BED623B-6DD5-F81A-1B33-AA125AE37661}"/>
              </a:ext>
            </a:extLst>
          </p:cNvPr>
          <p:cNvSpPr/>
          <p:nvPr/>
        </p:nvSpPr>
        <p:spPr>
          <a:xfrm>
            <a:off x="869084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6CE97D7-E39C-B3C0-EDA0-BC50E7BC8B7A}"/>
              </a:ext>
            </a:extLst>
          </p:cNvPr>
          <p:cNvSpPr/>
          <p:nvPr/>
        </p:nvSpPr>
        <p:spPr>
          <a:xfrm>
            <a:off x="8953755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F268D9F-1469-BED6-D7B2-E5DBDBCDF9B6}"/>
              </a:ext>
            </a:extLst>
          </p:cNvPr>
          <p:cNvSpPr/>
          <p:nvPr/>
        </p:nvSpPr>
        <p:spPr>
          <a:xfrm>
            <a:off x="9215361" y="3325827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6EB470F-9F74-E55C-B9D2-D0E65B73231A}"/>
              </a:ext>
            </a:extLst>
          </p:cNvPr>
          <p:cNvSpPr/>
          <p:nvPr/>
        </p:nvSpPr>
        <p:spPr>
          <a:xfrm>
            <a:off x="9483627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C455E64-0F65-2C85-ED60-34FD8635FAB2}"/>
              </a:ext>
            </a:extLst>
          </p:cNvPr>
          <p:cNvSpPr/>
          <p:nvPr/>
        </p:nvSpPr>
        <p:spPr>
          <a:xfrm>
            <a:off x="9745233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696C579-DF70-0B95-27A4-F73960FFB7B6}"/>
              </a:ext>
            </a:extLst>
          </p:cNvPr>
          <p:cNvSpPr/>
          <p:nvPr/>
        </p:nvSpPr>
        <p:spPr>
          <a:xfrm>
            <a:off x="10006828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2A50D29-5B23-C75E-95AE-958927A2ABD1}"/>
              </a:ext>
            </a:extLst>
          </p:cNvPr>
          <p:cNvSpPr/>
          <p:nvPr/>
        </p:nvSpPr>
        <p:spPr>
          <a:xfrm>
            <a:off x="10268434" y="333073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B8C0C58-8221-CBF7-60EE-47C0F5273076}"/>
              </a:ext>
            </a:extLst>
          </p:cNvPr>
          <p:cNvSpPr/>
          <p:nvPr/>
        </p:nvSpPr>
        <p:spPr>
          <a:xfrm>
            <a:off x="10527912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EAC72E-515D-D7C5-8116-FA9C988608CF}"/>
              </a:ext>
            </a:extLst>
          </p:cNvPr>
          <p:cNvSpPr/>
          <p:nvPr/>
        </p:nvSpPr>
        <p:spPr>
          <a:xfrm>
            <a:off x="10789518" y="333491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248F6BB-E2BC-96B2-7FD4-62A311518117}"/>
              </a:ext>
            </a:extLst>
          </p:cNvPr>
          <p:cNvSpPr txBox="1"/>
          <p:nvPr/>
        </p:nvSpPr>
        <p:spPr>
          <a:xfrm>
            <a:off x="6251353" y="4915856"/>
            <a:ext cx="5336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will hold those requests in the queue while it waits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6A1DB4-315A-5D3A-9817-CC5B5E26DE33}"/>
              </a:ext>
            </a:extLst>
          </p:cNvPr>
          <p:cNvSpPr txBox="1"/>
          <p:nvPr/>
        </p:nvSpPr>
        <p:spPr>
          <a:xfrm>
            <a:off x="6273145" y="547054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If the buffer is full…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FFFFBB-9EC5-9E07-951D-E88A957F5136}"/>
              </a:ext>
            </a:extLst>
          </p:cNvPr>
          <p:cNvSpPr txBox="1"/>
          <p:nvPr/>
        </p:nvSpPr>
        <p:spPr>
          <a:xfrm>
            <a:off x="8382000" y="5525530"/>
            <a:ext cx="335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TCP server won’t be able to accept new connections!</a:t>
            </a:r>
          </a:p>
        </p:txBody>
      </p:sp>
    </p:spTree>
    <p:extLst>
      <p:ext uri="{BB962C8B-B14F-4D97-AF65-F5344CB8AC3E}">
        <p14:creationId xmlns:p14="http://schemas.microsoft.com/office/powerpoint/2010/main" val="475734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9F18F4-20D7-B5F8-D671-D1ACE0B1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" y="1295400"/>
            <a:ext cx="4549731" cy="414337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A046418-B90F-480B-7C6C-885802778BFC}"/>
              </a:ext>
            </a:extLst>
          </p:cNvPr>
          <p:cNvSpPr/>
          <p:nvPr/>
        </p:nvSpPr>
        <p:spPr>
          <a:xfrm>
            <a:off x="3886200" y="2667000"/>
            <a:ext cx="1905000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79E212-2CC2-44EA-A27A-FC0044246BFC}"/>
              </a:ext>
            </a:extLst>
          </p:cNvPr>
          <p:cNvSpPr/>
          <p:nvPr/>
        </p:nvSpPr>
        <p:spPr>
          <a:xfrm>
            <a:off x="3962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10FA3-3916-2273-8460-EC2FE362B5E2}"/>
              </a:ext>
            </a:extLst>
          </p:cNvPr>
          <p:cNvSpPr/>
          <p:nvPr/>
        </p:nvSpPr>
        <p:spPr>
          <a:xfrm>
            <a:off x="42672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B48896-CF54-A6E2-A53E-E48E7638BED1}"/>
              </a:ext>
            </a:extLst>
          </p:cNvPr>
          <p:cNvSpPr/>
          <p:nvPr/>
        </p:nvSpPr>
        <p:spPr>
          <a:xfrm>
            <a:off x="45720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D7621D-3697-80EA-1BD0-4B1DD8FB572B}"/>
              </a:ext>
            </a:extLst>
          </p:cNvPr>
          <p:cNvSpPr/>
          <p:nvPr/>
        </p:nvSpPr>
        <p:spPr>
          <a:xfrm>
            <a:off x="48768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F686A-B49E-1A5B-BCD8-879066F8892C}"/>
              </a:ext>
            </a:extLst>
          </p:cNvPr>
          <p:cNvSpPr/>
          <p:nvPr/>
        </p:nvSpPr>
        <p:spPr>
          <a:xfrm>
            <a:off x="51816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BE91A-4190-454B-46AC-C155E197D648}"/>
              </a:ext>
            </a:extLst>
          </p:cNvPr>
          <p:cNvSpPr/>
          <p:nvPr/>
        </p:nvSpPr>
        <p:spPr>
          <a:xfrm>
            <a:off x="5486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55ADBE-86A9-6042-9682-BA35ECFFAABD}"/>
              </a:ext>
            </a:extLst>
          </p:cNvPr>
          <p:cNvCxnSpPr/>
          <p:nvPr/>
        </p:nvCxnSpPr>
        <p:spPr>
          <a:xfrm>
            <a:off x="1181731" y="4953000"/>
            <a:ext cx="22098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04C357E-20AB-EE87-9A8D-7C9CE2271A15}"/>
              </a:ext>
            </a:extLst>
          </p:cNvPr>
          <p:cNvSpPr/>
          <p:nvPr/>
        </p:nvSpPr>
        <p:spPr>
          <a:xfrm rot="12187594">
            <a:off x="3700613" y="5296609"/>
            <a:ext cx="6096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7183A-7783-7FC4-D467-B55A9D08199E}"/>
              </a:ext>
            </a:extLst>
          </p:cNvPr>
          <p:cNvSpPr txBox="1"/>
          <p:nvPr/>
        </p:nvSpPr>
        <p:spPr>
          <a:xfrm>
            <a:off x="4302948" y="5372443"/>
            <a:ext cx="7032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a new SYN comes in (from a legitimate user), they will be </a:t>
            </a:r>
            <a:r>
              <a:rPr lang="en-US" b="1" dirty="0"/>
              <a:t>denied</a:t>
            </a:r>
            <a:endParaRPr lang="en-US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29E813-4F42-E2A9-E742-F17C060DC74F}"/>
              </a:ext>
            </a:extLst>
          </p:cNvPr>
          <p:cNvCxnSpPr/>
          <p:nvPr/>
        </p:nvCxnSpPr>
        <p:spPr>
          <a:xfrm flipH="1">
            <a:off x="5791200" y="2133600"/>
            <a:ext cx="304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E5D943E-4C91-53BF-12E2-257E703A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15971"/>
            <a:ext cx="6781800" cy="36522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CA443B-CC18-C699-A48F-8814108B9985}"/>
              </a:ext>
            </a:extLst>
          </p:cNvPr>
          <p:cNvSpPr txBox="1"/>
          <p:nvPr/>
        </p:nvSpPr>
        <p:spPr>
          <a:xfrm>
            <a:off x="7315200" y="2133600"/>
            <a:ext cx="355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(The size of this buffer is also set by the operating system)</a:t>
            </a:r>
          </a:p>
        </p:txBody>
      </p:sp>
    </p:spTree>
    <p:extLst>
      <p:ext uri="{BB962C8B-B14F-4D97-AF65-F5344CB8AC3E}">
        <p14:creationId xmlns:p14="http://schemas.microsoft.com/office/powerpoint/2010/main" val="3909350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9F18F4-20D7-B5F8-D671-D1ACE0B1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" y="1295400"/>
            <a:ext cx="4549731" cy="414337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A046418-B90F-480B-7C6C-885802778BFC}"/>
              </a:ext>
            </a:extLst>
          </p:cNvPr>
          <p:cNvSpPr/>
          <p:nvPr/>
        </p:nvSpPr>
        <p:spPr>
          <a:xfrm>
            <a:off x="3886200" y="2667000"/>
            <a:ext cx="1905000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79E212-2CC2-44EA-A27A-FC0044246BFC}"/>
              </a:ext>
            </a:extLst>
          </p:cNvPr>
          <p:cNvSpPr/>
          <p:nvPr/>
        </p:nvSpPr>
        <p:spPr>
          <a:xfrm>
            <a:off x="3962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10FA3-3916-2273-8460-EC2FE362B5E2}"/>
              </a:ext>
            </a:extLst>
          </p:cNvPr>
          <p:cNvSpPr/>
          <p:nvPr/>
        </p:nvSpPr>
        <p:spPr>
          <a:xfrm>
            <a:off x="42672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B48896-CF54-A6E2-A53E-E48E7638BED1}"/>
              </a:ext>
            </a:extLst>
          </p:cNvPr>
          <p:cNvSpPr/>
          <p:nvPr/>
        </p:nvSpPr>
        <p:spPr>
          <a:xfrm>
            <a:off x="45720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D7621D-3697-80EA-1BD0-4B1DD8FB572B}"/>
              </a:ext>
            </a:extLst>
          </p:cNvPr>
          <p:cNvSpPr/>
          <p:nvPr/>
        </p:nvSpPr>
        <p:spPr>
          <a:xfrm>
            <a:off x="48768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F686A-B49E-1A5B-BCD8-879066F8892C}"/>
              </a:ext>
            </a:extLst>
          </p:cNvPr>
          <p:cNvSpPr/>
          <p:nvPr/>
        </p:nvSpPr>
        <p:spPr>
          <a:xfrm>
            <a:off x="51816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BE91A-4190-454B-46AC-C155E197D648}"/>
              </a:ext>
            </a:extLst>
          </p:cNvPr>
          <p:cNvSpPr/>
          <p:nvPr/>
        </p:nvSpPr>
        <p:spPr>
          <a:xfrm>
            <a:off x="5486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55ADBE-86A9-6042-9682-BA35ECFFAABD}"/>
              </a:ext>
            </a:extLst>
          </p:cNvPr>
          <p:cNvCxnSpPr/>
          <p:nvPr/>
        </p:nvCxnSpPr>
        <p:spPr>
          <a:xfrm>
            <a:off x="1181731" y="4953000"/>
            <a:ext cx="22098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29E813-4F42-E2A9-E742-F17C060DC74F}"/>
              </a:ext>
            </a:extLst>
          </p:cNvPr>
          <p:cNvCxnSpPr/>
          <p:nvPr/>
        </p:nvCxnSpPr>
        <p:spPr>
          <a:xfrm flipH="1">
            <a:off x="5791200" y="2133600"/>
            <a:ext cx="304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E5D943E-4C91-53BF-12E2-257E703A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15971"/>
            <a:ext cx="6781800" cy="36522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CA443B-CC18-C699-A48F-8814108B9985}"/>
              </a:ext>
            </a:extLst>
          </p:cNvPr>
          <p:cNvSpPr txBox="1"/>
          <p:nvPr/>
        </p:nvSpPr>
        <p:spPr>
          <a:xfrm>
            <a:off x="7315200" y="2133600"/>
            <a:ext cx="355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(The size of this buffer is also set by the operating system)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D0580-3AC9-F702-4186-68ABAFBB15FD}"/>
              </a:ext>
            </a:extLst>
          </p:cNvPr>
          <p:cNvSpPr txBox="1"/>
          <p:nvPr/>
        </p:nvSpPr>
        <p:spPr>
          <a:xfrm>
            <a:off x="3886200" y="4040665"/>
            <a:ext cx="844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a </a:t>
            </a:r>
            <a:r>
              <a:rPr lang="en-US" b="1" dirty="0"/>
              <a:t>SYN Flooding </a:t>
            </a:r>
            <a:r>
              <a:rPr lang="en-US" dirty="0"/>
              <a:t>attack is to overwhelm/crash a server that accepts TCP connections by flooding the server with SYN requests coming from spoofed, random IP addresses</a:t>
            </a:r>
          </a:p>
        </p:txBody>
      </p:sp>
    </p:spTree>
    <p:extLst>
      <p:ext uri="{BB962C8B-B14F-4D97-AF65-F5344CB8AC3E}">
        <p14:creationId xmlns:p14="http://schemas.microsoft.com/office/powerpoint/2010/main" val="17376846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99F18F4-20D7-B5F8-D671-D1ACE0B10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7" y="1295400"/>
            <a:ext cx="4549731" cy="4143375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A046418-B90F-480B-7C6C-885802778BFC}"/>
              </a:ext>
            </a:extLst>
          </p:cNvPr>
          <p:cNvSpPr/>
          <p:nvPr/>
        </p:nvSpPr>
        <p:spPr>
          <a:xfrm>
            <a:off x="3886200" y="2667000"/>
            <a:ext cx="1905000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679E212-2CC2-44EA-A27A-FC0044246BFC}"/>
              </a:ext>
            </a:extLst>
          </p:cNvPr>
          <p:cNvSpPr/>
          <p:nvPr/>
        </p:nvSpPr>
        <p:spPr>
          <a:xfrm>
            <a:off x="3962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E110FA3-3916-2273-8460-EC2FE362B5E2}"/>
              </a:ext>
            </a:extLst>
          </p:cNvPr>
          <p:cNvSpPr/>
          <p:nvPr/>
        </p:nvSpPr>
        <p:spPr>
          <a:xfrm>
            <a:off x="42672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EB48896-CF54-A6E2-A53E-E48E7638BED1}"/>
              </a:ext>
            </a:extLst>
          </p:cNvPr>
          <p:cNvSpPr/>
          <p:nvPr/>
        </p:nvSpPr>
        <p:spPr>
          <a:xfrm>
            <a:off x="45720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6D7621D-3697-80EA-1BD0-4B1DD8FB572B}"/>
              </a:ext>
            </a:extLst>
          </p:cNvPr>
          <p:cNvSpPr/>
          <p:nvPr/>
        </p:nvSpPr>
        <p:spPr>
          <a:xfrm>
            <a:off x="48768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53F686A-B49E-1A5B-BCD8-879066F8892C}"/>
              </a:ext>
            </a:extLst>
          </p:cNvPr>
          <p:cNvSpPr/>
          <p:nvPr/>
        </p:nvSpPr>
        <p:spPr>
          <a:xfrm>
            <a:off x="5181600" y="2693264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EDBE91A-4190-454B-46AC-C155E197D648}"/>
              </a:ext>
            </a:extLst>
          </p:cNvPr>
          <p:cNvSpPr/>
          <p:nvPr/>
        </p:nvSpPr>
        <p:spPr>
          <a:xfrm>
            <a:off x="5486400" y="2699929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855ADBE-86A9-6042-9682-BA35ECFFAABD}"/>
              </a:ext>
            </a:extLst>
          </p:cNvPr>
          <p:cNvCxnSpPr/>
          <p:nvPr/>
        </p:nvCxnSpPr>
        <p:spPr>
          <a:xfrm>
            <a:off x="1181731" y="4953000"/>
            <a:ext cx="2209800" cy="152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829E813-4F42-E2A9-E742-F17C060DC74F}"/>
              </a:ext>
            </a:extLst>
          </p:cNvPr>
          <p:cNvCxnSpPr/>
          <p:nvPr/>
        </p:nvCxnSpPr>
        <p:spPr>
          <a:xfrm flipH="1">
            <a:off x="5791200" y="2133600"/>
            <a:ext cx="304800" cy="3810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Picture 46">
            <a:extLst>
              <a:ext uri="{FF2B5EF4-FFF2-40B4-BE49-F238E27FC236}">
                <a16:creationId xmlns:a16="http://schemas.microsoft.com/office/drawing/2014/main" id="{1E5D943E-4C91-53BF-12E2-257E703AC0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0" y="1615971"/>
            <a:ext cx="6781800" cy="36522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6CA443B-CC18-C699-A48F-8814108B9985}"/>
              </a:ext>
            </a:extLst>
          </p:cNvPr>
          <p:cNvSpPr txBox="1"/>
          <p:nvPr/>
        </p:nvSpPr>
        <p:spPr>
          <a:xfrm>
            <a:off x="7315200" y="2133600"/>
            <a:ext cx="35570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(The size of this buffer is also set by the operating system)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7D0580-3AC9-F702-4186-68ABAFBB15FD}"/>
              </a:ext>
            </a:extLst>
          </p:cNvPr>
          <p:cNvSpPr txBox="1"/>
          <p:nvPr/>
        </p:nvSpPr>
        <p:spPr>
          <a:xfrm>
            <a:off x="3886200" y="4040665"/>
            <a:ext cx="8440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goal of a </a:t>
            </a:r>
            <a:r>
              <a:rPr lang="en-US" b="1" dirty="0"/>
              <a:t>SYN Flooding </a:t>
            </a:r>
            <a:r>
              <a:rPr lang="en-US" dirty="0"/>
              <a:t>attack is to overwhelm/crash a server that accepts TCP connections by flooding the server with SYN requests coming from spoofed, random IP addresses</a:t>
            </a:r>
          </a:p>
        </p:txBody>
      </p:sp>
    </p:spTree>
    <p:extLst>
      <p:ext uri="{BB962C8B-B14F-4D97-AF65-F5344CB8AC3E}">
        <p14:creationId xmlns:p14="http://schemas.microsoft.com/office/powerpoint/2010/main" val="382137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9769BB-FE0B-2A4B-622F-7ED577862BF7}"/>
              </a:ext>
            </a:extLst>
          </p:cNvPr>
          <p:cNvSpPr txBox="1"/>
          <p:nvPr/>
        </p:nvSpPr>
        <p:spPr>
          <a:xfrm>
            <a:off x="76200" y="38100"/>
            <a:ext cx="401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Turn off countermeasures…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EADCCF-1135-3C40-38B4-83CDB2A34447}"/>
              </a:ext>
            </a:extLst>
          </p:cNvPr>
          <p:cNvSpPr txBox="1"/>
          <p:nvPr/>
        </p:nvSpPr>
        <p:spPr>
          <a:xfrm>
            <a:off x="228600" y="605194"/>
            <a:ext cx="7005444" cy="46166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sysctl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–w net.ipv4.tcp_syncookies = 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87949-4687-F004-A155-7F4B2EE3A2D7}"/>
              </a:ext>
            </a:extLst>
          </p:cNvPr>
          <p:cNvSpPr txBox="1"/>
          <p:nvPr/>
        </p:nvSpPr>
        <p:spPr>
          <a:xfrm>
            <a:off x="609600" y="1290994"/>
            <a:ext cx="3799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Turn off </a:t>
            </a:r>
            <a:r>
              <a:rPr lang="en-US" sz="2800" b="1" dirty="0"/>
              <a:t>SYN cookies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B45A7B-4D9A-88A8-500F-FA2D89B7B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333" y="2601249"/>
            <a:ext cx="6934200" cy="11069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1EBB77B-325F-CE59-B35B-D5C55C065FF8}"/>
              </a:ext>
            </a:extLst>
          </p:cNvPr>
          <p:cNvSpPr txBox="1"/>
          <p:nvPr/>
        </p:nvSpPr>
        <p:spPr>
          <a:xfrm>
            <a:off x="16933" y="2209800"/>
            <a:ext cx="6904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</a:t>
            </a:r>
            <a:r>
              <a:rPr lang="en-US" b="1" dirty="0"/>
              <a:t>netstat</a:t>
            </a:r>
            <a:r>
              <a:rPr lang="en-US" dirty="0"/>
              <a:t> to see the current status of server’s TCP connections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85CF53-C598-723E-79B8-B5BD39A76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333" y="5388498"/>
            <a:ext cx="6705600" cy="10553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9AD9552-72C1-C871-D23E-AF211A3033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9333" y="4272710"/>
            <a:ext cx="3124200" cy="83223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BD81185-72E4-09D5-3EE6-482D59BB02B8}"/>
              </a:ext>
            </a:extLst>
          </p:cNvPr>
          <p:cNvSpPr txBox="1"/>
          <p:nvPr/>
        </p:nvSpPr>
        <p:spPr>
          <a:xfrm>
            <a:off x="84667" y="3939990"/>
            <a:ext cx="7019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another machine, use telnet to establish a TCP connection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D34E646-3C07-201D-1CBF-EE2D988D7377}"/>
                  </a:ext>
                </a:extLst>
              </p14:cNvPr>
              <p14:cNvContentPartPr/>
              <p14:nvPr/>
            </p14:nvContentPartPr>
            <p14:xfrm>
              <a:off x="5799320" y="6311633"/>
              <a:ext cx="948600" cy="176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D34E646-3C07-201D-1CBF-EE2D988D737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745320" y="6203633"/>
                <a:ext cx="1056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A1F23D8-9283-E2ED-5012-02B76D2B9AE3}"/>
                  </a:ext>
                </a:extLst>
              </p14:cNvPr>
              <p14:cNvContentPartPr/>
              <p14:nvPr/>
            </p14:nvContentPartPr>
            <p14:xfrm>
              <a:off x="3835160" y="6324233"/>
              <a:ext cx="1244160" cy="291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A1F23D8-9283-E2ED-5012-02B76D2B9A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781160" y="6214883"/>
                <a:ext cx="1351800" cy="24749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261E1ABD-95F7-1C9B-B360-5DC702AC66AE}"/>
                  </a:ext>
                </a:extLst>
              </p14:cNvPr>
              <p14:cNvContentPartPr/>
              <p14:nvPr/>
            </p14:nvContentPartPr>
            <p14:xfrm>
              <a:off x="1718360" y="6311633"/>
              <a:ext cx="1104120" cy="17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261E1ABD-95F7-1C9B-B360-5DC702AC66A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664360" y="6205793"/>
                <a:ext cx="1211760" cy="2289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9633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0836672-331E-92D6-C0DB-1EBBCBADC1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362200"/>
            <a:ext cx="8077200" cy="952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744F131-25C9-87FD-10C4-F5EC27FFB4BC}"/>
              </a:ext>
            </a:extLst>
          </p:cNvPr>
          <p:cNvSpPr txBox="1"/>
          <p:nvPr/>
        </p:nvSpPr>
        <p:spPr>
          <a:xfrm>
            <a:off x="762000" y="609600"/>
            <a:ext cx="94628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will also increase the number of retries (SYN + ACK) the server will do before giving up</a:t>
            </a:r>
          </a:p>
          <a:p>
            <a:endParaRPr lang="en-US" dirty="0"/>
          </a:p>
          <a:p>
            <a:r>
              <a:rPr lang="en-US" dirty="0"/>
              <a:t>AND</a:t>
            </a:r>
          </a:p>
          <a:p>
            <a:endParaRPr lang="en-US" dirty="0"/>
          </a:p>
          <a:p>
            <a:r>
              <a:rPr lang="en-US" dirty="0"/>
              <a:t>Make the SYN queue smaller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CABDC2A-5AED-544C-7104-61882A07E1D7}"/>
              </a:ext>
            </a:extLst>
          </p:cNvPr>
          <p:cNvSpPr txBox="1"/>
          <p:nvPr/>
        </p:nvSpPr>
        <p:spPr>
          <a:xfrm>
            <a:off x="2133600" y="4191000"/>
            <a:ext cx="822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are running these commands on the docker container for the victim server)</a:t>
            </a:r>
          </a:p>
        </p:txBody>
      </p:sp>
    </p:spTree>
    <p:extLst>
      <p:ext uri="{BB962C8B-B14F-4D97-AF65-F5344CB8AC3E}">
        <p14:creationId xmlns:p14="http://schemas.microsoft.com/office/powerpoint/2010/main" val="2308857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CE8EF7-32DC-EA86-19FB-6103F9924E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7" y="2887343"/>
            <a:ext cx="6429375" cy="3429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A9DD535-393E-BA71-4EB9-A016B3AE2925}"/>
              </a:ext>
            </a:extLst>
          </p:cNvPr>
          <p:cNvSpPr txBox="1"/>
          <p:nvPr/>
        </p:nvSpPr>
        <p:spPr>
          <a:xfrm>
            <a:off x="838200" y="2522583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synflood.py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D5E6867-E554-2A03-8FFD-A5879C665A24}"/>
              </a:ext>
            </a:extLst>
          </p:cNvPr>
          <p:cNvSpPr/>
          <p:nvPr/>
        </p:nvSpPr>
        <p:spPr>
          <a:xfrm>
            <a:off x="1371600" y="4953000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2E21F64-A929-2A82-0246-5ED252D67341}"/>
              </a:ext>
            </a:extLst>
          </p:cNvPr>
          <p:cNvSpPr/>
          <p:nvPr/>
        </p:nvSpPr>
        <p:spPr>
          <a:xfrm>
            <a:off x="5486400" y="6011543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39E31E-F615-DD2F-3F9E-E76CB9912840}"/>
              </a:ext>
            </a:extLst>
          </p:cNvPr>
          <p:cNvSpPr txBox="1"/>
          <p:nvPr/>
        </p:nvSpPr>
        <p:spPr>
          <a:xfrm>
            <a:off x="5867400" y="5805327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Repeatedly send a TCP packet to 10.9.0.7, with a random source IP address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449ADD-BFB1-B66F-E084-5A355E655C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1" y="240268"/>
            <a:ext cx="4572000" cy="19293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6C234FF-2CFD-7620-01AA-DF2BA58995E4}"/>
              </a:ext>
            </a:extLst>
          </p:cNvPr>
          <p:cNvSpPr txBox="1"/>
          <p:nvPr/>
        </p:nvSpPr>
        <p:spPr>
          <a:xfrm>
            <a:off x="13021" y="-64532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Victim Server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008D5AD-10C2-2954-4492-92DDE7DE58B9}"/>
              </a:ext>
            </a:extLst>
          </p:cNvPr>
          <p:cNvSpPr/>
          <p:nvPr/>
        </p:nvSpPr>
        <p:spPr>
          <a:xfrm rot="15954720">
            <a:off x="3991523" y="2381851"/>
            <a:ext cx="457200" cy="1524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63EAD8-4464-C7DE-0934-C5D9F23396C5}"/>
              </a:ext>
            </a:extLst>
          </p:cNvPr>
          <p:cNvSpPr txBox="1"/>
          <p:nvPr/>
        </p:nvSpPr>
        <p:spPr>
          <a:xfrm>
            <a:off x="3912988" y="2710971"/>
            <a:ext cx="1752599" cy="12003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We’ve filled this server with spoofed SYN requests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5D8D54-542E-9419-59EB-9D846BAAFB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6120" y="458163"/>
            <a:ext cx="5168580" cy="31460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166CE74-379C-43CD-7016-E18E9A18BB66}"/>
              </a:ext>
            </a:extLst>
          </p:cNvPr>
          <p:cNvSpPr txBox="1"/>
          <p:nvPr/>
        </p:nvSpPr>
        <p:spPr>
          <a:xfrm>
            <a:off x="5638800" y="68061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Attacker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576CE2-596A-A360-6FA2-BA276F6CA2BB}"/>
              </a:ext>
            </a:extLst>
          </p:cNvPr>
          <p:cNvSpPr txBox="1"/>
          <p:nvPr/>
        </p:nvSpPr>
        <p:spPr>
          <a:xfrm>
            <a:off x="5665587" y="1091425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New terminal 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7663F3B-8CEE-723E-A805-369135B79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2530" y="1609351"/>
            <a:ext cx="3534092" cy="107559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8729B49-44A3-A85E-E703-FD7E9A1C415D}"/>
              </a:ext>
            </a:extLst>
          </p:cNvPr>
          <p:cNvSpPr txBox="1"/>
          <p:nvPr/>
        </p:nvSpPr>
        <p:spPr>
          <a:xfrm>
            <a:off x="6142958" y="2185124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 is full!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137CEA3F-2991-A8D1-0764-DA66471D0398}"/>
                  </a:ext>
                </a:extLst>
              </p14:cNvPr>
              <p14:cNvContentPartPr/>
              <p14:nvPr/>
            </p14:nvContentPartPr>
            <p14:xfrm>
              <a:off x="7690680" y="1927000"/>
              <a:ext cx="1222560" cy="496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137CEA3F-2991-A8D1-0764-DA66471D039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686360" y="1922680"/>
                <a:ext cx="1231200" cy="50544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103CEACD-3B9A-4A91-7FA0-3C59744B643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16320" y="2828993"/>
            <a:ext cx="2895600" cy="32212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DBB2DBC-31FD-9911-7B11-2A2FD90DD0C7}"/>
              </a:ext>
            </a:extLst>
          </p:cNvPr>
          <p:cNvSpPr txBox="1"/>
          <p:nvPr/>
        </p:nvSpPr>
        <p:spPr>
          <a:xfrm>
            <a:off x="6903720" y="331642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Denied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28CFD39-526D-DD73-D8A0-E5AC63492794}"/>
                  </a:ext>
                </a:extLst>
              </p14:cNvPr>
              <p14:cNvContentPartPr/>
              <p14:nvPr/>
            </p14:nvContentPartPr>
            <p14:xfrm>
              <a:off x="7696440" y="2306080"/>
              <a:ext cx="20880" cy="777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28CFD39-526D-DD73-D8A0-E5AC6349279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87593" y="2297080"/>
                <a:ext cx="38221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A9946001-5DF7-A89C-AE9E-199197769369}"/>
                  </a:ext>
                </a:extLst>
              </p14:cNvPr>
              <p14:cNvContentPartPr/>
              <p14:nvPr/>
            </p14:nvContentPartPr>
            <p14:xfrm>
              <a:off x="7680600" y="2042200"/>
              <a:ext cx="986760" cy="3668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A9946001-5DF7-A89C-AE9E-199197769369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644587" y="2006200"/>
                <a:ext cx="1058426" cy="43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9789369-AAAF-B80A-0BDF-CB7675EB09CD}"/>
                  </a:ext>
                </a:extLst>
              </p14:cNvPr>
              <p14:cNvContentPartPr/>
              <p14:nvPr/>
            </p14:nvContentPartPr>
            <p14:xfrm>
              <a:off x="7797600" y="3213280"/>
              <a:ext cx="436680" cy="3355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9789369-AAAF-B80A-0BDF-CB7675EB09C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761600" y="3177280"/>
                <a:ext cx="508320" cy="407160"/>
              </a:xfrm>
              <a:prstGeom prst="rect">
                <a:avLst/>
              </a:prstGeom>
            </p:spPr>
          </p:pic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4BA220B2-A7EA-B01D-60EA-7ED2D630F8C4}"/>
              </a:ext>
            </a:extLst>
          </p:cNvPr>
          <p:cNvSpPr/>
          <p:nvPr/>
        </p:nvSpPr>
        <p:spPr>
          <a:xfrm>
            <a:off x="6781800" y="87868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97B8C83-43B1-1F14-2454-682430BA6C81}"/>
              </a:ext>
            </a:extLst>
          </p:cNvPr>
          <p:cNvSpPr/>
          <p:nvPr/>
        </p:nvSpPr>
        <p:spPr>
          <a:xfrm>
            <a:off x="2521131" y="9002"/>
            <a:ext cx="304800" cy="3048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6F4DB-44DB-AE2F-DF55-79BDD281EC82}"/>
              </a:ext>
            </a:extLst>
          </p:cNvPr>
          <p:cNvSpPr txBox="1"/>
          <p:nvPr/>
        </p:nvSpPr>
        <p:spPr>
          <a:xfrm>
            <a:off x="7117811" y="-2523"/>
            <a:ext cx="378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script to send spoofed packets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AC58BF-03B3-EAEF-CECD-932B41871B12}"/>
              </a:ext>
            </a:extLst>
          </p:cNvPr>
          <p:cNvSpPr txBox="1"/>
          <p:nvPr/>
        </p:nvSpPr>
        <p:spPr>
          <a:xfrm>
            <a:off x="3094494" y="-31727"/>
            <a:ext cx="22757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Verify server is receiving packets</a:t>
            </a:r>
          </a:p>
        </p:txBody>
      </p:sp>
    </p:spTree>
    <p:extLst>
      <p:ext uri="{BB962C8B-B14F-4D97-AF65-F5344CB8AC3E}">
        <p14:creationId xmlns:p14="http://schemas.microsoft.com/office/powerpoint/2010/main" val="34901818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B89B81-286B-56C2-9F23-A99E3884462E}"/>
              </a:ext>
            </a:extLst>
          </p:cNvPr>
          <p:cNvSpPr txBox="1"/>
          <p:nvPr/>
        </p:nvSpPr>
        <p:spPr>
          <a:xfrm>
            <a:off x="76200" y="76200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Issues: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0B053-EFA5-983D-F478-9390D91D2D45}"/>
              </a:ext>
            </a:extLst>
          </p:cNvPr>
          <p:cNvSpPr txBox="1"/>
          <p:nvPr/>
        </p:nvSpPr>
        <p:spPr>
          <a:xfrm>
            <a:off x="482600" y="954376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had to change the number of retries/queue size to make this attack easier for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DDE97-026A-7927-AB4F-071A40D9EA20}"/>
              </a:ext>
            </a:extLst>
          </p:cNvPr>
          <p:cNvSpPr txBox="1"/>
          <p:nvPr/>
        </p:nvSpPr>
        <p:spPr>
          <a:xfrm>
            <a:off x="452120" y="2697738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number of retries is low, and the waiting queue is large… we might not fill it in time!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D15B32-5D5B-8083-B8F2-5900B7EFABB5}"/>
              </a:ext>
            </a:extLst>
          </p:cNvPr>
          <p:cNvSpPr txBox="1"/>
          <p:nvPr/>
        </p:nvSpPr>
        <p:spPr>
          <a:xfrm>
            <a:off x="533400" y="4532423"/>
            <a:ext cx="2592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Solution?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C (lmao)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762B30-3CEC-879A-587D-B8D774D2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6200" y="7879"/>
            <a:ext cx="1298744" cy="6858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1E0482D-D60C-93EF-383E-2FD16E723A2A}"/>
              </a:ext>
            </a:extLst>
          </p:cNvPr>
          <p:cNvSpPr txBox="1"/>
          <p:nvPr/>
        </p:nvSpPr>
        <p:spPr>
          <a:xfrm>
            <a:off x="6019800" y="585044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synflood.c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63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itle 20">
            <a:extLst>
              <a:ext uri="{FF2B5EF4-FFF2-40B4-BE49-F238E27FC236}">
                <a16:creationId xmlns:a16="http://schemas.microsoft.com/office/drawing/2014/main" id="{C0436771-11FE-70BB-B9C0-CA4414180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791" y="267568"/>
            <a:ext cx="4349115" cy="369332"/>
          </a:xfrm>
        </p:spPr>
        <p:txBody>
          <a:bodyPr/>
          <a:lstStyle/>
          <a:p>
            <a:r>
              <a:rPr lang="en-US" dirty="0"/>
              <a:t>The Journey of a packet</a:t>
            </a:r>
          </a:p>
        </p:txBody>
      </p:sp>
      <p:pic>
        <p:nvPicPr>
          <p:cNvPr id="6" name="Picture 2" descr="OSI Model Reference Guide (With Examples)">
            <a:extLst>
              <a:ext uri="{FF2B5EF4-FFF2-40B4-BE49-F238E27FC236}">
                <a16:creationId xmlns:a16="http://schemas.microsoft.com/office/drawing/2014/main" id="{1C68490C-DD2A-AA72-02C7-CE5F3D8AFC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35" r="23058"/>
          <a:stretch/>
        </p:blipFill>
        <p:spPr bwMode="auto">
          <a:xfrm>
            <a:off x="152400" y="1219200"/>
            <a:ext cx="3886200" cy="4727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9934C1-D065-89CC-179D-B3C0812D968A}"/>
              </a:ext>
            </a:extLst>
          </p:cNvPr>
          <p:cNvSpPr txBox="1"/>
          <p:nvPr/>
        </p:nvSpPr>
        <p:spPr>
          <a:xfrm>
            <a:off x="381000" y="621575"/>
            <a:ext cx="6494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Packets are </a:t>
            </a:r>
            <a:r>
              <a:rPr lang="en-US" b="1" dirty="0"/>
              <a:t>encapsulated</a:t>
            </a:r>
            <a:r>
              <a:rPr lang="en-US" dirty="0"/>
              <a:t> in various protocol layers; each has a </a:t>
            </a:r>
            <a:r>
              <a:rPr lang="en-US" b="1" dirty="0"/>
              <a:t>header</a:t>
            </a:r>
            <a:r>
              <a:rPr lang="en-US" dirty="0"/>
              <a:t> and </a:t>
            </a:r>
            <a:r>
              <a:rPr lang="en-US" b="1" dirty="0"/>
              <a:t>payload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7E543E-5D37-849B-13CC-75197AFDB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524000"/>
            <a:ext cx="7296052" cy="4205193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F689C20-7D25-0528-3DB3-D0A7798813D4}"/>
              </a:ext>
            </a:extLst>
          </p:cNvPr>
          <p:cNvGrpSpPr/>
          <p:nvPr/>
        </p:nvGrpSpPr>
        <p:grpSpPr>
          <a:xfrm>
            <a:off x="3774986" y="1945786"/>
            <a:ext cx="896040" cy="1645920"/>
            <a:chOff x="3774986" y="1945786"/>
            <a:chExt cx="896040" cy="1645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36ACB24-F4A5-0F0C-4DAE-6BA284B98743}"/>
                    </a:ext>
                  </a:extLst>
                </p14:cNvPr>
                <p14:cNvContentPartPr/>
                <p14:nvPr/>
              </p14:nvContentPartPr>
              <p14:xfrm>
                <a:off x="3774986" y="2426746"/>
                <a:ext cx="774000" cy="116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C3BC650-7F6D-35DD-CD7A-5B955A27736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765986" y="2417743"/>
                  <a:ext cx="791640" cy="11826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57FE493-5733-E956-8BCF-F20E577148F7}"/>
                    </a:ext>
                  </a:extLst>
                </p14:cNvPr>
                <p14:cNvContentPartPr/>
                <p14:nvPr/>
              </p14:nvContentPartPr>
              <p14:xfrm>
                <a:off x="3786866" y="1945786"/>
                <a:ext cx="761040" cy="373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C3D558F-5473-C146-4365-91BA2AAFE9E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77866" y="1936786"/>
                  <a:ext cx="7786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778FBD9-0D62-E98F-F0BB-8155BEE1A13F}"/>
                    </a:ext>
                  </a:extLst>
                </p14:cNvPr>
                <p14:cNvContentPartPr/>
                <p14:nvPr/>
              </p14:nvContentPartPr>
              <p14:xfrm>
                <a:off x="4527746" y="2303626"/>
                <a:ext cx="143280" cy="113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8CD731A-9FB7-AFB5-FB8A-23FAE0202B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518746" y="2294626"/>
                  <a:ext cx="160920" cy="13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14:cNvPr>
              <p14:cNvContentPartPr/>
              <p14:nvPr/>
            </p14:nvContentPartPr>
            <p14:xfrm>
              <a:off x="3834026" y="3680986"/>
              <a:ext cx="148320" cy="4438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9EBCEE3-F543-9F6E-8BB9-8395892BDC0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25026" y="3671986"/>
                <a:ext cx="165960" cy="46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F90A604C-DE40-F08C-F424-BBDD500E6E0C}"/>
              </a:ext>
            </a:extLst>
          </p:cNvPr>
          <p:cNvGrpSpPr/>
          <p:nvPr/>
        </p:nvGrpSpPr>
        <p:grpSpPr>
          <a:xfrm>
            <a:off x="3743306" y="2869186"/>
            <a:ext cx="1110960" cy="2281320"/>
            <a:chOff x="3743306" y="2869186"/>
            <a:chExt cx="1110960" cy="2281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EDF9ED5-2C6E-7FB4-6F84-11EB487A0B6E}"/>
                    </a:ext>
                  </a:extLst>
                </p14:cNvPr>
                <p14:cNvContentPartPr/>
                <p14:nvPr/>
              </p14:nvContentPartPr>
              <p14:xfrm>
                <a:off x="3963266" y="2869186"/>
                <a:ext cx="853920" cy="107532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899B5673-158F-0DAC-DB3E-6FE612AEF7E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954266" y="2860186"/>
                  <a:ext cx="871560" cy="10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34D7B19-1B38-2130-D141-8D85A0A6905A}"/>
                    </a:ext>
                  </a:extLst>
                </p14:cNvPr>
                <p14:cNvContentPartPr/>
                <p14:nvPr/>
              </p14:nvContentPartPr>
              <p14:xfrm>
                <a:off x="3814226" y="4269586"/>
                <a:ext cx="193680" cy="394200"/>
              </p14:xfrm>
            </p:contentPart>
          </mc:Choice>
          <mc:Fallback xmlns="">
            <p:pic>
              <p:nvPicPr>
                <p:cNvPr id="4106" name="Ink 4105">
                  <a:extLst>
                    <a:ext uri="{FF2B5EF4-FFF2-40B4-BE49-F238E27FC236}">
                      <a16:creationId xmlns:a16="http://schemas.microsoft.com/office/drawing/2014/main" id="{1B3E4523-1197-A42E-FCEA-94927CD169F0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805209" y="4260586"/>
                  <a:ext cx="211353" cy="41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B466823-D2F0-7953-F966-836464388AA6}"/>
                    </a:ext>
                  </a:extLst>
                </p14:cNvPr>
                <p14:cNvContentPartPr/>
                <p14:nvPr/>
              </p14:nvContentPartPr>
              <p14:xfrm>
                <a:off x="3983066" y="3720226"/>
                <a:ext cx="871200" cy="789480"/>
              </p14:xfrm>
            </p:contentPart>
          </mc:Choice>
          <mc:Fallback xmlns="">
            <p:pic>
              <p:nvPicPr>
                <p:cNvPr id="4109" name="Ink 4108">
                  <a:extLst>
                    <a:ext uri="{FF2B5EF4-FFF2-40B4-BE49-F238E27FC236}">
                      <a16:creationId xmlns:a16="http://schemas.microsoft.com/office/drawing/2014/main" id="{AA166993-CE53-1B89-68F9-C13FB4930E8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74066" y="3711226"/>
                  <a:ext cx="888840" cy="80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A693371-35D7-D9BE-1CB8-4E83E062A87A}"/>
                    </a:ext>
                  </a:extLst>
                </p14:cNvPr>
                <p14:cNvContentPartPr/>
                <p14:nvPr/>
              </p14:nvContentPartPr>
              <p14:xfrm>
                <a:off x="3743306" y="4756306"/>
                <a:ext cx="150840" cy="394200"/>
              </p14:xfrm>
            </p:contentPart>
          </mc:Choice>
          <mc:Fallback xmlns="">
            <p:pic>
              <p:nvPicPr>
                <p:cNvPr id="4112" name="Ink 4111">
                  <a:extLst>
                    <a:ext uri="{FF2B5EF4-FFF2-40B4-BE49-F238E27FC236}">
                      <a16:creationId xmlns:a16="http://schemas.microsoft.com/office/drawing/2014/main" id="{8C1E61DD-7226-3ABF-2390-5058916D011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734306" y="4747314"/>
                  <a:ext cx="168480" cy="41182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F929CA2-FC83-00AC-C6EF-39B24FA8899D}"/>
                    </a:ext>
                  </a:extLst>
                </p14:cNvPr>
                <p14:cNvContentPartPr/>
                <p14:nvPr/>
              </p14:nvContentPartPr>
              <p14:xfrm>
                <a:off x="3873266" y="4488466"/>
                <a:ext cx="933840" cy="492120"/>
              </p14:xfrm>
            </p:contentPart>
          </mc:Choice>
          <mc:Fallback xmlns="">
            <p:pic>
              <p:nvPicPr>
                <p:cNvPr id="4113" name="Ink 4112">
                  <a:extLst>
                    <a:ext uri="{FF2B5EF4-FFF2-40B4-BE49-F238E27FC236}">
                      <a16:creationId xmlns:a16="http://schemas.microsoft.com/office/drawing/2014/main" id="{613358D9-32E2-73F3-0A51-63E0D0E215F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864269" y="4479466"/>
                  <a:ext cx="951473" cy="50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14:cNvPr>
              <p14:cNvContentPartPr/>
              <p14:nvPr/>
            </p14:nvContentPartPr>
            <p14:xfrm>
              <a:off x="3814226" y="5336626"/>
              <a:ext cx="718920" cy="3776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75DD643-11A9-35C3-602B-5D596ED3F890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05221" y="5327626"/>
                <a:ext cx="736569" cy="39528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Arrow: Right 19">
            <a:extLst>
              <a:ext uri="{FF2B5EF4-FFF2-40B4-BE49-F238E27FC236}">
                <a16:creationId xmlns:a16="http://schemas.microsoft.com/office/drawing/2014/main" id="{DD1EEA9D-CF2C-D99C-33AE-C3F83256964B}"/>
              </a:ext>
            </a:extLst>
          </p:cNvPr>
          <p:cNvSpPr/>
          <p:nvPr/>
        </p:nvSpPr>
        <p:spPr>
          <a:xfrm rot="5400000">
            <a:off x="10545447" y="2948896"/>
            <a:ext cx="2514600" cy="55216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2E6E6A-92FE-8384-F287-FBDAA5581C0D}"/>
              </a:ext>
            </a:extLst>
          </p:cNvPr>
          <p:cNvSpPr txBox="1"/>
          <p:nvPr/>
        </p:nvSpPr>
        <p:spPr>
          <a:xfrm>
            <a:off x="63636" y="5974203"/>
            <a:ext cx="117391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focus in the next few weeks will be on the transport layer (</a:t>
            </a:r>
            <a:r>
              <a:rPr lang="en-US" b="1" dirty="0"/>
              <a:t>TCP</a:t>
            </a:r>
            <a:r>
              <a:rPr lang="en-US" dirty="0"/>
              <a:t>/</a:t>
            </a:r>
            <a:r>
              <a:rPr lang="en-US" b="1" dirty="0"/>
              <a:t>UDP</a:t>
            </a:r>
            <a:r>
              <a:rPr lang="en-US" dirty="0"/>
              <a:t>), network layer (</a:t>
            </a:r>
            <a:r>
              <a:rPr lang="en-US" b="1" dirty="0"/>
              <a:t>IP</a:t>
            </a:r>
            <a:r>
              <a:rPr lang="en-US" dirty="0"/>
              <a:t>), and application layer</a:t>
            </a:r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C3D7BE2F-7CB3-5274-97AF-16C71B507498}"/>
              </a:ext>
            </a:extLst>
          </p:cNvPr>
          <p:cNvSpPr/>
          <p:nvPr/>
        </p:nvSpPr>
        <p:spPr>
          <a:xfrm>
            <a:off x="3457972" y="2047810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74046581-1688-7791-7EBE-9D04FE414045}"/>
              </a:ext>
            </a:extLst>
          </p:cNvPr>
          <p:cNvSpPr/>
          <p:nvPr/>
        </p:nvSpPr>
        <p:spPr>
          <a:xfrm>
            <a:off x="3464021" y="360592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C7BF5968-87FF-94C4-510F-95EA293D8CD1}"/>
              </a:ext>
            </a:extLst>
          </p:cNvPr>
          <p:cNvSpPr/>
          <p:nvPr/>
        </p:nvSpPr>
        <p:spPr>
          <a:xfrm>
            <a:off x="3457972" y="4155286"/>
            <a:ext cx="228600" cy="228600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2533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B89B81-286B-56C2-9F23-A99E3884462E}"/>
              </a:ext>
            </a:extLst>
          </p:cNvPr>
          <p:cNvSpPr txBox="1"/>
          <p:nvPr/>
        </p:nvSpPr>
        <p:spPr>
          <a:xfrm>
            <a:off x="76200" y="76200"/>
            <a:ext cx="11592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Issues: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0B053-EFA5-983D-F478-9390D91D2D45}"/>
              </a:ext>
            </a:extLst>
          </p:cNvPr>
          <p:cNvSpPr txBox="1"/>
          <p:nvPr/>
        </p:nvSpPr>
        <p:spPr>
          <a:xfrm>
            <a:off x="482600" y="954376"/>
            <a:ext cx="3581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had to change the number of retries/queue size to make this attack easier for us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4DDE97-026A-7927-AB4F-071A40D9EA20}"/>
              </a:ext>
            </a:extLst>
          </p:cNvPr>
          <p:cNvSpPr txBox="1"/>
          <p:nvPr/>
        </p:nvSpPr>
        <p:spPr>
          <a:xfrm>
            <a:off x="452120" y="2697738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number of retries is low, and the waiting queue is large… we might not fill it in time!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D15B32-5D5B-8083-B8F2-5900B7EFABB5}"/>
              </a:ext>
            </a:extLst>
          </p:cNvPr>
          <p:cNvSpPr txBox="1"/>
          <p:nvPr/>
        </p:nvSpPr>
        <p:spPr>
          <a:xfrm>
            <a:off x="533400" y="4532423"/>
            <a:ext cx="25923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Solution?</a:t>
            </a:r>
          </a:p>
          <a:p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C (lmao)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8762B30-3CEC-879A-587D-B8D774D2B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402" y="-8371"/>
            <a:ext cx="1298744" cy="68580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1E0482D-D60C-93EF-383E-2FD16E723A2A}"/>
              </a:ext>
            </a:extLst>
          </p:cNvPr>
          <p:cNvSpPr txBox="1"/>
          <p:nvPr/>
        </p:nvSpPr>
        <p:spPr>
          <a:xfrm>
            <a:off x="6781800" y="550068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synflood.c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57B1423-1269-1B84-15DD-D7C4BD61115B}"/>
              </a:ext>
            </a:extLst>
          </p:cNvPr>
          <p:cNvSpPr txBox="1"/>
          <p:nvPr/>
        </p:nvSpPr>
        <p:spPr>
          <a:xfrm>
            <a:off x="4612721" y="1676400"/>
            <a:ext cx="3352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Countermeasures</a:t>
            </a:r>
          </a:p>
          <a:p>
            <a:endParaRPr lang="en-US" dirty="0"/>
          </a:p>
          <a:p>
            <a:r>
              <a:rPr lang="en-US" b="1" dirty="0"/>
              <a:t>SYN Cookies</a:t>
            </a:r>
            <a:r>
              <a:rPr lang="en-US" dirty="0"/>
              <a:t>- Allocate server resources only for established connections</a:t>
            </a:r>
            <a:endParaRPr lang="en-US" b="1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3387FDD-DB04-4560-BB3F-8E9A4DD8A36D}"/>
              </a:ext>
            </a:extLst>
          </p:cNvPr>
          <p:cNvSpPr/>
          <p:nvPr/>
        </p:nvSpPr>
        <p:spPr>
          <a:xfrm>
            <a:off x="4155521" y="4449876"/>
            <a:ext cx="3647411" cy="3443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A2912BC-1ADD-D322-AC92-5DAA9CFB839B}"/>
              </a:ext>
            </a:extLst>
          </p:cNvPr>
          <p:cNvSpPr txBox="1"/>
          <p:nvPr/>
        </p:nvSpPr>
        <p:spPr>
          <a:xfrm>
            <a:off x="4617794" y="4805441"/>
            <a:ext cx="2864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Request SYN Queue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8DB5ABC-E275-6127-A5A1-432F93D2F746}"/>
              </a:ext>
            </a:extLst>
          </p:cNvPr>
          <p:cNvSpPr/>
          <p:nvPr/>
        </p:nvSpPr>
        <p:spPr>
          <a:xfrm>
            <a:off x="4231721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53FDDE-3D76-9695-5B56-A304A093F6D3}"/>
              </a:ext>
            </a:extLst>
          </p:cNvPr>
          <p:cNvSpPr/>
          <p:nvPr/>
        </p:nvSpPr>
        <p:spPr>
          <a:xfrm>
            <a:off x="4521787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081BB63-2AC1-8FF1-66E8-0044CC7A67E0}"/>
              </a:ext>
            </a:extLst>
          </p:cNvPr>
          <p:cNvSpPr/>
          <p:nvPr/>
        </p:nvSpPr>
        <p:spPr>
          <a:xfrm>
            <a:off x="4847413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8FD3871-7B7E-18FC-BA52-088E909CA6CE}"/>
              </a:ext>
            </a:extLst>
          </p:cNvPr>
          <p:cNvSpPr/>
          <p:nvPr/>
        </p:nvSpPr>
        <p:spPr>
          <a:xfrm>
            <a:off x="5137479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FFC7AE8-2946-B4BF-014F-0F848A5DE95F}"/>
              </a:ext>
            </a:extLst>
          </p:cNvPr>
          <p:cNvSpPr/>
          <p:nvPr/>
        </p:nvSpPr>
        <p:spPr>
          <a:xfrm>
            <a:off x="5419414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D04F5DB-FA7B-C9F0-F95B-454A35D432F2}"/>
              </a:ext>
            </a:extLst>
          </p:cNvPr>
          <p:cNvSpPr/>
          <p:nvPr/>
        </p:nvSpPr>
        <p:spPr>
          <a:xfrm>
            <a:off x="5709480" y="4482805"/>
            <a:ext cx="228600" cy="27853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A9E67510-BE10-423B-4603-1E580122203C}"/>
                  </a:ext>
                </a:extLst>
              </p14:cNvPr>
              <p14:cNvContentPartPr/>
              <p14:nvPr/>
            </p14:nvContentPartPr>
            <p14:xfrm>
              <a:off x="6070121" y="4352836"/>
              <a:ext cx="25920" cy="5115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A9E67510-BE10-423B-4603-1E580122203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4121" y="4316836"/>
                <a:ext cx="97560" cy="583200"/>
              </a:xfrm>
              <a:prstGeom prst="rect">
                <a:avLst/>
              </a:prstGeom>
            </p:spPr>
          </p:pic>
        </mc:Fallback>
      </mc:AlternateContent>
      <p:sp>
        <p:nvSpPr>
          <p:cNvPr id="52" name="Rectangle 51">
            <a:extLst>
              <a:ext uri="{FF2B5EF4-FFF2-40B4-BE49-F238E27FC236}">
                <a16:creationId xmlns:a16="http://schemas.microsoft.com/office/drawing/2014/main" id="{5E227E20-5A10-FA32-BE3D-5E597EB59400}"/>
              </a:ext>
            </a:extLst>
          </p:cNvPr>
          <p:cNvSpPr/>
          <p:nvPr/>
        </p:nvSpPr>
        <p:spPr>
          <a:xfrm>
            <a:off x="6211851" y="4482805"/>
            <a:ext cx="228600" cy="2785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C8A3EF1-30E5-ADB5-3EA8-1C9CE9409A62}"/>
              </a:ext>
            </a:extLst>
          </p:cNvPr>
          <p:cNvSpPr/>
          <p:nvPr/>
        </p:nvSpPr>
        <p:spPr>
          <a:xfrm>
            <a:off x="6501917" y="4482805"/>
            <a:ext cx="228600" cy="278536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FA0BBA4-A00A-8781-6684-C6FCF125522C}"/>
              </a:ext>
            </a:extLst>
          </p:cNvPr>
          <p:cNvSpPr txBox="1"/>
          <p:nvPr/>
        </p:nvSpPr>
        <p:spPr>
          <a:xfrm>
            <a:off x="4155521" y="3987705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Waiting…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D741C40-6B62-9CD9-191A-4417E5553044}"/>
              </a:ext>
            </a:extLst>
          </p:cNvPr>
          <p:cNvSpPr txBox="1"/>
          <p:nvPr/>
        </p:nvSpPr>
        <p:spPr>
          <a:xfrm>
            <a:off x="6211851" y="4047614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 received!</a:t>
            </a:r>
          </a:p>
        </p:txBody>
      </p:sp>
    </p:spTree>
    <p:extLst>
      <p:ext uri="{BB962C8B-B14F-4D97-AF65-F5344CB8AC3E}">
        <p14:creationId xmlns:p14="http://schemas.microsoft.com/office/powerpoint/2010/main" val="313944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4495800" y="2590800"/>
            <a:ext cx="22349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</a:t>
            </a:r>
          </a:p>
        </p:txBody>
      </p:sp>
    </p:spTree>
    <p:extLst>
      <p:ext uri="{BB962C8B-B14F-4D97-AF65-F5344CB8AC3E}">
        <p14:creationId xmlns:p14="http://schemas.microsoft.com/office/powerpoint/2010/main" val="36034701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4AC764F-EADE-B9EA-4728-0FD670BD9366}"/>
              </a:ext>
            </a:extLst>
          </p:cNvPr>
          <p:cNvSpPr txBox="1"/>
          <p:nvPr/>
        </p:nvSpPr>
        <p:spPr>
          <a:xfrm>
            <a:off x="322590" y="228600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0B50AD-53B7-F0DC-6AEB-AFB02C3EA2C2}"/>
              </a:ext>
            </a:extLst>
          </p:cNvPr>
          <p:cNvSpPr txBox="1"/>
          <p:nvPr/>
        </p:nvSpPr>
        <p:spPr>
          <a:xfrm>
            <a:off x="855990" y="1295400"/>
            <a:ext cx="4953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Goal: </a:t>
            </a:r>
            <a:r>
              <a:rPr lang="en-US" sz="2400" dirty="0"/>
              <a:t>Break an established TCP connection by sending a spoofed RESET (RST) packet</a:t>
            </a:r>
            <a:endParaRPr lang="en-US" sz="2400" b="1" dirty="0"/>
          </a:p>
        </p:txBody>
      </p:sp>
      <p:pic>
        <p:nvPicPr>
          <p:cNvPr id="8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5C4580F0-7B2D-3E50-51F5-54376C4058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246390" y="3276600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821AA-3C81-1D0E-E666-925611BB8684}"/>
              </a:ext>
            </a:extLst>
          </p:cNvPr>
          <p:cNvSpPr txBox="1"/>
          <p:nvPr/>
        </p:nvSpPr>
        <p:spPr>
          <a:xfrm rot="5400000">
            <a:off x="2946035" y="3806303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BD0D73-DC72-ACAB-480E-72C587A2BB50}"/>
              </a:ext>
            </a:extLst>
          </p:cNvPr>
          <p:cNvSpPr/>
          <p:nvPr/>
        </p:nvSpPr>
        <p:spPr>
          <a:xfrm>
            <a:off x="287270" y="4648200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252EA7-0865-2D80-2C15-45C9008BB82C}"/>
              </a:ext>
            </a:extLst>
          </p:cNvPr>
          <p:cNvSpPr/>
          <p:nvPr/>
        </p:nvSpPr>
        <p:spPr>
          <a:xfrm>
            <a:off x="246390" y="3276600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6EA734D3-73A9-23B2-61B0-59B6F3111525}"/>
                  </a:ext>
                </a:extLst>
              </p14:cNvPr>
              <p14:cNvContentPartPr/>
              <p14:nvPr/>
            </p14:nvContentPartPr>
            <p14:xfrm>
              <a:off x="1361241" y="3962400"/>
              <a:ext cx="143280" cy="2358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6EA734D3-73A9-23B2-61B0-59B6F311152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07105" y="3854400"/>
                <a:ext cx="251191" cy="451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CE259E1-7A76-0A8D-4E30-4280899B31A0}"/>
              </a:ext>
            </a:extLst>
          </p:cNvPr>
          <p:cNvSpPr txBox="1"/>
          <p:nvPr/>
        </p:nvSpPr>
        <p:spPr>
          <a:xfrm>
            <a:off x="1197376" y="6135108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pic>
        <p:nvPicPr>
          <p:cNvPr id="14" name="Picture 2" descr="12 TCP Transport — An Introduction to Computer Networks">
            <a:extLst>
              <a:ext uri="{FF2B5EF4-FFF2-40B4-BE49-F238E27FC236}">
                <a16:creationId xmlns:a16="http://schemas.microsoft.com/office/drawing/2014/main" id="{E20490E5-A9D0-DDDF-5F89-A1A52AA26B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073" b="10361"/>
          <a:stretch/>
        </p:blipFill>
        <p:spPr bwMode="auto">
          <a:xfrm>
            <a:off x="7677647" y="3373204"/>
            <a:ext cx="3352800" cy="276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EA0240D-9EC1-9727-9E2C-25F51D02850C}"/>
              </a:ext>
            </a:extLst>
          </p:cNvPr>
          <p:cNvSpPr txBox="1"/>
          <p:nvPr/>
        </p:nvSpPr>
        <p:spPr>
          <a:xfrm>
            <a:off x="7677647" y="2286000"/>
            <a:ext cx="38434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is different than sending a FIN packet</a:t>
            </a:r>
          </a:p>
        </p:txBody>
      </p:sp>
    </p:spTree>
    <p:extLst>
      <p:ext uri="{BB962C8B-B14F-4D97-AF65-F5344CB8AC3E}">
        <p14:creationId xmlns:p14="http://schemas.microsoft.com/office/powerpoint/2010/main" val="62254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AF905F-90A3-3617-53AA-DDAF7C7CDA40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43CB-ED25-6485-6C1A-6A49494E80BC}"/>
              </a:ext>
            </a:extLst>
          </p:cNvPr>
          <p:cNvSpPr txBox="1"/>
          <p:nvPr/>
        </p:nvSpPr>
        <p:spPr>
          <a:xfrm>
            <a:off x="304800" y="838200"/>
            <a:ext cx="674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do our attack, we first need to find an ongoing TCP communication between two users!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E1DB2D-9F26-761B-DF83-B43FFCB9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6829425" cy="2000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16287A-1DC0-7186-E85B-7B60AA9FF7D8}"/>
              </a:ext>
            </a:extLst>
          </p:cNvPr>
          <p:cNvSpPr txBox="1"/>
          <p:nvPr/>
        </p:nvSpPr>
        <p:spPr>
          <a:xfrm>
            <a:off x="5943600" y="2551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E5923-A18F-097C-0810-5833DF33873E}"/>
              </a:ext>
            </a:extLst>
          </p:cNvPr>
          <p:cNvSpPr txBox="1"/>
          <p:nvPr/>
        </p:nvSpPr>
        <p:spPr>
          <a:xfrm>
            <a:off x="909305" y="2514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9B648-06AC-02B9-CC0E-672F67296C2E}"/>
              </a:ext>
            </a:extLst>
          </p:cNvPr>
          <p:cNvSpPr txBox="1"/>
          <p:nvPr/>
        </p:nvSpPr>
        <p:spPr>
          <a:xfrm>
            <a:off x="3581400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87C57C-BCC5-0C57-116D-A79E4572D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13"/>
          <a:stretch/>
        </p:blipFill>
        <p:spPr>
          <a:xfrm>
            <a:off x="101779" y="4740916"/>
            <a:ext cx="5537022" cy="1695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14:cNvPr>
              <p14:cNvContentPartPr/>
              <p14:nvPr/>
            </p14:nvContentPartPr>
            <p14:xfrm>
              <a:off x="3540240" y="5689360"/>
              <a:ext cx="930240" cy="31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6219" y="5581360"/>
                <a:ext cx="1037922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AEA3E3B-0B8A-BBD4-6B00-1BF8BBA342A0}"/>
              </a:ext>
            </a:extLst>
          </p:cNvPr>
          <p:cNvGrpSpPr/>
          <p:nvPr/>
        </p:nvGrpSpPr>
        <p:grpSpPr>
          <a:xfrm>
            <a:off x="4663080" y="2518840"/>
            <a:ext cx="204120" cy="194400"/>
            <a:chOff x="4663080" y="2518840"/>
            <a:chExt cx="20412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425C5E-8D43-4046-3832-191638BCBB3F}"/>
                    </a:ext>
                  </a:extLst>
                </p14:cNvPr>
                <p14:cNvContentPartPr/>
                <p14:nvPr/>
              </p14:nvContentPartPr>
              <p14:xfrm>
                <a:off x="4683240" y="2539720"/>
                <a:ext cx="41760" cy="173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AEA41EC-BD62-7BEC-9313-4F42F0D8002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4600" y="2530720"/>
                  <a:ext cx="5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AB63A4-77A8-E77C-091A-23A075668916}"/>
                    </a:ext>
                  </a:extLst>
                </p14:cNvPr>
                <p14:cNvContentPartPr/>
                <p14:nvPr/>
              </p14:nvContentPartPr>
              <p14:xfrm>
                <a:off x="4663080" y="2518840"/>
                <a:ext cx="204120" cy="1778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177F7AB-17B4-2B56-4316-8947A9F81A0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4440" y="2510200"/>
                  <a:ext cx="221760" cy="195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C076AC-A821-E1DC-2FE6-7CC1B4D5D78B}"/>
              </a:ext>
            </a:extLst>
          </p:cNvPr>
          <p:cNvGrpSpPr/>
          <p:nvPr/>
        </p:nvGrpSpPr>
        <p:grpSpPr>
          <a:xfrm>
            <a:off x="3784320" y="2341360"/>
            <a:ext cx="202320" cy="136800"/>
            <a:chOff x="3784320" y="2341360"/>
            <a:chExt cx="2023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B52207-A4FA-2636-730D-6312A6F895F2}"/>
                    </a:ext>
                  </a:extLst>
                </p14:cNvPr>
                <p14:cNvContentPartPr/>
                <p14:nvPr/>
              </p14:nvContentPartPr>
              <p14:xfrm>
                <a:off x="3784320" y="2346760"/>
                <a:ext cx="202320" cy="131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A9F1CD-5873-EC72-CE96-3F4CF69AE52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5320" y="2337760"/>
                  <a:ext cx="21996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8F0D59-B0B3-4DAA-1570-FC243E3FCDE1}"/>
                    </a:ext>
                  </a:extLst>
                </p14:cNvPr>
                <p14:cNvContentPartPr/>
                <p14:nvPr/>
              </p14:nvContentPartPr>
              <p14:xfrm>
                <a:off x="3827880" y="2341360"/>
                <a:ext cx="78840" cy="119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4181FB4-06D7-3846-E280-E45950876F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8880" y="2332720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B2C6FBA-27CF-6845-80E1-99E708BBAC2F}"/>
              </a:ext>
            </a:extLst>
          </p:cNvPr>
          <p:cNvSpPr txBox="1"/>
          <p:nvPr/>
        </p:nvSpPr>
        <p:spPr>
          <a:xfrm>
            <a:off x="7772400" y="8381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server reads data in some order (typically by sequence number)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C3A0BE-BB5E-EE59-D315-BAED933E0AC0}"/>
              </a:ext>
            </a:extLst>
          </p:cNvPr>
          <p:cNvSpPr/>
          <p:nvPr/>
        </p:nvSpPr>
        <p:spPr>
          <a:xfrm>
            <a:off x="7239000" y="1905000"/>
            <a:ext cx="4800600" cy="72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F737C-5A52-479E-F7E9-632FD5FCBBD0}"/>
              </a:ext>
            </a:extLst>
          </p:cNvPr>
          <p:cNvSpPr/>
          <p:nvPr/>
        </p:nvSpPr>
        <p:spPr>
          <a:xfrm>
            <a:off x="7237560" y="1944470"/>
            <a:ext cx="3352800" cy="606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DE5F253-BD8A-DDA2-7E45-45C13B6EA785}"/>
              </a:ext>
            </a:extLst>
          </p:cNvPr>
          <p:cNvCxnSpPr/>
          <p:nvPr/>
        </p:nvCxnSpPr>
        <p:spPr>
          <a:xfrm flipV="1">
            <a:off x="10590360" y="2539720"/>
            <a:ext cx="0" cy="5082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5FB8A42-8273-68FC-8E2A-E4A3D4B79788}"/>
              </a:ext>
            </a:extLst>
          </p:cNvPr>
          <p:cNvSpPr txBox="1"/>
          <p:nvPr/>
        </p:nvSpPr>
        <p:spPr>
          <a:xfrm>
            <a:off x="9770263" y="3081766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 # = 4440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756F835-BC94-19C2-C778-095DA11CA6A7}"/>
              </a:ext>
            </a:extLst>
          </p:cNvPr>
          <p:cNvSpPr txBox="1"/>
          <p:nvPr/>
        </p:nvSpPr>
        <p:spPr>
          <a:xfrm>
            <a:off x="7843520" y="4212032"/>
            <a:ext cx="334422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our spoofed packet, we need to make sure we select a sequence number that matches the sequence number the server is expecting!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4A471-AC26-0297-ECD4-789704812BEE}"/>
              </a:ext>
            </a:extLst>
          </p:cNvPr>
          <p:cNvSpPr txBox="1"/>
          <p:nvPr/>
        </p:nvSpPr>
        <p:spPr>
          <a:xfrm>
            <a:off x="2743200" y="4454736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(@@@ are placeholder. You will fill them in)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EC6E51-6848-15A4-399E-BAD7EB5E3322}"/>
              </a:ext>
            </a:extLst>
          </p:cNvPr>
          <p:cNvSpPr txBox="1"/>
          <p:nvPr/>
        </p:nvSpPr>
        <p:spPr>
          <a:xfrm>
            <a:off x="7853680" y="5835135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also need to select the same ports!</a:t>
            </a:r>
          </a:p>
        </p:txBody>
      </p:sp>
    </p:spTree>
    <p:extLst>
      <p:ext uri="{BB962C8B-B14F-4D97-AF65-F5344CB8AC3E}">
        <p14:creationId xmlns:p14="http://schemas.microsoft.com/office/powerpoint/2010/main" val="3806085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7AF905F-90A3-3617-53AA-DDAF7C7CDA40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8243CB-ED25-6485-6C1A-6A49494E80BC}"/>
              </a:ext>
            </a:extLst>
          </p:cNvPr>
          <p:cNvSpPr txBox="1"/>
          <p:nvPr/>
        </p:nvSpPr>
        <p:spPr>
          <a:xfrm>
            <a:off x="304800" y="838200"/>
            <a:ext cx="6744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order to do our attack, we first need to find an ongoing TCP communication between two users!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8E1DB2D-9F26-761B-DF83-B43FFCB93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600200"/>
            <a:ext cx="6829425" cy="20002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816287A-1DC0-7186-E85B-7B60AA9FF7D8}"/>
              </a:ext>
            </a:extLst>
          </p:cNvPr>
          <p:cNvSpPr txBox="1"/>
          <p:nvPr/>
        </p:nvSpPr>
        <p:spPr>
          <a:xfrm>
            <a:off x="5943600" y="255118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B4E5923-A18F-097C-0810-5833DF33873E}"/>
              </a:ext>
            </a:extLst>
          </p:cNvPr>
          <p:cNvSpPr txBox="1"/>
          <p:nvPr/>
        </p:nvSpPr>
        <p:spPr>
          <a:xfrm>
            <a:off x="909305" y="25146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E9B648-06AC-02B9-CC0E-672F67296C2E}"/>
              </a:ext>
            </a:extLst>
          </p:cNvPr>
          <p:cNvSpPr txBox="1"/>
          <p:nvPr/>
        </p:nvSpPr>
        <p:spPr>
          <a:xfrm>
            <a:off x="3581400" y="342900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987C57C-BCC5-0C57-116D-A79E4572DE8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0713"/>
          <a:stretch/>
        </p:blipFill>
        <p:spPr>
          <a:xfrm>
            <a:off x="101779" y="4740916"/>
            <a:ext cx="5537022" cy="16954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14:cNvPr>
              <p14:cNvContentPartPr/>
              <p14:nvPr/>
            </p14:nvContentPartPr>
            <p14:xfrm>
              <a:off x="3540240" y="5689360"/>
              <a:ext cx="930240" cy="316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F04F7626-4FBA-42E2-BF00-4265DF9926C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6219" y="5581360"/>
                <a:ext cx="1037922" cy="247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AEA3E3B-0B8A-BBD4-6B00-1BF8BBA342A0}"/>
              </a:ext>
            </a:extLst>
          </p:cNvPr>
          <p:cNvGrpSpPr/>
          <p:nvPr/>
        </p:nvGrpSpPr>
        <p:grpSpPr>
          <a:xfrm>
            <a:off x="4663080" y="2518840"/>
            <a:ext cx="204120" cy="194400"/>
            <a:chOff x="4663080" y="2518840"/>
            <a:chExt cx="204120" cy="19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4E425C5E-8D43-4046-3832-191638BCBB3F}"/>
                    </a:ext>
                  </a:extLst>
                </p14:cNvPr>
                <p14:cNvContentPartPr/>
                <p14:nvPr/>
              </p14:nvContentPartPr>
              <p14:xfrm>
                <a:off x="4683240" y="2539720"/>
                <a:ext cx="41760" cy="173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4E425C5E-8D43-4046-3832-191638BCBB3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674240" y="2530720"/>
                  <a:ext cx="594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EAB63A4-77A8-E77C-091A-23A075668916}"/>
                    </a:ext>
                  </a:extLst>
                </p14:cNvPr>
                <p14:cNvContentPartPr/>
                <p14:nvPr/>
              </p14:nvContentPartPr>
              <p14:xfrm>
                <a:off x="4663080" y="2518840"/>
                <a:ext cx="204120" cy="1778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EAB63A4-77A8-E77C-091A-23A0756689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654080" y="2509822"/>
                  <a:ext cx="221760" cy="195516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1C076AC-A821-E1DC-2FE6-7CC1B4D5D78B}"/>
              </a:ext>
            </a:extLst>
          </p:cNvPr>
          <p:cNvGrpSpPr/>
          <p:nvPr/>
        </p:nvGrpSpPr>
        <p:grpSpPr>
          <a:xfrm>
            <a:off x="3784320" y="2341360"/>
            <a:ext cx="202320" cy="136800"/>
            <a:chOff x="3784320" y="2341360"/>
            <a:chExt cx="202320" cy="13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3B52207-A4FA-2636-730D-6312A6F895F2}"/>
                    </a:ext>
                  </a:extLst>
                </p14:cNvPr>
                <p14:cNvContentPartPr/>
                <p14:nvPr/>
              </p14:nvContentPartPr>
              <p14:xfrm>
                <a:off x="3784320" y="2346760"/>
                <a:ext cx="202320" cy="1314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3B52207-A4FA-2636-730D-6312A6F895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75336" y="2337785"/>
                  <a:ext cx="219929" cy="148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18F0D59-B0B3-4DAA-1570-FC243E3FCDE1}"/>
                    </a:ext>
                  </a:extLst>
                </p14:cNvPr>
                <p14:cNvContentPartPr/>
                <p14:nvPr/>
              </p14:nvContentPartPr>
              <p14:xfrm>
                <a:off x="3827880" y="2341360"/>
                <a:ext cx="78840" cy="119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18F0D59-B0B3-4DAA-1570-FC243E3FCDE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818880" y="2332360"/>
                  <a:ext cx="96480" cy="137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5B2C6FBA-27CF-6845-80E1-99E708BBAC2F}"/>
              </a:ext>
            </a:extLst>
          </p:cNvPr>
          <p:cNvSpPr txBox="1"/>
          <p:nvPr/>
        </p:nvSpPr>
        <p:spPr>
          <a:xfrm>
            <a:off x="7772400" y="838199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server reads data in some order (typically by sequence number)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5C3A0BE-BB5E-EE59-D315-BAED933E0AC0}"/>
              </a:ext>
            </a:extLst>
          </p:cNvPr>
          <p:cNvSpPr/>
          <p:nvPr/>
        </p:nvSpPr>
        <p:spPr>
          <a:xfrm>
            <a:off x="7239000" y="1905000"/>
            <a:ext cx="4800600" cy="7222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98F737C-5A52-479E-F7E9-632FD5FCBBD0}"/>
              </a:ext>
            </a:extLst>
          </p:cNvPr>
          <p:cNvSpPr/>
          <p:nvPr/>
        </p:nvSpPr>
        <p:spPr>
          <a:xfrm>
            <a:off x="7237560" y="1944470"/>
            <a:ext cx="3352800" cy="60671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064A471-AC26-0297-ECD4-789704812BEE}"/>
              </a:ext>
            </a:extLst>
          </p:cNvPr>
          <p:cNvSpPr txBox="1"/>
          <p:nvPr/>
        </p:nvSpPr>
        <p:spPr>
          <a:xfrm>
            <a:off x="-68244" y="4317393"/>
            <a:ext cx="4721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(@@@ are placeholder. You will fill them in)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5D42778-2F87-3559-98C1-F8A2586E1D8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75960" y="4787597"/>
            <a:ext cx="6390640" cy="146347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0AA5254-1950-AA52-8BE8-15E820CBBDBD}"/>
              </a:ext>
            </a:extLst>
          </p:cNvPr>
          <p:cNvSpPr txBox="1"/>
          <p:nvPr/>
        </p:nvSpPr>
        <p:spPr>
          <a:xfrm>
            <a:off x="5791200" y="3778003"/>
            <a:ext cx="5801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we can sniff all the packets going from 10.9.0.6 to 10.9.0.5, </a:t>
            </a:r>
          </a:p>
          <a:p>
            <a:r>
              <a:rPr lang="en-US" dirty="0"/>
              <a:t>We can pull all the information we need from </a:t>
            </a:r>
            <a:r>
              <a:rPr lang="en-US" dirty="0" err="1"/>
              <a:t>wireshark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8279113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E5473D-9291-FBEA-6C0A-5F6EC7BE9FF1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ABD04A-41BE-BB43-831F-2B659B9F2B97}"/>
              </a:ext>
            </a:extLst>
          </p:cNvPr>
          <p:cNvSpPr txBox="1"/>
          <p:nvPr/>
        </p:nvSpPr>
        <p:spPr>
          <a:xfrm>
            <a:off x="228600" y="914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the information to generate our spoofed packet: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17CE4-5550-83D9-BEAD-1A0C127D30AE}"/>
              </a:ext>
            </a:extLst>
          </p:cNvPr>
          <p:cNvSpPr txBox="1"/>
          <p:nvPr/>
        </p:nvSpPr>
        <p:spPr>
          <a:xfrm>
            <a:off x="228600" y="1447800"/>
            <a:ext cx="784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Open up Wireshark, and start generating some TCP traffic between Client 1 container and victim server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7F604F13-5101-7729-5118-041991D3B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881353"/>
            <a:ext cx="3238500" cy="2833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890B316-6E74-9D7B-67E2-BA9EE0B2CC33}"/>
              </a:ext>
            </a:extLst>
          </p:cNvPr>
          <p:cNvSpPr txBox="1"/>
          <p:nvPr/>
        </p:nvSpPr>
        <p:spPr>
          <a:xfrm>
            <a:off x="457200" y="2490855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Logged into the user 1 container </a:t>
            </a:r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04F05975-B06D-422A-0F68-5F224EE1E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2971800"/>
            <a:ext cx="6110287" cy="17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7403139-D215-5176-6388-9F7B8C294070}"/>
              </a:ext>
            </a:extLst>
          </p:cNvPr>
          <p:cNvSpPr txBox="1"/>
          <p:nvPr/>
        </p:nvSpPr>
        <p:spPr>
          <a:xfrm>
            <a:off x="5110671" y="2531708"/>
            <a:ext cx="653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Look at the most recent packet sent between client and server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82ACB32-A2BF-E105-A78E-330071D412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4895973"/>
            <a:ext cx="4800600" cy="140603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CFA97B19-738A-3F49-881B-0F8E8A7E2B32}"/>
              </a:ext>
            </a:extLst>
          </p:cNvPr>
          <p:cNvSpPr txBox="1"/>
          <p:nvPr/>
        </p:nvSpPr>
        <p:spPr>
          <a:xfrm>
            <a:off x="5562600" y="5521706"/>
            <a:ext cx="167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10.9.0.6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397134-783B-A830-4722-07F683EEE8F6}"/>
              </a:ext>
            </a:extLst>
          </p:cNvPr>
          <p:cNvSpPr txBox="1"/>
          <p:nvPr/>
        </p:nvSpPr>
        <p:spPr>
          <a:xfrm>
            <a:off x="8915400" y="553933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10.9.0.5</a:t>
            </a:r>
          </a:p>
          <a:p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4544D-B65D-AF04-524C-A7F9858FCD28}"/>
              </a:ext>
            </a:extLst>
          </p:cNvPr>
          <p:cNvSpPr txBox="1"/>
          <p:nvPr/>
        </p:nvSpPr>
        <p:spPr>
          <a:xfrm>
            <a:off x="7358723" y="61643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70382E1-B110-4D48-CB90-2490B4A14B00}"/>
              </a:ext>
            </a:extLst>
          </p:cNvPr>
          <p:cNvSpPr txBox="1"/>
          <p:nvPr/>
        </p:nvSpPr>
        <p:spPr>
          <a:xfrm>
            <a:off x="8991600" y="57583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23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149F9-E87A-FF8B-18D2-94AF0A7D6A91}"/>
              </a:ext>
            </a:extLst>
          </p:cNvPr>
          <p:cNvSpPr txBox="1"/>
          <p:nvPr/>
        </p:nvSpPr>
        <p:spPr>
          <a:xfrm>
            <a:off x="5562600" y="5744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38724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02336D9-72BB-F2C0-9A5A-AAB808FD40CC}"/>
              </a:ext>
            </a:extLst>
          </p:cNvPr>
          <p:cNvSpPr/>
          <p:nvPr/>
        </p:nvSpPr>
        <p:spPr>
          <a:xfrm>
            <a:off x="9069435" y="4467749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may be different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EFF02A8-BA0A-22A2-7634-93C0F5167DDB}"/>
              </a:ext>
            </a:extLst>
          </p:cNvPr>
          <p:cNvCxnSpPr/>
          <p:nvPr/>
        </p:nvCxnSpPr>
        <p:spPr>
          <a:xfrm flipH="1" flipV="1">
            <a:off x="1981200" y="5706372"/>
            <a:ext cx="381000" cy="313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32E0126-710E-FECB-4AA3-84FB7531CDC1}"/>
              </a:ext>
            </a:extLst>
          </p:cNvPr>
          <p:cNvSpPr txBox="1"/>
          <p:nvPr/>
        </p:nvSpPr>
        <p:spPr>
          <a:xfrm>
            <a:off x="2362200" y="5953492"/>
            <a:ext cx="3236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Telnet connection established</a:t>
            </a:r>
          </a:p>
        </p:txBody>
      </p:sp>
    </p:spTree>
    <p:extLst>
      <p:ext uri="{BB962C8B-B14F-4D97-AF65-F5344CB8AC3E}">
        <p14:creationId xmlns:p14="http://schemas.microsoft.com/office/powerpoint/2010/main" val="912895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2BF3B40-ABFC-006C-43EA-06E4933C6733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39E7AE-9802-A765-29EC-9141B2202E9F}"/>
              </a:ext>
            </a:extLst>
          </p:cNvPr>
          <p:cNvSpPr txBox="1"/>
          <p:nvPr/>
        </p:nvSpPr>
        <p:spPr>
          <a:xfrm>
            <a:off x="228600" y="914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the information to generate our spoofed packet: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5D5F1-E377-00B4-0751-B1DCB6EA0A69}"/>
              </a:ext>
            </a:extLst>
          </p:cNvPr>
          <p:cNvSpPr txBox="1"/>
          <p:nvPr/>
        </p:nvSpPr>
        <p:spPr>
          <a:xfrm>
            <a:off x="228600" y="1447800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Fill in </a:t>
            </a:r>
            <a:r>
              <a:rPr lang="en-US" dirty="0" err="1"/>
              <a:t>src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src</a:t>
            </a:r>
            <a:r>
              <a:rPr lang="en-US" dirty="0"/>
              <a:t> port, </a:t>
            </a:r>
            <a:r>
              <a:rPr lang="en-US" dirty="0" err="1"/>
              <a:t>dst</a:t>
            </a:r>
            <a:r>
              <a:rPr lang="en-US" dirty="0"/>
              <a:t> port, and sequence number into reset.py</a:t>
            </a:r>
          </a:p>
        </p:txBody>
      </p:sp>
      <p:pic>
        <p:nvPicPr>
          <p:cNvPr id="17" name="Picture 4">
            <a:extLst>
              <a:ext uri="{FF2B5EF4-FFF2-40B4-BE49-F238E27FC236}">
                <a16:creationId xmlns:a16="http://schemas.microsoft.com/office/drawing/2014/main" id="{2B7BB0C3-70A8-790E-22FA-B21967257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5" y="2908740"/>
            <a:ext cx="6110287" cy="17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B7E9DD9-F1B1-FE6B-1D22-E87A111D2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895973"/>
            <a:ext cx="4800600" cy="140603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71F0A38-8C36-EB93-DE98-E52E0C043FC1}"/>
              </a:ext>
            </a:extLst>
          </p:cNvPr>
          <p:cNvSpPr txBox="1"/>
          <p:nvPr/>
        </p:nvSpPr>
        <p:spPr>
          <a:xfrm>
            <a:off x="5562600" y="5521706"/>
            <a:ext cx="167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10.9.0.6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06CE9A3-C9DA-466F-4888-DC4B96E2D6A6}"/>
              </a:ext>
            </a:extLst>
          </p:cNvPr>
          <p:cNvSpPr txBox="1"/>
          <p:nvPr/>
        </p:nvSpPr>
        <p:spPr>
          <a:xfrm>
            <a:off x="8915400" y="553933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10.9.0.5</a:t>
            </a:r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D6C4315-5E12-55F0-8099-EBDD9393EB51}"/>
              </a:ext>
            </a:extLst>
          </p:cNvPr>
          <p:cNvSpPr txBox="1"/>
          <p:nvPr/>
        </p:nvSpPr>
        <p:spPr>
          <a:xfrm>
            <a:off x="7358723" y="61643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34CBC-7578-C2AF-D2F6-E95E4E31A2AF}"/>
              </a:ext>
            </a:extLst>
          </p:cNvPr>
          <p:cNvSpPr txBox="1"/>
          <p:nvPr/>
        </p:nvSpPr>
        <p:spPr>
          <a:xfrm>
            <a:off x="8991600" y="57583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23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0BDD5-198E-08C3-0125-F7A70BAFB904}"/>
              </a:ext>
            </a:extLst>
          </p:cNvPr>
          <p:cNvSpPr txBox="1"/>
          <p:nvPr/>
        </p:nvSpPr>
        <p:spPr>
          <a:xfrm>
            <a:off x="5562600" y="5744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38724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BA074C0-C1D7-5206-4705-C78754A3A66C}"/>
              </a:ext>
            </a:extLst>
          </p:cNvPr>
          <p:cNvSpPr/>
          <p:nvPr/>
        </p:nvSpPr>
        <p:spPr>
          <a:xfrm>
            <a:off x="0" y="4650192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27" name="Picture 2">
            <a:extLst>
              <a:ext uri="{FF2B5EF4-FFF2-40B4-BE49-F238E27FC236}">
                <a16:creationId xmlns:a16="http://schemas.microsoft.com/office/drawing/2014/main" id="{73E47ED8-4BF1-F793-9270-1D0941F04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08740"/>
            <a:ext cx="5026320" cy="1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653E52BD-6490-E2B0-F883-9DA27C300D08}"/>
              </a:ext>
            </a:extLst>
          </p:cNvPr>
          <p:cNvSpPr/>
          <p:nvPr/>
        </p:nvSpPr>
        <p:spPr>
          <a:xfrm>
            <a:off x="2859184" y="4110651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2EE9E40-3370-F16F-5E41-919720D33BBE}"/>
              </a:ext>
            </a:extLst>
          </p:cNvPr>
          <p:cNvSpPr/>
          <p:nvPr/>
        </p:nvSpPr>
        <p:spPr>
          <a:xfrm>
            <a:off x="10078299" y="3696968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AB72689-0C58-1F0F-0DC4-FA2DB37CDD05}"/>
                  </a:ext>
                </a:extLst>
              </p14:cNvPr>
              <p14:cNvContentPartPr/>
              <p14:nvPr/>
            </p14:nvContentPartPr>
            <p14:xfrm>
              <a:off x="2428328" y="3303346"/>
              <a:ext cx="364680" cy="2761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AB72689-0C58-1F0F-0DC4-FA2DB37CDD0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319" y="3294346"/>
                <a:ext cx="382337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7BB34D07-5AB1-3327-1785-E49E20097DE0}"/>
                  </a:ext>
                </a:extLst>
              </p14:cNvPr>
              <p14:cNvContentPartPr/>
              <p14:nvPr/>
            </p14:nvContentPartPr>
            <p14:xfrm>
              <a:off x="9194528" y="3939826"/>
              <a:ext cx="166680" cy="1548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7BB34D07-5AB1-3327-1785-E49E20097DE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5509" y="3930826"/>
                <a:ext cx="184358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F9F425B9-EA31-F386-01D8-A818AFFEC69E}"/>
                  </a:ext>
                </a:extLst>
              </p14:cNvPr>
              <p14:cNvContentPartPr/>
              <p14:nvPr/>
            </p14:nvContentPartPr>
            <p14:xfrm>
              <a:off x="1863488" y="3071866"/>
              <a:ext cx="657000" cy="2757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F9F425B9-EA31-F386-01D8-A818AFFEC6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4488" y="3062866"/>
                <a:ext cx="674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B99B0C1-6D80-F83B-F212-79A0C0624BCF}"/>
                  </a:ext>
                </a:extLst>
              </p14:cNvPr>
              <p14:cNvContentPartPr/>
              <p14:nvPr/>
            </p14:nvContentPartPr>
            <p14:xfrm>
              <a:off x="8260688" y="3935866"/>
              <a:ext cx="360000" cy="4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B99B0C1-6D80-F83B-F212-79A0C0624BC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1688" y="3926866"/>
                <a:ext cx="377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AF6BB59-248D-C02F-635A-E99A62887375}"/>
                  </a:ext>
                </a:extLst>
              </p14:cNvPr>
              <p14:cNvContentPartPr/>
              <p14:nvPr/>
            </p14:nvContentPartPr>
            <p14:xfrm>
              <a:off x="7464008" y="5875186"/>
              <a:ext cx="711360" cy="2642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AF6BB59-248D-C02F-635A-E99A6288737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003" y="5866186"/>
                <a:ext cx="729009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06BC31F3-9F3B-EF4E-657D-0A4A2FC7BC8D}"/>
              </a:ext>
            </a:extLst>
          </p:cNvPr>
          <p:cNvGrpSpPr/>
          <p:nvPr/>
        </p:nvGrpSpPr>
        <p:grpSpPr>
          <a:xfrm>
            <a:off x="6561128" y="2692066"/>
            <a:ext cx="5451120" cy="3669840"/>
            <a:chOff x="6561128" y="2692066"/>
            <a:chExt cx="5451120" cy="36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E02A253-78AA-3111-0F40-C14A623CC255}"/>
                    </a:ext>
                  </a:extLst>
                </p14:cNvPr>
                <p14:cNvContentPartPr/>
                <p14:nvPr/>
              </p14:nvContentPartPr>
              <p14:xfrm>
                <a:off x="6561128" y="2692066"/>
                <a:ext cx="5451120" cy="186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EA2D0B-975B-7BF1-BF5B-1C709EF0E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52128" y="2683066"/>
                  <a:ext cx="5468760" cy="18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7579B1C-24AE-A1D6-5EA7-85B1EBCE8E1A}"/>
                    </a:ext>
                  </a:extLst>
                </p14:cNvPr>
                <p14:cNvContentPartPr/>
                <p14:nvPr/>
              </p14:nvContentPartPr>
              <p14:xfrm>
                <a:off x="8194088" y="615346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B402DA-8018-37CC-FD14-4CB0288F64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5088" y="6144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5454598-A6C9-6301-6A27-331A097B3406}"/>
                    </a:ext>
                  </a:extLst>
                </p14:cNvPr>
                <p14:cNvContentPartPr/>
                <p14:nvPr/>
              </p14:nvContentPartPr>
              <p14:xfrm>
                <a:off x="8229368" y="6176866"/>
                <a:ext cx="6480" cy="3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278C29-719B-5958-3812-BB24EE8F4AF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220368" y="6168226"/>
                  <a:ext cx="24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7545311-DD79-19FE-73CF-D22D05D6B980}"/>
                    </a:ext>
                  </a:extLst>
                </p14:cNvPr>
                <p14:cNvContentPartPr/>
                <p14:nvPr/>
              </p14:nvContentPartPr>
              <p14:xfrm>
                <a:off x="8284088" y="6220066"/>
                <a:ext cx="69120" cy="4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83CA24-0639-1123-1F40-59B1BFB5BED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75448" y="6211066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1A0442B-4984-A1B2-FF67-4CE8AD4E496A}"/>
                    </a:ext>
                  </a:extLst>
                </p14:cNvPr>
                <p14:cNvContentPartPr/>
                <p14:nvPr/>
              </p14:nvContentPartPr>
              <p14:xfrm>
                <a:off x="8386328" y="6278746"/>
                <a:ext cx="222120" cy="5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2C5AC5-ECAC-FB4A-A7CB-506A48338A1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377688" y="6270106"/>
                  <a:ext cx="239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774951F-5B58-8413-A807-B778BB7DE7E9}"/>
                    </a:ext>
                  </a:extLst>
                </p14:cNvPr>
                <p14:cNvContentPartPr/>
                <p14:nvPr/>
              </p14:nvContentPartPr>
              <p14:xfrm>
                <a:off x="8637248" y="6329866"/>
                <a:ext cx="34920" cy="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2BB100-B122-0470-FD03-9A5A64CD902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628608" y="6321226"/>
                  <a:ext cx="52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F0E828E-B414-31B4-9999-09851C9EF057}"/>
                    </a:ext>
                  </a:extLst>
                </p14:cNvPr>
                <p14:cNvContentPartPr/>
                <p14:nvPr/>
              </p14:nvContentPartPr>
              <p14:xfrm>
                <a:off x="8798528" y="6341386"/>
                <a:ext cx="262080" cy="1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A55DFD-1B1E-2340-659D-F9B3C517318F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789528" y="6332746"/>
                  <a:ext cx="279720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0817211-8590-D67C-64A9-EE6AB05D9F98}"/>
                    </a:ext>
                  </a:extLst>
                </p14:cNvPr>
                <p14:cNvContentPartPr/>
                <p14:nvPr/>
              </p14:nvContentPartPr>
              <p14:xfrm>
                <a:off x="9104528" y="6357226"/>
                <a:ext cx="193320" cy="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8362FC-75CD-4260-4286-73FF480B6B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095888" y="6348586"/>
                  <a:ext cx="21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7B5C638-E2C0-835F-1E1A-1B96B3AB3744}"/>
                    </a:ext>
                  </a:extLst>
                </p14:cNvPr>
                <p14:cNvContentPartPr/>
                <p14:nvPr/>
              </p14:nvContentPartPr>
              <p14:xfrm>
                <a:off x="9347888" y="6361186"/>
                <a:ext cx="1530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A06788-CFC4-62DB-162F-7443D0FB4F5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338888" y="6352546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8F01F60-79C1-1DCC-2966-4905028173DA}"/>
                    </a:ext>
                  </a:extLst>
                </p14:cNvPr>
                <p14:cNvContentPartPr/>
                <p14:nvPr/>
              </p14:nvContentPartPr>
              <p14:xfrm>
                <a:off x="9614648" y="6333826"/>
                <a:ext cx="332640" cy="2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A0900A-0533-1387-D54C-18F911D4F07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606008" y="6324826"/>
                  <a:ext cx="350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C756E5E-C525-4254-EC7F-C8EA26D39EEF}"/>
                    </a:ext>
                  </a:extLst>
                </p14:cNvPr>
                <p14:cNvContentPartPr/>
                <p14:nvPr/>
              </p14:nvContentPartPr>
              <p14:xfrm>
                <a:off x="9995528" y="6208906"/>
                <a:ext cx="140760" cy="11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2CC977-9B73-1773-0FB4-7A5063D0E53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986528" y="6199906"/>
                  <a:ext cx="158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FBFE2F-912E-EA91-433A-8E39B8F1EF85}"/>
                    </a:ext>
                  </a:extLst>
                </p14:cNvPr>
                <p14:cNvContentPartPr/>
                <p14:nvPr/>
              </p14:nvContentPartPr>
              <p14:xfrm>
                <a:off x="10164008" y="5977426"/>
                <a:ext cx="24120" cy="14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37E3BC-9BDA-02F8-FC6B-133BDCAF96EA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55368" y="5968426"/>
                  <a:ext cx="4176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839DDAA-29B9-93F7-CA97-A4109A5230B0}"/>
                    </a:ext>
                  </a:extLst>
                </p14:cNvPr>
                <p14:cNvContentPartPr/>
                <p14:nvPr/>
              </p14:nvContentPartPr>
              <p14:xfrm>
                <a:off x="10191368" y="5643346"/>
                <a:ext cx="360" cy="29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8C3407-ADD7-3103-4461-7D0DDA3C73B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82728" y="5634346"/>
                  <a:ext cx="1800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A9D940E-9F21-E991-1D29-42F01CB55CDE}"/>
                    </a:ext>
                  </a:extLst>
                </p14:cNvPr>
                <p14:cNvContentPartPr/>
                <p14:nvPr/>
              </p14:nvContentPartPr>
              <p14:xfrm>
                <a:off x="10191368" y="5389186"/>
                <a:ext cx="16200" cy="23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1FC3A4-41FE-830D-E14E-FC12FC4DBA87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182728" y="5380546"/>
                  <a:ext cx="33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499475E-DD05-43A3-694E-D5B01C4FABBD}"/>
                    </a:ext>
                  </a:extLst>
                </p14:cNvPr>
                <p14:cNvContentPartPr/>
                <p14:nvPr/>
              </p14:nvContentPartPr>
              <p14:xfrm>
                <a:off x="10208648" y="5161666"/>
                <a:ext cx="288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5605DB-4297-E807-7722-96ED465B58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200008" y="5153026"/>
                  <a:ext cx="20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190A4EE-B132-3546-349F-21029ACB9D09}"/>
                    </a:ext>
                  </a:extLst>
                </p14:cNvPr>
                <p14:cNvContentPartPr/>
                <p14:nvPr/>
              </p14:nvContentPartPr>
              <p14:xfrm>
                <a:off x="10100288" y="4844866"/>
                <a:ext cx="103320" cy="26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540092-FF1E-47F1-E553-49D0AE3DB711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91648" y="4835866"/>
                  <a:ext cx="1209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84D7776-534F-E48C-C159-7879DFCD8D06}"/>
                    </a:ext>
                  </a:extLst>
                </p14:cNvPr>
                <p14:cNvContentPartPr/>
                <p14:nvPr/>
              </p14:nvContentPartPr>
              <p14:xfrm>
                <a:off x="9868088" y="4703386"/>
                <a:ext cx="194040" cy="10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3FCD8D-94C1-A5E4-6EBF-7B36A98B1A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859448" y="4694746"/>
                  <a:ext cx="21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0BD33B8-A169-36C6-58F0-EF4E785E7D46}"/>
                    </a:ext>
                  </a:extLst>
                </p14:cNvPr>
                <p14:cNvContentPartPr/>
                <p14:nvPr/>
              </p14:nvContentPartPr>
              <p14:xfrm>
                <a:off x="9693488" y="4564786"/>
                <a:ext cx="97920" cy="9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1E4E3F-6AE9-2B03-DC75-94555C064B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684848" y="4555786"/>
                  <a:ext cx="11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82E045D-3CA9-324B-EDED-7B2DBD67281E}"/>
                    </a:ext>
                  </a:extLst>
                </p14:cNvPr>
                <p14:cNvContentPartPr/>
                <p14:nvPr/>
              </p14:nvContentPartPr>
              <p14:xfrm>
                <a:off x="9693128" y="4552186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213A47-3080-76AB-15EE-B861235088F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684128" y="45431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5811ED1-EB40-34B2-F6EE-399954437FC5}"/>
                    </a:ext>
                  </a:extLst>
                </p14:cNvPr>
                <p14:cNvContentPartPr/>
                <p14:nvPr/>
              </p14:nvContentPartPr>
              <p14:xfrm>
                <a:off x="8543288" y="633382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E74D09-6F0F-1BEF-B19D-71F0440BD3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34288" y="63248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F0A55BC-CBA9-498B-D392-F1BBDD8EBCEA}"/>
                    </a:ext>
                  </a:extLst>
                </p14:cNvPr>
                <p14:cNvContentPartPr/>
                <p14:nvPr/>
              </p14:nvContentPartPr>
              <p14:xfrm>
                <a:off x="8504048" y="632194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7D2A0B-9B85-AB29-1948-EF734FD34B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95408" y="63133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4FD7D9A-0C0B-F895-F180-E6EB5427C1A2}"/>
                    </a:ext>
                  </a:extLst>
                </p14:cNvPr>
                <p14:cNvContentPartPr/>
                <p14:nvPr/>
              </p14:nvContentPartPr>
              <p14:xfrm>
                <a:off x="8479928" y="6306466"/>
                <a:ext cx="10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41C533-5B21-A391-6CFC-0DD5B522B0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0928" y="6297466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645B7424-133B-F180-54D6-C145F8E6AA94}"/>
                    </a:ext>
                  </a:extLst>
                </p14:cNvPr>
                <p14:cNvContentPartPr/>
                <p14:nvPr/>
              </p14:nvContentPartPr>
              <p14:xfrm>
                <a:off x="8468768" y="630250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6D972A-9AEF-A869-9032-F7075B6B67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9768" y="62935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F792BEA-1A01-8EC8-D15C-BA1ACA7CE44A}"/>
                    </a:ext>
                  </a:extLst>
                </p14:cNvPr>
                <p14:cNvContentPartPr/>
                <p14:nvPr/>
              </p14:nvContentPartPr>
              <p14:xfrm>
                <a:off x="8727608" y="6329866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D00F46-9405-035F-2DBE-14A781F622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18968" y="63212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5950021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9FA0B2-5580-8428-63DF-B08C5373E5B0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464E-1A08-EAF5-05DE-B28EDE028803}"/>
              </a:ext>
            </a:extLst>
          </p:cNvPr>
          <p:cNvSpPr txBox="1"/>
          <p:nvPr/>
        </p:nvSpPr>
        <p:spPr>
          <a:xfrm>
            <a:off x="228600" y="914400"/>
            <a:ext cx="601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need the information to generate our spoofed packet: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3AEF72-9870-ED7F-221F-0A162C399962}"/>
              </a:ext>
            </a:extLst>
          </p:cNvPr>
          <p:cNvSpPr txBox="1"/>
          <p:nvPr/>
        </p:nvSpPr>
        <p:spPr>
          <a:xfrm>
            <a:off x="228600" y="1447800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Fill in </a:t>
            </a:r>
            <a:r>
              <a:rPr lang="en-US" dirty="0" err="1"/>
              <a:t>src</a:t>
            </a:r>
            <a:r>
              <a:rPr lang="en-US" dirty="0"/>
              <a:t> IP, </a:t>
            </a:r>
            <a:r>
              <a:rPr lang="en-US" dirty="0" err="1"/>
              <a:t>dst</a:t>
            </a:r>
            <a:r>
              <a:rPr lang="en-US" dirty="0"/>
              <a:t> IP, </a:t>
            </a:r>
            <a:r>
              <a:rPr lang="en-US" dirty="0" err="1"/>
              <a:t>src</a:t>
            </a:r>
            <a:r>
              <a:rPr lang="en-US" dirty="0"/>
              <a:t> port, </a:t>
            </a:r>
            <a:r>
              <a:rPr lang="en-US" dirty="0" err="1"/>
              <a:t>dst</a:t>
            </a:r>
            <a:r>
              <a:rPr lang="en-US" dirty="0"/>
              <a:t> port, and sequence number into reset.py</a:t>
            </a:r>
          </a:p>
          <a:p>
            <a:pPr marL="342900" indent="-342900">
              <a:buAutoNum type="arabicPeriod"/>
            </a:pPr>
            <a:r>
              <a:rPr lang="en-US" dirty="0"/>
              <a:t>Hop back to client 1 container, press enter, connection should be closed!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62889096-ED7D-5B21-E7C3-85D4A1F27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85" y="2908740"/>
            <a:ext cx="6110287" cy="1735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599BD6-07C6-82F2-F4AD-C86C175B03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0" y="4895973"/>
            <a:ext cx="4800600" cy="14060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36A5297-07CA-B54E-F9BA-F4DF84EAB079}"/>
              </a:ext>
            </a:extLst>
          </p:cNvPr>
          <p:cNvSpPr txBox="1"/>
          <p:nvPr/>
        </p:nvSpPr>
        <p:spPr>
          <a:xfrm>
            <a:off x="5562600" y="5521706"/>
            <a:ext cx="1676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10.9.0.6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D2300-E441-02AC-A1CC-870E3069D28D}"/>
              </a:ext>
            </a:extLst>
          </p:cNvPr>
          <p:cNvSpPr txBox="1"/>
          <p:nvPr/>
        </p:nvSpPr>
        <p:spPr>
          <a:xfrm>
            <a:off x="8915400" y="5539338"/>
            <a:ext cx="1018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10.9.0.5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90D5B7-3052-EDAA-57BB-FD79FCAE833C}"/>
              </a:ext>
            </a:extLst>
          </p:cNvPr>
          <p:cNvSpPr txBox="1"/>
          <p:nvPr/>
        </p:nvSpPr>
        <p:spPr>
          <a:xfrm>
            <a:off x="7358723" y="616438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10.9.0.1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5C74A3F-5200-0602-452E-E0E74971ED3A}"/>
              </a:ext>
            </a:extLst>
          </p:cNvPr>
          <p:cNvSpPr txBox="1"/>
          <p:nvPr/>
        </p:nvSpPr>
        <p:spPr>
          <a:xfrm>
            <a:off x="8991600" y="5758393"/>
            <a:ext cx="129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Port 23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72FEF4-9BCE-A678-CA1A-8CE224590ED6}"/>
              </a:ext>
            </a:extLst>
          </p:cNvPr>
          <p:cNvSpPr txBox="1"/>
          <p:nvPr/>
        </p:nvSpPr>
        <p:spPr>
          <a:xfrm>
            <a:off x="5562600" y="5744984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 38724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B90799A-356F-81C2-9834-D96A1B70A4FC}"/>
              </a:ext>
            </a:extLst>
          </p:cNvPr>
          <p:cNvSpPr/>
          <p:nvPr/>
        </p:nvSpPr>
        <p:spPr>
          <a:xfrm>
            <a:off x="0" y="4650192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A03491D1-280E-50C8-210C-4AEC277F7D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2908740"/>
            <a:ext cx="5026320" cy="1597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508C5218-ADD0-E11C-95EA-0FDC8316E343}"/>
              </a:ext>
            </a:extLst>
          </p:cNvPr>
          <p:cNvSpPr/>
          <p:nvPr/>
        </p:nvSpPr>
        <p:spPr>
          <a:xfrm>
            <a:off x="2859184" y="4110651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F0A34B1-F8E9-F3CC-E6F9-31403BFA7EAC}"/>
              </a:ext>
            </a:extLst>
          </p:cNvPr>
          <p:cNvSpPr/>
          <p:nvPr/>
        </p:nvSpPr>
        <p:spPr>
          <a:xfrm>
            <a:off x="10078299" y="3696968"/>
            <a:ext cx="1636615" cy="413683"/>
          </a:xfrm>
          <a:prstGeom prst="ellipse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2354238-42FB-47FE-0653-702E903E7766}"/>
                  </a:ext>
                </a:extLst>
              </p14:cNvPr>
              <p14:cNvContentPartPr/>
              <p14:nvPr/>
            </p14:nvContentPartPr>
            <p14:xfrm>
              <a:off x="2428328" y="3303346"/>
              <a:ext cx="364680" cy="27612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2354238-42FB-47FE-0653-702E903E776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419319" y="3294346"/>
                <a:ext cx="382337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85DC164-7706-49E6-8C51-DE3B58C4C7F3}"/>
                  </a:ext>
                </a:extLst>
              </p14:cNvPr>
              <p14:cNvContentPartPr/>
              <p14:nvPr/>
            </p14:nvContentPartPr>
            <p14:xfrm>
              <a:off x="9194528" y="3939826"/>
              <a:ext cx="166680" cy="15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85DC164-7706-49E6-8C51-DE3B58C4C7F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185509" y="3930826"/>
                <a:ext cx="184358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DD560ECA-57B1-4DD7-0A82-D015736CD722}"/>
                  </a:ext>
                </a:extLst>
              </p14:cNvPr>
              <p14:cNvContentPartPr/>
              <p14:nvPr/>
            </p14:nvContentPartPr>
            <p14:xfrm>
              <a:off x="1863488" y="3071866"/>
              <a:ext cx="657000" cy="2757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DD560ECA-57B1-4DD7-0A82-D015736CD7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854488" y="3062866"/>
                <a:ext cx="674640" cy="29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E7E90049-1D54-E15E-D17D-362587DD3DD8}"/>
                  </a:ext>
                </a:extLst>
              </p14:cNvPr>
              <p14:cNvContentPartPr/>
              <p14:nvPr/>
            </p14:nvContentPartPr>
            <p14:xfrm>
              <a:off x="8260688" y="3935866"/>
              <a:ext cx="360000" cy="432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E7E90049-1D54-E15E-D17D-362587DD3DD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251688" y="3926866"/>
                <a:ext cx="377640" cy="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94F7817F-D6D4-A111-0054-55BE47D01E45}"/>
                  </a:ext>
                </a:extLst>
              </p14:cNvPr>
              <p14:cNvContentPartPr/>
              <p14:nvPr/>
            </p14:nvContentPartPr>
            <p14:xfrm>
              <a:off x="7464008" y="5875186"/>
              <a:ext cx="711360" cy="26424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94F7817F-D6D4-A111-0054-55BE47D01E4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55003" y="5866186"/>
                <a:ext cx="729009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2DF5E4E8-2CB4-C798-88AB-859FDEE826BB}"/>
              </a:ext>
            </a:extLst>
          </p:cNvPr>
          <p:cNvGrpSpPr/>
          <p:nvPr/>
        </p:nvGrpSpPr>
        <p:grpSpPr>
          <a:xfrm>
            <a:off x="6561128" y="2692066"/>
            <a:ext cx="5451120" cy="3669840"/>
            <a:chOff x="6561128" y="2692066"/>
            <a:chExt cx="5451120" cy="366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A670A5EC-3B20-A1C0-5887-FA25A15ADC10}"/>
                    </a:ext>
                  </a:extLst>
                </p14:cNvPr>
                <p14:cNvContentPartPr/>
                <p14:nvPr/>
              </p14:nvContentPartPr>
              <p14:xfrm>
                <a:off x="6561128" y="2692066"/>
                <a:ext cx="5451120" cy="1868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3EA2D0B-975B-7BF1-BF5B-1C709EF0EC52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552128" y="2683066"/>
                  <a:ext cx="5468760" cy="18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BAF17AF0-A6D7-2EA2-8D29-B9A130478674}"/>
                    </a:ext>
                  </a:extLst>
                </p14:cNvPr>
                <p14:cNvContentPartPr/>
                <p14:nvPr/>
              </p14:nvContentPartPr>
              <p14:xfrm>
                <a:off x="8194088" y="6153466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B402DA-8018-37CC-FD14-4CB0288F643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185088" y="61444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91D6FBF-3AAE-B25D-6606-782BA00B8A8F}"/>
                    </a:ext>
                  </a:extLst>
                </p14:cNvPr>
                <p14:cNvContentPartPr/>
                <p14:nvPr/>
              </p14:nvContentPartPr>
              <p14:xfrm>
                <a:off x="8229368" y="6176866"/>
                <a:ext cx="6480" cy="39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6278C29-719B-5958-3812-BB24EE8F4AF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20368" y="6167866"/>
                  <a:ext cx="2412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EB3B74F-3040-1FD1-2CA1-4C478D66BEC6}"/>
                    </a:ext>
                  </a:extLst>
                </p14:cNvPr>
                <p14:cNvContentPartPr/>
                <p14:nvPr/>
              </p14:nvContentPartPr>
              <p14:xfrm>
                <a:off x="8284088" y="6220066"/>
                <a:ext cx="69120" cy="43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083CA24-0639-1123-1F40-59B1BFB5BED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275088" y="6211066"/>
                  <a:ext cx="8676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9F726B38-5582-564D-26BB-5E77EDE2F9B2}"/>
                    </a:ext>
                  </a:extLst>
                </p14:cNvPr>
                <p14:cNvContentPartPr/>
                <p14:nvPr/>
              </p14:nvContentPartPr>
              <p14:xfrm>
                <a:off x="8386328" y="6278746"/>
                <a:ext cx="222120" cy="514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12C5AC5-ECAC-FB4A-A7CB-506A48338A1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377328" y="6269746"/>
                  <a:ext cx="2397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489EF9B6-7AFF-8643-378B-65A4738BE7B5}"/>
                    </a:ext>
                  </a:extLst>
                </p14:cNvPr>
                <p14:cNvContentPartPr/>
                <p14:nvPr/>
              </p14:nvContentPartPr>
              <p14:xfrm>
                <a:off x="8637248" y="6329866"/>
                <a:ext cx="34920" cy="18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32BB100-B122-0470-FD03-9A5A64CD902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628248" y="6320866"/>
                  <a:ext cx="525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ED2D90A-4E2A-9801-FBEF-D20AFB54D9F3}"/>
                    </a:ext>
                  </a:extLst>
                </p14:cNvPr>
                <p14:cNvContentPartPr/>
                <p14:nvPr/>
              </p14:nvContentPartPr>
              <p14:xfrm>
                <a:off x="8798528" y="6341386"/>
                <a:ext cx="262080" cy="16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5A55DFD-1B1E-2340-659D-F9B3C517318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789540" y="6332386"/>
                  <a:ext cx="279696" cy="3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2B09D01B-78F0-1324-356D-127F55418BAA}"/>
                    </a:ext>
                  </a:extLst>
                </p14:cNvPr>
                <p14:cNvContentPartPr/>
                <p14:nvPr/>
              </p14:nvContentPartPr>
              <p14:xfrm>
                <a:off x="9104528" y="6357226"/>
                <a:ext cx="193320" cy="28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D8362FC-75CD-4260-4286-73FF480B6B4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95528" y="6348226"/>
                  <a:ext cx="2109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D8E615B-9181-4215-6B64-FD6ABF5CE7CA}"/>
                    </a:ext>
                  </a:extLst>
                </p14:cNvPr>
                <p14:cNvContentPartPr/>
                <p14:nvPr/>
              </p14:nvContentPartPr>
              <p14:xfrm>
                <a:off x="9347888" y="6361186"/>
                <a:ext cx="1530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EA06788-CFC4-62DB-162F-7443D0FB4F5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338888" y="6352186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0FE52B9-2858-30B6-27B4-8D9254092987}"/>
                    </a:ext>
                  </a:extLst>
                </p14:cNvPr>
                <p14:cNvContentPartPr/>
                <p14:nvPr/>
              </p14:nvContentPartPr>
              <p14:xfrm>
                <a:off x="9614648" y="6333826"/>
                <a:ext cx="332640" cy="28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6A0900A-0533-1387-D54C-18F911D4F0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605648" y="6324826"/>
                  <a:ext cx="35028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B1BB19D-B90F-0B1D-BDC3-794680A13EB0}"/>
                    </a:ext>
                  </a:extLst>
                </p14:cNvPr>
                <p14:cNvContentPartPr/>
                <p14:nvPr/>
              </p14:nvContentPartPr>
              <p14:xfrm>
                <a:off x="9995528" y="6208906"/>
                <a:ext cx="140760" cy="1177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E2CC977-9B73-1773-0FB4-7A5063D0E53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86528" y="6199906"/>
                  <a:ext cx="15840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3FFCB75-1B53-8374-810E-6BD6E451D0E0}"/>
                    </a:ext>
                  </a:extLst>
                </p14:cNvPr>
                <p14:cNvContentPartPr/>
                <p14:nvPr/>
              </p14:nvContentPartPr>
              <p14:xfrm>
                <a:off x="10164008" y="5977426"/>
                <a:ext cx="24120" cy="14508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B37E3BC-9BDA-02F8-FC6B-133BDCAF96E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54872" y="5968426"/>
                  <a:ext cx="42027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8B453F6-D509-0A1A-5880-6F0CD32B7D3F}"/>
                    </a:ext>
                  </a:extLst>
                </p14:cNvPr>
                <p14:cNvContentPartPr/>
                <p14:nvPr/>
              </p14:nvContentPartPr>
              <p14:xfrm>
                <a:off x="10191368" y="5643346"/>
                <a:ext cx="360" cy="2944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F8C3407-ADD7-3103-4461-7D0DDA3C73B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182368" y="5634357"/>
                  <a:ext cx="18000" cy="3120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20AE392-71F7-A6B3-9F28-7323B00E2962}"/>
                    </a:ext>
                  </a:extLst>
                </p14:cNvPr>
                <p14:cNvContentPartPr/>
                <p14:nvPr/>
              </p14:nvContentPartPr>
              <p14:xfrm>
                <a:off x="10191368" y="5389186"/>
                <a:ext cx="16200" cy="2304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1FC3A4-41FE-830D-E14E-FC12FC4DBA87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10182368" y="5380186"/>
                  <a:ext cx="3384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5A099190-0EB0-4375-19BE-2B4EDDF2CF73}"/>
                    </a:ext>
                  </a:extLst>
                </p14:cNvPr>
                <p14:cNvContentPartPr/>
                <p14:nvPr/>
              </p14:nvContentPartPr>
              <p14:xfrm>
                <a:off x="10208648" y="5161666"/>
                <a:ext cx="2880" cy="207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35605DB-4297-E807-7722-96ED465B589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10199648" y="5152666"/>
                  <a:ext cx="20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494D53B-ECBA-239F-543E-0760CC1938D2}"/>
                    </a:ext>
                  </a:extLst>
                </p14:cNvPr>
                <p14:cNvContentPartPr/>
                <p14:nvPr/>
              </p14:nvContentPartPr>
              <p14:xfrm>
                <a:off x="10100288" y="4844866"/>
                <a:ext cx="103320" cy="2649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4F540092-FF1E-47F1-E553-49D0AE3DB71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0091257" y="4835866"/>
                  <a:ext cx="121022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B504B29D-0A33-3A5A-D7EF-D9ADC3BCB0D2}"/>
                    </a:ext>
                  </a:extLst>
                </p14:cNvPr>
                <p14:cNvContentPartPr/>
                <p14:nvPr/>
              </p14:nvContentPartPr>
              <p14:xfrm>
                <a:off x="9868088" y="4703386"/>
                <a:ext cx="194040" cy="10404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F3FCD8D-94C1-A5E4-6EBF-7B36A98B1A0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859088" y="4694386"/>
                  <a:ext cx="21168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35D5BDE-62BD-0C42-A050-7ACC31147F72}"/>
                    </a:ext>
                  </a:extLst>
                </p14:cNvPr>
                <p14:cNvContentPartPr/>
                <p14:nvPr/>
              </p14:nvContentPartPr>
              <p14:xfrm>
                <a:off x="9693488" y="4564786"/>
                <a:ext cx="97920" cy="97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21E4E3F-6AE9-2B03-DC75-94555C064B3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684488" y="4555786"/>
                  <a:ext cx="1155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EA4A685C-5C19-55BB-E746-4F4221EDBFCB}"/>
                    </a:ext>
                  </a:extLst>
                </p14:cNvPr>
                <p14:cNvContentPartPr/>
                <p14:nvPr/>
              </p14:nvContentPartPr>
              <p14:xfrm>
                <a:off x="9693128" y="4552186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A213A47-3080-76AB-15EE-B861235088F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684128" y="454318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39980492-FE84-0F24-05DB-8B5727C5FE91}"/>
                    </a:ext>
                  </a:extLst>
                </p14:cNvPr>
                <p14:cNvContentPartPr/>
                <p14:nvPr/>
              </p14:nvContentPartPr>
              <p14:xfrm>
                <a:off x="8543288" y="6333826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CE74D09-6F0F-1BEF-B19D-71F0440BD3C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534288" y="632482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DCB53C1-EA24-C57A-1736-6122A32B7A53}"/>
                    </a:ext>
                  </a:extLst>
                </p14:cNvPr>
                <p14:cNvContentPartPr/>
                <p14:nvPr/>
              </p14:nvContentPartPr>
              <p14:xfrm>
                <a:off x="8504048" y="6321946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47D2A0B-9B85-AB29-1948-EF734FD34B1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95048" y="631294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83FBD793-FFDC-776E-1F1D-46F8F0F78803}"/>
                    </a:ext>
                  </a:extLst>
                </p14:cNvPr>
                <p14:cNvContentPartPr/>
                <p14:nvPr/>
              </p14:nvContentPartPr>
              <p14:xfrm>
                <a:off x="8479928" y="6306466"/>
                <a:ext cx="108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F41C533-5B21-A391-6CFC-0DD5B522B06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70928" y="6297466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F219BDC-5517-716E-0F6C-EBADA5B7462F}"/>
                    </a:ext>
                  </a:extLst>
                </p14:cNvPr>
                <p14:cNvContentPartPr/>
                <p14:nvPr/>
              </p14:nvContentPartPr>
              <p14:xfrm>
                <a:off x="8468768" y="6302506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6C6D972A-9AEF-A869-9032-F7075B6B673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459768" y="629350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03F66AF9-16C9-D3E9-E87E-FFD407A943CE}"/>
                    </a:ext>
                  </a:extLst>
                </p14:cNvPr>
                <p14:cNvContentPartPr/>
                <p14:nvPr/>
              </p14:nvContentPartPr>
              <p14:xfrm>
                <a:off x="8727608" y="6329866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A4D00F46-9405-035F-2DBE-14A781F6220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718608" y="6320866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7E7254BF-7E1B-E963-FE7F-D5730AFF0B95}"/>
                  </a:ext>
                </a:extLst>
              </p14:cNvPr>
              <p14:cNvContentPartPr/>
              <p14:nvPr/>
            </p14:nvContentPartPr>
            <p14:xfrm>
              <a:off x="7397408" y="384466"/>
              <a:ext cx="360" cy="3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7E7254BF-7E1B-E963-FE7F-D5730AFF0B95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388408" y="37546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97" name="Picture 2">
            <a:extLst>
              <a:ext uri="{FF2B5EF4-FFF2-40B4-BE49-F238E27FC236}">
                <a16:creationId xmlns:a16="http://schemas.microsoft.com/office/drawing/2014/main" id="{11225B25-B695-142C-E126-C59E7D40E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554259"/>
            <a:ext cx="10896600" cy="729278"/>
          </a:xfrm>
          <a:prstGeom prst="rect">
            <a:avLst/>
          </a:prstGeom>
          <a:noFill/>
          <a:ln w="381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CA6384D2-86C3-31CA-BF41-554C486EA640}"/>
                  </a:ext>
                </a:extLst>
              </p14:cNvPr>
              <p14:cNvContentPartPr/>
              <p14:nvPr/>
            </p14:nvContentPartPr>
            <p14:xfrm>
              <a:off x="8672888" y="5976706"/>
              <a:ext cx="2751840" cy="8712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CA6384D2-86C3-31CA-BF41-554C486EA64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8663888" y="5967706"/>
                <a:ext cx="2769480" cy="10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20920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006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Reset Attack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C64B4F-427C-A92E-8F25-D75DC3098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371600"/>
            <a:ext cx="6694279" cy="463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705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3810000" y="2514600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</p:spTree>
    <p:extLst>
      <p:ext uri="{BB962C8B-B14F-4D97-AF65-F5344CB8AC3E}">
        <p14:creationId xmlns:p14="http://schemas.microsoft.com/office/powerpoint/2010/main" val="183805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0D70D4-A545-1E09-963F-960E1184B98C}"/>
              </a:ext>
            </a:extLst>
          </p:cNvPr>
          <p:cNvSpPr txBox="1"/>
          <p:nvPr/>
        </p:nvSpPr>
        <p:spPr>
          <a:xfrm>
            <a:off x="76200" y="76200"/>
            <a:ext cx="989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Setup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7188BC6-7E60-EF20-3B34-310800EDA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811" y="381000"/>
            <a:ext cx="9829800" cy="342806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8513A1DE-8BA4-B852-1A9D-2AF4FE9ED4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311" y="4572000"/>
            <a:ext cx="4191000" cy="1030032"/>
          </a:xfrm>
          <a:prstGeom prst="rect">
            <a:avLst/>
          </a:prstGeom>
        </p:spPr>
      </p:pic>
      <p:sp>
        <p:nvSpPr>
          <p:cNvPr id="30" name="Arrow: Down 29">
            <a:extLst>
              <a:ext uri="{FF2B5EF4-FFF2-40B4-BE49-F238E27FC236}">
                <a16:creationId xmlns:a16="http://schemas.microsoft.com/office/drawing/2014/main" id="{0E07A70D-7452-E758-96E9-AC9BC7CE481D}"/>
              </a:ext>
            </a:extLst>
          </p:cNvPr>
          <p:cNvSpPr/>
          <p:nvPr/>
        </p:nvSpPr>
        <p:spPr>
          <a:xfrm rot="1580912">
            <a:off x="2312126" y="3206838"/>
            <a:ext cx="304800" cy="1219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Down 30">
            <a:extLst>
              <a:ext uri="{FF2B5EF4-FFF2-40B4-BE49-F238E27FC236}">
                <a16:creationId xmlns:a16="http://schemas.microsoft.com/office/drawing/2014/main" id="{D68267CD-A42E-3934-3959-14C9AC497983}"/>
              </a:ext>
            </a:extLst>
          </p:cNvPr>
          <p:cNvSpPr/>
          <p:nvPr/>
        </p:nvSpPr>
        <p:spPr>
          <a:xfrm>
            <a:off x="10872654" y="3879474"/>
            <a:ext cx="152400" cy="945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36CCF6-21FE-8E5C-08A0-38DE6B751B9A}"/>
              </a:ext>
            </a:extLst>
          </p:cNvPr>
          <p:cNvSpPr txBox="1"/>
          <p:nvPr/>
        </p:nvSpPr>
        <p:spPr>
          <a:xfrm>
            <a:off x="304800" y="6135192"/>
            <a:ext cx="11290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this lab, we will logged into our attacker machine (our VM) </a:t>
            </a:r>
            <a:r>
              <a:rPr lang="en-US" b="1" i="1" dirty="0"/>
              <a:t>and</a:t>
            </a:r>
            <a:r>
              <a:rPr lang="en-US" dirty="0"/>
              <a:t> logged into a victim machine (a container)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6D1C1F2-F070-A040-3B89-C8B39CCB0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051" y="669502"/>
            <a:ext cx="2481263" cy="2116513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5EE1851-2885-93E5-1284-D0AE3E3B5842}"/>
              </a:ext>
            </a:extLst>
          </p:cNvPr>
          <p:cNvSpPr txBox="1"/>
          <p:nvPr/>
        </p:nvSpPr>
        <p:spPr>
          <a:xfrm>
            <a:off x="74973" y="2759229"/>
            <a:ext cx="1981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the attacker machine, we can also see these packets in Wireshark!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23AB072-D0E9-679C-DE27-C9241BB76800}"/>
              </a:ext>
            </a:extLst>
          </p:cNvPr>
          <p:cNvSpPr txBox="1"/>
          <p:nvPr/>
        </p:nvSpPr>
        <p:spPr>
          <a:xfrm>
            <a:off x="2819400" y="-55156"/>
            <a:ext cx="3871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docker-compose up -d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634F87-E927-EA55-071C-FC167BA47928}"/>
              </a:ext>
            </a:extLst>
          </p:cNvPr>
          <p:cNvSpPr txBox="1"/>
          <p:nvPr/>
        </p:nvSpPr>
        <p:spPr>
          <a:xfrm rot="19538809">
            <a:off x="7868625" y="4779847"/>
            <a:ext cx="1838965" cy="36933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dock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2ebd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4C8670B-ADE3-CA3B-9C15-6EECF520C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1600" y="5087016"/>
            <a:ext cx="2887134" cy="77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626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C88CCD-8E4C-E4C4-573B-C4F6009598DE}"/>
              </a:ext>
            </a:extLst>
          </p:cNvPr>
          <p:cNvSpPr txBox="1"/>
          <p:nvPr/>
        </p:nvSpPr>
        <p:spPr>
          <a:xfrm>
            <a:off x="995963" y="1219200"/>
            <a:ext cx="830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Goal: Hijack an existing TCP connection (telnet), and get a server to execute a command </a:t>
            </a:r>
            <a:r>
              <a:rPr lang="en-US" i="1" dirty="0"/>
              <a:t>of our choice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890A04-A80E-468A-2B75-88B4159162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042" y="2475131"/>
            <a:ext cx="6829425" cy="20002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CF7FA8-AAB6-864F-C3E8-10F6C0103CB6}"/>
              </a:ext>
            </a:extLst>
          </p:cNvPr>
          <p:cNvSpPr txBox="1"/>
          <p:nvPr/>
        </p:nvSpPr>
        <p:spPr>
          <a:xfrm>
            <a:off x="5784242" y="3426119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56552-7478-7F55-289C-F8DAA0121737}"/>
              </a:ext>
            </a:extLst>
          </p:cNvPr>
          <p:cNvSpPr txBox="1"/>
          <p:nvPr/>
        </p:nvSpPr>
        <p:spPr>
          <a:xfrm>
            <a:off x="749947" y="338953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10.9.0.6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BF2B2A-C592-84F8-BA41-FD9743F7B1AA}"/>
              </a:ext>
            </a:extLst>
          </p:cNvPr>
          <p:cNvSpPr txBox="1"/>
          <p:nvPr/>
        </p:nvSpPr>
        <p:spPr>
          <a:xfrm>
            <a:off x="3422042" y="4303931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10.9.0.1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8750047-E24A-68DA-F8C1-66960BAA3021}"/>
              </a:ext>
            </a:extLst>
          </p:cNvPr>
          <p:cNvCxnSpPr/>
          <p:nvPr/>
        </p:nvCxnSpPr>
        <p:spPr>
          <a:xfrm flipH="1" flipV="1">
            <a:off x="4572000" y="3505200"/>
            <a:ext cx="76200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2266C4C-4DCC-28A6-057C-92E358BCEC45}"/>
              </a:ext>
            </a:extLst>
          </p:cNvPr>
          <p:cNvSpPr txBox="1"/>
          <p:nvPr/>
        </p:nvSpPr>
        <p:spPr>
          <a:xfrm>
            <a:off x="4495800" y="4876800"/>
            <a:ext cx="2406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 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/shadow</a:t>
            </a:r>
            <a:r>
              <a:rPr lang="en-US" dirty="0"/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02CE9D-346A-0B1B-1060-D1BE4AA78AAD}"/>
              </a:ext>
            </a:extLst>
          </p:cNvPr>
          <p:cNvSpPr txBox="1"/>
          <p:nvPr/>
        </p:nvSpPr>
        <p:spPr>
          <a:xfrm>
            <a:off x="228600" y="5426369"/>
            <a:ext cx="1073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spoof a packet with a command the run, and this packet looks like it came from the client (10.9.0.6)</a:t>
            </a:r>
          </a:p>
        </p:txBody>
      </p:sp>
    </p:spTree>
    <p:extLst>
      <p:ext uri="{BB962C8B-B14F-4D97-AF65-F5344CB8AC3E}">
        <p14:creationId xmlns:p14="http://schemas.microsoft.com/office/powerpoint/2010/main" val="20658519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7B00-34A8-ACCE-038B-49C45F6E6048}"/>
              </a:ext>
            </a:extLst>
          </p:cNvPr>
          <p:cNvSpPr txBox="1"/>
          <p:nvPr/>
        </p:nvSpPr>
        <p:spPr>
          <a:xfrm>
            <a:off x="304800" y="1195524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428F908-B65D-0019-5476-CD91F5DD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640080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6E6C14-9178-FAB0-A219-209A4601ECCC}"/>
              </a:ext>
            </a:extLst>
          </p:cNvPr>
          <p:cNvSpPr/>
          <p:nvPr/>
        </p:nvSpPr>
        <p:spPr>
          <a:xfrm rot="10800000">
            <a:off x="3124200" y="281784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97D500A-460F-AD01-C37A-5C0E4DD76979}"/>
              </a:ext>
            </a:extLst>
          </p:cNvPr>
          <p:cNvSpPr/>
          <p:nvPr/>
        </p:nvSpPr>
        <p:spPr>
          <a:xfrm rot="10800000">
            <a:off x="3352800" y="3044895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93F4AA-9107-9D20-4FC6-44548E72823C}"/>
              </a:ext>
            </a:extLst>
          </p:cNvPr>
          <p:cNvSpPr/>
          <p:nvPr/>
        </p:nvSpPr>
        <p:spPr>
          <a:xfrm rot="10800000">
            <a:off x="4572000" y="3960293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ED1CD7-9AB5-9C2B-B2B8-1061EA7EE482}"/>
              </a:ext>
            </a:extLst>
          </p:cNvPr>
          <p:cNvSpPr/>
          <p:nvPr/>
        </p:nvSpPr>
        <p:spPr>
          <a:xfrm rot="10800000">
            <a:off x="4423417" y="423255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C3DC4-36DE-2D27-704E-5BA9E46703EF}"/>
              </a:ext>
            </a:extLst>
          </p:cNvPr>
          <p:cNvSpPr txBox="1"/>
          <p:nvPr/>
        </p:nvSpPr>
        <p:spPr>
          <a:xfrm>
            <a:off x="7086600" y="303696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Just like with the TCP reset, we need this information for our packet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64E6C6-40C6-8146-AC33-BB62E2D93933}"/>
              </a:ext>
            </a:extLst>
          </p:cNvPr>
          <p:cNvSpPr/>
          <p:nvPr/>
        </p:nvSpPr>
        <p:spPr>
          <a:xfrm>
            <a:off x="8001000" y="3643917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</p:spTree>
    <p:extLst>
      <p:ext uri="{BB962C8B-B14F-4D97-AF65-F5344CB8AC3E}">
        <p14:creationId xmlns:p14="http://schemas.microsoft.com/office/powerpoint/2010/main" val="34783083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7B00-34A8-ACCE-038B-49C45F6E6048}"/>
              </a:ext>
            </a:extLst>
          </p:cNvPr>
          <p:cNvSpPr txBox="1"/>
          <p:nvPr/>
        </p:nvSpPr>
        <p:spPr>
          <a:xfrm>
            <a:off x="304800" y="1195524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428F908-B65D-0019-5476-CD91F5DD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640080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6E6C14-9178-FAB0-A219-209A4601ECCC}"/>
              </a:ext>
            </a:extLst>
          </p:cNvPr>
          <p:cNvSpPr/>
          <p:nvPr/>
        </p:nvSpPr>
        <p:spPr>
          <a:xfrm rot="10800000">
            <a:off x="3124200" y="281784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97D500A-460F-AD01-C37A-5C0E4DD76979}"/>
              </a:ext>
            </a:extLst>
          </p:cNvPr>
          <p:cNvSpPr/>
          <p:nvPr/>
        </p:nvSpPr>
        <p:spPr>
          <a:xfrm rot="10800000">
            <a:off x="3352800" y="3044895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93F4AA-9107-9D20-4FC6-44548E72823C}"/>
              </a:ext>
            </a:extLst>
          </p:cNvPr>
          <p:cNvSpPr/>
          <p:nvPr/>
        </p:nvSpPr>
        <p:spPr>
          <a:xfrm rot="10800000">
            <a:off x="4572000" y="3960293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ED1CD7-9AB5-9C2B-B2B8-1061EA7EE482}"/>
              </a:ext>
            </a:extLst>
          </p:cNvPr>
          <p:cNvSpPr/>
          <p:nvPr/>
        </p:nvSpPr>
        <p:spPr>
          <a:xfrm rot="10800000">
            <a:off x="4423417" y="423255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C3DC4-36DE-2D27-704E-5BA9E46703EF}"/>
              </a:ext>
            </a:extLst>
          </p:cNvPr>
          <p:cNvSpPr txBox="1"/>
          <p:nvPr/>
        </p:nvSpPr>
        <p:spPr>
          <a:xfrm>
            <a:off x="7086600" y="303696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Just like with the TCP reset, we need this information for our packet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64E6C6-40C6-8146-AC33-BB62E2D93933}"/>
              </a:ext>
            </a:extLst>
          </p:cNvPr>
          <p:cNvSpPr/>
          <p:nvPr/>
        </p:nvSpPr>
        <p:spPr>
          <a:xfrm>
            <a:off x="8001000" y="3643917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2240B-4403-632A-AB54-14DEC104BBCF}"/>
              </a:ext>
            </a:extLst>
          </p:cNvPr>
          <p:cNvSpPr txBox="1"/>
          <p:nvPr/>
        </p:nvSpPr>
        <p:spPr>
          <a:xfrm>
            <a:off x="457200" y="5257800"/>
            <a:ext cx="95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TCP Hijack, we will also be sending a </a:t>
            </a:r>
            <a:r>
              <a:rPr lang="en-US" b="1" dirty="0"/>
              <a:t>command </a:t>
            </a:r>
            <a:r>
              <a:rPr lang="en-US" dirty="0"/>
              <a:t>to run. </a:t>
            </a:r>
            <a:r>
              <a:rPr lang="en-US" dirty="0">
                <a:highlight>
                  <a:srgbClr val="00FF00"/>
                </a:highlight>
              </a:rPr>
              <a:t>What commands could we run?</a:t>
            </a:r>
            <a:endParaRPr lang="en-US" b="1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546551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B77B00-34A8-ACCE-038B-49C45F6E6048}"/>
              </a:ext>
            </a:extLst>
          </p:cNvPr>
          <p:cNvSpPr txBox="1"/>
          <p:nvPr/>
        </p:nvSpPr>
        <p:spPr>
          <a:xfrm>
            <a:off x="304800" y="1195524"/>
            <a:ext cx="9296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428F908-B65D-0019-5476-CD91F5DDC1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90800"/>
            <a:ext cx="640080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BD6E6C14-9178-FAB0-A219-209A4601ECCC}"/>
              </a:ext>
            </a:extLst>
          </p:cNvPr>
          <p:cNvSpPr/>
          <p:nvPr/>
        </p:nvSpPr>
        <p:spPr>
          <a:xfrm rot="10800000">
            <a:off x="3124200" y="281784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97D500A-460F-AD01-C37A-5C0E4DD76979}"/>
              </a:ext>
            </a:extLst>
          </p:cNvPr>
          <p:cNvSpPr/>
          <p:nvPr/>
        </p:nvSpPr>
        <p:spPr>
          <a:xfrm rot="10800000">
            <a:off x="3352800" y="3044895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E93F4AA-9107-9D20-4FC6-44548E72823C}"/>
              </a:ext>
            </a:extLst>
          </p:cNvPr>
          <p:cNvSpPr/>
          <p:nvPr/>
        </p:nvSpPr>
        <p:spPr>
          <a:xfrm rot="10800000">
            <a:off x="4572000" y="3960293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7DED1CD7-9AB5-9C2B-B2B8-1061EA7EE482}"/>
              </a:ext>
            </a:extLst>
          </p:cNvPr>
          <p:cNvSpPr/>
          <p:nvPr/>
        </p:nvSpPr>
        <p:spPr>
          <a:xfrm rot="10800000">
            <a:off x="4423417" y="4232557"/>
            <a:ext cx="1219200" cy="172765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AC3DC4-36DE-2D27-704E-5BA9E46703EF}"/>
              </a:ext>
            </a:extLst>
          </p:cNvPr>
          <p:cNvSpPr txBox="1"/>
          <p:nvPr/>
        </p:nvSpPr>
        <p:spPr>
          <a:xfrm>
            <a:off x="7086600" y="3036963"/>
            <a:ext cx="342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Just like with the TCP reset, we need this information for our packet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864E6C6-40C6-8146-AC33-BB62E2D93933}"/>
              </a:ext>
            </a:extLst>
          </p:cNvPr>
          <p:cNvSpPr/>
          <p:nvPr/>
        </p:nvSpPr>
        <p:spPr>
          <a:xfrm>
            <a:off x="8001000" y="3643917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2240B-4403-632A-AB54-14DEC104BBCF}"/>
              </a:ext>
            </a:extLst>
          </p:cNvPr>
          <p:cNvSpPr txBox="1"/>
          <p:nvPr/>
        </p:nvSpPr>
        <p:spPr>
          <a:xfrm>
            <a:off x="457200" y="5257800"/>
            <a:ext cx="9597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TCP Hijack, we will also be sending a </a:t>
            </a:r>
            <a:r>
              <a:rPr lang="en-US" b="1" dirty="0"/>
              <a:t>command </a:t>
            </a:r>
            <a:r>
              <a:rPr lang="en-US" dirty="0"/>
              <a:t>to run. </a:t>
            </a:r>
            <a:r>
              <a:rPr lang="en-US" dirty="0">
                <a:highlight>
                  <a:srgbClr val="00FF00"/>
                </a:highlight>
              </a:rPr>
              <a:t>What commands could we run?</a:t>
            </a:r>
            <a:endParaRPr lang="en-US" b="1" dirty="0">
              <a:highlight>
                <a:srgbClr val="00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B91D4F-4B1A-C532-BC2D-5F0E394F5D95}"/>
              </a:ext>
            </a:extLst>
          </p:cNvPr>
          <p:cNvSpPr txBox="1"/>
          <p:nvPr/>
        </p:nvSpPr>
        <p:spPr>
          <a:xfrm>
            <a:off x="1671568" y="5886334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could steal a file (demo),   or we could create a </a:t>
            </a:r>
            <a:r>
              <a:rPr lang="en-US" strike="sngStrike" dirty="0"/>
              <a:t>root shell </a:t>
            </a:r>
            <a:r>
              <a:rPr lang="en-US" b="1" dirty="0"/>
              <a:t>reverse shell</a:t>
            </a:r>
          </a:p>
        </p:txBody>
      </p:sp>
    </p:spTree>
    <p:extLst>
      <p:ext uri="{BB962C8B-B14F-4D97-AF65-F5344CB8AC3E}">
        <p14:creationId xmlns:p14="http://schemas.microsoft.com/office/powerpoint/2010/main" val="22068379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9AE8D-5689-4C19-9ABB-5F29A1D3031C}"/>
              </a:ext>
            </a:extLst>
          </p:cNvPr>
          <p:cNvSpPr txBox="1"/>
          <p:nvPr/>
        </p:nvSpPr>
        <p:spPr>
          <a:xfrm>
            <a:off x="228600" y="1347924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  <a:p>
            <a:pPr marL="342900" indent="-342900">
              <a:buAutoNum type="arabicPeriod"/>
            </a:pPr>
            <a:r>
              <a:rPr lang="en-US" dirty="0"/>
              <a:t>Fill in packet information in sessionhijack.py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28CD72A-8CEE-6471-491D-F919C4904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8"/>
          <a:stretch/>
        </p:blipFill>
        <p:spPr bwMode="auto">
          <a:xfrm>
            <a:off x="6705600" y="2291310"/>
            <a:ext cx="474762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6C6F193-710A-5D8B-2946-A75908A42A97}"/>
              </a:ext>
            </a:extLst>
          </p:cNvPr>
          <p:cNvSpPr/>
          <p:nvPr/>
        </p:nvSpPr>
        <p:spPr>
          <a:xfrm>
            <a:off x="8335947" y="4463950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BBDD33-FB14-50E2-91EC-3F287876D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429000"/>
            <a:ext cx="6434138" cy="2423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9087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9AE8D-5689-4C19-9ABB-5F29A1D3031C}"/>
              </a:ext>
            </a:extLst>
          </p:cNvPr>
          <p:cNvSpPr txBox="1"/>
          <p:nvPr/>
        </p:nvSpPr>
        <p:spPr>
          <a:xfrm>
            <a:off x="228600" y="1347924"/>
            <a:ext cx="929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  <a:p>
            <a:pPr marL="342900" indent="-342900">
              <a:buAutoNum type="arabicPeriod"/>
            </a:pPr>
            <a:r>
              <a:rPr lang="en-US" dirty="0"/>
              <a:t>Fill in packet information in sessionhijack.py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728CD72A-8CEE-6471-491D-F919C4904F1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828"/>
          <a:stretch/>
        </p:blipFill>
        <p:spPr bwMode="auto">
          <a:xfrm>
            <a:off x="6705600" y="2291310"/>
            <a:ext cx="4747620" cy="1818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6C6F193-710A-5D8B-2946-A75908A42A97}"/>
              </a:ext>
            </a:extLst>
          </p:cNvPr>
          <p:cNvSpPr/>
          <p:nvPr/>
        </p:nvSpPr>
        <p:spPr>
          <a:xfrm>
            <a:off x="8335947" y="4463950"/>
            <a:ext cx="3124200" cy="8055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Your information will be different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2BBDD33-FB14-50E2-91EC-3F287876D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3429000"/>
            <a:ext cx="6434138" cy="24235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2D96FCE-6A8E-3038-57B7-5932F4B4A6FF}"/>
                  </a:ext>
                </a:extLst>
              </p14:cNvPr>
              <p14:cNvContentPartPr/>
              <p14:nvPr/>
            </p14:nvContentPartPr>
            <p14:xfrm>
              <a:off x="1666128" y="4730109"/>
              <a:ext cx="1155960" cy="367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2D96FCE-6A8E-3038-57B7-5932F4B4A6F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2488" y="4622109"/>
                <a:ext cx="126360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4CEEEE4-3850-6415-D958-4C63FB7DB7DA}"/>
                  </a:ext>
                </a:extLst>
              </p14:cNvPr>
              <p14:cNvContentPartPr/>
              <p14:nvPr/>
            </p14:nvContentPartPr>
            <p14:xfrm>
              <a:off x="8348088" y="2531949"/>
              <a:ext cx="876240" cy="157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4CEEEE4-3850-6415-D958-4C63FB7DB7D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94088" y="2423949"/>
                <a:ext cx="98388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79B8613-4146-1119-5A2F-E6D58539AE01}"/>
                  </a:ext>
                </a:extLst>
              </p14:cNvPr>
              <p14:cNvContentPartPr/>
              <p14:nvPr/>
            </p14:nvContentPartPr>
            <p14:xfrm>
              <a:off x="8876928" y="2837949"/>
              <a:ext cx="714600" cy="165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79B8613-4146-1119-5A2F-E6D58539AE0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2928" y="2729949"/>
                <a:ext cx="822240" cy="232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8813AEAC-066D-7751-BB10-9943A6BEA586}"/>
                  </a:ext>
                </a:extLst>
              </p14:cNvPr>
              <p14:cNvContentPartPr/>
              <p14:nvPr/>
            </p14:nvContentPartPr>
            <p14:xfrm>
              <a:off x="3028008" y="4726149"/>
              <a:ext cx="823320" cy="162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8813AEAC-066D-7751-BB10-9943A6BEA5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974008" y="4618149"/>
                <a:ext cx="930960" cy="23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0BFB8BB-9ADF-C9E6-A01D-8B201A4FECF6}"/>
                  </a:ext>
                </a:extLst>
              </p14:cNvPr>
              <p14:cNvContentPartPr/>
              <p14:nvPr/>
            </p14:nvContentPartPr>
            <p14:xfrm>
              <a:off x="9717528" y="3763509"/>
              <a:ext cx="1266840" cy="29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0BFB8BB-9ADF-C9E6-A01D-8B201A4FECF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9663888" y="3655869"/>
                <a:ext cx="13744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AB16CEB-283C-A269-FD59-8F007B9E8DEF}"/>
                  </a:ext>
                </a:extLst>
              </p14:cNvPr>
              <p14:cNvContentPartPr/>
              <p14:nvPr/>
            </p14:nvContentPartPr>
            <p14:xfrm>
              <a:off x="1654248" y="4935309"/>
              <a:ext cx="1405800" cy="28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AB16CEB-283C-A269-FD59-8F007B9E8DE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600608" y="4827309"/>
                <a:ext cx="1513440" cy="24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38DE392-CA45-55F2-29F1-35F74FCB25ED}"/>
                  </a:ext>
                </a:extLst>
              </p14:cNvPr>
              <p14:cNvContentPartPr/>
              <p14:nvPr/>
            </p14:nvContentPartPr>
            <p14:xfrm>
              <a:off x="3277488" y="4946829"/>
              <a:ext cx="1369800" cy="781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38DE392-CA45-55F2-29F1-35F74FCB25ED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223488" y="4838829"/>
                <a:ext cx="147744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83E56C78-587E-61CC-1500-2C436E77A922}"/>
                  </a:ext>
                </a:extLst>
              </p14:cNvPr>
              <p14:cNvContentPartPr/>
              <p14:nvPr/>
            </p14:nvContentPartPr>
            <p14:xfrm>
              <a:off x="9689808" y="3984909"/>
              <a:ext cx="1100520" cy="1692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83E56C78-587E-61CC-1500-2C436E77A92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36168" y="3877269"/>
                <a:ext cx="1208160" cy="23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892454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C46FBD-48C4-BC6A-284C-2A9256BE19E8}"/>
              </a:ext>
            </a:extLst>
          </p:cNvPr>
          <p:cNvSpPr txBox="1"/>
          <p:nvPr/>
        </p:nvSpPr>
        <p:spPr>
          <a:xfrm>
            <a:off x="304800" y="7620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9AE8D-5689-4C19-9ABB-5F29A1D3031C}"/>
              </a:ext>
            </a:extLst>
          </p:cNvPr>
          <p:cNvSpPr txBox="1"/>
          <p:nvPr/>
        </p:nvSpPr>
        <p:spPr>
          <a:xfrm>
            <a:off x="228600" y="1347924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  <a:p>
            <a:pPr marL="342900" indent="-342900">
              <a:buAutoNum type="arabicPeriod"/>
            </a:pPr>
            <a:r>
              <a:rPr lang="en-US" dirty="0"/>
              <a:t>Fill in packet information in sessionhijack.py</a:t>
            </a:r>
          </a:p>
          <a:p>
            <a:pPr marL="342900" indent="-342900">
              <a:buFontTx/>
              <a:buAutoNum type="arabicPeriod"/>
            </a:pPr>
            <a:r>
              <a:rPr lang="en-US" dirty="0"/>
              <a:t>Summon a </a:t>
            </a:r>
            <a:r>
              <a:rPr lang="en-US" dirty="0" err="1"/>
              <a:t>netcat</a:t>
            </a:r>
            <a:r>
              <a:rPr lang="en-US" dirty="0"/>
              <a:t> server on attack machine (separate terminal)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D2E6B-E68B-7B41-23AA-64958A9AACFD}"/>
              </a:ext>
            </a:extLst>
          </p:cNvPr>
          <p:cNvSpPr txBox="1"/>
          <p:nvPr/>
        </p:nvSpPr>
        <p:spPr>
          <a:xfrm>
            <a:off x="990600" y="3578964"/>
            <a:ext cx="3621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netcat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lnv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9090</a:t>
            </a:r>
          </a:p>
        </p:txBody>
      </p:sp>
    </p:spTree>
    <p:extLst>
      <p:ext uri="{BB962C8B-B14F-4D97-AF65-F5344CB8AC3E}">
        <p14:creationId xmlns:p14="http://schemas.microsoft.com/office/powerpoint/2010/main" val="42100843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B6AB80C-C8AD-0D6D-0A27-DBFD7F625227}"/>
              </a:ext>
            </a:extLst>
          </p:cNvPr>
          <p:cNvSpPr txBox="1"/>
          <p:nvPr/>
        </p:nvSpPr>
        <p:spPr>
          <a:xfrm>
            <a:off x="96719" y="24825"/>
            <a:ext cx="3692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TCP Hijack Attack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4208D0-3C26-C8C9-6F82-0B70D3CC9D0A}"/>
              </a:ext>
            </a:extLst>
          </p:cNvPr>
          <p:cNvSpPr txBox="1"/>
          <p:nvPr/>
        </p:nvSpPr>
        <p:spPr>
          <a:xfrm>
            <a:off x="228600" y="914400"/>
            <a:ext cx="9456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Hijack a current TCP connection and get a TCP server to execute commands of our choice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2C53A2-45AF-EBA5-8F24-224B080F2F04}"/>
              </a:ext>
            </a:extLst>
          </p:cNvPr>
          <p:cNvSpPr txBox="1"/>
          <p:nvPr/>
        </p:nvSpPr>
        <p:spPr>
          <a:xfrm>
            <a:off x="228600" y="1347924"/>
            <a:ext cx="9296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Open up Wireshark, and start generating some TCP traffic between Client 1 container and victim server</a:t>
            </a:r>
          </a:p>
          <a:p>
            <a:pPr marL="342900" indent="-342900">
              <a:buAutoNum type="arabicPeriod"/>
            </a:pPr>
            <a:r>
              <a:rPr lang="en-US" dirty="0"/>
              <a:t>Look at most recent TCP/Telnet Packet in Wireshark</a:t>
            </a:r>
          </a:p>
          <a:p>
            <a:pPr marL="342900" indent="-342900">
              <a:buAutoNum type="arabicPeriod"/>
            </a:pPr>
            <a:r>
              <a:rPr lang="en-US" dirty="0"/>
              <a:t>Fill in packet information in sessionhijack.py\</a:t>
            </a:r>
          </a:p>
          <a:p>
            <a:pPr marL="342900" indent="-342900">
              <a:buAutoNum type="arabicPeriod"/>
            </a:pPr>
            <a:r>
              <a:rPr lang="en-US" dirty="0"/>
              <a:t>Summon a </a:t>
            </a:r>
            <a:r>
              <a:rPr lang="en-US" dirty="0" err="1"/>
              <a:t>netcat</a:t>
            </a:r>
            <a:r>
              <a:rPr lang="en-US" dirty="0"/>
              <a:t> server on attack machine (separate terminal)</a:t>
            </a:r>
          </a:p>
          <a:p>
            <a:pPr marL="342900" indent="-342900">
              <a:buAutoNum type="arabicPeriod"/>
            </a:pPr>
            <a:r>
              <a:rPr lang="en-US" dirty="0"/>
              <a:t>Run session hijack program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2DBED234-A9C4-1503-B2DD-E99059AF2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473"/>
          <a:stretch/>
        </p:blipFill>
        <p:spPr bwMode="auto">
          <a:xfrm>
            <a:off x="331180" y="3810000"/>
            <a:ext cx="6915150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FE3592E-5BD7-028E-AD44-5B37E555CB08}"/>
              </a:ext>
            </a:extLst>
          </p:cNvPr>
          <p:cNvSpPr/>
          <p:nvPr/>
        </p:nvSpPr>
        <p:spPr>
          <a:xfrm rot="12309180">
            <a:off x="3046021" y="4980631"/>
            <a:ext cx="1752600" cy="60960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C546F8-CB02-715D-848B-AD1304A35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19" y="3098533"/>
            <a:ext cx="11083862" cy="4172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24298B3-A123-0811-E933-74103361F125}"/>
              </a:ext>
            </a:extLst>
          </p:cNvPr>
          <p:cNvSpPr txBox="1"/>
          <p:nvPr/>
        </p:nvSpPr>
        <p:spPr>
          <a:xfrm>
            <a:off x="5029200" y="5791200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 sent us the output of the cat command!</a:t>
            </a:r>
          </a:p>
        </p:txBody>
      </p:sp>
    </p:spTree>
    <p:extLst>
      <p:ext uri="{BB962C8B-B14F-4D97-AF65-F5344CB8AC3E}">
        <p14:creationId xmlns:p14="http://schemas.microsoft.com/office/powerpoint/2010/main" val="41604357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pic>
        <p:nvPicPr>
          <p:cNvPr id="2" name="Picture 1" descr="Logo&#10;&#10;Description automatically generated with medium confidence">
            <a:extLst>
              <a:ext uri="{FF2B5EF4-FFF2-40B4-BE49-F238E27FC236}">
                <a16:creationId xmlns:a16="http://schemas.microsoft.com/office/drawing/2014/main" id="{79468D27-FD97-EF88-6BEF-9CE730DC9B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774CC7C-56B2-54BF-DF2B-EB302717C47A}"/>
              </a:ext>
            </a:extLst>
          </p:cNvPr>
          <p:cNvSpPr txBox="1"/>
          <p:nvPr/>
        </p:nvSpPr>
        <p:spPr>
          <a:xfrm>
            <a:off x="96719" y="24825"/>
            <a:ext cx="28729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Reverse Shell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6501566-F9AD-867A-3958-DE2F9709331B}"/>
                  </a:ext>
                </a:extLst>
              </p14:cNvPr>
              <p14:cNvContentPartPr/>
              <p14:nvPr/>
            </p14:nvContentPartPr>
            <p14:xfrm>
              <a:off x="7397408" y="384466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6501566-F9AD-867A-3958-DE2F9709331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88408" y="37546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176C578-2563-2597-B08F-059718E704B2}"/>
              </a:ext>
            </a:extLst>
          </p:cNvPr>
          <p:cNvSpPr txBox="1"/>
          <p:nvPr/>
        </p:nvSpPr>
        <p:spPr>
          <a:xfrm>
            <a:off x="533400" y="990600"/>
            <a:ext cx="9785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reverse shell gives us (an attacker) a bash shell that we can remotely use </a:t>
            </a:r>
            <a:r>
              <a:rPr lang="en-US" dirty="0">
                <a:sym typeface="Wingdings" panose="05000000000000000000" pitchFamily="2" charset="2"/>
              </a:rPr>
              <a:t> Total control!!</a:t>
            </a: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6E19A7A-0AD1-DBDC-E3BB-BA6D6FC6F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948" y="1828800"/>
            <a:ext cx="10163175" cy="19926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574CA0-6C03-FB03-88DF-7935DB72F1A0}"/>
              </a:ext>
            </a:extLst>
          </p:cNvPr>
          <p:cNvSpPr txBox="1"/>
          <p:nvPr/>
        </p:nvSpPr>
        <p:spPr>
          <a:xfrm>
            <a:off x="504948" y="4809790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our spoofed packet, that will be the command that we want to run!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5D79E1-80CA-540D-815F-AA100C284D6B}"/>
              </a:ext>
            </a:extLst>
          </p:cNvPr>
          <p:cNvSpPr txBox="1"/>
          <p:nvPr/>
        </p:nvSpPr>
        <p:spPr>
          <a:xfrm>
            <a:off x="914400" y="5410200"/>
            <a:ext cx="499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(remember to have </a:t>
            </a:r>
            <a:r>
              <a:rPr lang="en-US" dirty="0" err="1"/>
              <a:t>netcat</a:t>
            </a:r>
            <a:r>
              <a:rPr lang="en-US" dirty="0"/>
              <a:t> server also running!)</a:t>
            </a:r>
          </a:p>
        </p:txBody>
      </p:sp>
    </p:spTree>
    <p:extLst>
      <p:ext uri="{BB962C8B-B14F-4D97-AF65-F5344CB8AC3E}">
        <p14:creationId xmlns:p14="http://schemas.microsoft.com/office/powerpoint/2010/main" val="1884898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1953D7-0801-14DF-71EA-97D0FE63A287}"/>
              </a:ext>
            </a:extLst>
          </p:cNvPr>
          <p:cNvSpPr txBox="1"/>
          <p:nvPr/>
        </p:nvSpPr>
        <p:spPr>
          <a:xfrm>
            <a:off x="685800" y="838200"/>
            <a:ext cx="370325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Attacks on TCP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SYN Flooding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TCP Reset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TCP session hijack</a:t>
            </a:r>
          </a:p>
        </p:txBody>
      </p:sp>
      <p:pic>
        <p:nvPicPr>
          <p:cNvPr id="6" name="Picture 2" descr="DitM Dog In The Middle – New Hacking Technique to EavesdroppingSecurity  Affairs">
            <a:extLst>
              <a:ext uri="{FF2B5EF4-FFF2-40B4-BE49-F238E27FC236}">
                <a16:creationId xmlns:a16="http://schemas.microsoft.com/office/drawing/2014/main" id="{829C720C-D561-2F91-26B7-F5C0763A3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143000"/>
            <a:ext cx="3159034" cy="237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750765-ECF9-5D21-147B-FF97F9BD7FB0}"/>
              </a:ext>
            </a:extLst>
          </p:cNvPr>
          <p:cNvSpPr txBox="1"/>
          <p:nvPr/>
        </p:nvSpPr>
        <p:spPr>
          <a:xfrm>
            <a:off x="8153400" y="3581400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2DD036-CD9D-C900-86FC-048718E3AA9D}"/>
              </a:ext>
            </a:extLst>
          </p:cNvPr>
          <p:cNvSpPr txBox="1"/>
          <p:nvPr/>
        </p:nvSpPr>
        <p:spPr>
          <a:xfrm>
            <a:off x="1219200" y="5410200"/>
            <a:ext cx="6724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Please don’t try to do this stuff on real servers outside of the VM</a:t>
            </a:r>
          </a:p>
        </p:txBody>
      </p:sp>
    </p:spTree>
    <p:extLst>
      <p:ext uri="{BB962C8B-B14F-4D97-AF65-F5344CB8AC3E}">
        <p14:creationId xmlns:p14="http://schemas.microsoft.com/office/powerpoint/2010/main" val="2636208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B56483-429E-5F51-3088-3B7EA79DB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3810000" cy="5738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F32E457-C72C-0421-30D6-4B86E8D48041}"/>
              </a:ext>
            </a:extLst>
          </p:cNvPr>
          <p:cNvSpPr txBox="1"/>
          <p:nvPr/>
        </p:nvSpPr>
        <p:spPr>
          <a:xfrm>
            <a:off x="76200" y="1015487"/>
            <a:ext cx="3795661" cy="574516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1B9FA88-97CE-0EDA-7757-20817C7CA7BC}"/>
              </a:ext>
            </a:extLst>
          </p:cNvPr>
          <p:cNvSpPr txBox="1"/>
          <p:nvPr/>
        </p:nvSpPr>
        <p:spPr>
          <a:xfrm>
            <a:off x="95118" y="2057400"/>
            <a:ext cx="3795661" cy="573875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 algn="l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7157EA5-E328-B1ED-ACF3-B71CDCC2FC29}"/>
              </a:ext>
            </a:extLst>
          </p:cNvPr>
          <p:cNvSpPr txBox="1">
            <a:spLocks/>
          </p:cNvSpPr>
          <p:nvPr/>
        </p:nvSpPr>
        <p:spPr>
          <a:xfrm>
            <a:off x="8210682" y="228600"/>
            <a:ext cx="3810000" cy="5738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spcBef>
                <a:spcPts val="635"/>
              </a:spcBef>
            </a:pPr>
            <a:r>
              <a:rPr lang="en-US" sz="3200" b="1">
                <a:solidFill>
                  <a:srgbClr val="FFFFFF"/>
                </a:solidFill>
              </a:rPr>
              <a:t>Application</a:t>
            </a:r>
            <a:r>
              <a:rPr lang="en-US" sz="3200" b="1" spc="-50">
                <a:solidFill>
                  <a:srgbClr val="FFFFFF"/>
                </a:solidFill>
              </a:rPr>
              <a:t> </a:t>
            </a:r>
            <a:r>
              <a:rPr lang="en-US" sz="3200" b="1" spc="-10">
                <a:solidFill>
                  <a:srgbClr val="FFFFFF"/>
                </a:solidFill>
              </a:rPr>
              <a:t>Layer</a:t>
            </a:r>
            <a:endParaRPr lang="en-US" sz="3200" dirty="0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007CDFA-D1F5-7F49-E152-F29429A05C20}"/>
              </a:ext>
            </a:extLst>
          </p:cNvPr>
          <p:cNvSpPr txBox="1"/>
          <p:nvPr/>
        </p:nvSpPr>
        <p:spPr>
          <a:xfrm>
            <a:off x="8210682" y="1091687"/>
            <a:ext cx="3795661" cy="574516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B3D28D0-3191-4400-BA03-11C863008355}"/>
              </a:ext>
            </a:extLst>
          </p:cNvPr>
          <p:cNvSpPr txBox="1"/>
          <p:nvPr/>
        </p:nvSpPr>
        <p:spPr>
          <a:xfrm>
            <a:off x="8229600" y="2133600"/>
            <a:ext cx="3795661" cy="573875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 algn="l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6ECC22F6-01FD-A71A-3D0C-A755ED821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0803" y="253487"/>
            <a:ext cx="762000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1A874D-2024-C4C5-C494-9C5C6EB0A103}"/>
              </a:ext>
            </a:extLst>
          </p:cNvPr>
          <p:cNvSpPr txBox="1"/>
          <p:nvPr/>
        </p:nvSpPr>
        <p:spPr>
          <a:xfrm>
            <a:off x="3854528" y="6882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AE209-5149-7BE8-5D52-A8D075EEF149}"/>
              </a:ext>
            </a:extLst>
          </p:cNvPr>
          <p:cNvSpPr txBox="1"/>
          <p:nvPr/>
        </p:nvSpPr>
        <p:spPr>
          <a:xfrm>
            <a:off x="1219200" y="2982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F8112-3BD3-DBC4-CD0B-A46A99E08FA6}"/>
              </a:ext>
            </a:extLst>
          </p:cNvPr>
          <p:cNvSpPr txBox="1"/>
          <p:nvPr/>
        </p:nvSpPr>
        <p:spPr>
          <a:xfrm>
            <a:off x="10304894" y="3029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A55878D-E96A-EA84-4560-12A5584D7B98}"/>
                  </a:ext>
                </a:extLst>
              </p14:cNvPr>
              <p14:cNvContentPartPr/>
              <p14:nvPr/>
            </p14:nvContentPartPr>
            <p14:xfrm>
              <a:off x="1447586" y="3641386"/>
              <a:ext cx="2499840" cy="126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A55878D-E96A-EA84-4560-12A5584D7B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3266" y="3637066"/>
                <a:ext cx="2508480" cy="12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98E97F8-8835-1B1D-E872-FD878E95C026}"/>
              </a:ext>
            </a:extLst>
          </p:cNvPr>
          <p:cNvGrpSpPr/>
          <p:nvPr/>
        </p:nvGrpSpPr>
        <p:grpSpPr>
          <a:xfrm>
            <a:off x="8146826" y="3672706"/>
            <a:ext cx="2364480" cy="1257480"/>
            <a:chOff x="8146826" y="3672706"/>
            <a:chExt cx="2364480" cy="12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565FE4-1F02-FF31-5C49-649544B76904}"/>
                    </a:ext>
                  </a:extLst>
                </p14:cNvPr>
                <p14:cNvContentPartPr/>
                <p14:nvPr/>
              </p14:nvContentPartPr>
              <p14:xfrm>
                <a:off x="8146826" y="3714826"/>
                <a:ext cx="2364480" cy="121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E5900B8-5BF8-01E8-0B62-31B875B2B28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42506" y="3710506"/>
                  <a:ext cx="2373120" cy="12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0461AC-98DF-5225-40E1-D42B8A16FEC5}"/>
                    </a:ext>
                  </a:extLst>
                </p14:cNvPr>
                <p14:cNvContentPartPr/>
                <p14:nvPr/>
              </p14:nvContentPartPr>
              <p14:xfrm>
                <a:off x="10187666" y="3672706"/>
                <a:ext cx="31284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1EFC481-0917-59D6-BE94-C0A7C6B983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83346" y="3668386"/>
                  <a:ext cx="321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C5FBFEE-D090-FE85-2BA9-649D96EF9116}"/>
                  </a:ext>
                </a:extLst>
              </p14:cNvPr>
              <p14:cNvContentPartPr/>
              <p14:nvPr/>
            </p14:nvContentPartPr>
            <p14:xfrm>
              <a:off x="4959386" y="498226"/>
              <a:ext cx="174960" cy="343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C5FBFEE-D090-FE85-2BA9-649D96EF91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1349" y="480207"/>
                <a:ext cx="210673" cy="379477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12B6F124-18C3-A028-F9B7-DE6284C86F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01082" y="1074145"/>
            <a:ext cx="609600" cy="609600"/>
          </a:xfrm>
          <a:prstGeom prst="rect">
            <a:avLst/>
          </a:prstGeom>
        </p:spPr>
      </p:pic>
      <p:pic>
        <p:nvPicPr>
          <p:cNvPr id="27" name="Graphic 26" descr="Laptop with solid fill">
            <a:extLst>
              <a:ext uri="{FF2B5EF4-FFF2-40B4-BE49-F238E27FC236}">
                <a16:creationId xmlns:a16="http://schemas.microsoft.com/office/drawing/2014/main" id="{AA7922C6-0A77-C37D-33F2-BEB6FE38D4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2563" y="1015146"/>
            <a:ext cx="682530" cy="6825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8CD9E-BA75-2397-EF41-BCA365D467EF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4665093" y="1356411"/>
            <a:ext cx="2935989" cy="22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83CBAA-CEE9-D964-3F72-B17E807D2D1D}"/>
              </a:ext>
            </a:extLst>
          </p:cNvPr>
          <p:cNvSpPr txBox="1"/>
          <p:nvPr/>
        </p:nvSpPr>
        <p:spPr>
          <a:xfrm>
            <a:off x="5261611" y="100961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Connection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05F16-C9D8-6ACF-C685-61CDFB94C09E}"/>
              </a:ext>
            </a:extLst>
          </p:cNvPr>
          <p:cNvSpPr txBox="1"/>
          <p:nvPr/>
        </p:nvSpPr>
        <p:spPr>
          <a:xfrm>
            <a:off x="2551687" y="3061014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using the internet, you are commonly using a </a:t>
            </a:r>
            <a:r>
              <a:rPr lang="en-US" b="1" dirty="0"/>
              <a:t>TCP</a:t>
            </a:r>
            <a:r>
              <a:rPr lang="en-US" dirty="0"/>
              <a:t> protocol. You (a TCP client) connect to a TCP server to exchange information to ensure delivery </a:t>
            </a:r>
          </a:p>
        </p:txBody>
      </p:sp>
    </p:spTree>
    <p:extLst>
      <p:ext uri="{BB962C8B-B14F-4D97-AF65-F5344CB8AC3E}">
        <p14:creationId xmlns:p14="http://schemas.microsoft.com/office/powerpoint/2010/main" val="1981752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62B56483-429E-5F51-3088-3B7EA79DB1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6200" y="152400"/>
            <a:ext cx="3810000" cy="5738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Application</a:t>
            </a:r>
            <a:r>
              <a:rPr sz="3200" b="1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5F32E457-C72C-0421-30D6-4B86E8D48041}"/>
              </a:ext>
            </a:extLst>
          </p:cNvPr>
          <p:cNvSpPr txBox="1"/>
          <p:nvPr/>
        </p:nvSpPr>
        <p:spPr>
          <a:xfrm>
            <a:off x="76200" y="1015487"/>
            <a:ext cx="3795661" cy="574516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1" name="object 6">
            <a:extLst>
              <a:ext uri="{FF2B5EF4-FFF2-40B4-BE49-F238E27FC236}">
                <a16:creationId xmlns:a16="http://schemas.microsoft.com/office/drawing/2014/main" id="{41B9FA88-97CE-0EDA-7757-20817C7CA7BC}"/>
              </a:ext>
            </a:extLst>
          </p:cNvPr>
          <p:cNvSpPr txBox="1"/>
          <p:nvPr/>
        </p:nvSpPr>
        <p:spPr>
          <a:xfrm>
            <a:off x="95118" y="2057400"/>
            <a:ext cx="3795661" cy="573875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 algn="l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C7157EA5-E328-B1ED-ACF3-B71CDCC2FC29}"/>
              </a:ext>
            </a:extLst>
          </p:cNvPr>
          <p:cNvSpPr txBox="1">
            <a:spLocks/>
          </p:cNvSpPr>
          <p:nvPr/>
        </p:nvSpPr>
        <p:spPr>
          <a:xfrm>
            <a:off x="8210682" y="228600"/>
            <a:ext cx="3810000" cy="573875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ctr">
              <a:spcBef>
                <a:spcPts val="635"/>
              </a:spcBef>
            </a:pPr>
            <a:r>
              <a:rPr lang="en-US" sz="3200" b="1">
                <a:solidFill>
                  <a:srgbClr val="FFFFFF"/>
                </a:solidFill>
              </a:rPr>
              <a:t>Application</a:t>
            </a:r>
            <a:r>
              <a:rPr lang="en-US" sz="3200" b="1" spc="-50">
                <a:solidFill>
                  <a:srgbClr val="FFFFFF"/>
                </a:solidFill>
              </a:rPr>
              <a:t> </a:t>
            </a:r>
            <a:r>
              <a:rPr lang="en-US" sz="3200" b="1" spc="-10">
                <a:solidFill>
                  <a:srgbClr val="FFFFFF"/>
                </a:solidFill>
              </a:rPr>
              <a:t>Layer</a:t>
            </a:r>
            <a:endParaRPr lang="en-US" sz="3200" dirty="0"/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A007CDFA-D1F5-7F49-E152-F29429A05C20}"/>
              </a:ext>
            </a:extLst>
          </p:cNvPr>
          <p:cNvSpPr txBox="1"/>
          <p:nvPr/>
        </p:nvSpPr>
        <p:spPr>
          <a:xfrm>
            <a:off x="8210682" y="1091687"/>
            <a:ext cx="3795661" cy="574516"/>
          </a:xfrm>
          <a:prstGeom prst="rect">
            <a:avLst/>
          </a:prstGeom>
          <a:solidFill>
            <a:srgbClr val="92D050"/>
          </a:solidFill>
          <a:ln w="25400">
            <a:solidFill>
              <a:srgbClr val="385D89"/>
            </a:solidFill>
          </a:ln>
        </p:spPr>
        <p:txBody>
          <a:bodyPr vert="horz" wrap="square" lIns="0" tIns="812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40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Transport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14" name="object 6">
            <a:extLst>
              <a:ext uri="{FF2B5EF4-FFF2-40B4-BE49-F238E27FC236}">
                <a16:creationId xmlns:a16="http://schemas.microsoft.com/office/drawing/2014/main" id="{DB3D28D0-3191-4400-BA03-11C863008355}"/>
              </a:ext>
            </a:extLst>
          </p:cNvPr>
          <p:cNvSpPr txBox="1"/>
          <p:nvPr/>
        </p:nvSpPr>
        <p:spPr>
          <a:xfrm>
            <a:off x="8229600" y="2133600"/>
            <a:ext cx="3795661" cy="573875"/>
          </a:xfrm>
          <a:prstGeom prst="rect">
            <a:avLst/>
          </a:prstGeom>
          <a:solidFill>
            <a:srgbClr val="FFC000"/>
          </a:solidFill>
          <a:ln w="25400">
            <a:solidFill>
              <a:srgbClr val="385D89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1110615" algn="l">
              <a:lnSpc>
                <a:spcPct val="100000"/>
              </a:lnSpc>
              <a:spcBef>
                <a:spcPts val="63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Network</a:t>
            </a:r>
            <a:r>
              <a:rPr sz="320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Calibri"/>
                <a:cs typeface="Calibri"/>
              </a:rPr>
              <a:t>Layer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6ECC22F6-01FD-A71A-3D0C-A755ED821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90803" y="253487"/>
            <a:ext cx="762000" cy="762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1A874D-2024-C4C5-C494-9C5C6EB0A103}"/>
              </a:ext>
            </a:extLst>
          </p:cNvPr>
          <p:cNvSpPr txBox="1"/>
          <p:nvPr/>
        </p:nvSpPr>
        <p:spPr>
          <a:xfrm>
            <a:off x="3854528" y="68821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 Request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AAE209-5149-7BE8-5D52-A8D075EEF149}"/>
              </a:ext>
            </a:extLst>
          </p:cNvPr>
          <p:cNvSpPr txBox="1"/>
          <p:nvPr/>
        </p:nvSpPr>
        <p:spPr>
          <a:xfrm>
            <a:off x="1219200" y="29828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5F8112-3BD3-DBC4-CD0B-A46A99E08FA6}"/>
              </a:ext>
            </a:extLst>
          </p:cNvPr>
          <p:cNvSpPr txBox="1"/>
          <p:nvPr/>
        </p:nvSpPr>
        <p:spPr>
          <a:xfrm>
            <a:off x="10304894" y="302998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7A55878D-E96A-EA84-4560-12A5584D7B98}"/>
                  </a:ext>
                </a:extLst>
              </p14:cNvPr>
              <p14:cNvContentPartPr/>
              <p14:nvPr/>
            </p14:nvContentPartPr>
            <p14:xfrm>
              <a:off x="1447586" y="3641386"/>
              <a:ext cx="2499840" cy="126468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7A55878D-E96A-EA84-4560-12A5584D7B9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443266" y="3637066"/>
                <a:ext cx="2508480" cy="12733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98E97F8-8835-1B1D-E872-FD878E95C026}"/>
              </a:ext>
            </a:extLst>
          </p:cNvPr>
          <p:cNvGrpSpPr/>
          <p:nvPr/>
        </p:nvGrpSpPr>
        <p:grpSpPr>
          <a:xfrm>
            <a:off x="8146826" y="3672706"/>
            <a:ext cx="2364480" cy="1257480"/>
            <a:chOff x="8146826" y="3672706"/>
            <a:chExt cx="2364480" cy="125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2565FE4-1F02-FF31-5C49-649544B76904}"/>
                    </a:ext>
                  </a:extLst>
                </p14:cNvPr>
                <p14:cNvContentPartPr/>
                <p14:nvPr/>
              </p14:nvContentPartPr>
              <p14:xfrm>
                <a:off x="8146826" y="3714826"/>
                <a:ext cx="2364480" cy="1215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2565FE4-1F02-FF31-5C49-649544B7690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142505" y="3710506"/>
                  <a:ext cx="2373121" cy="12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0461AC-98DF-5225-40E1-D42B8A16FEC5}"/>
                    </a:ext>
                  </a:extLst>
                </p14:cNvPr>
                <p14:cNvContentPartPr/>
                <p14:nvPr/>
              </p14:nvContentPartPr>
              <p14:xfrm>
                <a:off x="10187666" y="3672706"/>
                <a:ext cx="312840" cy="18108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0461AC-98DF-5225-40E1-D42B8A16FEC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183346" y="3668386"/>
                  <a:ext cx="321480" cy="189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C5FBFEE-D090-FE85-2BA9-649D96EF9116}"/>
                  </a:ext>
                </a:extLst>
              </p14:cNvPr>
              <p14:cNvContentPartPr/>
              <p14:nvPr/>
            </p14:nvContentPartPr>
            <p14:xfrm>
              <a:off x="4959386" y="498226"/>
              <a:ext cx="174960" cy="3438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C5FBFEE-D090-FE85-2BA9-649D96EF911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941349" y="480207"/>
                <a:ext cx="210673" cy="379477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Graphic 25" descr="Database outline">
            <a:extLst>
              <a:ext uri="{FF2B5EF4-FFF2-40B4-BE49-F238E27FC236}">
                <a16:creationId xmlns:a16="http://schemas.microsoft.com/office/drawing/2014/main" id="{12B6F124-18C3-A028-F9B7-DE6284C86F1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601082" y="1074145"/>
            <a:ext cx="609600" cy="609600"/>
          </a:xfrm>
          <a:prstGeom prst="rect">
            <a:avLst/>
          </a:prstGeom>
        </p:spPr>
      </p:pic>
      <p:pic>
        <p:nvPicPr>
          <p:cNvPr id="27" name="Graphic 26" descr="Laptop with solid fill">
            <a:extLst>
              <a:ext uri="{FF2B5EF4-FFF2-40B4-BE49-F238E27FC236}">
                <a16:creationId xmlns:a16="http://schemas.microsoft.com/office/drawing/2014/main" id="{AA7922C6-0A77-C37D-33F2-BEB6FE38D4A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982563" y="1015146"/>
            <a:ext cx="682530" cy="682530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EC8CD9E-BA75-2397-EF41-BCA365D467EF}"/>
              </a:ext>
            </a:extLst>
          </p:cNvPr>
          <p:cNvCxnSpPr>
            <a:stCxn id="27" idx="3"/>
            <a:endCxn id="26" idx="1"/>
          </p:cNvCxnSpPr>
          <p:nvPr/>
        </p:nvCxnSpPr>
        <p:spPr>
          <a:xfrm>
            <a:off x="4665093" y="1356411"/>
            <a:ext cx="2935989" cy="2253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83CBAA-CEE9-D964-3F72-B17E807D2D1D}"/>
              </a:ext>
            </a:extLst>
          </p:cNvPr>
          <p:cNvSpPr txBox="1"/>
          <p:nvPr/>
        </p:nvSpPr>
        <p:spPr>
          <a:xfrm>
            <a:off x="5261611" y="1009613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Connection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D05F16-C9D8-6ACF-C685-61CDFB94C09E}"/>
              </a:ext>
            </a:extLst>
          </p:cNvPr>
          <p:cNvSpPr txBox="1"/>
          <p:nvPr/>
        </p:nvSpPr>
        <p:spPr>
          <a:xfrm>
            <a:off x="2551687" y="3061014"/>
            <a:ext cx="7162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using the internet, you are commonly using a </a:t>
            </a:r>
            <a:r>
              <a:rPr lang="en-US" b="1" dirty="0"/>
              <a:t>TCP</a:t>
            </a:r>
            <a:r>
              <a:rPr lang="en-US" dirty="0"/>
              <a:t> protocol. You (a TCP client) connect to a TCP server to exchange information to ensure delivery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988DB7-0015-7207-AFF0-620A8E7AE959}"/>
              </a:ext>
            </a:extLst>
          </p:cNvPr>
          <p:cNvSpPr txBox="1"/>
          <p:nvPr/>
        </p:nvSpPr>
        <p:spPr>
          <a:xfrm>
            <a:off x="4048063" y="5122333"/>
            <a:ext cx="43045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process of establishing a TCP connection has a very specific process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ym typeface="Wingdings" panose="05000000000000000000" pitchFamily="2" charset="2"/>
              </a:rPr>
              <a:t>TCP Handshake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7583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0AB07B-9EFB-DDC5-B8EF-E68D7B80D538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120F35-862A-64BE-C1A3-669B32A97E6A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32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416ECF24-A9DC-73F0-CEFB-E6EE77DA37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263920" y="2672080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2AD4B4B8-24F8-D8CE-0283-6C7F5BACE77F}"/>
              </a:ext>
            </a:extLst>
          </p:cNvPr>
          <p:cNvSpPr txBox="1"/>
          <p:nvPr/>
        </p:nvSpPr>
        <p:spPr>
          <a:xfrm rot="5400000">
            <a:off x="2963565" y="3201783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83635A-B2AA-AC50-76C3-53D44F8B5541}"/>
              </a:ext>
            </a:extLst>
          </p:cNvPr>
          <p:cNvSpPr/>
          <p:nvPr/>
        </p:nvSpPr>
        <p:spPr>
          <a:xfrm>
            <a:off x="304800" y="4043680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740863-675B-04DF-6A06-52E2CC3DFB03}"/>
              </a:ext>
            </a:extLst>
          </p:cNvPr>
          <p:cNvSpPr/>
          <p:nvPr/>
        </p:nvSpPr>
        <p:spPr>
          <a:xfrm>
            <a:off x="263920" y="2672080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E96CAA8-9A07-1694-2D6D-D1F8B235BA73}"/>
              </a:ext>
            </a:extLst>
          </p:cNvPr>
          <p:cNvSpPr txBox="1"/>
          <p:nvPr/>
        </p:nvSpPr>
        <p:spPr>
          <a:xfrm>
            <a:off x="1421906" y="55303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pic>
        <p:nvPicPr>
          <p:cNvPr id="37" name="Graphic 36" descr="Database outline">
            <a:extLst>
              <a:ext uri="{FF2B5EF4-FFF2-40B4-BE49-F238E27FC236}">
                <a16:creationId xmlns:a16="http://schemas.microsoft.com/office/drawing/2014/main" id="{D65E3A5F-1CF4-0062-A0F5-9DFC81034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38" name="Graphic 37" descr="Laptop with solid fill">
            <a:extLst>
              <a:ext uri="{FF2B5EF4-FFF2-40B4-BE49-F238E27FC236}">
                <a16:creationId xmlns:a16="http://schemas.microsoft.com/office/drawing/2014/main" id="{F3E0F67F-CD0F-EAD3-68CB-D037D5A2C6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68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14883" y="6461695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2" name="Graphic 1" descr="Database outline">
            <a:extLst>
              <a:ext uri="{FF2B5EF4-FFF2-40B4-BE49-F238E27FC236}">
                <a16:creationId xmlns:a16="http://schemas.microsoft.com/office/drawing/2014/main" id="{0FC34DAE-C0EF-5D86-0A9C-35AC7C3D8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57800" y="0"/>
            <a:ext cx="1219200" cy="1219200"/>
          </a:xfrm>
          <a:prstGeom prst="rect">
            <a:avLst/>
          </a:prstGeom>
        </p:spPr>
      </p:pic>
      <p:pic>
        <p:nvPicPr>
          <p:cNvPr id="6" name="Graphic 5" descr="Laptop with solid fill">
            <a:extLst>
              <a:ext uri="{FF2B5EF4-FFF2-40B4-BE49-F238E27FC236}">
                <a16:creationId xmlns:a16="http://schemas.microsoft.com/office/drawing/2014/main" id="{487C709C-4A7C-685C-D0AF-AE3AFE3A30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600" y="-36301"/>
            <a:ext cx="1371600" cy="1371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163136-666A-A76C-C5BE-13F426799715}"/>
              </a:ext>
            </a:extLst>
          </p:cNvPr>
          <p:cNvSpPr txBox="1"/>
          <p:nvPr/>
        </p:nvSpPr>
        <p:spPr>
          <a:xfrm>
            <a:off x="233833" y="1066800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Client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FE5658-2E07-2143-53CE-50B8CF3EAD64}"/>
              </a:ext>
            </a:extLst>
          </p:cNvPr>
          <p:cNvSpPr txBox="1"/>
          <p:nvPr/>
        </p:nvSpPr>
        <p:spPr>
          <a:xfrm>
            <a:off x="5217222" y="107028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TCP Server</a:t>
            </a:r>
          </a:p>
        </p:txBody>
      </p:sp>
      <p:pic>
        <p:nvPicPr>
          <p:cNvPr id="10" name="Picture 2" descr="TCP Header | TCP Header Format | TCP Flags | Gate Vidyalay">
            <a:extLst>
              <a:ext uri="{FF2B5EF4-FFF2-40B4-BE49-F238E27FC236}">
                <a16:creationId xmlns:a16="http://schemas.microsoft.com/office/drawing/2014/main" id="{34D83250-FD4E-0A45-163E-B332D52FF3C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492"/>
          <a:stretch/>
        </p:blipFill>
        <p:spPr bwMode="auto">
          <a:xfrm>
            <a:off x="263920" y="2672080"/>
            <a:ext cx="317846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6C9F43D-0F58-CAE0-496A-7BA54B557D20}"/>
              </a:ext>
            </a:extLst>
          </p:cNvPr>
          <p:cNvSpPr txBox="1"/>
          <p:nvPr/>
        </p:nvSpPr>
        <p:spPr>
          <a:xfrm rot="5400000">
            <a:off x="2963565" y="3201783"/>
            <a:ext cx="13452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TCP Header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DF79BE-8FE5-52A7-3D4E-259304103ADC}"/>
              </a:ext>
            </a:extLst>
          </p:cNvPr>
          <p:cNvSpPr/>
          <p:nvPr/>
        </p:nvSpPr>
        <p:spPr>
          <a:xfrm>
            <a:off x="304800" y="4043680"/>
            <a:ext cx="3124200" cy="14427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BC777C-9646-A446-BBFA-04E74CD303D9}"/>
              </a:ext>
            </a:extLst>
          </p:cNvPr>
          <p:cNvSpPr/>
          <p:nvPr/>
        </p:nvSpPr>
        <p:spPr>
          <a:xfrm>
            <a:off x="263920" y="2672080"/>
            <a:ext cx="3541543" cy="28905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142424-4394-2458-8524-87B942040094}"/>
              </a:ext>
            </a:extLst>
          </p:cNvPr>
          <p:cNvSpPr txBox="1"/>
          <p:nvPr/>
        </p:nvSpPr>
        <p:spPr>
          <a:xfrm>
            <a:off x="1421906" y="553033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C8DC20-E413-59C1-1F95-D5ED04BB48D1}"/>
              </a:ext>
            </a:extLst>
          </p:cNvPr>
          <p:cNvSpPr txBox="1"/>
          <p:nvPr/>
        </p:nvSpPr>
        <p:spPr>
          <a:xfrm>
            <a:off x="6858000" y="4343400"/>
            <a:ext cx="42482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TCP Handshake: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Client sends a SYN to the server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0CC9BB5-1ED6-33A0-4732-9AA480EB4A5E}"/>
              </a:ext>
            </a:extLst>
          </p:cNvPr>
          <p:cNvSpPr/>
          <p:nvPr/>
        </p:nvSpPr>
        <p:spPr>
          <a:xfrm rot="209507">
            <a:off x="1950811" y="1380766"/>
            <a:ext cx="2895600" cy="188701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C91940-E978-004B-3BF4-F2290DB206E6}"/>
              </a:ext>
            </a:extLst>
          </p:cNvPr>
          <p:cNvSpPr txBox="1"/>
          <p:nvPr/>
        </p:nvSpPr>
        <p:spPr>
          <a:xfrm>
            <a:off x="3052603" y="104469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117E218-6BA4-9873-54A5-372B87C5013E}"/>
                  </a:ext>
                </a:extLst>
              </p14:cNvPr>
              <p14:cNvContentPartPr/>
              <p14:nvPr/>
            </p14:nvContentPartPr>
            <p14:xfrm>
              <a:off x="1542124" y="3351226"/>
              <a:ext cx="139680" cy="236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117E218-6BA4-9873-54A5-372B87C5013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87984" y="3243226"/>
                <a:ext cx="247598" cy="4518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7AA47F33-1294-6C78-EAE4-0B0E4D4F93C0}"/>
              </a:ext>
            </a:extLst>
          </p:cNvPr>
          <p:cNvSpPr txBox="1"/>
          <p:nvPr/>
        </p:nvSpPr>
        <p:spPr>
          <a:xfrm rot="1540637">
            <a:off x="3786377" y="440718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SYN flag is set!</a:t>
            </a:r>
          </a:p>
        </p:txBody>
      </p:sp>
    </p:spTree>
    <p:extLst>
      <p:ext uri="{BB962C8B-B14F-4D97-AF65-F5344CB8AC3E}">
        <p14:creationId xmlns:p14="http://schemas.microsoft.com/office/powerpoint/2010/main" val="305107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7702</TotalTime>
  <Words>2783</Words>
  <Application>Microsoft Office PowerPoint</Application>
  <PresentationFormat>Widescreen</PresentationFormat>
  <Paragraphs>464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Courier New</vt:lpstr>
      <vt:lpstr>Wingdings</vt:lpstr>
      <vt:lpstr>Office Theme</vt:lpstr>
      <vt:lpstr>CSCI 476: Computer Security</vt:lpstr>
      <vt:lpstr>PowerPoint Presentation</vt:lpstr>
      <vt:lpstr>The Journey of a packet</vt:lpstr>
      <vt:lpstr>PowerPoint Presentation</vt:lpstr>
      <vt:lpstr>PowerPoint Presentation</vt:lpstr>
      <vt:lpstr>Application Layer</vt:lpstr>
      <vt:lpstr>Application 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Reese Pearsall</cp:lastModifiedBy>
  <cp:revision>43</cp:revision>
  <dcterms:created xsi:type="dcterms:W3CDTF">2022-08-21T16:55:59Z</dcterms:created>
  <dcterms:modified xsi:type="dcterms:W3CDTF">2023-10-26T08:02:58Z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