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0"/>
  </p:notesMasterIdLst>
  <p:sldIdLst>
    <p:sldId id="256" r:id="rId2"/>
    <p:sldId id="397" r:id="rId3"/>
    <p:sldId id="424" r:id="rId4"/>
    <p:sldId id="398" r:id="rId5"/>
    <p:sldId id="399" r:id="rId6"/>
    <p:sldId id="400" r:id="rId7"/>
    <p:sldId id="401" r:id="rId8"/>
    <p:sldId id="402" r:id="rId9"/>
    <p:sldId id="403" r:id="rId10"/>
    <p:sldId id="404" r:id="rId11"/>
    <p:sldId id="405" r:id="rId12"/>
    <p:sldId id="406" r:id="rId13"/>
    <p:sldId id="407" r:id="rId14"/>
    <p:sldId id="408" r:id="rId15"/>
    <p:sldId id="409" r:id="rId16"/>
    <p:sldId id="410" r:id="rId17"/>
    <p:sldId id="411" r:id="rId18"/>
    <p:sldId id="412" r:id="rId19"/>
    <p:sldId id="413" r:id="rId20"/>
    <p:sldId id="414" r:id="rId21"/>
    <p:sldId id="415" r:id="rId22"/>
    <p:sldId id="416" r:id="rId23"/>
    <p:sldId id="417" r:id="rId24"/>
    <p:sldId id="421" r:id="rId25"/>
    <p:sldId id="418" r:id="rId26"/>
    <p:sldId id="419" r:id="rId27"/>
    <p:sldId id="420" r:id="rId28"/>
    <p:sldId id="422" r:id="rId29"/>
    <p:sldId id="423" r:id="rId30"/>
    <p:sldId id="425" r:id="rId31"/>
    <p:sldId id="426" r:id="rId32"/>
    <p:sldId id="427" r:id="rId33"/>
    <p:sldId id="428" r:id="rId34"/>
    <p:sldId id="429" r:id="rId35"/>
    <p:sldId id="430" r:id="rId36"/>
    <p:sldId id="431" r:id="rId37"/>
    <p:sldId id="432" r:id="rId38"/>
    <p:sldId id="433" r:id="rId39"/>
    <p:sldId id="434" r:id="rId40"/>
    <p:sldId id="435" r:id="rId41"/>
    <p:sldId id="436" r:id="rId42"/>
    <p:sldId id="437" r:id="rId43"/>
    <p:sldId id="438" r:id="rId44"/>
    <p:sldId id="439" r:id="rId45"/>
    <p:sldId id="440" r:id="rId46"/>
    <p:sldId id="441" r:id="rId47"/>
    <p:sldId id="442" r:id="rId48"/>
    <p:sldId id="443" r:id="rId49"/>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97" autoAdjust="0"/>
    <p:restoredTop sz="94660"/>
  </p:normalViewPr>
  <p:slideViewPr>
    <p:cSldViewPr>
      <p:cViewPr>
        <p:scale>
          <a:sx n="100" d="100"/>
          <a:sy n="100" d="100"/>
        </p:scale>
        <p:origin x="1026" y="4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19:27:25.275"/>
    </inkml:context>
    <inkml:brush xml:id="br0">
      <inkml:brushProperty name="width" value="0.1" units="cm"/>
      <inkml:brushProperty name="height" value="0.1" units="cm"/>
    </inkml:brush>
  </inkml:definitions>
  <inkml:trace contextRef="#ctx0" brushRef="#br0">0 0 24575,'118'2'0,"-1"5"0,186 35 0,-273-34 0,-1 1 0,-1 1 0,0 1 0,0 2 0,-1 1 0,-1 1 0,0 1 0,-1 1 0,-1 2 0,32 30 0,-52-45 0,0 1 0,0 0 0,-1 0 0,0 0 0,1 0 0,-2 1 0,1-1 0,0 1 0,-1 0 0,0 0 0,-1 0 0,1 0 0,-1 0 0,0 0 0,-1 0 0,0 0 0,0 0 0,0 0 0,0 0 0,-3 10 0,3-14 0,-1 1 0,0-1 0,0 1 0,-1-1 0,1 1 0,0-1 0,-1 1 0,0-1 0,1 0 0,-1 0 0,0 0 0,0 0 0,0 0 0,0 0 0,-1-1 0,1 1 0,0-1 0,-1 1 0,1-1 0,-6 2 0,-5 2 0,-1 0 0,-21 4 0,35-9 0,-37 8 0,0-2 0,-60 1 0,-78-9 0,91 0 0,-19-8 0,102 10 0,1 1 0,-1-1 0,1 0 0,-1 0 0,1 0 0,-1 0 0,1 1 0,-1-1 0,1 0 0,-1 1 0,1-1 0,-1 0 0,1 1 0,0-1 0,-1 1 0,1-1 0,-1 0 0,1 1 0,0-1 0,0 1 0,-1-1 0,1 1 0,0-1 0,0 1 0,-1-1 0,1 1 0,0 0 0,0-1 0,0 1 0,0-1 0,0 1 0,0-1 0,0 1 0,0-1 0,0 1 0,0 0 0,0-1 0,0 1 0,0-1 0,1 2 0,5 29 0,-5-26 0,13 41 169,20 49 0,9 30-1872,-39-106-5123</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19:30:05.944"/>
    </inkml:context>
    <inkml:brush xml:id="br0">
      <inkml:brushProperty name="width" value="0.1" units="cm"/>
      <inkml:brushProperty name="height" value="0.1" units="cm"/>
      <inkml:brushProperty name="color" value="#004F8B"/>
    </inkml:brush>
  </inkml:definitions>
  <inkml:trace contextRef="#ctx0" brushRef="#br0">0 0 24575,'303'12'0,"-248"-7"0,46 2 0,778-8 0,-615 13 0,446-12 0,-709 0 0,6 0 0,1 0 0,0 1 0,14 2 0,-21-2 0,1-1 0,0 0 0,-1 1 0,1 0 0,-1-1 0,1 1 0,-1 0 0,1 0 0,-1 0 0,1 0 0,-1 0 0,0 0 0,1 0 0,-1 0 0,0 0 0,0 1 0,0-1 0,0 0 0,0 1 0,0-1 0,-1 1 0,1-1 0,0 1 0,0 2 0,2 18 0,0 1 0,-2 37 0,3 25 0,28 191 0,-27-241 0,1 12 0,0 54 0,4 157 0,-10 166 0,12-333 0,0 68-1365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19:30:05.941"/>
    </inkml:context>
    <inkml:brush xml:id="br0">
      <inkml:brushProperty name="width" value="0.1" units="cm"/>
      <inkml:brushProperty name="height" value="0.1" units="cm"/>
      <inkml:brushProperty name="color" value="#004F8B"/>
    </inkml:brush>
  </inkml:definitions>
  <inkml:trace contextRef="#ctx0" brushRef="#br0">2249 0 24575,'6'7'0,"-1"0"0,0 0 0,0 0 0,0 0 0,-1 1 0,-1 0 0,1 0 0,-1 0 0,0 0 0,1 10 0,0 0 0,-1 1 0,0-1 0,-1 32 0,-3 273 0,0-317 0,1 1 0,-2-1 0,1 0 0,0 0 0,-1 0 0,-1 0 0,1 0 0,-1 0 0,1 0 0,-2-1 0,1 1 0,-1-1 0,0 0 0,-5 5 0,1 0 0,-1-1 0,-1 0 0,0-1 0,0 0 0,-1-1 0,-12 7 0,9-7 0,-1 0 0,0-1 0,-1-1 0,0 0 0,-28 4 0,-27 7 0,55-11 0,0-1 0,-1 0 0,0-2 0,-20 2 0,20-3 0,1 1 0,0 0 0,-31 10 0,29-7 0,-1-1 0,-29 3 0,-22-2 0,-73 2 0,33-6 0,-91-2 0,149-5 0,-25 0 0,-86-4 0,-442-4 0,408 15 0,194-1 0,0 0 0,0 0 0,0 0 0,-1 0 0,1 1 0,0 0 0,0-1 0,0 1 0,0 0 0,0 0 0,0 0 0,1 1 0,-1-1 0,0 1 0,1 0 0,-5 3 0,5-3 0,0 1 0,0 0 0,0 0 0,1 0 0,-1 0 0,1 1 0,-1-1 0,1 0 0,0 1 0,1-1 0,-1 0 0,0 1 0,1-1 0,0 1 0,0 3 0,-1 437 0,3-208 0,-1-188 0,2-1 0,11 57 0,-10-78 0,-1 1 0,-2 0 0,-2 41 0,-17 81 0,10-91 0,-3 92 0,10-123-79,-4 30 0,2-35-1128</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19:30:05.942"/>
    </inkml:context>
    <inkml:brush xml:id="br0">
      <inkml:brushProperty name="width" value="0.1" units="cm"/>
      <inkml:brushProperty name="height" value="0.1" units="cm"/>
      <inkml:brushProperty name="color" value="#004F8B"/>
    </inkml:brush>
  </inkml:definitions>
  <inkml:trace contextRef="#ctx0" brushRef="#br0">22 1 24575,'-11'277'0,"13"-179"0,-4 129 0,-3-193 0,3-26 0,1-1 0,0 1 0,0 0 0,1-1 0,0 15 0,1-20 0,-1 0 0,1 0 0,0 1 0,-1-1 0,1 0 0,0 0 0,0 0 0,1 0 0,-1 0 0,0 0 0,1-1 0,-1 1 0,1 0 0,-1-1 0,1 1 0,0-1 0,0 1 0,-1-1 0,1 0 0,0 0 0,0 0 0,1 0 0,-1 0 0,2 1 0,15 4 0,0-1 0,0-1 0,1 0 0,28 0 0,83-3 0,-77-1 0,1155 0 0,-868 11 0,-263-7 0,-1 2 0,96 21 0,-148-23 0,39 0 0,-12-2 0,15 10 0,-65-12 0,-1 0 0,0 1 0,1-1 0,-1 1 0,0 0 0,0-1 0,1 1 0,-1 0 0,0 0 0,0 0 0,0 0 0,0 0 0,0 0 0,0 0 0,0 0 0,-1 0 0,1 0 0,0 0 0,-1 1 0,1-1 0,0 0 0,-1 1 0,0-1 0,1 0 0,-1 1 0,0-1 0,1 0 0,-1 3 0,1 6 0,-1 1 0,-1 19 0,1-19 0,-2 347 0,2-210 0,12-2 0,-5-97 0,-1 60 0,-7 477-1365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19:30:05.943"/>
    </inkml:context>
    <inkml:brush xml:id="br0">
      <inkml:brushProperty name="width" value="0.1" units="cm"/>
      <inkml:brushProperty name="height" value="0.1" units="cm"/>
      <inkml:brushProperty name="color" value="#004F8B"/>
    </inkml:brush>
  </inkml:definitions>
  <inkml:trace contextRef="#ctx0" brushRef="#br0">2322 0 24575,'11'197'0,"-8"43"0,-5-129 0,3-55 0,-2 64 0,1-119 0,0 0 0,0 0 0,0 1 0,-1-1 0,1 0 0,0 0 0,-1 0 0,1 0 0,-1 0 0,1 0 0,-1 1 0,1-1 0,-1 0 0,0 0 0,1-1 0,-1 1 0,0 0 0,0 0 0,0 0 0,0 0 0,0-1 0,0 1 0,-1 0 0,-1 0 0,0 0 0,1 0 0,-1 0 0,0-1 0,0 1 0,1-1 0,-1 0 0,0 1 0,-5-2 0,-7-1 0,0 0 0,1-2 0,-16-5 0,19 6 0,-69-20 0,-168-41 0,246 63 0,-232-32 0,117 23 0,-107-4 0,90 16 0,-196-4 0,256-1 0,-175-5 0,-220 8 0,467 0 0,1 0 0,-1 0 0,1 0 0,-1 0 0,0 1 0,1-1 0,-1 0 0,1 1 0,-1-1 0,1 1 0,-1-1 0,1 1 0,-1 0 0,1-1 0,-1 1 0,1 0 0,0 0 0,-3 2 0,3-1 0,0 0 0,0 0 0,0 1 0,0-1 0,0 0 0,0 1 0,1-1 0,-1 0 0,1 1 0,0-1 0,-1 0 0,1 5 0,7 152 0,-1-86 0,4 66 0,3 121 0,-4 23 0,-4 138 0,-7-237 0,0-157 0,-9 54 0,0-12 0,3-28-1365</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19:30:05.944"/>
    </inkml:context>
    <inkml:brush xml:id="br0">
      <inkml:brushProperty name="width" value="0.1" units="cm"/>
      <inkml:brushProperty name="height" value="0.1" units="cm"/>
      <inkml:brushProperty name="color" value="#004F8B"/>
    </inkml:brush>
  </inkml:definitions>
  <inkml:trace contextRef="#ctx0" brushRef="#br0">0 0 24575,'303'12'0,"-248"-7"0,46 2 0,778-8 0,-615 13 0,446-12 0,-709 0 0,6 0 0,1 0 0,0 1 0,14 2 0,-21-2 0,1-1 0,0 0 0,-1 1 0,1 0 0,-1-1 0,1 1 0,-1 0 0,1 0 0,-1 0 0,1 0 0,-1 0 0,0 0 0,1 0 0,-1 0 0,0 0 0,0 1 0,0-1 0,0 0 0,0 1 0,0-1 0,-1 1 0,1-1 0,0 1 0,0 2 0,2 18 0,0 1 0,-2 37 0,3 25 0,28 191 0,-27-241 0,1 12 0,0 54 0,4 157 0,-10 166 0,12-333 0,0 68-1365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19:30:05.941"/>
    </inkml:context>
    <inkml:brush xml:id="br0">
      <inkml:brushProperty name="width" value="0.1" units="cm"/>
      <inkml:brushProperty name="height" value="0.1" units="cm"/>
      <inkml:brushProperty name="color" value="#004F8B"/>
    </inkml:brush>
  </inkml:definitions>
  <inkml:trace contextRef="#ctx0" brushRef="#br0">2249 0 24575,'6'7'0,"-1"0"0,0 0 0,0 0 0,0 0 0,-1 1 0,-1 0 0,1 0 0,-1 0 0,0 0 0,1 10 0,0 0 0,-1 1 0,0-1 0,-1 32 0,-3 273 0,0-317 0,1 1 0,-2-1 0,1 0 0,0 0 0,-1 0 0,-1 0 0,1 0 0,-1 0 0,1 0 0,-2-1 0,1 1 0,-1-1 0,0 0 0,-5 5 0,1 0 0,-1-1 0,-1 0 0,0-1 0,0 0 0,-1-1 0,-12 7 0,9-7 0,-1 0 0,0-1 0,-1-1 0,0 0 0,-28 4 0,-27 7 0,55-11 0,0-1 0,-1 0 0,0-2 0,-20 2 0,20-3 0,1 1 0,0 0 0,-31 10 0,29-7 0,-1-1 0,-29 3 0,-22-2 0,-73 2 0,33-6 0,-91-2 0,149-5 0,-25 0 0,-86-4 0,-442-4 0,408 15 0,194-1 0,0 0 0,0 0 0,0 0 0,-1 0 0,1 1 0,0 0 0,0-1 0,0 1 0,0 0 0,0 0 0,0 0 0,1 1 0,-1-1 0,0 1 0,1 0 0,-5 3 0,5-3 0,0 1 0,0 0 0,0 0 0,1 0 0,-1 0 0,1 1 0,-1-1 0,1 0 0,0 1 0,1-1 0,-1 0 0,0 1 0,1-1 0,0 1 0,0 3 0,-1 437 0,3-208 0,-1-188 0,2-1 0,11 57 0,-10-78 0,-1 1 0,-2 0 0,-2 41 0,-17 81 0,10-91 0,-3 92 0,10-123-79,-4 30 0,2-35-1128</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19:30:05.942"/>
    </inkml:context>
    <inkml:brush xml:id="br0">
      <inkml:brushProperty name="width" value="0.1" units="cm"/>
      <inkml:brushProperty name="height" value="0.1" units="cm"/>
      <inkml:brushProperty name="color" value="#004F8B"/>
    </inkml:brush>
  </inkml:definitions>
  <inkml:trace contextRef="#ctx0" brushRef="#br0">22 1 24575,'-11'277'0,"13"-179"0,-4 129 0,-3-193 0,3-26 0,1-1 0,0 1 0,0 0 0,1-1 0,0 15 0,1-20 0,-1 0 0,1 0 0,0 1 0,-1-1 0,1 0 0,0 0 0,0 0 0,1 0 0,-1 0 0,0 0 0,1-1 0,-1 1 0,1 0 0,-1-1 0,1 1 0,0-1 0,0 1 0,-1-1 0,1 0 0,0 0 0,0 0 0,1 0 0,-1 0 0,2 1 0,15 4 0,0-1 0,0-1 0,1 0 0,28 0 0,83-3 0,-77-1 0,1155 0 0,-868 11 0,-263-7 0,-1 2 0,96 21 0,-148-23 0,39 0 0,-12-2 0,15 10 0,-65-12 0,-1 0 0,0 1 0,1-1 0,-1 1 0,0 0 0,0-1 0,1 1 0,-1 0 0,0 0 0,0 0 0,0 0 0,0 0 0,0 0 0,0 0 0,0 0 0,-1 0 0,1 0 0,0 0 0,-1 1 0,1-1 0,0 0 0,-1 1 0,0-1 0,1 0 0,-1 1 0,0-1 0,1 0 0,-1 3 0,1 6 0,-1 1 0,-1 19 0,1-19 0,-2 347 0,2-210 0,12-2 0,-5-97 0,-1 60 0,-7 477-1365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19:30:05.943"/>
    </inkml:context>
    <inkml:brush xml:id="br0">
      <inkml:brushProperty name="width" value="0.1" units="cm"/>
      <inkml:brushProperty name="height" value="0.1" units="cm"/>
      <inkml:brushProperty name="color" value="#004F8B"/>
    </inkml:brush>
  </inkml:definitions>
  <inkml:trace contextRef="#ctx0" brushRef="#br0">2322 0 24575,'11'197'0,"-8"43"0,-5-129 0,3-55 0,-2 64 0,1-119 0,0 0 0,0 0 0,0 1 0,-1-1 0,1 0 0,0 0 0,-1 0 0,1 0 0,-1 0 0,1 0 0,-1 1 0,1-1 0,-1 0 0,0 0 0,1-1 0,-1 1 0,0 0 0,0 0 0,0 0 0,0 0 0,0-1 0,0 1 0,-1 0 0,-1 0 0,0 0 0,1 0 0,-1 0 0,0-1 0,0 1 0,1-1 0,-1 0 0,0 1 0,-5-2 0,-7-1 0,0 0 0,1-2 0,-16-5 0,19 6 0,-69-20 0,-168-41 0,246 63 0,-232-32 0,117 23 0,-107-4 0,90 16 0,-196-4 0,256-1 0,-175-5 0,-220 8 0,467 0 0,1 0 0,-1 0 0,1 0 0,-1 0 0,0 1 0,1-1 0,-1 0 0,1 1 0,-1-1 0,1 1 0,-1-1 0,1 1 0,-1 0 0,1-1 0,-1 1 0,1 0 0,0 0 0,-3 2 0,3-1 0,0 0 0,0 0 0,0 1 0,0-1 0,0 0 0,0 1 0,1-1 0,-1 0 0,1 1 0,0-1 0,-1 0 0,1 5 0,7 152 0,-1-86 0,4 66 0,3 121 0,-4 23 0,-4 138 0,-7-237 0,0-157 0,-9 54 0,0-12 0,3-28-1365</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19:30:05.944"/>
    </inkml:context>
    <inkml:brush xml:id="br0">
      <inkml:brushProperty name="width" value="0.1" units="cm"/>
      <inkml:brushProperty name="height" value="0.1" units="cm"/>
      <inkml:brushProperty name="color" value="#004F8B"/>
    </inkml:brush>
  </inkml:definitions>
  <inkml:trace contextRef="#ctx0" brushRef="#br0">0 0 24575,'303'12'0,"-248"-7"0,46 2 0,778-8 0,-615 13 0,446-12 0,-709 0 0,6 0 0,1 0 0,0 1 0,14 2 0,-21-2 0,1-1 0,0 0 0,-1 1 0,1 0 0,-1-1 0,1 1 0,-1 0 0,1 0 0,-1 0 0,1 0 0,-1 0 0,0 0 0,1 0 0,-1 0 0,0 0 0,0 1 0,0-1 0,0 0 0,0 1 0,0-1 0,-1 1 0,1-1 0,0 1 0,0 2 0,2 18 0,0 1 0,-2 37 0,3 25 0,28 191 0,-27-241 0,1 12 0,0 54 0,4 157 0,-10 166 0,12-333 0,0 68-1365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19:30:25.995"/>
    </inkml:context>
    <inkml:brush xml:id="br0">
      <inkml:brushProperty name="width" value="0.1" units="cm"/>
      <inkml:brushProperty name="height" value="0.1" units="cm"/>
      <inkml:brushProperty name="color" value="#004F8B"/>
    </inkml:brush>
  </inkml:definitions>
  <inkml:trace contextRef="#ctx0" brushRef="#br0">1 1951 24575,'11'-161'0,"-9"-534"0,-3 355 0,1 334 0,-1 1 0,1 0 0,1-1 0,-1 1 0,1 0 0,2-10 0,-3 14 0,1 0 0,-1 0 0,1 0 0,-1 0 0,1 0 0,-1 0 0,1 0 0,0 0 0,-1 1 0,1-1 0,0 0 0,0 0 0,0 0 0,0 1 0,0-1 0,0 0 0,0 1 0,0-1 0,0 1 0,0-1 0,0 1 0,0 0 0,0-1 0,0 1 0,0 0 0,0 0 0,0 0 0,1 0 0,-1 0 0,0 0 0,0 0 0,2 1 0,355 41 0,-72-5 0,3 1 0,6-24 0,572 23 0,-375-11 0,-214-17 0,147-4 0,-47-3 0,-278 3 0,97 2 0,-20-6 0,136-3 0,-154-10 0,-105 8 0,-10 1 0,53 1 0,-65 5 0,-19-1 0,-1-1 0,0-1 0,0 0 0,0 0 0,22-4 0,-33 3 0,1 1 0,-1-1 0,0 1 0,1-1 0,-1 0 0,0 0 0,0 1 0,1-1 0,-1 0 0,0 0 0,0 0 0,0 0 0,0-1 0,-1 1 0,1 0 0,0 0 0,0 0 0,-1-1 0,1 1 0,0 0 0,-1-1 0,0 1 0,1-1 0,-1 1 0,1-3 0,-1-4 0,1 0 0,-1 0 0,-1-14 0,0 1 0,9-79 0,1-20 0,-11 57 0,3-70 0,4 102 0,7-32 0,-6 40 0,-1 1 0,-2-1 0,1-34 0,8-58 0,-12 69-1365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19:27:25.276"/>
    </inkml:context>
    <inkml:brush xml:id="br0">
      <inkml:brushProperty name="width" value="0.1" units="cm"/>
      <inkml:brushProperty name="height" value="0.1" units="cm"/>
    </inkml:brush>
  </inkml:definitions>
  <inkml:trace contextRef="#ctx0" brushRef="#br0">1 0 24575,'0'0'-8191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19:30:25.996"/>
    </inkml:context>
    <inkml:brush xml:id="br0">
      <inkml:brushProperty name="width" value="0.1" units="cm"/>
      <inkml:brushProperty name="height" value="0.1" units="cm"/>
      <inkml:brushProperty name="color" value="#004F8B"/>
    </inkml:brush>
  </inkml:definitions>
  <inkml:trace contextRef="#ctx0" brushRef="#br0">0 140 24575,'13'-5'0,"0"0"0,0 1 0,0 0 0,0 2 0,19-3 0,-1 0 0,92-14 0,173-3 0,129 21 0,-190 3 0,-63 0 0,197-4 0,-119-16 0,-7 1 0,146 5 0,55 1 0,64 12 0,609-10 0,-1061 7 0,170 1 0,-157 6 0,77 2 0,-59-7 0,632 10 0,-553-9 0,-98-1 0,-66 0 0,-1 0 0,1 1 0,-1-1 0,1 0 0,0 1 0,-1-1 0,1 1 0,-1 0 0,0 0 0,1-1 0,-1 1 0,1 0 0,-1 0 0,0 0 0,0 0 0,0 1 0,1-1 0,-1 0 0,0 0 0,-1 1 0,1-1 0,0 1 0,0-1 0,0 1 0,-1-1 0,1 1 0,-1-1 0,1 1 0,-1-1 0,0 1 0,0 0 0,1 1 0,0 10 0,0 0 0,0-1 0,-3 17 0,2-12 0,-2 720 0,-11-648 0,14 108-1365</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19:40:16.860"/>
    </inkml:context>
    <inkml:brush xml:id="br0">
      <inkml:brushProperty name="width" value="0.05" units="cm"/>
      <inkml:brushProperty name="height" value="0.05" units="cm"/>
    </inkml:brush>
  </inkml:definitions>
  <inkml:trace contextRef="#ctx0" brushRef="#br0">0 3037 24575,'23'-4'0,"-1"-1"0,1-1 0,32-14 0,5-2 0,671-159 0,-689 173 0,707-154 0,-621 126 0,-3-6 0,-1-5 0,209-113 0,-246 112 0,1 3 0,97-33 0,614-254 0,-777 321 0,290-143 0,9 22 0,-134 72 0,193-77 0,-139 21 0,70-31 0,83-9 0,214-97 0,-433 173 0,332-104 0,202-4 0,-558 151 0,-81 20 0,240-57 0,-251 64 0,1 3 0,112 2 0,-104 5 0,111-14 0,-165 11 0,-1 0 0,0-2 0,18-7 0,23-8 0,-29 15-682,32-4-1,-39 8-6143</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19:40:18.974"/>
    </inkml:context>
    <inkml:brush xml:id="br0">
      <inkml:brushProperty name="width" value="0.05" units="cm"/>
      <inkml:brushProperty name="height" value="0.05" units="cm"/>
    </inkml:brush>
  </inkml:definitions>
  <inkml:trace contextRef="#ctx0" brushRef="#br0">0 0 24575,'21'1'0,"-1"1"0,0 1 0,0 1 0,23 7 0,6 1 0,497 125-486,627 246-1,-358-59-490,-219-84 1015,86 61-38,-464-193-865,70 32-2599,1617 691 1770,-1695-752 1694,-182-68 836,-1 1 1,-1 2-1,0 0 1,33 25-1,12 7 374,42 17-1303,155 64 0,138 20 2398,-317-114-2060,135 71 0,-104-45-311,-11-3 66,-3 5 0,107 82 0,-207-139 0,0 1 0,1-1 0,0-1 0,0 1 0,0-1 0,0 0 0,0 0 0,1-1 0,7 1 0,8 3 0,35 15 0,-35-12 0,473 190-1365,-392-160-5461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19:40:46.940"/>
    </inkml:context>
    <inkml:brush xml:id="br0">
      <inkml:brushProperty name="width" value="0.05" units="cm"/>
      <inkml:brushProperty name="height" value="0.05" units="cm"/>
    </inkml:brush>
  </inkml:definitions>
  <inkml:trace contextRef="#ctx0" brushRef="#br0">1 4905 24575,'559'-320'0,"-453"264"0,143-85 0,-200 110 0,-2-3 0,83-76 0,-101 81 0,64-62 0,107-82 0,-108 99 0,63-43 0,28 10 0,-113 70 0,-2-3 0,81-63 0,-123 80 0,-1-1 0,0-2 0,21-29 0,56-89 0,-14 18 0,128-128 0,4-5 0,-85 71 0,16-20 0,16 14 0,-89 122 0,2 4 0,4 3 0,109-64 0,-131 86 0,81-73 0,-1 0 0,110-48 0,-68 48 0,-41 10 0,34-22 0,57-3 0,-34 20 0,7 6 0,25-16 0,-217 111 0,0-2 0,-1 0 0,-1-1 0,0 0 0,-1-1 0,15-21 0,20-23 0,48-32 0,-89 85 0,1 0 0,-1 0 0,1 0 0,0 1 0,0 0 0,1 0 0,-1 1 0,1-1 0,8-1 0,11-1 0,29-5 0,-21 6 0,93-20-1365,-113 23-5461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19:40:49.863"/>
    </inkml:context>
    <inkml:brush xml:id="br0">
      <inkml:brushProperty name="width" value="0.05" units="cm"/>
      <inkml:brushProperty name="height" value="0.05" units="cm"/>
    </inkml:brush>
  </inkml:definitions>
  <inkml:trace contextRef="#ctx0" brushRef="#br0">0 1 24575,'14'12'0,"1"-1"0,-1 0 0,2-1 0,-1-1 0,30 13 0,92 29 0,-60-25 0,-8-1 0,252 89 0,11-25 0,435 130 0,-192-40 0,143 51 0,-459-146 0,113 44 0,-230-60 0,-5-2 0,439 144 0,-66-46 0,-362-122 0,25 6 0,-113-25 0,92 49 0,-47-20 0,-19-13 0,1-4 0,93 25 0,-128-43 0,87 40 0,-41-15 0,-30-16-1365,-11-6-5461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19:49:32.908"/>
    </inkml:context>
    <inkml:brush xml:id="br0">
      <inkml:brushProperty name="width" value="0.05" units="cm"/>
      <inkml:brushProperty name="height" value="0.05" units="cm"/>
      <inkml:brushProperty name="color" value="#E71224"/>
    </inkml:brush>
  </inkml:definitions>
  <inkml:trace contextRef="#ctx0" brushRef="#br0">0 2 24575,'47'0'0,"-16"-1"0,1 1 0,38 6 0,-67-6 0,0 1 0,0 0 0,1 0 0,-1 1 0,0-1 0,0 1 0,0-1 0,-1 1 0,1 0 0,0 0 0,-1 0 0,1 1 0,-1-1 0,1 0 0,2 6 0,-1-3 0,-1 0 0,0 0 0,-1 0 0,1 0 0,-1 1 0,0-1 0,-1 1 0,1-1 0,0 7 0,-1-7 0,-1 0 0,1 1 0,-1-1 0,0 0 0,-1 0 0,1 0 0,-1 0 0,0 0 0,0 0 0,-3 7 0,2-10 0,1 1 0,0 0 0,-1-1 0,1 1 0,-1-1 0,0 1 0,0-1 0,0 0 0,0 0 0,0 0 0,-1 0 0,1 0 0,-1 0 0,1-1 0,-1 1 0,1-1 0,-1 0 0,-3 1 0,-7 2 0,0-2 0,-1 0 0,-23 1 0,23-2 0,-1 0 0,-26 6 0,40-7 10,0 1 1,-1-1-1,1 0 0,0 1 0,-1-1 0,1 1 1,0 0-1,0-1 0,-1 1 0,1 0 0,0 0 1,0 0-1,0 0 0,0 0 0,0 0 0,0 0 0,0 0 1,1 0-1,-1 0 0,0 0 0,1 1 0,-1-1 1,0 0-1,1 1 0,0-1 0,-1 0 0,1 1 1,0-1-1,0 0 0,-1 1 0,1-1 0,1 3 1,-1 3-207,2-1 0,-1 1 1,1-1-1,0 0 1,5 10-1,-5-9-332,3 4-6298</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19:49:33.343"/>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19:49:33.911"/>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19:49:35.683"/>
    </inkml:context>
    <inkml:brush xml:id="br0">
      <inkml:brushProperty name="width" value="0.05" units="cm"/>
      <inkml:brushProperty name="height" value="0.05" units="cm"/>
      <inkml:brushProperty name="color" value="#E71224"/>
    </inkml:brush>
  </inkml:definitions>
  <inkml:trace contextRef="#ctx0" brushRef="#br0">1 0 24575,'17'1'0,"0"0"0,0 1 0,0 0 0,0 2 0,0 0 0,25 9 0,-35-10 0,-1-1 0,0 1 0,0 0 0,0 1 0,0-1 0,0 1 0,-1 0 0,1 1 0,-1-1 0,0 1 0,-1 0 0,1 0 0,-1 1 0,0-1 0,0 1 0,-1 0 0,1 0 0,-1 0 0,2 8 0,-4-13 0,-1 1 0,0 0 0,0 0 0,0-1 0,0 1 0,0 0 0,0 0 0,0-1 0,0 1 0,-1 0 0,1-1 0,-1 1 0,1 0 0,-1-1 0,1 1 0,-1-1 0,0 1 0,0-1 0,0 1 0,0-1 0,0 0 0,0 1 0,-1-1 0,1 0 0,0 0 0,0 0 0,-1 0 0,1 0 0,-1 0 0,1 0 0,-1 0 0,1-1 0,-3 2 0,-7 2 0,0 0 0,0-1 0,-21 4 0,21-5 0,-8 1 0,12-2 0,0 0 0,1 0 0,-1 1 0,0 0 0,-10 4 0,16-5 0,-1 0 0,1 0 0,-1 0 0,1 0 0,0 0 0,-1 0 0,1 0 0,0 1 0,0-1 0,0 0 0,0 1 0,0-1 0,0 1 0,0-1 0,1 1 0,-1 0 0,1-1 0,-1 1 0,1 0 0,-1-1 0,1 1 0,0 0 0,0-1 0,0 1 0,0 0 0,0 0 0,0 1 0,5 55-1365,-5-46-5461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19:49:36.065"/>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19:27:25.277"/>
    </inkml:context>
    <inkml:brush xml:id="br0">
      <inkml:brushProperty name="width" value="0.1" units="cm"/>
      <inkml:brushProperty name="height" value="0.1" units="cm"/>
    </inkml:brush>
  </inkml:definitions>
  <inkml:trace contextRef="#ctx0" brushRef="#br0">36 1 24575,'0'0'0,"16"-1"0,1 1 0,-1 1 0,0 0 0,0 2 0,0-1 0,29 10 0,11 6 0,-33-11 0,41 18 0,-58-22 0,0 0 0,0 1 0,0-1 0,0 1 0,-1 1 0,0-1 0,0 1 0,0-1 0,-1 2 0,1-1 0,3 7 0,-4-2 0,0 0 0,-1 0 0,0 0 0,-1 1 0,0-1 0,-1 1 0,0 0 0,0 14 0,1 8 0,0-12 0,0-9 0,-1 1 0,0 0 0,-1-1 0,-2 22 0,2-31 0,-1 0 0,1 0 0,-1 0 0,0-1 0,0 1 0,0 0 0,-1 0 0,1-1 0,-1 1 0,1-1 0,-1 1 0,0-1 0,0 0 0,0 1 0,0-1 0,0 0 0,0-1 0,-1 1 0,1 0 0,-1 0 0,1-1 0,-1 0 0,0 1 0,-5 1 0,-8 1 0,0-1 0,0 0 0,0-1 0,-27-1 0,-64-6 0,48-6 0,42 8 0,-34-4 0,50 7 0,0 0 0,0 0 0,0 0 0,0 0 0,0 0 0,0 0 0,1 0 0,-1 0 0,0 0 0,0 0 0,0 1 0,0-1 0,0 0 0,1 1 0,-1-1 0,0 1 0,0-1 0,1 1 0,-1-1 0,0 1 0,1-1 0,-1 1 0,1 0 0,-1-1 0,0 1 0,1 0 0,0 0 0,-1-1 0,1 1 0,-1 0 0,1 0 0,0 0 0,-1-1 0,1 1 0,0 0 0,0 0 0,0 0 0,0 0 0,0 0 0,0 0 0,0-1 0,0 1 0,0 0 0,0 1 0,2 6 0,-1 0 0,1-1 0,0 1 0,4 8 0,-1-1 0,0 6 51,-1 1-1,-1 0 1,0 1-1,-2 22 1,3 32-1669,-2-60-5208</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19:49:38.051"/>
    </inkml:context>
    <inkml:brush xml:id="br0">
      <inkml:brushProperty name="width" value="0.05" units="cm"/>
      <inkml:brushProperty name="height" value="0.05" units="cm"/>
      <inkml:brushProperty name="color" value="#E71224"/>
    </inkml:brush>
  </inkml:definitions>
  <inkml:trace contextRef="#ctx0" brushRef="#br0">1 0 24575,'12'0'0,"-1"1"0,1 0 0,-1 1 0,0 0 0,1 1 0,17 6 0,-25-7 0,0-1 0,0 1 0,0 0 0,0 1 0,0-1 0,0 0 0,-1 1 0,1 0 0,-1 0 0,0 0 0,0 0 0,0 1 0,0-1 0,-1 1 0,1 0 0,-1 0 0,0 0 0,0 0 0,0 0 0,1 5 0,-2-6 0,-1-1 0,0 1 0,0-1 0,0 1 0,0-1 0,0 1 0,0-1 0,0 1 0,-1-1 0,1 0 0,-1 1 0,0-1 0,0 1 0,0-1 0,0 0 0,0 0 0,0 1 0,-1-1 0,1 0 0,-1 0 0,1-1 0,-1 1 0,0 0 0,-2 2 0,-3 1 0,0 0 0,-1 0 0,1-1 0,-1 0 0,-13 5 0,19-8 14,0 0-1,0 0 0,0 0 1,0 1-1,0-1 1,0 0-1,1 1 0,-1 0 1,1-1-1,-1 1 0,1 0 1,-1 0-1,1-1 1,0 1-1,0 0 0,0 0 1,0 1-1,0-1 0,0 0 1,1 0-1,-1 0 1,0 4-1,0 4-139,0 1-1,1-1 1,2 20-1,0-4-1040,-2-16-5659</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19:49:38.435"/>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19:49:45.658"/>
    </inkml:context>
    <inkml:brush xml:id="br0">
      <inkml:brushProperty name="width" value="0.05" units="cm"/>
      <inkml:brushProperty name="height" value="0.05" units="cm"/>
      <inkml:brushProperty name="color" value="#E71224"/>
    </inkml:brush>
  </inkml:definitions>
  <inkml:trace contextRef="#ctx0" brushRef="#br0">1 2159 24575,'7'-25'0,"-1"7"0,3-40 0,-3-1 0,-3-109 0,-1 19 0,2 122 0,1 0 0,1 0 0,2 1 0,0 0 0,19-38 0,-20 49 0,1 0 0,15-20 0,4-8 0,159-278 0,43-24 0,-206 315 0,1 1 0,1 2 0,1 0 0,1 1 0,1 2 0,2 1 0,0 1 0,2 1 0,0 2 0,1 2 0,1 1 0,0 1 0,1 2 0,1 1 0,0 2 0,0 1 0,1 2 0,44-2 0,-27 6 0,137-11 0,158-3 0,1 23 0,-196-2 0,-113-4 0,155 2 0,-144-5 0,89-15 0,-92 11 0,-1 3 0,68 1 0,-7 1 0,330-14 0,-140 14 0,-151 3 0,127 16 0,32-1 0,-302-16 0,0 0 0,1-1 0,-1 1 0,0-1 0,1 0 0,6-2 0,-12 2 0,0 1 0,1 0 0,-1 0 0,0 0 0,1-1 0,-1 1 0,1 0 0,-1 0 0,0-1 0,0 1 0,1 0 0,-1 0 0,0-1 0,1 1 0,-1 0 0,0-1 0,0 1 0,0-1 0,1 1 0,-1 0 0,0-1 0,0 1 0,0-1 0,0 1 0,0 0 0,0-1 0,0 1 0,0-1 0,0 0 0,0 0 0,-1-1 0,0 1 0,1 0 0,-1-1 0,0 1 0,0 0 0,0-1 0,0 1 0,0 0 0,0 0 0,0 0 0,-2-2 0,-41-38 0,23 19 0,-1 2 0,-2 0 0,-31-20 0,33 28 0,7 3 0,-26-19 0,-77-57 0,359 328 0,-230-233 0,27 27 0,-37-35 0,1 0 0,0 1 0,-1-1 0,1 0 0,-1 0 0,0 1 0,0-1 0,0 0 0,0 1 0,0-1 0,-1 1 0,1-1 0,-1 1 0,1 0 0,-1-1 0,0 5 0,0-6 0,-1 1 0,1-1 0,-1 0 0,1 1 0,-1-1 0,0 0 0,1 0 0,-1 0 0,0 1 0,0-1 0,0 0 0,0 0 0,0 0 0,0-1 0,0 1 0,0 0 0,0 0 0,0 0 0,0-1 0,-1 1 0,-1 0 0,-35 10 0,32-9 0,1-1 0,-1 0 0,1 1 0,-9 4 0,-96 53 0,80-44 0,18-9-195,-1 0 0,0-1 0,0-1 0,-1 0 0,1-1 0,-20 2 0,20-4-6631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19:49:49.323"/>
    </inkml:context>
    <inkml:brush xml:id="br0">
      <inkml:brushProperty name="width" value="0.05" units="cm"/>
      <inkml:brushProperty name="height" value="0.05" units="cm"/>
      <inkml:brushProperty name="color" value="#E71224"/>
    </inkml:brush>
  </inkml:definitions>
  <inkml:trace contextRef="#ctx0" brushRef="#br0">0 137 24575,'26'2'0,"-1"1"0,1 1 0,-1 2 0,39 13 0,-34-10 0,30 9 0,0-3 0,1-2 0,0-3 0,1-2 0,68-1 0,159-3 0,63 0 0,-201-5 0,16-5 0,-41 0 0,-92 6 0,-1-1 0,0-2 0,0-2 0,55-14 0,-67 14 0,0 1 0,1 1 0,-1 1 0,43 1 0,-36 1 0,577-1 0,-286 2 0,69 16 0,-16 0 0,-69 7 0,5-1 0,-275-24 0,57-10 0,-4-1 0,357-1 0,-237 12 0,-111-4 0,-48 1 0,81 5 0,225 46 0,-147-17 0,-116-22 0,103-5 0,-20-1 0,-38 5 0,164 4 0,-297-11 0,0 0 0,0 0 0,-1 0 0,1 0 0,0 0 0,-1 0 0,1-1 0,0 1 0,-1-1 0,1 1 0,0-1 0,-1 0 0,1 0 0,-1 0 0,1 1 0,-1-1 0,0-1 0,1 1 0,1-2 0,-2 2 0,-1-1 0,1 1 0,-1-1 0,1 1 0,-1 0 0,0-1 0,0 1 0,1-1 0,-1 1 0,0-1 0,0 0 0,-1 1 0,1-1 0,0 1 0,0-1 0,-1 1 0,1 0 0,-1-1 0,1 1 0,-1-1 0,1 1 0,-1 0 0,-1-2 0,-7-11 0,-1 0 0,0 0 0,-1 1 0,-24-22 0,20 20 0,0-1 0,-19-26 0,22 24 0,-4-7 0,-1 1 0,-38-42 0,94 124 0,42 33 0,28 37 0,-109-128 0,0 1 0,0-1 0,1 0 0,-1 1 0,0-1 0,0 0 0,0 0 0,0 1 0,0-1 0,0 0 0,0 1 0,0-1 0,0 0 0,0 1 0,0-1 0,0 0 0,0 1 0,0-1 0,0 0 0,0 1 0,0-1 0,0 0 0,0 0 0,0 1 0,0-1 0,-1 0 0,1 1 0,0-1 0,0 0 0,0 0 0,-1 1 0,1-1 0,0 0 0,0 0 0,-1 0 0,1 1 0,0-1 0,0 0 0,-1 0 0,1 0 0,0 0 0,0 1 0,-1-1 0,1 0 0,0 0 0,-1 0 0,-18 5 0,16-4 0,-25 5 0,-52 14 0,71-17 0,1 0 0,-1 1 0,1 0 0,0 0 0,0 1 0,1 0 0,-8 7 0,3-2 0,-5 6 0,-26 18 0,35-30 0,0 1 0,0-1 0,0 0 0,0 0 0,-1-1 0,-15 4 0,4-3-273,2 2 0,-1 1 0,1 0 0,-27 15 0,24-10-6553</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19:49:54.102"/>
    </inkml:context>
    <inkml:brush xml:id="br0">
      <inkml:brushProperty name="width" value="0.05" units="cm"/>
      <inkml:brushProperty name="height" value="0.05" units="cm"/>
      <inkml:brushProperty name="color" value="#E71224"/>
    </inkml:brush>
  </inkml:definitions>
  <inkml:trace contextRef="#ctx0" brushRef="#br0">6790 214 24575,'-92'0'0,"-804"12"0,814-7 0,-38 1 0,-815-7 0,661 22 0,68-2 0,-72 5 0,91-20 0,-42 3 0,-197 19 0,-4-26 0,173-2 0,-507-22 0,698 21 0,-56-4 0,-118-3 0,-886 11 0,1124-1 0,1 0 0,0 0 0,0 0 0,0 0 0,-1 0 0,1 0 0,0 0 0,0-1 0,0 1 0,0 0 0,-1-1 0,1 1 0,0-1 0,0 1 0,0-1 0,0 1 0,0-1 0,0 0 0,0 1 0,0-1 0,-1-1 0,2 0 0,-1 1 0,1 0 0,0 0 0,0 0 0,-1 0 0,1 0 0,0 0 0,0 0 0,0 0 0,0 0 0,1 0 0,-1 0 0,0 0 0,0 0 0,1 0 0,-1 0 0,0 0 0,1 0 0,0-2 0,5-6 0,-1 0 0,2-1 0,13-14 0,-12 15 0,-3 2 0,0 0 0,-1 0 0,1 0 0,-2-1 0,1 1 0,-1-1 0,0 0 0,2-9 0,-2 9 0,1-1 0,0 1 0,0 0 0,1 0 0,10-14 0,-9 15 0,0-1 0,-1 0 0,0 0 0,-1 0 0,5-12 0,-47 83 0,-15 18 0,16-27 0,-20 28 0,57-82 0,-1 1 0,1 0 0,-1-1 0,1 1 0,0 0 0,0 0 0,-1-1 0,1 1 0,0 0 0,0 0 0,0-1 0,0 1 0,0 0 0,0 0 0,0 0 0,0-1 0,0 1 0,0 0 0,0 0 0,0-1 0,1 1 0,-1 0 0,0 0 0,1-1 0,-1 1 0,0 0 0,1-1 0,-1 1 0,1 0 0,-1-1 0,1 1 0,-1-1 0,1 1 0,0-1 0,-1 1 0,1-1 0,1 1 0,3 2 0,0 0 0,0-1 0,1 0 0,8 2 0,6 3 0,24 19 0,70 50 0,-68-43 0,-7-2 0,-59-60 0,-11 3-1365,21 19-5461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19:49:45.658"/>
    </inkml:context>
    <inkml:brush xml:id="br0">
      <inkml:brushProperty name="width" value="0.05" units="cm"/>
      <inkml:brushProperty name="height" value="0.05" units="cm"/>
      <inkml:brushProperty name="color" value="#E71224"/>
    </inkml:brush>
  </inkml:definitions>
  <inkml:trace contextRef="#ctx0" brushRef="#br0">1 2159 24575,'7'-25'0,"-1"7"0,3-40 0,-3-1 0,-3-109 0,-1 19 0,2 122 0,1 0 0,1 0 0,2 1 0,0 0 0,19-38 0,-20 49 0,1 0 0,15-20 0,4-8 0,159-278 0,43-24 0,-206 315 0,1 1 0,1 2 0,1 0 0,1 1 0,1 2 0,2 1 0,0 1 0,2 1 0,0 2 0,1 2 0,1 1 0,0 1 0,1 2 0,1 1 0,0 2 0,0 1 0,1 2 0,44-2 0,-27 6 0,137-11 0,158-3 0,1 23 0,-196-2 0,-113-4 0,155 2 0,-144-5 0,89-15 0,-92 11 0,-1 3 0,68 1 0,-7 1 0,330-14 0,-140 14 0,-151 3 0,127 16 0,32-1 0,-302-16 0,0 0 0,1-1 0,-1 1 0,0-1 0,1 0 0,6-2 0,-12 2 0,0 1 0,1 0 0,-1 0 0,0 0 0,1-1 0,-1 1 0,1 0 0,-1 0 0,0-1 0,0 1 0,1 0 0,-1 0 0,0-1 0,1 1 0,-1 0 0,0-1 0,0 1 0,0-1 0,1 1 0,-1 0 0,0-1 0,0 1 0,0-1 0,0 1 0,0 0 0,0-1 0,0 1 0,0-1 0,0 0 0,0 0 0,-1-1 0,0 1 0,1 0 0,-1-1 0,0 1 0,0 0 0,0-1 0,0 1 0,0 0 0,0 0 0,0 0 0,-2-2 0,-41-38 0,23 19 0,-1 2 0,-2 0 0,-31-20 0,33 28 0,7 3 0,-26-19 0,-77-57 0,359 328 0,-230-233 0,27 27 0,-37-35 0,1 0 0,0 1 0,-1-1 0,1 0 0,-1 0 0,0 1 0,0-1 0,0 0 0,0 1 0,0-1 0,-1 1 0,1-1 0,-1 1 0,1 0 0,-1-1 0,0 5 0,0-6 0,-1 1 0,1-1 0,-1 0 0,1 1 0,-1-1 0,0 0 0,1 0 0,-1 0 0,0 1 0,0-1 0,0 0 0,0 0 0,0 0 0,0-1 0,0 1 0,0 0 0,0 0 0,0 0 0,0-1 0,-1 1 0,-1 0 0,-35 10 0,32-9 0,1-1 0,-1 0 0,1 1 0,-9 4 0,-96 53 0,80-44 0,18-9-195,-1 0 0,0-1 0,0-1 0,-1 0 0,1-1 0,-20 2 0,20-4-6631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19:49:49.323"/>
    </inkml:context>
    <inkml:brush xml:id="br0">
      <inkml:brushProperty name="width" value="0.05" units="cm"/>
      <inkml:brushProperty name="height" value="0.05" units="cm"/>
      <inkml:brushProperty name="color" value="#E71224"/>
    </inkml:brush>
  </inkml:definitions>
  <inkml:trace contextRef="#ctx0" brushRef="#br0">0 137 24575,'26'2'0,"-1"1"0,1 1 0,-1 2 0,39 13 0,-34-10 0,30 9 0,0-3 0,1-2 0,0-3 0,1-2 0,68-1 0,159-3 0,63 0 0,-201-5 0,16-5 0,-41 0 0,-92 6 0,-1-1 0,0-2 0,0-2 0,55-14 0,-67 14 0,0 1 0,1 1 0,-1 1 0,43 1 0,-36 1 0,577-1 0,-286 2 0,69 16 0,-16 0 0,-69 7 0,5-1 0,-275-24 0,57-10 0,-4-1 0,357-1 0,-237 12 0,-111-4 0,-48 1 0,81 5 0,225 46 0,-147-17 0,-116-22 0,103-5 0,-20-1 0,-38 5 0,164 4 0,-297-11 0,0 0 0,0 0 0,-1 0 0,1 0 0,0 0 0,-1 0 0,1-1 0,0 1 0,-1-1 0,1 1 0,0-1 0,-1 0 0,1 0 0,-1 0 0,1 1 0,-1-1 0,0-1 0,1 1 0,1-2 0,-2 2 0,-1-1 0,1 1 0,-1-1 0,1 1 0,-1 0 0,0-1 0,0 1 0,1-1 0,-1 1 0,0-1 0,0 0 0,-1 1 0,1-1 0,0 1 0,0-1 0,-1 1 0,1 0 0,-1-1 0,1 1 0,-1-1 0,1 1 0,-1 0 0,-1-2 0,-7-11 0,-1 0 0,0 0 0,-1 1 0,-24-22 0,20 20 0,0-1 0,-19-26 0,22 24 0,-4-7 0,-1 1 0,-38-42 0,94 124 0,42 33 0,28 37 0,-109-128 0,0 1 0,0-1 0,1 0 0,-1 1 0,0-1 0,0 0 0,0 0 0,0 1 0,0-1 0,0 0 0,0 1 0,0-1 0,0 0 0,0 1 0,0-1 0,0 0 0,0 1 0,0-1 0,0 0 0,0 1 0,0-1 0,0 0 0,0 0 0,0 1 0,0-1 0,-1 0 0,1 1 0,0-1 0,0 0 0,0 0 0,-1 1 0,1-1 0,0 0 0,0 0 0,-1 0 0,1 1 0,0-1 0,0 0 0,-1 0 0,1 0 0,0 0 0,0 1 0,-1-1 0,1 0 0,0 0 0,-1 0 0,-18 5 0,16-4 0,-25 5 0,-52 14 0,71-17 0,1 0 0,-1 1 0,1 0 0,0 0 0,0 1 0,1 0 0,-8 7 0,3-2 0,-5 6 0,-26 18 0,35-30 0,0 1 0,0-1 0,0 0 0,0 0 0,-1-1 0,-15 4 0,4-3-273,2 2 0,-1 1 0,1 0 0,-27 15 0,24-10-6553</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19:49:54.102"/>
    </inkml:context>
    <inkml:brush xml:id="br0">
      <inkml:brushProperty name="width" value="0.05" units="cm"/>
      <inkml:brushProperty name="height" value="0.05" units="cm"/>
      <inkml:brushProperty name="color" value="#E71224"/>
    </inkml:brush>
  </inkml:definitions>
  <inkml:trace contextRef="#ctx0" brushRef="#br0">6790 214 24575,'-92'0'0,"-804"12"0,814-7 0,-38 1 0,-815-7 0,661 22 0,68-2 0,-72 5 0,91-20 0,-42 3 0,-197 19 0,-4-26 0,173-2 0,-507-22 0,698 21 0,-56-4 0,-118-3 0,-886 11 0,1124-1 0,1 0 0,0 0 0,0 0 0,0 0 0,-1 0 0,1 0 0,0 0 0,0-1 0,0 1 0,0 0 0,-1-1 0,1 1 0,0-1 0,0 1 0,0-1 0,0 1 0,0-1 0,0 0 0,0 1 0,0-1 0,-1-1 0,2 0 0,-1 1 0,1 0 0,0 0 0,0 0 0,-1 0 0,1 0 0,0 0 0,0 0 0,0 0 0,0 0 0,1 0 0,-1 0 0,0 0 0,0 0 0,1 0 0,-1 0 0,0 0 0,1 0 0,0-2 0,5-6 0,-1 0 0,2-1 0,13-14 0,-12 15 0,-3 2 0,0 0 0,-1 0 0,1 0 0,-2-1 0,1 1 0,-1-1 0,0 0 0,2-9 0,-2 9 0,1-1 0,0 1 0,0 0 0,1 0 0,10-14 0,-9 15 0,0-1 0,-1 0 0,0 0 0,-1 0 0,5-12 0,-47 83 0,-15 18 0,16-27 0,-20 28 0,57-82 0,-1 1 0,1 0 0,-1-1 0,1 1 0,0 0 0,0 0 0,-1-1 0,1 1 0,0 0 0,0 0 0,0-1 0,0 1 0,0 0 0,0 0 0,0 0 0,0-1 0,0 1 0,0 0 0,0 0 0,0-1 0,1 1 0,-1 0 0,0 0 0,1-1 0,-1 1 0,0 0 0,1-1 0,-1 1 0,1 0 0,-1-1 0,1 1 0,-1-1 0,1 1 0,0-1 0,-1 1 0,1-1 0,1 1 0,3 2 0,0 0 0,0-1 0,1 0 0,8 2 0,6 3 0,24 19 0,70 50 0,-68-43 0,-7-2 0,-59-60 0,-11 3-1365,21 19-5461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19:51:48.068"/>
    </inkml:context>
    <inkml:brush xml:id="br0">
      <inkml:brushProperty name="width" value="0.05" units="cm"/>
      <inkml:brushProperty name="height" value="0.05" units="cm"/>
      <inkml:brushProperty name="color" value="#E71224"/>
    </inkml:brush>
  </inkml:definitions>
  <inkml:trace contextRef="#ctx0" brushRef="#br0">0 282 24575,'43'2'0,"-1"2"0,49 11 0,-31-5 0,228 39 0,416 57 0,-237-92 0,-332-15 0,85-5 0,-174 2 0,0-2 0,76-21 0,-74 15 0,1 2 0,80-7 0,99 9 0,62-6 0,133-3 0,-265 15 0,-37-1 0,131 0 0,-15 16 0,75 2 0,-3-24 0,105-13 0,23 44 0,115 1 0,-481-22 0,125-4 0,-23-18 0,-170 20 0,-3 1 0,1 0 0,0 0 0,0-1 0,-1 1 0,1 0 0,0-1 0,-1 1 0,1-1 0,0 1 0,-1-1 0,1 1 0,0-1 0,-1 1 0,1-1 0,-1 1 0,1-1 0,-1 0 0,0 1 0,1-1 0,-1 0 0,0 0 0,1 1 0,-1-1 0,0 0 0,0 0 0,1 1 0,-1-1 0,0 0 0,0 0 0,0 0 0,0 1 0,0-1 0,0 0 0,0 0 0,-1 1 0,1-1 0,0 0 0,0 0 0,0 1 0,-1-1 0,1 0 0,-1 0 0,-15-34 0,-3 7 0,-2 0 0,-45-46 0,32 38 0,-49-67 0,61 75 0,17 17 0,17 18 0,225 205 0,-167-145 0,-64-62 0,127 126 0,-126-124 0,18 23 0,-24-29 0,0 1 0,0-1 0,0 1 0,0 0 0,0-1 0,0 1 0,-1 0 0,1 0 0,0-1 0,-1 1 0,0 0 0,1 0 0,-1 0 0,0 0 0,0 2 0,0-4 0,-1 1 0,1 0 0,0-1 0,0 1 0,-1-1 0,1 1 0,0 0 0,-1-1 0,1 1 0,0-1 0,-1 1 0,1-1 0,-1 1 0,1-1 0,-1 0 0,1 1 0,-1-1 0,1 1 0,-1-1 0,1 0 0,-1 0 0,0 1 0,1-1 0,-1 0 0,1 0 0,-1 0 0,0 0 0,1 1 0,-1-1 0,-1 0 0,-21-2 0,21 2 0,-22-5 0,0-1 0,-26-10 0,-28-7 0,72 22 0,1 1 0,-1 1 0,1-1 0,-1 1 0,1 0 0,-1 0 0,1 0 0,0 1 0,0 0 0,0 0 0,0 0 0,0 1 0,-8 4 0,-24 11 0,33-16 0,0 0 0,0 0 0,0 1 0,0 0 0,1 0 0,-1 0 0,1 0 0,0 1 0,0-1 0,0 1 0,0 0 0,0-1 0,-3 8 0,4-6 0,-1 0 0,0-1 0,0 1 0,0-1 0,-1 0 0,0 0 0,0-1 0,0 1 0,0-1 0,-6 4 0,2-2-1365</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19:51:52.843"/>
    </inkml:context>
    <inkml:brush xml:id="br0">
      <inkml:brushProperty name="width" value="0.05" units="cm"/>
      <inkml:brushProperty name="height" value="0.05" units="cm"/>
      <inkml:brushProperty name="color" value="#E71224"/>
    </inkml:brush>
  </inkml:definitions>
  <inkml:trace contextRef="#ctx0" brushRef="#br0">7120 448 24575,'-768'0'0,"689"2"0,-1 3 0,1 4 0,-144 35 0,208-39 0,-1-1 0,0-1 0,0 0 0,-24 0 0,-281-20 0,5-1 0,-237 19 0,400-8 0,-156-27 0,105 9 0,52 8 0,-388-23 0,407 41 0,-589 20 0,659-17 0,-207 6 0,200-6 0,14 1 0,-434-3 0,270-3 0,202 2 0,1 0 0,-20 5 0,-17 3 0,-342-3 0,246-7 0,129 0 0,0-1 0,-27-6 0,25 4 0,1 0 0,-28 0 0,-15 4 0,1-3 0,0-3 0,-86-19 0,149 25 0,0 0 0,1 0 0,-1-1 0,0 1 0,1 0 0,-1 0 0,0 0 0,1-1 0,-1 1 0,0 0 0,1-1 0,-1 1 0,1-1 0,-1 1 0,1 0 0,-1-1 0,1 1 0,-1-1 0,1 1 0,-1-1 0,1 0 0,0 1 0,-1-1 0,1 1 0,0-1 0,0 0 0,-1 1 0,1-1 0,0 0 0,0 1 0,0-1 0,0 0 0,0 1 0,0-1 0,0 0 0,0 1 0,0-1 0,0 0 0,0 1 0,0-1 0,1 0 0,-1 1 0,0-1 0,0 0 0,1 1 0,-1-1 0,0 1 0,1-1 0,-1 1 0,1-1 0,-1 0 0,0 1 0,2-1 0,4-7 0,0 1 0,1 0 0,9-7 0,-6 4 0,25-26 0,1 2 0,58-41 0,-70 62 0,-24 13 0,0 0 0,0 0 0,0 0 0,1 0 0,-1 0 0,0 0 0,0 0 0,0-1 0,0 1 0,0 0 0,1 0 0,-1 0 0,0 0 0,0 0 0,0 0 0,0 0 0,1 0 0,-1 0 0,0 0 0,0 0 0,0 0 0,0 1 0,1-1 0,-1 0 0,0 0 0,0 0 0,0 0 0,0 0 0,0 0 0,0 0 0,1 0 0,-1 0 0,0 0 0,0 1 0,0-1 0,0 0 0,0 0 0,0 0 0,0 0 0,1 1 0,-8 11 0,-131 158 0,118-148 0,17-18 0,-1-1 0,0 1 0,1 0 0,-1 1 0,1-1 0,-5 9 0,8-12 0,0 0 0,0 0 0,0 1 0,0-1 0,0 0 0,0 0 0,1 0 0,-1 0 0,0 0 0,0 0 0,1 0 0,-1 0 0,1 0 0,-1 0 0,1-1 0,-1 1 0,1 0 0,-1 0 0,1 0 0,0 0 0,0-1 0,-1 1 0,1 0 0,0-1 0,1 2 0,28 18 0,-18-12 0,189 138 0,-160-113 0,45 33 0,-85-65 0,1 0 0,0 1 0,0-1 0,0 0 0,0 0 0,0 0 0,1 0 0,-1-1 0,0 1 0,0 0 0,0-1 0,1 0 0,-1 1 0,4-1 0,-5 0 0,-1-1 0,0 1 0,1 0 0,-1 0 0,1 0 0,-1-1 0,0 1 0,1 0 0,-1 0 0,0-1 0,1 1 0,-1 0 0,0-1 0,1 1 0,-1 0 0,0-1 0,0 1 0,1-1 0,-1 1 0,0 0 0,0-1 0,0 1 0,0-1 0,0 1 0,1-1 0,-1 0 0,-4-22 0,-3 5 0,-2 0 0,0 1 0,0-1 0,-2 2 0,-18-24 0,-3 2 0,-40-37 0,-85-66 0,135 124 0,18 15 0,0-1 0,1 1 0,-1-1 0,1 0 0,0 0 0,0 0 0,-4-6 0,7 9 0,-1-1 0,1 1 0,0-1 0,0 1 0,0-1 0,0 1 0,0 0 0,0-1 0,0 1 0,1-1 0,-1 1 0,0-1 0,0 1 0,0-1 0,0 1 0,0-1 0,1 1 0,-1-1 0,0 1 0,0 0 0,1-1 0,-1 1 0,0 0 0,1-1 0,-1 1 0,0 0 0,1-1 0,-1 1 0,1 0 0,-1 0 0,1-1 0,-1 1 0,0 0 0,2 0 0,19-9 0,-16 8 0,23-12 0,0 0 0,50-34 0,-36 21 0,-7 7 0,39-15 0,-38 18 0,37-22 0,-56 28 0,-14 8 0,-10 6 0,2 0 0,-14 10 0,0 1 0,2 1 0,-1 1 0,2 0 0,-22 31 0,33-42 0,0-1 0,-1 1 0,0-1 0,0 0 0,0 0 0,0-1 0,-13 7 0,-53 18 0,49-20 0,-19 6-1365,4-3-5461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19:27:25.278"/>
    </inkml:context>
    <inkml:brush xml:id="br0">
      <inkml:brushProperty name="width" value="0.1" units="cm"/>
      <inkml:brushProperty name="height" value="0.1" units="cm"/>
    </inkml:brush>
  </inkml:definitions>
  <inkml:trace contextRef="#ctx0" brushRef="#br0">1 0 24575,'0'0'-8191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19:49:45.658"/>
    </inkml:context>
    <inkml:brush xml:id="br0">
      <inkml:brushProperty name="width" value="0.05" units="cm"/>
      <inkml:brushProperty name="height" value="0.05" units="cm"/>
      <inkml:brushProperty name="color" value="#E71224"/>
    </inkml:brush>
  </inkml:definitions>
  <inkml:trace contextRef="#ctx0" brushRef="#br0">1 2159 24575,'7'-25'0,"-1"7"0,3-40 0,-3-1 0,-3-109 0,-1 19 0,2 122 0,1 0 0,1 0 0,2 1 0,0 0 0,19-38 0,-20 49 0,1 0 0,15-20 0,4-8 0,159-278 0,43-24 0,-206 315 0,1 1 0,1 2 0,1 0 0,1 1 0,1 2 0,2 1 0,0 1 0,2 1 0,0 2 0,1 2 0,1 1 0,0 1 0,1 2 0,1 1 0,0 2 0,0 1 0,1 2 0,44-2 0,-27 6 0,137-11 0,158-3 0,1 23 0,-196-2 0,-113-4 0,155 2 0,-144-5 0,89-15 0,-92 11 0,-1 3 0,68 1 0,-7 1 0,330-14 0,-140 14 0,-151 3 0,127 16 0,32-1 0,-302-16 0,0 0 0,1-1 0,-1 1 0,0-1 0,1 0 0,6-2 0,-12 2 0,0 1 0,1 0 0,-1 0 0,0 0 0,1-1 0,-1 1 0,1 0 0,-1 0 0,0-1 0,0 1 0,1 0 0,-1 0 0,0-1 0,1 1 0,-1 0 0,0-1 0,0 1 0,0-1 0,1 1 0,-1 0 0,0-1 0,0 1 0,0-1 0,0 1 0,0 0 0,0-1 0,0 1 0,0-1 0,0 0 0,0 0 0,-1-1 0,0 1 0,1 0 0,-1-1 0,0 1 0,0 0 0,0-1 0,0 1 0,0 0 0,0 0 0,0 0 0,-2-2 0,-41-38 0,23 19 0,-1 2 0,-2 0 0,-31-20 0,33 28 0,7 3 0,-26-19 0,-77-57 0,359 328 0,-230-233 0,27 27 0,-37-35 0,1 0 0,0 1 0,-1-1 0,1 0 0,-1 0 0,0 1 0,0-1 0,0 0 0,0 1 0,0-1 0,-1 1 0,1-1 0,-1 1 0,1 0 0,-1-1 0,0 5 0,0-6 0,-1 1 0,1-1 0,-1 0 0,1 1 0,-1-1 0,0 0 0,1 0 0,-1 0 0,0 1 0,0-1 0,0 0 0,0 0 0,0 0 0,0-1 0,0 1 0,0 0 0,0 0 0,0 0 0,0-1 0,-1 1 0,-1 0 0,-35 10 0,32-9 0,1-1 0,-1 0 0,1 1 0,-9 4 0,-96 53 0,80-44 0,18-9-195,-1 0 0,0-1 0,0-1 0,-1 0 0,1-1 0,-20 2 0,20-4-6631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19:49:49.323"/>
    </inkml:context>
    <inkml:brush xml:id="br0">
      <inkml:brushProperty name="width" value="0.05" units="cm"/>
      <inkml:brushProperty name="height" value="0.05" units="cm"/>
      <inkml:brushProperty name="color" value="#E71224"/>
    </inkml:brush>
  </inkml:definitions>
  <inkml:trace contextRef="#ctx0" brushRef="#br0">0 137 24575,'26'2'0,"-1"1"0,1 1 0,-1 2 0,39 13 0,-34-10 0,30 9 0,0-3 0,1-2 0,0-3 0,1-2 0,68-1 0,159-3 0,63 0 0,-201-5 0,16-5 0,-41 0 0,-92 6 0,-1-1 0,0-2 0,0-2 0,55-14 0,-67 14 0,0 1 0,1 1 0,-1 1 0,43 1 0,-36 1 0,577-1 0,-286 2 0,69 16 0,-16 0 0,-69 7 0,5-1 0,-275-24 0,57-10 0,-4-1 0,357-1 0,-237 12 0,-111-4 0,-48 1 0,81 5 0,225 46 0,-147-17 0,-116-22 0,103-5 0,-20-1 0,-38 5 0,164 4 0,-297-11 0,0 0 0,0 0 0,-1 0 0,1 0 0,0 0 0,-1 0 0,1-1 0,0 1 0,-1-1 0,1 1 0,0-1 0,-1 0 0,1 0 0,-1 0 0,1 1 0,-1-1 0,0-1 0,1 1 0,1-2 0,-2 2 0,-1-1 0,1 1 0,-1-1 0,1 1 0,-1 0 0,0-1 0,0 1 0,1-1 0,-1 1 0,0-1 0,0 0 0,-1 1 0,1-1 0,0 1 0,0-1 0,-1 1 0,1 0 0,-1-1 0,1 1 0,-1-1 0,1 1 0,-1 0 0,-1-2 0,-7-11 0,-1 0 0,0 0 0,-1 1 0,-24-22 0,20 20 0,0-1 0,-19-26 0,22 24 0,-4-7 0,-1 1 0,-38-42 0,94 124 0,42 33 0,28 37 0,-109-128 0,0 1 0,0-1 0,1 0 0,-1 1 0,0-1 0,0 0 0,0 0 0,0 1 0,0-1 0,0 0 0,0 1 0,0-1 0,0 0 0,0 1 0,0-1 0,0 0 0,0 1 0,0-1 0,0 0 0,0 1 0,0-1 0,0 0 0,0 0 0,0 1 0,0-1 0,-1 0 0,1 1 0,0-1 0,0 0 0,0 0 0,-1 1 0,1-1 0,0 0 0,0 0 0,-1 0 0,1 1 0,0-1 0,0 0 0,-1 0 0,1 0 0,0 0 0,0 1 0,-1-1 0,1 0 0,0 0 0,-1 0 0,-18 5 0,16-4 0,-25 5 0,-52 14 0,71-17 0,1 0 0,-1 1 0,1 0 0,0 0 0,0 1 0,1 0 0,-8 7 0,3-2 0,-5 6 0,-26 18 0,35-30 0,0 1 0,0-1 0,0 0 0,0 0 0,-1-1 0,-15 4 0,4-3-273,2 2 0,-1 1 0,1 0 0,-27 15 0,24-10-6553</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19:49:54.102"/>
    </inkml:context>
    <inkml:brush xml:id="br0">
      <inkml:brushProperty name="width" value="0.05" units="cm"/>
      <inkml:brushProperty name="height" value="0.05" units="cm"/>
      <inkml:brushProperty name="color" value="#E71224"/>
    </inkml:brush>
  </inkml:definitions>
  <inkml:trace contextRef="#ctx0" brushRef="#br0">6790 214 24575,'-92'0'0,"-804"12"0,814-7 0,-38 1 0,-815-7 0,661 22 0,68-2 0,-72 5 0,91-20 0,-42 3 0,-197 19 0,-4-26 0,173-2 0,-507-22 0,698 21 0,-56-4 0,-118-3 0,-886 11 0,1124-1 0,1 0 0,0 0 0,0 0 0,0 0 0,-1 0 0,1 0 0,0 0 0,0-1 0,0 1 0,0 0 0,-1-1 0,1 1 0,0-1 0,0 1 0,0-1 0,0 1 0,0-1 0,0 0 0,0 1 0,0-1 0,-1-1 0,2 0 0,-1 1 0,1 0 0,0 0 0,0 0 0,-1 0 0,1 0 0,0 0 0,0 0 0,0 0 0,0 0 0,1 0 0,-1 0 0,0 0 0,0 0 0,1 0 0,-1 0 0,0 0 0,1 0 0,0-2 0,5-6 0,-1 0 0,2-1 0,13-14 0,-12 15 0,-3 2 0,0 0 0,-1 0 0,1 0 0,-2-1 0,1 1 0,-1-1 0,0 0 0,2-9 0,-2 9 0,1-1 0,0 1 0,0 0 0,1 0 0,10-14 0,-9 15 0,0-1 0,-1 0 0,0 0 0,-1 0 0,5-12 0,-47 83 0,-15 18 0,16-27 0,-20 28 0,57-82 0,-1 1 0,1 0 0,-1-1 0,1 1 0,0 0 0,0 0 0,-1-1 0,1 1 0,0 0 0,0 0 0,0-1 0,0 1 0,0 0 0,0 0 0,0 0 0,0-1 0,0 1 0,0 0 0,0 0 0,0-1 0,1 1 0,-1 0 0,0 0 0,1-1 0,-1 1 0,0 0 0,1-1 0,-1 1 0,1 0 0,-1-1 0,1 1 0,-1-1 0,1 1 0,0-1 0,-1 1 0,1-1 0,1 1 0,3 2 0,0 0 0,0-1 0,1 0 0,8 2 0,6 3 0,24 19 0,70 50 0,-68-43 0,-7-2 0,-59-60 0,-11 3-1365,21 19-5461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19:51:48.068"/>
    </inkml:context>
    <inkml:brush xml:id="br0">
      <inkml:brushProperty name="width" value="0.05" units="cm"/>
      <inkml:brushProperty name="height" value="0.05" units="cm"/>
      <inkml:brushProperty name="color" value="#E71224"/>
    </inkml:brush>
  </inkml:definitions>
  <inkml:trace contextRef="#ctx0" brushRef="#br0">0 282 24575,'43'2'0,"-1"2"0,49 11 0,-31-5 0,228 39 0,416 57 0,-237-92 0,-332-15 0,85-5 0,-174 2 0,0-2 0,76-21 0,-74 15 0,1 2 0,80-7 0,99 9 0,62-6 0,133-3 0,-265 15 0,-37-1 0,131 0 0,-15 16 0,75 2 0,-3-24 0,105-13 0,23 44 0,115 1 0,-481-22 0,125-4 0,-23-18 0,-170 20 0,-3 1 0,1 0 0,0 0 0,0-1 0,-1 1 0,1 0 0,0-1 0,-1 1 0,1-1 0,0 1 0,-1-1 0,1 1 0,0-1 0,-1 1 0,1-1 0,-1 1 0,1-1 0,-1 0 0,0 1 0,1-1 0,-1 0 0,0 0 0,1 1 0,-1-1 0,0 0 0,0 0 0,1 1 0,-1-1 0,0 0 0,0 0 0,0 0 0,0 1 0,0-1 0,0 0 0,0 0 0,-1 1 0,1-1 0,0 0 0,0 0 0,0 1 0,-1-1 0,1 0 0,-1 0 0,-15-34 0,-3 7 0,-2 0 0,-45-46 0,32 38 0,-49-67 0,61 75 0,17 17 0,17 18 0,225 205 0,-167-145 0,-64-62 0,127 126 0,-126-124 0,18 23 0,-24-29 0,0 1 0,0-1 0,0 1 0,0 0 0,0-1 0,0 1 0,-1 0 0,1 0 0,0-1 0,-1 1 0,0 0 0,1 0 0,-1 0 0,0 0 0,0 2 0,0-4 0,-1 1 0,1 0 0,0-1 0,0 1 0,-1-1 0,1 1 0,0 0 0,-1-1 0,1 1 0,0-1 0,-1 1 0,1-1 0,-1 1 0,1-1 0,-1 0 0,1 1 0,-1-1 0,1 1 0,-1-1 0,1 0 0,-1 0 0,0 1 0,1-1 0,-1 0 0,1 0 0,-1 0 0,0 0 0,1 1 0,-1-1 0,-1 0 0,-21-2 0,21 2 0,-22-5 0,0-1 0,-26-10 0,-28-7 0,72 22 0,1 1 0,-1 1 0,1-1 0,-1 1 0,1 0 0,-1 0 0,1 0 0,0 1 0,0 0 0,0 0 0,0 0 0,0 1 0,-8 4 0,-24 11 0,33-16 0,0 0 0,0 0 0,0 1 0,0 0 0,1 0 0,-1 0 0,1 0 0,0 1 0,0-1 0,0 1 0,0 0 0,0-1 0,-3 8 0,4-6 0,-1 0 0,0-1 0,0 1 0,0-1 0,-1 0 0,0 0 0,0-1 0,0 1 0,0-1 0,-6 4 0,2-2-1365</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19:51:52.843"/>
    </inkml:context>
    <inkml:brush xml:id="br0">
      <inkml:brushProperty name="width" value="0.05" units="cm"/>
      <inkml:brushProperty name="height" value="0.05" units="cm"/>
      <inkml:brushProperty name="color" value="#E71224"/>
    </inkml:brush>
  </inkml:definitions>
  <inkml:trace contextRef="#ctx0" brushRef="#br0">7120 448 24575,'-768'0'0,"689"2"0,-1 3 0,1 4 0,-144 35 0,208-39 0,-1-1 0,0-1 0,0 0 0,-24 0 0,-281-20 0,5-1 0,-237 19 0,400-8 0,-156-27 0,105 9 0,52 8 0,-388-23 0,407 41 0,-589 20 0,659-17 0,-207 6 0,200-6 0,14 1 0,-434-3 0,270-3 0,202 2 0,1 0 0,-20 5 0,-17 3 0,-342-3 0,246-7 0,129 0 0,0-1 0,-27-6 0,25 4 0,1 0 0,-28 0 0,-15 4 0,1-3 0,0-3 0,-86-19 0,149 25 0,0 0 0,1 0 0,-1-1 0,0 1 0,1 0 0,-1 0 0,0 0 0,1-1 0,-1 1 0,0 0 0,1-1 0,-1 1 0,1-1 0,-1 1 0,1 0 0,-1-1 0,1 1 0,-1-1 0,1 1 0,-1-1 0,1 0 0,0 1 0,-1-1 0,1 1 0,0-1 0,0 0 0,-1 1 0,1-1 0,0 0 0,0 1 0,0-1 0,0 0 0,0 1 0,0-1 0,0 0 0,0 1 0,0-1 0,0 0 0,0 1 0,0-1 0,1 0 0,-1 1 0,0-1 0,0 0 0,1 1 0,-1-1 0,0 1 0,1-1 0,-1 1 0,1-1 0,-1 0 0,0 1 0,2-1 0,4-7 0,0 1 0,1 0 0,9-7 0,-6 4 0,25-26 0,1 2 0,58-41 0,-70 62 0,-24 13 0,0 0 0,0 0 0,0 0 0,1 0 0,-1 0 0,0 0 0,0 0 0,0-1 0,0 1 0,0 0 0,1 0 0,-1 0 0,0 0 0,0 0 0,0 0 0,0 0 0,1 0 0,-1 0 0,0 0 0,0 0 0,0 0 0,0 1 0,1-1 0,-1 0 0,0 0 0,0 0 0,0 0 0,0 0 0,0 0 0,0 0 0,1 0 0,-1 0 0,0 0 0,0 1 0,0-1 0,0 0 0,0 0 0,0 0 0,0 0 0,1 1 0,-8 11 0,-131 158 0,118-148 0,17-18 0,-1-1 0,0 1 0,1 0 0,-1 1 0,1-1 0,-5 9 0,8-12 0,0 0 0,0 0 0,0 1 0,0-1 0,0 0 0,0 0 0,1 0 0,-1 0 0,0 0 0,0 0 0,1 0 0,-1 0 0,1 0 0,-1 0 0,1-1 0,-1 1 0,1 0 0,-1 0 0,1 0 0,0 0 0,0-1 0,-1 1 0,1 0 0,0-1 0,1 2 0,28 18 0,-18-12 0,189 138 0,-160-113 0,45 33 0,-85-65 0,1 0 0,0 1 0,0-1 0,0 0 0,0 0 0,0 0 0,1 0 0,-1-1 0,0 1 0,0 0 0,0-1 0,1 0 0,-1 1 0,4-1 0,-5 0 0,-1-1 0,0 1 0,1 0 0,-1 0 0,1 0 0,-1-1 0,0 1 0,1 0 0,-1 0 0,0-1 0,1 1 0,-1 0 0,0-1 0,1 1 0,-1 0 0,0-1 0,0 1 0,1-1 0,-1 1 0,0 0 0,0-1 0,0 1 0,0-1 0,0 1 0,1-1 0,-1 0 0,-4-22 0,-3 5 0,-2 0 0,0 1 0,0-1 0,-2 2 0,-18-24 0,-3 2 0,-40-37 0,-85-66 0,135 124 0,18 15 0,0-1 0,1 1 0,-1-1 0,1 0 0,0 0 0,0 0 0,-4-6 0,7 9 0,-1-1 0,1 1 0,0-1 0,0 1 0,0-1 0,0 1 0,0 0 0,0-1 0,0 1 0,1-1 0,-1 1 0,0-1 0,0 1 0,0-1 0,0 1 0,0-1 0,1 1 0,-1-1 0,0 1 0,0 0 0,1-1 0,-1 1 0,0 0 0,1-1 0,-1 1 0,0 0 0,1-1 0,-1 1 0,1 0 0,-1 0 0,1-1 0,-1 1 0,0 0 0,2 0 0,19-9 0,-16 8 0,23-12 0,0 0 0,50-34 0,-36 21 0,-7 7 0,39-15 0,-38 18 0,37-22 0,-56 28 0,-14 8 0,-10 6 0,2 0 0,-14 10 0,0 1 0,2 1 0,-1 1 0,2 0 0,-22 31 0,33-42 0,0-1 0,-1 1 0,0-1 0,0 0 0,0 0 0,0-1 0,-13 7 0,-53 18 0,49-20 0,-19 6-1365,4-3-5461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19:53:09.684"/>
    </inkml:context>
    <inkml:brush xml:id="br0">
      <inkml:brushProperty name="width" value="0.1" units="cm"/>
      <inkml:brushProperty name="height" value="0.1" units="cm"/>
      <inkml:brushProperty name="color" value="#E71224"/>
    </inkml:brush>
  </inkml:definitions>
  <inkml:trace contextRef="#ctx0" brushRef="#br0">1 374 24575,'102'-10'0,"-72"9"0,5 0 0,56-9 0,261-29 0,-92 15 0,-149 14 0,141 5 0,-242 5 0,446 1 0,710 7 0,-292 4 0,-31-10 0,-351-14 0,563 13 0,-999 2 0,105 19 0,-95-10 0,77 12 0,196 25 0,-335-48 0,11 1 0,-1-1 0,1-1 0,-1 0 0,26-3 0,-39 2 0,0 1 0,0 0 0,-1 0 0,1-1 0,0 1 0,-1-1 0,1 1 0,0-1 0,-1 1 0,1-1 0,-1 1 0,1-1 0,-1 1 0,1-1 0,-1 0 0,1 1 0,-1-1 0,0 0 0,1 1 0,-1-1 0,0 0 0,1 1 0,-1-1 0,0 0 0,0 0 0,0 1 0,0-1 0,0 0 0,0 0 0,0 1 0,0-1 0,0 0 0,0 0 0,0 0 0,0 1 0,-1-1 0,1 0 0,0 1 0,0-1 0,-2-1 0,-14-32 0,14 31 0,-39-57 0,14 23 0,-50-61 0,55 70 0,-4-2 0,15 18 0,1 0 0,1-1 0,-14-22 0,22 35 0,1 0 0,0-1 0,0 1 0,0 0 0,0 0 0,-1 0 0,1 0 0,0-1 0,0 1 0,0 0 0,0 0 0,0 0 0,0 0 0,0-1 0,0 1 0,0 0 0,0 0 0,-1-1 0,1 1 0,0 0 0,0 0 0,0 0 0,0-1 0,0 1 0,0 0 0,1 0 0,-1 0 0,0-1 0,0 1 0,0 0 0,0 0 0,0 0 0,0-1 0,0 1 0,0 0 0,0 0 0,1 0 0,-1-1 0,9 4 0,13 13 0,-21-16 0,72 61 0,-2 3 0,68 81 0,-136-142 0,2 2 0,0 0 0,-1 1 0,1-1 0,5 12 0,-9-16 0,-1-1 0,0 1 0,1 0 0,-1 0 0,1 0 0,-1 0 0,0 0 0,0 0 0,0 0 0,1-1 0,-1 1 0,0 0 0,0 0 0,0 0 0,0 0 0,-1 0 0,1 0 0,0 0 0,0 0 0,0 0 0,-1 0 0,1 0 0,-1 0 0,1-1 0,0 1 0,-1 0 0,1 0 0,-1 0 0,0-1 0,1 1 0,-1 0 0,0-1 0,1 1 0,-1-1 0,0 1 0,0 0 0,0-1 0,1 0 0,-1 1 0,0-1 0,0 1 0,-1-1 0,-95 29 0,8-3 0,-191 86 236,127-49-1837,137-56-5225</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19:53:13.743"/>
    </inkml:context>
    <inkml:brush xml:id="br0">
      <inkml:brushProperty name="width" value="0.1" units="cm"/>
      <inkml:brushProperty name="height" value="0.1" units="cm"/>
      <inkml:brushProperty name="color" value="#E71224"/>
    </inkml:brush>
  </inkml:definitions>
  <inkml:trace contextRef="#ctx0" brushRef="#br0">6786 467 24575,'-3'-1'0,"0"-1"0,1 1 0,-1-1 0,0 1 0,0 0 0,0 0 0,0 0 0,0 0 0,0 1 0,-6-1 0,-3-1 0,-43-9 0,-102-5 0,-63 12 0,160 4 0,-413 1 0,-190-1 0,435-12 0,85 2 0,19-5 0,0-1 0,-637-7 0,685 23 0,-1 4 0,-84 15 0,-17 5 0,23-3 0,-15 0 0,-300 0 0,-41-20 0,-341-5 0,645-5 0,-88-2 0,-116 0 0,366 12 0,-53-2 0,97 1 0,0 0 0,0-1 0,0 1 0,0 0 0,1 0 0,-1-1 0,0 1 0,0-1 0,0 1 0,0-1 0,0 1 0,1-1 0,-1 0 0,0 1 0,0-1 0,1 0 0,-1 1 0,1-1 0,-1 0 0,1 0 0,-1 0 0,1 0 0,-1 1 0,1-1 0,-1 0 0,1 0 0,0 0 0,0 0 0,0 0 0,-1 0 0,1 0 0,0 0 0,0 0 0,0 0 0,0 0 0,1 0 0,-1 0 0,0 0 0,0 0 0,1 0 0,-1-1 0,3-7 0,-1-1 0,2 1 0,4-12 0,-4 13 0,4-11 0,1 0 0,1 1 0,0 0 0,1 1 0,1 0 0,1 1 0,1 0 0,26-24 0,1 6 0,2 2 0,53-31 0,-89 59 0,-5 3 0,1 0 0,-1 0 0,0-1 0,1 1 0,-1-1 0,0 0 0,0 0 0,0 0 0,0 0 0,2-2 0,-33 16 0,4 5 0,0 1 0,-33 31 0,5-3 0,5-10 0,25-20 0,0 2 0,1 0 0,-25 28 0,45-44 0,1 1 0,0-1 0,-1 0 0,1 0 0,0 1 0,1-1 0,-1 0 0,0 1 0,1-1 0,-1 1 0,1-1 0,0 1 0,0-1 0,0 1 0,0-1 0,0 1 0,0-1 0,1 1 0,-1-1 0,2 5 0,3 5 0,-1 1 0,12 20 0,-5-12 0,-3 1 0,0 1 0,-2-1 0,-1 1 0,0 0 0,2 44 0,-6-59 0,1-1 0,0 1 0,1-1 0,-1 0 0,1 0 0,1 0 0,-1 0 0,1 0 0,6 6 0,-4-4 0,-1 0 0,0 0 0,0 0 0,4 12 0,-5-9-1365</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19:53:18.298"/>
    </inkml:context>
    <inkml:brush xml:id="br0">
      <inkml:brushProperty name="width" value="0.1" units="cm"/>
      <inkml:brushProperty name="height" value="0.1" units="cm"/>
      <inkml:brushProperty name="color" value="#E71224"/>
    </inkml:brush>
  </inkml:definitions>
  <inkml:trace contextRef="#ctx0" brushRef="#br0">3717 2357 24575,'-365'2'0,"-385"-4"0,701-1 0,-74-15 0,17 2 0,-258-14 0,56 7 0,81-8 0,174 25 0,-1-2 0,1-2 0,-93-32 0,-378-134 0,495 166 0,16 7 0,1-2 0,-1 1 0,1-1 0,0-1 0,-14-9 0,23 11 0,0 1 0,1-1 0,-1 1 0,1-1 0,0 0 0,-1 0 0,2 0 0,-1 0 0,-1-5 0,-6-12 0,-19-33 0,-14-24 0,37 69 0,-46-78 0,44 74 0,2 0 0,-1 0 0,1-1 0,1 1 0,-3-16 0,3-39 0,4 51 0,-1-1 0,0 1 0,-5-18 0,-10-19 0,-3 1 0,-2 1 0,-41-74 0,-13-32 0,62 127 0,2 0 0,1-1 0,-7-41 0,11 20 0,3-1 0,4-78 0,1 39 0,5-62 0,-3 130 0,0 1 0,2 0 0,0 0 0,13-31 0,-1 8 0,-13 30 0,1 1 0,1 0 0,17-30 0,-24 45 0,0 1 0,1-1 0,-1 0 0,1 1 0,-1-1 0,1 0 0,-1 1 0,1-1 0,-1 0 0,1 1 0,0-1 0,-1 1 0,1-1 0,0 1 0,-1-1 0,1 1 0,0 0 0,0-1 0,-1 1 0,1 0 0,0-1 0,0 1 0,0 0 0,-1 0 0,1 0 0,0 0 0,0 0 0,0 0 0,0 0 0,-1 0 0,1 0 0,0 0 0,0 1 0,0-1 0,-1 0 0,1 0 0,0 1 0,0-1 0,-1 1 0,1-1 0,0 0 0,-1 1 0,1 0 0,0-1 0,-1 1 0,1-1 0,-1 1 0,1 0 0,-1-1 0,1 1 0,0 1 0,4 5 0,-1 0 0,1 1 0,-1 0 0,3 9 0,-2-6 0,-3-6 0,9 17 0,1 0 0,25 34 0,-29-44 0,-1 0 0,9 18 0,-10-18 0,0-1 0,15 22 0,-19-33 0,-2-7 0,-4-8 0,3 11 0,-14-38 0,-1 1 0,-39-71 0,54 109 0,-1 1 0,1 0 0,-1 0 0,0 0 0,1 0 0,-1 1 0,0-1 0,-1 0 0,1 1 0,0-1 0,0 1 0,-1 0 0,1 0 0,0 0 0,-1 0 0,1 0 0,-1 0 0,-4 0 0,-1 0 0,0 1 0,0 0 0,0 0 0,-14 3 0,17-2 0,1 1 0,-1-1 0,1 1 0,0 0 0,-1 0 0,-5 5 0,-14 6 0,-31 6-1365,38-15-5461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19:53:24.205"/>
    </inkml:context>
    <inkml:brush xml:id="br0">
      <inkml:brushProperty name="width" value="0.1" units="cm"/>
      <inkml:brushProperty name="height" value="0.1" units="cm"/>
      <inkml:brushProperty name="color" value="#E71224"/>
    </inkml:brush>
  </inkml:definitions>
  <inkml:trace contextRef="#ctx0" brushRef="#br0">59 1 24575,'-4'87'0,"-22"127"0,2-35 0,20-85 0,9 120 0,-5-210 0,52 482 0,-49-447 0,-1 0 0,-4 40 0,0-10 0,1-53 0,0 0 0,-1-1 0,-5 18 0,3-18 0,1 1 0,1 0 0,-1 19 0,4 562 0,1-565 0,1 1 0,2-1 0,10 38 0,3 21 0,-15-77 0,1 20 0,2-1 0,1 0 0,1-1 0,17 40 0,-2-19 0,19 64 0,-39-109 0,1 0 0,0-1 0,0 1 0,1-1 0,0 0 0,0 0 0,1 0 0,0-1 0,0 0 0,1 0 0,7 5 0,-4-2 0,1 0 0,-2 1 0,14 17 0,72 124 0,-19-28 0,-55-87 0,-16-27 0,-1 0 0,1-1 0,1 0 0,0 0 0,0-1 0,0 1 0,1-1 0,10 8 0,222 156 0,-215-152 0,1-1 0,1-2 0,1 0 0,52 21 0,-33-17 0,69 40 0,-48-24 0,-47-26 0,1-2 0,0 0 0,39 9 0,69 6 0,-79-15 0,87 12 0,86 16 0,-165-27 0,0-3 0,0-2 0,68-5 0,-57 0 0,2 0 0,67 1 0,-122 2 0,-1 1 0,0 1 0,0 0 0,22 9 0,12 3 0,160 50 0,160 40 0,-199-80 0,-39-6 0,206 44 0,373 53 0,-674-115 0,1-2 0,-1-2 0,1-1 0,41-9 0,6-1 0,347-16 0,-77 9 0,-137-15 0,-76 9 0,189-42 0,-251 49 0,2 3 0,142-11 0,84 18 0,-149 6 0,33-11 0,-4 0 0,289 12 0,-257 3 0,235 21 0,-4 27 0,193 13 0,-453-64 0,-73-3 0,425 23 0,-236-4 0,-224-11 0,185 0 0,-240-5 0,-1-2 0,0-1 0,38-11 0,5-2 0,180-17 0,4 22 0,-44 3 0,-120-1 0,9-1 0,260 7 0,-144 4 0,-20-9 0,320 10 0,-214 25 0,-189-11 0,-64-9 0,236 31 0,-260-32 0,-7-1 0,0 0 0,0 0 0,1-2 0,-1 0 0,0-1 0,25-3 0,-40 3 0,0 0 0,0-1 0,0 1 0,0 0 0,0 0 0,0-1 0,0 1 0,0-1 0,0 1 0,0-1 0,0 1 0,0-1 0,-1 1 0,1-1 0,0 0 0,0 0 0,-1 1 0,1-1 0,0 0 0,-1 0 0,1 0 0,-1 0 0,1 0 0,-1 0 0,1-1 0,-1 0 0,1 0 0,-1 0 0,0 0 0,0 0 0,-1 0 0,1 0 0,0 0 0,-1 0 0,1 0 0,-1 0 0,1 0 0,-2-2 0,-4-7 0,0 1 0,0 0 0,-12-14 0,15 20 0,-31-37 0,-2 1 0,-65-55 0,78 70 0,21 22 0,0-1 0,0 1 0,-1 0 0,1 0 0,-1 1 0,0-1 0,0 0 0,0 1 0,0 0 0,-1 0 0,1 0 0,-7-3 0,10 5 0,0 0 0,0 0 0,-1 0 0,1 0 0,0-1 0,0 1 0,0 0 0,-1 0 0,1 0 0,0 0 0,0 0 0,0 0 0,0 0 0,-1 0 0,1 0 0,0 0 0,0 0 0,0 1 0,-1-1 0,1 0 0,0 0 0,0 0 0,0 0 0,0 0 0,-1 0 0,1 0 0,0 0 0,0 0 0,0 1 0,0-1 0,0 0 0,-1 0 0,1 0 0,0 0 0,0 1 0,0-1 0,0 0 0,0 0 0,1 10 0,9 12 0,-10-22 0,19 34 0,-3-4 0,22 52 0,-14-18 0,22 63 0,-45-123 0,0 0 0,0 1 0,0-1 0,0 0 0,-1 1 0,0-1 0,0 1 0,0-1 0,-1 1 0,1-1 0,-1 0 0,0 1 0,0-1 0,0 0 0,-3 5 0,2-5 0,-1 1 0,-1-1 0,1 1 0,0-1 0,-1 0 0,0-1 0,0 1 0,0-1 0,-1 1 0,1-1 0,-9 4 0,-1 0 0,-1 0 0,-25 7 0,26-9 0,0-1 0,1 2 0,0 0 0,-14 8 0,-38 29-1365,32-24-5461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19:53:26.789"/>
    </inkml:context>
    <inkml:brush xml:id="br0">
      <inkml:brushProperty name="width" value="0.1" units="cm"/>
      <inkml:brushProperty name="height" value="0.1" units="cm"/>
      <inkml:brushProperty name="color" value="#E71224"/>
    </inkml:brush>
  </inkml:definitions>
  <inkml:trace contextRef="#ctx0" brushRef="#br0">10106 111 24575,'-331'1'0,"-425"-2"0,377-16 0,36 1 0,-28-19 0,360 34 0,-492-32 0,-6 39 0,342-2 0,-404-13 0,103-1 0,-573 22 0,-1638-12 0,2368-6 0,-18 0 0,4 25 0,304-16 0,-113 17 0,82-12 0,0-3 0,-1-1 0,-65-5 0,-74 5 0,-88 2 89,171-7-1543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19:27:25.279"/>
    </inkml:context>
    <inkml:brush xml:id="br0">
      <inkml:brushProperty name="width" value="0.1" units="cm"/>
      <inkml:brushProperty name="height" value="0.1" units="cm"/>
    </inkml:brush>
  </inkml:definitions>
  <inkml:trace contextRef="#ctx0" brushRef="#br0">1 13 24575,'75'-12'0,"42"12"0,-99 1 0,1 0 0,-1 2 0,0 1 0,24 7 0,-32-7 0,0 1 0,-1 1 0,1-1 0,14 13 0,9 5 0,6 4 0,53 46 0,-78-61 0,-5-6 0,0 2 0,-1-1 0,-1 1 0,1 0 0,8 13 0,-14-19 0,-1 0 0,0 0 0,0 0 0,0 0 0,0 1 0,0-1 0,-1 0 0,1 0 0,-1 1 0,1-1 0,-1 0 0,0 1 0,0-1 0,0 0 0,0 1 0,-1-1 0,1 0 0,0 1 0,-1-1 0,0 0 0,0 1 0,1-1 0,-1 0 0,0 0 0,-1 0 0,1 0 0,0 0 0,-1 0 0,1 0 0,-1 0 0,-1 1 0,-7 8 0,-1 0 0,1-1 0,-2-1 0,1 0 0,-1 0 0,-1-1 0,1 0 0,-1-1 0,-1-1 0,-24 8 0,4-4 0,22-6 0,0 0 0,-1-1 0,1-1 0,-1 0 0,-16 0 0,-2-3 0,22 0 0,-1 0 0,0 1 0,0 0 0,0 1 0,-16 3 0,25-4 0,0 1 0,0 0 0,0-1 0,-1 1 0,1 0 0,0 0 0,0-1 0,1 1 0,-1 0 0,0 0 0,0 0 0,0 0 0,0 0 0,1 0 0,-1 1 0,1-1 0,-1 0 0,1 0 0,-1 0 0,1 1 0,0-1 0,-1 0 0,1 0 0,0 1 0,0 1 0,1 38 0,0-28 0,0 44 0,-1-34 0,0 1 0,8 46 0,-3-32-1365</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19:53:31.345"/>
    </inkml:context>
    <inkml:brush xml:id="br0">
      <inkml:brushProperty name="width" value="0.1" units="cm"/>
      <inkml:brushProperty name="height" value="0.1" units="cm"/>
      <inkml:brushProperty name="color" value="#E71224"/>
    </inkml:brush>
  </inkml:definitions>
  <inkml:trace contextRef="#ctx0" brushRef="#br0">3882 5225 24575,'-232'1'0,"-246"-3"0,413-3 0,-94-19 0,90 11 0,-631-77 0,638 87 0,-36-4 0,44 0 0,-121-21 0,147 21 0,1 0 0,0-2 0,1-2 0,-37-18 0,-12-13 0,-128-65 0,194 102 0,0 0 0,1 0 0,-1 0 0,1-1 0,0-1 0,-10-10 0,-36-49 0,10 13 0,33 39 0,1 0 0,0 0 0,-9-18 0,-6-11 0,-47-60 0,-5 3 0,-130-133 0,185 212 0,13 13 0,1-1 0,0 1 0,0-1 0,1-1 0,0 1 0,-8-17 0,-181-339 0,76 124 0,45 51 0,-14-32 0,78 198 0,1-1 0,2 1 0,0-2 0,2 1 0,1-1 0,-3-38 0,5-159 0,4 155 0,8-177 0,51-304 0,-19 351 0,-17 97 0,-18 60 0,-1 0 0,-1-57 0,5-40 0,1 70 0,-4 0 0,-2 0 0,-8-110 0,-26 7 0,19 118 0,1 0 0,-4-97 0,14 141 0,0-37 0,1 0 0,2 0 0,12-57 0,-13 95 0,2-4 0,-3 13 0,-1-1 0,1 0 0,0 1 0,-1-1 0,1 1 0,0 0 0,-1-1 0,1 1 0,-1-1 0,1 1 0,-1 0 0,1-1 0,-1 1 0,1 0 0,-1 0 0,0-1 0,0 1 0,1 1 0,112 223 0,-95-178 0,-14-35 0,0 1 0,1-1 0,1 0 0,9 14 0,68 103 0,-62-98 0,-12-17 0,18 23 0,-27-36 0,0-1 0,0 0 0,0 0 0,1 0 0,-1 1 0,0-1 0,0 0 0,0 0 0,0 0 0,0 0 0,0 1 0,1-1 0,-1 0 0,0 0 0,0 0 0,0 0 0,0 0 0,1 1 0,-1-1 0,0 0 0,0 0 0,0 0 0,1 0 0,-1 0 0,0 0 0,0 0 0,0 0 0,1 0 0,-1 0 0,0 0 0,0 0 0,0 0 0,1 0 0,-1 0 0,0 0 0,0 0 0,1 0 0,-1-9 0,-6-13 0,-117-238 0,46 108 0,72 140 0,1 0 0,0 0 0,1 0 0,-3-20 0,4 23 0,2 9 0,0 0 0,0 0 0,0 0 0,0 1 0,0-1 0,0 0 0,-1 0 0,1 0 0,0 0 0,0 1 0,0-1 0,0 0 0,-1 0 0,1 0 0,0 0 0,0 0 0,0 0 0,-1 1 0,1-1 0,0 0 0,0 0 0,-1 0 0,1 0 0,0 0 0,0 0 0,0 0 0,-1 0 0,1 0 0,0 0 0,0 0 0,-1 0 0,1 0 0,0 0 0,0 0 0,-1-1 0,1 1 0,0 0 0,0 0 0,0 0 0,-1 0 0,1 0 0,0 0 0,0-1 0,0 1 0,0 0 0,-1 0 0,1 0 0,0 0 0,0-1 0,0 1 0,0 0 0,0 0 0,0 0 0,0-1 0,-1 1 0,1 0 0,0 0 0,0 0 0,0-1 0,0 1 0,0 0 0,0-1 0,-11 23 0,9-18 0,-20 35 0,-1-2 0,-2 0 0,-29 33 0,-9 2 0,51-57 0,-2 0 0,1-1 0,-2-1 0,-15 12 0,18-15 0,8-7-91,0 1 0,0 1 0,1-1 0,0 0 0,0 1 0,0 0 0,0 0 0,1 0 0,-1 0 0,1 0 0,0 0 0,1 0 0,-1 1 0,0 9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19:49:45.658"/>
    </inkml:context>
    <inkml:brush xml:id="br0">
      <inkml:brushProperty name="width" value="0.05" units="cm"/>
      <inkml:brushProperty name="height" value="0.05" units="cm"/>
      <inkml:brushProperty name="color" value="#E71224"/>
    </inkml:brush>
  </inkml:definitions>
  <inkml:trace contextRef="#ctx0" brushRef="#br0">1 2159 24575,'7'-25'0,"-1"7"0,3-40 0,-3-1 0,-3-109 0,-1 19 0,2 122 0,1 0 0,1 0 0,2 1 0,0 0 0,19-38 0,-20 49 0,1 0 0,15-20 0,4-8 0,159-278 0,43-24 0,-206 315 0,1 1 0,1 2 0,1 0 0,1 1 0,1 2 0,2 1 0,0 1 0,2 1 0,0 2 0,1 2 0,1 1 0,0 1 0,1 2 0,1 1 0,0 2 0,0 1 0,1 2 0,44-2 0,-27 6 0,137-11 0,158-3 0,1 23 0,-196-2 0,-113-4 0,155 2 0,-144-5 0,89-15 0,-92 11 0,-1 3 0,68 1 0,-7 1 0,330-14 0,-140 14 0,-151 3 0,127 16 0,32-1 0,-302-16 0,0 0 0,1-1 0,-1 1 0,0-1 0,1 0 0,6-2 0,-12 2 0,0 1 0,1 0 0,-1 0 0,0 0 0,1-1 0,-1 1 0,1 0 0,-1 0 0,0-1 0,0 1 0,1 0 0,-1 0 0,0-1 0,1 1 0,-1 0 0,0-1 0,0 1 0,0-1 0,1 1 0,-1 0 0,0-1 0,0 1 0,0-1 0,0 1 0,0 0 0,0-1 0,0 1 0,0-1 0,0 0 0,0 0 0,-1-1 0,0 1 0,1 0 0,-1-1 0,0 1 0,0 0 0,0-1 0,0 1 0,0 0 0,0 0 0,0 0 0,-2-2 0,-41-38 0,23 19 0,-1 2 0,-2 0 0,-31-20 0,33 28 0,7 3 0,-26-19 0,-77-57 0,359 328 0,-230-233 0,27 27 0,-37-35 0,1 0 0,0 1 0,-1-1 0,1 0 0,-1 0 0,0 1 0,0-1 0,0 0 0,0 1 0,0-1 0,-1 1 0,1-1 0,-1 1 0,1 0 0,-1-1 0,0 5 0,0-6 0,-1 1 0,1-1 0,-1 0 0,1 1 0,-1-1 0,0 0 0,1 0 0,-1 0 0,0 1 0,0-1 0,0 0 0,0 0 0,0 0 0,0-1 0,0 1 0,0 0 0,0 0 0,0 0 0,0-1 0,-1 1 0,-1 0 0,-35 10 0,32-9 0,1-1 0,-1 0 0,1 1 0,-9 4 0,-96 53 0,80-44 0,18-9-195,-1 0 0,0-1 0,0-1 0,-1 0 0,1-1 0,-20 2 0,20-4-6631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19:49:49.323"/>
    </inkml:context>
    <inkml:brush xml:id="br0">
      <inkml:brushProperty name="width" value="0.05" units="cm"/>
      <inkml:brushProperty name="height" value="0.05" units="cm"/>
      <inkml:brushProperty name="color" value="#E71224"/>
    </inkml:brush>
  </inkml:definitions>
  <inkml:trace contextRef="#ctx0" brushRef="#br0">0 137 24575,'26'2'0,"-1"1"0,1 1 0,-1 2 0,39 13 0,-34-10 0,30 9 0,0-3 0,1-2 0,0-3 0,1-2 0,68-1 0,159-3 0,63 0 0,-201-5 0,16-5 0,-41 0 0,-92 6 0,-1-1 0,0-2 0,0-2 0,55-14 0,-67 14 0,0 1 0,1 1 0,-1 1 0,43 1 0,-36 1 0,577-1 0,-286 2 0,69 16 0,-16 0 0,-69 7 0,5-1 0,-275-24 0,57-10 0,-4-1 0,357-1 0,-237 12 0,-111-4 0,-48 1 0,81 5 0,225 46 0,-147-17 0,-116-22 0,103-5 0,-20-1 0,-38 5 0,164 4 0,-297-11 0,0 0 0,0 0 0,-1 0 0,1 0 0,0 0 0,-1 0 0,1-1 0,0 1 0,-1-1 0,1 1 0,0-1 0,-1 0 0,1 0 0,-1 0 0,1 1 0,-1-1 0,0-1 0,1 1 0,1-2 0,-2 2 0,-1-1 0,1 1 0,-1-1 0,1 1 0,-1 0 0,0-1 0,0 1 0,1-1 0,-1 1 0,0-1 0,0 0 0,-1 1 0,1-1 0,0 1 0,0-1 0,-1 1 0,1 0 0,-1-1 0,1 1 0,-1-1 0,1 1 0,-1 0 0,-1-2 0,-7-11 0,-1 0 0,0 0 0,-1 1 0,-24-22 0,20 20 0,0-1 0,-19-26 0,22 24 0,-4-7 0,-1 1 0,-38-42 0,94 124 0,42 33 0,28 37 0,-109-128 0,0 1 0,0-1 0,1 0 0,-1 1 0,0-1 0,0 0 0,0 0 0,0 1 0,0-1 0,0 0 0,0 1 0,0-1 0,0 0 0,0 1 0,0-1 0,0 0 0,0 1 0,0-1 0,0 0 0,0 1 0,0-1 0,0 0 0,0 0 0,0 1 0,0-1 0,-1 0 0,1 1 0,0-1 0,0 0 0,0 0 0,-1 1 0,1-1 0,0 0 0,0 0 0,-1 0 0,1 1 0,0-1 0,0 0 0,-1 0 0,1 0 0,0 0 0,0 1 0,-1-1 0,1 0 0,0 0 0,-1 0 0,-18 5 0,16-4 0,-25 5 0,-52 14 0,71-17 0,1 0 0,-1 1 0,1 0 0,0 0 0,0 1 0,1 0 0,-8 7 0,3-2 0,-5 6 0,-26 18 0,35-30 0,0 1 0,0-1 0,0 0 0,0 0 0,-1-1 0,-15 4 0,4-3-273,2 2 0,-1 1 0,1 0 0,-27 15 0,24-10-6553</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19:49:54.102"/>
    </inkml:context>
    <inkml:brush xml:id="br0">
      <inkml:brushProperty name="width" value="0.05" units="cm"/>
      <inkml:brushProperty name="height" value="0.05" units="cm"/>
      <inkml:brushProperty name="color" value="#E71224"/>
    </inkml:brush>
  </inkml:definitions>
  <inkml:trace contextRef="#ctx0" brushRef="#br0">6790 214 24575,'-92'0'0,"-804"12"0,814-7 0,-38 1 0,-815-7 0,661 22 0,68-2 0,-72 5 0,91-20 0,-42 3 0,-197 19 0,-4-26 0,173-2 0,-507-22 0,698 21 0,-56-4 0,-118-3 0,-886 11 0,1124-1 0,1 0 0,0 0 0,0 0 0,0 0 0,-1 0 0,1 0 0,0 0 0,0-1 0,0 1 0,0 0 0,-1-1 0,1 1 0,0-1 0,0 1 0,0-1 0,0 1 0,0-1 0,0 0 0,0 1 0,0-1 0,-1-1 0,2 0 0,-1 1 0,1 0 0,0 0 0,0 0 0,-1 0 0,1 0 0,0 0 0,0 0 0,0 0 0,0 0 0,1 0 0,-1 0 0,0 0 0,0 0 0,1 0 0,-1 0 0,0 0 0,1 0 0,0-2 0,5-6 0,-1 0 0,2-1 0,13-14 0,-12 15 0,-3 2 0,0 0 0,-1 0 0,1 0 0,-2-1 0,1 1 0,-1-1 0,0 0 0,2-9 0,-2 9 0,1-1 0,0 1 0,0 0 0,1 0 0,10-14 0,-9 15 0,0-1 0,-1 0 0,0 0 0,-1 0 0,5-12 0,-47 83 0,-15 18 0,16-27 0,-20 28 0,57-82 0,-1 1 0,1 0 0,-1-1 0,1 1 0,0 0 0,0 0 0,-1-1 0,1 1 0,0 0 0,0 0 0,0-1 0,0 1 0,0 0 0,0 0 0,0 0 0,0-1 0,0 1 0,0 0 0,0 0 0,0-1 0,1 1 0,-1 0 0,0 0 0,1-1 0,-1 1 0,0 0 0,1-1 0,-1 1 0,1 0 0,-1-1 0,1 1 0,-1-1 0,1 1 0,0-1 0,-1 1 0,1-1 0,1 1 0,3 2 0,0 0 0,0-1 0,1 0 0,8 2 0,6 3 0,24 19 0,70 50 0,-68-43 0,-7-2 0,-59-60 0,-11 3-1365,21 19-5461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19:51:48.068"/>
    </inkml:context>
    <inkml:brush xml:id="br0">
      <inkml:brushProperty name="width" value="0.05" units="cm"/>
      <inkml:brushProperty name="height" value="0.05" units="cm"/>
      <inkml:brushProperty name="color" value="#E71224"/>
    </inkml:brush>
  </inkml:definitions>
  <inkml:trace contextRef="#ctx0" brushRef="#br0">0 282 24575,'43'2'0,"-1"2"0,49 11 0,-31-5 0,228 39 0,416 57 0,-237-92 0,-332-15 0,85-5 0,-174 2 0,0-2 0,76-21 0,-74 15 0,1 2 0,80-7 0,99 9 0,62-6 0,133-3 0,-265 15 0,-37-1 0,131 0 0,-15 16 0,75 2 0,-3-24 0,105-13 0,23 44 0,115 1 0,-481-22 0,125-4 0,-23-18 0,-170 20 0,-3 1 0,1 0 0,0 0 0,0-1 0,-1 1 0,1 0 0,0-1 0,-1 1 0,1-1 0,0 1 0,-1-1 0,1 1 0,0-1 0,-1 1 0,1-1 0,-1 1 0,1-1 0,-1 0 0,0 1 0,1-1 0,-1 0 0,0 0 0,1 1 0,-1-1 0,0 0 0,0 0 0,1 1 0,-1-1 0,0 0 0,0 0 0,0 0 0,0 1 0,0-1 0,0 0 0,0 0 0,-1 1 0,1-1 0,0 0 0,0 0 0,0 1 0,-1-1 0,1 0 0,-1 0 0,-15-34 0,-3 7 0,-2 0 0,-45-46 0,32 38 0,-49-67 0,61 75 0,17 17 0,17 18 0,225 205 0,-167-145 0,-64-62 0,127 126 0,-126-124 0,18 23 0,-24-29 0,0 1 0,0-1 0,0 1 0,0 0 0,0-1 0,0 1 0,-1 0 0,1 0 0,0-1 0,-1 1 0,0 0 0,1 0 0,-1 0 0,0 0 0,0 2 0,0-4 0,-1 1 0,1 0 0,0-1 0,0 1 0,-1-1 0,1 1 0,0 0 0,-1-1 0,1 1 0,0-1 0,-1 1 0,1-1 0,-1 1 0,1-1 0,-1 0 0,1 1 0,-1-1 0,1 1 0,-1-1 0,1 0 0,-1 0 0,0 1 0,1-1 0,-1 0 0,1 0 0,-1 0 0,0 0 0,1 1 0,-1-1 0,-1 0 0,-21-2 0,21 2 0,-22-5 0,0-1 0,-26-10 0,-28-7 0,72 22 0,1 1 0,-1 1 0,1-1 0,-1 1 0,1 0 0,-1 0 0,1 0 0,0 1 0,0 0 0,0 0 0,0 0 0,0 1 0,-8 4 0,-24 11 0,33-16 0,0 0 0,0 0 0,0 1 0,0 0 0,1 0 0,-1 0 0,1 0 0,0 1 0,0-1 0,0 1 0,0 0 0,0-1 0,-3 8 0,4-6 0,-1 0 0,0-1 0,0 1 0,0-1 0,-1 0 0,0 0 0,0-1 0,0 1 0,0-1 0,-6 4 0,2-2-1365</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19:51:52.843"/>
    </inkml:context>
    <inkml:brush xml:id="br0">
      <inkml:brushProperty name="width" value="0.05" units="cm"/>
      <inkml:brushProperty name="height" value="0.05" units="cm"/>
      <inkml:brushProperty name="color" value="#E71224"/>
    </inkml:brush>
  </inkml:definitions>
  <inkml:trace contextRef="#ctx0" brushRef="#br0">7120 448 24575,'-768'0'0,"689"2"0,-1 3 0,1 4 0,-144 35 0,208-39 0,-1-1 0,0-1 0,0 0 0,-24 0 0,-281-20 0,5-1 0,-237 19 0,400-8 0,-156-27 0,105 9 0,52 8 0,-388-23 0,407 41 0,-589 20 0,659-17 0,-207 6 0,200-6 0,14 1 0,-434-3 0,270-3 0,202 2 0,1 0 0,-20 5 0,-17 3 0,-342-3 0,246-7 0,129 0 0,0-1 0,-27-6 0,25 4 0,1 0 0,-28 0 0,-15 4 0,1-3 0,0-3 0,-86-19 0,149 25 0,0 0 0,1 0 0,-1-1 0,0 1 0,1 0 0,-1 0 0,0 0 0,1-1 0,-1 1 0,0 0 0,1-1 0,-1 1 0,1-1 0,-1 1 0,1 0 0,-1-1 0,1 1 0,-1-1 0,1 1 0,-1-1 0,1 0 0,0 1 0,-1-1 0,1 1 0,0-1 0,0 0 0,-1 1 0,1-1 0,0 0 0,0 1 0,0-1 0,0 0 0,0 1 0,0-1 0,0 0 0,0 1 0,0-1 0,0 0 0,0 1 0,0-1 0,1 0 0,-1 1 0,0-1 0,0 0 0,1 1 0,-1-1 0,0 1 0,1-1 0,-1 1 0,1-1 0,-1 0 0,0 1 0,2-1 0,4-7 0,0 1 0,1 0 0,9-7 0,-6 4 0,25-26 0,1 2 0,58-41 0,-70 62 0,-24 13 0,0 0 0,0 0 0,0 0 0,1 0 0,-1 0 0,0 0 0,0 0 0,0-1 0,0 1 0,0 0 0,1 0 0,-1 0 0,0 0 0,0 0 0,0 0 0,0 0 0,1 0 0,-1 0 0,0 0 0,0 0 0,0 0 0,0 1 0,1-1 0,-1 0 0,0 0 0,0 0 0,0 0 0,0 0 0,0 0 0,0 0 0,1 0 0,-1 0 0,0 0 0,0 1 0,0-1 0,0 0 0,0 0 0,0 0 0,0 0 0,1 1 0,-8 11 0,-131 158 0,118-148 0,17-18 0,-1-1 0,0 1 0,1 0 0,-1 1 0,1-1 0,-5 9 0,8-12 0,0 0 0,0 0 0,0 1 0,0-1 0,0 0 0,0 0 0,1 0 0,-1 0 0,0 0 0,0 0 0,1 0 0,-1 0 0,1 0 0,-1 0 0,1-1 0,-1 1 0,1 0 0,-1 0 0,1 0 0,0 0 0,0-1 0,-1 1 0,1 0 0,0-1 0,1 2 0,28 18 0,-18-12 0,189 138 0,-160-113 0,45 33 0,-85-65 0,1 0 0,0 1 0,0-1 0,0 0 0,0 0 0,0 0 0,1 0 0,-1-1 0,0 1 0,0 0 0,0-1 0,1 0 0,-1 1 0,4-1 0,-5 0 0,-1-1 0,0 1 0,1 0 0,-1 0 0,1 0 0,-1-1 0,0 1 0,1 0 0,-1 0 0,0-1 0,1 1 0,-1 0 0,0-1 0,1 1 0,-1 0 0,0-1 0,0 1 0,1-1 0,-1 1 0,0 0 0,0-1 0,0 1 0,0-1 0,0 1 0,1-1 0,-1 0 0,-4-22 0,-3 5 0,-2 0 0,0 1 0,0-1 0,-2 2 0,-18-24 0,-3 2 0,-40-37 0,-85-66 0,135 124 0,18 15 0,0-1 0,1 1 0,-1-1 0,1 0 0,0 0 0,0 0 0,-4-6 0,7 9 0,-1-1 0,1 1 0,0-1 0,0 1 0,0-1 0,0 1 0,0 0 0,0-1 0,0 1 0,1-1 0,-1 1 0,0-1 0,0 1 0,0-1 0,0 1 0,0-1 0,1 1 0,-1-1 0,0 1 0,0 0 0,1-1 0,-1 1 0,0 0 0,1-1 0,-1 1 0,0 0 0,1-1 0,-1 1 0,1 0 0,-1 0 0,1-1 0,-1 1 0,0 0 0,2 0 0,19-9 0,-16 8 0,23-12 0,0 0 0,50-34 0,-36 21 0,-7 7 0,39-15 0,-38 18 0,37-22 0,-56 28 0,-14 8 0,-10 6 0,2 0 0,-14 10 0,0 1 0,2 1 0,-1 1 0,2 0 0,-22 31 0,33-42 0,0-1 0,-1 1 0,0-1 0,0 0 0,0 0 0,0-1 0,-13 7 0,-53 18 0,49-20 0,-19 6-1365,4-3-5461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19:53:09.684"/>
    </inkml:context>
    <inkml:brush xml:id="br0">
      <inkml:brushProperty name="width" value="0.1" units="cm"/>
      <inkml:brushProperty name="height" value="0.1" units="cm"/>
      <inkml:brushProperty name="color" value="#E71224"/>
    </inkml:brush>
  </inkml:definitions>
  <inkml:trace contextRef="#ctx0" brushRef="#br0">1 374 24575,'102'-10'0,"-72"9"0,5 0 0,56-9 0,261-29 0,-92 15 0,-149 14 0,141 5 0,-242 5 0,446 1 0,710 7 0,-292 4 0,-31-10 0,-351-14 0,563 13 0,-999 2 0,105 19 0,-95-10 0,77 12 0,196 25 0,-335-48 0,11 1 0,-1-1 0,1-1 0,-1 0 0,26-3 0,-39 2 0,0 1 0,0 0 0,-1 0 0,1-1 0,0 1 0,-1-1 0,1 1 0,0-1 0,-1 1 0,1-1 0,-1 1 0,1-1 0,-1 1 0,1-1 0,-1 0 0,1 1 0,-1-1 0,0 0 0,1 1 0,-1-1 0,0 0 0,1 1 0,-1-1 0,0 0 0,0 0 0,0 1 0,0-1 0,0 0 0,0 0 0,0 1 0,0-1 0,0 0 0,0 0 0,0 0 0,0 1 0,-1-1 0,1 0 0,0 1 0,0-1 0,-2-1 0,-14-32 0,14 31 0,-39-57 0,14 23 0,-50-61 0,55 70 0,-4-2 0,15 18 0,1 0 0,1-1 0,-14-22 0,22 35 0,1 0 0,0-1 0,0 1 0,0 0 0,0 0 0,-1 0 0,1 0 0,0-1 0,0 1 0,0 0 0,0 0 0,0 0 0,0 0 0,0-1 0,0 1 0,0 0 0,0 0 0,-1-1 0,1 1 0,0 0 0,0 0 0,0 0 0,0-1 0,0 1 0,0 0 0,1 0 0,-1 0 0,0-1 0,0 1 0,0 0 0,0 0 0,0 0 0,0-1 0,0 1 0,0 0 0,0 0 0,1 0 0,-1-1 0,9 4 0,13 13 0,-21-16 0,72 61 0,-2 3 0,68 81 0,-136-142 0,2 2 0,0 0 0,-1 1 0,1-1 0,5 12 0,-9-16 0,-1-1 0,0 1 0,1 0 0,-1 0 0,1 0 0,-1 0 0,0 0 0,0 0 0,0 0 0,1-1 0,-1 1 0,0 0 0,0 0 0,0 0 0,0 0 0,-1 0 0,1 0 0,0 0 0,0 0 0,0 0 0,-1 0 0,1 0 0,-1 0 0,1-1 0,0 1 0,-1 0 0,1 0 0,-1 0 0,0-1 0,1 1 0,-1 0 0,0-1 0,1 1 0,-1-1 0,0 1 0,0 0 0,0-1 0,1 0 0,-1 1 0,0-1 0,0 1 0,-1-1 0,-95 29 0,8-3 0,-191 86 236,127-49-1837,137-56-5225</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19:53:13.743"/>
    </inkml:context>
    <inkml:brush xml:id="br0">
      <inkml:brushProperty name="width" value="0.1" units="cm"/>
      <inkml:brushProperty name="height" value="0.1" units="cm"/>
      <inkml:brushProperty name="color" value="#E71224"/>
    </inkml:brush>
  </inkml:definitions>
  <inkml:trace contextRef="#ctx0" brushRef="#br0">6786 467 24575,'-3'-1'0,"0"-1"0,1 1 0,-1-1 0,0 1 0,0 0 0,0 0 0,0 0 0,0 0 0,0 1 0,-6-1 0,-3-1 0,-43-9 0,-102-5 0,-63 12 0,160 4 0,-413 1 0,-190-1 0,435-12 0,85 2 0,19-5 0,0-1 0,-637-7 0,685 23 0,-1 4 0,-84 15 0,-17 5 0,23-3 0,-15 0 0,-300 0 0,-41-20 0,-341-5 0,645-5 0,-88-2 0,-116 0 0,366 12 0,-53-2 0,97 1 0,0 0 0,0-1 0,0 1 0,0 0 0,1 0 0,-1-1 0,0 1 0,0-1 0,0 1 0,0-1 0,0 1 0,1-1 0,-1 0 0,0 1 0,0-1 0,1 0 0,-1 1 0,1-1 0,-1 0 0,1 0 0,-1 0 0,1 0 0,-1 1 0,1-1 0,-1 0 0,1 0 0,0 0 0,0 0 0,0 0 0,-1 0 0,1 0 0,0 0 0,0 0 0,0 0 0,0 0 0,1 0 0,-1 0 0,0 0 0,0 0 0,1 0 0,-1-1 0,3-7 0,-1-1 0,2 1 0,4-12 0,-4 13 0,4-11 0,1 0 0,1 1 0,0 0 0,1 1 0,1 0 0,1 1 0,1 0 0,26-24 0,1 6 0,2 2 0,53-31 0,-89 59 0,-5 3 0,1 0 0,-1 0 0,0-1 0,1 1 0,-1-1 0,0 0 0,0 0 0,0 0 0,0 0 0,2-2 0,-33 16 0,4 5 0,0 1 0,-33 31 0,5-3 0,5-10 0,25-20 0,0 2 0,1 0 0,-25 28 0,45-44 0,1 1 0,0-1 0,-1 0 0,1 0 0,0 1 0,1-1 0,-1 0 0,0 1 0,1-1 0,-1 1 0,1-1 0,0 1 0,0-1 0,0 1 0,0-1 0,0 1 0,0-1 0,1 1 0,-1-1 0,2 5 0,3 5 0,-1 1 0,12 20 0,-5-12 0,-3 1 0,0 1 0,-2-1 0,-1 1 0,0 0 0,2 44 0,-6-59 0,1-1 0,0 1 0,1-1 0,-1 0 0,1 0 0,1 0 0,-1 0 0,1 0 0,6 6 0,-4-4 0,-1 0 0,0 0 0,0 0 0,4 12 0,-5-9-1365</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19:53:18.298"/>
    </inkml:context>
    <inkml:brush xml:id="br0">
      <inkml:brushProperty name="width" value="0.1" units="cm"/>
      <inkml:brushProperty name="height" value="0.1" units="cm"/>
      <inkml:brushProperty name="color" value="#E71224"/>
    </inkml:brush>
  </inkml:definitions>
  <inkml:trace contextRef="#ctx0" brushRef="#br0">3717 2357 24575,'-365'2'0,"-385"-4"0,701-1 0,-74-15 0,17 2 0,-258-14 0,56 7 0,81-8 0,174 25 0,-1-2 0,1-2 0,-93-32 0,-378-134 0,495 166 0,16 7 0,1-2 0,-1 1 0,1-1 0,0-1 0,-14-9 0,23 11 0,0 1 0,1-1 0,-1 1 0,1-1 0,0 0 0,-1 0 0,2 0 0,-1 0 0,-1-5 0,-6-12 0,-19-33 0,-14-24 0,37 69 0,-46-78 0,44 74 0,2 0 0,-1 0 0,1-1 0,1 1 0,-3-16 0,3-39 0,4 51 0,-1-1 0,0 1 0,-5-18 0,-10-19 0,-3 1 0,-2 1 0,-41-74 0,-13-32 0,62 127 0,2 0 0,1-1 0,-7-41 0,11 20 0,3-1 0,4-78 0,1 39 0,5-62 0,-3 130 0,0 1 0,2 0 0,0 0 0,13-31 0,-1 8 0,-13 30 0,1 1 0,1 0 0,17-30 0,-24 45 0,0 1 0,1-1 0,-1 0 0,1 1 0,-1-1 0,1 0 0,-1 1 0,1-1 0,-1 0 0,1 1 0,0-1 0,-1 1 0,1-1 0,0 1 0,-1-1 0,1 1 0,0 0 0,0-1 0,-1 1 0,1 0 0,0-1 0,0 1 0,0 0 0,-1 0 0,1 0 0,0 0 0,0 0 0,0 0 0,0 0 0,-1 0 0,1 0 0,0 0 0,0 1 0,0-1 0,-1 0 0,1 0 0,0 1 0,0-1 0,-1 1 0,1-1 0,0 0 0,-1 1 0,1 0 0,0-1 0,-1 1 0,1-1 0,-1 1 0,1 0 0,-1-1 0,1 1 0,0 1 0,4 5 0,-1 0 0,1 1 0,-1 0 0,3 9 0,-2-6 0,-3-6 0,9 17 0,1 0 0,25 34 0,-29-44 0,-1 0 0,9 18 0,-10-18 0,0-1 0,15 22 0,-19-33 0,-2-7 0,-4-8 0,3 11 0,-14-38 0,-1 1 0,-39-71 0,54 109 0,-1 1 0,1 0 0,-1 0 0,0 0 0,1 0 0,-1 1 0,0-1 0,-1 0 0,1 1 0,0-1 0,0 1 0,-1 0 0,1 0 0,0 0 0,-1 0 0,1 0 0,-1 0 0,-4 0 0,-1 0 0,0 1 0,0 0 0,0 0 0,-14 3 0,17-2 0,1 1 0,-1-1 0,1 1 0,0 0 0,-1 0 0,-5 5 0,-14 6 0,-31 6-1365,38-15-5461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19:53:24.205"/>
    </inkml:context>
    <inkml:brush xml:id="br0">
      <inkml:brushProperty name="width" value="0.1" units="cm"/>
      <inkml:brushProperty name="height" value="0.1" units="cm"/>
      <inkml:brushProperty name="color" value="#E71224"/>
    </inkml:brush>
  </inkml:definitions>
  <inkml:trace contextRef="#ctx0" brushRef="#br0">59 1 24575,'-4'87'0,"-22"127"0,2-35 0,20-85 0,9 120 0,-5-210 0,52 482 0,-49-447 0,-1 0 0,-4 40 0,0-10 0,1-53 0,0 0 0,-1-1 0,-5 18 0,3-18 0,1 1 0,1 0 0,-1 19 0,4 562 0,1-565 0,1 1 0,2-1 0,10 38 0,3 21 0,-15-77 0,1 20 0,2-1 0,1 0 0,1-1 0,17 40 0,-2-19 0,19 64 0,-39-109 0,1 0 0,0-1 0,0 1 0,1-1 0,0 0 0,0 0 0,1 0 0,0-1 0,0 0 0,1 0 0,7 5 0,-4-2 0,1 0 0,-2 1 0,14 17 0,72 124 0,-19-28 0,-55-87 0,-16-27 0,-1 0 0,1-1 0,1 0 0,0 0 0,0-1 0,0 1 0,1-1 0,10 8 0,222 156 0,-215-152 0,1-1 0,1-2 0,1 0 0,52 21 0,-33-17 0,69 40 0,-48-24 0,-47-26 0,1-2 0,0 0 0,39 9 0,69 6 0,-79-15 0,87 12 0,86 16 0,-165-27 0,0-3 0,0-2 0,68-5 0,-57 0 0,2 0 0,67 1 0,-122 2 0,-1 1 0,0 1 0,0 0 0,22 9 0,12 3 0,160 50 0,160 40 0,-199-80 0,-39-6 0,206 44 0,373 53 0,-674-115 0,1-2 0,-1-2 0,1-1 0,41-9 0,6-1 0,347-16 0,-77 9 0,-137-15 0,-76 9 0,189-42 0,-251 49 0,2 3 0,142-11 0,84 18 0,-149 6 0,33-11 0,-4 0 0,289 12 0,-257 3 0,235 21 0,-4 27 0,193 13 0,-453-64 0,-73-3 0,425 23 0,-236-4 0,-224-11 0,185 0 0,-240-5 0,-1-2 0,0-1 0,38-11 0,5-2 0,180-17 0,4 22 0,-44 3 0,-120-1 0,9-1 0,260 7 0,-144 4 0,-20-9 0,320 10 0,-214 25 0,-189-11 0,-64-9 0,236 31 0,-260-32 0,-7-1 0,0 0 0,0 0 0,1-2 0,-1 0 0,0-1 0,25-3 0,-40 3 0,0 0 0,0-1 0,0 1 0,0 0 0,0 0 0,0-1 0,0 1 0,0-1 0,0 1 0,0-1 0,0 1 0,0-1 0,-1 1 0,1-1 0,0 0 0,0 0 0,-1 1 0,1-1 0,0 0 0,-1 0 0,1 0 0,-1 0 0,1 0 0,-1 0 0,1-1 0,-1 0 0,1 0 0,-1 0 0,0 0 0,0 0 0,-1 0 0,1 0 0,0 0 0,-1 0 0,1 0 0,-1 0 0,1 0 0,-2-2 0,-4-7 0,0 1 0,0 0 0,-12-14 0,15 20 0,-31-37 0,-2 1 0,-65-55 0,78 70 0,21 22 0,0-1 0,0 1 0,-1 0 0,1 0 0,-1 1 0,0-1 0,0 0 0,0 1 0,0 0 0,-1 0 0,1 0 0,-7-3 0,10 5 0,0 0 0,0 0 0,-1 0 0,1 0 0,0-1 0,0 1 0,0 0 0,-1 0 0,1 0 0,0 0 0,0 0 0,0 0 0,0 0 0,-1 0 0,1 0 0,0 0 0,0 0 0,0 1 0,-1-1 0,1 0 0,0 0 0,0 0 0,0 0 0,0 0 0,-1 0 0,1 0 0,0 0 0,0 0 0,0 1 0,0-1 0,0 0 0,-1 0 0,1 0 0,0 0 0,0 1 0,0-1 0,0 0 0,0 0 0,1 10 0,9 12 0,-10-22 0,19 34 0,-3-4 0,22 52 0,-14-18 0,22 63 0,-45-123 0,0 0 0,0 1 0,0-1 0,0 0 0,-1 1 0,0-1 0,0 1 0,0-1 0,-1 1 0,1-1 0,-1 0 0,0 1 0,0-1 0,0 0 0,-3 5 0,2-5 0,-1 1 0,-1-1 0,1 1 0,0-1 0,-1 0 0,0-1 0,0 1 0,0-1 0,-1 1 0,1-1 0,-9 4 0,-1 0 0,-1 0 0,-25 7 0,26-9 0,0-1 0,1 2 0,0 0 0,-14 8 0,-38 29-1365,32-24-5461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19:27:25.280"/>
    </inkml:context>
    <inkml:brush xml:id="br0">
      <inkml:brushProperty name="width" value="0.1" units="cm"/>
      <inkml:brushProperty name="height" value="0.1" units="cm"/>
    </inkml:brush>
  </inkml:definitions>
  <inkml:trace contextRef="#ctx0" brushRef="#br0">1 1 24575,'0'0'-8191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19:53:26.789"/>
    </inkml:context>
    <inkml:brush xml:id="br0">
      <inkml:brushProperty name="width" value="0.1" units="cm"/>
      <inkml:brushProperty name="height" value="0.1" units="cm"/>
      <inkml:brushProperty name="color" value="#E71224"/>
    </inkml:brush>
  </inkml:definitions>
  <inkml:trace contextRef="#ctx0" brushRef="#br0">10106 111 24575,'-331'1'0,"-425"-2"0,377-16 0,36 1 0,-28-19 0,360 34 0,-492-32 0,-6 39 0,342-2 0,-404-13 0,103-1 0,-573 22 0,-1638-12 0,2368-6 0,-18 0 0,4 25 0,304-16 0,-113 17 0,82-12 0,0-3 0,-1-1 0,-65-5 0,-74 5 0,-88 2 89,171-7-1543</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19:53:31.345"/>
    </inkml:context>
    <inkml:brush xml:id="br0">
      <inkml:brushProperty name="width" value="0.1" units="cm"/>
      <inkml:brushProperty name="height" value="0.1" units="cm"/>
      <inkml:brushProperty name="color" value="#E71224"/>
    </inkml:brush>
  </inkml:definitions>
  <inkml:trace contextRef="#ctx0" brushRef="#br0">3882 5225 24575,'-232'1'0,"-246"-3"0,413-3 0,-94-19 0,90 11 0,-631-77 0,638 87 0,-36-4 0,44 0 0,-121-21 0,147 21 0,1 0 0,0-2 0,1-2 0,-37-18 0,-12-13 0,-128-65 0,194 102 0,0 0 0,1 0 0,-1 0 0,1-1 0,0-1 0,-10-10 0,-36-49 0,10 13 0,33 39 0,1 0 0,0 0 0,-9-18 0,-6-11 0,-47-60 0,-5 3 0,-130-133 0,185 212 0,13 13 0,1-1 0,0 1 0,0-1 0,1-1 0,0 1 0,-8-17 0,-181-339 0,76 124 0,45 51 0,-14-32 0,78 198 0,1-1 0,2 1 0,0-2 0,2 1 0,1-1 0,-3-38 0,5-159 0,4 155 0,8-177 0,51-304 0,-19 351 0,-17 97 0,-18 60 0,-1 0 0,-1-57 0,5-40 0,1 70 0,-4 0 0,-2 0 0,-8-110 0,-26 7 0,19 118 0,1 0 0,-4-97 0,14 141 0,0-37 0,1 0 0,2 0 0,12-57 0,-13 95 0,2-4 0,-3 13 0,-1-1 0,1 0 0,0 1 0,-1-1 0,1 1 0,0 0 0,-1-1 0,1 1 0,-1-1 0,1 1 0,-1 0 0,1-1 0,-1 1 0,1 0 0,-1 0 0,0-1 0,0 1 0,1 1 0,112 223 0,-95-178 0,-14-35 0,0 1 0,1-1 0,1 0 0,9 14 0,68 103 0,-62-98 0,-12-17 0,18 23 0,-27-36 0,0-1 0,0 0 0,0 0 0,1 0 0,-1 1 0,0-1 0,0 0 0,0 0 0,0 0 0,0 0 0,0 1 0,1-1 0,-1 0 0,0 0 0,0 0 0,0 0 0,0 0 0,1 1 0,-1-1 0,0 0 0,0 0 0,0 0 0,1 0 0,-1 0 0,0 0 0,0 0 0,0 0 0,1 0 0,-1 0 0,0 0 0,0 0 0,0 0 0,1 0 0,-1 0 0,0 0 0,0 0 0,1 0 0,-1-9 0,-6-13 0,-117-238 0,46 108 0,72 140 0,1 0 0,0 0 0,1 0 0,-3-20 0,4 23 0,2 9 0,0 0 0,0 0 0,0 0 0,0 1 0,0-1 0,0 0 0,-1 0 0,1 0 0,0 0 0,0 1 0,0-1 0,0 0 0,-1 0 0,1 0 0,0 0 0,0 0 0,0 0 0,-1 1 0,1-1 0,0 0 0,0 0 0,-1 0 0,1 0 0,0 0 0,0 0 0,0 0 0,-1 0 0,1 0 0,0 0 0,0 0 0,-1 0 0,1 0 0,0 0 0,0 0 0,-1-1 0,1 1 0,0 0 0,0 0 0,0 0 0,-1 0 0,1 0 0,0 0 0,0-1 0,0 1 0,0 0 0,-1 0 0,1 0 0,0 0 0,0-1 0,0 1 0,0 0 0,0 0 0,0 0 0,0-1 0,-1 1 0,1 0 0,0 0 0,0 0 0,0-1 0,0 1 0,0 0 0,0-1 0,-11 23 0,9-18 0,-20 35 0,-1-2 0,-2 0 0,-29 33 0,-9 2 0,51-57 0,-2 0 0,1-1 0,-2-1 0,-15 12 0,18-15 0,8-7-91,0 1 0,0 1 0,1-1 0,0 0 0,0 1 0,0 0 0,0 0 0,1 0 0,-1 0 0,1 0 0,0 0 0,1 0 0,-1 1 0,0 9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20:41:15.473"/>
    </inkml:context>
    <inkml:brush xml:id="br0">
      <inkml:brushProperty name="width" value="0.2" units="cm"/>
      <inkml:brushProperty name="height" value="0.2" units="cm"/>
      <inkml:brushProperty name="color" value="#E71224"/>
    </inkml:brush>
  </inkml:definitions>
  <inkml:trace contextRef="#ctx0" brushRef="#br0">313 46 24575,'-15'-1'0,"-1"-1"0,1 0 0,0-1 0,0-1 0,-17-7 0,17 6 0,1 1 0,-1 0 0,1 1 0,-1 0 0,-26 0 0,38 2 0,-1 1 0,1 1 0,-1-1 0,1 0 0,-1 1 0,1 0 0,0-1 0,-7 4 0,9-3 0,0 0 0,-1 0 0,1 0 0,0 0 0,0 1 0,0-1 0,0 0 0,0 1 0,0-1 0,0 1 0,0-1 0,0 1 0,1 0 0,-1-1 0,1 1 0,-1 0 0,1-1 0,0 1 0,0 0 0,-1 1 0,-1 34 0,3 75 0,1-36 0,-2-65 0,1 26 0,-2 0 0,-2 0 0,-9 48 0,4-42 0,1-1 0,-1 87 0,17 88 0,-2-39 0,4 52 0,-12-160 0,2 96 0,-1-165 0,0 1 0,1-1 0,-1 1 0,0-1 0,1 1 0,-1-1 0,1 0 0,0 1 0,-1-1 0,1 1 0,0-1 0,0 0 0,0 0 0,0 0 0,0 0 0,0 1 0,0-1 0,0 0 0,0-1 0,1 1 0,-1 0 0,0 0 0,1 0 0,-1-1 0,0 1 0,1-1 0,-1 1 0,1-1 0,-1 0 0,1 1 0,-1-1 0,2 0 0,8 1 0,-1-1 0,1 0 0,19-2 0,-6-1 0,72 3-1365</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20:41:18.164"/>
    </inkml:context>
    <inkml:brush xml:id="br0">
      <inkml:brushProperty name="width" value="0.2" units="cm"/>
      <inkml:brushProperty name="height" value="0.2" units="cm"/>
      <inkml:brushProperty name="color" value="#E71224"/>
    </inkml:brush>
  </inkml:definitions>
  <inkml:trace contextRef="#ctx0" brushRef="#br0">0 1 24575,'45'0'0,"0"2"0,47 8 0,-20 3 0,155 30 0,-220-41 0,0-1 0,0 1 0,0 1 0,-1-1 0,1 1 0,11 7 0,-16-9 0,0 1 0,0 0 0,0 0 0,0 0 0,0 0 0,-1 0 0,1 1 0,0-1 0,-1 0 0,0 1 0,0-1 0,0 1 0,0-1 0,0 1 0,0 0 0,0-1 0,-1 1 0,0 0 0,1 4 0,-1 31 0,-2-1 0,-7 49 0,-2 17 0,8-34 0,2-18 0,-2-1 0,-3 1 0,-18 78 0,3-62 0,-10 37 0,19-57 0,3 1 0,2-1 0,-2 90 0,14-62 0,2 0 0,23 96 0,6 41 0,-36-206 0,1 0 0,0 1 0,-1-1 0,0 0 0,-1 11 0,1-17 0,0 1 0,0 0 0,0-1 0,0 1 0,0 0 0,0-1 0,-1 1 0,1-1 0,0 1 0,-1 0 0,1-1 0,0 1 0,-1-1 0,1 1 0,-1-1 0,1 1 0,-1-1 0,1 1 0,-1-1 0,1 0 0,-1 1 0,1-1 0,-1 0 0,1 1 0,-1-1 0,0 0 0,1 0 0,-1 1 0,0-1 0,1 0 0,-1 0 0,0 0 0,1 0 0,-1 0 0,1 0 0,-1 0 0,0 0 0,1 0 0,-1 0 0,0 0 0,1-1 0,-1 1 0,0 0 0,1 0 0,-1-1 0,1 1 0,-1 0 0,0-1 0,1 1 0,-1-1 0,-63-36 0,41 24 0,0 0 0,-36-14 0,46 21-195,-2 1 0,1 1 0,0 1 0,-1 0 0,1 0 0,-18 1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20:41:15.473"/>
    </inkml:context>
    <inkml:brush xml:id="br0">
      <inkml:brushProperty name="width" value="0.2" units="cm"/>
      <inkml:brushProperty name="height" value="0.2" units="cm"/>
      <inkml:brushProperty name="color" value="#E71224"/>
    </inkml:brush>
  </inkml:definitions>
  <inkml:trace contextRef="#ctx0" brushRef="#br0">313 46 24575,'-15'-1'0,"-1"-1"0,1 0 0,0-1 0,0-1 0,-17-7 0,17 6 0,1 1 0,-1 0 0,1 1 0,-1 0 0,-26 0 0,38 2 0,-1 1 0,1 1 0,-1-1 0,1 0 0,-1 1 0,1 0 0,0-1 0,-7 4 0,9-3 0,0 0 0,-1 0 0,1 0 0,0 0 0,0 1 0,0-1 0,0 0 0,0 1 0,0-1 0,0 1 0,0-1 0,0 1 0,1 0 0,-1-1 0,1 1 0,-1 0 0,1-1 0,0 1 0,0 0 0,-1 1 0,-1 34 0,3 75 0,1-36 0,-2-65 0,1 26 0,-2 0 0,-2 0 0,-9 48 0,4-42 0,1-1 0,-1 87 0,17 88 0,-2-39 0,4 52 0,-12-160 0,2 96 0,-1-165 0,0 1 0,1-1 0,-1 1 0,0-1 0,1 1 0,-1-1 0,1 0 0,0 1 0,-1-1 0,1 1 0,0-1 0,0 0 0,0 0 0,0 0 0,0 0 0,0 1 0,0-1 0,0 0 0,0-1 0,1 1 0,-1 0 0,0 0 0,1 0 0,-1-1 0,0 1 0,1-1 0,-1 1 0,1-1 0,-1 0 0,1 1 0,-1-1 0,2 0 0,8 1 0,-1-1 0,1 0 0,19-2 0,-6-1 0,72 3-1365</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20:41:18.164"/>
    </inkml:context>
    <inkml:brush xml:id="br0">
      <inkml:brushProperty name="width" value="0.2" units="cm"/>
      <inkml:brushProperty name="height" value="0.2" units="cm"/>
      <inkml:brushProperty name="color" value="#E71224"/>
    </inkml:brush>
  </inkml:definitions>
  <inkml:trace contextRef="#ctx0" brushRef="#br0">0 1 24575,'45'0'0,"0"2"0,47 8 0,-20 3 0,155 30 0,-220-41 0,0-1 0,0 1 0,0 1 0,-1-1 0,1 1 0,11 7 0,-16-9 0,0 1 0,0 0 0,0 0 0,0 0 0,0 0 0,-1 0 0,1 1 0,0-1 0,-1 0 0,0 1 0,0-1 0,0 1 0,0-1 0,0 1 0,0 0 0,0-1 0,-1 1 0,0 0 0,1 4 0,-1 31 0,-2-1 0,-7 49 0,-2 17 0,8-34 0,2-18 0,-2-1 0,-3 1 0,-18 78 0,3-62 0,-10 37 0,19-57 0,3 1 0,2-1 0,-2 90 0,14-62 0,2 0 0,23 96 0,6 41 0,-36-206 0,1 0 0,0 1 0,-1-1 0,0 0 0,-1 11 0,1-17 0,0 1 0,0 0 0,0-1 0,0 1 0,0 0 0,0-1 0,-1 1 0,1-1 0,0 1 0,-1 0 0,1-1 0,0 1 0,-1-1 0,1 1 0,-1-1 0,1 1 0,-1-1 0,1 1 0,-1-1 0,1 0 0,-1 1 0,1-1 0,-1 0 0,1 1 0,-1-1 0,0 0 0,1 0 0,-1 1 0,0-1 0,1 0 0,-1 0 0,0 0 0,1 0 0,-1 0 0,1 0 0,-1 0 0,0 0 0,1 0 0,-1 0 0,0 0 0,1-1 0,-1 1 0,0 0 0,1 0 0,-1-1 0,1 1 0,-1 0 0,0-1 0,1 1 0,-1-1 0,-63-36 0,41 24 0,0 0 0,-36-14 0,46 21-195,-2 1 0,1 1 0,0 1 0,-1 0 0,1 0 0,-18 1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3:37:05.402"/>
    </inkml:context>
    <inkml:brush xml:id="br0">
      <inkml:brushProperty name="width" value="0.05" units="cm"/>
      <inkml:brushProperty name="height" value="0.05" units="cm"/>
    </inkml:brush>
  </inkml:definitions>
  <inkml:trace contextRef="#ctx0" brushRef="#br0">1 1162 24575,'0'-1048'0,"0"1045"0,0 0 0,0 1 0,0-1 0,0 0 0,0 0 0,1 1 0,-1-1 0,1 0 0,0 1 0,0-1 0,0 1 0,0-1 0,0 1 0,1-1 0,-1 1 0,1 0 0,-1 0 0,1-1 0,0 1 0,0 0 0,0 1 0,0-1 0,2-2 0,4 1 0,-1 0 0,1 0 0,0 0 0,0 1 0,0 0 0,14-1 0,111-14 0,136-1 0,136 19 0,-171 1 0,45 11 0,293 51 0,-308-30 0,317-1 0,-152-16 0,515 25 0,-557-41 0,280-4 0,-395-18 0,-6-1 0,376-13 0,-74 22 0,-347 15 0,512 15 0,-523-15 0,28 2 0,-236-4 0,1 0 0,0 1 0,0-1 0,-1 0 0,1 1 0,0 0 0,-1 0 0,1 0 0,0 0 0,-1 0 0,0 1 0,1-1 0,-1 1 0,0-1 0,1 1 0,-1 0 0,0 0 0,0 0 0,-1 0 0,1 0 0,2 3 0,-2 0 0,0 0 0,0 0 0,0 0 0,-1 0 0,1 0 0,-1 0 0,-1 0 0,1 1 0,-1-1 0,0 8 0,-1 10 0,-2-1 0,-1 1 0,-1-1 0,-8 24 0,4-8 0,1 0 0,2 0 0,2 0 0,2 1 0,2 54 0,0-74 0,-2 0 0,-7 33 0,5-32 0,0 0 0,0 27 0,5 381-1365,-1-404-5461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3:37:08.335"/>
    </inkml:context>
    <inkml:brush xml:id="br0">
      <inkml:brushProperty name="width" value="0.05" units="cm"/>
      <inkml:brushProperty name="height" value="0.05" units="cm"/>
    </inkml:brush>
  </inkml:definitions>
  <inkml:trace contextRef="#ctx0" brushRef="#br0">0 202 24575,'165'-11'0,"-7"-1"0,163 10 0,309-9 0,-436 1 0,390-11 0,-308 10 0,-12-1 0,-55 14 0,336-18 0,-455 2 0,-54 8 0,58-4 0,83 11 0,-101 2 0,1-3 0,132-18 0,-161 8 0,-12 3 0,0 1 0,59-3 0,164 11 0,140-3 0,-236-7 0,257-6 0,1152 15 0,-1561-2 0,0 2 0,0-1 0,0 2 0,0-1 0,-1 1 0,18 6 0,-24-6 0,0 0 0,-1 0 0,1 0 0,0 0 0,-1 0 0,0 1 0,1-1 0,-1 1 0,0 0 0,0 0 0,-1 0 0,1 1 0,-1-1 0,1 1 0,-1-1 0,0 1 0,0 0 0,-1 0 0,3 6 0,4 22 0,-1 1 0,-2-1 0,3 56 0,-10 105 0,-1-68 0,3-109 0,1 13 0,-1 0 0,-1 0 0,-2 0 0,-1 0 0,-1-1 0,-12 41 0,13-56-227,0 1-1,1 1 1,0-1-1,2 0 1,-1 27-1,2-19-6598</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3:37:11.851"/>
    </inkml:context>
    <inkml:brush xml:id="br0">
      <inkml:brushProperty name="width" value="0.05" units="cm"/>
      <inkml:brushProperty name="height" value="0.05" units="cm"/>
    </inkml:brush>
  </inkml:definitions>
  <inkml:trace contextRef="#ctx0" brushRef="#br0">1 24 24575,'247'-11'0,"-39"2"0,1131 5 0,-743 6 0,-65 42 0,-141-4 0,-244-31 0,303 10 0,2309-20 0,-2736 2 0,-1 2 0,36 7 0,-28-4 0,-26-5 0,0 0 0,-1-1 0,1 1 0,0 1 0,-1-1 0,1 0 0,-1 1 0,1-1 0,-1 1 0,0 0 0,0-1 0,0 1 0,0 0 0,0 0 0,0 1 0,0-1 0,-1 0 0,1 1 0,-1-1 0,1 1 0,-1-1 0,0 1 0,0 0 0,0-1 0,-1 1 0,1 0 0,0 4 0,0 10 0,0-1 0,0 0 0,-4 30 0,0-12 0,3 18 0,0-20 0,-1 1 0,-2 0 0,-9 45 0,8-52-76,1 0 0,0 0 0,4 50 1,-1-42-987,0-15-5764</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3:37:14.835"/>
    </inkml:context>
    <inkml:brush xml:id="br0">
      <inkml:brushProperty name="width" value="0.05" units="cm"/>
      <inkml:brushProperty name="height" value="0.05" units="cm"/>
    </inkml:brush>
  </inkml:definitions>
  <inkml:trace contextRef="#ctx0" brushRef="#br0">23 1446 24575,'3'-153'0,"-7"-163"0,-6 236 0,5 47 0,-2-55 0,8-531 0,0 603 45,1 0-1,6-29 1,2-17-1544,-9 44-5327</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19:30:05.941"/>
    </inkml:context>
    <inkml:brush xml:id="br0">
      <inkml:brushProperty name="width" value="0.1" units="cm"/>
      <inkml:brushProperty name="height" value="0.1" units="cm"/>
      <inkml:brushProperty name="color" value="#004F8B"/>
    </inkml:brush>
  </inkml:definitions>
  <inkml:trace contextRef="#ctx0" brushRef="#br0">2249 0 24575,'6'7'0,"-1"0"0,0 0 0,0 0 0,0 0 0,-1 1 0,-1 0 0,1 0 0,-1 0 0,0 0 0,1 10 0,0 0 0,-1 1 0,0-1 0,-1 32 0,-3 273 0,0-317 0,1 1 0,-2-1 0,1 0 0,0 0 0,-1 0 0,-1 0 0,1 0 0,-1 0 0,1 0 0,-2-1 0,1 1 0,-1-1 0,0 0 0,-5 5 0,1 0 0,-1-1 0,-1 0 0,0-1 0,0 0 0,-1-1 0,-12 7 0,9-7 0,-1 0 0,0-1 0,-1-1 0,0 0 0,-28 4 0,-27 7 0,55-11 0,0-1 0,-1 0 0,0-2 0,-20 2 0,20-3 0,1 1 0,0 0 0,-31 10 0,29-7 0,-1-1 0,-29 3 0,-22-2 0,-73 2 0,33-6 0,-91-2 0,149-5 0,-25 0 0,-86-4 0,-442-4 0,408 15 0,194-1 0,0 0 0,0 0 0,0 0 0,-1 0 0,1 1 0,0 0 0,0-1 0,0 1 0,0 0 0,0 0 0,0 0 0,1 1 0,-1-1 0,0 1 0,1 0 0,-5 3 0,5-3 0,0 1 0,0 0 0,0 0 0,1 0 0,-1 0 0,1 1 0,-1-1 0,1 0 0,0 1 0,1-1 0,-1 0 0,0 1 0,1-1 0,0 1 0,0 3 0,-1 437 0,3-208 0,-1-188 0,2-1 0,11 57 0,-10-78 0,-1 1 0,-2 0 0,-2 41 0,-17 81 0,10-91 0,-3 92 0,10-123-79,-4 30 0,2-35-1128</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4:29:23.444"/>
    </inkml:context>
    <inkml:brush xml:id="br0">
      <inkml:brushProperty name="width" value="0.05" units="cm"/>
      <inkml:brushProperty name="height" value="0.05" units="cm"/>
    </inkml:brush>
  </inkml:definitions>
  <inkml:trace contextRef="#ctx0" brushRef="#br0">0 1 24575</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5:23:02.759"/>
    </inkml:context>
    <inkml:brush xml:id="br0">
      <inkml:brushProperty name="width" value="0.1" units="cm"/>
      <inkml:brushProperty name="height" value="0.1" units="cm"/>
      <inkml:brushProperty name="color" value="#E71224"/>
    </inkml:brush>
  </inkml:definitions>
  <inkml:trace contextRef="#ctx0" brushRef="#br0">3531 4567 24575,'2'-293'0,"-5"-311"0,-19 412 0,12 131 0,-3-99 0,12 77 0,17-343 0,-6 287 0,-9-163 0,-3 134 0,2 116 0,-5-124 0,2 151 0,-1 1 0,0 0 0,-2 1 0,-1-1 0,-13-29 0,-103-219 0,101 218 0,-3 1 0,-1 1 0,-3 1 0,-2 2 0,-48-59 0,-16 1 0,-139-125 0,-10 38 0,220 176 0,-1 2 0,-1 1 0,0 0 0,-1 3 0,-36-13 0,30 13 0,-22-7 0,-1 1 0,0 4 0,-81-12 0,23 5 0,84 14 0,0 1 0,-56-4 0,-183-15 0,168 11 0,-22 7 0,-21-3 0,60 1 0,0 5 0,-94 6 0,43 0 0,102 0 0,-47 8 0,47-5 0,-44 1 0,-336-7 0,413 1 0,0 0 0,0 1 0,-1-1 0,1 0 0,0 0 0,-1 0 0,1 0 0,0 0 0,-1 0 0,1 0 0,0 0 0,0 0 0,-1 0 0,1 0 0,0 0 0,-1 0 0,1 0 0,0 0 0,0-1 0,-1 1 0,1 0 0,0 0 0,-1 0 0,1 0 0,0 0 0,0-1 0,0 1 0,-1 0 0,1 0 0,0-1 0,0 1 0,0 0 0,-1 0 0,1-1 0,0 1 0,0 0 0,0 0 0,0-1 0,0 1 0,0 0 0,-1 0 0,1-1 0,0 1 0,0 0 0,0-1 0,0 1 0,0 0 0,0-1 0,0 1 0,0 0 0,0 0 0,1-1 0,-1 1 0,0 0 0,0-1 0,0 1 0,0 0 0,0 0 0,0-1 0,1 1 0,21-24 0,37-20 0,-34 27 0,43-38 0,-47 36 0,1 2 0,37-24 0,-11 18 0,-36 18 0,1-1 0,-1 0 0,19-12 0,-30 15 0,-11 7 0,-15 15 0,-31 43 0,-122 104 0,161-153 0,12-10 0,0 1 0,0-1 0,1 1 0,-1 0 0,1 0 0,0 1 0,-4 4 0,8-7 0,-1-1 0,0 1 0,1 0 0,-1-1 0,1 1 0,-1 0 0,1-1 0,0 1 0,0 0 0,-1 0 0,1 0 0,1-1 0,-1 1 0,0 0 0,0 0 0,1-1 0,-1 1 0,1 0 0,-1-1 0,1 1 0,0 0 0,-1-1 0,1 1 0,0-1 0,0 1 0,0-1 0,1 0 0,1 3 0,10 8 0,-1 0 0,2-1 0,0-1 0,0 0 0,0-1 0,27 12 0,12 9 0,2 2 0,-36-22 0,0 1 0,-1 0 0,-1 2 0,0 0 0,25 24 0,-26-20 0,0 1 0,-40-38 0,-166-154 0,125 110 0,49 46-273,-2 0 0,0 1 0,-1 1 0,-40-26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5:26:52.967"/>
    </inkml:context>
    <inkml:brush xml:id="br0">
      <inkml:brushProperty name="width" value="0.05" units="cm"/>
      <inkml:brushProperty name="height" value="0.05" units="cm"/>
      <inkml:brushProperty name="color" value="#E71224"/>
    </inkml:brush>
  </inkml:definitions>
  <inkml:trace contextRef="#ctx0" brushRef="#br0">2 0 24575,'-1'87'0,"3"93"0,-2-177 0,0-1 0,1 0 0,-1 1 0,1-1 0,0 0 0,0 1 0,0-1 0,0 0 0,0 0 0,0 0 0,1 0 0,-1 0 0,1 0 0,-1 0 0,1 0 0,0 0 0,0-1 0,0 1 0,0-1 0,0 1 0,0-1 0,0 0 0,0 0 0,0 0 0,1 0 0,-1 0 0,0-1 0,1 1 0,-1-1 0,0 1 0,4-1 0,10 2 0,0-1 0,0-1 0,30-4 0,-14 2 0,77-3 0,0 6 0,201 26 0,-117-4 0,-5-1 0,-106-12 0,137 0 0,27 2 0,255 19 0,478-31 0,-937-2 0,41-7 0,39-3 0,-28 14 0,61-4 0,-25-21 0,-72 14 0,-32 4 0,1 1 0,27 0 0,-1 5 0,-33 1 0,0-2 0,-1 0 0,1-1 0,0-1 0,0-1 0,-1-1 0,32-9 0,0-3 0,-43 15 0,0-1 0,1-1 0,-1 0 0,-1 0 0,12-6 0,-16 7 0,0 0 0,-1 0 0,1-1 0,0 1 0,-1-1 0,1 0 0,-1 1 0,0-1 0,0 0 0,0-1 0,0 1 0,-1 0 0,1-1 0,-1 1 0,0 0 0,1-6 0,2-15-15,-1-1 0,-1 1 0,-1-1 0,-4-39 0,0 11-1275,3 30-5536</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5:26:52.967"/>
    </inkml:context>
    <inkml:brush xml:id="br0">
      <inkml:brushProperty name="width" value="0.05" units="cm"/>
      <inkml:brushProperty name="height" value="0.05" units="cm"/>
      <inkml:brushProperty name="color" value="#E71224"/>
    </inkml:brush>
  </inkml:definitions>
  <inkml:trace contextRef="#ctx0" brushRef="#br0">2 0 24575,'-1'87'0,"3"93"0,-2-177 0,0-1 0,1 0 0,-1 1 0,1-1 0,0 0 0,0 1 0,0-1 0,0 0 0,0 0 0,0 0 0,1 0 0,-1 0 0,1 0 0,-1 0 0,1 0 0,0 0 0,0-1 0,0 1 0,0-1 0,0 1 0,0-1 0,0 0 0,0 0 0,0 0 0,1 0 0,-1 0 0,0-1 0,1 1 0,-1-1 0,0 1 0,4-1 0,10 2 0,0-1 0,0-1 0,30-4 0,-14 2 0,77-3 0,0 6 0,201 26 0,-117-4 0,-5-1 0,-106-12 0,137 0 0,27 2 0,255 19 0,478-31 0,-937-2 0,41-7 0,39-3 0,-28 14 0,61-4 0,-25-21 0,-72 14 0,-32 4 0,1 1 0,27 0 0,-1 5 0,-33 1 0,0-2 0,-1 0 0,1-1 0,0-1 0,0-1 0,-1-1 0,32-9 0,0-3 0,-43 15 0,0-1 0,1-1 0,-1 0 0,-1 0 0,12-6 0,-16 7 0,0 0 0,-1 0 0,1-1 0,0 1 0,-1-1 0,1 0 0,-1 1 0,0-1 0,0 0 0,0-1 0,0 1 0,-1 0 0,1-1 0,-1 1 0,0 0 0,1-6 0,2-15-15,-1-1 0,-1 1 0,-1-1 0,-4-39 0,0 11-1275,3 30-5536</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5:31:03.579"/>
    </inkml:context>
    <inkml:brush xml:id="br0">
      <inkml:brushProperty name="width" value="0.05" units="cm"/>
      <inkml:brushProperty name="height" value="0.05" units="cm"/>
      <inkml:brushProperty name="color" value="#E71224"/>
    </inkml:brush>
  </inkml:definitions>
  <inkml:trace contextRef="#ctx0" brushRef="#br0">0 1 24575,'2007'0'0,"-1974"1"0,49 10 0,-51-6 0,56 2 0,-1396-6 0,622-3 0,682 2 0,-1 0 0,1 0 0,0 0 0,0-1 0,0 0 0,0 0 0,0 0 0,0 0 0,0-1 0,0 0 0,-6-3 0,12 4 0,-1 1 0,0-1 0,0 1 0,1 0 0,-1-1 0,0 1 0,1-1 0,-1 1 0,1 0 0,-1-1 0,1 1 0,-1 0 0,0-1 0,1 1 0,-1 0 0,1 0 0,-1-1 0,1 1 0,-1 0 0,1 0 0,-1 0 0,1 0 0,0 0 0,-1 0 0,1 0 0,-1 0 0,1 0 0,-1 0 0,1 0 0,-1 0 0,2 0 0,22-3 0,102 5 0,209 31 0,-84-5 0,11-25 0,-16-1 0,-149 9 0,-50-5 0,50 0 0,-63-4 0,-1 1 0,62 14 0,-62-9 0,-1-2 0,1-2 0,37 1 0,-63-5 0,47-3 0,-53 3 0,1 0 0,0-1 0,-1 1 0,1 0 0,0-1 0,-1 1 0,1-1 0,-1 1 0,1-1 0,0 0 0,-1 1 0,1-1 0,-1 0 0,0 0 0,1 0 0,-1 0 0,0 0 0,0-1 0,1 1 0,-1 0 0,0-1 0,0 1 0,-1-1 0,1 1 0,1-3 0,-2 3 0,-1 0 0,1-1 0,-1 1 0,1 0 0,-1-1 0,1 1 0,-1 0 0,0-1 0,0 1 0,0 0 0,0 0 0,0 0 0,0 0 0,0 0 0,0 0 0,0 0 0,0 0 0,0 1 0,-1-1 0,1 0 0,0 1 0,-1-1 0,1 0 0,0 1 0,-1 0 0,-2-1 0,-38-10 0,-12 5 0,0 3 0,-91 5 0,33 1 0,-33 9 0,-5 0 0,-1069-13 0,1179-5 0,23-4 0,17 10 0,-1-1 0,1 1 0,0 0 0,0-1 0,0 1 0,0-1 0,-1 1 0,1-1 0,0 1 0,0-1 0,0 1 0,0 0 0,0-1 0,0 1 0,0-1 0,0 1 0,0-1 0,0 1 0,1-1 0,-1 1 0,0-1 0,0 1 0,0 0 0,0-1 0,1 1 0,-1-1 0,0 1 0,1 0 0,-1-1 0,0 1 0,0 0 0,1-1 0,-1 1 0,1 0 0,-1-1 0,3-1 0,1 0 0,-1 0 0,0 0 0,0 1 0,1-1 0,-1 1 0,1 0 0,-1 0 0,1 0 0,0 0 0,-1 1 0,1-1 0,4 1 0,58 1 0,-42 0 0,85 11 0,-77-7 0,56 2 0,630-8 0,-683 3 0,49 8 0,-48-4 0,44 0 0,456-7-1365,-517 1-5461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5:26:52.967"/>
    </inkml:context>
    <inkml:brush xml:id="br0">
      <inkml:brushProperty name="width" value="0.05" units="cm"/>
      <inkml:brushProperty name="height" value="0.05" units="cm"/>
      <inkml:brushProperty name="color" value="#E71224"/>
    </inkml:brush>
  </inkml:definitions>
  <inkml:trace contextRef="#ctx0" brushRef="#br0">2 0 24575,'-1'87'0,"3"93"0,-2-177 0,0-1 0,1 0 0,-1 1 0,1-1 0,0 0 0,0 1 0,0-1 0,0 0 0,0 0 0,0 0 0,1 0 0,-1 0 0,1 0 0,-1 0 0,1 0 0,0 0 0,0-1 0,0 1 0,0-1 0,0 1 0,0-1 0,0 0 0,0 0 0,0 0 0,1 0 0,-1 0 0,0-1 0,1 1 0,-1-1 0,0 1 0,4-1 0,10 2 0,0-1 0,0-1 0,30-4 0,-14 2 0,77-3 0,0 6 0,201 26 0,-117-4 0,-5-1 0,-106-12 0,137 0 0,27 2 0,255 19 0,478-31 0,-937-2 0,41-7 0,39-3 0,-28 14 0,61-4 0,-25-21 0,-72 14 0,-32 4 0,1 1 0,27 0 0,-1 5 0,-33 1 0,0-2 0,-1 0 0,1-1 0,0-1 0,0-1 0,-1-1 0,32-9 0,0-3 0,-43 15 0,0-1 0,1-1 0,-1 0 0,-1 0 0,12-6 0,-16 7 0,0 0 0,-1 0 0,1-1 0,0 1 0,-1-1 0,1 0 0,-1 1 0,0-1 0,0 0 0,0-1 0,0 1 0,-1 0 0,1-1 0,-1 1 0,0 0 0,1-6 0,2-15-15,-1-1 0,-1 1 0,-1-1 0,-4-39 0,0 11-1275,3 30-5536</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5:31:03.579"/>
    </inkml:context>
    <inkml:brush xml:id="br0">
      <inkml:brushProperty name="width" value="0.05" units="cm"/>
      <inkml:brushProperty name="height" value="0.05" units="cm"/>
      <inkml:brushProperty name="color" value="#E71224"/>
    </inkml:brush>
  </inkml:definitions>
  <inkml:trace contextRef="#ctx0" brushRef="#br0">0 1 24575,'2007'0'0,"-1974"1"0,49 10 0,-51-6 0,56 2 0,-1396-6 0,622-3 0,682 2 0,-1 0 0,1 0 0,0 0 0,0-1 0,0 0 0,0 0 0,0 0 0,0 0 0,0-1 0,0 0 0,-6-3 0,12 4 0,-1 1 0,0-1 0,0 1 0,1 0 0,-1-1 0,0 1 0,1-1 0,-1 1 0,1 0 0,-1-1 0,1 1 0,-1 0 0,0-1 0,1 1 0,-1 0 0,1 0 0,-1-1 0,1 1 0,-1 0 0,1 0 0,-1 0 0,1 0 0,0 0 0,-1 0 0,1 0 0,-1 0 0,1 0 0,-1 0 0,1 0 0,-1 0 0,2 0 0,22-3 0,102 5 0,209 31 0,-84-5 0,11-25 0,-16-1 0,-149 9 0,-50-5 0,50 0 0,-63-4 0,-1 1 0,62 14 0,-62-9 0,-1-2 0,1-2 0,37 1 0,-63-5 0,47-3 0,-53 3 0,1 0 0,0-1 0,-1 1 0,1 0 0,0-1 0,-1 1 0,1-1 0,-1 1 0,1-1 0,0 0 0,-1 1 0,1-1 0,-1 0 0,0 0 0,1 0 0,-1 0 0,0 0 0,0-1 0,1 1 0,-1 0 0,0-1 0,0 1 0,-1-1 0,1 1 0,1-3 0,-2 3 0,-1 0 0,1-1 0,-1 1 0,1 0 0,-1-1 0,1 1 0,-1 0 0,0-1 0,0 1 0,0 0 0,0 0 0,0 0 0,0 0 0,0 0 0,0 0 0,0 0 0,0 0 0,0 1 0,-1-1 0,1 0 0,0 1 0,-1-1 0,1 0 0,0 1 0,-1 0 0,-2-1 0,-38-10 0,-12 5 0,0 3 0,-91 5 0,33 1 0,-33 9 0,-5 0 0,-1069-13 0,1179-5 0,23-4 0,17 10 0,-1-1 0,1 1 0,0 0 0,0-1 0,0 1 0,0-1 0,-1 1 0,1-1 0,0 1 0,0-1 0,0 1 0,0 0 0,0-1 0,0 1 0,0-1 0,0 1 0,0-1 0,0 1 0,1-1 0,-1 1 0,0-1 0,0 1 0,0 0 0,0-1 0,1 1 0,-1-1 0,0 1 0,1 0 0,-1-1 0,0 1 0,0 0 0,1-1 0,-1 1 0,1 0 0,-1-1 0,3-1 0,1 0 0,-1 0 0,0 0 0,0 1 0,1-1 0,-1 1 0,1 0 0,-1 0 0,1 0 0,0 0 0,-1 1 0,1-1 0,4 1 0,58 1 0,-42 0 0,85 11 0,-77-7 0,56 2 0,630-8 0,-683 3 0,49 8 0,-48-4 0,44 0 0,456-7-1365,-517 1-5461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5:26:52.967"/>
    </inkml:context>
    <inkml:brush xml:id="br0">
      <inkml:brushProperty name="width" value="0.05" units="cm"/>
      <inkml:brushProperty name="height" value="0.05" units="cm"/>
      <inkml:brushProperty name="color" value="#E71224"/>
    </inkml:brush>
  </inkml:definitions>
  <inkml:trace contextRef="#ctx0" brushRef="#br0">2 0 24575,'-1'87'0,"3"93"0,-2-177 0,0-1 0,1 0 0,-1 1 0,1-1 0,0 0 0,0 1 0,0-1 0,0 0 0,0 0 0,0 0 0,1 0 0,-1 0 0,1 0 0,-1 0 0,1 0 0,0 0 0,0-1 0,0 1 0,0-1 0,0 1 0,0-1 0,0 0 0,0 0 0,0 0 0,1 0 0,-1 0 0,0-1 0,1 1 0,-1-1 0,0 1 0,4-1 0,10 2 0,0-1 0,0-1 0,30-4 0,-14 2 0,77-3 0,0 6 0,201 26 0,-117-4 0,-5-1 0,-106-12 0,137 0 0,27 2 0,255 19 0,478-31 0,-937-2 0,41-7 0,39-3 0,-28 14 0,61-4 0,-25-21 0,-72 14 0,-32 4 0,1 1 0,27 0 0,-1 5 0,-33 1 0,0-2 0,-1 0 0,1-1 0,0-1 0,0-1 0,-1-1 0,32-9 0,0-3 0,-43 15 0,0-1 0,1-1 0,-1 0 0,-1 0 0,12-6 0,-16 7 0,0 0 0,-1 0 0,1-1 0,0 1 0,-1-1 0,1 0 0,-1 1 0,0-1 0,0 0 0,0-1 0,0 1 0,-1 0 0,1-1 0,-1 1 0,0 0 0,1-6 0,2-15-15,-1-1 0,-1 1 0,-1-1 0,-4-39 0,0 11-1275,3 30-5536</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5:31:03.579"/>
    </inkml:context>
    <inkml:brush xml:id="br0">
      <inkml:brushProperty name="width" value="0.05" units="cm"/>
      <inkml:brushProperty name="height" value="0.05" units="cm"/>
      <inkml:brushProperty name="color" value="#E71224"/>
    </inkml:brush>
  </inkml:definitions>
  <inkml:trace contextRef="#ctx0" brushRef="#br0">0 1 24575,'2007'0'0,"-1974"1"0,49 10 0,-51-6 0,56 2 0,-1396-6 0,622-3 0,682 2 0,-1 0 0,1 0 0,0 0 0,0-1 0,0 0 0,0 0 0,0 0 0,0 0 0,0-1 0,0 0 0,-6-3 0,12 4 0,-1 1 0,0-1 0,0 1 0,1 0 0,-1-1 0,0 1 0,1-1 0,-1 1 0,1 0 0,-1-1 0,1 1 0,-1 0 0,0-1 0,1 1 0,-1 0 0,1 0 0,-1-1 0,1 1 0,-1 0 0,1 0 0,-1 0 0,1 0 0,0 0 0,-1 0 0,1 0 0,-1 0 0,1 0 0,-1 0 0,1 0 0,-1 0 0,2 0 0,22-3 0,102 5 0,209 31 0,-84-5 0,11-25 0,-16-1 0,-149 9 0,-50-5 0,50 0 0,-63-4 0,-1 1 0,62 14 0,-62-9 0,-1-2 0,1-2 0,37 1 0,-63-5 0,47-3 0,-53 3 0,1 0 0,0-1 0,-1 1 0,1 0 0,0-1 0,-1 1 0,1-1 0,-1 1 0,1-1 0,0 0 0,-1 1 0,1-1 0,-1 0 0,0 0 0,1 0 0,-1 0 0,0 0 0,0-1 0,1 1 0,-1 0 0,0-1 0,0 1 0,-1-1 0,1 1 0,1-3 0,-2 3 0,-1 0 0,1-1 0,-1 1 0,1 0 0,-1-1 0,1 1 0,-1 0 0,0-1 0,0 1 0,0 0 0,0 0 0,0 0 0,0 0 0,0 0 0,0 0 0,0 0 0,0 0 0,0 1 0,-1-1 0,1 0 0,0 1 0,-1-1 0,1 0 0,0 1 0,-1 0 0,-2-1 0,-38-10 0,-12 5 0,0 3 0,-91 5 0,33 1 0,-33 9 0,-5 0 0,-1069-13 0,1179-5 0,23-4 0,17 10 0,-1-1 0,1 1 0,0 0 0,0-1 0,0 1 0,0-1 0,-1 1 0,1-1 0,0 1 0,0-1 0,0 1 0,0 0 0,0-1 0,0 1 0,0-1 0,0 1 0,0-1 0,0 1 0,1-1 0,-1 1 0,0-1 0,0 1 0,0 0 0,0-1 0,1 1 0,-1-1 0,0 1 0,1 0 0,-1-1 0,0 1 0,0 0 0,1-1 0,-1 1 0,1 0 0,-1-1 0,3-1 0,1 0 0,-1 0 0,0 0 0,0 1 0,1-1 0,-1 1 0,1 0 0,-1 0 0,1 0 0,0 0 0,-1 1 0,1-1 0,4 1 0,58 1 0,-42 0 0,85 11 0,-77-7 0,56 2 0,630-8 0,-683 3 0,49 8 0,-48-4 0,44 0 0,456-7-1365,-517 1-5461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5:26:52.967"/>
    </inkml:context>
    <inkml:brush xml:id="br0">
      <inkml:brushProperty name="width" value="0.05" units="cm"/>
      <inkml:brushProperty name="height" value="0.05" units="cm"/>
      <inkml:brushProperty name="color" value="#E71224"/>
    </inkml:brush>
  </inkml:definitions>
  <inkml:trace contextRef="#ctx0" brushRef="#br0">2 0 24575,'-1'87'0,"3"93"0,-2-177 0,0-1 0,1 0 0,-1 1 0,1-1 0,0 0 0,0 1 0,0-1 0,0 0 0,0 0 0,0 0 0,1 0 0,-1 0 0,1 0 0,-1 0 0,1 0 0,0 0 0,0-1 0,0 1 0,0-1 0,0 1 0,0-1 0,0 0 0,0 0 0,0 0 0,1 0 0,-1 0 0,0-1 0,1 1 0,-1-1 0,0 1 0,4-1 0,10 2 0,0-1 0,0-1 0,30-4 0,-14 2 0,77-3 0,0 6 0,201 26 0,-117-4 0,-5-1 0,-106-12 0,137 0 0,27 2 0,255 19 0,478-31 0,-937-2 0,41-7 0,39-3 0,-28 14 0,61-4 0,-25-21 0,-72 14 0,-32 4 0,1 1 0,27 0 0,-1 5 0,-33 1 0,0-2 0,-1 0 0,1-1 0,0-1 0,0-1 0,-1-1 0,32-9 0,0-3 0,-43 15 0,0-1 0,1-1 0,-1 0 0,-1 0 0,12-6 0,-16 7 0,0 0 0,-1 0 0,1-1 0,0 1 0,-1-1 0,1 0 0,-1 1 0,0-1 0,0 0 0,0-1 0,0 1 0,-1 0 0,1-1 0,-1 1 0,0 0 0,1-6 0,2-15-15,-1-1 0,-1 1 0,-1-1 0,-4-39 0,0 11-1275,3 30-5536</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19:30:05.942"/>
    </inkml:context>
    <inkml:brush xml:id="br0">
      <inkml:brushProperty name="width" value="0.1" units="cm"/>
      <inkml:brushProperty name="height" value="0.1" units="cm"/>
      <inkml:brushProperty name="color" value="#004F8B"/>
    </inkml:brush>
  </inkml:definitions>
  <inkml:trace contextRef="#ctx0" brushRef="#br0">22 1 24575,'-11'277'0,"13"-179"0,-4 129 0,-3-193 0,3-26 0,1-1 0,0 1 0,0 0 0,1-1 0,0 15 0,1-20 0,-1 0 0,1 0 0,0 1 0,-1-1 0,1 0 0,0 0 0,0 0 0,1 0 0,-1 0 0,0 0 0,1-1 0,-1 1 0,1 0 0,-1-1 0,1 1 0,0-1 0,0 1 0,-1-1 0,1 0 0,0 0 0,0 0 0,1 0 0,-1 0 0,2 1 0,15 4 0,0-1 0,0-1 0,1 0 0,28 0 0,83-3 0,-77-1 0,1155 0 0,-868 11 0,-263-7 0,-1 2 0,96 21 0,-148-23 0,39 0 0,-12-2 0,15 10 0,-65-12 0,-1 0 0,0 1 0,1-1 0,-1 1 0,0 0 0,0-1 0,1 1 0,-1 0 0,0 0 0,0 0 0,0 0 0,0 0 0,0 0 0,0 0 0,0 0 0,-1 0 0,1 0 0,0 0 0,-1 1 0,1-1 0,0 0 0,-1 1 0,0-1 0,1 0 0,-1 1 0,0-1 0,1 0 0,-1 3 0,1 6 0,-1 1 0,-1 19 0,1-19 0,-2 347 0,2-210 0,12-2 0,-5-97 0,-1 60 0,-7 477-1365</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5:31:03.579"/>
    </inkml:context>
    <inkml:brush xml:id="br0">
      <inkml:brushProperty name="width" value="0.05" units="cm"/>
      <inkml:brushProperty name="height" value="0.05" units="cm"/>
      <inkml:brushProperty name="color" value="#E71224"/>
    </inkml:brush>
  </inkml:definitions>
  <inkml:trace contextRef="#ctx0" brushRef="#br0">0 1 24575,'2007'0'0,"-1974"1"0,49 10 0,-51-6 0,56 2 0,-1396-6 0,622-3 0,682 2 0,-1 0 0,1 0 0,0 0 0,0-1 0,0 0 0,0 0 0,0 0 0,0 0 0,0-1 0,0 0 0,-6-3 0,12 4 0,-1 1 0,0-1 0,0 1 0,1 0 0,-1-1 0,0 1 0,1-1 0,-1 1 0,1 0 0,-1-1 0,1 1 0,-1 0 0,0-1 0,1 1 0,-1 0 0,1 0 0,-1-1 0,1 1 0,-1 0 0,1 0 0,-1 0 0,1 0 0,0 0 0,-1 0 0,1 0 0,-1 0 0,1 0 0,-1 0 0,1 0 0,-1 0 0,2 0 0,22-3 0,102 5 0,209 31 0,-84-5 0,11-25 0,-16-1 0,-149 9 0,-50-5 0,50 0 0,-63-4 0,-1 1 0,62 14 0,-62-9 0,-1-2 0,1-2 0,37 1 0,-63-5 0,47-3 0,-53 3 0,1 0 0,0-1 0,-1 1 0,1 0 0,0-1 0,-1 1 0,1-1 0,-1 1 0,1-1 0,0 0 0,-1 1 0,1-1 0,-1 0 0,0 0 0,1 0 0,-1 0 0,0 0 0,0-1 0,1 1 0,-1 0 0,0-1 0,0 1 0,-1-1 0,1 1 0,1-3 0,-2 3 0,-1 0 0,1-1 0,-1 1 0,1 0 0,-1-1 0,1 1 0,-1 0 0,0-1 0,0 1 0,0 0 0,0 0 0,0 0 0,0 0 0,0 0 0,0 0 0,0 0 0,0 0 0,0 1 0,-1-1 0,1 0 0,0 1 0,-1-1 0,1 0 0,0 1 0,-1 0 0,-2-1 0,-38-10 0,-12 5 0,0 3 0,-91 5 0,33 1 0,-33 9 0,-5 0 0,-1069-13 0,1179-5 0,23-4 0,17 10 0,-1-1 0,1 1 0,0 0 0,0-1 0,0 1 0,0-1 0,-1 1 0,1-1 0,0 1 0,0-1 0,0 1 0,0 0 0,0-1 0,0 1 0,0-1 0,0 1 0,0-1 0,0 1 0,1-1 0,-1 1 0,0-1 0,0 1 0,0 0 0,0-1 0,1 1 0,-1-1 0,0 1 0,1 0 0,-1-1 0,0 1 0,0 0 0,1-1 0,-1 1 0,1 0 0,-1-1 0,3-1 0,1 0 0,-1 0 0,0 0 0,0 1 0,1-1 0,-1 1 0,1 0 0,-1 0 0,1 0 0,0 0 0,-1 1 0,1-1 0,4 1 0,58 1 0,-42 0 0,85 11 0,-77-7 0,56 2 0,630-8 0,-683 3 0,49 8 0,-48-4 0,44 0 0,456-7-1365,-517 1-5461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9T05:47:19.097"/>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0 149,'0'-1,"1"0,-1 0,0 0,1 0,-1 0,0 1,1-1,-1 0,1 0,0 0,-1 1,1-1,0 0,-1 1,1-1,0 1,-1-1,1 1,0-1,0 1,0-1,0 1,0 0,-1 0,1-1,0 1,2 0,31-5,-24 4,87-11,167 2,603 10,-824-2,46-8,-48 5,55-2,552 8,-1467-1,674-12,62 2,44 7,-326-17,146 9,-4 0,214 11,0 0,-1-1,1 0,0-1,-9-2,4-1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7:22:33.523"/>
    </inkml:context>
    <inkml:brush xml:id="br0">
      <inkml:brushProperty name="width" value="0.1" units="cm"/>
      <inkml:brushProperty name="height" value="0.1" units="cm"/>
      <inkml:brushProperty name="color" value="#008C3A"/>
    </inkml:brush>
  </inkml:definitions>
  <inkml:trace contextRef="#ctx0" brushRef="#br0">1 1642 24575,'0'20'0,"2"0"0,1 0 0,0-1 0,1 1 0,1-1 0,1 0 0,1-1 0,13 28 0,7 4 0,57 78 0,17 32 0,-91-145 0,5 8 0,2-1 0,0-1 0,27 26 0,-41-43 0,1-1 0,-1 1 0,1-1 0,0 0 0,0 0 0,0 0 0,1-1 0,-1 1 0,1-1 0,-1 0 0,1-1 0,0 1 0,-1-1 0,1 0 0,0 0 0,0 0 0,0 0 0,0-1 0,0 0 0,0 0 0,0-1 0,0 1 0,0-1 0,0 0 0,8-3 0,5-7 0,1-1 0,-2-1 0,1 0 0,-2-1 0,0-1 0,-1-1 0,26-33 0,-2 4 0,914-968 0,-488 528 0,-288 295 0,94-140 0,-237 286 0,7-8-1365,-7 13-5461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9T05:47:19.097"/>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0 149,'0'-1,"1"0,-1 0,0 0,1 0,-1 0,0 1,1-1,-1 0,1 0,0 0,-1 1,1-1,0 0,-1 1,1-1,0 1,-1-1,1 1,0-1,0 1,0-1,0 1,0 0,-1 0,1-1,0 1,2 0,31-5,-24 4,87-11,167 2,603 10,-824-2,46-8,-48 5,55-2,552 8,-1467-1,674-12,62 2,44 7,-326-17,146 9,-4 0,214 11,0 0,-1-1,1 0,0-1,-9-2,4-1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19:30:05.943"/>
    </inkml:context>
    <inkml:brush xml:id="br0">
      <inkml:brushProperty name="width" value="0.1" units="cm"/>
      <inkml:brushProperty name="height" value="0.1" units="cm"/>
      <inkml:brushProperty name="color" value="#004F8B"/>
    </inkml:brush>
  </inkml:definitions>
  <inkml:trace contextRef="#ctx0" brushRef="#br0">2322 0 24575,'11'197'0,"-8"43"0,-5-129 0,3-55 0,-2 64 0,1-119 0,0 0 0,0 0 0,0 1 0,-1-1 0,1 0 0,0 0 0,-1 0 0,1 0 0,-1 0 0,1 0 0,-1 1 0,1-1 0,-1 0 0,0 0 0,1-1 0,-1 1 0,0 0 0,0 0 0,0 0 0,0 0 0,0-1 0,0 1 0,-1 0 0,-1 0 0,0 0 0,1 0 0,-1 0 0,0-1 0,0 1 0,1-1 0,-1 0 0,0 1 0,-5-2 0,-7-1 0,0 0 0,1-2 0,-16-5 0,19 6 0,-69-20 0,-168-41 0,246 63 0,-232-32 0,117 23 0,-107-4 0,90 16 0,-196-4 0,256-1 0,-175-5 0,-220 8 0,467 0 0,1 0 0,-1 0 0,1 0 0,-1 0 0,0 1 0,1-1 0,-1 0 0,1 1 0,-1-1 0,1 1 0,-1-1 0,1 1 0,-1 0 0,1-1 0,-1 1 0,1 0 0,0 0 0,-3 2 0,3-1 0,0 0 0,0 0 0,0 1 0,0-1 0,0 0 0,0 1 0,1-1 0,-1 0 0,1 1 0,0-1 0,-1 0 0,1 5 0,7 152 0,-1-86 0,4 66 0,3 121 0,-4 23 0,-4 138 0,-7-237 0,0-157 0,-9 54 0,0-12 0,3-28-1365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A276F144-9A5A-4C19-9841-AA86F457125C}" type="datetimeFigureOut">
              <a:rPr lang="en-US" smtClean="0"/>
              <a:t>10/31/2023</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09A7C9EB-9578-4429-9158-7934B296FDDC}" type="slidenum">
              <a:rPr lang="en-US" smtClean="0"/>
              <a:t>‹#›</a:t>
            </a:fld>
            <a:endParaRPr lang="en-US"/>
          </a:p>
        </p:txBody>
      </p:sp>
    </p:spTree>
    <p:extLst>
      <p:ext uri="{BB962C8B-B14F-4D97-AF65-F5344CB8AC3E}">
        <p14:creationId xmlns:p14="http://schemas.microsoft.com/office/powerpoint/2010/main" val="1162083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05052" y="219278"/>
            <a:ext cx="4123690" cy="391795"/>
          </a:xfrm>
          <a:prstGeom prst="rect">
            <a:avLst/>
          </a:prstGeom>
        </p:spPr>
        <p:txBody>
          <a:bodyPr wrap="square" lIns="0" tIns="0" rIns="0" bIns="0">
            <a:spAutoFit/>
          </a:bodyPr>
          <a:lstStyle>
            <a:lvl1pPr>
              <a:defRPr sz="2400" b="0" i="0">
                <a:solidFill>
                  <a:schemeClr val="tx1"/>
                </a:solidFill>
                <a:latin typeface="Calibri"/>
                <a:cs typeface="Calibri"/>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4A264684-B5DE-4471-999D-A89FE7167EDE}" type="datetime1">
              <a:rPr lang="en-US" smtClean="0"/>
              <a:t>10/31/2023</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1800" b="1"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AB496B8D-F1C7-4698-A670-934D1C094377}" type="datetime1">
              <a:rPr lang="en-US" smtClean="0"/>
              <a:t>10/31/2023</a:t>
            </a:fld>
            <a:endParaRPr lang="en-US"/>
          </a:p>
        </p:txBody>
      </p:sp>
      <p:sp>
        <p:nvSpPr>
          <p:cNvPr id="6" name="Holder 6"/>
          <p:cNvSpPr>
            <a:spLocks noGrp="1"/>
          </p:cNvSpPr>
          <p:nvPr>
            <p:ph type="sldNum" sz="quarter" idx="7"/>
          </p:nvPr>
        </p:nvSpPr>
        <p:spPr/>
        <p:txBody>
          <a:bodyPr lIns="0" tIns="0" rIns="0" bIns="0"/>
          <a:lstStyle>
            <a:lvl1pPr algn="r">
              <a:defRPr>
                <a:solidFill>
                  <a:schemeClr val="tx1"/>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B9B741FD-8C9F-4A96-83C6-F6C37F5110EC}" type="datetime1">
              <a:rPr lang="en-US" smtClean="0"/>
              <a:t>10/31/2023</a:t>
            </a:fld>
            <a:endParaRPr lang="en-US"/>
          </a:p>
        </p:txBody>
      </p:sp>
      <p:sp>
        <p:nvSpPr>
          <p:cNvPr id="7" name="Holder 7"/>
          <p:cNvSpPr>
            <a:spLocks noGrp="1"/>
          </p:cNvSpPr>
          <p:nvPr>
            <p:ph type="sldNum" sz="quarter" idx="7"/>
          </p:nvPr>
        </p:nvSpPr>
        <p:spPr/>
        <p:txBody>
          <a:bodyPr lIns="0" tIns="0" rIns="0" bIns="0"/>
          <a:lstStyle>
            <a:lvl1pPr algn="r">
              <a:defRPr>
                <a:solidFill>
                  <a:schemeClr val="tx1"/>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8EAA4857-787A-4808-B2E4-B31FE3774D3A}" type="datetime1">
              <a:rPr lang="en-US" smtClean="0"/>
              <a:t>10/31/2023</a:t>
            </a:fld>
            <a:endParaRPr lang="en-US"/>
          </a:p>
        </p:txBody>
      </p:sp>
      <p:sp>
        <p:nvSpPr>
          <p:cNvPr id="5" name="Holder 5"/>
          <p:cNvSpPr>
            <a:spLocks noGrp="1"/>
          </p:cNvSpPr>
          <p:nvPr>
            <p:ph type="sldNum" sz="quarter" idx="7"/>
          </p:nvPr>
        </p:nvSpPr>
        <p:spPr/>
        <p:txBody>
          <a:bodyPr lIns="0" tIns="0" rIns="0" bIns="0"/>
          <a:lstStyle>
            <a:lvl1pPr algn="r">
              <a:defRPr>
                <a:solidFill>
                  <a:schemeClr val="tx1"/>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78B8F724-08DC-4554-8E21-4E36C1B4DF66}" type="datetime1">
              <a:rPr lang="en-US" smtClean="0"/>
              <a:t>10/31/2023</a:t>
            </a:fld>
            <a:endParaRPr lang="en-US"/>
          </a:p>
        </p:txBody>
      </p:sp>
      <p:sp>
        <p:nvSpPr>
          <p:cNvPr id="4" name="Holder 4"/>
          <p:cNvSpPr>
            <a:spLocks noGrp="1"/>
          </p:cNvSpPr>
          <p:nvPr>
            <p:ph type="sldNum" sz="quarter" idx="7"/>
          </p:nvPr>
        </p:nvSpPr>
        <p:spPr/>
        <p:txBody>
          <a:bodyPr lIns="0" tIns="0" rIns="0" bIns="0"/>
          <a:lstStyle>
            <a:lvl1pPr algn="r">
              <a:defRPr>
                <a:solidFill>
                  <a:schemeClr val="tx1"/>
                </a:solidFill>
              </a:defRPr>
            </a:lvl1p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492240"/>
            <a:ext cx="12192000" cy="365760"/>
          </a:xfrm>
          <a:custGeom>
            <a:avLst/>
            <a:gdLst/>
            <a:ahLst/>
            <a:cxnLst/>
            <a:rect l="l" t="t" r="r" b="b"/>
            <a:pathLst>
              <a:path w="12192000" h="365759">
                <a:moveTo>
                  <a:pt x="12192000" y="0"/>
                </a:moveTo>
                <a:lnTo>
                  <a:pt x="0" y="0"/>
                </a:lnTo>
                <a:lnTo>
                  <a:pt x="0" y="365760"/>
                </a:lnTo>
                <a:lnTo>
                  <a:pt x="12192000" y="365760"/>
                </a:lnTo>
                <a:lnTo>
                  <a:pt x="12192000" y="0"/>
                </a:lnTo>
                <a:close/>
              </a:path>
            </a:pathLst>
          </a:custGeom>
          <a:solidFill>
            <a:srgbClr val="4471C4"/>
          </a:solidFill>
        </p:spPr>
        <p:txBody>
          <a:bodyPr wrap="square" lIns="0" tIns="0" rIns="0" bIns="0" rtlCol="0"/>
          <a:lstStyle/>
          <a:p>
            <a:endParaRPr/>
          </a:p>
        </p:txBody>
      </p:sp>
      <p:sp>
        <p:nvSpPr>
          <p:cNvPr id="17" name="bg object 17"/>
          <p:cNvSpPr/>
          <p:nvPr/>
        </p:nvSpPr>
        <p:spPr>
          <a:xfrm>
            <a:off x="0" y="6492240"/>
            <a:ext cx="12192000" cy="365760"/>
          </a:xfrm>
          <a:custGeom>
            <a:avLst/>
            <a:gdLst/>
            <a:ahLst/>
            <a:cxnLst/>
            <a:rect l="l" t="t" r="r" b="b"/>
            <a:pathLst>
              <a:path w="12192000" h="365759">
                <a:moveTo>
                  <a:pt x="0" y="365760"/>
                </a:moveTo>
                <a:lnTo>
                  <a:pt x="12192000" y="365760"/>
                </a:lnTo>
                <a:lnTo>
                  <a:pt x="12192000" y="0"/>
                </a:lnTo>
                <a:lnTo>
                  <a:pt x="0" y="0"/>
                </a:lnTo>
                <a:lnTo>
                  <a:pt x="0" y="365760"/>
                </a:lnTo>
                <a:close/>
              </a:path>
            </a:pathLst>
          </a:custGeom>
          <a:ln w="12700">
            <a:solidFill>
              <a:srgbClr val="2E528F"/>
            </a:solidFill>
          </a:ln>
        </p:spPr>
        <p:txBody>
          <a:bodyPr wrap="square" lIns="0" tIns="0" rIns="0" bIns="0" rtlCol="0"/>
          <a:lstStyle/>
          <a:p>
            <a:endParaRPr/>
          </a:p>
        </p:txBody>
      </p:sp>
      <p:sp>
        <p:nvSpPr>
          <p:cNvPr id="2" name="Holder 2"/>
          <p:cNvSpPr>
            <a:spLocks noGrp="1"/>
          </p:cNvSpPr>
          <p:nvPr>
            <p:ph type="title"/>
          </p:nvPr>
        </p:nvSpPr>
        <p:spPr>
          <a:xfrm>
            <a:off x="905052" y="219278"/>
            <a:ext cx="4349115" cy="391795"/>
          </a:xfrm>
          <a:prstGeom prst="rect">
            <a:avLst/>
          </a:prstGeom>
        </p:spPr>
        <p:txBody>
          <a:bodyPr wrap="square" lIns="0" tIns="0" rIns="0" bIns="0">
            <a:spAutoFit/>
          </a:bodyPr>
          <a:lstStyle>
            <a:lvl1pPr>
              <a:defRPr sz="2400" b="0" i="0">
                <a:solidFill>
                  <a:schemeClr val="tx1"/>
                </a:solidFill>
                <a:latin typeface="Calibri"/>
                <a:cs typeface="Calibri"/>
              </a:defRPr>
            </a:lvl1pPr>
          </a:lstStyle>
          <a:p>
            <a:endParaRPr/>
          </a:p>
        </p:txBody>
      </p:sp>
      <p:sp>
        <p:nvSpPr>
          <p:cNvPr id="3" name="Holder 3"/>
          <p:cNvSpPr>
            <a:spLocks noGrp="1"/>
          </p:cNvSpPr>
          <p:nvPr>
            <p:ph type="body" idx="1"/>
          </p:nvPr>
        </p:nvSpPr>
        <p:spPr>
          <a:xfrm>
            <a:off x="789228" y="1373504"/>
            <a:ext cx="9636760" cy="1946275"/>
          </a:xfrm>
          <a:prstGeom prst="rect">
            <a:avLst/>
          </a:prstGeom>
        </p:spPr>
        <p:txBody>
          <a:bodyPr wrap="square" lIns="0" tIns="0" rIns="0" bIns="0">
            <a:spAutoFit/>
          </a:bodyPr>
          <a:lstStyle>
            <a:lvl1pPr>
              <a:defRPr sz="1800" b="1"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E8B4CACC-E5C9-450A-9E1E-54F34D7E32FD}" type="datetime1">
              <a:rPr lang="en-US" smtClean="0"/>
              <a:t>10/31/2023</a:t>
            </a:fld>
            <a:endParaRPr lang="en-US"/>
          </a:p>
        </p:txBody>
      </p:sp>
      <p:sp>
        <p:nvSpPr>
          <p:cNvPr id="6" name="Holder 6"/>
          <p:cNvSpPr>
            <a:spLocks noGrp="1"/>
          </p:cNvSpPr>
          <p:nvPr>
            <p:ph type="sldNum" sz="quarter" idx="7"/>
          </p:nvPr>
        </p:nvSpPr>
        <p:spPr>
          <a:xfrm>
            <a:off x="9296400" y="6536620"/>
            <a:ext cx="2804160" cy="276999"/>
          </a:xfrm>
          <a:prstGeom prst="rect">
            <a:avLst/>
          </a:prstGeom>
        </p:spPr>
        <p:txBody>
          <a:bodyPr wrap="square" lIns="0" tIns="0" rIns="0" bIns="0">
            <a:spAutoFit/>
          </a:bodyPr>
          <a:lstStyle>
            <a:lvl1pPr algn="r">
              <a:defRPr>
                <a:solidFill>
                  <a:schemeClr val="tx1"/>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cs.montana.edu/pearsall/classes/fall2023/476/main.html" TargetMode="Externa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customXml" Target="../ink/ink7.xml"/><Relationship Id="rId7" Type="http://schemas.openxmlformats.org/officeDocument/2006/relationships/customXml" Target="../ink/ink9.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customXml" Target="../ink/ink8.xml"/><Relationship Id="rId10" Type="http://schemas.openxmlformats.org/officeDocument/2006/relationships/image" Target="../media/image13.png"/><Relationship Id="rId4" Type="http://schemas.openxmlformats.org/officeDocument/2006/relationships/image" Target="../media/image10.png"/><Relationship Id="rId9" Type="http://schemas.openxmlformats.org/officeDocument/2006/relationships/customXml" Target="../ink/ink10.xml"/></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customXml" Target="../ink/ink11.xml"/><Relationship Id="rId7" Type="http://schemas.openxmlformats.org/officeDocument/2006/relationships/customXml" Target="../ink/ink1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customXml" Target="../ink/ink12.xml"/><Relationship Id="rId10" Type="http://schemas.openxmlformats.org/officeDocument/2006/relationships/image" Target="../media/image13.png"/><Relationship Id="rId4" Type="http://schemas.openxmlformats.org/officeDocument/2006/relationships/image" Target="../media/image10.png"/><Relationship Id="rId9" Type="http://schemas.openxmlformats.org/officeDocument/2006/relationships/customXml" Target="../ink/ink14.xml"/></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customXml" Target="../ink/ink20.xml"/><Relationship Id="rId3" Type="http://schemas.openxmlformats.org/officeDocument/2006/relationships/customXml" Target="../ink/ink15.xml"/><Relationship Id="rId7" Type="http://schemas.openxmlformats.org/officeDocument/2006/relationships/customXml" Target="../ink/ink17.xml"/><Relationship Id="rId12"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customXml" Target="../ink/ink19.xml"/><Relationship Id="rId5" Type="http://schemas.openxmlformats.org/officeDocument/2006/relationships/customXml" Target="../ink/ink16.xml"/><Relationship Id="rId10" Type="http://schemas.openxmlformats.org/officeDocument/2006/relationships/image" Target="../media/image13.png"/><Relationship Id="rId4" Type="http://schemas.openxmlformats.org/officeDocument/2006/relationships/image" Target="../media/image10.png"/><Relationship Id="rId9" Type="http://schemas.openxmlformats.org/officeDocument/2006/relationships/customXml" Target="../ink/ink18.xml"/><Relationship Id="rId1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root-servers.org/"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7"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ustomXml" Target="../ink/ink22.xml"/><Relationship Id="rId5" Type="http://schemas.openxmlformats.org/officeDocument/2006/relationships/image" Target="../media/image18.png"/><Relationship Id="rId4" Type="http://schemas.openxmlformats.org/officeDocument/2006/relationships/customXml" Target="../ink/ink21.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ustomXml" Target="../ink/ink24.xml"/><Relationship Id="rId5" Type="http://schemas.openxmlformats.org/officeDocument/2006/relationships/image" Target="../media/image21.png"/><Relationship Id="rId4" Type="http://schemas.openxmlformats.org/officeDocument/2006/relationships/customXml" Target="../ink/ink23.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customXml" Target="../ink/ink27.xml"/><Relationship Id="rId13" Type="http://schemas.openxmlformats.org/officeDocument/2006/relationships/image" Target="../media/image27.png"/><Relationship Id="rId3" Type="http://schemas.openxmlformats.org/officeDocument/2006/relationships/image" Target="../media/image23.png"/><Relationship Id="rId7" Type="http://schemas.openxmlformats.org/officeDocument/2006/relationships/image" Target="../media/image25.png"/><Relationship Id="rId12" Type="http://schemas.openxmlformats.org/officeDocument/2006/relationships/customXml" Target="../ink/ink30.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ustomXml" Target="../ink/ink26.xml"/><Relationship Id="rId11" Type="http://schemas.openxmlformats.org/officeDocument/2006/relationships/customXml" Target="../ink/ink29.xml"/><Relationship Id="rId5" Type="http://schemas.openxmlformats.org/officeDocument/2006/relationships/image" Target="../media/image24.png"/><Relationship Id="rId10" Type="http://schemas.openxmlformats.org/officeDocument/2006/relationships/image" Target="../media/image26.png"/><Relationship Id="rId4" Type="http://schemas.openxmlformats.org/officeDocument/2006/relationships/customXml" Target="../ink/ink25.xml"/><Relationship Id="rId9" Type="http://schemas.openxmlformats.org/officeDocument/2006/relationships/customXml" Target="../ink/ink28.xml"/><Relationship Id="rId14" Type="http://schemas.openxmlformats.org/officeDocument/2006/relationships/customXml" Target="../ink/ink31.xml"/></Relationships>
</file>

<file path=ppt/slides/_rels/slide19.xml.rels><?xml version="1.0" encoding="UTF-8" standalone="yes"?>
<Relationships xmlns="http://schemas.openxmlformats.org/package/2006/relationships"><Relationship Id="rId8" Type="http://schemas.openxmlformats.org/officeDocument/2006/relationships/customXml" Target="../ink/ink34.xml"/><Relationship Id="rId3" Type="http://schemas.openxmlformats.org/officeDocument/2006/relationships/image" Target="../media/image23.png"/><Relationship Id="rId7"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ustomXml" Target="../ink/ink33.xml"/><Relationship Id="rId5" Type="http://schemas.openxmlformats.org/officeDocument/2006/relationships/image" Target="../media/image28.png"/><Relationship Id="rId4" Type="http://schemas.openxmlformats.org/officeDocument/2006/relationships/customXml" Target="../ink/ink32.xml"/><Relationship Id="rId9"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customXml" Target="../ink/ink37.xml"/><Relationship Id="rId13" Type="http://schemas.openxmlformats.org/officeDocument/2006/relationships/image" Target="../media/image35.png"/><Relationship Id="rId3" Type="http://schemas.openxmlformats.org/officeDocument/2006/relationships/image" Target="../media/image23.png"/><Relationship Id="rId7" Type="http://schemas.openxmlformats.org/officeDocument/2006/relationships/image" Target="../media/image32.png"/><Relationship Id="rId12" Type="http://schemas.openxmlformats.org/officeDocument/2006/relationships/customXml" Target="../ink/ink39.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ustomXml" Target="../ink/ink36.xml"/><Relationship Id="rId11" Type="http://schemas.openxmlformats.org/officeDocument/2006/relationships/image" Target="../media/image34.png"/><Relationship Id="rId5" Type="http://schemas.openxmlformats.org/officeDocument/2006/relationships/image" Target="../media/image31.png"/><Relationship Id="rId10" Type="http://schemas.openxmlformats.org/officeDocument/2006/relationships/customXml" Target="../ink/ink38.xml"/><Relationship Id="rId4" Type="http://schemas.openxmlformats.org/officeDocument/2006/relationships/customXml" Target="../ink/ink35.xml"/><Relationship Id="rId9" Type="http://schemas.openxmlformats.org/officeDocument/2006/relationships/image" Target="../media/image33.png"/></Relationships>
</file>

<file path=ppt/slides/_rels/slide21.xml.rels><?xml version="1.0" encoding="UTF-8" standalone="yes"?>
<Relationships xmlns="http://schemas.openxmlformats.org/package/2006/relationships"><Relationship Id="rId8" Type="http://schemas.openxmlformats.org/officeDocument/2006/relationships/customXml" Target="../ink/ink42.xml"/><Relationship Id="rId13" Type="http://schemas.openxmlformats.org/officeDocument/2006/relationships/image" Target="../media/image37.png"/><Relationship Id="rId18" Type="http://schemas.openxmlformats.org/officeDocument/2006/relationships/image" Target="../media/image39.png"/><Relationship Id="rId26" Type="http://schemas.openxmlformats.org/officeDocument/2006/relationships/image" Target="../media/image43.png"/><Relationship Id="rId3" Type="http://schemas.openxmlformats.org/officeDocument/2006/relationships/image" Target="../media/image23.png"/><Relationship Id="rId21" Type="http://schemas.openxmlformats.org/officeDocument/2006/relationships/customXml" Target="../ink/ink48.xml"/><Relationship Id="rId7" Type="http://schemas.openxmlformats.org/officeDocument/2006/relationships/image" Target="../media/image32.png"/><Relationship Id="rId12" Type="http://schemas.openxmlformats.org/officeDocument/2006/relationships/customXml" Target="../ink/ink44.xml"/><Relationship Id="rId17" Type="http://schemas.openxmlformats.org/officeDocument/2006/relationships/customXml" Target="../ink/ink46.xml"/><Relationship Id="rId25" Type="http://schemas.openxmlformats.org/officeDocument/2006/relationships/customXml" Target="../ink/ink50.xml"/><Relationship Id="rId2" Type="http://schemas.openxmlformats.org/officeDocument/2006/relationships/image" Target="../media/image1.png"/><Relationship Id="rId16" Type="http://schemas.openxmlformats.org/officeDocument/2006/relationships/image" Target="../media/image38.png"/><Relationship Id="rId20"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customXml" Target="../ink/ink41.xml"/><Relationship Id="rId11" Type="http://schemas.openxmlformats.org/officeDocument/2006/relationships/image" Target="../media/image36.png"/><Relationship Id="rId24" Type="http://schemas.openxmlformats.org/officeDocument/2006/relationships/image" Target="../media/image42.png"/><Relationship Id="rId5" Type="http://schemas.openxmlformats.org/officeDocument/2006/relationships/image" Target="../media/image31.png"/><Relationship Id="rId15" Type="http://schemas.openxmlformats.org/officeDocument/2006/relationships/customXml" Target="../ink/ink45.xml"/><Relationship Id="rId23" Type="http://schemas.openxmlformats.org/officeDocument/2006/relationships/customXml" Target="../ink/ink49.xml"/><Relationship Id="rId10" Type="http://schemas.openxmlformats.org/officeDocument/2006/relationships/customXml" Target="../ink/ink43.xml"/><Relationship Id="rId19" Type="http://schemas.openxmlformats.org/officeDocument/2006/relationships/customXml" Target="../ink/ink47.xml"/><Relationship Id="rId4" Type="http://schemas.openxmlformats.org/officeDocument/2006/relationships/customXml" Target="../ink/ink40.xml"/><Relationship Id="rId9" Type="http://schemas.openxmlformats.org/officeDocument/2006/relationships/image" Target="../media/image33.png"/><Relationship Id="rId14" Type="http://schemas.openxmlformats.org/officeDocument/2006/relationships/hyperlink" Target="http://www.example.com/" TargetMode="External"/><Relationship Id="rId22" Type="http://schemas.openxmlformats.org/officeDocument/2006/relationships/image" Target="../media/image41.png"/></Relationships>
</file>

<file path=ppt/slides/_rels/slide22.xml.rels><?xml version="1.0" encoding="UTF-8" standalone="yes"?>
<Relationships xmlns="http://schemas.openxmlformats.org/package/2006/relationships"><Relationship Id="rId8" Type="http://schemas.openxmlformats.org/officeDocument/2006/relationships/customXml" Target="../ink/ink53.xml"/><Relationship Id="rId13" Type="http://schemas.openxmlformats.org/officeDocument/2006/relationships/image" Target="../media/image37.png"/><Relationship Id="rId18" Type="http://schemas.openxmlformats.org/officeDocument/2006/relationships/image" Target="../media/image45.png"/><Relationship Id="rId26" Type="http://schemas.openxmlformats.org/officeDocument/2006/relationships/image" Target="../media/image49.png"/><Relationship Id="rId3" Type="http://schemas.openxmlformats.org/officeDocument/2006/relationships/image" Target="../media/image23.png"/><Relationship Id="rId21" Type="http://schemas.openxmlformats.org/officeDocument/2006/relationships/customXml" Target="../ink/ink59.xml"/><Relationship Id="rId7" Type="http://schemas.openxmlformats.org/officeDocument/2006/relationships/image" Target="../media/image32.png"/><Relationship Id="rId12" Type="http://schemas.openxmlformats.org/officeDocument/2006/relationships/customXml" Target="../ink/ink55.xml"/><Relationship Id="rId17" Type="http://schemas.openxmlformats.org/officeDocument/2006/relationships/customXml" Target="../ink/ink57.xml"/><Relationship Id="rId25" Type="http://schemas.openxmlformats.org/officeDocument/2006/relationships/customXml" Target="../ink/ink61.xml"/><Relationship Id="rId2" Type="http://schemas.openxmlformats.org/officeDocument/2006/relationships/image" Target="../media/image1.png"/><Relationship Id="rId16" Type="http://schemas.openxmlformats.org/officeDocument/2006/relationships/image" Target="../media/image44.png"/><Relationship Id="rId20"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customXml" Target="../ink/ink52.xml"/><Relationship Id="rId11" Type="http://schemas.openxmlformats.org/officeDocument/2006/relationships/image" Target="../media/image36.png"/><Relationship Id="rId24" Type="http://schemas.openxmlformats.org/officeDocument/2006/relationships/image" Target="../media/image48.png"/><Relationship Id="rId5" Type="http://schemas.openxmlformats.org/officeDocument/2006/relationships/image" Target="../media/image31.png"/><Relationship Id="rId15" Type="http://schemas.openxmlformats.org/officeDocument/2006/relationships/customXml" Target="../ink/ink56.xml"/><Relationship Id="rId23" Type="http://schemas.openxmlformats.org/officeDocument/2006/relationships/customXml" Target="../ink/ink60.xml"/><Relationship Id="rId10" Type="http://schemas.openxmlformats.org/officeDocument/2006/relationships/customXml" Target="../ink/ink54.xml"/><Relationship Id="rId19" Type="http://schemas.openxmlformats.org/officeDocument/2006/relationships/customXml" Target="../ink/ink58.xml"/><Relationship Id="rId4" Type="http://schemas.openxmlformats.org/officeDocument/2006/relationships/customXml" Target="../ink/ink51.xml"/><Relationship Id="rId9" Type="http://schemas.openxmlformats.org/officeDocument/2006/relationships/image" Target="../media/image33.png"/><Relationship Id="rId14" Type="http://schemas.openxmlformats.org/officeDocument/2006/relationships/hyperlink" Target="http://www.example.com/" TargetMode="External"/><Relationship Id="rId22" Type="http://schemas.openxmlformats.org/officeDocument/2006/relationships/image" Target="../media/image47.png"/></Relationships>
</file>

<file path=ppt/slides/_rels/slide2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5.png"/><Relationship Id="rId7" Type="http://schemas.openxmlformats.org/officeDocument/2006/relationships/image" Target="../media/image5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ustomXml" Target="../ink/ink63.xml"/><Relationship Id="rId5" Type="http://schemas.openxmlformats.org/officeDocument/2006/relationships/image" Target="../media/image56.png"/><Relationship Id="rId4" Type="http://schemas.openxmlformats.org/officeDocument/2006/relationships/customXml" Target="../ink/ink62.xml"/></Relationships>
</file>

<file path=ppt/slides/_rels/slide2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5.png"/><Relationship Id="rId7" Type="http://schemas.openxmlformats.org/officeDocument/2006/relationships/image" Target="../media/image57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ustomXml" Target="../ink/ink65.xml"/><Relationship Id="rId5" Type="http://schemas.openxmlformats.org/officeDocument/2006/relationships/image" Target="../media/image560.png"/><Relationship Id="rId4" Type="http://schemas.openxmlformats.org/officeDocument/2006/relationships/customXml" Target="../ink/ink64.xml"/></Relationships>
</file>

<file path=ppt/slides/_rels/slide3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64.svg"/><Relationship Id="rId13" Type="http://schemas.openxmlformats.org/officeDocument/2006/relationships/customXml" Target="../ink/ink68.xml"/><Relationship Id="rId18" Type="http://schemas.openxmlformats.org/officeDocument/2006/relationships/image" Target="../media/image260.png"/><Relationship Id="rId3" Type="http://schemas.openxmlformats.org/officeDocument/2006/relationships/image" Target="../media/image61.png"/><Relationship Id="rId7" Type="http://schemas.openxmlformats.org/officeDocument/2006/relationships/image" Target="../media/image63.png"/><Relationship Id="rId12" Type="http://schemas.openxmlformats.org/officeDocument/2006/relationships/image" Target="../media/image230.png"/><Relationship Id="rId17" Type="http://schemas.openxmlformats.org/officeDocument/2006/relationships/customXml" Target="../ink/ink70.xml"/><Relationship Id="rId2" Type="http://schemas.openxmlformats.org/officeDocument/2006/relationships/image" Target="../media/image1.png"/><Relationship Id="rId16" Type="http://schemas.openxmlformats.org/officeDocument/2006/relationships/image" Target="../media/image250.png"/><Relationship Id="rId1" Type="http://schemas.openxmlformats.org/officeDocument/2006/relationships/slideLayout" Target="../slideLayouts/slideLayout2.xml"/><Relationship Id="rId6" Type="http://schemas.openxmlformats.org/officeDocument/2006/relationships/image" Target="../media/image8.svg"/><Relationship Id="rId11" Type="http://schemas.openxmlformats.org/officeDocument/2006/relationships/customXml" Target="../ink/ink67.xml"/><Relationship Id="rId5" Type="http://schemas.openxmlformats.org/officeDocument/2006/relationships/image" Target="../media/image7.png"/><Relationship Id="rId15" Type="http://schemas.openxmlformats.org/officeDocument/2006/relationships/customXml" Target="../ink/ink69.xml"/><Relationship Id="rId10" Type="http://schemas.openxmlformats.org/officeDocument/2006/relationships/image" Target="../media/image220.png"/><Relationship Id="rId4" Type="http://schemas.openxmlformats.org/officeDocument/2006/relationships/image" Target="../media/image62.svg"/><Relationship Id="rId9" Type="http://schemas.openxmlformats.org/officeDocument/2006/relationships/customXml" Target="../ink/ink66.xml"/><Relationship Id="rId14" Type="http://schemas.openxmlformats.org/officeDocument/2006/relationships/image" Target="../media/image240.png"/></Relationships>
</file>

<file path=ppt/slides/_rels/slide3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67.svg"/><Relationship Id="rId3" Type="http://schemas.openxmlformats.org/officeDocument/2006/relationships/image" Target="../media/image61.png"/><Relationship Id="rId7" Type="http://schemas.openxmlformats.org/officeDocument/2006/relationships/image" Target="../media/image6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2.svg"/></Relationships>
</file>

<file path=ppt/slides/_rels/slide36.xml.rels><?xml version="1.0" encoding="UTF-8" standalone="yes"?>
<Relationships xmlns="http://schemas.openxmlformats.org/package/2006/relationships"><Relationship Id="rId8" Type="http://schemas.openxmlformats.org/officeDocument/2006/relationships/image" Target="../media/image67.svg"/><Relationship Id="rId3" Type="http://schemas.openxmlformats.org/officeDocument/2006/relationships/image" Target="../media/image61.png"/><Relationship Id="rId7" Type="http://schemas.openxmlformats.org/officeDocument/2006/relationships/image" Target="../media/image6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2.svg"/><Relationship Id="rId9" Type="http://schemas.openxmlformats.org/officeDocument/2006/relationships/image" Target="../media/image68.jpeg"/></Relationships>
</file>

<file path=ppt/slides/_rels/slide37.xml.rels><?xml version="1.0" encoding="UTF-8" standalone="yes"?>
<Relationships xmlns="http://schemas.openxmlformats.org/package/2006/relationships"><Relationship Id="rId8" Type="http://schemas.openxmlformats.org/officeDocument/2006/relationships/image" Target="../media/image67.svg"/><Relationship Id="rId13" Type="http://schemas.openxmlformats.org/officeDocument/2006/relationships/image" Target="../media/image70.svg"/><Relationship Id="rId3" Type="http://schemas.openxmlformats.org/officeDocument/2006/relationships/image" Target="../media/image61.png"/><Relationship Id="rId7" Type="http://schemas.openxmlformats.org/officeDocument/2006/relationships/image" Target="../media/image66.png"/><Relationship Id="rId12" Type="http://schemas.openxmlformats.org/officeDocument/2006/relationships/image" Target="../media/image69.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svg"/><Relationship Id="rId11" Type="http://schemas.openxmlformats.org/officeDocument/2006/relationships/image" Target="../media/image340.png"/><Relationship Id="rId5" Type="http://schemas.openxmlformats.org/officeDocument/2006/relationships/image" Target="../media/image7.png"/><Relationship Id="rId10" Type="http://schemas.openxmlformats.org/officeDocument/2006/relationships/customXml" Target="../ink/ink71.xml"/><Relationship Id="rId4" Type="http://schemas.openxmlformats.org/officeDocument/2006/relationships/image" Target="../media/image62.svg"/><Relationship Id="rId9" Type="http://schemas.openxmlformats.org/officeDocument/2006/relationships/image" Target="../media/image68.jpeg"/></Relationships>
</file>

<file path=ppt/slides/_rels/slide3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90.png"/><Relationship Id="rId4" Type="http://schemas.openxmlformats.org/officeDocument/2006/relationships/customXml" Target="../ink/ink72.xml"/></Relationships>
</file>

<file path=ppt/slides/_rels/slide39.xml.rels><?xml version="1.0" encoding="UTF-8" standalone="yes"?>
<Relationships xmlns="http://schemas.openxmlformats.org/package/2006/relationships"><Relationship Id="rId8" Type="http://schemas.openxmlformats.org/officeDocument/2006/relationships/image" Target="../media/image420.png"/><Relationship Id="rId3" Type="http://schemas.openxmlformats.org/officeDocument/2006/relationships/image" Target="../media/image71.png"/><Relationship Id="rId7" Type="http://schemas.openxmlformats.org/officeDocument/2006/relationships/customXml" Target="../ink/ink74.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image" Target="../media/image400.png"/><Relationship Id="rId4" Type="http://schemas.openxmlformats.org/officeDocument/2006/relationships/customXml" Target="../ink/ink73.xml"/></Relationships>
</file>

<file path=ppt/slides/_rels/slide4.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customXml" Target="../ink/ink6.xml"/><Relationship Id="rId3" Type="http://schemas.openxmlformats.org/officeDocument/2006/relationships/image" Target="../media/image5.png"/><Relationship Id="rId7" Type="http://schemas.openxmlformats.org/officeDocument/2006/relationships/image" Target="../media/image51.png"/><Relationship Id="rId12" Type="http://schemas.openxmlformats.org/officeDocument/2006/relationships/image" Target="../media/image5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customXml" Target="../ink/ink5.xml"/><Relationship Id="rId5" Type="http://schemas.openxmlformats.org/officeDocument/2006/relationships/image" Target="../media/image50.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52.png"/></Relationships>
</file>

<file path=ppt/slides/_rels/slide40.xml.rels><?xml version="1.0" encoding="UTF-8" standalone="yes"?>
<Relationships xmlns="http://schemas.openxmlformats.org/package/2006/relationships"><Relationship Id="rId8" Type="http://schemas.openxmlformats.org/officeDocument/2006/relationships/image" Target="../media/image430.png"/><Relationship Id="rId3" Type="http://schemas.openxmlformats.org/officeDocument/2006/relationships/image" Target="../media/image71.png"/><Relationship Id="rId7" Type="http://schemas.openxmlformats.org/officeDocument/2006/relationships/customXml" Target="../ink/ink76.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image" Target="../media/image400.png"/><Relationship Id="rId4" Type="http://schemas.openxmlformats.org/officeDocument/2006/relationships/customXml" Target="../ink/ink75.xml"/></Relationships>
</file>

<file path=ppt/slides/_rels/slide41.xml.rels><?xml version="1.0" encoding="UTF-8" standalone="yes"?>
<Relationships xmlns="http://schemas.openxmlformats.org/package/2006/relationships"><Relationship Id="rId8" Type="http://schemas.openxmlformats.org/officeDocument/2006/relationships/image" Target="../media/image430.png"/><Relationship Id="rId3" Type="http://schemas.openxmlformats.org/officeDocument/2006/relationships/image" Target="../media/image71.png"/><Relationship Id="rId7" Type="http://schemas.openxmlformats.org/officeDocument/2006/relationships/customXml" Target="../ink/ink78.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image" Target="../media/image400.png"/><Relationship Id="rId4" Type="http://schemas.openxmlformats.org/officeDocument/2006/relationships/customXml" Target="../ink/ink77.xml"/></Relationships>
</file>

<file path=ppt/slides/_rels/slide42.xml.rels><?xml version="1.0" encoding="UTF-8" standalone="yes"?>
<Relationships xmlns="http://schemas.openxmlformats.org/package/2006/relationships"><Relationship Id="rId8" Type="http://schemas.openxmlformats.org/officeDocument/2006/relationships/image" Target="../media/image430.png"/><Relationship Id="rId3" Type="http://schemas.openxmlformats.org/officeDocument/2006/relationships/image" Target="../media/image71.png"/><Relationship Id="rId7" Type="http://schemas.openxmlformats.org/officeDocument/2006/relationships/customXml" Target="../ink/ink80.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image" Target="../media/image400.png"/><Relationship Id="rId4" Type="http://schemas.openxmlformats.org/officeDocument/2006/relationships/customXml" Target="../ink/ink79.xml"/></Relationships>
</file>

<file path=ppt/slides/_rels/slide43.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4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5.png"/><Relationship Id="rId4" Type="http://schemas.openxmlformats.org/officeDocument/2006/relationships/image" Target="../media/image74.png"/></Relationships>
</file>

<file path=ppt/slides/_rels/slide46.xml.rels><?xml version="1.0" encoding="UTF-8" standalone="yes"?>
<Relationships xmlns="http://schemas.openxmlformats.org/package/2006/relationships"><Relationship Id="rId8" Type="http://schemas.openxmlformats.org/officeDocument/2006/relationships/image" Target="../media/image70.svg"/><Relationship Id="rId3" Type="http://schemas.openxmlformats.org/officeDocument/2006/relationships/image" Target="../media/image73.png"/><Relationship Id="rId7" Type="http://schemas.openxmlformats.org/officeDocument/2006/relationships/image" Target="../media/image69.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image" Target="../media/image74.png"/></Relationships>
</file>

<file path=ppt/slides/_rels/slide47.xml.rels><?xml version="1.0" encoding="UTF-8" standalone="yes"?>
<Relationships xmlns="http://schemas.openxmlformats.org/package/2006/relationships"><Relationship Id="rId8" Type="http://schemas.openxmlformats.org/officeDocument/2006/relationships/customXml" Target="../ink/ink81.xml"/><Relationship Id="rId13" Type="http://schemas.openxmlformats.org/officeDocument/2006/relationships/image" Target="../media/image580.png"/><Relationship Id="rId3" Type="http://schemas.openxmlformats.org/officeDocument/2006/relationships/image" Target="../media/image73.png"/><Relationship Id="rId7" Type="http://schemas.openxmlformats.org/officeDocument/2006/relationships/image" Target="../media/image77.png"/><Relationship Id="rId12" Type="http://schemas.openxmlformats.org/officeDocument/2006/relationships/customXml" Target="../ink/ink8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6.png"/><Relationship Id="rId11" Type="http://schemas.openxmlformats.org/officeDocument/2006/relationships/image" Target="../media/image70.svg"/><Relationship Id="rId5" Type="http://schemas.openxmlformats.org/officeDocument/2006/relationships/image" Target="../media/image75.png"/><Relationship Id="rId10" Type="http://schemas.openxmlformats.org/officeDocument/2006/relationships/image" Target="../media/image69.png"/><Relationship Id="rId4" Type="http://schemas.openxmlformats.org/officeDocument/2006/relationships/image" Target="../media/image74.png"/><Relationship Id="rId9" Type="http://schemas.openxmlformats.org/officeDocument/2006/relationships/image" Target="../media/image550.png"/></Relationships>
</file>

<file path=ppt/slides/_rels/slide48.xml.rels><?xml version="1.0" encoding="UTF-8" standalone="yes"?>
<Relationships xmlns="http://schemas.openxmlformats.org/package/2006/relationships"><Relationship Id="rId8" Type="http://schemas.openxmlformats.org/officeDocument/2006/relationships/customXml" Target="../ink/ink83.xml"/><Relationship Id="rId13" Type="http://schemas.openxmlformats.org/officeDocument/2006/relationships/image" Target="../media/image79.jpeg"/><Relationship Id="rId3" Type="http://schemas.openxmlformats.org/officeDocument/2006/relationships/image" Target="../media/image73.png"/><Relationship Id="rId7" Type="http://schemas.openxmlformats.org/officeDocument/2006/relationships/image" Target="../media/image77.png"/><Relationship Id="rId12" Type="http://schemas.openxmlformats.org/officeDocument/2006/relationships/image" Target="../media/image78.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6.png"/><Relationship Id="rId11" Type="http://schemas.openxmlformats.org/officeDocument/2006/relationships/image" Target="../media/image70.svg"/><Relationship Id="rId5" Type="http://schemas.openxmlformats.org/officeDocument/2006/relationships/image" Target="../media/image75.png"/><Relationship Id="rId10" Type="http://schemas.openxmlformats.org/officeDocument/2006/relationships/image" Target="../media/image69.png"/><Relationship Id="rId4" Type="http://schemas.openxmlformats.org/officeDocument/2006/relationships/image" Target="../media/image74.png"/><Relationship Id="rId9" Type="http://schemas.openxmlformats.org/officeDocument/2006/relationships/image" Target="../media/image590.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png"/><Relationship Id="rId7"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png"/><Relationship Id="rId7"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1840" y="1752600"/>
            <a:ext cx="10896600" cy="936154"/>
          </a:xfrm>
          <a:prstGeom prst="rect">
            <a:avLst/>
          </a:prstGeom>
        </p:spPr>
        <p:txBody>
          <a:bodyPr vert="horz" wrap="square" lIns="0" tIns="12700" rIns="0" bIns="0" rtlCol="0">
            <a:spAutoFit/>
          </a:bodyPr>
          <a:lstStyle/>
          <a:p>
            <a:pPr marL="12700" algn="ctr">
              <a:lnSpc>
                <a:spcPct val="100000"/>
              </a:lnSpc>
              <a:spcBef>
                <a:spcPts val="100"/>
              </a:spcBef>
            </a:pPr>
            <a:r>
              <a:rPr sz="6000" b="1" dirty="0">
                <a:latin typeface="Arial" panose="020B0604020202020204" pitchFamily="34" charset="0"/>
                <a:cs typeface="Arial" panose="020B0604020202020204" pitchFamily="34" charset="0"/>
              </a:rPr>
              <a:t>CSCI</a:t>
            </a:r>
            <a:r>
              <a:rPr sz="6000" b="1" spc="-225" dirty="0">
                <a:latin typeface="Arial" panose="020B0604020202020204" pitchFamily="34" charset="0"/>
                <a:cs typeface="Arial" panose="020B0604020202020204" pitchFamily="34" charset="0"/>
              </a:rPr>
              <a:t> </a:t>
            </a:r>
            <a:r>
              <a:rPr lang="en-US" sz="6000" b="1" dirty="0">
                <a:latin typeface="Arial" panose="020B0604020202020204" pitchFamily="34" charset="0"/>
                <a:cs typeface="Arial" panose="020B0604020202020204" pitchFamily="34" charset="0"/>
              </a:rPr>
              <a:t>476</a:t>
            </a:r>
            <a:r>
              <a:rPr sz="6000" b="1" dirty="0">
                <a:latin typeface="Arial" panose="020B0604020202020204" pitchFamily="34" charset="0"/>
                <a:cs typeface="Arial" panose="020B0604020202020204" pitchFamily="34" charset="0"/>
              </a:rPr>
              <a:t>:</a:t>
            </a:r>
            <a:r>
              <a:rPr sz="6000" b="1" spc="-204" dirty="0">
                <a:latin typeface="Arial" panose="020B0604020202020204" pitchFamily="34" charset="0"/>
                <a:cs typeface="Arial" panose="020B0604020202020204" pitchFamily="34" charset="0"/>
              </a:rPr>
              <a:t> </a:t>
            </a:r>
            <a:r>
              <a:rPr lang="en-US" sz="6000" b="1" spc="-204" dirty="0">
                <a:latin typeface="Arial" panose="020B0604020202020204" pitchFamily="34" charset="0"/>
                <a:cs typeface="Arial" panose="020B0604020202020204" pitchFamily="34" charset="0"/>
              </a:rPr>
              <a:t>Computer Security</a:t>
            </a:r>
            <a:endParaRPr sz="6000" b="1" dirty="0">
              <a:latin typeface="Arial" panose="020B0604020202020204" pitchFamily="34" charset="0"/>
              <a:cs typeface="Arial" panose="020B0604020202020204" pitchFamily="34" charset="0"/>
            </a:endParaRPr>
          </a:p>
        </p:txBody>
      </p:sp>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solidFill>
                  <a:srgbClr val="FF0000"/>
                </a:solidFill>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solidFill>
                  <a:srgbClr val="FF0000"/>
                </a:solidFill>
              </a:endParaRPr>
            </a:p>
          </p:txBody>
        </p:sp>
      </p:grpSp>
      <p:grpSp>
        <p:nvGrpSpPr>
          <p:cNvPr id="6" name="object 6"/>
          <p:cNvGrpSpPr/>
          <p:nvPr/>
        </p:nvGrpSpPr>
        <p:grpSpPr>
          <a:xfrm>
            <a:off x="-6350" y="-6350"/>
            <a:ext cx="838835" cy="887730"/>
            <a:chOff x="-6350" y="-6350"/>
            <a:chExt cx="838835" cy="887730"/>
          </a:xfrm>
          <a:solidFill>
            <a:schemeClr val="accent3"/>
          </a:solidFill>
        </p:grpSpPr>
        <p:sp>
          <p:nvSpPr>
            <p:cNvPr id="7" name="object 7"/>
            <p:cNvSpPr/>
            <p:nvPr/>
          </p:nvSpPr>
          <p:spPr>
            <a:xfrm>
              <a:off x="0" y="0"/>
              <a:ext cx="826135" cy="875030"/>
            </a:xfrm>
            <a:custGeom>
              <a:avLst/>
              <a:gdLst/>
              <a:ahLst/>
              <a:cxnLst/>
              <a:rect l="l" t="t" r="r" b="b"/>
              <a:pathLst>
                <a:path w="826135" h="875030">
                  <a:moveTo>
                    <a:pt x="826008" y="0"/>
                  </a:moveTo>
                  <a:lnTo>
                    <a:pt x="0" y="0"/>
                  </a:lnTo>
                  <a:lnTo>
                    <a:pt x="0" y="874776"/>
                  </a:lnTo>
                  <a:lnTo>
                    <a:pt x="826008" y="0"/>
                  </a:lnTo>
                  <a:close/>
                </a:path>
              </a:pathLst>
            </a:custGeom>
            <a:grpFill/>
            <a:ln>
              <a:solidFill>
                <a:schemeClr val="accent3">
                  <a:lumMod val="75000"/>
                </a:schemeClr>
              </a:solidFill>
            </a:ln>
          </p:spPr>
          <p:txBody>
            <a:bodyPr wrap="square" lIns="0" tIns="0" rIns="0" bIns="0" rtlCol="0"/>
            <a:lstStyle/>
            <a:p>
              <a:endParaRPr>
                <a:solidFill>
                  <a:srgbClr val="FF0000"/>
                </a:solidFill>
              </a:endParaRPr>
            </a:p>
          </p:txBody>
        </p:sp>
        <p:sp>
          <p:nvSpPr>
            <p:cNvPr id="8" name="object 8"/>
            <p:cNvSpPr/>
            <p:nvPr/>
          </p:nvSpPr>
          <p:spPr>
            <a:xfrm>
              <a:off x="0" y="0"/>
              <a:ext cx="826135" cy="875030"/>
            </a:xfrm>
            <a:custGeom>
              <a:avLst/>
              <a:gdLst/>
              <a:ahLst/>
              <a:cxnLst/>
              <a:rect l="l" t="t" r="r" b="b"/>
              <a:pathLst>
                <a:path w="826135" h="875030">
                  <a:moveTo>
                    <a:pt x="0" y="0"/>
                  </a:moveTo>
                  <a:lnTo>
                    <a:pt x="826008" y="0"/>
                  </a:lnTo>
                  <a:lnTo>
                    <a:pt x="0" y="874776"/>
                  </a:lnTo>
                  <a:lnTo>
                    <a:pt x="0" y="0"/>
                  </a:lnTo>
                  <a:close/>
                </a:path>
              </a:pathLst>
            </a:custGeom>
            <a:grpFill/>
            <a:ln w="12700">
              <a:solidFill>
                <a:schemeClr val="accent3">
                  <a:lumMod val="75000"/>
                </a:schemeClr>
              </a:solidFill>
            </a:ln>
          </p:spPr>
          <p:txBody>
            <a:bodyPr wrap="square" lIns="0" tIns="0" rIns="0" bIns="0" rtlCol="0"/>
            <a:lstStyle/>
            <a:p>
              <a:endParaRPr>
                <a:solidFill>
                  <a:srgbClr val="FF0000"/>
                </a:solidFill>
              </a:endParaRPr>
            </a:p>
          </p:txBody>
        </p:sp>
      </p:grpSp>
      <p:sp>
        <p:nvSpPr>
          <p:cNvPr id="9" name="object 9"/>
          <p:cNvSpPr txBox="1"/>
          <p:nvPr/>
        </p:nvSpPr>
        <p:spPr>
          <a:xfrm>
            <a:off x="3149798" y="2895600"/>
            <a:ext cx="6177280" cy="382156"/>
          </a:xfrm>
          <a:prstGeom prst="rect">
            <a:avLst/>
          </a:prstGeom>
        </p:spPr>
        <p:txBody>
          <a:bodyPr vert="horz" wrap="square" lIns="0" tIns="12700" rIns="0" bIns="0" rtlCol="0">
            <a:spAutoFit/>
          </a:bodyPr>
          <a:lstStyle/>
          <a:p>
            <a:pPr marL="12700">
              <a:lnSpc>
                <a:spcPct val="100000"/>
              </a:lnSpc>
              <a:spcBef>
                <a:spcPts val="100"/>
              </a:spcBef>
            </a:pPr>
            <a:r>
              <a:rPr lang="en-US" sz="2400" dirty="0">
                <a:latin typeface="Calibri"/>
                <a:cs typeface="Calibri"/>
              </a:rPr>
              <a:t>Network Security: DNS Cache Poisoning</a:t>
            </a:r>
            <a:endParaRPr sz="2400" dirty="0">
              <a:latin typeface="Calibri"/>
              <a:cs typeface="Calibri"/>
            </a:endParaRPr>
          </a:p>
        </p:txBody>
      </p:sp>
      <p:sp>
        <p:nvSpPr>
          <p:cNvPr id="10" name="object 10"/>
          <p:cNvSpPr txBox="1"/>
          <p:nvPr/>
        </p:nvSpPr>
        <p:spPr>
          <a:xfrm>
            <a:off x="76200" y="5523188"/>
            <a:ext cx="11587785" cy="887422"/>
          </a:xfrm>
          <a:prstGeom prst="rect">
            <a:avLst/>
          </a:prstGeom>
        </p:spPr>
        <p:txBody>
          <a:bodyPr vert="horz" wrap="square" lIns="0" tIns="12700" rIns="0" bIns="0" rtlCol="0">
            <a:spAutoFit/>
          </a:bodyPr>
          <a:lstStyle/>
          <a:p>
            <a:pPr marL="12700" marR="3335020">
              <a:lnSpc>
                <a:spcPct val="100000"/>
              </a:lnSpc>
              <a:spcBef>
                <a:spcPts val="100"/>
              </a:spcBef>
            </a:pPr>
            <a:r>
              <a:rPr sz="2800" dirty="0">
                <a:latin typeface="Calibri"/>
                <a:cs typeface="Calibri"/>
              </a:rPr>
              <a:t>Reese</a:t>
            </a:r>
            <a:r>
              <a:rPr sz="2800" spc="-50" dirty="0">
                <a:latin typeface="Calibri"/>
                <a:cs typeface="Calibri"/>
              </a:rPr>
              <a:t> </a:t>
            </a:r>
            <a:r>
              <a:rPr sz="2800" spc="-20" dirty="0">
                <a:latin typeface="Calibri"/>
                <a:cs typeface="Calibri"/>
              </a:rPr>
              <a:t>Pearsall </a:t>
            </a:r>
            <a:endParaRPr lang="en-US" sz="2800" spc="-20" dirty="0">
              <a:latin typeface="Calibri"/>
              <a:cs typeface="Calibri"/>
            </a:endParaRPr>
          </a:p>
          <a:p>
            <a:pPr marL="12700" marR="3335020">
              <a:lnSpc>
                <a:spcPct val="100000"/>
              </a:lnSpc>
              <a:spcBef>
                <a:spcPts val="100"/>
              </a:spcBef>
            </a:pPr>
            <a:r>
              <a:rPr lang="en-US" sz="2800" dirty="0">
                <a:latin typeface="Calibri"/>
                <a:cs typeface="Calibri"/>
              </a:rPr>
              <a:t>Fall 2023</a:t>
            </a:r>
          </a:p>
        </p:txBody>
      </p:sp>
      <p:sp>
        <p:nvSpPr>
          <p:cNvPr id="12" name="TextBox 11">
            <a:extLst>
              <a:ext uri="{FF2B5EF4-FFF2-40B4-BE49-F238E27FC236}">
                <a16:creationId xmlns:a16="http://schemas.microsoft.com/office/drawing/2014/main" id="{916A11AF-12F4-4CFA-946A-9D6E597DA2A6}"/>
              </a:ext>
            </a:extLst>
          </p:cNvPr>
          <p:cNvSpPr txBox="1"/>
          <p:nvPr/>
        </p:nvSpPr>
        <p:spPr>
          <a:xfrm>
            <a:off x="0" y="6503206"/>
            <a:ext cx="10210800" cy="338554"/>
          </a:xfrm>
          <a:prstGeom prst="rect">
            <a:avLst/>
          </a:prstGeom>
          <a:noFill/>
        </p:spPr>
        <p:txBody>
          <a:bodyPr wrap="square">
            <a:spAutoFit/>
          </a:bodyPr>
          <a:lstStyle/>
          <a:p>
            <a:pPr marL="12700" marR="3335020">
              <a:lnSpc>
                <a:spcPct val="100000"/>
              </a:lnSpc>
              <a:spcBef>
                <a:spcPts val="100"/>
              </a:spcBef>
            </a:pPr>
            <a:r>
              <a:rPr lang="en-US" sz="1600" dirty="0">
                <a:solidFill>
                  <a:schemeClr val="bg1"/>
                </a:solidFill>
                <a:latin typeface="Calibri"/>
                <a:cs typeface="Calibri"/>
                <a:hlinkClick r:id="rId2"/>
              </a:rPr>
              <a:t>https://www.cs.montana.edu/pearsall/classes/fall2023/476/main.html</a:t>
            </a:r>
            <a:endParaRPr lang="en-US" sz="1600" dirty="0">
              <a:solidFill>
                <a:schemeClr val="bg1"/>
              </a:solidFill>
              <a:latin typeface="Calibri"/>
              <a:cs typeface="Calibri"/>
            </a:endParaRPr>
          </a:p>
        </p:txBody>
      </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a:t>
            </a:fld>
            <a:endParaRPr lang="en-US" dirty="0"/>
          </a:p>
        </p:txBody>
      </p:sp>
      <p:pic>
        <p:nvPicPr>
          <p:cNvPr id="1026" name="Picture 2" descr="How 'Spooky Scary Skeletons' Became TikTok's Halloween Song">
            <a:extLst>
              <a:ext uri="{FF2B5EF4-FFF2-40B4-BE49-F238E27FC236}">
                <a16:creationId xmlns:a16="http://schemas.microsoft.com/office/drawing/2014/main" id="{5720F707-22ED-3743-B0C7-0E9860BFEE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3612329"/>
            <a:ext cx="308610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ost this cat on Halloween by Ihatecakes on DeviantArt">
            <a:extLst>
              <a:ext uri="{FF2B5EF4-FFF2-40B4-BE49-F238E27FC236}">
                <a16:creationId xmlns:a16="http://schemas.microsoft.com/office/drawing/2014/main" id="{F8EDEF33-A2DE-B0B9-B6D3-5549CCBED45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76334" y="3757099"/>
            <a:ext cx="2209800" cy="2209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10</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12" name="TextBox 11">
            <a:extLst>
              <a:ext uri="{FF2B5EF4-FFF2-40B4-BE49-F238E27FC236}">
                <a16:creationId xmlns:a16="http://schemas.microsoft.com/office/drawing/2014/main" id="{16E8C365-E85E-62BA-E362-70949E1FA284}"/>
              </a:ext>
            </a:extLst>
          </p:cNvPr>
          <p:cNvSpPr txBox="1"/>
          <p:nvPr/>
        </p:nvSpPr>
        <p:spPr>
          <a:xfrm>
            <a:off x="228600" y="152400"/>
            <a:ext cx="2961067" cy="523220"/>
          </a:xfrm>
          <a:prstGeom prst="rect">
            <a:avLst/>
          </a:prstGeom>
          <a:noFill/>
        </p:spPr>
        <p:txBody>
          <a:bodyPr wrap="none" rtlCol="0">
            <a:spAutoFit/>
          </a:bodyPr>
          <a:lstStyle/>
          <a:p>
            <a:r>
              <a:rPr lang="en-US" sz="2800" dirty="0"/>
              <a:t>DNS Architecture</a:t>
            </a:r>
          </a:p>
        </p:txBody>
      </p:sp>
      <p:sp>
        <p:nvSpPr>
          <p:cNvPr id="13" name="TextBox 12">
            <a:extLst>
              <a:ext uri="{FF2B5EF4-FFF2-40B4-BE49-F238E27FC236}">
                <a16:creationId xmlns:a16="http://schemas.microsoft.com/office/drawing/2014/main" id="{DAE7C578-87B2-D6F6-FC7B-03B048C94B09}"/>
              </a:ext>
            </a:extLst>
          </p:cNvPr>
          <p:cNvSpPr txBox="1"/>
          <p:nvPr/>
        </p:nvSpPr>
        <p:spPr>
          <a:xfrm>
            <a:off x="914400" y="1600200"/>
            <a:ext cx="9671237" cy="400110"/>
          </a:xfrm>
          <a:prstGeom prst="rect">
            <a:avLst/>
          </a:prstGeom>
          <a:noFill/>
        </p:spPr>
        <p:txBody>
          <a:bodyPr wrap="none" rtlCol="0">
            <a:spAutoFit/>
          </a:bodyPr>
          <a:lstStyle/>
          <a:p>
            <a:pPr marL="285750" indent="-285750">
              <a:buFont typeface="Arial" panose="020B0604020202020204" pitchFamily="34" charset="0"/>
              <a:buChar char="•"/>
            </a:pPr>
            <a:r>
              <a:rPr lang="en-US" sz="2000" dirty="0"/>
              <a:t>DNS is a </a:t>
            </a:r>
            <a:r>
              <a:rPr lang="en-US" sz="2000" b="1" dirty="0"/>
              <a:t>distributed</a:t>
            </a:r>
            <a:r>
              <a:rPr lang="en-US" sz="2000" dirty="0"/>
              <a:t>, </a:t>
            </a:r>
            <a:r>
              <a:rPr lang="en-US" sz="2000" b="1" dirty="0"/>
              <a:t>hierarchical</a:t>
            </a:r>
            <a:r>
              <a:rPr lang="en-US" sz="2000" dirty="0"/>
              <a:t> database (no DNS server has all the records!)</a:t>
            </a:r>
          </a:p>
        </p:txBody>
      </p:sp>
      <p:sp>
        <p:nvSpPr>
          <p:cNvPr id="14" name="TextBox 13">
            <a:extLst>
              <a:ext uri="{FF2B5EF4-FFF2-40B4-BE49-F238E27FC236}">
                <a16:creationId xmlns:a16="http://schemas.microsoft.com/office/drawing/2014/main" id="{B474A544-5A8E-02B4-9DD7-AEFD5169C3C3}"/>
              </a:ext>
            </a:extLst>
          </p:cNvPr>
          <p:cNvSpPr txBox="1"/>
          <p:nvPr/>
        </p:nvSpPr>
        <p:spPr>
          <a:xfrm>
            <a:off x="325582" y="2181760"/>
            <a:ext cx="2667000" cy="1015663"/>
          </a:xfrm>
          <a:prstGeom prst="rect">
            <a:avLst/>
          </a:prstGeom>
          <a:noFill/>
        </p:spPr>
        <p:txBody>
          <a:bodyPr wrap="square" rtlCol="0">
            <a:spAutoFit/>
          </a:bodyPr>
          <a:lstStyle/>
          <a:p>
            <a:r>
              <a:rPr lang="en-US" sz="2000" dirty="0"/>
              <a:t>Hierarchy consists of different types of DNS servers:</a:t>
            </a:r>
          </a:p>
        </p:txBody>
      </p:sp>
      <p:sp>
        <p:nvSpPr>
          <p:cNvPr id="15" name="TextBox 14">
            <a:extLst>
              <a:ext uri="{FF2B5EF4-FFF2-40B4-BE49-F238E27FC236}">
                <a16:creationId xmlns:a16="http://schemas.microsoft.com/office/drawing/2014/main" id="{017C00AF-C6CC-2D25-6145-042DB3347D33}"/>
              </a:ext>
            </a:extLst>
          </p:cNvPr>
          <p:cNvSpPr txBox="1"/>
          <p:nvPr/>
        </p:nvSpPr>
        <p:spPr>
          <a:xfrm>
            <a:off x="8534400" y="1247534"/>
            <a:ext cx="2531462" cy="307777"/>
          </a:xfrm>
          <a:prstGeom prst="rect">
            <a:avLst/>
          </a:prstGeom>
          <a:noFill/>
        </p:spPr>
        <p:txBody>
          <a:bodyPr wrap="none" rtlCol="0">
            <a:spAutoFit/>
          </a:bodyPr>
          <a:lstStyle/>
          <a:p>
            <a:r>
              <a:rPr lang="en-US" sz="1400" i="1" dirty="0"/>
              <a:t>(how big would that map be?)</a:t>
            </a:r>
          </a:p>
        </p:txBody>
      </p:sp>
      <p:sp>
        <p:nvSpPr>
          <p:cNvPr id="6" name="Rectangle 5">
            <a:extLst>
              <a:ext uri="{FF2B5EF4-FFF2-40B4-BE49-F238E27FC236}">
                <a16:creationId xmlns:a16="http://schemas.microsoft.com/office/drawing/2014/main" id="{C2621B02-FB7A-8157-1FF6-5DF12252536A}"/>
              </a:ext>
            </a:extLst>
          </p:cNvPr>
          <p:cNvSpPr/>
          <p:nvPr/>
        </p:nvSpPr>
        <p:spPr>
          <a:xfrm>
            <a:off x="4953000" y="5410200"/>
            <a:ext cx="1524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facebook.com DNS</a:t>
            </a:r>
          </a:p>
        </p:txBody>
      </p:sp>
      <p:sp>
        <p:nvSpPr>
          <p:cNvPr id="7" name="Rectangle 6">
            <a:extLst>
              <a:ext uri="{FF2B5EF4-FFF2-40B4-BE49-F238E27FC236}">
                <a16:creationId xmlns:a16="http://schemas.microsoft.com/office/drawing/2014/main" id="{674DC92F-4C27-A215-BE0C-5C90C9589748}"/>
              </a:ext>
            </a:extLst>
          </p:cNvPr>
          <p:cNvSpPr/>
          <p:nvPr/>
        </p:nvSpPr>
        <p:spPr>
          <a:xfrm>
            <a:off x="6629400" y="5410200"/>
            <a:ext cx="1524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amazon.com DNS</a:t>
            </a:r>
          </a:p>
        </p:txBody>
      </p:sp>
      <p:sp>
        <p:nvSpPr>
          <p:cNvPr id="8" name="Rectangle 7">
            <a:extLst>
              <a:ext uri="{FF2B5EF4-FFF2-40B4-BE49-F238E27FC236}">
                <a16:creationId xmlns:a16="http://schemas.microsoft.com/office/drawing/2014/main" id="{C10D2980-C02C-610E-BC75-5395F59B66EC}"/>
              </a:ext>
            </a:extLst>
          </p:cNvPr>
          <p:cNvSpPr/>
          <p:nvPr/>
        </p:nvSpPr>
        <p:spPr>
          <a:xfrm>
            <a:off x="8839200" y="5410200"/>
            <a:ext cx="1524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montana.edu DNS</a:t>
            </a:r>
          </a:p>
        </p:txBody>
      </p:sp>
      <p:sp>
        <p:nvSpPr>
          <p:cNvPr id="9" name="Rectangle 8">
            <a:extLst>
              <a:ext uri="{FF2B5EF4-FFF2-40B4-BE49-F238E27FC236}">
                <a16:creationId xmlns:a16="http://schemas.microsoft.com/office/drawing/2014/main" id="{E336424B-BE38-F3FB-FA1D-312702C5286E}"/>
              </a:ext>
            </a:extLst>
          </p:cNvPr>
          <p:cNvSpPr/>
          <p:nvPr/>
        </p:nvSpPr>
        <p:spPr>
          <a:xfrm>
            <a:off x="10515600" y="5410200"/>
            <a:ext cx="1524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harvard.edu DNS</a:t>
            </a:r>
          </a:p>
        </p:txBody>
      </p:sp>
      <p:sp>
        <p:nvSpPr>
          <p:cNvPr id="10" name="TextBox 9">
            <a:extLst>
              <a:ext uri="{FF2B5EF4-FFF2-40B4-BE49-F238E27FC236}">
                <a16:creationId xmlns:a16="http://schemas.microsoft.com/office/drawing/2014/main" id="{F05846BD-8984-8B1C-D78E-EF29EEF2F6C6}"/>
              </a:ext>
            </a:extLst>
          </p:cNvPr>
          <p:cNvSpPr txBox="1"/>
          <p:nvPr/>
        </p:nvSpPr>
        <p:spPr>
          <a:xfrm>
            <a:off x="304800" y="3275455"/>
            <a:ext cx="4191000" cy="923330"/>
          </a:xfrm>
          <a:prstGeom prst="rect">
            <a:avLst/>
          </a:prstGeom>
          <a:noFill/>
        </p:spPr>
        <p:txBody>
          <a:bodyPr wrap="square" rtlCol="0">
            <a:spAutoFit/>
          </a:bodyPr>
          <a:lstStyle/>
          <a:p>
            <a:r>
              <a:rPr lang="en-US" b="1" dirty="0"/>
              <a:t>Authoritative DNS servers- </a:t>
            </a:r>
            <a:r>
              <a:rPr lang="en-US" dirty="0"/>
              <a:t>Organization’s own DNS with up-to-date records</a:t>
            </a:r>
          </a:p>
        </p:txBody>
      </p:sp>
      <p:sp>
        <p:nvSpPr>
          <p:cNvPr id="11" name="TextBox 10">
            <a:extLst>
              <a:ext uri="{FF2B5EF4-FFF2-40B4-BE49-F238E27FC236}">
                <a16:creationId xmlns:a16="http://schemas.microsoft.com/office/drawing/2014/main" id="{F2A44AEA-D8D0-4874-3FAE-7200F1686910}"/>
              </a:ext>
            </a:extLst>
          </p:cNvPr>
          <p:cNvSpPr txBox="1"/>
          <p:nvPr/>
        </p:nvSpPr>
        <p:spPr>
          <a:xfrm>
            <a:off x="304800" y="4265640"/>
            <a:ext cx="4191000" cy="1200329"/>
          </a:xfrm>
          <a:prstGeom prst="rect">
            <a:avLst/>
          </a:prstGeom>
          <a:noFill/>
        </p:spPr>
        <p:txBody>
          <a:bodyPr wrap="square" rtlCol="0">
            <a:spAutoFit/>
          </a:bodyPr>
          <a:lstStyle/>
          <a:p>
            <a:r>
              <a:rPr lang="en-US" b="1" dirty="0"/>
              <a:t>Top-level domain (TLD) servers- </a:t>
            </a:r>
            <a:r>
              <a:rPr lang="en-US" dirty="0"/>
              <a:t>responsible for keeping IP addresses for authoritative DNS servers for each top-level domain (.com, .</a:t>
            </a:r>
            <a:r>
              <a:rPr lang="en-US" dirty="0" err="1"/>
              <a:t>edu</a:t>
            </a:r>
            <a:r>
              <a:rPr lang="en-US" dirty="0"/>
              <a:t>, .</a:t>
            </a:r>
            <a:r>
              <a:rPr lang="en-US" dirty="0" err="1"/>
              <a:t>jp</a:t>
            </a:r>
            <a:r>
              <a:rPr lang="en-US" dirty="0"/>
              <a:t>, </a:t>
            </a:r>
            <a:r>
              <a:rPr lang="en-US" dirty="0" err="1"/>
              <a:t>etc</a:t>
            </a:r>
            <a:r>
              <a:rPr lang="en-US" dirty="0"/>
              <a:t>)</a:t>
            </a:r>
          </a:p>
        </p:txBody>
      </p:sp>
      <p:sp>
        <p:nvSpPr>
          <p:cNvPr id="17" name="Rectangle 16">
            <a:extLst>
              <a:ext uri="{FF2B5EF4-FFF2-40B4-BE49-F238E27FC236}">
                <a16:creationId xmlns:a16="http://schemas.microsoft.com/office/drawing/2014/main" id="{9F393B7D-7798-669F-D313-4DC2B2C42C46}"/>
              </a:ext>
            </a:extLst>
          </p:cNvPr>
          <p:cNvSpPr/>
          <p:nvPr/>
        </p:nvSpPr>
        <p:spPr>
          <a:xfrm>
            <a:off x="5750018" y="3723265"/>
            <a:ext cx="1524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 TLD DNS server</a:t>
            </a:r>
          </a:p>
        </p:txBody>
      </p:sp>
      <p:sp>
        <p:nvSpPr>
          <p:cNvPr id="18" name="Rectangle 17">
            <a:extLst>
              <a:ext uri="{FF2B5EF4-FFF2-40B4-BE49-F238E27FC236}">
                <a16:creationId xmlns:a16="http://schemas.microsoft.com/office/drawing/2014/main" id="{887335EF-3EF5-0728-A75B-B50FEBAAAA40}"/>
              </a:ext>
            </a:extLst>
          </p:cNvPr>
          <p:cNvSpPr/>
          <p:nvPr/>
        </p:nvSpPr>
        <p:spPr>
          <a:xfrm>
            <a:off x="9753600" y="3737120"/>
            <a:ext cx="1524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edu</a:t>
            </a:r>
            <a:r>
              <a:rPr lang="en-US" dirty="0"/>
              <a:t> TLD DNS server</a:t>
            </a:r>
          </a:p>
        </p:txBody>
      </p:sp>
      <mc:AlternateContent xmlns:mc="http://schemas.openxmlformats.org/markup-compatibility/2006" xmlns:p14="http://schemas.microsoft.com/office/powerpoint/2010/main">
        <mc:Choice Requires="p14">
          <p:contentPart p14:bwMode="auto" r:id="rId3">
            <p14:nvContentPartPr>
              <p14:cNvPr id="19" name="Ink 18">
                <a:extLst>
                  <a:ext uri="{FF2B5EF4-FFF2-40B4-BE49-F238E27FC236}">
                    <a16:creationId xmlns:a16="http://schemas.microsoft.com/office/drawing/2014/main" id="{89012AE8-4AF0-A80C-E7FD-E97482035285}"/>
                  </a:ext>
                </a:extLst>
              </p14:cNvPr>
              <p14:cNvContentPartPr/>
              <p14:nvPr/>
            </p14:nvContentPartPr>
            <p14:xfrm>
              <a:off x="5674091" y="4563393"/>
              <a:ext cx="830880" cy="837000"/>
            </p14:xfrm>
          </p:contentPart>
        </mc:Choice>
        <mc:Fallback xmlns="">
          <p:pic>
            <p:nvPicPr>
              <p:cNvPr id="19" name="Ink 18">
                <a:extLst>
                  <a:ext uri="{FF2B5EF4-FFF2-40B4-BE49-F238E27FC236}">
                    <a16:creationId xmlns:a16="http://schemas.microsoft.com/office/drawing/2014/main" id="{89012AE8-4AF0-A80C-E7FD-E97482035285}"/>
                  </a:ext>
                </a:extLst>
              </p:cNvPr>
              <p:cNvPicPr/>
              <p:nvPr/>
            </p:nvPicPr>
            <p:blipFill>
              <a:blip r:embed="rId4"/>
              <a:stretch>
                <a:fillRect/>
              </a:stretch>
            </p:blipFill>
            <p:spPr>
              <a:xfrm>
                <a:off x="5656099" y="4545401"/>
                <a:ext cx="866505" cy="872625"/>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0" name="Ink 19">
                <a:extLst>
                  <a:ext uri="{FF2B5EF4-FFF2-40B4-BE49-F238E27FC236}">
                    <a16:creationId xmlns:a16="http://schemas.microsoft.com/office/drawing/2014/main" id="{65B2F250-B3BB-6B37-A52A-51F623582CF9}"/>
                  </a:ext>
                </a:extLst>
              </p14:cNvPr>
              <p14:cNvContentPartPr/>
              <p14:nvPr/>
            </p14:nvContentPartPr>
            <p14:xfrm>
              <a:off x="6492371" y="4542513"/>
              <a:ext cx="893880" cy="835920"/>
            </p14:xfrm>
          </p:contentPart>
        </mc:Choice>
        <mc:Fallback xmlns="">
          <p:pic>
            <p:nvPicPr>
              <p:cNvPr id="20" name="Ink 19">
                <a:extLst>
                  <a:ext uri="{FF2B5EF4-FFF2-40B4-BE49-F238E27FC236}">
                    <a16:creationId xmlns:a16="http://schemas.microsoft.com/office/drawing/2014/main" id="{65B2F250-B3BB-6B37-A52A-51F623582CF9}"/>
                  </a:ext>
                </a:extLst>
              </p:cNvPr>
              <p:cNvPicPr/>
              <p:nvPr/>
            </p:nvPicPr>
            <p:blipFill>
              <a:blip r:embed="rId6"/>
              <a:stretch>
                <a:fillRect/>
              </a:stretch>
            </p:blipFill>
            <p:spPr>
              <a:xfrm>
                <a:off x="6474371" y="4524513"/>
                <a:ext cx="929520" cy="8715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1" name="Ink 20">
                <a:extLst>
                  <a:ext uri="{FF2B5EF4-FFF2-40B4-BE49-F238E27FC236}">
                    <a16:creationId xmlns:a16="http://schemas.microsoft.com/office/drawing/2014/main" id="{A479DE90-15CA-193D-0743-1C9967A62B0A}"/>
                  </a:ext>
                </a:extLst>
              </p14:cNvPr>
              <p14:cNvContentPartPr/>
              <p14:nvPr/>
            </p14:nvContentPartPr>
            <p14:xfrm>
              <a:off x="9642011" y="4559433"/>
              <a:ext cx="841320" cy="849240"/>
            </p14:xfrm>
          </p:contentPart>
        </mc:Choice>
        <mc:Fallback xmlns="">
          <p:pic>
            <p:nvPicPr>
              <p:cNvPr id="21" name="Ink 20">
                <a:extLst>
                  <a:ext uri="{FF2B5EF4-FFF2-40B4-BE49-F238E27FC236}">
                    <a16:creationId xmlns:a16="http://schemas.microsoft.com/office/drawing/2014/main" id="{A479DE90-15CA-193D-0743-1C9967A62B0A}"/>
                  </a:ext>
                </a:extLst>
              </p:cNvPr>
              <p:cNvPicPr/>
              <p:nvPr/>
            </p:nvPicPr>
            <p:blipFill>
              <a:blip r:embed="rId8"/>
              <a:stretch>
                <a:fillRect/>
              </a:stretch>
            </p:blipFill>
            <p:spPr>
              <a:xfrm>
                <a:off x="9624011" y="4541441"/>
                <a:ext cx="876960" cy="884865"/>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3" name="Ink 22">
                <a:extLst>
                  <a:ext uri="{FF2B5EF4-FFF2-40B4-BE49-F238E27FC236}">
                    <a16:creationId xmlns:a16="http://schemas.microsoft.com/office/drawing/2014/main" id="{C045F7CB-1016-0C65-07DD-823ECCE18808}"/>
                  </a:ext>
                </a:extLst>
              </p14:cNvPr>
              <p14:cNvContentPartPr/>
              <p14:nvPr/>
            </p14:nvContentPartPr>
            <p14:xfrm>
              <a:off x="10461371" y="4812873"/>
              <a:ext cx="894240" cy="594000"/>
            </p14:xfrm>
          </p:contentPart>
        </mc:Choice>
        <mc:Fallback xmlns="">
          <p:pic>
            <p:nvPicPr>
              <p:cNvPr id="23" name="Ink 22">
                <a:extLst>
                  <a:ext uri="{FF2B5EF4-FFF2-40B4-BE49-F238E27FC236}">
                    <a16:creationId xmlns:a16="http://schemas.microsoft.com/office/drawing/2014/main" id="{C045F7CB-1016-0C65-07DD-823ECCE18808}"/>
                  </a:ext>
                </a:extLst>
              </p:cNvPr>
              <p:cNvPicPr/>
              <p:nvPr/>
            </p:nvPicPr>
            <p:blipFill>
              <a:blip r:embed="rId10"/>
              <a:stretch>
                <a:fillRect/>
              </a:stretch>
            </p:blipFill>
            <p:spPr>
              <a:xfrm>
                <a:off x="10443371" y="4794873"/>
                <a:ext cx="929880" cy="629640"/>
              </a:xfrm>
              <a:prstGeom prst="rect">
                <a:avLst/>
              </a:prstGeom>
            </p:spPr>
          </p:pic>
        </mc:Fallback>
      </mc:AlternateContent>
    </p:spTree>
    <p:extLst>
      <p:ext uri="{BB962C8B-B14F-4D97-AF65-F5344CB8AC3E}">
        <p14:creationId xmlns:p14="http://schemas.microsoft.com/office/powerpoint/2010/main" val="15984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11</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12" name="TextBox 11">
            <a:extLst>
              <a:ext uri="{FF2B5EF4-FFF2-40B4-BE49-F238E27FC236}">
                <a16:creationId xmlns:a16="http://schemas.microsoft.com/office/drawing/2014/main" id="{16E8C365-E85E-62BA-E362-70949E1FA284}"/>
              </a:ext>
            </a:extLst>
          </p:cNvPr>
          <p:cNvSpPr txBox="1"/>
          <p:nvPr/>
        </p:nvSpPr>
        <p:spPr>
          <a:xfrm>
            <a:off x="228600" y="152400"/>
            <a:ext cx="2961067" cy="523220"/>
          </a:xfrm>
          <a:prstGeom prst="rect">
            <a:avLst/>
          </a:prstGeom>
          <a:noFill/>
        </p:spPr>
        <p:txBody>
          <a:bodyPr wrap="none" rtlCol="0">
            <a:spAutoFit/>
          </a:bodyPr>
          <a:lstStyle/>
          <a:p>
            <a:r>
              <a:rPr lang="en-US" sz="2800" dirty="0"/>
              <a:t>DNS Architecture</a:t>
            </a:r>
          </a:p>
        </p:txBody>
      </p:sp>
      <p:sp>
        <p:nvSpPr>
          <p:cNvPr id="13" name="TextBox 12">
            <a:extLst>
              <a:ext uri="{FF2B5EF4-FFF2-40B4-BE49-F238E27FC236}">
                <a16:creationId xmlns:a16="http://schemas.microsoft.com/office/drawing/2014/main" id="{DAE7C578-87B2-D6F6-FC7B-03B048C94B09}"/>
              </a:ext>
            </a:extLst>
          </p:cNvPr>
          <p:cNvSpPr txBox="1"/>
          <p:nvPr/>
        </p:nvSpPr>
        <p:spPr>
          <a:xfrm>
            <a:off x="914400" y="1600200"/>
            <a:ext cx="9671237" cy="400110"/>
          </a:xfrm>
          <a:prstGeom prst="rect">
            <a:avLst/>
          </a:prstGeom>
          <a:noFill/>
        </p:spPr>
        <p:txBody>
          <a:bodyPr wrap="none" rtlCol="0">
            <a:spAutoFit/>
          </a:bodyPr>
          <a:lstStyle/>
          <a:p>
            <a:pPr marL="285750" indent="-285750">
              <a:buFont typeface="Arial" panose="020B0604020202020204" pitchFamily="34" charset="0"/>
              <a:buChar char="•"/>
            </a:pPr>
            <a:r>
              <a:rPr lang="en-US" sz="2000" dirty="0"/>
              <a:t>DNS is a </a:t>
            </a:r>
            <a:r>
              <a:rPr lang="en-US" sz="2000" b="1" dirty="0"/>
              <a:t>distributed</a:t>
            </a:r>
            <a:r>
              <a:rPr lang="en-US" sz="2000" dirty="0"/>
              <a:t>, </a:t>
            </a:r>
            <a:r>
              <a:rPr lang="en-US" sz="2000" b="1" dirty="0"/>
              <a:t>hierarchical</a:t>
            </a:r>
            <a:r>
              <a:rPr lang="en-US" sz="2000" dirty="0"/>
              <a:t> database (no DNS server has all the records!)</a:t>
            </a:r>
          </a:p>
        </p:txBody>
      </p:sp>
      <p:sp>
        <p:nvSpPr>
          <p:cNvPr id="14" name="TextBox 13">
            <a:extLst>
              <a:ext uri="{FF2B5EF4-FFF2-40B4-BE49-F238E27FC236}">
                <a16:creationId xmlns:a16="http://schemas.microsoft.com/office/drawing/2014/main" id="{B474A544-5A8E-02B4-9DD7-AEFD5169C3C3}"/>
              </a:ext>
            </a:extLst>
          </p:cNvPr>
          <p:cNvSpPr txBox="1"/>
          <p:nvPr/>
        </p:nvSpPr>
        <p:spPr>
          <a:xfrm>
            <a:off x="325582" y="2181760"/>
            <a:ext cx="2667000" cy="1015663"/>
          </a:xfrm>
          <a:prstGeom prst="rect">
            <a:avLst/>
          </a:prstGeom>
          <a:noFill/>
        </p:spPr>
        <p:txBody>
          <a:bodyPr wrap="square" rtlCol="0">
            <a:spAutoFit/>
          </a:bodyPr>
          <a:lstStyle/>
          <a:p>
            <a:r>
              <a:rPr lang="en-US" sz="2000" dirty="0"/>
              <a:t>Hierarchy consists of different types of DNS servers:</a:t>
            </a:r>
          </a:p>
        </p:txBody>
      </p:sp>
      <p:sp>
        <p:nvSpPr>
          <p:cNvPr id="15" name="TextBox 14">
            <a:extLst>
              <a:ext uri="{FF2B5EF4-FFF2-40B4-BE49-F238E27FC236}">
                <a16:creationId xmlns:a16="http://schemas.microsoft.com/office/drawing/2014/main" id="{017C00AF-C6CC-2D25-6145-042DB3347D33}"/>
              </a:ext>
            </a:extLst>
          </p:cNvPr>
          <p:cNvSpPr txBox="1"/>
          <p:nvPr/>
        </p:nvSpPr>
        <p:spPr>
          <a:xfrm>
            <a:off x="8534400" y="1247534"/>
            <a:ext cx="2531462" cy="307777"/>
          </a:xfrm>
          <a:prstGeom prst="rect">
            <a:avLst/>
          </a:prstGeom>
          <a:noFill/>
        </p:spPr>
        <p:txBody>
          <a:bodyPr wrap="none" rtlCol="0">
            <a:spAutoFit/>
          </a:bodyPr>
          <a:lstStyle/>
          <a:p>
            <a:r>
              <a:rPr lang="en-US" sz="1400" i="1" dirty="0"/>
              <a:t>(how big would that map be?)</a:t>
            </a:r>
          </a:p>
        </p:txBody>
      </p:sp>
      <p:sp>
        <p:nvSpPr>
          <p:cNvPr id="6" name="Rectangle 5">
            <a:extLst>
              <a:ext uri="{FF2B5EF4-FFF2-40B4-BE49-F238E27FC236}">
                <a16:creationId xmlns:a16="http://schemas.microsoft.com/office/drawing/2014/main" id="{C2621B02-FB7A-8157-1FF6-5DF12252536A}"/>
              </a:ext>
            </a:extLst>
          </p:cNvPr>
          <p:cNvSpPr/>
          <p:nvPr/>
        </p:nvSpPr>
        <p:spPr>
          <a:xfrm>
            <a:off x="4953000" y="5410200"/>
            <a:ext cx="1524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facebook.com DNS</a:t>
            </a:r>
          </a:p>
        </p:txBody>
      </p:sp>
      <p:sp>
        <p:nvSpPr>
          <p:cNvPr id="7" name="Rectangle 6">
            <a:extLst>
              <a:ext uri="{FF2B5EF4-FFF2-40B4-BE49-F238E27FC236}">
                <a16:creationId xmlns:a16="http://schemas.microsoft.com/office/drawing/2014/main" id="{674DC92F-4C27-A215-BE0C-5C90C9589748}"/>
              </a:ext>
            </a:extLst>
          </p:cNvPr>
          <p:cNvSpPr/>
          <p:nvPr/>
        </p:nvSpPr>
        <p:spPr>
          <a:xfrm>
            <a:off x="6629400" y="5410200"/>
            <a:ext cx="1524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amazon.com DNS</a:t>
            </a:r>
          </a:p>
        </p:txBody>
      </p:sp>
      <p:sp>
        <p:nvSpPr>
          <p:cNvPr id="8" name="Rectangle 7">
            <a:extLst>
              <a:ext uri="{FF2B5EF4-FFF2-40B4-BE49-F238E27FC236}">
                <a16:creationId xmlns:a16="http://schemas.microsoft.com/office/drawing/2014/main" id="{C10D2980-C02C-610E-BC75-5395F59B66EC}"/>
              </a:ext>
            </a:extLst>
          </p:cNvPr>
          <p:cNvSpPr/>
          <p:nvPr/>
        </p:nvSpPr>
        <p:spPr>
          <a:xfrm>
            <a:off x="8839200" y="5410200"/>
            <a:ext cx="1524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montana.edu DNS</a:t>
            </a:r>
          </a:p>
        </p:txBody>
      </p:sp>
      <p:sp>
        <p:nvSpPr>
          <p:cNvPr id="9" name="Rectangle 8">
            <a:extLst>
              <a:ext uri="{FF2B5EF4-FFF2-40B4-BE49-F238E27FC236}">
                <a16:creationId xmlns:a16="http://schemas.microsoft.com/office/drawing/2014/main" id="{E336424B-BE38-F3FB-FA1D-312702C5286E}"/>
              </a:ext>
            </a:extLst>
          </p:cNvPr>
          <p:cNvSpPr/>
          <p:nvPr/>
        </p:nvSpPr>
        <p:spPr>
          <a:xfrm>
            <a:off x="10515600" y="5410200"/>
            <a:ext cx="1524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harvard.edu DNS</a:t>
            </a:r>
          </a:p>
        </p:txBody>
      </p:sp>
      <p:sp>
        <p:nvSpPr>
          <p:cNvPr id="10" name="TextBox 9">
            <a:extLst>
              <a:ext uri="{FF2B5EF4-FFF2-40B4-BE49-F238E27FC236}">
                <a16:creationId xmlns:a16="http://schemas.microsoft.com/office/drawing/2014/main" id="{F05846BD-8984-8B1C-D78E-EF29EEF2F6C6}"/>
              </a:ext>
            </a:extLst>
          </p:cNvPr>
          <p:cNvSpPr txBox="1"/>
          <p:nvPr/>
        </p:nvSpPr>
        <p:spPr>
          <a:xfrm>
            <a:off x="304800" y="3275455"/>
            <a:ext cx="4191000" cy="923330"/>
          </a:xfrm>
          <a:prstGeom prst="rect">
            <a:avLst/>
          </a:prstGeom>
          <a:noFill/>
        </p:spPr>
        <p:txBody>
          <a:bodyPr wrap="square" rtlCol="0">
            <a:spAutoFit/>
          </a:bodyPr>
          <a:lstStyle/>
          <a:p>
            <a:r>
              <a:rPr lang="en-US" b="1" dirty="0"/>
              <a:t>Authoritative DNS servers- </a:t>
            </a:r>
            <a:r>
              <a:rPr lang="en-US" dirty="0"/>
              <a:t>Organization’s own DNS with up-to-date records</a:t>
            </a:r>
          </a:p>
        </p:txBody>
      </p:sp>
      <p:sp>
        <p:nvSpPr>
          <p:cNvPr id="11" name="TextBox 10">
            <a:extLst>
              <a:ext uri="{FF2B5EF4-FFF2-40B4-BE49-F238E27FC236}">
                <a16:creationId xmlns:a16="http://schemas.microsoft.com/office/drawing/2014/main" id="{F2A44AEA-D8D0-4874-3FAE-7200F1686910}"/>
              </a:ext>
            </a:extLst>
          </p:cNvPr>
          <p:cNvSpPr txBox="1"/>
          <p:nvPr/>
        </p:nvSpPr>
        <p:spPr>
          <a:xfrm>
            <a:off x="304800" y="4265640"/>
            <a:ext cx="4191000" cy="1200329"/>
          </a:xfrm>
          <a:prstGeom prst="rect">
            <a:avLst/>
          </a:prstGeom>
          <a:noFill/>
        </p:spPr>
        <p:txBody>
          <a:bodyPr wrap="square" rtlCol="0">
            <a:spAutoFit/>
          </a:bodyPr>
          <a:lstStyle/>
          <a:p>
            <a:r>
              <a:rPr lang="en-US" b="1" dirty="0"/>
              <a:t>Top-level domain (TLD) servers- </a:t>
            </a:r>
            <a:r>
              <a:rPr lang="en-US" dirty="0"/>
              <a:t>responsible for keeping IP addresses for authoritative DNS servers for each top-level domain (.com, .</a:t>
            </a:r>
            <a:r>
              <a:rPr lang="en-US" dirty="0" err="1"/>
              <a:t>edu</a:t>
            </a:r>
            <a:r>
              <a:rPr lang="en-US" dirty="0"/>
              <a:t>, .</a:t>
            </a:r>
            <a:r>
              <a:rPr lang="en-US" dirty="0" err="1"/>
              <a:t>jp</a:t>
            </a:r>
            <a:r>
              <a:rPr lang="en-US" dirty="0"/>
              <a:t>, </a:t>
            </a:r>
            <a:r>
              <a:rPr lang="en-US" dirty="0" err="1"/>
              <a:t>etc</a:t>
            </a:r>
            <a:r>
              <a:rPr lang="en-US" dirty="0"/>
              <a:t>)</a:t>
            </a:r>
          </a:p>
        </p:txBody>
      </p:sp>
      <p:sp>
        <p:nvSpPr>
          <p:cNvPr id="17" name="Rectangle 16">
            <a:extLst>
              <a:ext uri="{FF2B5EF4-FFF2-40B4-BE49-F238E27FC236}">
                <a16:creationId xmlns:a16="http://schemas.microsoft.com/office/drawing/2014/main" id="{9F393B7D-7798-669F-D313-4DC2B2C42C46}"/>
              </a:ext>
            </a:extLst>
          </p:cNvPr>
          <p:cNvSpPr/>
          <p:nvPr/>
        </p:nvSpPr>
        <p:spPr>
          <a:xfrm>
            <a:off x="5750018" y="3723265"/>
            <a:ext cx="1524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 TLD DNS server</a:t>
            </a:r>
          </a:p>
        </p:txBody>
      </p:sp>
      <p:sp>
        <p:nvSpPr>
          <p:cNvPr id="18" name="Rectangle 17">
            <a:extLst>
              <a:ext uri="{FF2B5EF4-FFF2-40B4-BE49-F238E27FC236}">
                <a16:creationId xmlns:a16="http://schemas.microsoft.com/office/drawing/2014/main" id="{887335EF-3EF5-0728-A75B-B50FEBAAAA40}"/>
              </a:ext>
            </a:extLst>
          </p:cNvPr>
          <p:cNvSpPr/>
          <p:nvPr/>
        </p:nvSpPr>
        <p:spPr>
          <a:xfrm>
            <a:off x="9753600" y="3737120"/>
            <a:ext cx="1524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edu</a:t>
            </a:r>
            <a:r>
              <a:rPr lang="en-US" dirty="0"/>
              <a:t> TLD DNS server</a:t>
            </a:r>
          </a:p>
        </p:txBody>
      </p:sp>
      <mc:AlternateContent xmlns:mc="http://schemas.openxmlformats.org/markup-compatibility/2006" xmlns:p14="http://schemas.microsoft.com/office/powerpoint/2010/main">
        <mc:Choice Requires="p14">
          <p:contentPart p14:bwMode="auto" r:id="rId3">
            <p14:nvContentPartPr>
              <p14:cNvPr id="19" name="Ink 18">
                <a:extLst>
                  <a:ext uri="{FF2B5EF4-FFF2-40B4-BE49-F238E27FC236}">
                    <a16:creationId xmlns:a16="http://schemas.microsoft.com/office/drawing/2014/main" id="{89012AE8-4AF0-A80C-E7FD-E97482035285}"/>
                  </a:ext>
                </a:extLst>
              </p14:cNvPr>
              <p14:cNvContentPartPr/>
              <p14:nvPr/>
            </p14:nvContentPartPr>
            <p14:xfrm>
              <a:off x="5674091" y="4563393"/>
              <a:ext cx="830880" cy="837000"/>
            </p14:xfrm>
          </p:contentPart>
        </mc:Choice>
        <mc:Fallback xmlns="">
          <p:pic>
            <p:nvPicPr>
              <p:cNvPr id="19" name="Ink 18">
                <a:extLst>
                  <a:ext uri="{FF2B5EF4-FFF2-40B4-BE49-F238E27FC236}">
                    <a16:creationId xmlns:a16="http://schemas.microsoft.com/office/drawing/2014/main" id="{89012AE8-4AF0-A80C-E7FD-E97482035285}"/>
                  </a:ext>
                </a:extLst>
              </p:cNvPr>
              <p:cNvPicPr/>
              <p:nvPr/>
            </p:nvPicPr>
            <p:blipFill>
              <a:blip r:embed="rId4"/>
              <a:stretch>
                <a:fillRect/>
              </a:stretch>
            </p:blipFill>
            <p:spPr>
              <a:xfrm>
                <a:off x="5656099" y="4545401"/>
                <a:ext cx="866505" cy="872625"/>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0" name="Ink 19">
                <a:extLst>
                  <a:ext uri="{FF2B5EF4-FFF2-40B4-BE49-F238E27FC236}">
                    <a16:creationId xmlns:a16="http://schemas.microsoft.com/office/drawing/2014/main" id="{65B2F250-B3BB-6B37-A52A-51F623582CF9}"/>
                  </a:ext>
                </a:extLst>
              </p14:cNvPr>
              <p14:cNvContentPartPr/>
              <p14:nvPr/>
            </p14:nvContentPartPr>
            <p14:xfrm>
              <a:off x="6492371" y="4542513"/>
              <a:ext cx="893880" cy="835920"/>
            </p14:xfrm>
          </p:contentPart>
        </mc:Choice>
        <mc:Fallback xmlns="">
          <p:pic>
            <p:nvPicPr>
              <p:cNvPr id="20" name="Ink 19">
                <a:extLst>
                  <a:ext uri="{FF2B5EF4-FFF2-40B4-BE49-F238E27FC236}">
                    <a16:creationId xmlns:a16="http://schemas.microsoft.com/office/drawing/2014/main" id="{65B2F250-B3BB-6B37-A52A-51F623582CF9}"/>
                  </a:ext>
                </a:extLst>
              </p:cNvPr>
              <p:cNvPicPr/>
              <p:nvPr/>
            </p:nvPicPr>
            <p:blipFill>
              <a:blip r:embed="rId6"/>
              <a:stretch>
                <a:fillRect/>
              </a:stretch>
            </p:blipFill>
            <p:spPr>
              <a:xfrm>
                <a:off x="6474371" y="4524513"/>
                <a:ext cx="929520" cy="8715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1" name="Ink 20">
                <a:extLst>
                  <a:ext uri="{FF2B5EF4-FFF2-40B4-BE49-F238E27FC236}">
                    <a16:creationId xmlns:a16="http://schemas.microsoft.com/office/drawing/2014/main" id="{A479DE90-15CA-193D-0743-1C9967A62B0A}"/>
                  </a:ext>
                </a:extLst>
              </p14:cNvPr>
              <p14:cNvContentPartPr/>
              <p14:nvPr/>
            </p14:nvContentPartPr>
            <p14:xfrm>
              <a:off x="9642011" y="4559433"/>
              <a:ext cx="841320" cy="849240"/>
            </p14:xfrm>
          </p:contentPart>
        </mc:Choice>
        <mc:Fallback xmlns="">
          <p:pic>
            <p:nvPicPr>
              <p:cNvPr id="21" name="Ink 20">
                <a:extLst>
                  <a:ext uri="{FF2B5EF4-FFF2-40B4-BE49-F238E27FC236}">
                    <a16:creationId xmlns:a16="http://schemas.microsoft.com/office/drawing/2014/main" id="{A479DE90-15CA-193D-0743-1C9967A62B0A}"/>
                  </a:ext>
                </a:extLst>
              </p:cNvPr>
              <p:cNvPicPr/>
              <p:nvPr/>
            </p:nvPicPr>
            <p:blipFill>
              <a:blip r:embed="rId8"/>
              <a:stretch>
                <a:fillRect/>
              </a:stretch>
            </p:blipFill>
            <p:spPr>
              <a:xfrm>
                <a:off x="9624011" y="4541441"/>
                <a:ext cx="876960" cy="884865"/>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3" name="Ink 22">
                <a:extLst>
                  <a:ext uri="{FF2B5EF4-FFF2-40B4-BE49-F238E27FC236}">
                    <a16:creationId xmlns:a16="http://schemas.microsoft.com/office/drawing/2014/main" id="{C045F7CB-1016-0C65-07DD-823ECCE18808}"/>
                  </a:ext>
                </a:extLst>
              </p14:cNvPr>
              <p14:cNvContentPartPr/>
              <p14:nvPr/>
            </p14:nvContentPartPr>
            <p14:xfrm>
              <a:off x="10461371" y="4812873"/>
              <a:ext cx="894240" cy="594000"/>
            </p14:xfrm>
          </p:contentPart>
        </mc:Choice>
        <mc:Fallback xmlns="">
          <p:pic>
            <p:nvPicPr>
              <p:cNvPr id="23" name="Ink 22">
                <a:extLst>
                  <a:ext uri="{FF2B5EF4-FFF2-40B4-BE49-F238E27FC236}">
                    <a16:creationId xmlns:a16="http://schemas.microsoft.com/office/drawing/2014/main" id="{C045F7CB-1016-0C65-07DD-823ECCE18808}"/>
                  </a:ext>
                </a:extLst>
              </p:cNvPr>
              <p:cNvPicPr/>
              <p:nvPr/>
            </p:nvPicPr>
            <p:blipFill>
              <a:blip r:embed="rId10"/>
              <a:stretch>
                <a:fillRect/>
              </a:stretch>
            </p:blipFill>
            <p:spPr>
              <a:xfrm>
                <a:off x="10443371" y="4794873"/>
                <a:ext cx="929880" cy="629640"/>
              </a:xfrm>
              <a:prstGeom prst="rect">
                <a:avLst/>
              </a:prstGeom>
            </p:spPr>
          </p:pic>
        </mc:Fallback>
      </mc:AlternateContent>
    </p:spTree>
    <p:extLst>
      <p:ext uri="{BB962C8B-B14F-4D97-AF65-F5344CB8AC3E}">
        <p14:creationId xmlns:p14="http://schemas.microsoft.com/office/powerpoint/2010/main" val="2674890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12</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12" name="TextBox 11">
            <a:extLst>
              <a:ext uri="{FF2B5EF4-FFF2-40B4-BE49-F238E27FC236}">
                <a16:creationId xmlns:a16="http://schemas.microsoft.com/office/drawing/2014/main" id="{16E8C365-E85E-62BA-E362-70949E1FA284}"/>
              </a:ext>
            </a:extLst>
          </p:cNvPr>
          <p:cNvSpPr txBox="1"/>
          <p:nvPr/>
        </p:nvSpPr>
        <p:spPr>
          <a:xfrm>
            <a:off x="228600" y="152400"/>
            <a:ext cx="2961067" cy="523220"/>
          </a:xfrm>
          <a:prstGeom prst="rect">
            <a:avLst/>
          </a:prstGeom>
          <a:noFill/>
        </p:spPr>
        <p:txBody>
          <a:bodyPr wrap="none" rtlCol="0">
            <a:spAutoFit/>
          </a:bodyPr>
          <a:lstStyle/>
          <a:p>
            <a:r>
              <a:rPr lang="en-US" sz="2800" dirty="0"/>
              <a:t>DNS Architecture</a:t>
            </a:r>
          </a:p>
        </p:txBody>
      </p:sp>
      <p:sp>
        <p:nvSpPr>
          <p:cNvPr id="13" name="TextBox 12">
            <a:extLst>
              <a:ext uri="{FF2B5EF4-FFF2-40B4-BE49-F238E27FC236}">
                <a16:creationId xmlns:a16="http://schemas.microsoft.com/office/drawing/2014/main" id="{DAE7C578-87B2-D6F6-FC7B-03B048C94B09}"/>
              </a:ext>
            </a:extLst>
          </p:cNvPr>
          <p:cNvSpPr txBox="1"/>
          <p:nvPr/>
        </p:nvSpPr>
        <p:spPr>
          <a:xfrm>
            <a:off x="914400" y="1600200"/>
            <a:ext cx="9671237" cy="400110"/>
          </a:xfrm>
          <a:prstGeom prst="rect">
            <a:avLst/>
          </a:prstGeom>
          <a:noFill/>
        </p:spPr>
        <p:txBody>
          <a:bodyPr wrap="none" rtlCol="0">
            <a:spAutoFit/>
          </a:bodyPr>
          <a:lstStyle/>
          <a:p>
            <a:pPr marL="285750" indent="-285750">
              <a:buFont typeface="Arial" panose="020B0604020202020204" pitchFamily="34" charset="0"/>
              <a:buChar char="•"/>
            </a:pPr>
            <a:r>
              <a:rPr lang="en-US" sz="2000" dirty="0"/>
              <a:t>DNS is a </a:t>
            </a:r>
            <a:r>
              <a:rPr lang="en-US" sz="2000" b="1" dirty="0"/>
              <a:t>distributed</a:t>
            </a:r>
            <a:r>
              <a:rPr lang="en-US" sz="2000" dirty="0"/>
              <a:t>, </a:t>
            </a:r>
            <a:r>
              <a:rPr lang="en-US" sz="2000" b="1" dirty="0"/>
              <a:t>hierarchical</a:t>
            </a:r>
            <a:r>
              <a:rPr lang="en-US" sz="2000" dirty="0"/>
              <a:t> database (no DNS server has all the records!)</a:t>
            </a:r>
          </a:p>
        </p:txBody>
      </p:sp>
      <p:sp>
        <p:nvSpPr>
          <p:cNvPr id="14" name="TextBox 13">
            <a:extLst>
              <a:ext uri="{FF2B5EF4-FFF2-40B4-BE49-F238E27FC236}">
                <a16:creationId xmlns:a16="http://schemas.microsoft.com/office/drawing/2014/main" id="{B474A544-5A8E-02B4-9DD7-AEFD5169C3C3}"/>
              </a:ext>
            </a:extLst>
          </p:cNvPr>
          <p:cNvSpPr txBox="1"/>
          <p:nvPr/>
        </p:nvSpPr>
        <p:spPr>
          <a:xfrm>
            <a:off x="325582" y="2181760"/>
            <a:ext cx="2667000" cy="1015663"/>
          </a:xfrm>
          <a:prstGeom prst="rect">
            <a:avLst/>
          </a:prstGeom>
          <a:noFill/>
        </p:spPr>
        <p:txBody>
          <a:bodyPr wrap="square" rtlCol="0">
            <a:spAutoFit/>
          </a:bodyPr>
          <a:lstStyle/>
          <a:p>
            <a:r>
              <a:rPr lang="en-US" sz="2000" dirty="0"/>
              <a:t>Hierarchy consists of different types of DNS servers:</a:t>
            </a:r>
          </a:p>
        </p:txBody>
      </p:sp>
      <p:sp>
        <p:nvSpPr>
          <p:cNvPr id="15" name="TextBox 14">
            <a:extLst>
              <a:ext uri="{FF2B5EF4-FFF2-40B4-BE49-F238E27FC236}">
                <a16:creationId xmlns:a16="http://schemas.microsoft.com/office/drawing/2014/main" id="{017C00AF-C6CC-2D25-6145-042DB3347D33}"/>
              </a:ext>
            </a:extLst>
          </p:cNvPr>
          <p:cNvSpPr txBox="1"/>
          <p:nvPr/>
        </p:nvSpPr>
        <p:spPr>
          <a:xfrm>
            <a:off x="8534400" y="1247534"/>
            <a:ext cx="2531462" cy="307777"/>
          </a:xfrm>
          <a:prstGeom prst="rect">
            <a:avLst/>
          </a:prstGeom>
          <a:noFill/>
        </p:spPr>
        <p:txBody>
          <a:bodyPr wrap="none" rtlCol="0">
            <a:spAutoFit/>
          </a:bodyPr>
          <a:lstStyle/>
          <a:p>
            <a:r>
              <a:rPr lang="en-US" sz="1400" i="1" dirty="0"/>
              <a:t>(how big would that map be?)</a:t>
            </a:r>
          </a:p>
        </p:txBody>
      </p:sp>
      <p:sp>
        <p:nvSpPr>
          <p:cNvPr id="6" name="Rectangle 5">
            <a:extLst>
              <a:ext uri="{FF2B5EF4-FFF2-40B4-BE49-F238E27FC236}">
                <a16:creationId xmlns:a16="http://schemas.microsoft.com/office/drawing/2014/main" id="{C2621B02-FB7A-8157-1FF6-5DF12252536A}"/>
              </a:ext>
            </a:extLst>
          </p:cNvPr>
          <p:cNvSpPr/>
          <p:nvPr/>
        </p:nvSpPr>
        <p:spPr>
          <a:xfrm>
            <a:off x="4953000" y="5410200"/>
            <a:ext cx="1524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facebook.com DNS</a:t>
            </a:r>
          </a:p>
        </p:txBody>
      </p:sp>
      <p:sp>
        <p:nvSpPr>
          <p:cNvPr id="7" name="Rectangle 6">
            <a:extLst>
              <a:ext uri="{FF2B5EF4-FFF2-40B4-BE49-F238E27FC236}">
                <a16:creationId xmlns:a16="http://schemas.microsoft.com/office/drawing/2014/main" id="{674DC92F-4C27-A215-BE0C-5C90C9589748}"/>
              </a:ext>
            </a:extLst>
          </p:cNvPr>
          <p:cNvSpPr/>
          <p:nvPr/>
        </p:nvSpPr>
        <p:spPr>
          <a:xfrm>
            <a:off x="6629400" y="5410200"/>
            <a:ext cx="1524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amazon.com DNS</a:t>
            </a:r>
          </a:p>
        </p:txBody>
      </p:sp>
      <p:sp>
        <p:nvSpPr>
          <p:cNvPr id="8" name="Rectangle 7">
            <a:extLst>
              <a:ext uri="{FF2B5EF4-FFF2-40B4-BE49-F238E27FC236}">
                <a16:creationId xmlns:a16="http://schemas.microsoft.com/office/drawing/2014/main" id="{C10D2980-C02C-610E-BC75-5395F59B66EC}"/>
              </a:ext>
            </a:extLst>
          </p:cNvPr>
          <p:cNvSpPr/>
          <p:nvPr/>
        </p:nvSpPr>
        <p:spPr>
          <a:xfrm>
            <a:off x="8839200" y="5410200"/>
            <a:ext cx="1524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montana.edu DNS</a:t>
            </a:r>
          </a:p>
        </p:txBody>
      </p:sp>
      <p:sp>
        <p:nvSpPr>
          <p:cNvPr id="9" name="Rectangle 8">
            <a:extLst>
              <a:ext uri="{FF2B5EF4-FFF2-40B4-BE49-F238E27FC236}">
                <a16:creationId xmlns:a16="http://schemas.microsoft.com/office/drawing/2014/main" id="{E336424B-BE38-F3FB-FA1D-312702C5286E}"/>
              </a:ext>
            </a:extLst>
          </p:cNvPr>
          <p:cNvSpPr/>
          <p:nvPr/>
        </p:nvSpPr>
        <p:spPr>
          <a:xfrm>
            <a:off x="10515600" y="5410200"/>
            <a:ext cx="1524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harvard.edu DNS</a:t>
            </a:r>
          </a:p>
        </p:txBody>
      </p:sp>
      <p:sp>
        <p:nvSpPr>
          <p:cNvPr id="10" name="TextBox 9">
            <a:extLst>
              <a:ext uri="{FF2B5EF4-FFF2-40B4-BE49-F238E27FC236}">
                <a16:creationId xmlns:a16="http://schemas.microsoft.com/office/drawing/2014/main" id="{F05846BD-8984-8B1C-D78E-EF29EEF2F6C6}"/>
              </a:ext>
            </a:extLst>
          </p:cNvPr>
          <p:cNvSpPr txBox="1"/>
          <p:nvPr/>
        </p:nvSpPr>
        <p:spPr>
          <a:xfrm>
            <a:off x="304800" y="3275455"/>
            <a:ext cx="4191000" cy="923330"/>
          </a:xfrm>
          <a:prstGeom prst="rect">
            <a:avLst/>
          </a:prstGeom>
          <a:noFill/>
        </p:spPr>
        <p:txBody>
          <a:bodyPr wrap="square" rtlCol="0">
            <a:spAutoFit/>
          </a:bodyPr>
          <a:lstStyle/>
          <a:p>
            <a:r>
              <a:rPr lang="en-US" b="1" dirty="0"/>
              <a:t>Authoritative DNS servers- </a:t>
            </a:r>
            <a:r>
              <a:rPr lang="en-US" dirty="0"/>
              <a:t>Organization’s own DNS with up-to-date records</a:t>
            </a:r>
          </a:p>
        </p:txBody>
      </p:sp>
      <p:sp>
        <p:nvSpPr>
          <p:cNvPr id="11" name="TextBox 10">
            <a:extLst>
              <a:ext uri="{FF2B5EF4-FFF2-40B4-BE49-F238E27FC236}">
                <a16:creationId xmlns:a16="http://schemas.microsoft.com/office/drawing/2014/main" id="{F2A44AEA-D8D0-4874-3FAE-7200F1686910}"/>
              </a:ext>
            </a:extLst>
          </p:cNvPr>
          <p:cNvSpPr txBox="1"/>
          <p:nvPr/>
        </p:nvSpPr>
        <p:spPr>
          <a:xfrm>
            <a:off x="304800" y="4265640"/>
            <a:ext cx="4191000" cy="1200329"/>
          </a:xfrm>
          <a:prstGeom prst="rect">
            <a:avLst/>
          </a:prstGeom>
          <a:noFill/>
        </p:spPr>
        <p:txBody>
          <a:bodyPr wrap="square" rtlCol="0">
            <a:spAutoFit/>
          </a:bodyPr>
          <a:lstStyle/>
          <a:p>
            <a:r>
              <a:rPr lang="en-US" b="1" dirty="0"/>
              <a:t>Top-level domain (TLD) servers- </a:t>
            </a:r>
            <a:r>
              <a:rPr lang="en-US" dirty="0"/>
              <a:t>responsible for keeping IP addresses for authoritative DNS servers for each top-level domain (.com, .</a:t>
            </a:r>
            <a:r>
              <a:rPr lang="en-US" dirty="0" err="1"/>
              <a:t>edu</a:t>
            </a:r>
            <a:r>
              <a:rPr lang="en-US" dirty="0"/>
              <a:t>, .</a:t>
            </a:r>
            <a:r>
              <a:rPr lang="en-US" dirty="0" err="1"/>
              <a:t>jp</a:t>
            </a:r>
            <a:r>
              <a:rPr lang="en-US" dirty="0"/>
              <a:t>, </a:t>
            </a:r>
            <a:r>
              <a:rPr lang="en-US" dirty="0" err="1"/>
              <a:t>etc</a:t>
            </a:r>
            <a:r>
              <a:rPr lang="en-US" dirty="0"/>
              <a:t>)</a:t>
            </a:r>
          </a:p>
        </p:txBody>
      </p:sp>
      <p:sp>
        <p:nvSpPr>
          <p:cNvPr id="17" name="Rectangle 16">
            <a:extLst>
              <a:ext uri="{FF2B5EF4-FFF2-40B4-BE49-F238E27FC236}">
                <a16:creationId xmlns:a16="http://schemas.microsoft.com/office/drawing/2014/main" id="{9F393B7D-7798-669F-D313-4DC2B2C42C46}"/>
              </a:ext>
            </a:extLst>
          </p:cNvPr>
          <p:cNvSpPr/>
          <p:nvPr/>
        </p:nvSpPr>
        <p:spPr>
          <a:xfrm>
            <a:off x="5750018" y="3723265"/>
            <a:ext cx="1524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 TLD DNS server</a:t>
            </a:r>
          </a:p>
        </p:txBody>
      </p:sp>
      <p:sp>
        <p:nvSpPr>
          <p:cNvPr id="18" name="Rectangle 17">
            <a:extLst>
              <a:ext uri="{FF2B5EF4-FFF2-40B4-BE49-F238E27FC236}">
                <a16:creationId xmlns:a16="http://schemas.microsoft.com/office/drawing/2014/main" id="{887335EF-3EF5-0728-A75B-B50FEBAAAA40}"/>
              </a:ext>
            </a:extLst>
          </p:cNvPr>
          <p:cNvSpPr/>
          <p:nvPr/>
        </p:nvSpPr>
        <p:spPr>
          <a:xfrm>
            <a:off x="9753600" y="3737120"/>
            <a:ext cx="1524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edu</a:t>
            </a:r>
            <a:r>
              <a:rPr lang="en-US" dirty="0"/>
              <a:t> TLD DNS server</a:t>
            </a:r>
          </a:p>
        </p:txBody>
      </p:sp>
      <mc:AlternateContent xmlns:mc="http://schemas.openxmlformats.org/markup-compatibility/2006" xmlns:p14="http://schemas.microsoft.com/office/powerpoint/2010/main">
        <mc:Choice Requires="p14">
          <p:contentPart p14:bwMode="auto" r:id="rId3">
            <p14:nvContentPartPr>
              <p14:cNvPr id="19" name="Ink 18">
                <a:extLst>
                  <a:ext uri="{FF2B5EF4-FFF2-40B4-BE49-F238E27FC236}">
                    <a16:creationId xmlns:a16="http://schemas.microsoft.com/office/drawing/2014/main" id="{89012AE8-4AF0-A80C-E7FD-E97482035285}"/>
                  </a:ext>
                </a:extLst>
              </p14:cNvPr>
              <p14:cNvContentPartPr/>
              <p14:nvPr/>
            </p14:nvContentPartPr>
            <p14:xfrm>
              <a:off x="5674091" y="4563393"/>
              <a:ext cx="830880" cy="837000"/>
            </p14:xfrm>
          </p:contentPart>
        </mc:Choice>
        <mc:Fallback xmlns="">
          <p:pic>
            <p:nvPicPr>
              <p:cNvPr id="19" name="Ink 18">
                <a:extLst>
                  <a:ext uri="{FF2B5EF4-FFF2-40B4-BE49-F238E27FC236}">
                    <a16:creationId xmlns:a16="http://schemas.microsoft.com/office/drawing/2014/main" id="{89012AE8-4AF0-A80C-E7FD-E97482035285}"/>
                  </a:ext>
                </a:extLst>
              </p:cNvPr>
              <p:cNvPicPr/>
              <p:nvPr/>
            </p:nvPicPr>
            <p:blipFill>
              <a:blip r:embed="rId4"/>
              <a:stretch>
                <a:fillRect/>
              </a:stretch>
            </p:blipFill>
            <p:spPr>
              <a:xfrm>
                <a:off x="5656099" y="4545401"/>
                <a:ext cx="866505" cy="872625"/>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0" name="Ink 19">
                <a:extLst>
                  <a:ext uri="{FF2B5EF4-FFF2-40B4-BE49-F238E27FC236}">
                    <a16:creationId xmlns:a16="http://schemas.microsoft.com/office/drawing/2014/main" id="{65B2F250-B3BB-6B37-A52A-51F623582CF9}"/>
                  </a:ext>
                </a:extLst>
              </p14:cNvPr>
              <p14:cNvContentPartPr/>
              <p14:nvPr/>
            </p14:nvContentPartPr>
            <p14:xfrm>
              <a:off x="6492371" y="4542513"/>
              <a:ext cx="893880" cy="835920"/>
            </p14:xfrm>
          </p:contentPart>
        </mc:Choice>
        <mc:Fallback xmlns="">
          <p:pic>
            <p:nvPicPr>
              <p:cNvPr id="20" name="Ink 19">
                <a:extLst>
                  <a:ext uri="{FF2B5EF4-FFF2-40B4-BE49-F238E27FC236}">
                    <a16:creationId xmlns:a16="http://schemas.microsoft.com/office/drawing/2014/main" id="{65B2F250-B3BB-6B37-A52A-51F623582CF9}"/>
                  </a:ext>
                </a:extLst>
              </p:cNvPr>
              <p:cNvPicPr/>
              <p:nvPr/>
            </p:nvPicPr>
            <p:blipFill>
              <a:blip r:embed="rId6"/>
              <a:stretch>
                <a:fillRect/>
              </a:stretch>
            </p:blipFill>
            <p:spPr>
              <a:xfrm>
                <a:off x="6474371" y="4524513"/>
                <a:ext cx="929520" cy="8715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1" name="Ink 20">
                <a:extLst>
                  <a:ext uri="{FF2B5EF4-FFF2-40B4-BE49-F238E27FC236}">
                    <a16:creationId xmlns:a16="http://schemas.microsoft.com/office/drawing/2014/main" id="{A479DE90-15CA-193D-0743-1C9967A62B0A}"/>
                  </a:ext>
                </a:extLst>
              </p14:cNvPr>
              <p14:cNvContentPartPr/>
              <p14:nvPr/>
            </p14:nvContentPartPr>
            <p14:xfrm>
              <a:off x="9642011" y="4559433"/>
              <a:ext cx="841320" cy="849240"/>
            </p14:xfrm>
          </p:contentPart>
        </mc:Choice>
        <mc:Fallback xmlns="">
          <p:pic>
            <p:nvPicPr>
              <p:cNvPr id="21" name="Ink 20">
                <a:extLst>
                  <a:ext uri="{FF2B5EF4-FFF2-40B4-BE49-F238E27FC236}">
                    <a16:creationId xmlns:a16="http://schemas.microsoft.com/office/drawing/2014/main" id="{A479DE90-15CA-193D-0743-1C9967A62B0A}"/>
                  </a:ext>
                </a:extLst>
              </p:cNvPr>
              <p:cNvPicPr/>
              <p:nvPr/>
            </p:nvPicPr>
            <p:blipFill>
              <a:blip r:embed="rId8"/>
              <a:stretch>
                <a:fillRect/>
              </a:stretch>
            </p:blipFill>
            <p:spPr>
              <a:xfrm>
                <a:off x="9624011" y="4541441"/>
                <a:ext cx="876960" cy="884865"/>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3" name="Ink 22">
                <a:extLst>
                  <a:ext uri="{FF2B5EF4-FFF2-40B4-BE49-F238E27FC236}">
                    <a16:creationId xmlns:a16="http://schemas.microsoft.com/office/drawing/2014/main" id="{C045F7CB-1016-0C65-07DD-823ECCE18808}"/>
                  </a:ext>
                </a:extLst>
              </p14:cNvPr>
              <p14:cNvContentPartPr/>
              <p14:nvPr/>
            </p14:nvContentPartPr>
            <p14:xfrm>
              <a:off x="10461371" y="4812873"/>
              <a:ext cx="894240" cy="594000"/>
            </p14:xfrm>
          </p:contentPart>
        </mc:Choice>
        <mc:Fallback xmlns="">
          <p:pic>
            <p:nvPicPr>
              <p:cNvPr id="23" name="Ink 22">
                <a:extLst>
                  <a:ext uri="{FF2B5EF4-FFF2-40B4-BE49-F238E27FC236}">
                    <a16:creationId xmlns:a16="http://schemas.microsoft.com/office/drawing/2014/main" id="{C045F7CB-1016-0C65-07DD-823ECCE18808}"/>
                  </a:ext>
                </a:extLst>
              </p:cNvPr>
              <p:cNvPicPr/>
              <p:nvPr/>
            </p:nvPicPr>
            <p:blipFill>
              <a:blip r:embed="rId10"/>
              <a:stretch>
                <a:fillRect/>
              </a:stretch>
            </p:blipFill>
            <p:spPr>
              <a:xfrm>
                <a:off x="10443371" y="4794873"/>
                <a:ext cx="929880" cy="629640"/>
              </a:xfrm>
              <a:prstGeom prst="rect">
                <a:avLst/>
              </a:prstGeom>
            </p:spPr>
          </p:pic>
        </mc:Fallback>
      </mc:AlternateContent>
      <p:sp>
        <p:nvSpPr>
          <p:cNvPr id="16" name="TextBox 15">
            <a:extLst>
              <a:ext uri="{FF2B5EF4-FFF2-40B4-BE49-F238E27FC236}">
                <a16:creationId xmlns:a16="http://schemas.microsoft.com/office/drawing/2014/main" id="{1003A12A-F0B4-8E96-C990-FD366E9651FE}"/>
              </a:ext>
            </a:extLst>
          </p:cNvPr>
          <p:cNvSpPr txBox="1"/>
          <p:nvPr/>
        </p:nvSpPr>
        <p:spPr>
          <a:xfrm>
            <a:off x="315786" y="5549098"/>
            <a:ext cx="4191000" cy="923330"/>
          </a:xfrm>
          <a:prstGeom prst="rect">
            <a:avLst/>
          </a:prstGeom>
          <a:noFill/>
        </p:spPr>
        <p:txBody>
          <a:bodyPr wrap="square" rtlCol="0">
            <a:spAutoFit/>
          </a:bodyPr>
          <a:lstStyle/>
          <a:p>
            <a:r>
              <a:rPr lang="en-US" b="1" dirty="0"/>
              <a:t>Root DNS servers- </a:t>
            </a:r>
            <a:r>
              <a:rPr lang="en-US" dirty="0"/>
              <a:t>responsible for maintaining IP addresses for TLD servers</a:t>
            </a:r>
          </a:p>
        </p:txBody>
      </p:sp>
      <p:sp>
        <p:nvSpPr>
          <p:cNvPr id="25" name="Rectangle 24">
            <a:extLst>
              <a:ext uri="{FF2B5EF4-FFF2-40B4-BE49-F238E27FC236}">
                <a16:creationId xmlns:a16="http://schemas.microsoft.com/office/drawing/2014/main" id="{3522035B-B90C-1DE4-3B0F-97855A8D3A44}"/>
              </a:ext>
            </a:extLst>
          </p:cNvPr>
          <p:cNvSpPr/>
          <p:nvPr/>
        </p:nvSpPr>
        <p:spPr>
          <a:xfrm>
            <a:off x="7620000" y="2159593"/>
            <a:ext cx="1524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root DNS server</a:t>
            </a:r>
          </a:p>
        </p:txBody>
      </p:sp>
      <mc:AlternateContent xmlns:mc="http://schemas.openxmlformats.org/markup-compatibility/2006" xmlns:p14="http://schemas.microsoft.com/office/powerpoint/2010/main">
        <mc:Choice Requires="p14">
          <p:contentPart p14:bwMode="auto" r:id="rId11">
            <p14:nvContentPartPr>
              <p14:cNvPr id="26" name="Ink 25">
                <a:extLst>
                  <a:ext uri="{FF2B5EF4-FFF2-40B4-BE49-F238E27FC236}">
                    <a16:creationId xmlns:a16="http://schemas.microsoft.com/office/drawing/2014/main" id="{95AE7140-62EF-058A-AB0F-861551BAC2AD}"/>
                  </a:ext>
                </a:extLst>
              </p14:cNvPr>
              <p14:cNvContentPartPr/>
              <p14:nvPr/>
            </p14:nvContentPartPr>
            <p14:xfrm>
              <a:off x="6466811" y="3008913"/>
              <a:ext cx="1825200" cy="702720"/>
            </p14:xfrm>
          </p:contentPart>
        </mc:Choice>
        <mc:Fallback xmlns="">
          <p:pic>
            <p:nvPicPr>
              <p:cNvPr id="26" name="Ink 25">
                <a:extLst>
                  <a:ext uri="{FF2B5EF4-FFF2-40B4-BE49-F238E27FC236}">
                    <a16:creationId xmlns:a16="http://schemas.microsoft.com/office/drawing/2014/main" id="{95AE7140-62EF-058A-AB0F-861551BAC2AD}"/>
                  </a:ext>
                </a:extLst>
              </p:cNvPr>
              <p:cNvPicPr/>
              <p:nvPr/>
            </p:nvPicPr>
            <p:blipFill>
              <a:blip r:embed="rId12"/>
              <a:stretch>
                <a:fillRect/>
              </a:stretch>
            </p:blipFill>
            <p:spPr>
              <a:xfrm>
                <a:off x="6448811" y="2990913"/>
                <a:ext cx="1860840" cy="7383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7" name="Ink 26">
                <a:extLst>
                  <a:ext uri="{FF2B5EF4-FFF2-40B4-BE49-F238E27FC236}">
                    <a16:creationId xmlns:a16="http://schemas.microsoft.com/office/drawing/2014/main" id="{D545F750-A3DD-400C-9031-DE0B24D77760}"/>
                  </a:ext>
                </a:extLst>
              </p14:cNvPr>
              <p14:cNvContentPartPr/>
              <p14:nvPr/>
            </p14:nvContentPartPr>
            <p14:xfrm>
              <a:off x="8258531" y="3287193"/>
              <a:ext cx="2258640" cy="420480"/>
            </p14:xfrm>
          </p:contentPart>
        </mc:Choice>
        <mc:Fallback xmlns="">
          <p:pic>
            <p:nvPicPr>
              <p:cNvPr id="27" name="Ink 26">
                <a:extLst>
                  <a:ext uri="{FF2B5EF4-FFF2-40B4-BE49-F238E27FC236}">
                    <a16:creationId xmlns:a16="http://schemas.microsoft.com/office/drawing/2014/main" id="{D545F750-A3DD-400C-9031-DE0B24D77760}"/>
                  </a:ext>
                </a:extLst>
              </p:cNvPr>
              <p:cNvPicPr/>
              <p:nvPr/>
            </p:nvPicPr>
            <p:blipFill>
              <a:blip r:embed="rId14"/>
              <a:stretch>
                <a:fillRect/>
              </a:stretch>
            </p:blipFill>
            <p:spPr>
              <a:xfrm>
                <a:off x="8240534" y="3269193"/>
                <a:ext cx="2294274" cy="456120"/>
              </a:xfrm>
              <a:prstGeom prst="rect">
                <a:avLst/>
              </a:prstGeom>
            </p:spPr>
          </p:pic>
        </mc:Fallback>
      </mc:AlternateContent>
    </p:spTree>
    <p:extLst>
      <p:ext uri="{BB962C8B-B14F-4D97-AF65-F5344CB8AC3E}">
        <p14:creationId xmlns:p14="http://schemas.microsoft.com/office/powerpoint/2010/main" val="1854537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13</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pic>
        <p:nvPicPr>
          <p:cNvPr id="28" name="Google Shape;194;p14" descr="C:\Users\mwittie\AppData\Local\Temp\enhtmlclip\ScreenClip(15).png">
            <a:extLst>
              <a:ext uri="{FF2B5EF4-FFF2-40B4-BE49-F238E27FC236}">
                <a16:creationId xmlns:a16="http://schemas.microsoft.com/office/drawing/2014/main" id="{FEE1362F-727B-F6B0-93F7-649640BDBEA2}"/>
              </a:ext>
            </a:extLst>
          </p:cNvPr>
          <p:cNvPicPr preferRelativeResize="0"/>
          <p:nvPr/>
        </p:nvPicPr>
        <p:blipFill rotWithShape="1">
          <a:blip r:embed="rId3">
            <a:alphaModFix/>
          </a:blip>
          <a:srcRect/>
          <a:stretch/>
        </p:blipFill>
        <p:spPr>
          <a:xfrm>
            <a:off x="771380" y="685800"/>
            <a:ext cx="10744200" cy="5257800"/>
          </a:xfrm>
          <a:prstGeom prst="rect">
            <a:avLst/>
          </a:prstGeom>
          <a:noFill/>
          <a:ln>
            <a:noFill/>
          </a:ln>
        </p:spPr>
      </p:pic>
      <p:sp>
        <p:nvSpPr>
          <p:cNvPr id="29" name="TextBox 28">
            <a:extLst>
              <a:ext uri="{FF2B5EF4-FFF2-40B4-BE49-F238E27FC236}">
                <a16:creationId xmlns:a16="http://schemas.microsoft.com/office/drawing/2014/main" id="{A5697A12-F1FA-6E83-C088-3B7909D03163}"/>
              </a:ext>
            </a:extLst>
          </p:cNvPr>
          <p:cNvSpPr txBox="1"/>
          <p:nvPr/>
        </p:nvSpPr>
        <p:spPr>
          <a:xfrm>
            <a:off x="771380" y="76200"/>
            <a:ext cx="4421403" cy="523220"/>
          </a:xfrm>
          <a:prstGeom prst="rect">
            <a:avLst/>
          </a:prstGeom>
          <a:noFill/>
        </p:spPr>
        <p:txBody>
          <a:bodyPr wrap="none" rtlCol="0">
            <a:spAutoFit/>
          </a:bodyPr>
          <a:lstStyle/>
          <a:p>
            <a:r>
              <a:rPr lang="en-US" sz="2800" dirty="0"/>
              <a:t>DNS Root server locations</a:t>
            </a:r>
          </a:p>
        </p:txBody>
      </p:sp>
      <p:sp>
        <p:nvSpPr>
          <p:cNvPr id="30" name="TextBox 29">
            <a:extLst>
              <a:ext uri="{FF2B5EF4-FFF2-40B4-BE49-F238E27FC236}">
                <a16:creationId xmlns:a16="http://schemas.microsoft.com/office/drawing/2014/main" id="{AB8C87AE-9E69-A23A-C332-774472D4157C}"/>
              </a:ext>
            </a:extLst>
          </p:cNvPr>
          <p:cNvSpPr txBox="1"/>
          <p:nvPr/>
        </p:nvSpPr>
        <p:spPr>
          <a:xfrm>
            <a:off x="4572000" y="5987534"/>
            <a:ext cx="3365024" cy="461665"/>
          </a:xfrm>
          <a:prstGeom prst="rect">
            <a:avLst/>
          </a:prstGeom>
          <a:noFill/>
        </p:spPr>
        <p:txBody>
          <a:bodyPr wrap="none" rtlCol="0">
            <a:spAutoFit/>
          </a:bodyPr>
          <a:lstStyle/>
          <a:p>
            <a:r>
              <a:rPr lang="en-US" sz="2400" i="1" dirty="0">
                <a:hlinkClick r:id="rId4"/>
              </a:rPr>
              <a:t>https://root-servers.org/</a:t>
            </a:r>
            <a:endParaRPr lang="en-US" sz="2400" i="1" dirty="0"/>
          </a:p>
        </p:txBody>
      </p:sp>
    </p:spTree>
    <p:extLst>
      <p:ext uri="{BB962C8B-B14F-4D97-AF65-F5344CB8AC3E}">
        <p14:creationId xmlns:p14="http://schemas.microsoft.com/office/powerpoint/2010/main" val="38371295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14</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6" name="TextBox 5">
            <a:extLst>
              <a:ext uri="{FF2B5EF4-FFF2-40B4-BE49-F238E27FC236}">
                <a16:creationId xmlns:a16="http://schemas.microsoft.com/office/drawing/2014/main" id="{25B30787-7BBF-497E-C3B0-EB2289ED726A}"/>
              </a:ext>
            </a:extLst>
          </p:cNvPr>
          <p:cNvSpPr txBox="1"/>
          <p:nvPr/>
        </p:nvSpPr>
        <p:spPr>
          <a:xfrm>
            <a:off x="76200" y="16823"/>
            <a:ext cx="4879862" cy="523220"/>
          </a:xfrm>
          <a:prstGeom prst="rect">
            <a:avLst/>
          </a:prstGeom>
          <a:noFill/>
        </p:spPr>
        <p:txBody>
          <a:bodyPr wrap="none" rtlCol="0">
            <a:spAutoFit/>
          </a:bodyPr>
          <a:lstStyle/>
          <a:p>
            <a:r>
              <a:rPr lang="en-US" sz="2800" dirty="0"/>
              <a:t>Domain Name System (DNS)</a:t>
            </a:r>
          </a:p>
        </p:txBody>
      </p:sp>
      <p:sp>
        <p:nvSpPr>
          <p:cNvPr id="7" name="TextBox 6">
            <a:extLst>
              <a:ext uri="{FF2B5EF4-FFF2-40B4-BE49-F238E27FC236}">
                <a16:creationId xmlns:a16="http://schemas.microsoft.com/office/drawing/2014/main" id="{BBD51BBB-D23C-3927-F13B-75142F18ADD8}"/>
              </a:ext>
            </a:extLst>
          </p:cNvPr>
          <p:cNvSpPr txBox="1"/>
          <p:nvPr/>
        </p:nvSpPr>
        <p:spPr>
          <a:xfrm>
            <a:off x="990600" y="1295400"/>
            <a:ext cx="7494359" cy="369332"/>
          </a:xfrm>
          <a:prstGeom prst="rect">
            <a:avLst/>
          </a:prstGeom>
          <a:noFill/>
        </p:spPr>
        <p:txBody>
          <a:bodyPr wrap="none" rtlCol="0">
            <a:spAutoFit/>
          </a:bodyPr>
          <a:lstStyle/>
          <a:p>
            <a:r>
              <a:rPr lang="en-US" dirty="0"/>
              <a:t>Application-level protocol used to map Domain Names to IP Addresses </a:t>
            </a:r>
          </a:p>
        </p:txBody>
      </p:sp>
      <p:sp>
        <p:nvSpPr>
          <p:cNvPr id="8" name="TextBox 7">
            <a:extLst>
              <a:ext uri="{FF2B5EF4-FFF2-40B4-BE49-F238E27FC236}">
                <a16:creationId xmlns:a16="http://schemas.microsoft.com/office/drawing/2014/main" id="{24BC35E5-54A1-1768-4A16-7B1CC539E147}"/>
              </a:ext>
            </a:extLst>
          </p:cNvPr>
          <p:cNvSpPr txBox="1"/>
          <p:nvPr/>
        </p:nvSpPr>
        <p:spPr>
          <a:xfrm>
            <a:off x="1022268" y="2209800"/>
            <a:ext cx="4891083" cy="923330"/>
          </a:xfrm>
          <a:prstGeom prst="rect">
            <a:avLst/>
          </a:prstGeom>
          <a:noFill/>
        </p:spPr>
        <p:txBody>
          <a:bodyPr wrap="none" rtlCol="0">
            <a:spAutoFit/>
          </a:bodyPr>
          <a:lstStyle/>
          <a:p>
            <a:r>
              <a:rPr lang="en-US" dirty="0"/>
              <a:t>DNS uses UDP as the transport layer protocol</a:t>
            </a:r>
          </a:p>
          <a:p>
            <a:pPr marL="285750" indent="-285750">
              <a:buFont typeface="Arial" panose="020B0604020202020204" pitchFamily="34" charset="0"/>
              <a:buChar char="•"/>
            </a:pPr>
            <a:r>
              <a:rPr lang="en-US" dirty="0"/>
              <a:t>No handshake</a:t>
            </a:r>
          </a:p>
          <a:p>
            <a:pPr marL="285750" indent="-285750">
              <a:buFont typeface="Arial" panose="020B0604020202020204" pitchFamily="34" charset="0"/>
              <a:buChar char="•"/>
            </a:pPr>
            <a:r>
              <a:rPr lang="en-US" dirty="0"/>
              <a:t>No guarantee that packet will arrive </a:t>
            </a:r>
          </a:p>
        </p:txBody>
      </p:sp>
      <p:sp>
        <p:nvSpPr>
          <p:cNvPr id="9" name="Rectangle 8">
            <a:extLst>
              <a:ext uri="{FF2B5EF4-FFF2-40B4-BE49-F238E27FC236}">
                <a16:creationId xmlns:a16="http://schemas.microsoft.com/office/drawing/2014/main" id="{466830BA-1DB3-7CE3-352F-67B9E4768BEF}"/>
              </a:ext>
            </a:extLst>
          </p:cNvPr>
          <p:cNvSpPr/>
          <p:nvPr/>
        </p:nvSpPr>
        <p:spPr>
          <a:xfrm>
            <a:off x="718457" y="4058835"/>
            <a:ext cx="1143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DNS Packet</a:t>
            </a:r>
          </a:p>
        </p:txBody>
      </p:sp>
      <p:sp>
        <p:nvSpPr>
          <p:cNvPr id="10" name="Rectangle 9">
            <a:extLst>
              <a:ext uri="{FF2B5EF4-FFF2-40B4-BE49-F238E27FC236}">
                <a16:creationId xmlns:a16="http://schemas.microsoft.com/office/drawing/2014/main" id="{44A3FB32-AB1C-474C-3B65-5E661FFD43F1}"/>
              </a:ext>
            </a:extLst>
          </p:cNvPr>
          <p:cNvSpPr/>
          <p:nvPr/>
        </p:nvSpPr>
        <p:spPr>
          <a:xfrm>
            <a:off x="642257" y="4051464"/>
            <a:ext cx="1295400" cy="1111851"/>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BF40A35-57C1-BC7B-CEF5-F614B48D26C3}"/>
              </a:ext>
            </a:extLst>
          </p:cNvPr>
          <p:cNvSpPr/>
          <p:nvPr/>
        </p:nvSpPr>
        <p:spPr>
          <a:xfrm>
            <a:off x="642257" y="4858515"/>
            <a:ext cx="1295400" cy="304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t>UDP Header</a:t>
            </a:r>
          </a:p>
        </p:txBody>
      </p:sp>
      <p:sp>
        <p:nvSpPr>
          <p:cNvPr id="12" name="Rectangle 11">
            <a:extLst>
              <a:ext uri="{FF2B5EF4-FFF2-40B4-BE49-F238E27FC236}">
                <a16:creationId xmlns:a16="http://schemas.microsoft.com/office/drawing/2014/main" id="{6986E1A2-2056-1D54-D06B-E95C905EA936}"/>
              </a:ext>
            </a:extLst>
          </p:cNvPr>
          <p:cNvSpPr/>
          <p:nvPr/>
        </p:nvSpPr>
        <p:spPr>
          <a:xfrm>
            <a:off x="566057" y="4038600"/>
            <a:ext cx="1447800" cy="1619596"/>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3D2DB80-28BD-1FBD-B38E-644AB4493A52}"/>
              </a:ext>
            </a:extLst>
          </p:cNvPr>
          <p:cNvSpPr/>
          <p:nvPr/>
        </p:nvSpPr>
        <p:spPr>
          <a:xfrm>
            <a:off x="566057" y="5353395"/>
            <a:ext cx="1447800" cy="304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IP Header</a:t>
            </a:r>
          </a:p>
        </p:txBody>
      </p:sp>
      <p:sp>
        <p:nvSpPr>
          <p:cNvPr id="14" name="TextBox 13">
            <a:extLst>
              <a:ext uri="{FF2B5EF4-FFF2-40B4-BE49-F238E27FC236}">
                <a16:creationId xmlns:a16="http://schemas.microsoft.com/office/drawing/2014/main" id="{C4CDE585-6589-DB9A-63A9-2E9B236DE54F}"/>
              </a:ext>
            </a:extLst>
          </p:cNvPr>
          <p:cNvSpPr txBox="1"/>
          <p:nvPr/>
        </p:nvSpPr>
        <p:spPr>
          <a:xfrm>
            <a:off x="108857" y="5893023"/>
            <a:ext cx="2864887" cy="369332"/>
          </a:xfrm>
          <a:prstGeom prst="rect">
            <a:avLst/>
          </a:prstGeom>
          <a:noFill/>
        </p:spPr>
        <p:txBody>
          <a:bodyPr wrap="none" rtlCol="0">
            <a:spAutoFit/>
          </a:bodyPr>
          <a:lstStyle/>
          <a:p>
            <a:r>
              <a:rPr lang="en-US" dirty="0"/>
              <a:t>Anatomy of a DNS Packet</a:t>
            </a:r>
          </a:p>
        </p:txBody>
      </p:sp>
    </p:spTree>
    <p:extLst>
      <p:ext uri="{BB962C8B-B14F-4D97-AF65-F5344CB8AC3E}">
        <p14:creationId xmlns:p14="http://schemas.microsoft.com/office/powerpoint/2010/main" val="2186312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15</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6" name="TextBox 5">
            <a:extLst>
              <a:ext uri="{FF2B5EF4-FFF2-40B4-BE49-F238E27FC236}">
                <a16:creationId xmlns:a16="http://schemas.microsoft.com/office/drawing/2014/main" id="{25B30787-7BBF-497E-C3B0-EB2289ED726A}"/>
              </a:ext>
            </a:extLst>
          </p:cNvPr>
          <p:cNvSpPr txBox="1"/>
          <p:nvPr/>
        </p:nvSpPr>
        <p:spPr>
          <a:xfrm>
            <a:off x="76200" y="16823"/>
            <a:ext cx="4879862" cy="523220"/>
          </a:xfrm>
          <a:prstGeom prst="rect">
            <a:avLst/>
          </a:prstGeom>
          <a:noFill/>
        </p:spPr>
        <p:txBody>
          <a:bodyPr wrap="none" rtlCol="0">
            <a:spAutoFit/>
          </a:bodyPr>
          <a:lstStyle/>
          <a:p>
            <a:r>
              <a:rPr lang="en-US" sz="2800" dirty="0"/>
              <a:t>Domain Name System (DNS)</a:t>
            </a:r>
          </a:p>
        </p:txBody>
      </p:sp>
      <p:sp>
        <p:nvSpPr>
          <p:cNvPr id="7" name="TextBox 6">
            <a:extLst>
              <a:ext uri="{FF2B5EF4-FFF2-40B4-BE49-F238E27FC236}">
                <a16:creationId xmlns:a16="http://schemas.microsoft.com/office/drawing/2014/main" id="{BBD51BBB-D23C-3927-F13B-75142F18ADD8}"/>
              </a:ext>
            </a:extLst>
          </p:cNvPr>
          <p:cNvSpPr txBox="1"/>
          <p:nvPr/>
        </p:nvSpPr>
        <p:spPr>
          <a:xfrm>
            <a:off x="990600" y="1295400"/>
            <a:ext cx="7494359" cy="369332"/>
          </a:xfrm>
          <a:prstGeom prst="rect">
            <a:avLst/>
          </a:prstGeom>
          <a:noFill/>
        </p:spPr>
        <p:txBody>
          <a:bodyPr wrap="none" rtlCol="0">
            <a:spAutoFit/>
          </a:bodyPr>
          <a:lstStyle/>
          <a:p>
            <a:r>
              <a:rPr lang="en-US" dirty="0"/>
              <a:t>Application-level protocol used to map Domain Names to IP Addresses </a:t>
            </a:r>
          </a:p>
        </p:txBody>
      </p:sp>
      <p:sp>
        <p:nvSpPr>
          <p:cNvPr id="8" name="TextBox 7">
            <a:extLst>
              <a:ext uri="{FF2B5EF4-FFF2-40B4-BE49-F238E27FC236}">
                <a16:creationId xmlns:a16="http://schemas.microsoft.com/office/drawing/2014/main" id="{24BC35E5-54A1-1768-4A16-7B1CC539E147}"/>
              </a:ext>
            </a:extLst>
          </p:cNvPr>
          <p:cNvSpPr txBox="1"/>
          <p:nvPr/>
        </p:nvSpPr>
        <p:spPr>
          <a:xfrm>
            <a:off x="1022268" y="2209800"/>
            <a:ext cx="4891083" cy="923330"/>
          </a:xfrm>
          <a:prstGeom prst="rect">
            <a:avLst/>
          </a:prstGeom>
          <a:noFill/>
        </p:spPr>
        <p:txBody>
          <a:bodyPr wrap="none" rtlCol="0">
            <a:spAutoFit/>
          </a:bodyPr>
          <a:lstStyle/>
          <a:p>
            <a:r>
              <a:rPr lang="en-US" dirty="0"/>
              <a:t>DNS uses UDP as the transport layer protocol</a:t>
            </a:r>
          </a:p>
          <a:p>
            <a:pPr marL="285750" indent="-285750">
              <a:buFont typeface="Arial" panose="020B0604020202020204" pitchFamily="34" charset="0"/>
              <a:buChar char="•"/>
            </a:pPr>
            <a:r>
              <a:rPr lang="en-US" dirty="0"/>
              <a:t>No handshake</a:t>
            </a:r>
          </a:p>
          <a:p>
            <a:pPr marL="285750" indent="-285750">
              <a:buFont typeface="Arial" panose="020B0604020202020204" pitchFamily="34" charset="0"/>
              <a:buChar char="•"/>
            </a:pPr>
            <a:r>
              <a:rPr lang="en-US" dirty="0"/>
              <a:t>No guarantee that packet will arrive </a:t>
            </a:r>
          </a:p>
        </p:txBody>
      </p:sp>
      <p:sp>
        <p:nvSpPr>
          <p:cNvPr id="9" name="Rectangle 8">
            <a:extLst>
              <a:ext uri="{FF2B5EF4-FFF2-40B4-BE49-F238E27FC236}">
                <a16:creationId xmlns:a16="http://schemas.microsoft.com/office/drawing/2014/main" id="{466830BA-1DB3-7CE3-352F-67B9E4768BEF}"/>
              </a:ext>
            </a:extLst>
          </p:cNvPr>
          <p:cNvSpPr/>
          <p:nvPr/>
        </p:nvSpPr>
        <p:spPr>
          <a:xfrm>
            <a:off x="718457" y="4058835"/>
            <a:ext cx="1143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DNS Packet</a:t>
            </a:r>
          </a:p>
        </p:txBody>
      </p:sp>
      <p:sp>
        <p:nvSpPr>
          <p:cNvPr id="10" name="Rectangle 9">
            <a:extLst>
              <a:ext uri="{FF2B5EF4-FFF2-40B4-BE49-F238E27FC236}">
                <a16:creationId xmlns:a16="http://schemas.microsoft.com/office/drawing/2014/main" id="{44A3FB32-AB1C-474C-3B65-5E661FFD43F1}"/>
              </a:ext>
            </a:extLst>
          </p:cNvPr>
          <p:cNvSpPr/>
          <p:nvPr/>
        </p:nvSpPr>
        <p:spPr>
          <a:xfrm>
            <a:off x="642257" y="4051464"/>
            <a:ext cx="1295400" cy="1111851"/>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BF40A35-57C1-BC7B-CEF5-F614B48D26C3}"/>
              </a:ext>
            </a:extLst>
          </p:cNvPr>
          <p:cNvSpPr/>
          <p:nvPr/>
        </p:nvSpPr>
        <p:spPr>
          <a:xfrm>
            <a:off x="642257" y="4858515"/>
            <a:ext cx="1295400" cy="304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t>UDP Header</a:t>
            </a:r>
          </a:p>
        </p:txBody>
      </p:sp>
      <p:sp>
        <p:nvSpPr>
          <p:cNvPr id="12" name="Rectangle 11">
            <a:extLst>
              <a:ext uri="{FF2B5EF4-FFF2-40B4-BE49-F238E27FC236}">
                <a16:creationId xmlns:a16="http://schemas.microsoft.com/office/drawing/2014/main" id="{6986E1A2-2056-1D54-D06B-E95C905EA936}"/>
              </a:ext>
            </a:extLst>
          </p:cNvPr>
          <p:cNvSpPr/>
          <p:nvPr/>
        </p:nvSpPr>
        <p:spPr>
          <a:xfrm>
            <a:off x="566057" y="4038600"/>
            <a:ext cx="1447800" cy="1619596"/>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3D2DB80-28BD-1FBD-B38E-644AB4493A52}"/>
              </a:ext>
            </a:extLst>
          </p:cNvPr>
          <p:cNvSpPr/>
          <p:nvPr/>
        </p:nvSpPr>
        <p:spPr>
          <a:xfrm>
            <a:off x="566057" y="5353395"/>
            <a:ext cx="1447800" cy="304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IP Header</a:t>
            </a:r>
          </a:p>
        </p:txBody>
      </p:sp>
      <p:sp>
        <p:nvSpPr>
          <p:cNvPr id="14" name="TextBox 13">
            <a:extLst>
              <a:ext uri="{FF2B5EF4-FFF2-40B4-BE49-F238E27FC236}">
                <a16:creationId xmlns:a16="http://schemas.microsoft.com/office/drawing/2014/main" id="{C4CDE585-6589-DB9A-63A9-2E9B236DE54F}"/>
              </a:ext>
            </a:extLst>
          </p:cNvPr>
          <p:cNvSpPr txBox="1"/>
          <p:nvPr/>
        </p:nvSpPr>
        <p:spPr>
          <a:xfrm>
            <a:off x="108857" y="5893023"/>
            <a:ext cx="2864887" cy="369332"/>
          </a:xfrm>
          <a:prstGeom prst="rect">
            <a:avLst/>
          </a:prstGeom>
          <a:noFill/>
        </p:spPr>
        <p:txBody>
          <a:bodyPr wrap="none" rtlCol="0">
            <a:spAutoFit/>
          </a:bodyPr>
          <a:lstStyle/>
          <a:p>
            <a:r>
              <a:rPr lang="en-US" dirty="0"/>
              <a:t>Anatomy of a DNS Packet</a:t>
            </a:r>
          </a:p>
        </p:txBody>
      </p:sp>
      <p:pic>
        <p:nvPicPr>
          <p:cNvPr id="2050" name="Picture 2" descr="What is UDP | From Header Structure to Packets Used in DDoS Attacks |  Imperva">
            <a:extLst>
              <a:ext uri="{FF2B5EF4-FFF2-40B4-BE49-F238E27FC236}">
                <a16:creationId xmlns:a16="http://schemas.microsoft.com/office/drawing/2014/main" id="{BA66C6EB-D5D2-E469-2D68-56680AA3543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219" t="15867" r="35157" b="15867"/>
          <a:stretch/>
        </p:blipFill>
        <p:spPr bwMode="auto">
          <a:xfrm>
            <a:off x="5206688" y="3847600"/>
            <a:ext cx="4094660" cy="2519791"/>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A650790F-AFED-2B71-4A0C-C53F1C24664F}"/>
              </a:ext>
            </a:extLst>
          </p:cNvPr>
          <p:cNvSpPr txBox="1"/>
          <p:nvPr/>
        </p:nvSpPr>
        <p:spPr>
          <a:xfrm>
            <a:off x="5867400" y="3476289"/>
            <a:ext cx="2249334" cy="369332"/>
          </a:xfrm>
          <a:prstGeom prst="rect">
            <a:avLst/>
          </a:prstGeom>
          <a:noFill/>
        </p:spPr>
        <p:txBody>
          <a:bodyPr wrap="none" rtlCol="0">
            <a:spAutoFit/>
          </a:bodyPr>
          <a:lstStyle/>
          <a:p>
            <a:r>
              <a:rPr lang="en-US" dirty="0"/>
              <a:t>UDP header Format</a:t>
            </a:r>
          </a:p>
        </p:txBody>
      </p:sp>
      <p:grpSp>
        <p:nvGrpSpPr>
          <p:cNvPr id="18" name="Group 17">
            <a:extLst>
              <a:ext uri="{FF2B5EF4-FFF2-40B4-BE49-F238E27FC236}">
                <a16:creationId xmlns:a16="http://schemas.microsoft.com/office/drawing/2014/main" id="{A53EC1D4-FD67-D62C-E941-A2FE1B33A0A9}"/>
              </a:ext>
            </a:extLst>
          </p:cNvPr>
          <p:cNvGrpSpPr/>
          <p:nvPr/>
        </p:nvGrpSpPr>
        <p:grpSpPr>
          <a:xfrm>
            <a:off x="1895808" y="3878349"/>
            <a:ext cx="3337920" cy="2485800"/>
            <a:chOff x="1895808" y="3878349"/>
            <a:chExt cx="3337920" cy="2485800"/>
          </a:xfrm>
        </p:grpSpPr>
        <mc:AlternateContent xmlns:mc="http://schemas.openxmlformats.org/markup-compatibility/2006" xmlns:p14="http://schemas.microsoft.com/office/powerpoint/2010/main">
          <mc:Choice Requires="p14">
            <p:contentPart p14:bwMode="auto" r:id="rId4">
              <p14:nvContentPartPr>
                <p14:cNvPr id="16" name="Ink 15">
                  <a:extLst>
                    <a:ext uri="{FF2B5EF4-FFF2-40B4-BE49-F238E27FC236}">
                      <a16:creationId xmlns:a16="http://schemas.microsoft.com/office/drawing/2014/main" id="{7C922149-5B4D-EA5E-4E1A-D06C18320D7C}"/>
                    </a:ext>
                  </a:extLst>
                </p14:cNvPr>
                <p14:cNvContentPartPr/>
                <p14:nvPr/>
              </p14:nvContentPartPr>
              <p14:xfrm>
                <a:off x="1907688" y="3878349"/>
                <a:ext cx="3252960" cy="1093320"/>
              </p14:xfrm>
            </p:contentPart>
          </mc:Choice>
          <mc:Fallback xmlns="">
            <p:pic>
              <p:nvPicPr>
                <p:cNvPr id="16" name="Ink 15">
                  <a:extLst>
                    <a:ext uri="{FF2B5EF4-FFF2-40B4-BE49-F238E27FC236}">
                      <a16:creationId xmlns:a16="http://schemas.microsoft.com/office/drawing/2014/main" id="{7C922149-5B4D-EA5E-4E1A-D06C18320D7C}"/>
                    </a:ext>
                  </a:extLst>
                </p:cNvPr>
                <p:cNvPicPr/>
                <p:nvPr/>
              </p:nvPicPr>
              <p:blipFill>
                <a:blip r:embed="rId5"/>
                <a:stretch>
                  <a:fillRect/>
                </a:stretch>
              </p:blipFill>
              <p:spPr>
                <a:xfrm>
                  <a:off x="1898688" y="3869709"/>
                  <a:ext cx="3270600" cy="1110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7" name="Ink 16">
                  <a:extLst>
                    <a:ext uri="{FF2B5EF4-FFF2-40B4-BE49-F238E27FC236}">
                      <a16:creationId xmlns:a16="http://schemas.microsoft.com/office/drawing/2014/main" id="{95FC2748-3195-3F74-93CD-6E967B681153}"/>
                    </a:ext>
                  </a:extLst>
                </p14:cNvPr>
                <p14:cNvContentPartPr/>
                <p14:nvPr/>
              </p14:nvContentPartPr>
              <p14:xfrm>
                <a:off x="1895808" y="4991469"/>
                <a:ext cx="3337920" cy="1372680"/>
              </p14:xfrm>
            </p:contentPart>
          </mc:Choice>
          <mc:Fallback xmlns="">
            <p:pic>
              <p:nvPicPr>
                <p:cNvPr id="17" name="Ink 16">
                  <a:extLst>
                    <a:ext uri="{FF2B5EF4-FFF2-40B4-BE49-F238E27FC236}">
                      <a16:creationId xmlns:a16="http://schemas.microsoft.com/office/drawing/2014/main" id="{95FC2748-3195-3F74-93CD-6E967B681153}"/>
                    </a:ext>
                  </a:extLst>
                </p:cNvPr>
                <p:cNvPicPr/>
                <p:nvPr/>
              </p:nvPicPr>
              <p:blipFill>
                <a:blip r:embed="rId7"/>
                <a:stretch>
                  <a:fillRect/>
                </a:stretch>
              </p:blipFill>
              <p:spPr>
                <a:xfrm>
                  <a:off x="1886808" y="4982469"/>
                  <a:ext cx="3355560" cy="1390320"/>
                </a:xfrm>
                <a:prstGeom prst="rect">
                  <a:avLst/>
                </a:prstGeom>
              </p:spPr>
            </p:pic>
          </mc:Fallback>
        </mc:AlternateContent>
      </p:grpSp>
    </p:spTree>
    <p:extLst>
      <p:ext uri="{BB962C8B-B14F-4D97-AF65-F5344CB8AC3E}">
        <p14:creationId xmlns:p14="http://schemas.microsoft.com/office/powerpoint/2010/main" val="3134937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16</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6" name="TextBox 5">
            <a:extLst>
              <a:ext uri="{FF2B5EF4-FFF2-40B4-BE49-F238E27FC236}">
                <a16:creationId xmlns:a16="http://schemas.microsoft.com/office/drawing/2014/main" id="{25B30787-7BBF-497E-C3B0-EB2289ED726A}"/>
              </a:ext>
            </a:extLst>
          </p:cNvPr>
          <p:cNvSpPr txBox="1"/>
          <p:nvPr/>
        </p:nvSpPr>
        <p:spPr>
          <a:xfrm>
            <a:off x="76200" y="16823"/>
            <a:ext cx="4879862" cy="523220"/>
          </a:xfrm>
          <a:prstGeom prst="rect">
            <a:avLst/>
          </a:prstGeom>
          <a:noFill/>
        </p:spPr>
        <p:txBody>
          <a:bodyPr wrap="none" rtlCol="0">
            <a:spAutoFit/>
          </a:bodyPr>
          <a:lstStyle/>
          <a:p>
            <a:r>
              <a:rPr lang="en-US" sz="2800" dirty="0"/>
              <a:t>Domain Name System (DNS)</a:t>
            </a:r>
          </a:p>
        </p:txBody>
      </p:sp>
      <p:sp>
        <p:nvSpPr>
          <p:cNvPr id="7" name="TextBox 6">
            <a:extLst>
              <a:ext uri="{FF2B5EF4-FFF2-40B4-BE49-F238E27FC236}">
                <a16:creationId xmlns:a16="http://schemas.microsoft.com/office/drawing/2014/main" id="{BBD51BBB-D23C-3927-F13B-75142F18ADD8}"/>
              </a:ext>
            </a:extLst>
          </p:cNvPr>
          <p:cNvSpPr txBox="1"/>
          <p:nvPr/>
        </p:nvSpPr>
        <p:spPr>
          <a:xfrm>
            <a:off x="990600" y="1295400"/>
            <a:ext cx="7494359" cy="369332"/>
          </a:xfrm>
          <a:prstGeom prst="rect">
            <a:avLst/>
          </a:prstGeom>
          <a:noFill/>
        </p:spPr>
        <p:txBody>
          <a:bodyPr wrap="none" rtlCol="0">
            <a:spAutoFit/>
          </a:bodyPr>
          <a:lstStyle/>
          <a:p>
            <a:r>
              <a:rPr lang="en-US" dirty="0"/>
              <a:t>Application-level protocol used to map Domain Names to IP Addresses </a:t>
            </a:r>
          </a:p>
        </p:txBody>
      </p:sp>
      <p:sp>
        <p:nvSpPr>
          <p:cNvPr id="8" name="TextBox 7">
            <a:extLst>
              <a:ext uri="{FF2B5EF4-FFF2-40B4-BE49-F238E27FC236}">
                <a16:creationId xmlns:a16="http://schemas.microsoft.com/office/drawing/2014/main" id="{24BC35E5-54A1-1768-4A16-7B1CC539E147}"/>
              </a:ext>
            </a:extLst>
          </p:cNvPr>
          <p:cNvSpPr txBox="1"/>
          <p:nvPr/>
        </p:nvSpPr>
        <p:spPr>
          <a:xfrm>
            <a:off x="1022268" y="2209800"/>
            <a:ext cx="4891083" cy="923330"/>
          </a:xfrm>
          <a:prstGeom prst="rect">
            <a:avLst/>
          </a:prstGeom>
          <a:noFill/>
        </p:spPr>
        <p:txBody>
          <a:bodyPr wrap="none" rtlCol="0">
            <a:spAutoFit/>
          </a:bodyPr>
          <a:lstStyle/>
          <a:p>
            <a:r>
              <a:rPr lang="en-US" dirty="0"/>
              <a:t>DNS uses UDP as the transport layer protocol</a:t>
            </a:r>
          </a:p>
          <a:p>
            <a:pPr marL="285750" indent="-285750">
              <a:buFont typeface="Arial" panose="020B0604020202020204" pitchFamily="34" charset="0"/>
              <a:buChar char="•"/>
            </a:pPr>
            <a:r>
              <a:rPr lang="en-US" dirty="0"/>
              <a:t>No handshake</a:t>
            </a:r>
          </a:p>
          <a:p>
            <a:pPr marL="285750" indent="-285750">
              <a:buFont typeface="Arial" panose="020B0604020202020204" pitchFamily="34" charset="0"/>
              <a:buChar char="•"/>
            </a:pPr>
            <a:r>
              <a:rPr lang="en-US" dirty="0"/>
              <a:t>No guarantee that packet will arrive </a:t>
            </a:r>
          </a:p>
        </p:txBody>
      </p:sp>
      <p:sp>
        <p:nvSpPr>
          <p:cNvPr id="9" name="Rectangle 8">
            <a:extLst>
              <a:ext uri="{FF2B5EF4-FFF2-40B4-BE49-F238E27FC236}">
                <a16:creationId xmlns:a16="http://schemas.microsoft.com/office/drawing/2014/main" id="{466830BA-1DB3-7CE3-352F-67B9E4768BEF}"/>
              </a:ext>
            </a:extLst>
          </p:cNvPr>
          <p:cNvSpPr/>
          <p:nvPr/>
        </p:nvSpPr>
        <p:spPr>
          <a:xfrm>
            <a:off x="718457" y="4058835"/>
            <a:ext cx="1143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DNS Packet</a:t>
            </a:r>
          </a:p>
        </p:txBody>
      </p:sp>
      <p:sp>
        <p:nvSpPr>
          <p:cNvPr id="10" name="Rectangle 9">
            <a:extLst>
              <a:ext uri="{FF2B5EF4-FFF2-40B4-BE49-F238E27FC236}">
                <a16:creationId xmlns:a16="http://schemas.microsoft.com/office/drawing/2014/main" id="{44A3FB32-AB1C-474C-3B65-5E661FFD43F1}"/>
              </a:ext>
            </a:extLst>
          </p:cNvPr>
          <p:cNvSpPr/>
          <p:nvPr/>
        </p:nvSpPr>
        <p:spPr>
          <a:xfrm>
            <a:off x="642257" y="4051464"/>
            <a:ext cx="1295400" cy="1111851"/>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BF40A35-57C1-BC7B-CEF5-F614B48D26C3}"/>
              </a:ext>
            </a:extLst>
          </p:cNvPr>
          <p:cNvSpPr/>
          <p:nvPr/>
        </p:nvSpPr>
        <p:spPr>
          <a:xfrm>
            <a:off x="642257" y="4858515"/>
            <a:ext cx="1295400" cy="304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t>UDP Header</a:t>
            </a:r>
          </a:p>
        </p:txBody>
      </p:sp>
      <p:sp>
        <p:nvSpPr>
          <p:cNvPr id="12" name="Rectangle 11">
            <a:extLst>
              <a:ext uri="{FF2B5EF4-FFF2-40B4-BE49-F238E27FC236}">
                <a16:creationId xmlns:a16="http://schemas.microsoft.com/office/drawing/2014/main" id="{6986E1A2-2056-1D54-D06B-E95C905EA936}"/>
              </a:ext>
            </a:extLst>
          </p:cNvPr>
          <p:cNvSpPr/>
          <p:nvPr/>
        </p:nvSpPr>
        <p:spPr>
          <a:xfrm>
            <a:off x="566057" y="4038600"/>
            <a:ext cx="1447800" cy="1619596"/>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3D2DB80-28BD-1FBD-B38E-644AB4493A52}"/>
              </a:ext>
            </a:extLst>
          </p:cNvPr>
          <p:cNvSpPr/>
          <p:nvPr/>
        </p:nvSpPr>
        <p:spPr>
          <a:xfrm>
            <a:off x="566057" y="5353395"/>
            <a:ext cx="1447800" cy="304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IP Header</a:t>
            </a:r>
          </a:p>
        </p:txBody>
      </p:sp>
      <p:sp>
        <p:nvSpPr>
          <p:cNvPr id="14" name="TextBox 13">
            <a:extLst>
              <a:ext uri="{FF2B5EF4-FFF2-40B4-BE49-F238E27FC236}">
                <a16:creationId xmlns:a16="http://schemas.microsoft.com/office/drawing/2014/main" id="{C4CDE585-6589-DB9A-63A9-2E9B236DE54F}"/>
              </a:ext>
            </a:extLst>
          </p:cNvPr>
          <p:cNvSpPr txBox="1"/>
          <p:nvPr/>
        </p:nvSpPr>
        <p:spPr>
          <a:xfrm>
            <a:off x="108857" y="5893023"/>
            <a:ext cx="2864887" cy="369332"/>
          </a:xfrm>
          <a:prstGeom prst="rect">
            <a:avLst/>
          </a:prstGeom>
          <a:noFill/>
        </p:spPr>
        <p:txBody>
          <a:bodyPr wrap="none" rtlCol="0">
            <a:spAutoFit/>
          </a:bodyPr>
          <a:lstStyle/>
          <a:p>
            <a:r>
              <a:rPr lang="en-US" dirty="0"/>
              <a:t>Anatomy of a DNS Packet</a:t>
            </a:r>
          </a:p>
        </p:txBody>
      </p:sp>
      <p:pic>
        <p:nvPicPr>
          <p:cNvPr id="3074" name="Picture 2" descr="Internet Protocol version 4 - Wikipedia">
            <a:extLst>
              <a:ext uri="{FF2B5EF4-FFF2-40B4-BE49-F238E27FC236}">
                <a16:creationId xmlns:a16="http://schemas.microsoft.com/office/drawing/2014/main" id="{7F2BF53F-CCAD-E7DC-979F-BD0700DD0D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3429000"/>
            <a:ext cx="6201030" cy="2826636"/>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8C4646D6-C75B-AD2B-462E-95569E00F878}"/>
              </a:ext>
            </a:extLst>
          </p:cNvPr>
          <p:cNvGrpSpPr/>
          <p:nvPr/>
        </p:nvGrpSpPr>
        <p:grpSpPr>
          <a:xfrm>
            <a:off x="2018568" y="3700509"/>
            <a:ext cx="2346120" cy="2564280"/>
            <a:chOff x="2018568" y="3700509"/>
            <a:chExt cx="2346120" cy="2564280"/>
          </a:xfrm>
        </p:grpSpPr>
        <mc:AlternateContent xmlns:mc="http://schemas.openxmlformats.org/markup-compatibility/2006" xmlns:p14="http://schemas.microsoft.com/office/powerpoint/2010/main">
          <mc:Choice Requires="p14">
            <p:contentPart p14:bwMode="auto" r:id="rId4">
              <p14:nvContentPartPr>
                <p14:cNvPr id="20" name="Ink 19">
                  <a:extLst>
                    <a:ext uri="{FF2B5EF4-FFF2-40B4-BE49-F238E27FC236}">
                      <a16:creationId xmlns:a16="http://schemas.microsoft.com/office/drawing/2014/main" id="{209C84B3-779B-65DA-5FE5-4D42CD5C1806}"/>
                    </a:ext>
                  </a:extLst>
                </p14:cNvPr>
                <p14:cNvContentPartPr/>
                <p14:nvPr/>
              </p14:nvContentPartPr>
              <p14:xfrm>
                <a:off x="2034408" y="3700509"/>
                <a:ext cx="2297880" cy="1766160"/>
              </p14:xfrm>
            </p:contentPart>
          </mc:Choice>
          <mc:Fallback xmlns="">
            <p:pic>
              <p:nvPicPr>
                <p:cNvPr id="20" name="Ink 19">
                  <a:extLst>
                    <a:ext uri="{FF2B5EF4-FFF2-40B4-BE49-F238E27FC236}">
                      <a16:creationId xmlns:a16="http://schemas.microsoft.com/office/drawing/2014/main" id="{209C84B3-779B-65DA-5FE5-4D42CD5C1806}"/>
                    </a:ext>
                  </a:extLst>
                </p:cNvPr>
                <p:cNvPicPr/>
                <p:nvPr/>
              </p:nvPicPr>
              <p:blipFill>
                <a:blip r:embed="rId5"/>
                <a:stretch>
                  <a:fillRect/>
                </a:stretch>
              </p:blipFill>
              <p:spPr>
                <a:xfrm>
                  <a:off x="2025768" y="3691509"/>
                  <a:ext cx="2315520" cy="17838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1" name="Ink 20">
                  <a:extLst>
                    <a:ext uri="{FF2B5EF4-FFF2-40B4-BE49-F238E27FC236}">
                      <a16:creationId xmlns:a16="http://schemas.microsoft.com/office/drawing/2014/main" id="{AE29826D-DE37-6770-3230-670A4E70FE2A}"/>
                    </a:ext>
                  </a:extLst>
                </p14:cNvPr>
                <p14:cNvContentPartPr/>
                <p14:nvPr/>
              </p14:nvContentPartPr>
              <p14:xfrm>
                <a:off x="2018568" y="5450469"/>
                <a:ext cx="2346120" cy="814320"/>
              </p14:xfrm>
            </p:contentPart>
          </mc:Choice>
          <mc:Fallback xmlns="">
            <p:pic>
              <p:nvPicPr>
                <p:cNvPr id="21" name="Ink 20">
                  <a:extLst>
                    <a:ext uri="{FF2B5EF4-FFF2-40B4-BE49-F238E27FC236}">
                      <a16:creationId xmlns:a16="http://schemas.microsoft.com/office/drawing/2014/main" id="{AE29826D-DE37-6770-3230-670A4E70FE2A}"/>
                    </a:ext>
                  </a:extLst>
                </p:cNvPr>
                <p:cNvPicPr/>
                <p:nvPr/>
              </p:nvPicPr>
              <p:blipFill>
                <a:blip r:embed="rId7"/>
                <a:stretch>
                  <a:fillRect/>
                </a:stretch>
              </p:blipFill>
              <p:spPr>
                <a:xfrm>
                  <a:off x="2009568" y="5441829"/>
                  <a:ext cx="2363760" cy="831960"/>
                </a:xfrm>
                <a:prstGeom prst="rect">
                  <a:avLst/>
                </a:prstGeom>
              </p:spPr>
            </p:pic>
          </mc:Fallback>
        </mc:AlternateContent>
      </p:grpSp>
    </p:spTree>
    <p:extLst>
      <p:ext uri="{BB962C8B-B14F-4D97-AF65-F5344CB8AC3E}">
        <p14:creationId xmlns:p14="http://schemas.microsoft.com/office/powerpoint/2010/main" val="677662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17</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pic>
        <p:nvPicPr>
          <p:cNvPr id="4098" name="Picture 2" descr="What is DNS? – Introduction to DNS - AWS">
            <a:extLst>
              <a:ext uri="{FF2B5EF4-FFF2-40B4-BE49-F238E27FC236}">
                <a16:creationId xmlns:a16="http://schemas.microsoft.com/office/drawing/2014/main" id="{0F0AB415-5B64-2247-B25D-5104418B6F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64173"/>
            <a:ext cx="7642888" cy="584378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926E2FA5-04D1-68F0-6130-AF26E8A2BB3D}"/>
              </a:ext>
            </a:extLst>
          </p:cNvPr>
          <p:cNvSpPr txBox="1"/>
          <p:nvPr/>
        </p:nvSpPr>
        <p:spPr>
          <a:xfrm>
            <a:off x="76200" y="152400"/>
            <a:ext cx="6236003" cy="400110"/>
          </a:xfrm>
          <a:prstGeom prst="rect">
            <a:avLst/>
          </a:prstGeom>
          <a:noFill/>
        </p:spPr>
        <p:txBody>
          <a:bodyPr wrap="none" rtlCol="0">
            <a:spAutoFit/>
          </a:bodyPr>
          <a:lstStyle/>
          <a:p>
            <a:r>
              <a:rPr lang="en-US" sz="2000" dirty="0"/>
              <a:t>Suppose the user wants to go to </a:t>
            </a:r>
            <a:r>
              <a:rPr lang="en-US" sz="2000" dirty="0">
                <a:latin typeface="Courier New" panose="02070309020205020404" pitchFamily="49" charset="0"/>
                <a:cs typeface="Courier New" panose="02070309020205020404" pitchFamily="49" charset="0"/>
              </a:rPr>
              <a:t>www.example.com</a:t>
            </a:r>
          </a:p>
        </p:txBody>
      </p:sp>
    </p:spTree>
    <p:extLst>
      <p:ext uri="{BB962C8B-B14F-4D97-AF65-F5344CB8AC3E}">
        <p14:creationId xmlns:p14="http://schemas.microsoft.com/office/powerpoint/2010/main" val="677236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18</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pic>
        <p:nvPicPr>
          <p:cNvPr id="4098" name="Picture 2" descr="What is DNS? – Introduction to DNS - AWS">
            <a:extLst>
              <a:ext uri="{FF2B5EF4-FFF2-40B4-BE49-F238E27FC236}">
                <a16:creationId xmlns:a16="http://schemas.microsoft.com/office/drawing/2014/main" id="{0F0AB415-5B64-2247-B25D-5104418B6F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64173"/>
            <a:ext cx="7642888" cy="584378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926E2FA5-04D1-68F0-6130-AF26E8A2BB3D}"/>
              </a:ext>
            </a:extLst>
          </p:cNvPr>
          <p:cNvSpPr txBox="1"/>
          <p:nvPr/>
        </p:nvSpPr>
        <p:spPr>
          <a:xfrm>
            <a:off x="76200" y="152400"/>
            <a:ext cx="6236003" cy="400110"/>
          </a:xfrm>
          <a:prstGeom prst="rect">
            <a:avLst/>
          </a:prstGeom>
          <a:noFill/>
        </p:spPr>
        <p:txBody>
          <a:bodyPr wrap="none" rtlCol="0">
            <a:spAutoFit/>
          </a:bodyPr>
          <a:lstStyle/>
          <a:p>
            <a:r>
              <a:rPr lang="en-US" sz="2000" dirty="0"/>
              <a:t>Suppose the user wants to go to </a:t>
            </a:r>
            <a:r>
              <a:rPr lang="en-US" sz="2000" dirty="0">
                <a:latin typeface="Courier New" panose="02070309020205020404" pitchFamily="49" charset="0"/>
                <a:cs typeface="Courier New" panose="02070309020205020404" pitchFamily="49" charset="0"/>
              </a:rPr>
              <a:t>www.example.com</a:t>
            </a:r>
          </a:p>
        </p:txBody>
      </p:sp>
      <p:sp>
        <p:nvSpPr>
          <p:cNvPr id="6" name="TextBox 5">
            <a:extLst>
              <a:ext uri="{FF2B5EF4-FFF2-40B4-BE49-F238E27FC236}">
                <a16:creationId xmlns:a16="http://schemas.microsoft.com/office/drawing/2014/main" id="{BFDFF356-DA79-10B4-D1D2-051D65329141}"/>
              </a:ext>
            </a:extLst>
          </p:cNvPr>
          <p:cNvSpPr txBox="1"/>
          <p:nvPr/>
        </p:nvSpPr>
        <p:spPr>
          <a:xfrm>
            <a:off x="228600" y="1116976"/>
            <a:ext cx="3505200" cy="923330"/>
          </a:xfrm>
          <a:prstGeom prst="rect">
            <a:avLst/>
          </a:prstGeom>
          <a:noFill/>
        </p:spPr>
        <p:txBody>
          <a:bodyPr wrap="square" rtlCol="0">
            <a:spAutoFit/>
          </a:bodyPr>
          <a:lstStyle/>
          <a:p>
            <a:r>
              <a:rPr lang="en-US" dirty="0"/>
              <a:t>Step 0: The computer first checks its </a:t>
            </a:r>
            <a:r>
              <a:rPr lang="en-US" b="1" dirty="0"/>
              <a:t>local cache </a:t>
            </a:r>
            <a:r>
              <a:rPr lang="en-US" dirty="0"/>
              <a:t>to see if an entry exists</a:t>
            </a:r>
          </a:p>
        </p:txBody>
      </p:sp>
      <p:grpSp>
        <p:nvGrpSpPr>
          <p:cNvPr id="14" name="Group 13">
            <a:extLst>
              <a:ext uri="{FF2B5EF4-FFF2-40B4-BE49-F238E27FC236}">
                <a16:creationId xmlns:a16="http://schemas.microsoft.com/office/drawing/2014/main" id="{9330E2EE-56CF-B3EC-EF33-9E965EF05185}"/>
              </a:ext>
            </a:extLst>
          </p:cNvPr>
          <p:cNvGrpSpPr/>
          <p:nvPr/>
        </p:nvGrpSpPr>
        <p:grpSpPr>
          <a:xfrm>
            <a:off x="4947888" y="2240349"/>
            <a:ext cx="297360" cy="194040"/>
            <a:chOff x="4947888" y="2240349"/>
            <a:chExt cx="297360" cy="194040"/>
          </a:xfrm>
        </p:grpSpPr>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9903B151-F6FF-50A5-BA6E-3E0D1AFFFAC1}"/>
                    </a:ext>
                  </a:extLst>
                </p14:cNvPr>
                <p14:cNvContentPartPr/>
                <p14:nvPr/>
              </p14:nvContentPartPr>
              <p14:xfrm>
                <a:off x="4947888" y="2259429"/>
                <a:ext cx="91440" cy="115560"/>
              </p14:xfrm>
            </p:contentPart>
          </mc:Choice>
          <mc:Fallback xmlns="">
            <p:pic>
              <p:nvPicPr>
                <p:cNvPr id="7" name="Ink 6">
                  <a:extLst>
                    <a:ext uri="{FF2B5EF4-FFF2-40B4-BE49-F238E27FC236}">
                      <a16:creationId xmlns:a16="http://schemas.microsoft.com/office/drawing/2014/main" id="{9903B151-F6FF-50A5-BA6E-3E0D1AFFFAC1}"/>
                    </a:ext>
                  </a:extLst>
                </p:cNvPr>
                <p:cNvPicPr/>
                <p:nvPr/>
              </p:nvPicPr>
              <p:blipFill>
                <a:blip r:embed="rId5"/>
                <a:stretch>
                  <a:fillRect/>
                </a:stretch>
              </p:blipFill>
              <p:spPr>
                <a:xfrm>
                  <a:off x="4938888" y="2250789"/>
                  <a:ext cx="10908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49A55D9F-36BD-CE5A-E1CF-AA8C0B78E583}"/>
                    </a:ext>
                  </a:extLst>
                </p14:cNvPr>
                <p14:cNvContentPartPr/>
                <p14:nvPr/>
              </p14:nvContentPartPr>
              <p14:xfrm>
                <a:off x="4967688" y="2390469"/>
                <a:ext cx="360" cy="360"/>
              </p14:xfrm>
            </p:contentPart>
          </mc:Choice>
          <mc:Fallback xmlns="">
            <p:pic>
              <p:nvPicPr>
                <p:cNvPr id="8" name="Ink 7">
                  <a:extLst>
                    <a:ext uri="{FF2B5EF4-FFF2-40B4-BE49-F238E27FC236}">
                      <a16:creationId xmlns:a16="http://schemas.microsoft.com/office/drawing/2014/main" id="{49A55D9F-36BD-CE5A-E1CF-AA8C0B78E583}"/>
                    </a:ext>
                  </a:extLst>
                </p:cNvPr>
                <p:cNvPicPr/>
                <p:nvPr/>
              </p:nvPicPr>
              <p:blipFill>
                <a:blip r:embed="rId7"/>
                <a:stretch>
                  <a:fillRect/>
                </a:stretch>
              </p:blipFill>
              <p:spPr>
                <a:xfrm>
                  <a:off x="4958688" y="238182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D8CAE6B1-FF8B-BA0C-02CE-7E196DEA2349}"/>
                    </a:ext>
                  </a:extLst>
                </p14:cNvPr>
                <p14:cNvContentPartPr/>
                <p14:nvPr/>
              </p14:nvContentPartPr>
              <p14:xfrm>
                <a:off x="4955808" y="2422149"/>
                <a:ext cx="360" cy="360"/>
              </p14:xfrm>
            </p:contentPart>
          </mc:Choice>
          <mc:Fallback xmlns="">
            <p:pic>
              <p:nvPicPr>
                <p:cNvPr id="9" name="Ink 8">
                  <a:extLst>
                    <a:ext uri="{FF2B5EF4-FFF2-40B4-BE49-F238E27FC236}">
                      <a16:creationId xmlns:a16="http://schemas.microsoft.com/office/drawing/2014/main" id="{D8CAE6B1-FF8B-BA0C-02CE-7E196DEA2349}"/>
                    </a:ext>
                  </a:extLst>
                </p:cNvPr>
                <p:cNvPicPr/>
                <p:nvPr/>
              </p:nvPicPr>
              <p:blipFill>
                <a:blip r:embed="rId7"/>
                <a:stretch>
                  <a:fillRect/>
                </a:stretch>
              </p:blipFill>
              <p:spPr>
                <a:xfrm>
                  <a:off x="4946808" y="241350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E4033018-1CB6-1451-20B4-72ECBB7D2D56}"/>
                    </a:ext>
                  </a:extLst>
                </p14:cNvPr>
                <p14:cNvContentPartPr/>
                <p14:nvPr/>
              </p14:nvContentPartPr>
              <p14:xfrm>
                <a:off x="5058408" y="2240349"/>
                <a:ext cx="88920" cy="115920"/>
              </p14:xfrm>
            </p:contentPart>
          </mc:Choice>
          <mc:Fallback xmlns="">
            <p:pic>
              <p:nvPicPr>
                <p:cNvPr id="10" name="Ink 9">
                  <a:extLst>
                    <a:ext uri="{FF2B5EF4-FFF2-40B4-BE49-F238E27FC236}">
                      <a16:creationId xmlns:a16="http://schemas.microsoft.com/office/drawing/2014/main" id="{E4033018-1CB6-1451-20B4-72ECBB7D2D56}"/>
                    </a:ext>
                  </a:extLst>
                </p:cNvPr>
                <p:cNvPicPr/>
                <p:nvPr/>
              </p:nvPicPr>
              <p:blipFill>
                <a:blip r:embed="rId10"/>
                <a:stretch>
                  <a:fillRect/>
                </a:stretch>
              </p:blipFill>
              <p:spPr>
                <a:xfrm>
                  <a:off x="5049768" y="2231349"/>
                  <a:ext cx="10656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24C08FB8-9DB6-C14A-796D-5F28E40FCAAE}"/>
                    </a:ext>
                  </a:extLst>
                </p14:cNvPr>
                <p14:cNvContentPartPr/>
                <p14:nvPr/>
              </p14:nvContentPartPr>
              <p14:xfrm>
                <a:off x="5082168" y="2410269"/>
                <a:ext cx="360" cy="360"/>
              </p14:xfrm>
            </p:contentPart>
          </mc:Choice>
          <mc:Fallback xmlns="">
            <p:pic>
              <p:nvPicPr>
                <p:cNvPr id="11" name="Ink 10">
                  <a:extLst>
                    <a:ext uri="{FF2B5EF4-FFF2-40B4-BE49-F238E27FC236}">
                      <a16:creationId xmlns:a16="http://schemas.microsoft.com/office/drawing/2014/main" id="{24C08FB8-9DB6-C14A-796D-5F28E40FCAAE}"/>
                    </a:ext>
                  </a:extLst>
                </p:cNvPr>
                <p:cNvPicPr/>
                <p:nvPr/>
              </p:nvPicPr>
              <p:blipFill>
                <a:blip r:embed="rId7"/>
                <a:stretch>
                  <a:fillRect/>
                </a:stretch>
              </p:blipFill>
              <p:spPr>
                <a:xfrm>
                  <a:off x="5073528" y="240162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C4F7277B-A8A1-2467-298B-EAD0126B166E}"/>
                    </a:ext>
                  </a:extLst>
                </p14:cNvPr>
                <p14:cNvContentPartPr/>
                <p14:nvPr/>
              </p14:nvContentPartPr>
              <p14:xfrm>
                <a:off x="5185128" y="2248269"/>
                <a:ext cx="60120" cy="114840"/>
              </p14:xfrm>
            </p:contentPart>
          </mc:Choice>
          <mc:Fallback xmlns="">
            <p:pic>
              <p:nvPicPr>
                <p:cNvPr id="12" name="Ink 11">
                  <a:extLst>
                    <a:ext uri="{FF2B5EF4-FFF2-40B4-BE49-F238E27FC236}">
                      <a16:creationId xmlns:a16="http://schemas.microsoft.com/office/drawing/2014/main" id="{C4F7277B-A8A1-2467-298B-EAD0126B166E}"/>
                    </a:ext>
                  </a:extLst>
                </p:cNvPr>
                <p:cNvPicPr/>
                <p:nvPr/>
              </p:nvPicPr>
              <p:blipFill>
                <a:blip r:embed="rId13"/>
                <a:stretch>
                  <a:fillRect/>
                </a:stretch>
              </p:blipFill>
              <p:spPr>
                <a:xfrm>
                  <a:off x="5176488" y="2239269"/>
                  <a:ext cx="7776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8F29630A-3FC4-2D31-CCD8-781BFD84FC3E}"/>
                    </a:ext>
                  </a:extLst>
                </p14:cNvPr>
                <p14:cNvContentPartPr/>
                <p14:nvPr/>
              </p14:nvContentPartPr>
              <p14:xfrm>
                <a:off x="5209248" y="2434029"/>
                <a:ext cx="360" cy="360"/>
              </p14:xfrm>
            </p:contentPart>
          </mc:Choice>
          <mc:Fallback xmlns="">
            <p:pic>
              <p:nvPicPr>
                <p:cNvPr id="13" name="Ink 12">
                  <a:extLst>
                    <a:ext uri="{FF2B5EF4-FFF2-40B4-BE49-F238E27FC236}">
                      <a16:creationId xmlns:a16="http://schemas.microsoft.com/office/drawing/2014/main" id="{8F29630A-3FC4-2D31-CCD8-781BFD84FC3E}"/>
                    </a:ext>
                  </a:extLst>
                </p:cNvPr>
                <p:cNvPicPr/>
                <p:nvPr/>
              </p:nvPicPr>
              <p:blipFill>
                <a:blip r:embed="rId7"/>
                <a:stretch>
                  <a:fillRect/>
                </a:stretch>
              </p:blipFill>
              <p:spPr>
                <a:xfrm>
                  <a:off x="5200248" y="2425389"/>
                  <a:ext cx="18000" cy="18000"/>
                </a:xfrm>
                <a:prstGeom prst="rect">
                  <a:avLst/>
                </a:prstGeom>
              </p:spPr>
            </p:pic>
          </mc:Fallback>
        </mc:AlternateContent>
      </p:grpSp>
    </p:spTree>
    <p:extLst>
      <p:ext uri="{BB962C8B-B14F-4D97-AF65-F5344CB8AC3E}">
        <p14:creationId xmlns:p14="http://schemas.microsoft.com/office/powerpoint/2010/main" val="11634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19</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pic>
        <p:nvPicPr>
          <p:cNvPr id="4098" name="Picture 2" descr="What is DNS? – Introduction to DNS - AWS">
            <a:extLst>
              <a:ext uri="{FF2B5EF4-FFF2-40B4-BE49-F238E27FC236}">
                <a16:creationId xmlns:a16="http://schemas.microsoft.com/office/drawing/2014/main" id="{0F0AB415-5B64-2247-B25D-5104418B6F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64173"/>
            <a:ext cx="7642888" cy="584378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926E2FA5-04D1-68F0-6130-AF26E8A2BB3D}"/>
              </a:ext>
            </a:extLst>
          </p:cNvPr>
          <p:cNvSpPr txBox="1"/>
          <p:nvPr/>
        </p:nvSpPr>
        <p:spPr>
          <a:xfrm>
            <a:off x="76200" y="152400"/>
            <a:ext cx="6236003" cy="400110"/>
          </a:xfrm>
          <a:prstGeom prst="rect">
            <a:avLst/>
          </a:prstGeom>
          <a:noFill/>
        </p:spPr>
        <p:txBody>
          <a:bodyPr wrap="none" rtlCol="0">
            <a:spAutoFit/>
          </a:bodyPr>
          <a:lstStyle/>
          <a:p>
            <a:r>
              <a:rPr lang="en-US" sz="2000" dirty="0"/>
              <a:t>Suppose the user wants to go to </a:t>
            </a:r>
            <a:r>
              <a:rPr lang="en-US" sz="2000" dirty="0">
                <a:latin typeface="Courier New" panose="02070309020205020404" pitchFamily="49" charset="0"/>
                <a:cs typeface="Courier New" panose="02070309020205020404" pitchFamily="49" charset="0"/>
              </a:rPr>
              <a:t>www.example.com</a:t>
            </a:r>
          </a:p>
        </p:txBody>
      </p:sp>
      <p:sp>
        <p:nvSpPr>
          <p:cNvPr id="6" name="TextBox 5">
            <a:extLst>
              <a:ext uri="{FF2B5EF4-FFF2-40B4-BE49-F238E27FC236}">
                <a16:creationId xmlns:a16="http://schemas.microsoft.com/office/drawing/2014/main" id="{BFDFF356-DA79-10B4-D1D2-051D65329141}"/>
              </a:ext>
            </a:extLst>
          </p:cNvPr>
          <p:cNvSpPr txBox="1"/>
          <p:nvPr/>
        </p:nvSpPr>
        <p:spPr>
          <a:xfrm>
            <a:off x="228600" y="1116976"/>
            <a:ext cx="3505200" cy="923330"/>
          </a:xfrm>
          <a:prstGeom prst="rect">
            <a:avLst/>
          </a:prstGeom>
          <a:noFill/>
        </p:spPr>
        <p:txBody>
          <a:bodyPr wrap="square" rtlCol="0">
            <a:spAutoFit/>
          </a:bodyPr>
          <a:lstStyle/>
          <a:p>
            <a:r>
              <a:rPr lang="en-US" dirty="0"/>
              <a:t>Step 0: The computer first checks its </a:t>
            </a:r>
            <a:r>
              <a:rPr lang="en-US" b="1" dirty="0"/>
              <a:t>local cache </a:t>
            </a:r>
            <a:r>
              <a:rPr lang="en-US" dirty="0"/>
              <a:t>to see if an entry exists</a:t>
            </a:r>
          </a:p>
        </p:txBody>
      </p:sp>
      <p:sp>
        <p:nvSpPr>
          <p:cNvPr id="7" name="TextBox 6">
            <a:extLst>
              <a:ext uri="{FF2B5EF4-FFF2-40B4-BE49-F238E27FC236}">
                <a16:creationId xmlns:a16="http://schemas.microsoft.com/office/drawing/2014/main" id="{CE9018D4-7444-5B13-5AC5-66DB58D7F5F2}"/>
              </a:ext>
            </a:extLst>
          </p:cNvPr>
          <p:cNvSpPr txBox="1"/>
          <p:nvPr/>
        </p:nvSpPr>
        <p:spPr>
          <a:xfrm>
            <a:off x="255319" y="2168406"/>
            <a:ext cx="3352800" cy="1200329"/>
          </a:xfrm>
          <a:prstGeom prst="rect">
            <a:avLst/>
          </a:prstGeom>
          <a:noFill/>
        </p:spPr>
        <p:txBody>
          <a:bodyPr wrap="square" rtlCol="0">
            <a:spAutoFit/>
          </a:bodyPr>
          <a:lstStyle/>
          <a:p>
            <a:r>
              <a:rPr lang="en-US" dirty="0"/>
              <a:t>Step 1: The user contacts a DNS resolver, which contacts a DNS root name server for the .com TLD</a:t>
            </a:r>
          </a:p>
        </p:txBody>
      </p:sp>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BF916ECA-578D-D5B1-047D-2415080171EC}"/>
                  </a:ext>
                </a:extLst>
              </p14:cNvPr>
              <p14:cNvContentPartPr/>
              <p14:nvPr/>
            </p14:nvContentPartPr>
            <p14:xfrm>
              <a:off x="5185128" y="1201749"/>
              <a:ext cx="1648440" cy="777600"/>
            </p14:xfrm>
          </p:contentPart>
        </mc:Choice>
        <mc:Fallback xmlns="">
          <p:pic>
            <p:nvPicPr>
              <p:cNvPr id="8" name="Ink 7">
                <a:extLst>
                  <a:ext uri="{FF2B5EF4-FFF2-40B4-BE49-F238E27FC236}">
                    <a16:creationId xmlns:a16="http://schemas.microsoft.com/office/drawing/2014/main" id="{BF916ECA-578D-D5B1-047D-2415080171EC}"/>
                  </a:ext>
                </a:extLst>
              </p:cNvPr>
              <p:cNvPicPr/>
              <p:nvPr/>
            </p:nvPicPr>
            <p:blipFill>
              <a:blip r:embed="rId5"/>
              <a:stretch>
                <a:fillRect/>
              </a:stretch>
            </p:blipFill>
            <p:spPr>
              <a:xfrm>
                <a:off x="5176488" y="1192749"/>
                <a:ext cx="1666080" cy="795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FA789ACA-0751-5D3F-4749-D15083A1EBF6}"/>
                  </a:ext>
                </a:extLst>
              </p14:cNvPr>
              <p14:cNvContentPartPr/>
              <p14:nvPr/>
            </p14:nvContentPartPr>
            <p14:xfrm>
              <a:off x="7643568" y="516669"/>
              <a:ext cx="2528280" cy="183960"/>
            </p14:xfrm>
          </p:contentPart>
        </mc:Choice>
        <mc:Fallback xmlns="">
          <p:pic>
            <p:nvPicPr>
              <p:cNvPr id="9" name="Ink 8">
                <a:extLst>
                  <a:ext uri="{FF2B5EF4-FFF2-40B4-BE49-F238E27FC236}">
                    <a16:creationId xmlns:a16="http://schemas.microsoft.com/office/drawing/2014/main" id="{FA789ACA-0751-5D3F-4749-D15083A1EBF6}"/>
                  </a:ext>
                </a:extLst>
              </p:cNvPr>
              <p:cNvPicPr/>
              <p:nvPr/>
            </p:nvPicPr>
            <p:blipFill>
              <a:blip r:embed="rId7"/>
              <a:stretch>
                <a:fillRect/>
              </a:stretch>
            </p:blipFill>
            <p:spPr>
              <a:xfrm>
                <a:off x="7634568" y="508029"/>
                <a:ext cx="2545920" cy="201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2BCA9E72-A672-D419-A99D-D29C07CCB875}"/>
                  </a:ext>
                </a:extLst>
              </p14:cNvPr>
              <p14:cNvContentPartPr/>
              <p14:nvPr/>
            </p14:nvContentPartPr>
            <p14:xfrm>
              <a:off x="7677408" y="940029"/>
              <a:ext cx="2444400" cy="177840"/>
            </p14:xfrm>
          </p:contentPart>
        </mc:Choice>
        <mc:Fallback xmlns="">
          <p:pic>
            <p:nvPicPr>
              <p:cNvPr id="10" name="Ink 9">
                <a:extLst>
                  <a:ext uri="{FF2B5EF4-FFF2-40B4-BE49-F238E27FC236}">
                    <a16:creationId xmlns:a16="http://schemas.microsoft.com/office/drawing/2014/main" id="{2BCA9E72-A672-D419-A99D-D29C07CCB875}"/>
                  </a:ext>
                </a:extLst>
              </p:cNvPr>
              <p:cNvPicPr/>
              <p:nvPr/>
            </p:nvPicPr>
            <p:blipFill>
              <a:blip r:embed="rId9"/>
              <a:stretch>
                <a:fillRect/>
              </a:stretch>
            </p:blipFill>
            <p:spPr>
              <a:xfrm>
                <a:off x="7668768" y="931389"/>
                <a:ext cx="2462040" cy="195480"/>
              </a:xfrm>
              <a:prstGeom prst="rect">
                <a:avLst/>
              </a:prstGeom>
            </p:spPr>
          </p:pic>
        </mc:Fallback>
      </mc:AlternateContent>
    </p:spTree>
    <p:extLst>
      <p:ext uri="{BB962C8B-B14F-4D97-AF65-F5344CB8AC3E}">
        <p14:creationId xmlns:p14="http://schemas.microsoft.com/office/powerpoint/2010/main" val="134872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a:t>
            </a:fld>
            <a:endParaRPr lang="en-US" dirty="0"/>
          </a:p>
        </p:txBody>
      </p:sp>
      <p:sp>
        <p:nvSpPr>
          <p:cNvPr id="2" name="TextBox 1">
            <a:extLst>
              <a:ext uri="{FF2B5EF4-FFF2-40B4-BE49-F238E27FC236}">
                <a16:creationId xmlns:a16="http://schemas.microsoft.com/office/drawing/2014/main" id="{F581BB07-87D8-DDF6-BA1D-199FDDDFB7D7}"/>
              </a:ext>
            </a:extLst>
          </p:cNvPr>
          <p:cNvSpPr txBox="1"/>
          <p:nvPr/>
        </p:nvSpPr>
        <p:spPr>
          <a:xfrm>
            <a:off x="-2667000" y="76200"/>
            <a:ext cx="8077200" cy="461665"/>
          </a:xfrm>
          <a:prstGeom prst="rect">
            <a:avLst/>
          </a:prstGeom>
          <a:noFill/>
        </p:spPr>
        <p:txBody>
          <a:bodyPr wrap="square" rtlCol="0">
            <a:spAutoFit/>
          </a:bodyPr>
          <a:lstStyle/>
          <a:p>
            <a:pPr algn="ctr"/>
            <a:r>
              <a:rPr lang="en-US" sz="2400" b="1" dirty="0"/>
              <a:t>Announcement</a:t>
            </a:r>
          </a:p>
        </p:txBody>
      </p:sp>
      <p:sp>
        <p:nvSpPr>
          <p:cNvPr id="13" name="TextBox 12">
            <a:extLst>
              <a:ext uri="{FF2B5EF4-FFF2-40B4-BE49-F238E27FC236}">
                <a16:creationId xmlns:a16="http://schemas.microsoft.com/office/drawing/2014/main" id="{7B9AA7D1-0251-4F27-9494-8C7AD82F90FF}"/>
              </a:ext>
            </a:extLst>
          </p:cNvPr>
          <p:cNvSpPr txBox="1"/>
          <p:nvPr/>
        </p:nvSpPr>
        <p:spPr>
          <a:xfrm>
            <a:off x="381000" y="1371600"/>
            <a:ext cx="4953000" cy="4154984"/>
          </a:xfrm>
          <a:prstGeom prst="rect">
            <a:avLst/>
          </a:prstGeom>
          <a:noFill/>
        </p:spPr>
        <p:txBody>
          <a:bodyPr wrap="square" rtlCol="0">
            <a:spAutoFit/>
          </a:bodyPr>
          <a:lstStyle/>
          <a:p>
            <a:endParaRPr lang="en-US" sz="2400" dirty="0"/>
          </a:p>
          <a:p>
            <a:r>
              <a:rPr lang="en-US" sz="2400" dirty="0"/>
              <a:t>Lab 5 (XSS) due </a:t>
            </a:r>
            <a:r>
              <a:rPr lang="en-US" sz="2400" b="1" dirty="0"/>
              <a:t>tonight </a:t>
            </a:r>
            <a:r>
              <a:rPr lang="en-US" sz="2400" dirty="0"/>
              <a:t>at 11:59 PM</a:t>
            </a:r>
          </a:p>
          <a:p>
            <a:endParaRPr lang="en-US" sz="2400" dirty="0"/>
          </a:p>
          <a:p>
            <a:r>
              <a:rPr lang="en-US" sz="2400" dirty="0"/>
              <a:t>Lab 6 (TCP/IP Attacks) Due Tuesday </a:t>
            </a:r>
            <a:r>
              <a:rPr lang="en-US" sz="2400" b="1" dirty="0"/>
              <a:t>11/7</a:t>
            </a:r>
            <a:r>
              <a:rPr lang="en-US" sz="2400" dirty="0"/>
              <a:t> @ 11:59 PM</a:t>
            </a:r>
          </a:p>
          <a:p>
            <a:endParaRPr lang="en-US" sz="2400" dirty="0"/>
          </a:p>
          <a:p>
            <a:r>
              <a:rPr lang="en-US" sz="2400" dirty="0"/>
              <a:t>Happy </a:t>
            </a:r>
            <a:r>
              <a:rPr lang="en-US" sz="2400" dirty="0" err="1"/>
              <a:t>halloween</a:t>
            </a:r>
            <a:endParaRPr lang="en-US" sz="2400" dirty="0"/>
          </a:p>
          <a:p>
            <a:endParaRPr lang="en-US" sz="2400" dirty="0"/>
          </a:p>
          <a:p>
            <a:endParaRPr lang="en-US" sz="2400" dirty="0"/>
          </a:p>
          <a:p>
            <a:endParaRPr lang="en-US" sz="2400" dirty="0"/>
          </a:p>
        </p:txBody>
      </p:sp>
      <p:sp>
        <p:nvSpPr>
          <p:cNvPr id="31" name="TextBox 30">
            <a:extLst>
              <a:ext uri="{FF2B5EF4-FFF2-40B4-BE49-F238E27FC236}">
                <a16:creationId xmlns:a16="http://schemas.microsoft.com/office/drawing/2014/main" id="{BB532C2A-CD34-476A-B297-2EA4EE68DA73}"/>
              </a:ext>
            </a:extLst>
          </p:cNvPr>
          <p:cNvSpPr txBox="1"/>
          <p:nvPr/>
        </p:nvSpPr>
        <p:spPr>
          <a:xfrm>
            <a:off x="1059873" y="3292825"/>
            <a:ext cx="7458362" cy="369332"/>
          </a:xfrm>
          <a:prstGeom prst="rect">
            <a:avLst/>
          </a:prstGeom>
          <a:noFill/>
        </p:spPr>
        <p:txBody>
          <a:bodyPr wrap="square">
            <a:spAutoFit/>
          </a:bodyPr>
          <a:lstStyle/>
          <a:p>
            <a:endParaRPr lang="en-US" dirty="0"/>
          </a:p>
        </p:txBody>
      </p:sp>
      <p:pic>
        <p:nvPicPr>
          <p:cNvPr id="2050" name="Picture 2" descr="Anthony M. on LinkedIn: #cybersecurity #cybersecurityhumor #ciso #humor # halloween">
            <a:extLst>
              <a:ext uri="{FF2B5EF4-FFF2-40B4-BE49-F238E27FC236}">
                <a16:creationId xmlns:a16="http://schemas.microsoft.com/office/drawing/2014/main" id="{4EE91494-28EB-CD1E-3B65-E00405B49A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435325"/>
            <a:ext cx="4818063" cy="5715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2D36DA36-9E60-D4A9-7493-EC7E4A4916FE}"/>
              </a:ext>
            </a:extLst>
          </p:cNvPr>
          <p:cNvSpPr/>
          <p:nvPr/>
        </p:nvSpPr>
        <p:spPr>
          <a:xfrm>
            <a:off x="9448800" y="762000"/>
            <a:ext cx="990600" cy="3810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53E562C-385C-578C-958A-CF0C67608CDC}"/>
              </a:ext>
            </a:extLst>
          </p:cNvPr>
          <p:cNvSpPr txBox="1"/>
          <p:nvPr/>
        </p:nvSpPr>
        <p:spPr>
          <a:xfrm>
            <a:off x="9424307" y="762000"/>
            <a:ext cx="3733800" cy="461665"/>
          </a:xfrm>
          <a:prstGeom prst="rect">
            <a:avLst/>
          </a:prstGeom>
          <a:noFill/>
        </p:spPr>
        <p:txBody>
          <a:bodyPr wrap="square" rtlCol="0">
            <a:spAutoFit/>
          </a:bodyPr>
          <a:lstStyle/>
          <a:p>
            <a:r>
              <a:rPr lang="en-US" sz="2400" b="1" dirty="0"/>
              <a:t>CSCI 476 student</a:t>
            </a:r>
          </a:p>
        </p:txBody>
      </p:sp>
    </p:spTree>
    <p:extLst>
      <p:ext uri="{BB962C8B-B14F-4D97-AF65-F5344CB8AC3E}">
        <p14:creationId xmlns:p14="http://schemas.microsoft.com/office/powerpoint/2010/main" val="25858307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20</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pic>
        <p:nvPicPr>
          <p:cNvPr id="4098" name="Picture 2" descr="What is DNS? – Introduction to DNS - AWS">
            <a:extLst>
              <a:ext uri="{FF2B5EF4-FFF2-40B4-BE49-F238E27FC236}">
                <a16:creationId xmlns:a16="http://schemas.microsoft.com/office/drawing/2014/main" id="{0F0AB415-5B64-2247-B25D-5104418B6F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64173"/>
            <a:ext cx="7642888" cy="584378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926E2FA5-04D1-68F0-6130-AF26E8A2BB3D}"/>
              </a:ext>
            </a:extLst>
          </p:cNvPr>
          <p:cNvSpPr txBox="1"/>
          <p:nvPr/>
        </p:nvSpPr>
        <p:spPr>
          <a:xfrm>
            <a:off x="76200" y="152400"/>
            <a:ext cx="6236003" cy="400110"/>
          </a:xfrm>
          <a:prstGeom prst="rect">
            <a:avLst/>
          </a:prstGeom>
          <a:noFill/>
        </p:spPr>
        <p:txBody>
          <a:bodyPr wrap="none" rtlCol="0">
            <a:spAutoFit/>
          </a:bodyPr>
          <a:lstStyle/>
          <a:p>
            <a:r>
              <a:rPr lang="en-US" sz="2000" dirty="0"/>
              <a:t>Suppose the user wants to go to </a:t>
            </a:r>
            <a:r>
              <a:rPr lang="en-US" sz="2000" dirty="0">
                <a:latin typeface="Courier New" panose="02070309020205020404" pitchFamily="49" charset="0"/>
                <a:cs typeface="Courier New" panose="02070309020205020404" pitchFamily="49" charset="0"/>
              </a:rPr>
              <a:t>www.example.com</a:t>
            </a:r>
          </a:p>
        </p:txBody>
      </p:sp>
      <p:sp>
        <p:nvSpPr>
          <p:cNvPr id="6" name="TextBox 5">
            <a:extLst>
              <a:ext uri="{FF2B5EF4-FFF2-40B4-BE49-F238E27FC236}">
                <a16:creationId xmlns:a16="http://schemas.microsoft.com/office/drawing/2014/main" id="{BFDFF356-DA79-10B4-D1D2-051D65329141}"/>
              </a:ext>
            </a:extLst>
          </p:cNvPr>
          <p:cNvSpPr txBox="1"/>
          <p:nvPr/>
        </p:nvSpPr>
        <p:spPr>
          <a:xfrm>
            <a:off x="228600" y="1116976"/>
            <a:ext cx="3505200" cy="923330"/>
          </a:xfrm>
          <a:prstGeom prst="rect">
            <a:avLst/>
          </a:prstGeom>
          <a:noFill/>
        </p:spPr>
        <p:txBody>
          <a:bodyPr wrap="square" rtlCol="0">
            <a:spAutoFit/>
          </a:bodyPr>
          <a:lstStyle/>
          <a:p>
            <a:r>
              <a:rPr lang="en-US" dirty="0"/>
              <a:t>Step 0: The computer first checks its </a:t>
            </a:r>
            <a:r>
              <a:rPr lang="en-US" b="1" dirty="0"/>
              <a:t>local cache </a:t>
            </a:r>
            <a:r>
              <a:rPr lang="en-US" dirty="0"/>
              <a:t>to see if an entry exists</a:t>
            </a:r>
          </a:p>
        </p:txBody>
      </p:sp>
      <p:sp>
        <p:nvSpPr>
          <p:cNvPr id="7" name="TextBox 6">
            <a:extLst>
              <a:ext uri="{FF2B5EF4-FFF2-40B4-BE49-F238E27FC236}">
                <a16:creationId xmlns:a16="http://schemas.microsoft.com/office/drawing/2014/main" id="{CE9018D4-7444-5B13-5AC5-66DB58D7F5F2}"/>
              </a:ext>
            </a:extLst>
          </p:cNvPr>
          <p:cNvSpPr txBox="1"/>
          <p:nvPr/>
        </p:nvSpPr>
        <p:spPr>
          <a:xfrm>
            <a:off x="255319" y="2168406"/>
            <a:ext cx="3352800" cy="1200329"/>
          </a:xfrm>
          <a:prstGeom prst="rect">
            <a:avLst/>
          </a:prstGeom>
          <a:noFill/>
        </p:spPr>
        <p:txBody>
          <a:bodyPr wrap="square" rtlCol="0">
            <a:spAutoFit/>
          </a:bodyPr>
          <a:lstStyle/>
          <a:p>
            <a:r>
              <a:rPr lang="en-US" dirty="0"/>
              <a:t>Step 1: The user contacts a DNS resolver, which contacts a DNS root name server for the .com TLD</a:t>
            </a:r>
          </a:p>
        </p:txBody>
      </p:sp>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BF916ECA-578D-D5B1-047D-2415080171EC}"/>
                  </a:ext>
                </a:extLst>
              </p14:cNvPr>
              <p14:cNvContentPartPr/>
              <p14:nvPr/>
            </p14:nvContentPartPr>
            <p14:xfrm>
              <a:off x="5185128" y="1201749"/>
              <a:ext cx="1648440" cy="777600"/>
            </p14:xfrm>
          </p:contentPart>
        </mc:Choice>
        <mc:Fallback xmlns="">
          <p:pic>
            <p:nvPicPr>
              <p:cNvPr id="8" name="Ink 7">
                <a:extLst>
                  <a:ext uri="{FF2B5EF4-FFF2-40B4-BE49-F238E27FC236}">
                    <a16:creationId xmlns:a16="http://schemas.microsoft.com/office/drawing/2014/main" id="{BF916ECA-578D-D5B1-047D-2415080171EC}"/>
                  </a:ext>
                </a:extLst>
              </p:cNvPr>
              <p:cNvPicPr/>
              <p:nvPr/>
            </p:nvPicPr>
            <p:blipFill>
              <a:blip r:embed="rId5"/>
              <a:stretch>
                <a:fillRect/>
              </a:stretch>
            </p:blipFill>
            <p:spPr>
              <a:xfrm>
                <a:off x="5176128" y="1192749"/>
                <a:ext cx="1666080" cy="795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FA789ACA-0751-5D3F-4749-D15083A1EBF6}"/>
                  </a:ext>
                </a:extLst>
              </p14:cNvPr>
              <p14:cNvContentPartPr/>
              <p14:nvPr/>
            </p14:nvContentPartPr>
            <p14:xfrm>
              <a:off x="7643568" y="516669"/>
              <a:ext cx="2528280" cy="183960"/>
            </p14:xfrm>
          </p:contentPart>
        </mc:Choice>
        <mc:Fallback xmlns="">
          <p:pic>
            <p:nvPicPr>
              <p:cNvPr id="9" name="Ink 8">
                <a:extLst>
                  <a:ext uri="{FF2B5EF4-FFF2-40B4-BE49-F238E27FC236}">
                    <a16:creationId xmlns:a16="http://schemas.microsoft.com/office/drawing/2014/main" id="{FA789ACA-0751-5D3F-4749-D15083A1EBF6}"/>
                  </a:ext>
                </a:extLst>
              </p:cNvPr>
              <p:cNvPicPr/>
              <p:nvPr/>
            </p:nvPicPr>
            <p:blipFill>
              <a:blip r:embed="rId7"/>
              <a:stretch>
                <a:fillRect/>
              </a:stretch>
            </p:blipFill>
            <p:spPr>
              <a:xfrm>
                <a:off x="7634569" y="507669"/>
                <a:ext cx="2545917" cy="201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2BCA9E72-A672-D419-A99D-D29C07CCB875}"/>
                  </a:ext>
                </a:extLst>
              </p14:cNvPr>
              <p14:cNvContentPartPr/>
              <p14:nvPr/>
            </p14:nvContentPartPr>
            <p14:xfrm>
              <a:off x="7677408" y="940029"/>
              <a:ext cx="2444400" cy="177840"/>
            </p14:xfrm>
          </p:contentPart>
        </mc:Choice>
        <mc:Fallback xmlns="">
          <p:pic>
            <p:nvPicPr>
              <p:cNvPr id="10" name="Ink 9">
                <a:extLst>
                  <a:ext uri="{FF2B5EF4-FFF2-40B4-BE49-F238E27FC236}">
                    <a16:creationId xmlns:a16="http://schemas.microsoft.com/office/drawing/2014/main" id="{2BCA9E72-A672-D419-A99D-D29C07CCB875}"/>
                  </a:ext>
                </a:extLst>
              </p:cNvPr>
              <p:cNvPicPr/>
              <p:nvPr/>
            </p:nvPicPr>
            <p:blipFill>
              <a:blip r:embed="rId9"/>
              <a:stretch>
                <a:fillRect/>
              </a:stretch>
            </p:blipFill>
            <p:spPr>
              <a:xfrm>
                <a:off x="7668408" y="931029"/>
                <a:ext cx="2462040" cy="195480"/>
              </a:xfrm>
              <a:prstGeom prst="rect">
                <a:avLst/>
              </a:prstGeom>
            </p:spPr>
          </p:pic>
        </mc:Fallback>
      </mc:AlternateContent>
      <p:sp>
        <p:nvSpPr>
          <p:cNvPr id="11" name="TextBox 10">
            <a:extLst>
              <a:ext uri="{FF2B5EF4-FFF2-40B4-BE49-F238E27FC236}">
                <a16:creationId xmlns:a16="http://schemas.microsoft.com/office/drawing/2014/main" id="{EF818D8E-7FB0-2658-814A-F518A5E3E9D2}"/>
              </a:ext>
            </a:extLst>
          </p:cNvPr>
          <p:cNvSpPr txBox="1"/>
          <p:nvPr/>
        </p:nvSpPr>
        <p:spPr>
          <a:xfrm>
            <a:off x="203860" y="3517703"/>
            <a:ext cx="3657600" cy="1477328"/>
          </a:xfrm>
          <a:prstGeom prst="rect">
            <a:avLst/>
          </a:prstGeom>
          <a:noFill/>
        </p:spPr>
        <p:txBody>
          <a:bodyPr wrap="square" rtlCol="0">
            <a:spAutoFit/>
          </a:bodyPr>
          <a:lstStyle/>
          <a:p>
            <a:r>
              <a:rPr lang="en-US" dirty="0"/>
              <a:t>Step 2: The DNS resolver now contacts the .com TLD server, which returns the IP address of the </a:t>
            </a:r>
            <a:r>
              <a:rPr lang="en-US" dirty="0" err="1"/>
              <a:t>example.com’s</a:t>
            </a:r>
            <a:r>
              <a:rPr lang="en-US" dirty="0"/>
              <a:t> </a:t>
            </a:r>
            <a:r>
              <a:rPr lang="en-US" dirty="0" err="1"/>
              <a:t>Authorative</a:t>
            </a:r>
            <a:r>
              <a:rPr lang="en-US" dirty="0"/>
              <a:t> server </a:t>
            </a:r>
          </a:p>
        </p:txBody>
      </p:sp>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7F8E3E36-FD0F-9096-6B7E-C8170A6D8F77}"/>
                  </a:ext>
                </a:extLst>
              </p14:cNvPr>
              <p14:cNvContentPartPr/>
              <p14:nvPr/>
            </p14:nvContentPartPr>
            <p14:xfrm>
              <a:off x="7730688" y="1865589"/>
              <a:ext cx="2488320" cy="213120"/>
            </p14:xfrm>
          </p:contentPart>
        </mc:Choice>
        <mc:Fallback xmlns="">
          <p:pic>
            <p:nvPicPr>
              <p:cNvPr id="12" name="Ink 11">
                <a:extLst>
                  <a:ext uri="{FF2B5EF4-FFF2-40B4-BE49-F238E27FC236}">
                    <a16:creationId xmlns:a16="http://schemas.microsoft.com/office/drawing/2014/main" id="{7F8E3E36-FD0F-9096-6B7E-C8170A6D8F77}"/>
                  </a:ext>
                </a:extLst>
              </p:cNvPr>
              <p:cNvPicPr/>
              <p:nvPr/>
            </p:nvPicPr>
            <p:blipFill>
              <a:blip r:embed="rId11"/>
              <a:stretch>
                <a:fillRect/>
              </a:stretch>
            </p:blipFill>
            <p:spPr>
              <a:xfrm>
                <a:off x="7721688" y="1856589"/>
                <a:ext cx="2505960" cy="2307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82F57DFA-B943-D26C-3EF6-27E4B08B34C8}"/>
                  </a:ext>
                </a:extLst>
              </p14:cNvPr>
              <p14:cNvContentPartPr/>
              <p14:nvPr/>
            </p14:nvContentPartPr>
            <p14:xfrm>
              <a:off x="7562208" y="2324589"/>
              <a:ext cx="2563560" cy="252360"/>
            </p14:xfrm>
          </p:contentPart>
        </mc:Choice>
        <mc:Fallback xmlns="">
          <p:pic>
            <p:nvPicPr>
              <p:cNvPr id="13" name="Ink 12">
                <a:extLst>
                  <a:ext uri="{FF2B5EF4-FFF2-40B4-BE49-F238E27FC236}">
                    <a16:creationId xmlns:a16="http://schemas.microsoft.com/office/drawing/2014/main" id="{82F57DFA-B943-D26C-3EF6-27E4B08B34C8}"/>
                  </a:ext>
                </a:extLst>
              </p:cNvPr>
              <p:cNvPicPr/>
              <p:nvPr/>
            </p:nvPicPr>
            <p:blipFill>
              <a:blip r:embed="rId13"/>
              <a:stretch>
                <a:fillRect/>
              </a:stretch>
            </p:blipFill>
            <p:spPr>
              <a:xfrm>
                <a:off x="7553568" y="2315949"/>
                <a:ext cx="2581200" cy="270000"/>
              </a:xfrm>
              <a:prstGeom prst="rect">
                <a:avLst/>
              </a:prstGeom>
            </p:spPr>
          </p:pic>
        </mc:Fallback>
      </mc:AlternateContent>
    </p:spTree>
    <p:extLst>
      <p:ext uri="{BB962C8B-B14F-4D97-AF65-F5344CB8AC3E}">
        <p14:creationId xmlns:p14="http://schemas.microsoft.com/office/powerpoint/2010/main" val="25283489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21</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pic>
        <p:nvPicPr>
          <p:cNvPr id="4098" name="Picture 2" descr="What is DNS? – Introduction to DNS - AWS">
            <a:extLst>
              <a:ext uri="{FF2B5EF4-FFF2-40B4-BE49-F238E27FC236}">
                <a16:creationId xmlns:a16="http://schemas.microsoft.com/office/drawing/2014/main" id="{0F0AB415-5B64-2247-B25D-5104418B6F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64173"/>
            <a:ext cx="7642888" cy="584378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926E2FA5-04D1-68F0-6130-AF26E8A2BB3D}"/>
              </a:ext>
            </a:extLst>
          </p:cNvPr>
          <p:cNvSpPr txBox="1"/>
          <p:nvPr/>
        </p:nvSpPr>
        <p:spPr>
          <a:xfrm>
            <a:off x="76200" y="152400"/>
            <a:ext cx="6236003" cy="400110"/>
          </a:xfrm>
          <a:prstGeom prst="rect">
            <a:avLst/>
          </a:prstGeom>
          <a:noFill/>
        </p:spPr>
        <p:txBody>
          <a:bodyPr wrap="none" rtlCol="0">
            <a:spAutoFit/>
          </a:bodyPr>
          <a:lstStyle/>
          <a:p>
            <a:r>
              <a:rPr lang="en-US" sz="2000" dirty="0"/>
              <a:t>Suppose the user wants to go to </a:t>
            </a:r>
            <a:r>
              <a:rPr lang="en-US" sz="2000" dirty="0">
                <a:latin typeface="Courier New" panose="02070309020205020404" pitchFamily="49" charset="0"/>
                <a:cs typeface="Courier New" panose="02070309020205020404" pitchFamily="49" charset="0"/>
              </a:rPr>
              <a:t>www.example.com</a:t>
            </a:r>
          </a:p>
        </p:txBody>
      </p:sp>
      <p:sp>
        <p:nvSpPr>
          <p:cNvPr id="6" name="TextBox 5">
            <a:extLst>
              <a:ext uri="{FF2B5EF4-FFF2-40B4-BE49-F238E27FC236}">
                <a16:creationId xmlns:a16="http://schemas.microsoft.com/office/drawing/2014/main" id="{BFDFF356-DA79-10B4-D1D2-051D65329141}"/>
              </a:ext>
            </a:extLst>
          </p:cNvPr>
          <p:cNvSpPr txBox="1"/>
          <p:nvPr/>
        </p:nvSpPr>
        <p:spPr>
          <a:xfrm>
            <a:off x="228600" y="1116976"/>
            <a:ext cx="3505200" cy="923330"/>
          </a:xfrm>
          <a:prstGeom prst="rect">
            <a:avLst/>
          </a:prstGeom>
          <a:noFill/>
        </p:spPr>
        <p:txBody>
          <a:bodyPr wrap="square" rtlCol="0">
            <a:spAutoFit/>
          </a:bodyPr>
          <a:lstStyle/>
          <a:p>
            <a:r>
              <a:rPr lang="en-US" dirty="0"/>
              <a:t>Step 0: The computer first checks its </a:t>
            </a:r>
            <a:r>
              <a:rPr lang="en-US" b="1" dirty="0"/>
              <a:t>local cache </a:t>
            </a:r>
            <a:r>
              <a:rPr lang="en-US" dirty="0"/>
              <a:t>to see if an entry exists</a:t>
            </a:r>
          </a:p>
        </p:txBody>
      </p:sp>
      <p:sp>
        <p:nvSpPr>
          <p:cNvPr id="7" name="TextBox 6">
            <a:extLst>
              <a:ext uri="{FF2B5EF4-FFF2-40B4-BE49-F238E27FC236}">
                <a16:creationId xmlns:a16="http://schemas.microsoft.com/office/drawing/2014/main" id="{CE9018D4-7444-5B13-5AC5-66DB58D7F5F2}"/>
              </a:ext>
            </a:extLst>
          </p:cNvPr>
          <p:cNvSpPr txBox="1"/>
          <p:nvPr/>
        </p:nvSpPr>
        <p:spPr>
          <a:xfrm>
            <a:off x="255319" y="2168406"/>
            <a:ext cx="3352800" cy="1200329"/>
          </a:xfrm>
          <a:prstGeom prst="rect">
            <a:avLst/>
          </a:prstGeom>
          <a:noFill/>
        </p:spPr>
        <p:txBody>
          <a:bodyPr wrap="square" rtlCol="0">
            <a:spAutoFit/>
          </a:bodyPr>
          <a:lstStyle/>
          <a:p>
            <a:r>
              <a:rPr lang="en-US" dirty="0"/>
              <a:t>Step 1: The user contacts a DNS resolver, which contacts a DNS root name server for the .com TLD</a:t>
            </a:r>
          </a:p>
        </p:txBody>
      </p:sp>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BF916ECA-578D-D5B1-047D-2415080171EC}"/>
                  </a:ext>
                </a:extLst>
              </p14:cNvPr>
              <p14:cNvContentPartPr/>
              <p14:nvPr/>
            </p14:nvContentPartPr>
            <p14:xfrm>
              <a:off x="5185128" y="1201749"/>
              <a:ext cx="1648440" cy="777600"/>
            </p14:xfrm>
          </p:contentPart>
        </mc:Choice>
        <mc:Fallback xmlns="">
          <p:pic>
            <p:nvPicPr>
              <p:cNvPr id="8" name="Ink 7">
                <a:extLst>
                  <a:ext uri="{FF2B5EF4-FFF2-40B4-BE49-F238E27FC236}">
                    <a16:creationId xmlns:a16="http://schemas.microsoft.com/office/drawing/2014/main" id="{BF916ECA-578D-D5B1-047D-2415080171EC}"/>
                  </a:ext>
                </a:extLst>
              </p:cNvPr>
              <p:cNvPicPr/>
              <p:nvPr/>
            </p:nvPicPr>
            <p:blipFill>
              <a:blip r:embed="rId5"/>
              <a:stretch>
                <a:fillRect/>
              </a:stretch>
            </p:blipFill>
            <p:spPr>
              <a:xfrm>
                <a:off x="5176128" y="1192749"/>
                <a:ext cx="1666080" cy="795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FA789ACA-0751-5D3F-4749-D15083A1EBF6}"/>
                  </a:ext>
                </a:extLst>
              </p14:cNvPr>
              <p14:cNvContentPartPr/>
              <p14:nvPr/>
            </p14:nvContentPartPr>
            <p14:xfrm>
              <a:off x="7643568" y="516669"/>
              <a:ext cx="2528280" cy="183960"/>
            </p14:xfrm>
          </p:contentPart>
        </mc:Choice>
        <mc:Fallback xmlns="">
          <p:pic>
            <p:nvPicPr>
              <p:cNvPr id="9" name="Ink 8">
                <a:extLst>
                  <a:ext uri="{FF2B5EF4-FFF2-40B4-BE49-F238E27FC236}">
                    <a16:creationId xmlns:a16="http://schemas.microsoft.com/office/drawing/2014/main" id="{FA789ACA-0751-5D3F-4749-D15083A1EBF6}"/>
                  </a:ext>
                </a:extLst>
              </p:cNvPr>
              <p:cNvPicPr/>
              <p:nvPr/>
            </p:nvPicPr>
            <p:blipFill>
              <a:blip r:embed="rId7"/>
              <a:stretch>
                <a:fillRect/>
              </a:stretch>
            </p:blipFill>
            <p:spPr>
              <a:xfrm>
                <a:off x="7634569" y="507669"/>
                <a:ext cx="2545917" cy="201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2BCA9E72-A672-D419-A99D-D29C07CCB875}"/>
                  </a:ext>
                </a:extLst>
              </p14:cNvPr>
              <p14:cNvContentPartPr/>
              <p14:nvPr/>
            </p14:nvContentPartPr>
            <p14:xfrm>
              <a:off x="7677408" y="940029"/>
              <a:ext cx="2444400" cy="177840"/>
            </p14:xfrm>
          </p:contentPart>
        </mc:Choice>
        <mc:Fallback xmlns="">
          <p:pic>
            <p:nvPicPr>
              <p:cNvPr id="10" name="Ink 9">
                <a:extLst>
                  <a:ext uri="{FF2B5EF4-FFF2-40B4-BE49-F238E27FC236}">
                    <a16:creationId xmlns:a16="http://schemas.microsoft.com/office/drawing/2014/main" id="{2BCA9E72-A672-D419-A99D-D29C07CCB875}"/>
                  </a:ext>
                </a:extLst>
              </p:cNvPr>
              <p:cNvPicPr/>
              <p:nvPr/>
            </p:nvPicPr>
            <p:blipFill>
              <a:blip r:embed="rId9"/>
              <a:stretch>
                <a:fillRect/>
              </a:stretch>
            </p:blipFill>
            <p:spPr>
              <a:xfrm>
                <a:off x="7668408" y="931029"/>
                <a:ext cx="2462040" cy="195480"/>
              </a:xfrm>
              <a:prstGeom prst="rect">
                <a:avLst/>
              </a:prstGeom>
            </p:spPr>
          </p:pic>
        </mc:Fallback>
      </mc:AlternateContent>
      <p:sp>
        <p:nvSpPr>
          <p:cNvPr id="11" name="TextBox 10">
            <a:extLst>
              <a:ext uri="{FF2B5EF4-FFF2-40B4-BE49-F238E27FC236}">
                <a16:creationId xmlns:a16="http://schemas.microsoft.com/office/drawing/2014/main" id="{EF818D8E-7FB0-2658-814A-F518A5E3E9D2}"/>
              </a:ext>
            </a:extLst>
          </p:cNvPr>
          <p:cNvSpPr txBox="1"/>
          <p:nvPr/>
        </p:nvSpPr>
        <p:spPr>
          <a:xfrm>
            <a:off x="203860" y="3466174"/>
            <a:ext cx="3657600" cy="1477328"/>
          </a:xfrm>
          <a:prstGeom prst="rect">
            <a:avLst/>
          </a:prstGeom>
          <a:noFill/>
        </p:spPr>
        <p:txBody>
          <a:bodyPr wrap="square" rtlCol="0">
            <a:spAutoFit/>
          </a:bodyPr>
          <a:lstStyle/>
          <a:p>
            <a:r>
              <a:rPr lang="en-US" dirty="0"/>
              <a:t>Step 2: The DNS resolver now contacts the .com TLD server, which returns the IP address of the </a:t>
            </a:r>
            <a:r>
              <a:rPr lang="en-US" dirty="0" err="1"/>
              <a:t>example.com’s</a:t>
            </a:r>
            <a:r>
              <a:rPr lang="en-US" dirty="0"/>
              <a:t> </a:t>
            </a:r>
            <a:r>
              <a:rPr lang="en-US" dirty="0" err="1"/>
              <a:t>Authorative</a:t>
            </a:r>
            <a:r>
              <a:rPr lang="en-US" dirty="0"/>
              <a:t> server </a:t>
            </a:r>
          </a:p>
        </p:txBody>
      </p:sp>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7F8E3E36-FD0F-9096-6B7E-C8170A6D8F77}"/>
                  </a:ext>
                </a:extLst>
              </p14:cNvPr>
              <p14:cNvContentPartPr/>
              <p14:nvPr/>
            </p14:nvContentPartPr>
            <p14:xfrm>
              <a:off x="7730688" y="1865589"/>
              <a:ext cx="2488320" cy="213120"/>
            </p14:xfrm>
          </p:contentPart>
        </mc:Choice>
        <mc:Fallback xmlns="">
          <p:pic>
            <p:nvPicPr>
              <p:cNvPr id="12" name="Ink 11">
                <a:extLst>
                  <a:ext uri="{FF2B5EF4-FFF2-40B4-BE49-F238E27FC236}">
                    <a16:creationId xmlns:a16="http://schemas.microsoft.com/office/drawing/2014/main" id="{7F8E3E36-FD0F-9096-6B7E-C8170A6D8F77}"/>
                  </a:ext>
                </a:extLst>
              </p:cNvPr>
              <p:cNvPicPr/>
              <p:nvPr/>
            </p:nvPicPr>
            <p:blipFill>
              <a:blip r:embed="rId11"/>
              <a:stretch>
                <a:fillRect/>
              </a:stretch>
            </p:blipFill>
            <p:spPr>
              <a:xfrm>
                <a:off x="7721688" y="1856604"/>
                <a:ext cx="2505960" cy="23073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82F57DFA-B943-D26C-3EF6-27E4B08B34C8}"/>
                  </a:ext>
                </a:extLst>
              </p14:cNvPr>
              <p14:cNvContentPartPr/>
              <p14:nvPr/>
            </p14:nvContentPartPr>
            <p14:xfrm>
              <a:off x="7562208" y="2324589"/>
              <a:ext cx="2563560" cy="252360"/>
            </p14:xfrm>
          </p:contentPart>
        </mc:Choice>
        <mc:Fallback xmlns="">
          <p:pic>
            <p:nvPicPr>
              <p:cNvPr id="13" name="Ink 12">
                <a:extLst>
                  <a:ext uri="{FF2B5EF4-FFF2-40B4-BE49-F238E27FC236}">
                    <a16:creationId xmlns:a16="http://schemas.microsoft.com/office/drawing/2014/main" id="{82F57DFA-B943-D26C-3EF6-27E4B08B34C8}"/>
                  </a:ext>
                </a:extLst>
              </p:cNvPr>
              <p:cNvPicPr/>
              <p:nvPr/>
            </p:nvPicPr>
            <p:blipFill>
              <a:blip r:embed="rId13"/>
              <a:stretch>
                <a:fillRect/>
              </a:stretch>
            </p:blipFill>
            <p:spPr>
              <a:xfrm>
                <a:off x="7553207" y="2315589"/>
                <a:ext cx="2581202" cy="270000"/>
              </a:xfrm>
              <a:prstGeom prst="rect">
                <a:avLst/>
              </a:prstGeom>
            </p:spPr>
          </p:pic>
        </mc:Fallback>
      </mc:AlternateContent>
      <p:sp>
        <p:nvSpPr>
          <p:cNvPr id="14" name="TextBox 13">
            <a:extLst>
              <a:ext uri="{FF2B5EF4-FFF2-40B4-BE49-F238E27FC236}">
                <a16:creationId xmlns:a16="http://schemas.microsoft.com/office/drawing/2014/main" id="{7D4C05EC-5199-C273-2E6B-6A5A15FDA05E}"/>
              </a:ext>
            </a:extLst>
          </p:cNvPr>
          <p:cNvSpPr txBox="1"/>
          <p:nvPr/>
        </p:nvSpPr>
        <p:spPr>
          <a:xfrm>
            <a:off x="235528" y="5002401"/>
            <a:ext cx="3625932" cy="1477328"/>
          </a:xfrm>
          <a:prstGeom prst="rect">
            <a:avLst/>
          </a:prstGeom>
          <a:noFill/>
        </p:spPr>
        <p:txBody>
          <a:bodyPr wrap="square" rtlCol="0">
            <a:spAutoFit/>
          </a:bodyPr>
          <a:lstStyle/>
          <a:p>
            <a:r>
              <a:rPr lang="en-US" dirty="0"/>
              <a:t>Step 3: The </a:t>
            </a:r>
            <a:r>
              <a:rPr lang="en-US" dirty="0" err="1"/>
              <a:t>Authorative</a:t>
            </a:r>
            <a:r>
              <a:rPr lang="en-US" dirty="0"/>
              <a:t> server gives us the IP address for </a:t>
            </a:r>
            <a:r>
              <a:rPr lang="en-US" dirty="0">
                <a:hlinkClick r:id="rId14"/>
              </a:rPr>
              <a:t>www.example.com</a:t>
            </a:r>
            <a:r>
              <a:rPr lang="en-US" dirty="0"/>
              <a:t>, and we can now send an HTTP request to that IP address!</a:t>
            </a:r>
          </a:p>
        </p:txBody>
      </p:sp>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DFC4B317-D3C8-D566-9A0E-2BA63F186D75}"/>
                  </a:ext>
                </a:extLst>
              </p14:cNvPr>
              <p14:cNvContentPartPr/>
              <p14:nvPr/>
            </p14:nvContentPartPr>
            <p14:xfrm>
              <a:off x="7690728" y="3328989"/>
              <a:ext cx="2553480" cy="216360"/>
            </p14:xfrm>
          </p:contentPart>
        </mc:Choice>
        <mc:Fallback xmlns="">
          <p:pic>
            <p:nvPicPr>
              <p:cNvPr id="15" name="Ink 14">
                <a:extLst>
                  <a:ext uri="{FF2B5EF4-FFF2-40B4-BE49-F238E27FC236}">
                    <a16:creationId xmlns:a16="http://schemas.microsoft.com/office/drawing/2014/main" id="{DFC4B317-D3C8-D566-9A0E-2BA63F186D75}"/>
                  </a:ext>
                </a:extLst>
              </p:cNvPr>
              <p:cNvPicPr/>
              <p:nvPr/>
            </p:nvPicPr>
            <p:blipFill>
              <a:blip r:embed="rId16"/>
              <a:stretch>
                <a:fillRect/>
              </a:stretch>
            </p:blipFill>
            <p:spPr>
              <a:xfrm>
                <a:off x="7673088" y="3310989"/>
                <a:ext cx="258912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5597C51F-89CB-8909-5684-E432EA82FC52}"/>
                  </a:ext>
                </a:extLst>
              </p14:cNvPr>
              <p14:cNvContentPartPr/>
              <p14:nvPr/>
            </p14:nvContentPartPr>
            <p14:xfrm>
              <a:off x="7666968" y="3604029"/>
              <a:ext cx="2442960" cy="266040"/>
            </p14:xfrm>
          </p:contentPart>
        </mc:Choice>
        <mc:Fallback xmlns="">
          <p:pic>
            <p:nvPicPr>
              <p:cNvPr id="17" name="Ink 16">
                <a:extLst>
                  <a:ext uri="{FF2B5EF4-FFF2-40B4-BE49-F238E27FC236}">
                    <a16:creationId xmlns:a16="http://schemas.microsoft.com/office/drawing/2014/main" id="{5597C51F-89CB-8909-5684-E432EA82FC52}"/>
                  </a:ext>
                </a:extLst>
              </p:cNvPr>
              <p:cNvPicPr/>
              <p:nvPr/>
            </p:nvPicPr>
            <p:blipFill>
              <a:blip r:embed="rId18"/>
              <a:stretch>
                <a:fillRect/>
              </a:stretch>
            </p:blipFill>
            <p:spPr>
              <a:xfrm>
                <a:off x="7649328" y="3586389"/>
                <a:ext cx="2478600" cy="3016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8" name="Ink 17">
                <a:extLst>
                  <a:ext uri="{FF2B5EF4-FFF2-40B4-BE49-F238E27FC236}">
                    <a16:creationId xmlns:a16="http://schemas.microsoft.com/office/drawing/2014/main" id="{53554E8D-4A32-0FF4-8261-8E8C9C11DA67}"/>
                  </a:ext>
                </a:extLst>
              </p14:cNvPr>
              <p14:cNvContentPartPr/>
              <p14:nvPr/>
            </p14:nvContentPartPr>
            <p14:xfrm>
              <a:off x="5299968" y="2943429"/>
              <a:ext cx="1338480" cy="849240"/>
            </p14:xfrm>
          </p:contentPart>
        </mc:Choice>
        <mc:Fallback xmlns="">
          <p:pic>
            <p:nvPicPr>
              <p:cNvPr id="18" name="Ink 17">
                <a:extLst>
                  <a:ext uri="{FF2B5EF4-FFF2-40B4-BE49-F238E27FC236}">
                    <a16:creationId xmlns:a16="http://schemas.microsoft.com/office/drawing/2014/main" id="{53554E8D-4A32-0FF4-8261-8E8C9C11DA67}"/>
                  </a:ext>
                </a:extLst>
              </p:cNvPr>
              <p:cNvPicPr/>
              <p:nvPr/>
            </p:nvPicPr>
            <p:blipFill>
              <a:blip r:embed="rId20"/>
              <a:stretch>
                <a:fillRect/>
              </a:stretch>
            </p:blipFill>
            <p:spPr>
              <a:xfrm>
                <a:off x="5281968" y="2925789"/>
                <a:ext cx="1374120" cy="884880"/>
              </a:xfrm>
              <a:prstGeom prst="rect">
                <a:avLst/>
              </a:prstGeom>
            </p:spPr>
          </p:pic>
        </mc:Fallback>
      </mc:AlternateContent>
      <p:grpSp>
        <p:nvGrpSpPr>
          <p:cNvPr id="23" name="Group 22">
            <a:extLst>
              <a:ext uri="{FF2B5EF4-FFF2-40B4-BE49-F238E27FC236}">
                <a16:creationId xmlns:a16="http://schemas.microsoft.com/office/drawing/2014/main" id="{C50EDAAC-7E7D-79D8-309B-CFFBC81DEAC0}"/>
              </a:ext>
            </a:extLst>
          </p:cNvPr>
          <p:cNvGrpSpPr/>
          <p:nvPr/>
        </p:nvGrpSpPr>
        <p:grpSpPr>
          <a:xfrm>
            <a:off x="4492488" y="3312429"/>
            <a:ext cx="5734080" cy="1885680"/>
            <a:chOff x="4492488" y="3312429"/>
            <a:chExt cx="5734080" cy="1885680"/>
          </a:xfrm>
        </p:grpSpPr>
        <mc:AlternateContent xmlns:mc="http://schemas.openxmlformats.org/markup-compatibility/2006" xmlns:p14="http://schemas.microsoft.com/office/powerpoint/2010/main">
          <mc:Choice Requires="p14">
            <p:contentPart p14:bwMode="auto" r:id="rId21">
              <p14:nvContentPartPr>
                <p14:cNvPr id="19" name="Ink 18">
                  <a:extLst>
                    <a:ext uri="{FF2B5EF4-FFF2-40B4-BE49-F238E27FC236}">
                      <a16:creationId xmlns:a16="http://schemas.microsoft.com/office/drawing/2014/main" id="{534D5C3A-84F3-0D21-CD56-DB1B0CF96471}"/>
                    </a:ext>
                  </a:extLst>
                </p14:cNvPr>
                <p14:cNvContentPartPr/>
                <p14:nvPr/>
              </p14:nvContentPartPr>
              <p14:xfrm>
                <a:off x="4970208" y="3352389"/>
                <a:ext cx="5256360" cy="1622160"/>
              </p14:xfrm>
            </p:contentPart>
          </mc:Choice>
          <mc:Fallback xmlns="">
            <p:pic>
              <p:nvPicPr>
                <p:cNvPr id="19" name="Ink 18">
                  <a:extLst>
                    <a:ext uri="{FF2B5EF4-FFF2-40B4-BE49-F238E27FC236}">
                      <a16:creationId xmlns:a16="http://schemas.microsoft.com/office/drawing/2014/main" id="{534D5C3A-84F3-0D21-CD56-DB1B0CF96471}"/>
                    </a:ext>
                  </a:extLst>
                </p:cNvPr>
                <p:cNvPicPr/>
                <p:nvPr/>
              </p:nvPicPr>
              <p:blipFill>
                <a:blip r:embed="rId22"/>
                <a:stretch>
                  <a:fillRect/>
                </a:stretch>
              </p:blipFill>
              <p:spPr>
                <a:xfrm>
                  <a:off x="4952568" y="3334749"/>
                  <a:ext cx="5292000" cy="16578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0" name="Ink 19">
                  <a:extLst>
                    <a:ext uri="{FF2B5EF4-FFF2-40B4-BE49-F238E27FC236}">
                      <a16:creationId xmlns:a16="http://schemas.microsoft.com/office/drawing/2014/main" id="{C7C0ED2D-857A-5809-27A7-526FF18F530B}"/>
                    </a:ext>
                  </a:extLst>
                </p14:cNvPr>
                <p14:cNvContentPartPr/>
                <p14:nvPr/>
              </p14:nvContentPartPr>
              <p14:xfrm>
                <a:off x="6487248" y="5157429"/>
                <a:ext cx="3638520" cy="40680"/>
              </p14:xfrm>
            </p:contentPart>
          </mc:Choice>
          <mc:Fallback xmlns="">
            <p:pic>
              <p:nvPicPr>
                <p:cNvPr id="20" name="Ink 19">
                  <a:extLst>
                    <a:ext uri="{FF2B5EF4-FFF2-40B4-BE49-F238E27FC236}">
                      <a16:creationId xmlns:a16="http://schemas.microsoft.com/office/drawing/2014/main" id="{C7C0ED2D-857A-5809-27A7-526FF18F530B}"/>
                    </a:ext>
                  </a:extLst>
                </p:cNvPr>
                <p:cNvPicPr/>
                <p:nvPr/>
              </p:nvPicPr>
              <p:blipFill>
                <a:blip r:embed="rId24"/>
                <a:stretch>
                  <a:fillRect/>
                </a:stretch>
              </p:blipFill>
              <p:spPr>
                <a:xfrm>
                  <a:off x="6469608" y="5139429"/>
                  <a:ext cx="3674160" cy="763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1" name="Ink 20">
                  <a:extLst>
                    <a:ext uri="{FF2B5EF4-FFF2-40B4-BE49-F238E27FC236}">
                      <a16:creationId xmlns:a16="http://schemas.microsoft.com/office/drawing/2014/main" id="{DE7182A5-0455-FCC2-AED5-C03D1193148C}"/>
                    </a:ext>
                  </a:extLst>
                </p14:cNvPr>
                <p14:cNvContentPartPr/>
                <p14:nvPr/>
              </p14:nvContentPartPr>
              <p14:xfrm>
                <a:off x="4492488" y="3312429"/>
                <a:ext cx="1397880" cy="1881720"/>
              </p14:xfrm>
            </p:contentPart>
          </mc:Choice>
          <mc:Fallback xmlns="">
            <p:pic>
              <p:nvPicPr>
                <p:cNvPr id="21" name="Ink 20">
                  <a:extLst>
                    <a:ext uri="{FF2B5EF4-FFF2-40B4-BE49-F238E27FC236}">
                      <a16:creationId xmlns:a16="http://schemas.microsoft.com/office/drawing/2014/main" id="{DE7182A5-0455-FCC2-AED5-C03D1193148C}"/>
                    </a:ext>
                  </a:extLst>
                </p:cNvPr>
                <p:cNvPicPr/>
                <p:nvPr/>
              </p:nvPicPr>
              <p:blipFill>
                <a:blip r:embed="rId26"/>
                <a:stretch>
                  <a:fillRect/>
                </a:stretch>
              </p:blipFill>
              <p:spPr>
                <a:xfrm>
                  <a:off x="4474488" y="3294429"/>
                  <a:ext cx="1433520" cy="1917360"/>
                </a:xfrm>
                <a:prstGeom prst="rect">
                  <a:avLst/>
                </a:prstGeom>
              </p:spPr>
            </p:pic>
          </mc:Fallback>
        </mc:AlternateContent>
      </p:grpSp>
    </p:spTree>
    <p:extLst>
      <p:ext uri="{BB962C8B-B14F-4D97-AF65-F5344CB8AC3E}">
        <p14:creationId xmlns:p14="http://schemas.microsoft.com/office/powerpoint/2010/main" val="24117297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22</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pic>
        <p:nvPicPr>
          <p:cNvPr id="4098" name="Picture 2" descr="What is DNS? – Introduction to DNS - AWS">
            <a:extLst>
              <a:ext uri="{FF2B5EF4-FFF2-40B4-BE49-F238E27FC236}">
                <a16:creationId xmlns:a16="http://schemas.microsoft.com/office/drawing/2014/main" id="{0F0AB415-5B64-2247-B25D-5104418B6F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64173"/>
            <a:ext cx="7642888" cy="584378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926E2FA5-04D1-68F0-6130-AF26E8A2BB3D}"/>
              </a:ext>
            </a:extLst>
          </p:cNvPr>
          <p:cNvSpPr txBox="1"/>
          <p:nvPr/>
        </p:nvSpPr>
        <p:spPr>
          <a:xfrm>
            <a:off x="76200" y="152400"/>
            <a:ext cx="6236003" cy="400110"/>
          </a:xfrm>
          <a:prstGeom prst="rect">
            <a:avLst/>
          </a:prstGeom>
          <a:noFill/>
        </p:spPr>
        <p:txBody>
          <a:bodyPr wrap="none" rtlCol="0">
            <a:spAutoFit/>
          </a:bodyPr>
          <a:lstStyle/>
          <a:p>
            <a:r>
              <a:rPr lang="en-US" sz="2000" dirty="0"/>
              <a:t>Suppose the user wants to go to </a:t>
            </a:r>
            <a:r>
              <a:rPr lang="en-US" sz="2000" dirty="0">
                <a:latin typeface="Courier New" panose="02070309020205020404" pitchFamily="49" charset="0"/>
                <a:cs typeface="Courier New" panose="02070309020205020404" pitchFamily="49" charset="0"/>
              </a:rPr>
              <a:t>www.example.com</a:t>
            </a:r>
          </a:p>
        </p:txBody>
      </p:sp>
      <p:sp>
        <p:nvSpPr>
          <p:cNvPr id="6" name="TextBox 5">
            <a:extLst>
              <a:ext uri="{FF2B5EF4-FFF2-40B4-BE49-F238E27FC236}">
                <a16:creationId xmlns:a16="http://schemas.microsoft.com/office/drawing/2014/main" id="{BFDFF356-DA79-10B4-D1D2-051D65329141}"/>
              </a:ext>
            </a:extLst>
          </p:cNvPr>
          <p:cNvSpPr txBox="1"/>
          <p:nvPr/>
        </p:nvSpPr>
        <p:spPr>
          <a:xfrm>
            <a:off x="228600" y="1116976"/>
            <a:ext cx="3505200" cy="923330"/>
          </a:xfrm>
          <a:prstGeom prst="rect">
            <a:avLst/>
          </a:prstGeom>
          <a:noFill/>
        </p:spPr>
        <p:txBody>
          <a:bodyPr wrap="square" rtlCol="0">
            <a:spAutoFit/>
          </a:bodyPr>
          <a:lstStyle/>
          <a:p>
            <a:r>
              <a:rPr lang="en-US" dirty="0"/>
              <a:t>Step 0: The computer first checks its </a:t>
            </a:r>
            <a:r>
              <a:rPr lang="en-US" b="1" dirty="0"/>
              <a:t>local cache </a:t>
            </a:r>
            <a:r>
              <a:rPr lang="en-US" dirty="0"/>
              <a:t>to see if an entry exists</a:t>
            </a:r>
          </a:p>
        </p:txBody>
      </p:sp>
      <p:sp>
        <p:nvSpPr>
          <p:cNvPr id="7" name="TextBox 6">
            <a:extLst>
              <a:ext uri="{FF2B5EF4-FFF2-40B4-BE49-F238E27FC236}">
                <a16:creationId xmlns:a16="http://schemas.microsoft.com/office/drawing/2014/main" id="{CE9018D4-7444-5B13-5AC5-66DB58D7F5F2}"/>
              </a:ext>
            </a:extLst>
          </p:cNvPr>
          <p:cNvSpPr txBox="1"/>
          <p:nvPr/>
        </p:nvSpPr>
        <p:spPr>
          <a:xfrm>
            <a:off x="255319" y="2168406"/>
            <a:ext cx="3352800" cy="1200329"/>
          </a:xfrm>
          <a:prstGeom prst="rect">
            <a:avLst/>
          </a:prstGeom>
          <a:noFill/>
        </p:spPr>
        <p:txBody>
          <a:bodyPr wrap="square" rtlCol="0">
            <a:spAutoFit/>
          </a:bodyPr>
          <a:lstStyle/>
          <a:p>
            <a:r>
              <a:rPr lang="en-US" dirty="0"/>
              <a:t>Step 1: The user contacts a DNS resolver, which contacts a DNS root name server for the .com TLD</a:t>
            </a:r>
          </a:p>
        </p:txBody>
      </p:sp>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BF916ECA-578D-D5B1-047D-2415080171EC}"/>
                  </a:ext>
                </a:extLst>
              </p14:cNvPr>
              <p14:cNvContentPartPr/>
              <p14:nvPr/>
            </p14:nvContentPartPr>
            <p14:xfrm>
              <a:off x="5185128" y="1201749"/>
              <a:ext cx="1648440" cy="777600"/>
            </p14:xfrm>
          </p:contentPart>
        </mc:Choice>
        <mc:Fallback xmlns="">
          <p:pic>
            <p:nvPicPr>
              <p:cNvPr id="8" name="Ink 7">
                <a:extLst>
                  <a:ext uri="{FF2B5EF4-FFF2-40B4-BE49-F238E27FC236}">
                    <a16:creationId xmlns:a16="http://schemas.microsoft.com/office/drawing/2014/main" id="{BF916ECA-578D-D5B1-047D-2415080171EC}"/>
                  </a:ext>
                </a:extLst>
              </p:cNvPr>
              <p:cNvPicPr/>
              <p:nvPr/>
            </p:nvPicPr>
            <p:blipFill>
              <a:blip r:embed="rId5"/>
              <a:stretch>
                <a:fillRect/>
              </a:stretch>
            </p:blipFill>
            <p:spPr>
              <a:xfrm>
                <a:off x="5176128" y="1192749"/>
                <a:ext cx="1666080" cy="795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FA789ACA-0751-5D3F-4749-D15083A1EBF6}"/>
                  </a:ext>
                </a:extLst>
              </p14:cNvPr>
              <p14:cNvContentPartPr/>
              <p14:nvPr/>
            </p14:nvContentPartPr>
            <p14:xfrm>
              <a:off x="7643568" y="516669"/>
              <a:ext cx="2528280" cy="183960"/>
            </p14:xfrm>
          </p:contentPart>
        </mc:Choice>
        <mc:Fallback xmlns="">
          <p:pic>
            <p:nvPicPr>
              <p:cNvPr id="9" name="Ink 8">
                <a:extLst>
                  <a:ext uri="{FF2B5EF4-FFF2-40B4-BE49-F238E27FC236}">
                    <a16:creationId xmlns:a16="http://schemas.microsoft.com/office/drawing/2014/main" id="{FA789ACA-0751-5D3F-4749-D15083A1EBF6}"/>
                  </a:ext>
                </a:extLst>
              </p:cNvPr>
              <p:cNvPicPr/>
              <p:nvPr/>
            </p:nvPicPr>
            <p:blipFill>
              <a:blip r:embed="rId7"/>
              <a:stretch>
                <a:fillRect/>
              </a:stretch>
            </p:blipFill>
            <p:spPr>
              <a:xfrm>
                <a:off x="7634569" y="507669"/>
                <a:ext cx="2545917" cy="201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2BCA9E72-A672-D419-A99D-D29C07CCB875}"/>
                  </a:ext>
                </a:extLst>
              </p14:cNvPr>
              <p14:cNvContentPartPr/>
              <p14:nvPr/>
            </p14:nvContentPartPr>
            <p14:xfrm>
              <a:off x="7677408" y="940029"/>
              <a:ext cx="2444400" cy="177840"/>
            </p14:xfrm>
          </p:contentPart>
        </mc:Choice>
        <mc:Fallback xmlns="">
          <p:pic>
            <p:nvPicPr>
              <p:cNvPr id="10" name="Ink 9">
                <a:extLst>
                  <a:ext uri="{FF2B5EF4-FFF2-40B4-BE49-F238E27FC236}">
                    <a16:creationId xmlns:a16="http://schemas.microsoft.com/office/drawing/2014/main" id="{2BCA9E72-A672-D419-A99D-D29C07CCB875}"/>
                  </a:ext>
                </a:extLst>
              </p:cNvPr>
              <p:cNvPicPr/>
              <p:nvPr/>
            </p:nvPicPr>
            <p:blipFill>
              <a:blip r:embed="rId9"/>
              <a:stretch>
                <a:fillRect/>
              </a:stretch>
            </p:blipFill>
            <p:spPr>
              <a:xfrm>
                <a:off x="7668408" y="931029"/>
                <a:ext cx="2462040" cy="195480"/>
              </a:xfrm>
              <a:prstGeom prst="rect">
                <a:avLst/>
              </a:prstGeom>
            </p:spPr>
          </p:pic>
        </mc:Fallback>
      </mc:AlternateContent>
      <p:sp>
        <p:nvSpPr>
          <p:cNvPr id="11" name="TextBox 10">
            <a:extLst>
              <a:ext uri="{FF2B5EF4-FFF2-40B4-BE49-F238E27FC236}">
                <a16:creationId xmlns:a16="http://schemas.microsoft.com/office/drawing/2014/main" id="{EF818D8E-7FB0-2658-814A-F518A5E3E9D2}"/>
              </a:ext>
            </a:extLst>
          </p:cNvPr>
          <p:cNvSpPr txBox="1"/>
          <p:nvPr/>
        </p:nvSpPr>
        <p:spPr>
          <a:xfrm>
            <a:off x="203860" y="3466174"/>
            <a:ext cx="3657600" cy="1477328"/>
          </a:xfrm>
          <a:prstGeom prst="rect">
            <a:avLst/>
          </a:prstGeom>
          <a:noFill/>
        </p:spPr>
        <p:txBody>
          <a:bodyPr wrap="square" rtlCol="0">
            <a:spAutoFit/>
          </a:bodyPr>
          <a:lstStyle/>
          <a:p>
            <a:r>
              <a:rPr lang="en-US" dirty="0"/>
              <a:t>Step 2: The DNS resolver now contacts the .com TLD server, which returns the IP address of the </a:t>
            </a:r>
            <a:r>
              <a:rPr lang="en-US" dirty="0" err="1"/>
              <a:t>example.com’s</a:t>
            </a:r>
            <a:r>
              <a:rPr lang="en-US" dirty="0"/>
              <a:t> </a:t>
            </a:r>
            <a:r>
              <a:rPr lang="en-US" dirty="0" err="1"/>
              <a:t>Authorative</a:t>
            </a:r>
            <a:r>
              <a:rPr lang="en-US" dirty="0"/>
              <a:t> server </a:t>
            </a:r>
          </a:p>
        </p:txBody>
      </p:sp>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7F8E3E36-FD0F-9096-6B7E-C8170A6D8F77}"/>
                  </a:ext>
                </a:extLst>
              </p14:cNvPr>
              <p14:cNvContentPartPr/>
              <p14:nvPr/>
            </p14:nvContentPartPr>
            <p14:xfrm>
              <a:off x="7730688" y="1865589"/>
              <a:ext cx="2488320" cy="213120"/>
            </p14:xfrm>
          </p:contentPart>
        </mc:Choice>
        <mc:Fallback xmlns="">
          <p:pic>
            <p:nvPicPr>
              <p:cNvPr id="12" name="Ink 11">
                <a:extLst>
                  <a:ext uri="{FF2B5EF4-FFF2-40B4-BE49-F238E27FC236}">
                    <a16:creationId xmlns:a16="http://schemas.microsoft.com/office/drawing/2014/main" id="{7F8E3E36-FD0F-9096-6B7E-C8170A6D8F77}"/>
                  </a:ext>
                </a:extLst>
              </p:cNvPr>
              <p:cNvPicPr/>
              <p:nvPr/>
            </p:nvPicPr>
            <p:blipFill>
              <a:blip r:embed="rId11"/>
              <a:stretch>
                <a:fillRect/>
              </a:stretch>
            </p:blipFill>
            <p:spPr>
              <a:xfrm>
                <a:off x="7721688" y="1856604"/>
                <a:ext cx="2505960" cy="23073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82F57DFA-B943-D26C-3EF6-27E4B08B34C8}"/>
                  </a:ext>
                </a:extLst>
              </p14:cNvPr>
              <p14:cNvContentPartPr/>
              <p14:nvPr/>
            </p14:nvContentPartPr>
            <p14:xfrm>
              <a:off x="7562208" y="2324589"/>
              <a:ext cx="2563560" cy="252360"/>
            </p14:xfrm>
          </p:contentPart>
        </mc:Choice>
        <mc:Fallback xmlns="">
          <p:pic>
            <p:nvPicPr>
              <p:cNvPr id="13" name="Ink 12">
                <a:extLst>
                  <a:ext uri="{FF2B5EF4-FFF2-40B4-BE49-F238E27FC236}">
                    <a16:creationId xmlns:a16="http://schemas.microsoft.com/office/drawing/2014/main" id="{82F57DFA-B943-D26C-3EF6-27E4B08B34C8}"/>
                  </a:ext>
                </a:extLst>
              </p:cNvPr>
              <p:cNvPicPr/>
              <p:nvPr/>
            </p:nvPicPr>
            <p:blipFill>
              <a:blip r:embed="rId13"/>
              <a:stretch>
                <a:fillRect/>
              </a:stretch>
            </p:blipFill>
            <p:spPr>
              <a:xfrm>
                <a:off x="7553207" y="2315589"/>
                <a:ext cx="2581202" cy="270000"/>
              </a:xfrm>
              <a:prstGeom prst="rect">
                <a:avLst/>
              </a:prstGeom>
            </p:spPr>
          </p:pic>
        </mc:Fallback>
      </mc:AlternateContent>
      <p:sp>
        <p:nvSpPr>
          <p:cNvPr id="14" name="TextBox 13">
            <a:extLst>
              <a:ext uri="{FF2B5EF4-FFF2-40B4-BE49-F238E27FC236}">
                <a16:creationId xmlns:a16="http://schemas.microsoft.com/office/drawing/2014/main" id="{7D4C05EC-5199-C273-2E6B-6A5A15FDA05E}"/>
              </a:ext>
            </a:extLst>
          </p:cNvPr>
          <p:cNvSpPr txBox="1"/>
          <p:nvPr/>
        </p:nvSpPr>
        <p:spPr>
          <a:xfrm>
            <a:off x="235528" y="5002401"/>
            <a:ext cx="3625932" cy="1477328"/>
          </a:xfrm>
          <a:prstGeom prst="rect">
            <a:avLst/>
          </a:prstGeom>
          <a:noFill/>
        </p:spPr>
        <p:txBody>
          <a:bodyPr wrap="square" rtlCol="0">
            <a:spAutoFit/>
          </a:bodyPr>
          <a:lstStyle/>
          <a:p>
            <a:r>
              <a:rPr lang="en-US" dirty="0"/>
              <a:t>Step 3: The </a:t>
            </a:r>
            <a:r>
              <a:rPr lang="en-US" dirty="0" err="1"/>
              <a:t>Authorative</a:t>
            </a:r>
            <a:r>
              <a:rPr lang="en-US" dirty="0"/>
              <a:t> server gives us the IP address for </a:t>
            </a:r>
            <a:r>
              <a:rPr lang="en-US" dirty="0">
                <a:hlinkClick r:id="rId14"/>
              </a:rPr>
              <a:t>www.example.com</a:t>
            </a:r>
            <a:r>
              <a:rPr lang="en-US" dirty="0"/>
              <a:t>, and we can now send an HTTP request to that IP address!</a:t>
            </a:r>
          </a:p>
        </p:txBody>
      </p:sp>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DFC4B317-D3C8-D566-9A0E-2BA63F186D75}"/>
                  </a:ext>
                </a:extLst>
              </p14:cNvPr>
              <p14:cNvContentPartPr/>
              <p14:nvPr/>
            </p14:nvContentPartPr>
            <p14:xfrm>
              <a:off x="7690728" y="3328989"/>
              <a:ext cx="2553480" cy="216360"/>
            </p14:xfrm>
          </p:contentPart>
        </mc:Choice>
        <mc:Fallback xmlns="">
          <p:pic>
            <p:nvPicPr>
              <p:cNvPr id="15" name="Ink 14">
                <a:extLst>
                  <a:ext uri="{FF2B5EF4-FFF2-40B4-BE49-F238E27FC236}">
                    <a16:creationId xmlns:a16="http://schemas.microsoft.com/office/drawing/2014/main" id="{DFC4B317-D3C8-D566-9A0E-2BA63F186D75}"/>
                  </a:ext>
                </a:extLst>
              </p:cNvPr>
              <p:cNvPicPr/>
              <p:nvPr/>
            </p:nvPicPr>
            <p:blipFill>
              <a:blip r:embed="rId16"/>
              <a:stretch>
                <a:fillRect/>
              </a:stretch>
            </p:blipFill>
            <p:spPr>
              <a:xfrm>
                <a:off x="7672728" y="3310989"/>
                <a:ext cx="258912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5597C51F-89CB-8909-5684-E432EA82FC52}"/>
                  </a:ext>
                </a:extLst>
              </p14:cNvPr>
              <p14:cNvContentPartPr/>
              <p14:nvPr/>
            </p14:nvContentPartPr>
            <p14:xfrm>
              <a:off x="7666968" y="3604029"/>
              <a:ext cx="2442960" cy="266040"/>
            </p14:xfrm>
          </p:contentPart>
        </mc:Choice>
        <mc:Fallback xmlns="">
          <p:pic>
            <p:nvPicPr>
              <p:cNvPr id="17" name="Ink 16">
                <a:extLst>
                  <a:ext uri="{FF2B5EF4-FFF2-40B4-BE49-F238E27FC236}">
                    <a16:creationId xmlns:a16="http://schemas.microsoft.com/office/drawing/2014/main" id="{5597C51F-89CB-8909-5684-E432EA82FC52}"/>
                  </a:ext>
                </a:extLst>
              </p:cNvPr>
              <p:cNvPicPr/>
              <p:nvPr/>
            </p:nvPicPr>
            <p:blipFill>
              <a:blip r:embed="rId18"/>
              <a:stretch>
                <a:fillRect/>
              </a:stretch>
            </p:blipFill>
            <p:spPr>
              <a:xfrm>
                <a:off x="7648968" y="3586005"/>
                <a:ext cx="2478600" cy="301728"/>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8" name="Ink 17">
                <a:extLst>
                  <a:ext uri="{FF2B5EF4-FFF2-40B4-BE49-F238E27FC236}">
                    <a16:creationId xmlns:a16="http://schemas.microsoft.com/office/drawing/2014/main" id="{53554E8D-4A32-0FF4-8261-8E8C9C11DA67}"/>
                  </a:ext>
                </a:extLst>
              </p14:cNvPr>
              <p14:cNvContentPartPr/>
              <p14:nvPr/>
            </p14:nvContentPartPr>
            <p14:xfrm>
              <a:off x="5299968" y="2943429"/>
              <a:ext cx="1338480" cy="849240"/>
            </p14:xfrm>
          </p:contentPart>
        </mc:Choice>
        <mc:Fallback xmlns="">
          <p:pic>
            <p:nvPicPr>
              <p:cNvPr id="18" name="Ink 17">
                <a:extLst>
                  <a:ext uri="{FF2B5EF4-FFF2-40B4-BE49-F238E27FC236}">
                    <a16:creationId xmlns:a16="http://schemas.microsoft.com/office/drawing/2014/main" id="{53554E8D-4A32-0FF4-8261-8E8C9C11DA67}"/>
                  </a:ext>
                </a:extLst>
              </p:cNvPr>
              <p:cNvPicPr/>
              <p:nvPr/>
            </p:nvPicPr>
            <p:blipFill>
              <a:blip r:embed="rId20"/>
              <a:stretch>
                <a:fillRect/>
              </a:stretch>
            </p:blipFill>
            <p:spPr>
              <a:xfrm>
                <a:off x="5281968" y="2925429"/>
                <a:ext cx="1374120" cy="884880"/>
              </a:xfrm>
              <a:prstGeom prst="rect">
                <a:avLst/>
              </a:prstGeom>
            </p:spPr>
          </p:pic>
        </mc:Fallback>
      </mc:AlternateContent>
      <p:grpSp>
        <p:nvGrpSpPr>
          <p:cNvPr id="23" name="Group 22">
            <a:extLst>
              <a:ext uri="{FF2B5EF4-FFF2-40B4-BE49-F238E27FC236}">
                <a16:creationId xmlns:a16="http://schemas.microsoft.com/office/drawing/2014/main" id="{C50EDAAC-7E7D-79D8-309B-CFFBC81DEAC0}"/>
              </a:ext>
            </a:extLst>
          </p:cNvPr>
          <p:cNvGrpSpPr/>
          <p:nvPr/>
        </p:nvGrpSpPr>
        <p:grpSpPr>
          <a:xfrm>
            <a:off x="4492488" y="3312429"/>
            <a:ext cx="5734080" cy="1885680"/>
            <a:chOff x="4492488" y="3312429"/>
            <a:chExt cx="5734080" cy="1885680"/>
          </a:xfrm>
        </p:grpSpPr>
        <mc:AlternateContent xmlns:mc="http://schemas.openxmlformats.org/markup-compatibility/2006" xmlns:p14="http://schemas.microsoft.com/office/powerpoint/2010/main">
          <mc:Choice Requires="p14">
            <p:contentPart p14:bwMode="auto" r:id="rId21">
              <p14:nvContentPartPr>
                <p14:cNvPr id="19" name="Ink 18">
                  <a:extLst>
                    <a:ext uri="{FF2B5EF4-FFF2-40B4-BE49-F238E27FC236}">
                      <a16:creationId xmlns:a16="http://schemas.microsoft.com/office/drawing/2014/main" id="{534D5C3A-84F3-0D21-CD56-DB1B0CF96471}"/>
                    </a:ext>
                  </a:extLst>
                </p14:cNvPr>
                <p14:cNvContentPartPr/>
                <p14:nvPr/>
              </p14:nvContentPartPr>
              <p14:xfrm>
                <a:off x="4970208" y="3352389"/>
                <a:ext cx="5256360" cy="1622160"/>
              </p14:xfrm>
            </p:contentPart>
          </mc:Choice>
          <mc:Fallback xmlns="">
            <p:pic>
              <p:nvPicPr>
                <p:cNvPr id="19" name="Ink 18">
                  <a:extLst>
                    <a:ext uri="{FF2B5EF4-FFF2-40B4-BE49-F238E27FC236}">
                      <a16:creationId xmlns:a16="http://schemas.microsoft.com/office/drawing/2014/main" id="{534D5C3A-84F3-0D21-CD56-DB1B0CF96471}"/>
                    </a:ext>
                  </a:extLst>
                </p:cNvPr>
                <p:cNvPicPr/>
                <p:nvPr/>
              </p:nvPicPr>
              <p:blipFill>
                <a:blip r:embed="rId22"/>
                <a:stretch>
                  <a:fillRect/>
                </a:stretch>
              </p:blipFill>
              <p:spPr>
                <a:xfrm>
                  <a:off x="4952208" y="3334385"/>
                  <a:ext cx="5292000" cy="1657808"/>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0" name="Ink 19">
                  <a:extLst>
                    <a:ext uri="{FF2B5EF4-FFF2-40B4-BE49-F238E27FC236}">
                      <a16:creationId xmlns:a16="http://schemas.microsoft.com/office/drawing/2014/main" id="{C7C0ED2D-857A-5809-27A7-526FF18F530B}"/>
                    </a:ext>
                  </a:extLst>
                </p14:cNvPr>
                <p14:cNvContentPartPr/>
                <p14:nvPr/>
              </p14:nvContentPartPr>
              <p14:xfrm>
                <a:off x="6487248" y="5157429"/>
                <a:ext cx="3638520" cy="40680"/>
              </p14:xfrm>
            </p:contentPart>
          </mc:Choice>
          <mc:Fallback xmlns="">
            <p:pic>
              <p:nvPicPr>
                <p:cNvPr id="20" name="Ink 19">
                  <a:extLst>
                    <a:ext uri="{FF2B5EF4-FFF2-40B4-BE49-F238E27FC236}">
                      <a16:creationId xmlns:a16="http://schemas.microsoft.com/office/drawing/2014/main" id="{C7C0ED2D-857A-5809-27A7-526FF18F530B}"/>
                    </a:ext>
                  </a:extLst>
                </p:cNvPr>
                <p:cNvPicPr/>
                <p:nvPr/>
              </p:nvPicPr>
              <p:blipFill>
                <a:blip r:embed="rId24"/>
                <a:stretch>
                  <a:fillRect/>
                </a:stretch>
              </p:blipFill>
              <p:spPr>
                <a:xfrm>
                  <a:off x="6469246" y="5139429"/>
                  <a:ext cx="3674164" cy="763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1" name="Ink 20">
                  <a:extLst>
                    <a:ext uri="{FF2B5EF4-FFF2-40B4-BE49-F238E27FC236}">
                      <a16:creationId xmlns:a16="http://schemas.microsoft.com/office/drawing/2014/main" id="{DE7182A5-0455-FCC2-AED5-C03D1193148C}"/>
                    </a:ext>
                  </a:extLst>
                </p14:cNvPr>
                <p14:cNvContentPartPr/>
                <p14:nvPr/>
              </p14:nvContentPartPr>
              <p14:xfrm>
                <a:off x="4492488" y="3312429"/>
                <a:ext cx="1397880" cy="1881720"/>
              </p14:xfrm>
            </p:contentPart>
          </mc:Choice>
          <mc:Fallback xmlns="">
            <p:pic>
              <p:nvPicPr>
                <p:cNvPr id="21" name="Ink 20">
                  <a:extLst>
                    <a:ext uri="{FF2B5EF4-FFF2-40B4-BE49-F238E27FC236}">
                      <a16:creationId xmlns:a16="http://schemas.microsoft.com/office/drawing/2014/main" id="{DE7182A5-0455-FCC2-AED5-C03D1193148C}"/>
                    </a:ext>
                  </a:extLst>
                </p:cNvPr>
                <p:cNvPicPr/>
                <p:nvPr/>
              </p:nvPicPr>
              <p:blipFill>
                <a:blip r:embed="rId26"/>
                <a:stretch>
                  <a:fillRect/>
                </a:stretch>
              </p:blipFill>
              <p:spPr>
                <a:xfrm>
                  <a:off x="4474488" y="3294429"/>
                  <a:ext cx="1433520" cy="1917360"/>
                </a:xfrm>
                <a:prstGeom prst="rect">
                  <a:avLst/>
                </a:prstGeom>
              </p:spPr>
            </p:pic>
          </mc:Fallback>
        </mc:AlternateContent>
      </p:grpSp>
      <p:sp>
        <p:nvSpPr>
          <p:cNvPr id="25" name="TextBox 24">
            <a:extLst>
              <a:ext uri="{FF2B5EF4-FFF2-40B4-BE49-F238E27FC236}">
                <a16:creationId xmlns:a16="http://schemas.microsoft.com/office/drawing/2014/main" id="{13C801E9-C997-17CF-5652-93EF392F1B9A}"/>
              </a:ext>
            </a:extLst>
          </p:cNvPr>
          <p:cNvSpPr txBox="1"/>
          <p:nvPr/>
        </p:nvSpPr>
        <p:spPr>
          <a:xfrm>
            <a:off x="3576451" y="5822411"/>
            <a:ext cx="8725466" cy="646331"/>
          </a:xfrm>
          <a:prstGeom prst="rect">
            <a:avLst/>
          </a:prstGeom>
          <a:noFill/>
        </p:spPr>
        <p:txBody>
          <a:bodyPr wrap="none" rtlCol="0">
            <a:spAutoFit/>
          </a:bodyPr>
          <a:lstStyle/>
          <a:p>
            <a:r>
              <a:rPr lang="en-US" b="1" dirty="0"/>
              <a:t>IMPORTANT</a:t>
            </a:r>
          </a:p>
          <a:p>
            <a:r>
              <a:rPr lang="en-US" dirty="0">
                <a:solidFill>
                  <a:srgbClr val="FF0000"/>
                </a:solidFill>
              </a:rPr>
              <a:t>The user’s machine will now save the IP address for </a:t>
            </a:r>
            <a:r>
              <a:rPr lang="en-US" dirty="0">
                <a:solidFill>
                  <a:srgbClr val="FF0000"/>
                </a:solidFill>
                <a:hlinkClick r:id="rId14">
                  <a:extLst>
                    <a:ext uri="{A12FA001-AC4F-418D-AE19-62706E023703}">
                      <ahyp:hlinkClr xmlns:ahyp="http://schemas.microsoft.com/office/drawing/2018/hyperlinkcolor" val="tx"/>
                    </a:ext>
                  </a:extLst>
                </a:hlinkClick>
              </a:rPr>
              <a:t>www.example.com</a:t>
            </a:r>
            <a:r>
              <a:rPr lang="en-US" dirty="0">
                <a:solidFill>
                  <a:srgbClr val="FF0000"/>
                </a:solidFill>
              </a:rPr>
              <a:t> in its </a:t>
            </a:r>
            <a:r>
              <a:rPr lang="en-US" b="1" dirty="0">
                <a:solidFill>
                  <a:srgbClr val="FF0000"/>
                </a:solidFill>
              </a:rPr>
              <a:t>cache</a:t>
            </a:r>
          </a:p>
        </p:txBody>
      </p:sp>
      <p:sp>
        <p:nvSpPr>
          <p:cNvPr id="26" name="Star: 5 Points 25">
            <a:extLst>
              <a:ext uri="{FF2B5EF4-FFF2-40B4-BE49-F238E27FC236}">
                <a16:creationId xmlns:a16="http://schemas.microsoft.com/office/drawing/2014/main" id="{1621BA5B-2592-C780-F2C3-FB539413D5B0}"/>
              </a:ext>
            </a:extLst>
          </p:cNvPr>
          <p:cNvSpPr/>
          <p:nvPr/>
        </p:nvSpPr>
        <p:spPr>
          <a:xfrm>
            <a:off x="4970208" y="2231655"/>
            <a:ext cx="381000" cy="275090"/>
          </a:xfrm>
          <a:prstGeom prst="star5">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49237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23</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6" name="TextBox 25">
            <a:extLst>
              <a:ext uri="{FF2B5EF4-FFF2-40B4-BE49-F238E27FC236}">
                <a16:creationId xmlns:a16="http://schemas.microsoft.com/office/drawing/2014/main" id="{D14C3CAB-6DC9-9D3A-29EC-88F5849AD048}"/>
              </a:ext>
            </a:extLst>
          </p:cNvPr>
          <p:cNvSpPr txBox="1"/>
          <p:nvPr/>
        </p:nvSpPr>
        <p:spPr>
          <a:xfrm>
            <a:off x="152400" y="152400"/>
            <a:ext cx="1492716" cy="369332"/>
          </a:xfrm>
          <a:prstGeom prst="rect">
            <a:avLst/>
          </a:prstGeom>
          <a:noFill/>
        </p:spPr>
        <p:txBody>
          <a:bodyPr wrap="none" rtlCol="0">
            <a:spAutoFit/>
          </a:bodyPr>
          <a:lstStyle/>
          <a:p>
            <a:r>
              <a:rPr lang="en-US" dirty="0"/>
              <a:t>DNS Header</a:t>
            </a:r>
          </a:p>
        </p:txBody>
      </p:sp>
      <p:pic>
        <p:nvPicPr>
          <p:cNvPr id="27" name="Picture 26">
            <a:extLst>
              <a:ext uri="{FF2B5EF4-FFF2-40B4-BE49-F238E27FC236}">
                <a16:creationId xmlns:a16="http://schemas.microsoft.com/office/drawing/2014/main" id="{20ACDB1F-6092-572C-CA40-02C3B50FDE45}"/>
              </a:ext>
            </a:extLst>
          </p:cNvPr>
          <p:cNvPicPr>
            <a:picLocks noChangeAspect="1"/>
          </p:cNvPicPr>
          <p:nvPr/>
        </p:nvPicPr>
        <p:blipFill>
          <a:blip r:embed="rId3"/>
          <a:stretch>
            <a:fillRect/>
          </a:stretch>
        </p:blipFill>
        <p:spPr>
          <a:xfrm>
            <a:off x="228600" y="1244920"/>
            <a:ext cx="7162800" cy="4368160"/>
          </a:xfrm>
          <a:prstGeom prst="rect">
            <a:avLst/>
          </a:prstGeom>
        </p:spPr>
      </p:pic>
      <p:sp>
        <p:nvSpPr>
          <p:cNvPr id="28" name="TextBox 27">
            <a:extLst>
              <a:ext uri="{FF2B5EF4-FFF2-40B4-BE49-F238E27FC236}">
                <a16:creationId xmlns:a16="http://schemas.microsoft.com/office/drawing/2014/main" id="{A55F3DDB-FDB6-0F01-7957-04ECC0AEE7CB}"/>
              </a:ext>
            </a:extLst>
          </p:cNvPr>
          <p:cNvSpPr txBox="1"/>
          <p:nvPr/>
        </p:nvSpPr>
        <p:spPr>
          <a:xfrm>
            <a:off x="7373587" y="2667000"/>
            <a:ext cx="3518912" cy="646331"/>
          </a:xfrm>
          <a:prstGeom prst="rect">
            <a:avLst/>
          </a:prstGeom>
          <a:noFill/>
        </p:spPr>
        <p:txBody>
          <a:bodyPr wrap="none" rtlCol="0">
            <a:spAutoFit/>
          </a:bodyPr>
          <a:lstStyle/>
          <a:p>
            <a:r>
              <a:rPr lang="en-US" dirty="0"/>
              <a:t>The domain name of the request</a:t>
            </a:r>
          </a:p>
          <a:p>
            <a:r>
              <a:rPr lang="en-US" dirty="0" err="1"/>
              <a:t>Ie</a:t>
            </a:r>
            <a:r>
              <a:rPr lang="en-US" dirty="0"/>
              <a:t>. Google.com</a:t>
            </a:r>
          </a:p>
        </p:txBody>
      </p:sp>
      <p:sp>
        <p:nvSpPr>
          <p:cNvPr id="29" name="TextBox 28">
            <a:extLst>
              <a:ext uri="{FF2B5EF4-FFF2-40B4-BE49-F238E27FC236}">
                <a16:creationId xmlns:a16="http://schemas.microsoft.com/office/drawing/2014/main" id="{15703150-C3AC-F16F-C2A4-6D0969911F74}"/>
              </a:ext>
            </a:extLst>
          </p:cNvPr>
          <p:cNvSpPr txBox="1"/>
          <p:nvPr/>
        </p:nvSpPr>
        <p:spPr>
          <a:xfrm>
            <a:off x="7467600" y="3505200"/>
            <a:ext cx="4455066" cy="369332"/>
          </a:xfrm>
          <a:prstGeom prst="rect">
            <a:avLst/>
          </a:prstGeom>
          <a:noFill/>
        </p:spPr>
        <p:txBody>
          <a:bodyPr wrap="none" rtlCol="0">
            <a:spAutoFit/>
          </a:bodyPr>
          <a:lstStyle/>
          <a:p>
            <a:r>
              <a:rPr lang="en-US" dirty="0"/>
              <a:t>If the IP address was found, it will go here</a:t>
            </a:r>
          </a:p>
        </p:txBody>
      </p:sp>
      <p:sp>
        <p:nvSpPr>
          <p:cNvPr id="30" name="TextBox 29">
            <a:extLst>
              <a:ext uri="{FF2B5EF4-FFF2-40B4-BE49-F238E27FC236}">
                <a16:creationId xmlns:a16="http://schemas.microsoft.com/office/drawing/2014/main" id="{457DBBB5-9C4C-4A63-E585-0ACAE178CB0E}"/>
              </a:ext>
            </a:extLst>
          </p:cNvPr>
          <p:cNvSpPr txBox="1"/>
          <p:nvPr/>
        </p:nvSpPr>
        <p:spPr>
          <a:xfrm>
            <a:off x="7467600" y="4066401"/>
            <a:ext cx="4495800" cy="646331"/>
          </a:xfrm>
          <a:prstGeom prst="rect">
            <a:avLst/>
          </a:prstGeom>
          <a:noFill/>
        </p:spPr>
        <p:txBody>
          <a:bodyPr wrap="square" rtlCol="0">
            <a:spAutoFit/>
          </a:bodyPr>
          <a:lstStyle/>
          <a:p>
            <a:r>
              <a:rPr lang="en-US" dirty="0"/>
              <a:t>Contains records that point towards authoritative nameservers</a:t>
            </a:r>
          </a:p>
        </p:txBody>
      </p:sp>
      <p:sp>
        <p:nvSpPr>
          <p:cNvPr id="31" name="TextBox 30">
            <a:extLst>
              <a:ext uri="{FF2B5EF4-FFF2-40B4-BE49-F238E27FC236}">
                <a16:creationId xmlns:a16="http://schemas.microsoft.com/office/drawing/2014/main" id="{1517348A-1F76-28C8-B1D4-82B603D41EC4}"/>
              </a:ext>
            </a:extLst>
          </p:cNvPr>
          <p:cNvSpPr txBox="1"/>
          <p:nvPr/>
        </p:nvSpPr>
        <p:spPr>
          <a:xfrm>
            <a:off x="7467600" y="4842944"/>
            <a:ext cx="4495800" cy="646331"/>
          </a:xfrm>
          <a:prstGeom prst="rect">
            <a:avLst/>
          </a:prstGeom>
          <a:noFill/>
        </p:spPr>
        <p:txBody>
          <a:bodyPr wrap="square" rtlCol="0">
            <a:spAutoFit/>
          </a:bodyPr>
          <a:lstStyle/>
          <a:p>
            <a:r>
              <a:rPr lang="en-US" dirty="0"/>
              <a:t>Contains records that point towards authoritative nameservers</a:t>
            </a:r>
          </a:p>
        </p:txBody>
      </p:sp>
    </p:spTree>
    <p:extLst>
      <p:ext uri="{BB962C8B-B14F-4D97-AF65-F5344CB8AC3E}">
        <p14:creationId xmlns:p14="http://schemas.microsoft.com/office/powerpoint/2010/main" val="26923089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24</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6" name="TextBox 25">
            <a:extLst>
              <a:ext uri="{FF2B5EF4-FFF2-40B4-BE49-F238E27FC236}">
                <a16:creationId xmlns:a16="http://schemas.microsoft.com/office/drawing/2014/main" id="{D14C3CAB-6DC9-9D3A-29EC-88F5849AD048}"/>
              </a:ext>
            </a:extLst>
          </p:cNvPr>
          <p:cNvSpPr txBox="1"/>
          <p:nvPr/>
        </p:nvSpPr>
        <p:spPr>
          <a:xfrm>
            <a:off x="152400" y="152400"/>
            <a:ext cx="2031325" cy="369332"/>
          </a:xfrm>
          <a:prstGeom prst="rect">
            <a:avLst/>
          </a:prstGeom>
          <a:noFill/>
        </p:spPr>
        <p:txBody>
          <a:bodyPr wrap="none" rtlCol="0">
            <a:spAutoFit/>
          </a:bodyPr>
          <a:lstStyle/>
          <a:p>
            <a:r>
              <a:rPr lang="en-US" dirty="0"/>
              <a:t>DNS In Wireshark</a:t>
            </a:r>
          </a:p>
        </p:txBody>
      </p:sp>
      <p:pic>
        <p:nvPicPr>
          <p:cNvPr id="7" name="Picture 6">
            <a:extLst>
              <a:ext uri="{FF2B5EF4-FFF2-40B4-BE49-F238E27FC236}">
                <a16:creationId xmlns:a16="http://schemas.microsoft.com/office/drawing/2014/main" id="{A88FFE13-450F-82FB-7D37-C37FA0A59ABF}"/>
              </a:ext>
            </a:extLst>
          </p:cNvPr>
          <p:cNvPicPr>
            <a:picLocks noChangeAspect="1"/>
          </p:cNvPicPr>
          <p:nvPr/>
        </p:nvPicPr>
        <p:blipFill>
          <a:blip r:embed="rId3"/>
          <a:stretch>
            <a:fillRect/>
          </a:stretch>
        </p:blipFill>
        <p:spPr>
          <a:xfrm>
            <a:off x="381000" y="1379875"/>
            <a:ext cx="7314140" cy="4262120"/>
          </a:xfrm>
          <a:prstGeom prst="rect">
            <a:avLst/>
          </a:prstGeom>
        </p:spPr>
      </p:pic>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E2D40A90-C34B-092C-4DF2-5D21FD10EE75}"/>
                  </a:ext>
                </a:extLst>
              </p14:cNvPr>
              <p14:cNvContentPartPr/>
              <p14:nvPr/>
            </p14:nvContentPartPr>
            <p14:xfrm>
              <a:off x="568128" y="1495509"/>
              <a:ext cx="113040" cy="568800"/>
            </p14:xfrm>
          </p:contentPart>
        </mc:Choice>
        <mc:Fallback xmlns="">
          <p:pic>
            <p:nvPicPr>
              <p:cNvPr id="8" name="Ink 7">
                <a:extLst>
                  <a:ext uri="{FF2B5EF4-FFF2-40B4-BE49-F238E27FC236}">
                    <a16:creationId xmlns:a16="http://schemas.microsoft.com/office/drawing/2014/main" id="{E2D40A90-C34B-092C-4DF2-5D21FD10EE75}"/>
                  </a:ext>
                </a:extLst>
              </p:cNvPr>
              <p:cNvPicPr/>
              <p:nvPr/>
            </p:nvPicPr>
            <p:blipFill>
              <a:blip r:embed="rId5"/>
              <a:stretch>
                <a:fillRect/>
              </a:stretch>
            </p:blipFill>
            <p:spPr>
              <a:xfrm>
                <a:off x="532128" y="1459509"/>
                <a:ext cx="184680" cy="6404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087BF16E-D723-165B-479B-C6440041BD8E}"/>
                  </a:ext>
                </a:extLst>
              </p14:cNvPr>
              <p14:cNvContentPartPr/>
              <p14:nvPr/>
            </p14:nvContentPartPr>
            <p14:xfrm>
              <a:off x="7394088" y="1503789"/>
              <a:ext cx="204120" cy="648720"/>
            </p14:xfrm>
          </p:contentPart>
        </mc:Choice>
        <mc:Fallback xmlns="">
          <p:pic>
            <p:nvPicPr>
              <p:cNvPr id="9" name="Ink 8">
                <a:extLst>
                  <a:ext uri="{FF2B5EF4-FFF2-40B4-BE49-F238E27FC236}">
                    <a16:creationId xmlns:a16="http://schemas.microsoft.com/office/drawing/2014/main" id="{087BF16E-D723-165B-479B-C6440041BD8E}"/>
                  </a:ext>
                </a:extLst>
              </p:cNvPr>
              <p:cNvPicPr/>
              <p:nvPr/>
            </p:nvPicPr>
            <p:blipFill>
              <a:blip r:embed="rId7"/>
              <a:stretch>
                <a:fillRect/>
              </a:stretch>
            </p:blipFill>
            <p:spPr>
              <a:xfrm>
                <a:off x="7358088" y="1468149"/>
                <a:ext cx="275760" cy="720360"/>
              </a:xfrm>
              <a:prstGeom prst="rect">
                <a:avLst/>
              </a:prstGeom>
            </p:spPr>
          </p:pic>
        </mc:Fallback>
      </mc:AlternateContent>
      <p:sp>
        <p:nvSpPr>
          <p:cNvPr id="10" name="TextBox 9">
            <a:extLst>
              <a:ext uri="{FF2B5EF4-FFF2-40B4-BE49-F238E27FC236}">
                <a16:creationId xmlns:a16="http://schemas.microsoft.com/office/drawing/2014/main" id="{A4458582-759D-6850-AE87-4E27E19A17BF}"/>
              </a:ext>
            </a:extLst>
          </p:cNvPr>
          <p:cNvSpPr txBox="1"/>
          <p:nvPr/>
        </p:nvSpPr>
        <p:spPr>
          <a:xfrm>
            <a:off x="681168" y="826881"/>
            <a:ext cx="7536037" cy="369332"/>
          </a:xfrm>
          <a:prstGeom prst="rect">
            <a:avLst/>
          </a:prstGeom>
          <a:noFill/>
        </p:spPr>
        <p:txBody>
          <a:bodyPr wrap="none" rtlCol="0">
            <a:spAutoFit/>
          </a:bodyPr>
          <a:lstStyle/>
          <a:p>
            <a:r>
              <a:rPr lang="en-US" dirty="0"/>
              <a:t>The </a:t>
            </a:r>
            <a:r>
              <a:rPr lang="en-US" b="1" dirty="0">
                <a:latin typeface="Courier New" panose="02070309020205020404" pitchFamily="49" charset="0"/>
                <a:cs typeface="Courier New" panose="02070309020205020404" pitchFamily="49" charset="0"/>
              </a:rPr>
              <a:t>dig</a:t>
            </a:r>
            <a:r>
              <a:rPr lang="en-US" dirty="0"/>
              <a:t> command is used to issue DNS requests via the command line</a:t>
            </a:r>
          </a:p>
        </p:txBody>
      </p:sp>
    </p:spTree>
    <p:extLst>
      <p:ext uri="{BB962C8B-B14F-4D97-AF65-F5344CB8AC3E}">
        <p14:creationId xmlns:p14="http://schemas.microsoft.com/office/powerpoint/2010/main" val="30438593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25</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6" name="TextBox 5">
            <a:extLst>
              <a:ext uri="{FF2B5EF4-FFF2-40B4-BE49-F238E27FC236}">
                <a16:creationId xmlns:a16="http://schemas.microsoft.com/office/drawing/2014/main" id="{0C86E164-CF16-0540-F000-96BD2FA63E3A}"/>
              </a:ext>
            </a:extLst>
          </p:cNvPr>
          <p:cNvSpPr txBox="1"/>
          <p:nvPr/>
        </p:nvSpPr>
        <p:spPr>
          <a:xfrm>
            <a:off x="76200" y="152400"/>
            <a:ext cx="7536037" cy="369332"/>
          </a:xfrm>
          <a:prstGeom prst="rect">
            <a:avLst/>
          </a:prstGeom>
          <a:noFill/>
        </p:spPr>
        <p:txBody>
          <a:bodyPr wrap="none" rtlCol="0">
            <a:spAutoFit/>
          </a:bodyPr>
          <a:lstStyle/>
          <a:p>
            <a:r>
              <a:rPr lang="en-US" dirty="0"/>
              <a:t>On Linux, the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etc</a:t>
            </a:r>
            <a:r>
              <a:rPr lang="en-US" dirty="0">
                <a:latin typeface="Courier New" panose="02070309020205020404" pitchFamily="49" charset="0"/>
                <a:cs typeface="Courier New" panose="02070309020205020404" pitchFamily="49" charset="0"/>
              </a:rPr>
              <a:t>/hosts </a:t>
            </a:r>
            <a:r>
              <a:rPr lang="en-US" dirty="0"/>
              <a:t>holds static IP mappings for domain names</a:t>
            </a:r>
          </a:p>
        </p:txBody>
      </p:sp>
      <p:pic>
        <p:nvPicPr>
          <p:cNvPr id="8" name="Picture 7">
            <a:extLst>
              <a:ext uri="{FF2B5EF4-FFF2-40B4-BE49-F238E27FC236}">
                <a16:creationId xmlns:a16="http://schemas.microsoft.com/office/drawing/2014/main" id="{53C93483-9762-E88E-C038-116C11B1176C}"/>
              </a:ext>
            </a:extLst>
          </p:cNvPr>
          <p:cNvPicPr>
            <a:picLocks noChangeAspect="1"/>
          </p:cNvPicPr>
          <p:nvPr/>
        </p:nvPicPr>
        <p:blipFill>
          <a:blip r:embed="rId3"/>
          <a:stretch>
            <a:fillRect/>
          </a:stretch>
        </p:blipFill>
        <p:spPr>
          <a:xfrm>
            <a:off x="304800" y="914400"/>
            <a:ext cx="7238326" cy="4862205"/>
          </a:xfrm>
          <a:prstGeom prst="rect">
            <a:avLst/>
          </a:prstGeom>
        </p:spPr>
      </p:pic>
      <p:sp>
        <p:nvSpPr>
          <p:cNvPr id="9" name="TextBox 8">
            <a:extLst>
              <a:ext uri="{FF2B5EF4-FFF2-40B4-BE49-F238E27FC236}">
                <a16:creationId xmlns:a16="http://schemas.microsoft.com/office/drawing/2014/main" id="{5511FB7B-E8D1-2E7E-B679-F1F6914D7FD3}"/>
              </a:ext>
            </a:extLst>
          </p:cNvPr>
          <p:cNvSpPr txBox="1"/>
          <p:nvPr/>
        </p:nvSpPr>
        <p:spPr>
          <a:xfrm>
            <a:off x="7015308" y="2667000"/>
            <a:ext cx="4907518" cy="923330"/>
          </a:xfrm>
          <a:prstGeom prst="rect">
            <a:avLst/>
          </a:prstGeom>
          <a:noFill/>
          <a:ln>
            <a:solidFill>
              <a:schemeClr val="tx1"/>
            </a:solidFill>
          </a:ln>
        </p:spPr>
        <p:txBody>
          <a:bodyPr wrap="square" rtlCol="0">
            <a:spAutoFit/>
          </a:bodyPr>
          <a:lstStyle/>
          <a:p>
            <a:r>
              <a:rPr lang="en-US" dirty="0"/>
              <a:t>If we can compromise a machine, we can update /</a:t>
            </a:r>
            <a:r>
              <a:rPr lang="en-US" dirty="0" err="1"/>
              <a:t>etc</a:t>
            </a:r>
            <a:r>
              <a:rPr lang="en-US" dirty="0"/>
              <a:t>/hosts and inject IP address for </a:t>
            </a:r>
            <a:r>
              <a:rPr lang="en-US" i="1" dirty="0"/>
              <a:t>malicious</a:t>
            </a:r>
            <a:r>
              <a:rPr lang="en-US" dirty="0"/>
              <a:t> webpages</a:t>
            </a:r>
          </a:p>
        </p:txBody>
      </p:sp>
    </p:spTree>
    <p:extLst>
      <p:ext uri="{BB962C8B-B14F-4D97-AF65-F5344CB8AC3E}">
        <p14:creationId xmlns:p14="http://schemas.microsoft.com/office/powerpoint/2010/main" val="6603840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26</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6" name="TextBox 5">
            <a:extLst>
              <a:ext uri="{FF2B5EF4-FFF2-40B4-BE49-F238E27FC236}">
                <a16:creationId xmlns:a16="http://schemas.microsoft.com/office/drawing/2014/main" id="{0C86E164-CF16-0540-F000-96BD2FA63E3A}"/>
              </a:ext>
            </a:extLst>
          </p:cNvPr>
          <p:cNvSpPr txBox="1"/>
          <p:nvPr/>
        </p:nvSpPr>
        <p:spPr>
          <a:xfrm>
            <a:off x="76200" y="152400"/>
            <a:ext cx="7664278" cy="369332"/>
          </a:xfrm>
          <a:prstGeom prst="rect">
            <a:avLst/>
          </a:prstGeom>
          <a:noFill/>
        </p:spPr>
        <p:txBody>
          <a:bodyPr wrap="none" rtlCol="0">
            <a:spAutoFit/>
          </a:bodyPr>
          <a:lstStyle/>
          <a:p>
            <a:r>
              <a:rPr lang="en-US" dirty="0"/>
              <a:t>On Linux, the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etc</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resolv.conf</a:t>
            </a:r>
            <a:r>
              <a:rPr lang="en-US" dirty="0">
                <a:latin typeface="Courier New" panose="02070309020205020404" pitchFamily="49" charset="0"/>
                <a:cs typeface="Courier New" panose="02070309020205020404" pitchFamily="49" charset="0"/>
              </a:rPr>
              <a:t> </a:t>
            </a:r>
            <a:r>
              <a:rPr lang="en-US" dirty="0"/>
              <a:t>holds</a:t>
            </a:r>
            <a:r>
              <a:rPr lang="en-US" dirty="0">
                <a:latin typeface="Courier New" panose="02070309020205020404" pitchFamily="49" charset="0"/>
                <a:cs typeface="Courier New" panose="02070309020205020404" pitchFamily="49" charset="0"/>
              </a:rPr>
              <a:t> </a:t>
            </a:r>
            <a:r>
              <a:rPr lang="en-US" dirty="0"/>
              <a:t>IP mappings for DNS server</a:t>
            </a:r>
          </a:p>
        </p:txBody>
      </p:sp>
      <p:sp>
        <p:nvSpPr>
          <p:cNvPr id="9" name="TextBox 8">
            <a:extLst>
              <a:ext uri="{FF2B5EF4-FFF2-40B4-BE49-F238E27FC236}">
                <a16:creationId xmlns:a16="http://schemas.microsoft.com/office/drawing/2014/main" id="{5511FB7B-E8D1-2E7E-B679-F1F6914D7FD3}"/>
              </a:ext>
            </a:extLst>
          </p:cNvPr>
          <p:cNvSpPr txBox="1"/>
          <p:nvPr/>
        </p:nvSpPr>
        <p:spPr>
          <a:xfrm>
            <a:off x="6781800" y="5034555"/>
            <a:ext cx="4907518" cy="923330"/>
          </a:xfrm>
          <a:prstGeom prst="rect">
            <a:avLst/>
          </a:prstGeom>
          <a:noFill/>
          <a:ln>
            <a:solidFill>
              <a:schemeClr val="tx1"/>
            </a:solidFill>
          </a:ln>
        </p:spPr>
        <p:txBody>
          <a:bodyPr wrap="square" rtlCol="0">
            <a:spAutoFit/>
          </a:bodyPr>
          <a:lstStyle/>
          <a:p>
            <a:r>
              <a:rPr lang="en-US" dirty="0"/>
              <a:t>If we can compromise a machine, we can update /</a:t>
            </a:r>
            <a:r>
              <a:rPr lang="en-US" dirty="0" err="1"/>
              <a:t>etc</a:t>
            </a:r>
            <a:r>
              <a:rPr lang="en-US" dirty="0"/>
              <a:t>/</a:t>
            </a:r>
            <a:r>
              <a:rPr lang="en-US" dirty="0" err="1"/>
              <a:t>resolv.conf</a:t>
            </a:r>
            <a:r>
              <a:rPr lang="en-US" dirty="0"/>
              <a:t> and inject IP address for </a:t>
            </a:r>
            <a:r>
              <a:rPr lang="en-US" i="1" dirty="0"/>
              <a:t>malicious</a:t>
            </a:r>
            <a:r>
              <a:rPr lang="en-US" dirty="0"/>
              <a:t> DNS servers**</a:t>
            </a:r>
          </a:p>
        </p:txBody>
      </p:sp>
      <p:pic>
        <p:nvPicPr>
          <p:cNvPr id="10" name="Picture 9">
            <a:extLst>
              <a:ext uri="{FF2B5EF4-FFF2-40B4-BE49-F238E27FC236}">
                <a16:creationId xmlns:a16="http://schemas.microsoft.com/office/drawing/2014/main" id="{DD805237-682B-43C0-01D3-CBC0BCF3E74F}"/>
              </a:ext>
            </a:extLst>
          </p:cNvPr>
          <p:cNvPicPr>
            <a:picLocks noChangeAspect="1"/>
          </p:cNvPicPr>
          <p:nvPr/>
        </p:nvPicPr>
        <p:blipFill>
          <a:blip r:embed="rId3"/>
          <a:stretch>
            <a:fillRect/>
          </a:stretch>
        </p:blipFill>
        <p:spPr>
          <a:xfrm>
            <a:off x="914400" y="1527611"/>
            <a:ext cx="9601200" cy="1814482"/>
          </a:xfrm>
          <a:prstGeom prst="rect">
            <a:avLst/>
          </a:prstGeom>
        </p:spPr>
      </p:pic>
      <p:sp>
        <p:nvSpPr>
          <p:cNvPr id="11" name="TextBox 10">
            <a:extLst>
              <a:ext uri="{FF2B5EF4-FFF2-40B4-BE49-F238E27FC236}">
                <a16:creationId xmlns:a16="http://schemas.microsoft.com/office/drawing/2014/main" id="{8C2CACD2-A8F1-BA85-978C-1A07FAEC3D24}"/>
              </a:ext>
            </a:extLst>
          </p:cNvPr>
          <p:cNvSpPr txBox="1"/>
          <p:nvPr/>
        </p:nvSpPr>
        <p:spPr>
          <a:xfrm>
            <a:off x="6858000" y="5940526"/>
            <a:ext cx="2300630" cy="369332"/>
          </a:xfrm>
          <a:prstGeom prst="rect">
            <a:avLst/>
          </a:prstGeom>
          <a:noFill/>
        </p:spPr>
        <p:txBody>
          <a:bodyPr wrap="none" rtlCol="0">
            <a:spAutoFit/>
          </a:bodyPr>
          <a:lstStyle/>
          <a:p>
            <a:r>
              <a:rPr lang="en-US" dirty="0"/>
              <a:t>**much more difficult</a:t>
            </a:r>
          </a:p>
        </p:txBody>
      </p:sp>
    </p:spTree>
    <p:extLst>
      <p:ext uri="{BB962C8B-B14F-4D97-AF65-F5344CB8AC3E}">
        <p14:creationId xmlns:p14="http://schemas.microsoft.com/office/powerpoint/2010/main" val="5295998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27</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6" name="TextBox 5">
            <a:extLst>
              <a:ext uri="{FF2B5EF4-FFF2-40B4-BE49-F238E27FC236}">
                <a16:creationId xmlns:a16="http://schemas.microsoft.com/office/drawing/2014/main" id="{0C86E164-CF16-0540-F000-96BD2FA63E3A}"/>
              </a:ext>
            </a:extLst>
          </p:cNvPr>
          <p:cNvSpPr txBox="1"/>
          <p:nvPr/>
        </p:nvSpPr>
        <p:spPr>
          <a:xfrm>
            <a:off x="76200" y="152400"/>
            <a:ext cx="3082895" cy="369332"/>
          </a:xfrm>
          <a:prstGeom prst="rect">
            <a:avLst/>
          </a:prstGeom>
          <a:noFill/>
        </p:spPr>
        <p:txBody>
          <a:bodyPr wrap="none" rtlCol="0">
            <a:spAutoFit/>
          </a:bodyPr>
          <a:lstStyle/>
          <a:p>
            <a:r>
              <a:rPr lang="en-US" dirty="0"/>
              <a:t>Attacks on the DNS protocol</a:t>
            </a:r>
          </a:p>
        </p:txBody>
      </p:sp>
      <p:pic>
        <p:nvPicPr>
          <p:cNvPr id="7" name="Picture 2" descr="What is DNS? – Introduction to DNS - AWS">
            <a:extLst>
              <a:ext uri="{FF2B5EF4-FFF2-40B4-BE49-F238E27FC236}">
                <a16:creationId xmlns:a16="http://schemas.microsoft.com/office/drawing/2014/main" id="{24D926D4-961A-580F-0379-614480EF0B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521732"/>
            <a:ext cx="6829884" cy="522216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2081821-F94E-2D62-06C2-A1C3FB54A03E}"/>
              </a:ext>
            </a:extLst>
          </p:cNvPr>
          <p:cNvSpPr txBox="1"/>
          <p:nvPr/>
        </p:nvSpPr>
        <p:spPr>
          <a:xfrm>
            <a:off x="228600" y="1371600"/>
            <a:ext cx="4724400" cy="923330"/>
          </a:xfrm>
          <a:prstGeom prst="rect">
            <a:avLst/>
          </a:prstGeom>
          <a:noFill/>
        </p:spPr>
        <p:txBody>
          <a:bodyPr wrap="square" rtlCol="0">
            <a:spAutoFit/>
          </a:bodyPr>
          <a:lstStyle/>
          <a:p>
            <a:r>
              <a:rPr lang="en-US" dirty="0"/>
              <a:t>When the user sends out a DNS request for a website they want to visit, they will have to </a:t>
            </a:r>
            <a:r>
              <a:rPr lang="en-US" b="1" dirty="0"/>
              <a:t>wait</a:t>
            </a:r>
            <a:r>
              <a:rPr lang="en-US" dirty="0"/>
              <a:t> for a response from a DNS server</a:t>
            </a:r>
          </a:p>
        </p:txBody>
      </p:sp>
      <p:sp>
        <p:nvSpPr>
          <p:cNvPr id="12" name="TextBox 11">
            <a:extLst>
              <a:ext uri="{FF2B5EF4-FFF2-40B4-BE49-F238E27FC236}">
                <a16:creationId xmlns:a16="http://schemas.microsoft.com/office/drawing/2014/main" id="{72C3F51D-0B39-B0D7-4CF6-14138F598513}"/>
              </a:ext>
            </a:extLst>
          </p:cNvPr>
          <p:cNvSpPr txBox="1"/>
          <p:nvPr/>
        </p:nvSpPr>
        <p:spPr>
          <a:xfrm>
            <a:off x="228600" y="2832685"/>
            <a:ext cx="3936879" cy="646331"/>
          </a:xfrm>
          <a:prstGeom prst="rect">
            <a:avLst/>
          </a:prstGeom>
          <a:noFill/>
        </p:spPr>
        <p:txBody>
          <a:bodyPr wrap="square" rtlCol="0">
            <a:spAutoFit/>
          </a:bodyPr>
          <a:lstStyle/>
          <a:p>
            <a:r>
              <a:rPr lang="en-US" dirty="0"/>
              <a:t>This process of DNS resolving can take some time…</a:t>
            </a:r>
          </a:p>
        </p:txBody>
      </p:sp>
      <p:sp>
        <p:nvSpPr>
          <p:cNvPr id="14" name="TextBox 13">
            <a:extLst>
              <a:ext uri="{FF2B5EF4-FFF2-40B4-BE49-F238E27FC236}">
                <a16:creationId xmlns:a16="http://schemas.microsoft.com/office/drawing/2014/main" id="{C068599F-9A26-3DF2-44D9-A8EFE8C69538}"/>
              </a:ext>
            </a:extLst>
          </p:cNvPr>
          <p:cNvSpPr txBox="1"/>
          <p:nvPr/>
        </p:nvSpPr>
        <p:spPr>
          <a:xfrm>
            <a:off x="381000" y="4495800"/>
            <a:ext cx="3886200" cy="646331"/>
          </a:xfrm>
          <a:prstGeom prst="rect">
            <a:avLst/>
          </a:prstGeom>
          <a:noFill/>
        </p:spPr>
        <p:txBody>
          <a:bodyPr wrap="square" rtlCol="0">
            <a:spAutoFit/>
          </a:bodyPr>
          <a:lstStyle/>
          <a:p>
            <a:r>
              <a:rPr lang="en-US" dirty="0"/>
              <a:t>If an attacker wanted to cause some trouble, they could </a:t>
            </a:r>
            <a:r>
              <a:rPr lang="en-US" dirty="0">
                <a:highlight>
                  <a:srgbClr val="00FF00"/>
                </a:highlight>
              </a:rPr>
              <a:t>???</a:t>
            </a:r>
          </a:p>
        </p:txBody>
      </p:sp>
    </p:spTree>
    <p:extLst>
      <p:ext uri="{BB962C8B-B14F-4D97-AF65-F5344CB8AC3E}">
        <p14:creationId xmlns:p14="http://schemas.microsoft.com/office/powerpoint/2010/main" val="4950244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28</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6" name="TextBox 5">
            <a:extLst>
              <a:ext uri="{FF2B5EF4-FFF2-40B4-BE49-F238E27FC236}">
                <a16:creationId xmlns:a16="http://schemas.microsoft.com/office/drawing/2014/main" id="{0C86E164-CF16-0540-F000-96BD2FA63E3A}"/>
              </a:ext>
            </a:extLst>
          </p:cNvPr>
          <p:cNvSpPr txBox="1"/>
          <p:nvPr/>
        </p:nvSpPr>
        <p:spPr>
          <a:xfrm>
            <a:off x="76200" y="152400"/>
            <a:ext cx="3082895" cy="369332"/>
          </a:xfrm>
          <a:prstGeom prst="rect">
            <a:avLst/>
          </a:prstGeom>
          <a:noFill/>
        </p:spPr>
        <p:txBody>
          <a:bodyPr wrap="none" rtlCol="0">
            <a:spAutoFit/>
          </a:bodyPr>
          <a:lstStyle/>
          <a:p>
            <a:r>
              <a:rPr lang="en-US" dirty="0"/>
              <a:t>Attacks on the DNS protocol</a:t>
            </a:r>
          </a:p>
        </p:txBody>
      </p:sp>
      <p:pic>
        <p:nvPicPr>
          <p:cNvPr id="7" name="Picture 2" descr="What is DNS? – Introduction to DNS - AWS">
            <a:extLst>
              <a:ext uri="{FF2B5EF4-FFF2-40B4-BE49-F238E27FC236}">
                <a16:creationId xmlns:a16="http://schemas.microsoft.com/office/drawing/2014/main" id="{24D926D4-961A-580F-0379-614480EF0B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521732"/>
            <a:ext cx="6829884" cy="522216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2081821-F94E-2D62-06C2-A1C3FB54A03E}"/>
              </a:ext>
            </a:extLst>
          </p:cNvPr>
          <p:cNvSpPr txBox="1"/>
          <p:nvPr/>
        </p:nvSpPr>
        <p:spPr>
          <a:xfrm>
            <a:off x="228600" y="1371600"/>
            <a:ext cx="4724400" cy="923330"/>
          </a:xfrm>
          <a:prstGeom prst="rect">
            <a:avLst/>
          </a:prstGeom>
          <a:noFill/>
        </p:spPr>
        <p:txBody>
          <a:bodyPr wrap="square" rtlCol="0">
            <a:spAutoFit/>
          </a:bodyPr>
          <a:lstStyle/>
          <a:p>
            <a:r>
              <a:rPr lang="en-US" dirty="0"/>
              <a:t>When the user sends out a DNS request for a website they want to visit, they will have to </a:t>
            </a:r>
            <a:r>
              <a:rPr lang="en-US" b="1" dirty="0"/>
              <a:t>wait</a:t>
            </a:r>
            <a:r>
              <a:rPr lang="en-US" dirty="0"/>
              <a:t> for a response from a DNS server</a:t>
            </a:r>
          </a:p>
        </p:txBody>
      </p:sp>
      <p:sp>
        <p:nvSpPr>
          <p:cNvPr id="12" name="TextBox 11">
            <a:extLst>
              <a:ext uri="{FF2B5EF4-FFF2-40B4-BE49-F238E27FC236}">
                <a16:creationId xmlns:a16="http://schemas.microsoft.com/office/drawing/2014/main" id="{72C3F51D-0B39-B0D7-4CF6-14138F598513}"/>
              </a:ext>
            </a:extLst>
          </p:cNvPr>
          <p:cNvSpPr txBox="1"/>
          <p:nvPr/>
        </p:nvSpPr>
        <p:spPr>
          <a:xfrm>
            <a:off x="228600" y="2832685"/>
            <a:ext cx="3936879" cy="646331"/>
          </a:xfrm>
          <a:prstGeom prst="rect">
            <a:avLst/>
          </a:prstGeom>
          <a:noFill/>
        </p:spPr>
        <p:txBody>
          <a:bodyPr wrap="square" rtlCol="0">
            <a:spAutoFit/>
          </a:bodyPr>
          <a:lstStyle/>
          <a:p>
            <a:r>
              <a:rPr lang="en-US" dirty="0"/>
              <a:t>This process of DNS resolving can take some time…</a:t>
            </a:r>
          </a:p>
        </p:txBody>
      </p:sp>
      <p:sp>
        <p:nvSpPr>
          <p:cNvPr id="14" name="TextBox 13">
            <a:extLst>
              <a:ext uri="{FF2B5EF4-FFF2-40B4-BE49-F238E27FC236}">
                <a16:creationId xmlns:a16="http://schemas.microsoft.com/office/drawing/2014/main" id="{C068599F-9A26-3DF2-44D9-A8EFE8C69538}"/>
              </a:ext>
            </a:extLst>
          </p:cNvPr>
          <p:cNvSpPr txBox="1"/>
          <p:nvPr/>
        </p:nvSpPr>
        <p:spPr>
          <a:xfrm>
            <a:off x="304800" y="4375557"/>
            <a:ext cx="3886200" cy="1200329"/>
          </a:xfrm>
          <a:prstGeom prst="rect">
            <a:avLst/>
          </a:prstGeom>
          <a:noFill/>
        </p:spPr>
        <p:txBody>
          <a:bodyPr wrap="square" rtlCol="0">
            <a:spAutoFit/>
          </a:bodyPr>
          <a:lstStyle/>
          <a:p>
            <a:r>
              <a:rPr lang="en-US" dirty="0"/>
              <a:t>If an attacker wanted to cause some trouble, they could </a:t>
            </a:r>
            <a:r>
              <a:rPr lang="en-US" dirty="0">
                <a:highlight>
                  <a:srgbClr val="00FF00"/>
                </a:highlight>
              </a:rPr>
              <a:t>spoof a packet to the user that has a </a:t>
            </a:r>
            <a:r>
              <a:rPr lang="en-US" b="1" dirty="0">
                <a:highlight>
                  <a:srgbClr val="00FF00"/>
                </a:highlight>
              </a:rPr>
              <a:t>malicious</a:t>
            </a:r>
            <a:r>
              <a:rPr lang="en-US" dirty="0">
                <a:highlight>
                  <a:srgbClr val="00FF00"/>
                </a:highlight>
              </a:rPr>
              <a:t> DNS response </a:t>
            </a:r>
          </a:p>
        </p:txBody>
      </p:sp>
    </p:spTree>
    <p:extLst>
      <p:ext uri="{BB962C8B-B14F-4D97-AF65-F5344CB8AC3E}">
        <p14:creationId xmlns:p14="http://schemas.microsoft.com/office/powerpoint/2010/main" val="40987385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29</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9" name="TextBox 8">
            <a:extLst>
              <a:ext uri="{FF2B5EF4-FFF2-40B4-BE49-F238E27FC236}">
                <a16:creationId xmlns:a16="http://schemas.microsoft.com/office/drawing/2014/main" id="{F0E1FF8D-15BD-312B-267E-568971F5A6D7}"/>
              </a:ext>
            </a:extLst>
          </p:cNvPr>
          <p:cNvSpPr txBox="1"/>
          <p:nvPr/>
        </p:nvSpPr>
        <p:spPr>
          <a:xfrm>
            <a:off x="76200" y="76200"/>
            <a:ext cx="3377848" cy="369332"/>
          </a:xfrm>
          <a:prstGeom prst="rect">
            <a:avLst/>
          </a:prstGeom>
          <a:noFill/>
        </p:spPr>
        <p:txBody>
          <a:bodyPr wrap="none" rtlCol="0">
            <a:spAutoFit/>
          </a:bodyPr>
          <a:lstStyle/>
          <a:p>
            <a:r>
              <a:rPr lang="en-US" b="1" dirty="0"/>
              <a:t>DNS Cache Poisoning Attack</a:t>
            </a:r>
          </a:p>
        </p:txBody>
      </p:sp>
      <p:sp>
        <p:nvSpPr>
          <p:cNvPr id="10" name="TextBox 9">
            <a:extLst>
              <a:ext uri="{FF2B5EF4-FFF2-40B4-BE49-F238E27FC236}">
                <a16:creationId xmlns:a16="http://schemas.microsoft.com/office/drawing/2014/main" id="{106DC145-8FEA-70A0-ECB9-012A62B844F8}"/>
              </a:ext>
            </a:extLst>
          </p:cNvPr>
          <p:cNvSpPr txBox="1"/>
          <p:nvPr/>
        </p:nvSpPr>
        <p:spPr>
          <a:xfrm>
            <a:off x="533400" y="648962"/>
            <a:ext cx="11328742" cy="369332"/>
          </a:xfrm>
          <a:prstGeom prst="rect">
            <a:avLst/>
          </a:prstGeom>
          <a:noFill/>
        </p:spPr>
        <p:txBody>
          <a:bodyPr wrap="none" rtlCol="0">
            <a:spAutoFit/>
          </a:bodyPr>
          <a:lstStyle/>
          <a:p>
            <a:r>
              <a:rPr lang="en-US" dirty="0"/>
              <a:t>A </a:t>
            </a:r>
            <a:r>
              <a:rPr lang="en-US" b="1" dirty="0"/>
              <a:t>DNS</a:t>
            </a:r>
            <a:r>
              <a:rPr lang="en-US" dirty="0"/>
              <a:t> cache poisoning attack is done by tricking a server into accepting malicious, spoofed DNS information</a:t>
            </a:r>
          </a:p>
        </p:txBody>
      </p:sp>
      <p:sp>
        <p:nvSpPr>
          <p:cNvPr id="11" name="TextBox 10">
            <a:extLst>
              <a:ext uri="{FF2B5EF4-FFF2-40B4-BE49-F238E27FC236}">
                <a16:creationId xmlns:a16="http://schemas.microsoft.com/office/drawing/2014/main" id="{88704134-5D5D-2314-F384-A076B63EB7BC}"/>
              </a:ext>
            </a:extLst>
          </p:cNvPr>
          <p:cNvSpPr txBox="1"/>
          <p:nvPr/>
        </p:nvSpPr>
        <p:spPr>
          <a:xfrm>
            <a:off x="482771" y="1487162"/>
            <a:ext cx="11552357" cy="646331"/>
          </a:xfrm>
          <a:prstGeom prst="rect">
            <a:avLst/>
          </a:prstGeom>
          <a:noFill/>
        </p:spPr>
        <p:txBody>
          <a:bodyPr wrap="square" rtlCol="0">
            <a:spAutoFit/>
          </a:bodyPr>
          <a:lstStyle/>
          <a:p>
            <a:r>
              <a:rPr lang="en-US" dirty="0"/>
              <a:t>Instead of going to the IP address of the legitime website, they will go to the IP address that we place in our malicious DNS response (spoofed)</a:t>
            </a:r>
          </a:p>
        </p:txBody>
      </p:sp>
      <p:sp>
        <p:nvSpPr>
          <p:cNvPr id="13" name="TextBox 12">
            <a:extLst>
              <a:ext uri="{FF2B5EF4-FFF2-40B4-BE49-F238E27FC236}">
                <a16:creationId xmlns:a16="http://schemas.microsoft.com/office/drawing/2014/main" id="{6B74199A-0D6D-F76B-3462-7381F6B72B61}"/>
              </a:ext>
            </a:extLst>
          </p:cNvPr>
          <p:cNvSpPr txBox="1"/>
          <p:nvPr/>
        </p:nvSpPr>
        <p:spPr>
          <a:xfrm>
            <a:off x="539338" y="2669732"/>
            <a:ext cx="10674717" cy="369332"/>
          </a:xfrm>
          <a:prstGeom prst="rect">
            <a:avLst/>
          </a:prstGeom>
          <a:noFill/>
        </p:spPr>
        <p:txBody>
          <a:bodyPr wrap="none" rtlCol="0">
            <a:spAutoFit/>
          </a:bodyPr>
          <a:lstStyle/>
          <a:p>
            <a:r>
              <a:rPr lang="en-US" dirty="0"/>
              <a:t>The DNS response is CACHED, which means the user will visit the malicious website in future visits**  </a:t>
            </a:r>
          </a:p>
        </p:txBody>
      </p:sp>
      <p:pic>
        <p:nvPicPr>
          <p:cNvPr id="5122" name="Picture 2" descr="What is DNS Spoofing | Cache Poisoning Attack Example | Imperva">
            <a:extLst>
              <a:ext uri="{FF2B5EF4-FFF2-40B4-BE49-F238E27FC236}">
                <a16:creationId xmlns:a16="http://schemas.microsoft.com/office/drawing/2014/main" id="{B4E04BBA-9B33-27E0-80E9-4C782A608B8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349"/>
          <a:stretch/>
        </p:blipFill>
        <p:spPr bwMode="auto">
          <a:xfrm>
            <a:off x="1600200" y="3498206"/>
            <a:ext cx="6553200" cy="3151517"/>
          </a:xfrm>
          <a:prstGeom prst="rect">
            <a:avLst/>
          </a:prstGeom>
          <a:noFill/>
          <a:ln w="381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4424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a:t>
            </a:fld>
            <a:endParaRPr lang="en-US" dirty="0"/>
          </a:p>
        </p:txBody>
      </p:sp>
      <p:sp>
        <p:nvSpPr>
          <p:cNvPr id="6" name="Rectangle 5">
            <a:extLst>
              <a:ext uri="{FF2B5EF4-FFF2-40B4-BE49-F238E27FC236}">
                <a16:creationId xmlns:a16="http://schemas.microsoft.com/office/drawing/2014/main" id="{2D36DA36-9E60-D4A9-7493-EC7E4A4916FE}"/>
              </a:ext>
            </a:extLst>
          </p:cNvPr>
          <p:cNvSpPr/>
          <p:nvPr/>
        </p:nvSpPr>
        <p:spPr>
          <a:xfrm>
            <a:off x="9448800" y="762000"/>
            <a:ext cx="990600" cy="3810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E014649-A68E-13DF-9F30-4F61EDA05F13}"/>
              </a:ext>
            </a:extLst>
          </p:cNvPr>
          <p:cNvSpPr/>
          <p:nvPr/>
        </p:nvSpPr>
        <p:spPr>
          <a:xfrm>
            <a:off x="1676400" y="1524000"/>
            <a:ext cx="7772400" cy="304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t>Reverse Shell w/ Session Hijack Attack</a:t>
            </a:r>
          </a:p>
        </p:txBody>
      </p:sp>
    </p:spTree>
    <p:extLst>
      <p:ext uri="{BB962C8B-B14F-4D97-AF65-F5344CB8AC3E}">
        <p14:creationId xmlns:p14="http://schemas.microsoft.com/office/powerpoint/2010/main" val="37190672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30</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6" name="TextBox 25">
            <a:extLst>
              <a:ext uri="{FF2B5EF4-FFF2-40B4-BE49-F238E27FC236}">
                <a16:creationId xmlns:a16="http://schemas.microsoft.com/office/drawing/2014/main" id="{D14C3CAB-6DC9-9D3A-29EC-88F5849AD048}"/>
              </a:ext>
            </a:extLst>
          </p:cNvPr>
          <p:cNvSpPr txBox="1"/>
          <p:nvPr/>
        </p:nvSpPr>
        <p:spPr>
          <a:xfrm>
            <a:off x="152400" y="152400"/>
            <a:ext cx="2031325" cy="369332"/>
          </a:xfrm>
          <a:prstGeom prst="rect">
            <a:avLst/>
          </a:prstGeom>
          <a:noFill/>
        </p:spPr>
        <p:txBody>
          <a:bodyPr wrap="none" rtlCol="0">
            <a:spAutoFit/>
          </a:bodyPr>
          <a:lstStyle/>
          <a:p>
            <a:r>
              <a:rPr lang="en-US" dirty="0"/>
              <a:t>DNS In Wireshark</a:t>
            </a:r>
          </a:p>
        </p:txBody>
      </p:sp>
      <p:pic>
        <p:nvPicPr>
          <p:cNvPr id="7" name="Picture 6">
            <a:extLst>
              <a:ext uri="{FF2B5EF4-FFF2-40B4-BE49-F238E27FC236}">
                <a16:creationId xmlns:a16="http://schemas.microsoft.com/office/drawing/2014/main" id="{A88FFE13-450F-82FB-7D37-C37FA0A59ABF}"/>
              </a:ext>
            </a:extLst>
          </p:cNvPr>
          <p:cNvPicPr>
            <a:picLocks noChangeAspect="1"/>
          </p:cNvPicPr>
          <p:nvPr/>
        </p:nvPicPr>
        <p:blipFill>
          <a:blip r:embed="rId3"/>
          <a:stretch>
            <a:fillRect/>
          </a:stretch>
        </p:blipFill>
        <p:spPr>
          <a:xfrm>
            <a:off x="381000" y="1379875"/>
            <a:ext cx="7314140" cy="4262120"/>
          </a:xfrm>
          <a:prstGeom prst="rect">
            <a:avLst/>
          </a:prstGeom>
        </p:spPr>
      </p:pic>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E2D40A90-C34B-092C-4DF2-5D21FD10EE75}"/>
                  </a:ext>
                </a:extLst>
              </p14:cNvPr>
              <p14:cNvContentPartPr/>
              <p14:nvPr/>
            </p14:nvContentPartPr>
            <p14:xfrm>
              <a:off x="568128" y="1495509"/>
              <a:ext cx="113040" cy="568800"/>
            </p14:xfrm>
          </p:contentPart>
        </mc:Choice>
        <mc:Fallback xmlns="">
          <p:pic>
            <p:nvPicPr>
              <p:cNvPr id="8" name="Ink 7">
                <a:extLst>
                  <a:ext uri="{FF2B5EF4-FFF2-40B4-BE49-F238E27FC236}">
                    <a16:creationId xmlns:a16="http://schemas.microsoft.com/office/drawing/2014/main" id="{E2D40A90-C34B-092C-4DF2-5D21FD10EE75}"/>
                  </a:ext>
                </a:extLst>
              </p:cNvPr>
              <p:cNvPicPr/>
              <p:nvPr/>
            </p:nvPicPr>
            <p:blipFill>
              <a:blip r:embed="rId5"/>
              <a:stretch>
                <a:fillRect/>
              </a:stretch>
            </p:blipFill>
            <p:spPr>
              <a:xfrm>
                <a:off x="532128" y="1459509"/>
                <a:ext cx="184680" cy="6404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087BF16E-D723-165B-479B-C6440041BD8E}"/>
                  </a:ext>
                </a:extLst>
              </p14:cNvPr>
              <p14:cNvContentPartPr/>
              <p14:nvPr/>
            </p14:nvContentPartPr>
            <p14:xfrm>
              <a:off x="7394088" y="1503789"/>
              <a:ext cx="204120" cy="648720"/>
            </p14:xfrm>
          </p:contentPart>
        </mc:Choice>
        <mc:Fallback xmlns="">
          <p:pic>
            <p:nvPicPr>
              <p:cNvPr id="9" name="Ink 8">
                <a:extLst>
                  <a:ext uri="{FF2B5EF4-FFF2-40B4-BE49-F238E27FC236}">
                    <a16:creationId xmlns:a16="http://schemas.microsoft.com/office/drawing/2014/main" id="{087BF16E-D723-165B-479B-C6440041BD8E}"/>
                  </a:ext>
                </a:extLst>
              </p:cNvPr>
              <p:cNvPicPr/>
              <p:nvPr/>
            </p:nvPicPr>
            <p:blipFill>
              <a:blip r:embed="rId7"/>
              <a:stretch>
                <a:fillRect/>
              </a:stretch>
            </p:blipFill>
            <p:spPr>
              <a:xfrm>
                <a:off x="7358088" y="1468149"/>
                <a:ext cx="275760" cy="720360"/>
              </a:xfrm>
              <a:prstGeom prst="rect">
                <a:avLst/>
              </a:prstGeom>
            </p:spPr>
          </p:pic>
        </mc:Fallback>
      </mc:AlternateContent>
      <p:sp>
        <p:nvSpPr>
          <p:cNvPr id="10" name="TextBox 9">
            <a:extLst>
              <a:ext uri="{FF2B5EF4-FFF2-40B4-BE49-F238E27FC236}">
                <a16:creationId xmlns:a16="http://schemas.microsoft.com/office/drawing/2014/main" id="{A4458582-759D-6850-AE87-4E27E19A17BF}"/>
              </a:ext>
            </a:extLst>
          </p:cNvPr>
          <p:cNvSpPr txBox="1"/>
          <p:nvPr/>
        </p:nvSpPr>
        <p:spPr>
          <a:xfrm>
            <a:off x="681168" y="826881"/>
            <a:ext cx="7536037" cy="369332"/>
          </a:xfrm>
          <a:prstGeom prst="rect">
            <a:avLst/>
          </a:prstGeom>
          <a:noFill/>
        </p:spPr>
        <p:txBody>
          <a:bodyPr wrap="none" rtlCol="0">
            <a:spAutoFit/>
          </a:bodyPr>
          <a:lstStyle/>
          <a:p>
            <a:r>
              <a:rPr lang="en-US" dirty="0"/>
              <a:t>The </a:t>
            </a:r>
            <a:r>
              <a:rPr lang="en-US" b="1" dirty="0">
                <a:latin typeface="Courier New" panose="02070309020205020404" pitchFamily="49" charset="0"/>
                <a:cs typeface="Courier New" panose="02070309020205020404" pitchFamily="49" charset="0"/>
              </a:rPr>
              <a:t>dig</a:t>
            </a:r>
            <a:r>
              <a:rPr lang="en-US" dirty="0"/>
              <a:t> command is used to issue DNS requests via the command line</a:t>
            </a:r>
          </a:p>
        </p:txBody>
      </p:sp>
    </p:spTree>
    <p:extLst>
      <p:ext uri="{BB962C8B-B14F-4D97-AF65-F5344CB8AC3E}">
        <p14:creationId xmlns:p14="http://schemas.microsoft.com/office/powerpoint/2010/main" val="23153926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31</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6" name="TextBox 5">
            <a:extLst>
              <a:ext uri="{FF2B5EF4-FFF2-40B4-BE49-F238E27FC236}">
                <a16:creationId xmlns:a16="http://schemas.microsoft.com/office/drawing/2014/main" id="{0C86E164-CF16-0540-F000-96BD2FA63E3A}"/>
              </a:ext>
            </a:extLst>
          </p:cNvPr>
          <p:cNvSpPr txBox="1"/>
          <p:nvPr/>
        </p:nvSpPr>
        <p:spPr>
          <a:xfrm>
            <a:off x="76200" y="152400"/>
            <a:ext cx="7536037" cy="369332"/>
          </a:xfrm>
          <a:prstGeom prst="rect">
            <a:avLst/>
          </a:prstGeom>
          <a:noFill/>
        </p:spPr>
        <p:txBody>
          <a:bodyPr wrap="none" rtlCol="0">
            <a:spAutoFit/>
          </a:bodyPr>
          <a:lstStyle/>
          <a:p>
            <a:r>
              <a:rPr lang="en-US" dirty="0"/>
              <a:t>On Linux, the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etc</a:t>
            </a:r>
            <a:r>
              <a:rPr lang="en-US" dirty="0">
                <a:latin typeface="Courier New" panose="02070309020205020404" pitchFamily="49" charset="0"/>
                <a:cs typeface="Courier New" panose="02070309020205020404" pitchFamily="49" charset="0"/>
              </a:rPr>
              <a:t>/hosts </a:t>
            </a:r>
            <a:r>
              <a:rPr lang="en-US" dirty="0"/>
              <a:t>holds static IP mappings for domain names</a:t>
            </a:r>
          </a:p>
        </p:txBody>
      </p:sp>
      <p:pic>
        <p:nvPicPr>
          <p:cNvPr id="8" name="Picture 7">
            <a:extLst>
              <a:ext uri="{FF2B5EF4-FFF2-40B4-BE49-F238E27FC236}">
                <a16:creationId xmlns:a16="http://schemas.microsoft.com/office/drawing/2014/main" id="{53C93483-9762-E88E-C038-116C11B1176C}"/>
              </a:ext>
            </a:extLst>
          </p:cNvPr>
          <p:cNvPicPr>
            <a:picLocks noChangeAspect="1"/>
          </p:cNvPicPr>
          <p:nvPr/>
        </p:nvPicPr>
        <p:blipFill>
          <a:blip r:embed="rId3"/>
          <a:stretch>
            <a:fillRect/>
          </a:stretch>
        </p:blipFill>
        <p:spPr>
          <a:xfrm>
            <a:off x="304800" y="914400"/>
            <a:ext cx="7238326" cy="4862205"/>
          </a:xfrm>
          <a:prstGeom prst="rect">
            <a:avLst/>
          </a:prstGeom>
        </p:spPr>
      </p:pic>
      <p:sp>
        <p:nvSpPr>
          <p:cNvPr id="9" name="TextBox 8">
            <a:extLst>
              <a:ext uri="{FF2B5EF4-FFF2-40B4-BE49-F238E27FC236}">
                <a16:creationId xmlns:a16="http://schemas.microsoft.com/office/drawing/2014/main" id="{5511FB7B-E8D1-2E7E-B679-F1F6914D7FD3}"/>
              </a:ext>
            </a:extLst>
          </p:cNvPr>
          <p:cNvSpPr txBox="1"/>
          <p:nvPr/>
        </p:nvSpPr>
        <p:spPr>
          <a:xfrm>
            <a:off x="7015308" y="2667000"/>
            <a:ext cx="4907518" cy="923330"/>
          </a:xfrm>
          <a:prstGeom prst="rect">
            <a:avLst/>
          </a:prstGeom>
          <a:noFill/>
          <a:ln>
            <a:solidFill>
              <a:schemeClr val="tx1"/>
            </a:solidFill>
          </a:ln>
        </p:spPr>
        <p:txBody>
          <a:bodyPr wrap="square" rtlCol="0">
            <a:spAutoFit/>
          </a:bodyPr>
          <a:lstStyle/>
          <a:p>
            <a:r>
              <a:rPr lang="en-US" dirty="0"/>
              <a:t>If we can compromise a machine, we can update /</a:t>
            </a:r>
            <a:r>
              <a:rPr lang="en-US" dirty="0" err="1"/>
              <a:t>etc</a:t>
            </a:r>
            <a:r>
              <a:rPr lang="en-US" dirty="0"/>
              <a:t>/hosts and inject IP address for </a:t>
            </a:r>
            <a:r>
              <a:rPr lang="en-US" i="1" dirty="0"/>
              <a:t>malicious</a:t>
            </a:r>
            <a:r>
              <a:rPr lang="en-US" dirty="0"/>
              <a:t> webpages</a:t>
            </a:r>
          </a:p>
        </p:txBody>
      </p:sp>
    </p:spTree>
    <p:extLst>
      <p:ext uri="{BB962C8B-B14F-4D97-AF65-F5344CB8AC3E}">
        <p14:creationId xmlns:p14="http://schemas.microsoft.com/office/powerpoint/2010/main" val="2844487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32</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6" name="TextBox 5">
            <a:extLst>
              <a:ext uri="{FF2B5EF4-FFF2-40B4-BE49-F238E27FC236}">
                <a16:creationId xmlns:a16="http://schemas.microsoft.com/office/drawing/2014/main" id="{0C86E164-CF16-0540-F000-96BD2FA63E3A}"/>
              </a:ext>
            </a:extLst>
          </p:cNvPr>
          <p:cNvSpPr txBox="1"/>
          <p:nvPr/>
        </p:nvSpPr>
        <p:spPr>
          <a:xfrm>
            <a:off x="76200" y="152400"/>
            <a:ext cx="7664278" cy="369332"/>
          </a:xfrm>
          <a:prstGeom prst="rect">
            <a:avLst/>
          </a:prstGeom>
          <a:noFill/>
        </p:spPr>
        <p:txBody>
          <a:bodyPr wrap="none" rtlCol="0">
            <a:spAutoFit/>
          </a:bodyPr>
          <a:lstStyle/>
          <a:p>
            <a:r>
              <a:rPr lang="en-US" dirty="0"/>
              <a:t>On Linux, the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etc</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resolv.conf</a:t>
            </a:r>
            <a:r>
              <a:rPr lang="en-US" dirty="0">
                <a:latin typeface="Courier New" panose="02070309020205020404" pitchFamily="49" charset="0"/>
                <a:cs typeface="Courier New" panose="02070309020205020404" pitchFamily="49" charset="0"/>
              </a:rPr>
              <a:t> </a:t>
            </a:r>
            <a:r>
              <a:rPr lang="en-US" dirty="0"/>
              <a:t>holds</a:t>
            </a:r>
            <a:r>
              <a:rPr lang="en-US" dirty="0">
                <a:latin typeface="Courier New" panose="02070309020205020404" pitchFamily="49" charset="0"/>
                <a:cs typeface="Courier New" panose="02070309020205020404" pitchFamily="49" charset="0"/>
              </a:rPr>
              <a:t> </a:t>
            </a:r>
            <a:r>
              <a:rPr lang="en-US" dirty="0"/>
              <a:t>IP mappings for DNS server</a:t>
            </a:r>
          </a:p>
        </p:txBody>
      </p:sp>
      <p:sp>
        <p:nvSpPr>
          <p:cNvPr id="9" name="TextBox 8">
            <a:extLst>
              <a:ext uri="{FF2B5EF4-FFF2-40B4-BE49-F238E27FC236}">
                <a16:creationId xmlns:a16="http://schemas.microsoft.com/office/drawing/2014/main" id="{5511FB7B-E8D1-2E7E-B679-F1F6914D7FD3}"/>
              </a:ext>
            </a:extLst>
          </p:cNvPr>
          <p:cNvSpPr txBox="1"/>
          <p:nvPr/>
        </p:nvSpPr>
        <p:spPr>
          <a:xfrm>
            <a:off x="6781800" y="5034555"/>
            <a:ext cx="4907518" cy="923330"/>
          </a:xfrm>
          <a:prstGeom prst="rect">
            <a:avLst/>
          </a:prstGeom>
          <a:noFill/>
          <a:ln>
            <a:solidFill>
              <a:schemeClr val="tx1"/>
            </a:solidFill>
          </a:ln>
        </p:spPr>
        <p:txBody>
          <a:bodyPr wrap="square" rtlCol="0">
            <a:spAutoFit/>
          </a:bodyPr>
          <a:lstStyle/>
          <a:p>
            <a:r>
              <a:rPr lang="en-US" dirty="0"/>
              <a:t>If we can compromise a machine, we can update /</a:t>
            </a:r>
            <a:r>
              <a:rPr lang="en-US" dirty="0" err="1"/>
              <a:t>etc</a:t>
            </a:r>
            <a:r>
              <a:rPr lang="en-US" dirty="0"/>
              <a:t>/</a:t>
            </a:r>
            <a:r>
              <a:rPr lang="en-US" dirty="0" err="1"/>
              <a:t>resolv.conf</a:t>
            </a:r>
            <a:r>
              <a:rPr lang="en-US" dirty="0"/>
              <a:t> and inject IP address for </a:t>
            </a:r>
            <a:r>
              <a:rPr lang="en-US" i="1" dirty="0"/>
              <a:t>malicious</a:t>
            </a:r>
            <a:r>
              <a:rPr lang="en-US" dirty="0"/>
              <a:t> DNS servers**</a:t>
            </a:r>
          </a:p>
        </p:txBody>
      </p:sp>
      <p:pic>
        <p:nvPicPr>
          <p:cNvPr id="10" name="Picture 9">
            <a:extLst>
              <a:ext uri="{FF2B5EF4-FFF2-40B4-BE49-F238E27FC236}">
                <a16:creationId xmlns:a16="http://schemas.microsoft.com/office/drawing/2014/main" id="{DD805237-682B-43C0-01D3-CBC0BCF3E74F}"/>
              </a:ext>
            </a:extLst>
          </p:cNvPr>
          <p:cNvPicPr>
            <a:picLocks noChangeAspect="1"/>
          </p:cNvPicPr>
          <p:nvPr/>
        </p:nvPicPr>
        <p:blipFill>
          <a:blip r:embed="rId3"/>
          <a:stretch>
            <a:fillRect/>
          </a:stretch>
        </p:blipFill>
        <p:spPr>
          <a:xfrm>
            <a:off x="914400" y="1527611"/>
            <a:ext cx="9601200" cy="1814482"/>
          </a:xfrm>
          <a:prstGeom prst="rect">
            <a:avLst/>
          </a:prstGeom>
        </p:spPr>
      </p:pic>
      <p:sp>
        <p:nvSpPr>
          <p:cNvPr id="11" name="TextBox 10">
            <a:extLst>
              <a:ext uri="{FF2B5EF4-FFF2-40B4-BE49-F238E27FC236}">
                <a16:creationId xmlns:a16="http://schemas.microsoft.com/office/drawing/2014/main" id="{8C2CACD2-A8F1-BA85-978C-1A07FAEC3D24}"/>
              </a:ext>
            </a:extLst>
          </p:cNvPr>
          <p:cNvSpPr txBox="1"/>
          <p:nvPr/>
        </p:nvSpPr>
        <p:spPr>
          <a:xfrm>
            <a:off x="6858000" y="5940526"/>
            <a:ext cx="2300630" cy="369332"/>
          </a:xfrm>
          <a:prstGeom prst="rect">
            <a:avLst/>
          </a:prstGeom>
          <a:noFill/>
        </p:spPr>
        <p:txBody>
          <a:bodyPr wrap="none" rtlCol="0">
            <a:spAutoFit/>
          </a:bodyPr>
          <a:lstStyle/>
          <a:p>
            <a:r>
              <a:rPr lang="en-US" dirty="0"/>
              <a:t>**much more difficult</a:t>
            </a:r>
          </a:p>
        </p:txBody>
      </p:sp>
    </p:spTree>
    <p:extLst>
      <p:ext uri="{BB962C8B-B14F-4D97-AF65-F5344CB8AC3E}">
        <p14:creationId xmlns:p14="http://schemas.microsoft.com/office/powerpoint/2010/main" val="38027549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33</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6" name="TextBox 5">
            <a:extLst>
              <a:ext uri="{FF2B5EF4-FFF2-40B4-BE49-F238E27FC236}">
                <a16:creationId xmlns:a16="http://schemas.microsoft.com/office/drawing/2014/main" id="{0C86E164-CF16-0540-F000-96BD2FA63E3A}"/>
              </a:ext>
            </a:extLst>
          </p:cNvPr>
          <p:cNvSpPr txBox="1"/>
          <p:nvPr/>
        </p:nvSpPr>
        <p:spPr>
          <a:xfrm>
            <a:off x="76200" y="152400"/>
            <a:ext cx="1236236" cy="369332"/>
          </a:xfrm>
          <a:prstGeom prst="rect">
            <a:avLst/>
          </a:prstGeom>
          <a:noFill/>
        </p:spPr>
        <p:txBody>
          <a:bodyPr wrap="none" rtlCol="0">
            <a:spAutoFit/>
          </a:bodyPr>
          <a:lstStyle/>
          <a:p>
            <a:r>
              <a:rPr lang="en-US" dirty="0"/>
              <a:t>Lab Setup</a:t>
            </a:r>
          </a:p>
        </p:txBody>
      </p:sp>
      <p:sp>
        <p:nvSpPr>
          <p:cNvPr id="7" name="TextBox 6">
            <a:extLst>
              <a:ext uri="{FF2B5EF4-FFF2-40B4-BE49-F238E27FC236}">
                <a16:creationId xmlns:a16="http://schemas.microsoft.com/office/drawing/2014/main" id="{87242ECE-A37F-F5B3-7146-40D23A6C04B9}"/>
              </a:ext>
            </a:extLst>
          </p:cNvPr>
          <p:cNvSpPr txBox="1"/>
          <p:nvPr/>
        </p:nvSpPr>
        <p:spPr>
          <a:xfrm>
            <a:off x="152400" y="609600"/>
            <a:ext cx="7122463" cy="369332"/>
          </a:xfrm>
          <a:prstGeom prst="rect">
            <a:avLst/>
          </a:prstGeom>
          <a:noFill/>
        </p:spPr>
        <p:txBody>
          <a:bodyPr wrap="none" rtlCol="0">
            <a:spAutoFit/>
          </a:bodyPr>
          <a:lstStyle/>
          <a:p>
            <a:r>
              <a:rPr lang="en-US" dirty="0"/>
              <a:t>We will once again use docker to setup our network environment </a:t>
            </a:r>
          </a:p>
        </p:txBody>
      </p:sp>
      <p:pic>
        <p:nvPicPr>
          <p:cNvPr id="12" name="Graphic 11" descr="Database with solid fill">
            <a:extLst>
              <a:ext uri="{FF2B5EF4-FFF2-40B4-BE49-F238E27FC236}">
                <a16:creationId xmlns:a16="http://schemas.microsoft.com/office/drawing/2014/main" id="{C8226E50-EDC8-9E4C-BFAD-4E7CC7C13B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03118" y="2073632"/>
            <a:ext cx="1371600" cy="1371600"/>
          </a:xfrm>
          <a:prstGeom prst="rect">
            <a:avLst/>
          </a:prstGeom>
        </p:spPr>
      </p:pic>
      <p:pic>
        <p:nvPicPr>
          <p:cNvPr id="14" name="Graphic 13" descr="Computer with solid fill">
            <a:extLst>
              <a:ext uri="{FF2B5EF4-FFF2-40B4-BE49-F238E27FC236}">
                <a16:creationId xmlns:a16="http://schemas.microsoft.com/office/drawing/2014/main" id="{B831401B-962C-D86C-AF86-2171802D709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09600" y="1964960"/>
            <a:ext cx="1600200" cy="1600200"/>
          </a:xfrm>
          <a:prstGeom prst="rect">
            <a:avLst/>
          </a:prstGeom>
        </p:spPr>
      </p:pic>
      <p:pic>
        <p:nvPicPr>
          <p:cNvPr id="15" name="Graphic 14" descr="Computer with solid fill">
            <a:extLst>
              <a:ext uri="{FF2B5EF4-FFF2-40B4-BE49-F238E27FC236}">
                <a16:creationId xmlns:a16="http://schemas.microsoft.com/office/drawing/2014/main" id="{39E0E61F-97A1-6FB3-0D2B-C9DFE33D197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505201" y="1996945"/>
            <a:ext cx="1600200" cy="1600200"/>
          </a:xfrm>
          <a:prstGeom prst="rect">
            <a:avLst/>
          </a:prstGeom>
        </p:spPr>
      </p:pic>
      <p:pic>
        <p:nvPicPr>
          <p:cNvPr id="16" name="Graphic 15" descr="Database with solid fill">
            <a:extLst>
              <a:ext uri="{FF2B5EF4-FFF2-40B4-BE49-F238E27FC236}">
                <a16:creationId xmlns:a16="http://schemas.microsoft.com/office/drawing/2014/main" id="{4528A3CE-005A-1CB1-8BB4-610799F007E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00785" y="1964961"/>
            <a:ext cx="1371600" cy="1371600"/>
          </a:xfrm>
          <a:prstGeom prst="rect">
            <a:avLst/>
          </a:prstGeom>
        </p:spPr>
      </p:pic>
      <p:sp>
        <p:nvSpPr>
          <p:cNvPr id="17" name="Rectangle 16">
            <a:extLst>
              <a:ext uri="{FF2B5EF4-FFF2-40B4-BE49-F238E27FC236}">
                <a16:creationId xmlns:a16="http://schemas.microsoft.com/office/drawing/2014/main" id="{5CDCBB33-329C-ECA6-BB1B-7E0F5B736F29}"/>
              </a:ext>
            </a:extLst>
          </p:cNvPr>
          <p:cNvSpPr/>
          <p:nvPr/>
        </p:nvSpPr>
        <p:spPr>
          <a:xfrm>
            <a:off x="152400" y="1307068"/>
            <a:ext cx="11582400" cy="2971800"/>
          </a:xfrm>
          <a:prstGeom prst="rect">
            <a:avLst/>
          </a:prstGeom>
          <a:no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2C541B71-7B5D-7A13-9AF8-3C29FE190E3D}"/>
              </a:ext>
            </a:extLst>
          </p:cNvPr>
          <p:cNvCxnSpPr/>
          <p:nvPr/>
        </p:nvCxnSpPr>
        <p:spPr>
          <a:xfrm>
            <a:off x="8763000" y="794266"/>
            <a:ext cx="0" cy="512802"/>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sp>
        <p:nvSpPr>
          <p:cNvPr id="20" name="Cloud 19">
            <a:extLst>
              <a:ext uri="{FF2B5EF4-FFF2-40B4-BE49-F238E27FC236}">
                <a16:creationId xmlns:a16="http://schemas.microsoft.com/office/drawing/2014/main" id="{DBA555FD-08C1-0826-1843-9C7B2AFAB825}"/>
              </a:ext>
            </a:extLst>
          </p:cNvPr>
          <p:cNvSpPr/>
          <p:nvPr/>
        </p:nvSpPr>
        <p:spPr>
          <a:xfrm>
            <a:off x="10325102" y="62307"/>
            <a:ext cx="1600196" cy="8382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Internet</a:t>
            </a:r>
          </a:p>
        </p:txBody>
      </p:sp>
      <p:pic>
        <p:nvPicPr>
          <p:cNvPr id="23" name="Graphic 22" descr="Wireless router with solid fill">
            <a:extLst>
              <a:ext uri="{FF2B5EF4-FFF2-40B4-BE49-F238E27FC236}">
                <a16:creationId xmlns:a16="http://schemas.microsoft.com/office/drawing/2014/main" id="{2EAEF6B6-DC1C-D27B-CB98-2FB3A71BDCE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305800" y="0"/>
            <a:ext cx="914400" cy="914400"/>
          </a:xfrm>
          <a:prstGeom prst="rect">
            <a:avLst/>
          </a:prstGeom>
        </p:spPr>
      </p:pic>
      <p:cxnSp>
        <p:nvCxnSpPr>
          <p:cNvPr id="26" name="Straight Arrow Connector 25">
            <a:extLst>
              <a:ext uri="{FF2B5EF4-FFF2-40B4-BE49-F238E27FC236}">
                <a16:creationId xmlns:a16="http://schemas.microsoft.com/office/drawing/2014/main" id="{08378D21-83B7-F692-0CE4-4120C3AC9F8F}"/>
              </a:ext>
            </a:extLst>
          </p:cNvPr>
          <p:cNvCxnSpPr>
            <a:stCxn id="23" idx="3"/>
          </p:cNvCxnSpPr>
          <p:nvPr/>
        </p:nvCxnSpPr>
        <p:spPr>
          <a:xfrm>
            <a:off x="9220200" y="457200"/>
            <a:ext cx="914400" cy="0"/>
          </a:xfrm>
          <a:prstGeom prst="straightConnector1">
            <a:avLst/>
          </a:prstGeom>
          <a:ln w="57150">
            <a:headEnd type="triangle"/>
            <a:tailEnd type="triangle"/>
          </a:ln>
        </p:spPr>
        <p:style>
          <a:lnRef idx="1">
            <a:schemeClr val="accent2"/>
          </a:lnRef>
          <a:fillRef idx="0">
            <a:schemeClr val="accent2"/>
          </a:fillRef>
          <a:effectRef idx="0">
            <a:schemeClr val="accent2"/>
          </a:effectRef>
          <a:fontRef idx="minor">
            <a:schemeClr val="tx1"/>
          </a:fontRef>
        </p:style>
      </p:cxnSp>
      <p:sp>
        <p:nvSpPr>
          <p:cNvPr id="27" name="TextBox 26">
            <a:extLst>
              <a:ext uri="{FF2B5EF4-FFF2-40B4-BE49-F238E27FC236}">
                <a16:creationId xmlns:a16="http://schemas.microsoft.com/office/drawing/2014/main" id="{4A6E5713-A782-0C26-4CD0-7FACE506E5BA}"/>
              </a:ext>
            </a:extLst>
          </p:cNvPr>
          <p:cNvSpPr txBox="1"/>
          <p:nvPr/>
        </p:nvSpPr>
        <p:spPr>
          <a:xfrm>
            <a:off x="140368" y="1267492"/>
            <a:ext cx="1338828" cy="369332"/>
          </a:xfrm>
          <a:prstGeom prst="rect">
            <a:avLst/>
          </a:prstGeom>
          <a:noFill/>
        </p:spPr>
        <p:txBody>
          <a:bodyPr wrap="none" rtlCol="0">
            <a:spAutoFit/>
          </a:bodyPr>
          <a:lstStyle/>
          <a:p>
            <a:r>
              <a:rPr lang="en-US" b="1" dirty="0"/>
              <a:t>10.9.0</a:t>
            </a:r>
            <a:r>
              <a:rPr lang="en-US" dirty="0"/>
              <a:t>.0/24</a:t>
            </a:r>
          </a:p>
        </p:txBody>
      </p:sp>
      <p:sp>
        <p:nvSpPr>
          <p:cNvPr id="28" name="TextBox 27">
            <a:extLst>
              <a:ext uri="{FF2B5EF4-FFF2-40B4-BE49-F238E27FC236}">
                <a16:creationId xmlns:a16="http://schemas.microsoft.com/office/drawing/2014/main" id="{347107F8-1C1D-29B2-17B2-AB580F0393C0}"/>
              </a:ext>
            </a:extLst>
          </p:cNvPr>
          <p:cNvSpPr txBox="1"/>
          <p:nvPr/>
        </p:nvSpPr>
        <p:spPr>
          <a:xfrm>
            <a:off x="694318" y="3315962"/>
            <a:ext cx="1441420" cy="738664"/>
          </a:xfrm>
          <a:prstGeom prst="rect">
            <a:avLst/>
          </a:prstGeom>
          <a:noFill/>
        </p:spPr>
        <p:txBody>
          <a:bodyPr wrap="none" rtlCol="0">
            <a:spAutoFit/>
          </a:bodyPr>
          <a:lstStyle/>
          <a:p>
            <a:r>
              <a:rPr lang="en-US" sz="2400" b="1" dirty="0"/>
              <a:t>10.9.0.1</a:t>
            </a:r>
          </a:p>
          <a:p>
            <a:r>
              <a:rPr lang="en-US" dirty="0"/>
              <a:t>Attacker VM</a:t>
            </a:r>
          </a:p>
        </p:txBody>
      </p:sp>
      <p:sp>
        <p:nvSpPr>
          <p:cNvPr id="29" name="TextBox 28">
            <a:extLst>
              <a:ext uri="{FF2B5EF4-FFF2-40B4-BE49-F238E27FC236}">
                <a16:creationId xmlns:a16="http://schemas.microsoft.com/office/drawing/2014/main" id="{046C41B4-111E-2D5A-D9D5-8EFA502469DF}"/>
              </a:ext>
            </a:extLst>
          </p:cNvPr>
          <p:cNvSpPr txBox="1"/>
          <p:nvPr/>
        </p:nvSpPr>
        <p:spPr>
          <a:xfrm>
            <a:off x="3489159" y="3315962"/>
            <a:ext cx="1838965" cy="738664"/>
          </a:xfrm>
          <a:prstGeom prst="rect">
            <a:avLst/>
          </a:prstGeom>
          <a:noFill/>
        </p:spPr>
        <p:txBody>
          <a:bodyPr wrap="none" rtlCol="0">
            <a:spAutoFit/>
          </a:bodyPr>
          <a:lstStyle/>
          <a:p>
            <a:r>
              <a:rPr lang="en-US" sz="2400" b="1" dirty="0"/>
              <a:t>10.9.0.5</a:t>
            </a:r>
          </a:p>
          <a:p>
            <a:r>
              <a:rPr lang="en-US" dirty="0"/>
              <a:t>Client Container</a:t>
            </a:r>
          </a:p>
        </p:txBody>
      </p:sp>
      <p:sp>
        <p:nvSpPr>
          <p:cNvPr id="30" name="TextBox 29">
            <a:extLst>
              <a:ext uri="{FF2B5EF4-FFF2-40B4-BE49-F238E27FC236}">
                <a16:creationId xmlns:a16="http://schemas.microsoft.com/office/drawing/2014/main" id="{66F781B2-52A7-9865-B933-5DDEAEDA874C}"/>
              </a:ext>
            </a:extLst>
          </p:cNvPr>
          <p:cNvSpPr txBox="1"/>
          <p:nvPr/>
        </p:nvSpPr>
        <p:spPr>
          <a:xfrm>
            <a:off x="5932750" y="3316152"/>
            <a:ext cx="2031325" cy="738664"/>
          </a:xfrm>
          <a:prstGeom prst="rect">
            <a:avLst/>
          </a:prstGeom>
          <a:noFill/>
        </p:spPr>
        <p:txBody>
          <a:bodyPr wrap="none" rtlCol="0">
            <a:spAutoFit/>
          </a:bodyPr>
          <a:lstStyle/>
          <a:p>
            <a:r>
              <a:rPr lang="en-US" sz="2400" b="1" dirty="0"/>
              <a:t>10.9.0.53</a:t>
            </a:r>
          </a:p>
          <a:p>
            <a:r>
              <a:rPr lang="en-US" dirty="0"/>
              <a:t>Local DNS Server</a:t>
            </a:r>
          </a:p>
        </p:txBody>
      </p:sp>
      <p:sp>
        <p:nvSpPr>
          <p:cNvPr id="31" name="TextBox 30">
            <a:extLst>
              <a:ext uri="{FF2B5EF4-FFF2-40B4-BE49-F238E27FC236}">
                <a16:creationId xmlns:a16="http://schemas.microsoft.com/office/drawing/2014/main" id="{E0E12D35-3B4E-1CEA-963E-C270FA353364}"/>
              </a:ext>
            </a:extLst>
          </p:cNvPr>
          <p:cNvSpPr txBox="1"/>
          <p:nvPr/>
        </p:nvSpPr>
        <p:spPr>
          <a:xfrm>
            <a:off x="8472068" y="3183722"/>
            <a:ext cx="3408305" cy="1015663"/>
          </a:xfrm>
          <a:prstGeom prst="rect">
            <a:avLst/>
          </a:prstGeom>
          <a:noFill/>
        </p:spPr>
        <p:txBody>
          <a:bodyPr wrap="none" rtlCol="0">
            <a:spAutoFit/>
          </a:bodyPr>
          <a:lstStyle/>
          <a:p>
            <a:r>
              <a:rPr lang="en-US" sz="2400" b="1" dirty="0"/>
              <a:t>10.9.0.153</a:t>
            </a:r>
          </a:p>
          <a:p>
            <a:r>
              <a:rPr lang="en-US" dirty="0"/>
              <a:t>Attacker’s Nameserver </a:t>
            </a:r>
            <a:r>
              <a:rPr lang="en-US" sz="900" dirty="0"/>
              <a:t>(authoritative)</a:t>
            </a:r>
          </a:p>
          <a:p>
            <a:r>
              <a:rPr lang="en-US" dirty="0"/>
              <a:t>zone: attacker32.com</a:t>
            </a:r>
          </a:p>
        </p:txBody>
      </p:sp>
      <p:grpSp>
        <p:nvGrpSpPr>
          <p:cNvPr id="34" name="Group 33">
            <a:extLst>
              <a:ext uri="{FF2B5EF4-FFF2-40B4-BE49-F238E27FC236}">
                <a16:creationId xmlns:a16="http://schemas.microsoft.com/office/drawing/2014/main" id="{EDCFB996-C294-1D31-62C3-3EAA7620E7F4}"/>
              </a:ext>
            </a:extLst>
          </p:cNvPr>
          <p:cNvGrpSpPr/>
          <p:nvPr/>
        </p:nvGrpSpPr>
        <p:grpSpPr>
          <a:xfrm>
            <a:off x="1162377" y="1764025"/>
            <a:ext cx="5697720" cy="476640"/>
            <a:chOff x="1162377" y="1764025"/>
            <a:chExt cx="5697720" cy="476640"/>
          </a:xfrm>
        </p:grpSpPr>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3A97C265-34B2-8C45-B9B0-AD84658BA4C9}"/>
                    </a:ext>
                  </a:extLst>
                </p14:cNvPr>
                <p14:cNvContentPartPr/>
                <p14:nvPr/>
              </p14:nvContentPartPr>
              <p14:xfrm>
                <a:off x="1162377" y="1779145"/>
                <a:ext cx="3052440" cy="461520"/>
              </p14:xfrm>
            </p:contentPart>
          </mc:Choice>
          <mc:Fallback xmlns="">
            <p:pic>
              <p:nvPicPr>
                <p:cNvPr id="32" name="Ink 31">
                  <a:extLst>
                    <a:ext uri="{FF2B5EF4-FFF2-40B4-BE49-F238E27FC236}">
                      <a16:creationId xmlns:a16="http://schemas.microsoft.com/office/drawing/2014/main" id="{3A97C265-34B2-8C45-B9B0-AD84658BA4C9}"/>
                    </a:ext>
                  </a:extLst>
                </p:cNvPr>
                <p:cNvPicPr/>
                <p:nvPr/>
              </p:nvPicPr>
              <p:blipFill>
                <a:blip r:embed="rId10"/>
                <a:stretch>
                  <a:fillRect/>
                </a:stretch>
              </p:blipFill>
              <p:spPr>
                <a:xfrm>
                  <a:off x="1153737" y="1770145"/>
                  <a:ext cx="3070080" cy="4791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3" name="Ink 32">
                  <a:extLst>
                    <a:ext uri="{FF2B5EF4-FFF2-40B4-BE49-F238E27FC236}">
                      <a16:creationId xmlns:a16="http://schemas.microsoft.com/office/drawing/2014/main" id="{2CC922A1-BA50-20C3-BC7B-8B3277D783CF}"/>
                    </a:ext>
                  </a:extLst>
                </p14:cNvPr>
                <p14:cNvContentPartPr/>
                <p14:nvPr/>
              </p14:nvContentPartPr>
              <p14:xfrm>
                <a:off x="4227057" y="1764025"/>
                <a:ext cx="2633040" cy="350640"/>
              </p14:xfrm>
            </p:contentPart>
          </mc:Choice>
          <mc:Fallback xmlns="">
            <p:pic>
              <p:nvPicPr>
                <p:cNvPr id="33" name="Ink 32">
                  <a:extLst>
                    <a:ext uri="{FF2B5EF4-FFF2-40B4-BE49-F238E27FC236}">
                      <a16:creationId xmlns:a16="http://schemas.microsoft.com/office/drawing/2014/main" id="{2CC922A1-BA50-20C3-BC7B-8B3277D783CF}"/>
                    </a:ext>
                  </a:extLst>
                </p:cNvPr>
                <p:cNvPicPr/>
                <p:nvPr/>
              </p:nvPicPr>
              <p:blipFill>
                <a:blip r:embed="rId12"/>
                <a:stretch>
                  <a:fillRect/>
                </a:stretch>
              </p:blipFill>
              <p:spPr>
                <a:xfrm>
                  <a:off x="4218057" y="1755385"/>
                  <a:ext cx="2650680" cy="368280"/>
                </a:xfrm>
                <a:prstGeom prst="rect">
                  <a:avLst/>
                </a:prstGeom>
              </p:spPr>
            </p:pic>
          </mc:Fallback>
        </mc:AlternateContent>
      </p:grpSp>
      <p:grpSp>
        <p:nvGrpSpPr>
          <p:cNvPr id="37" name="Group 36">
            <a:extLst>
              <a:ext uri="{FF2B5EF4-FFF2-40B4-BE49-F238E27FC236}">
                <a16:creationId xmlns:a16="http://schemas.microsoft.com/office/drawing/2014/main" id="{66BDCF50-80B6-E323-E733-0B157F68193B}"/>
              </a:ext>
            </a:extLst>
          </p:cNvPr>
          <p:cNvGrpSpPr/>
          <p:nvPr/>
        </p:nvGrpSpPr>
        <p:grpSpPr>
          <a:xfrm>
            <a:off x="6857577" y="1284145"/>
            <a:ext cx="2465640" cy="752400"/>
            <a:chOff x="6857577" y="1284145"/>
            <a:chExt cx="2465640" cy="752400"/>
          </a:xfrm>
        </p:grpSpPr>
        <mc:AlternateContent xmlns:mc="http://schemas.openxmlformats.org/markup-compatibility/2006" xmlns:p14="http://schemas.microsoft.com/office/powerpoint/2010/main">
          <mc:Choice Requires="p14">
            <p:contentPart p14:bwMode="auto" r:id="rId13">
              <p14:nvContentPartPr>
                <p14:cNvPr id="35" name="Ink 34">
                  <a:extLst>
                    <a:ext uri="{FF2B5EF4-FFF2-40B4-BE49-F238E27FC236}">
                      <a16:creationId xmlns:a16="http://schemas.microsoft.com/office/drawing/2014/main" id="{ABAA0A3C-D477-5777-25A8-FD3E2B2B1D99}"/>
                    </a:ext>
                  </a:extLst>
                </p14:cNvPr>
                <p14:cNvContentPartPr/>
                <p14:nvPr/>
              </p14:nvContentPartPr>
              <p14:xfrm>
                <a:off x="6857577" y="1764025"/>
                <a:ext cx="2465640" cy="272520"/>
              </p14:xfrm>
            </p:contentPart>
          </mc:Choice>
          <mc:Fallback xmlns="">
            <p:pic>
              <p:nvPicPr>
                <p:cNvPr id="35" name="Ink 34">
                  <a:extLst>
                    <a:ext uri="{FF2B5EF4-FFF2-40B4-BE49-F238E27FC236}">
                      <a16:creationId xmlns:a16="http://schemas.microsoft.com/office/drawing/2014/main" id="{ABAA0A3C-D477-5777-25A8-FD3E2B2B1D99}"/>
                    </a:ext>
                  </a:extLst>
                </p:cNvPr>
                <p:cNvPicPr/>
                <p:nvPr/>
              </p:nvPicPr>
              <p:blipFill>
                <a:blip r:embed="rId14"/>
                <a:stretch>
                  <a:fillRect/>
                </a:stretch>
              </p:blipFill>
              <p:spPr>
                <a:xfrm>
                  <a:off x="6848937" y="1755025"/>
                  <a:ext cx="2483280" cy="2901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6" name="Ink 35">
                  <a:extLst>
                    <a:ext uri="{FF2B5EF4-FFF2-40B4-BE49-F238E27FC236}">
                      <a16:creationId xmlns:a16="http://schemas.microsoft.com/office/drawing/2014/main" id="{06B7746D-AA59-B863-642B-E09D35B4C48F}"/>
                    </a:ext>
                  </a:extLst>
                </p14:cNvPr>
                <p14:cNvContentPartPr/>
                <p14:nvPr/>
              </p14:nvContentPartPr>
              <p14:xfrm>
                <a:off x="8750457" y="1284145"/>
                <a:ext cx="9360" cy="520920"/>
              </p14:xfrm>
            </p:contentPart>
          </mc:Choice>
          <mc:Fallback xmlns="">
            <p:pic>
              <p:nvPicPr>
                <p:cNvPr id="36" name="Ink 35">
                  <a:extLst>
                    <a:ext uri="{FF2B5EF4-FFF2-40B4-BE49-F238E27FC236}">
                      <a16:creationId xmlns:a16="http://schemas.microsoft.com/office/drawing/2014/main" id="{06B7746D-AA59-B863-642B-E09D35B4C48F}"/>
                    </a:ext>
                  </a:extLst>
                </p:cNvPr>
                <p:cNvPicPr/>
                <p:nvPr/>
              </p:nvPicPr>
              <p:blipFill>
                <a:blip r:embed="rId16"/>
                <a:stretch>
                  <a:fillRect/>
                </a:stretch>
              </p:blipFill>
              <p:spPr>
                <a:xfrm>
                  <a:off x="8741457" y="1275145"/>
                  <a:ext cx="27000" cy="538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7">
            <p14:nvContentPartPr>
              <p14:cNvPr id="38" name="Ink 37">
                <a:extLst>
                  <a:ext uri="{FF2B5EF4-FFF2-40B4-BE49-F238E27FC236}">
                    <a16:creationId xmlns:a16="http://schemas.microsoft.com/office/drawing/2014/main" id="{4A974652-F173-14A7-A0B2-8D008BC51C11}"/>
                  </a:ext>
                </a:extLst>
              </p14:cNvPr>
              <p14:cNvContentPartPr/>
              <p14:nvPr/>
            </p14:nvContentPartPr>
            <p14:xfrm>
              <a:off x="3352617" y="5373745"/>
              <a:ext cx="360" cy="360"/>
            </p14:xfrm>
          </p:contentPart>
        </mc:Choice>
        <mc:Fallback xmlns="">
          <p:pic>
            <p:nvPicPr>
              <p:cNvPr id="38" name="Ink 37">
                <a:extLst>
                  <a:ext uri="{FF2B5EF4-FFF2-40B4-BE49-F238E27FC236}">
                    <a16:creationId xmlns:a16="http://schemas.microsoft.com/office/drawing/2014/main" id="{4A974652-F173-14A7-A0B2-8D008BC51C11}"/>
                  </a:ext>
                </a:extLst>
              </p:cNvPr>
              <p:cNvPicPr/>
              <p:nvPr/>
            </p:nvPicPr>
            <p:blipFill>
              <a:blip r:embed="rId18"/>
              <a:stretch>
                <a:fillRect/>
              </a:stretch>
            </p:blipFill>
            <p:spPr>
              <a:xfrm>
                <a:off x="3343617" y="5365105"/>
                <a:ext cx="18000" cy="18000"/>
              </a:xfrm>
              <a:prstGeom prst="rect">
                <a:avLst/>
              </a:prstGeom>
            </p:spPr>
          </p:pic>
        </mc:Fallback>
      </mc:AlternateContent>
      <p:sp>
        <p:nvSpPr>
          <p:cNvPr id="40" name="TextBox 39">
            <a:extLst>
              <a:ext uri="{FF2B5EF4-FFF2-40B4-BE49-F238E27FC236}">
                <a16:creationId xmlns:a16="http://schemas.microsoft.com/office/drawing/2014/main" id="{159E03EC-E3E8-87D2-78B4-2428F04053F4}"/>
              </a:ext>
            </a:extLst>
          </p:cNvPr>
          <p:cNvSpPr txBox="1"/>
          <p:nvPr/>
        </p:nvSpPr>
        <p:spPr>
          <a:xfrm>
            <a:off x="62539" y="5053512"/>
            <a:ext cx="12143068" cy="461665"/>
          </a:xfrm>
          <a:prstGeom prst="rect">
            <a:avLst/>
          </a:prstGeom>
          <a:noFill/>
        </p:spPr>
        <p:txBody>
          <a:bodyPr wrap="none" rtlCol="0">
            <a:spAutoFit/>
          </a:bodyPr>
          <a:lstStyle/>
          <a:p>
            <a:r>
              <a:rPr lang="en-US" sz="2400" dirty="0"/>
              <a:t>Because all these devices are on the same network (10.9.0.X), we can </a:t>
            </a:r>
            <a:r>
              <a:rPr lang="en-US" sz="2400" b="1" dirty="0"/>
              <a:t>sniff</a:t>
            </a:r>
            <a:r>
              <a:rPr lang="en-US" sz="2400" dirty="0"/>
              <a:t> their traffic!</a:t>
            </a:r>
          </a:p>
        </p:txBody>
      </p:sp>
    </p:spTree>
    <p:extLst>
      <p:ext uri="{BB962C8B-B14F-4D97-AF65-F5344CB8AC3E}">
        <p14:creationId xmlns:p14="http://schemas.microsoft.com/office/powerpoint/2010/main" val="21814967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34</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6" name="TextBox 5">
            <a:extLst>
              <a:ext uri="{FF2B5EF4-FFF2-40B4-BE49-F238E27FC236}">
                <a16:creationId xmlns:a16="http://schemas.microsoft.com/office/drawing/2014/main" id="{0C86E164-CF16-0540-F000-96BD2FA63E3A}"/>
              </a:ext>
            </a:extLst>
          </p:cNvPr>
          <p:cNvSpPr txBox="1"/>
          <p:nvPr/>
        </p:nvSpPr>
        <p:spPr>
          <a:xfrm>
            <a:off x="76200" y="76200"/>
            <a:ext cx="3570208" cy="369332"/>
          </a:xfrm>
          <a:prstGeom prst="rect">
            <a:avLst/>
          </a:prstGeom>
          <a:noFill/>
        </p:spPr>
        <p:txBody>
          <a:bodyPr wrap="none" rtlCol="0">
            <a:spAutoFit/>
          </a:bodyPr>
          <a:lstStyle/>
          <a:p>
            <a:r>
              <a:rPr lang="en-US" dirty="0"/>
              <a:t>Attack Surface of DNS Poisoning</a:t>
            </a:r>
          </a:p>
        </p:txBody>
      </p:sp>
      <p:pic>
        <p:nvPicPr>
          <p:cNvPr id="8" name="Picture 7">
            <a:extLst>
              <a:ext uri="{FF2B5EF4-FFF2-40B4-BE49-F238E27FC236}">
                <a16:creationId xmlns:a16="http://schemas.microsoft.com/office/drawing/2014/main" id="{98B0E120-6407-8FD0-BC99-B129967DB581}"/>
              </a:ext>
            </a:extLst>
          </p:cNvPr>
          <p:cNvPicPr>
            <a:picLocks noChangeAspect="1"/>
          </p:cNvPicPr>
          <p:nvPr/>
        </p:nvPicPr>
        <p:blipFill>
          <a:blip r:embed="rId3"/>
          <a:stretch>
            <a:fillRect/>
          </a:stretch>
        </p:blipFill>
        <p:spPr>
          <a:xfrm>
            <a:off x="1219200" y="445532"/>
            <a:ext cx="8597760" cy="4190006"/>
          </a:xfrm>
          <a:prstGeom prst="rect">
            <a:avLst/>
          </a:prstGeom>
        </p:spPr>
      </p:pic>
      <p:sp>
        <p:nvSpPr>
          <p:cNvPr id="9" name="TextBox 8">
            <a:extLst>
              <a:ext uri="{FF2B5EF4-FFF2-40B4-BE49-F238E27FC236}">
                <a16:creationId xmlns:a16="http://schemas.microsoft.com/office/drawing/2014/main" id="{6ABDFB37-F135-54BD-C784-79AB99D81405}"/>
              </a:ext>
            </a:extLst>
          </p:cNvPr>
          <p:cNvSpPr txBox="1"/>
          <p:nvPr/>
        </p:nvSpPr>
        <p:spPr>
          <a:xfrm>
            <a:off x="4800600" y="826532"/>
            <a:ext cx="1146468" cy="369332"/>
          </a:xfrm>
          <a:prstGeom prst="rect">
            <a:avLst/>
          </a:prstGeom>
          <a:noFill/>
        </p:spPr>
        <p:txBody>
          <a:bodyPr wrap="none" rtlCol="0">
            <a:spAutoFit/>
          </a:bodyPr>
          <a:lstStyle/>
          <a:p>
            <a:r>
              <a:rPr lang="en-US" b="1" dirty="0"/>
              <a:t>10.9.0.53</a:t>
            </a:r>
          </a:p>
        </p:txBody>
      </p:sp>
      <p:sp>
        <p:nvSpPr>
          <p:cNvPr id="10" name="TextBox 9">
            <a:extLst>
              <a:ext uri="{FF2B5EF4-FFF2-40B4-BE49-F238E27FC236}">
                <a16:creationId xmlns:a16="http://schemas.microsoft.com/office/drawing/2014/main" id="{13829B98-3766-6D32-523E-E33D659D5940}"/>
              </a:ext>
            </a:extLst>
          </p:cNvPr>
          <p:cNvSpPr txBox="1"/>
          <p:nvPr/>
        </p:nvSpPr>
        <p:spPr>
          <a:xfrm>
            <a:off x="7086600" y="848303"/>
            <a:ext cx="1018227" cy="369332"/>
          </a:xfrm>
          <a:prstGeom prst="rect">
            <a:avLst/>
          </a:prstGeom>
          <a:noFill/>
        </p:spPr>
        <p:txBody>
          <a:bodyPr wrap="none" rtlCol="0">
            <a:spAutoFit/>
          </a:bodyPr>
          <a:lstStyle/>
          <a:p>
            <a:r>
              <a:rPr lang="en-US" b="1" dirty="0"/>
              <a:t>10.9.0.5</a:t>
            </a:r>
          </a:p>
        </p:txBody>
      </p:sp>
      <p:sp>
        <p:nvSpPr>
          <p:cNvPr id="11" name="Oval 10">
            <a:extLst>
              <a:ext uri="{FF2B5EF4-FFF2-40B4-BE49-F238E27FC236}">
                <a16:creationId xmlns:a16="http://schemas.microsoft.com/office/drawing/2014/main" id="{DD19F3AF-23D1-8DEF-A100-E4DCFC6BED6C}"/>
              </a:ext>
            </a:extLst>
          </p:cNvPr>
          <p:cNvSpPr/>
          <p:nvPr/>
        </p:nvSpPr>
        <p:spPr>
          <a:xfrm>
            <a:off x="6400800" y="35814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2" name="Oval 11">
            <a:extLst>
              <a:ext uri="{FF2B5EF4-FFF2-40B4-BE49-F238E27FC236}">
                <a16:creationId xmlns:a16="http://schemas.microsoft.com/office/drawing/2014/main" id="{693A4331-1D9F-3AAC-8EB3-E33918DE9C04}"/>
              </a:ext>
            </a:extLst>
          </p:cNvPr>
          <p:cNvSpPr/>
          <p:nvPr/>
        </p:nvSpPr>
        <p:spPr>
          <a:xfrm>
            <a:off x="4038600" y="35814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3" name="TextBox 12">
            <a:extLst>
              <a:ext uri="{FF2B5EF4-FFF2-40B4-BE49-F238E27FC236}">
                <a16:creationId xmlns:a16="http://schemas.microsoft.com/office/drawing/2014/main" id="{272DFD1B-B002-B1E4-D7ED-35537FD1F0B0}"/>
              </a:ext>
            </a:extLst>
          </p:cNvPr>
          <p:cNvSpPr txBox="1"/>
          <p:nvPr/>
        </p:nvSpPr>
        <p:spPr>
          <a:xfrm>
            <a:off x="127907" y="3976007"/>
            <a:ext cx="2820003" cy="461665"/>
          </a:xfrm>
          <a:prstGeom prst="rect">
            <a:avLst/>
          </a:prstGeom>
          <a:noFill/>
        </p:spPr>
        <p:txBody>
          <a:bodyPr wrap="none" rtlCol="0">
            <a:spAutoFit/>
          </a:bodyPr>
          <a:lstStyle/>
          <a:p>
            <a:r>
              <a:rPr lang="en-US" sz="2400" u="sng" dirty="0"/>
              <a:t>We have 2 options:</a:t>
            </a:r>
          </a:p>
        </p:txBody>
      </p:sp>
      <p:sp>
        <p:nvSpPr>
          <p:cNvPr id="14" name="TextBox 13">
            <a:extLst>
              <a:ext uri="{FF2B5EF4-FFF2-40B4-BE49-F238E27FC236}">
                <a16:creationId xmlns:a16="http://schemas.microsoft.com/office/drawing/2014/main" id="{D0D5B7DE-289D-2FBA-5B7C-D6F8C708C4AA}"/>
              </a:ext>
            </a:extLst>
          </p:cNvPr>
          <p:cNvSpPr txBox="1"/>
          <p:nvPr/>
        </p:nvSpPr>
        <p:spPr>
          <a:xfrm>
            <a:off x="228600" y="4463960"/>
            <a:ext cx="10363200" cy="830997"/>
          </a:xfrm>
          <a:prstGeom prst="rect">
            <a:avLst/>
          </a:prstGeom>
          <a:noFill/>
        </p:spPr>
        <p:txBody>
          <a:bodyPr wrap="square" rtlCol="0">
            <a:spAutoFit/>
          </a:bodyPr>
          <a:lstStyle/>
          <a:p>
            <a:r>
              <a:rPr lang="en-US" sz="2400" dirty="0"/>
              <a:t>1. Send a spoofed DNS response packet to the </a:t>
            </a:r>
            <a:r>
              <a:rPr lang="en-US" sz="2400" b="1" dirty="0"/>
              <a:t>client</a:t>
            </a:r>
            <a:r>
              <a:rPr lang="en-US" sz="2400" dirty="0"/>
              <a:t> (10.9.0.5) that looks like it came from the </a:t>
            </a:r>
            <a:r>
              <a:rPr lang="en-US" sz="2400" b="1" dirty="0"/>
              <a:t>local DNS server </a:t>
            </a:r>
            <a:r>
              <a:rPr lang="en-US" sz="2400" dirty="0"/>
              <a:t>(10.9.0.53)</a:t>
            </a:r>
          </a:p>
        </p:txBody>
      </p:sp>
      <p:sp>
        <p:nvSpPr>
          <p:cNvPr id="15" name="TextBox 14">
            <a:extLst>
              <a:ext uri="{FF2B5EF4-FFF2-40B4-BE49-F238E27FC236}">
                <a16:creationId xmlns:a16="http://schemas.microsoft.com/office/drawing/2014/main" id="{556DCF9A-45B8-C074-DB35-F8A0AA96E5FC}"/>
              </a:ext>
            </a:extLst>
          </p:cNvPr>
          <p:cNvSpPr txBox="1"/>
          <p:nvPr/>
        </p:nvSpPr>
        <p:spPr>
          <a:xfrm>
            <a:off x="228600" y="5397510"/>
            <a:ext cx="11266174" cy="830997"/>
          </a:xfrm>
          <a:prstGeom prst="rect">
            <a:avLst/>
          </a:prstGeom>
          <a:noFill/>
        </p:spPr>
        <p:txBody>
          <a:bodyPr wrap="square" rtlCol="0">
            <a:spAutoFit/>
          </a:bodyPr>
          <a:lstStyle/>
          <a:p>
            <a:r>
              <a:rPr lang="en-US" sz="2400" dirty="0"/>
              <a:t>2. Send a spoofed DNS response packet to the </a:t>
            </a:r>
            <a:r>
              <a:rPr lang="en-US" sz="2400" b="1" dirty="0"/>
              <a:t>local DNS server</a:t>
            </a:r>
            <a:r>
              <a:rPr lang="en-US" sz="2400" dirty="0"/>
              <a:t> (10.9.0.53) that looks like it came from a </a:t>
            </a:r>
            <a:r>
              <a:rPr lang="en-US" sz="2400" b="1" dirty="0"/>
              <a:t>global</a:t>
            </a:r>
            <a:r>
              <a:rPr lang="en-US" sz="2400" dirty="0"/>
              <a:t> </a:t>
            </a:r>
            <a:r>
              <a:rPr lang="en-US" sz="2400" b="1" dirty="0"/>
              <a:t>DNS server </a:t>
            </a:r>
            <a:r>
              <a:rPr lang="en-US" sz="2400" dirty="0"/>
              <a:t>(????)</a:t>
            </a:r>
          </a:p>
        </p:txBody>
      </p:sp>
      <p:sp>
        <p:nvSpPr>
          <p:cNvPr id="16" name="Rectangle: Rounded Corners 15">
            <a:extLst>
              <a:ext uri="{FF2B5EF4-FFF2-40B4-BE49-F238E27FC236}">
                <a16:creationId xmlns:a16="http://schemas.microsoft.com/office/drawing/2014/main" id="{E1ED868E-20BD-ADEC-26FE-B5823E567900}"/>
              </a:ext>
            </a:extLst>
          </p:cNvPr>
          <p:cNvSpPr/>
          <p:nvPr/>
        </p:nvSpPr>
        <p:spPr>
          <a:xfrm>
            <a:off x="5082068" y="1224091"/>
            <a:ext cx="583532" cy="22215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a:t>Cache</a:t>
            </a:r>
          </a:p>
        </p:txBody>
      </p:sp>
    </p:spTree>
    <p:extLst>
      <p:ext uri="{BB962C8B-B14F-4D97-AF65-F5344CB8AC3E}">
        <p14:creationId xmlns:p14="http://schemas.microsoft.com/office/powerpoint/2010/main" val="1545381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35</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6" name="TextBox 5">
            <a:extLst>
              <a:ext uri="{FF2B5EF4-FFF2-40B4-BE49-F238E27FC236}">
                <a16:creationId xmlns:a16="http://schemas.microsoft.com/office/drawing/2014/main" id="{0C86E164-CF16-0540-F000-96BD2FA63E3A}"/>
              </a:ext>
            </a:extLst>
          </p:cNvPr>
          <p:cNvSpPr txBox="1"/>
          <p:nvPr/>
        </p:nvSpPr>
        <p:spPr>
          <a:xfrm>
            <a:off x="76200" y="152400"/>
            <a:ext cx="4814138" cy="369332"/>
          </a:xfrm>
          <a:prstGeom prst="rect">
            <a:avLst/>
          </a:prstGeom>
          <a:noFill/>
        </p:spPr>
        <p:txBody>
          <a:bodyPr wrap="none" rtlCol="0">
            <a:spAutoFit/>
          </a:bodyPr>
          <a:lstStyle/>
          <a:p>
            <a:r>
              <a:rPr lang="en-US" dirty="0"/>
              <a:t>Spoofing a DNS response to a client (Task 1)</a:t>
            </a:r>
          </a:p>
        </p:txBody>
      </p:sp>
      <p:pic>
        <p:nvPicPr>
          <p:cNvPr id="7" name="Graphic 6" descr="Database with solid fill">
            <a:extLst>
              <a:ext uri="{FF2B5EF4-FFF2-40B4-BE49-F238E27FC236}">
                <a16:creationId xmlns:a16="http://schemas.microsoft.com/office/drawing/2014/main" id="{B22B938D-5A81-E61E-E8ED-154CA6078B2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39014" y="867944"/>
            <a:ext cx="1371600" cy="1371600"/>
          </a:xfrm>
          <a:prstGeom prst="rect">
            <a:avLst/>
          </a:prstGeom>
        </p:spPr>
      </p:pic>
      <p:pic>
        <p:nvPicPr>
          <p:cNvPr id="8" name="Graphic 7" descr="Computer with solid fill">
            <a:extLst>
              <a:ext uri="{FF2B5EF4-FFF2-40B4-BE49-F238E27FC236}">
                <a16:creationId xmlns:a16="http://schemas.microsoft.com/office/drawing/2014/main" id="{45F8CAAC-1221-C60F-5F0A-580EFDE9A33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3400" y="867944"/>
            <a:ext cx="1600200" cy="1600200"/>
          </a:xfrm>
          <a:prstGeom prst="rect">
            <a:avLst/>
          </a:prstGeom>
        </p:spPr>
      </p:pic>
      <p:sp>
        <p:nvSpPr>
          <p:cNvPr id="9" name="TextBox 8">
            <a:extLst>
              <a:ext uri="{FF2B5EF4-FFF2-40B4-BE49-F238E27FC236}">
                <a16:creationId xmlns:a16="http://schemas.microsoft.com/office/drawing/2014/main" id="{C7A515AB-4F3B-3CCA-C79E-6078E6278996}"/>
              </a:ext>
            </a:extLst>
          </p:cNvPr>
          <p:cNvSpPr txBox="1"/>
          <p:nvPr/>
        </p:nvSpPr>
        <p:spPr>
          <a:xfrm>
            <a:off x="517358" y="2186961"/>
            <a:ext cx="1838965" cy="738664"/>
          </a:xfrm>
          <a:prstGeom prst="rect">
            <a:avLst/>
          </a:prstGeom>
          <a:noFill/>
        </p:spPr>
        <p:txBody>
          <a:bodyPr wrap="none" rtlCol="0">
            <a:spAutoFit/>
          </a:bodyPr>
          <a:lstStyle/>
          <a:p>
            <a:r>
              <a:rPr lang="en-US" sz="2400" b="1" dirty="0"/>
              <a:t>10.9.0.5</a:t>
            </a:r>
          </a:p>
          <a:p>
            <a:r>
              <a:rPr lang="en-US" dirty="0"/>
              <a:t>Client Container</a:t>
            </a:r>
          </a:p>
        </p:txBody>
      </p:sp>
      <p:sp>
        <p:nvSpPr>
          <p:cNvPr id="10" name="TextBox 9">
            <a:extLst>
              <a:ext uri="{FF2B5EF4-FFF2-40B4-BE49-F238E27FC236}">
                <a16:creationId xmlns:a16="http://schemas.microsoft.com/office/drawing/2014/main" id="{9BBFD447-7C02-6EDB-2ADC-9050AFEA24BD}"/>
              </a:ext>
            </a:extLst>
          </p:cNvPr>
          <p:cNvSpPr txBox="1"/>
          <p:nvPr/>
        </p:nvSpPr>
        <p:spPr>
          <a:xfrm>
            <a:off x="5715000" y="2234879"/>
            <a:ext cx="2031325" cy="738664"/>
          </a:xfrm>
          <a:prstGeom prst="rect">
            <a:avLst/>
          </a:prstGeom>
          <a:noFill/>
        </p:spPr>
        <p:txBody>
          <a:bodyPr wrap="none" rtlCol="0">
            <a:spAutoFit/>
          </a:bodyPr>
          <a:lstStyle/>
          <a:p>
            <a:r>
              <a:rPr lang="en-US" sz="2400" b="1" dirty="0"/>
              <a:t>10.9.0.53</a:t>
            </a:r>
          </a:p>
          <a:p>
            <a:r>
              <a:rPr lang="en-US" dirty="0"/>
              <a:t>Local DNS Server</a:t>
            </a:r>
          </a:p>
        </p:txBody>
      </p:sp>
      <p:cxnSp>
        <p:nvCxnSpPr>
          <p:cNvPr id="12" name="Straight Arrow Connector 11">
            <a:extLst>
              <a:ext uri="{FF2B5EF4-FFF2-40B4-BE49-F238E27FC236}">
                <a16:creationId xmlns:a16="http://schemas.microsoft.com/office/drawing/2014/main" id="{4D259304-1500-8315-4C14-7310001A5F63}"/>
              </a:ext>
            </a:extLst>
          </p:cNvPr>
          <p:cNvCxnSpPr/>
          <p:nvPr/>
        </p:nvCxnSpPr>
        <p:spPr>
          <a:xfrm>
            <a:off x="2667000" y="1752600"/>
            <a:ext cx="27432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pic>
        <p:nvPicPr>
          <p:cNvPr id="14" name="Graphic 13" descr="Envelope with solid fill">
            <a:extLst>
              <a:ext uri="{FF2B5EF4-FFF2-40B4-BE49-F238E27FC236}">
                <a16:creationId xmlns:a16="http://schemas.microsoft.com/office/drawing/2014/main" id="{3BDBFFFD-F856-9C0D-9B2A-62BEE711430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29000" y="913416"/>
            <a:ext cx="914400" cy="914400"/>
          </a:xfrm>
          <a:prstGeom prst="rect">
            <a:avLst/>
          </a:prstGeom>
        </p:spPr>
      </p:pic>
      <p:sp>
        <p:nvSpPr>
          <p:cNvPr id="15" name="TextBox 14">
            <a:extLst>
              <a:ext uri="{FF2B5EF4-FFF2-40B4-BE49-F238E27FC236}">
                <a16:creationId xmlns:a16="http://schemas.microsoft.com/office/drawing/2014/main" id="{09541D25-5678-5629-6A26-0BF5DEF4C084}"/>
              </a:ext>
            </a:extLst>
          </p:cNvPr>
          <p:cNvSpPr txBox="1"/>
          <p:nvPr/>
        </p:nvSpPr>
        <p:spPr>
          <a:xfrm>
            <a:off x="3203962" y="1817629"/>
            <a:ext cx="1364476" cy="369332"/>
          </a:xfrm>
          <a:prstGeom prst="rect">
            <a:avLst/>
          </a:prstGeom>
          <a:noFill/>
        </p:spPr>
        <p:txBody>
          <a:bodyPr wrap="none" rtlCol="0">
            <a:spAutoFit/>
          </a:bodyPr>
          <a:lstStyle/>
          <a:p>
            <a:r>
              <a:rPr lang="en-US" dirty="0"/>
              <a:t>DNS Query</a:t>
            </a:r>
          </a:p>
        </p:txBody>
      </p:sp>
      <p:sp>
        <p:nvSpPr>
          <p:cNvPr id="16" name="TextBox 15">
            <a:extLst>
              <a:ext uri="{FF2B5EF4-FFF2-40B4-BE49-F238E27FC236}">
                <a16:creationId xmlns:a16="http://schemas.microsoft.com/office/drawing/2014/main" id="{0D861A68-9C70-CB48-EF7F-0634766B0A9A}"/>
              </a:ext>
            </a:extLst>
          </p:cNvPr>
          <p:cNvSpPr txBox="1"/>
          <p:nvPr/>
        </p:nvSpPr>
        <p:spPr>
          <a:xfrm>
            <a:off x="2947307" y="573321"/>
            <a:ext cx="2331503" cy="523220"/>
          </a:xfrm>
          <a:prstGeom prst="rect">
            <a:avLst/>
          </a:prstGeom>
          <a:noFill/>
        </p:spPr>
        <p:txBody>
          <a:bodyPr wrap="square" rtlCol="0">
            <a:spAutoFit/>
          </a:bodyPr>
          <a:lstStyle/>
          <a:p>
            <a:r>
              <a:rPr lang="en-US" sz="1400" dirty="0"/>
              <a:t>What is the IP address for example.com?</a:t>
            </a:r>
          </a:p>
        </p:txBody>
      </p:sp>
      <p:sp>
        <p:nvSpPr>
          <p:cNvPr id="18" name="TextBox 17">
            <a:extLst>
              <a:ext uri="{FF2B5EF4-FFF2-40B4-BE49-F238E27FC236}">
                <a16:creationId xmlns:a16="http://schemas.microsoft.com/office/drawing/2014/main" id="{2467D43B-2758-6F7E-C7E3-5F0993DC881C}"/>
              </a:ext>
            </a:extLst>
          </p:cNvPr>
          <p:cNvSpPr txBox="1"/>
          <p:nvPr/>
        </p:nvSpPr>
        <p:spPr>
          <a:xfrm>
            <a:off x="228600" y="3587106"/>
            <a:ext cx="6662401" cy="400110"/>
          </a:xfrm>
          <a:prstGeom prst="rect">
            <a:avLst/>
          </a:prstGeom>
          <a:noFill/>
        </p:spPr>
        <p:txBody>
          <a:bodyPr wrap="none" rtlCol="0">
            <a:spAutoFit/>
          </a:bodyPr>
          <a:lstStyle/>
          <a:p>
            <a:r>
              <a:rPr lang="en-US" sz="2000" dirty="0"/>
              <a:t>Step 1. Sniff for DNS traffic going to the local DNS server</a:t>
            </a:r>
          </a:p>
        </p:txBody>
      </p:sp>
    </p:spTree>
    <p:extLst>
      <p:ext uri="{BB962C8B-B14F-4D97-AF65-F5344CB8AC3E}">
        <p14:creationId xmlns:p14="http://schemas.microsoft.com/office/powerpoint/2010/main" val="19239705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36</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6" name="TextBox 5">
            <a:extLst>
              <a:ext uri="{FF2B5EF4-FFF2-40B4-BE49-F238E27FC236}">
                <a16:creationId xmlns:a16="http://schemas.microsoft.com/office/drawing/2014/main" id="{0C86E164-CF16-0540-F000-96BD2FA63E3A}"/>
              </a:ext>
            </a:extLst>
          </p:cNvPr>
          <p:cNvSpPr txBox="1"/>
          <p:nvPr/>
        </p:nvSpPr>
        <p:spPr>
          <a:xfrm>
            <a:off x="76200" y="152400"/>
            <a:ext cx="4814138" cy="369332"/>
          </a:xfrm>
          <a:prstGeom prst="rect">
            <a:avLst/>
          </a:prstGeom>
          <a:noFill/>
        </p:spPr>
        <p:txBody>
          <a:bodyPr wrap="none" rtlCol="0">
            <a:spAutoFit/>
          </a:bodyPr>
          <a:lstStyle/>
          <a:p>
            <a:r>
              <a:rPr lang="en-US" dirty="0"/>
              <a:t>Spoofing a DNS response to a client (Task 1)</a:t>
            </a:r>
          </a:p>
        </p:txBody>
      </p:sp>
      <p:pic>
        <p:nvPicPr>
          <p:cNvPr id="7" name="Graphic 6" descr="Database with solid fill">
            <a:extLst>
              <a:ext uri="{FF2B5EF4-FFF2-40B4-BE49-F238E27FC236}">
                <a16:creationId xmlns:a16="http://schemas.microsoft.com/office/drawing/2014/main" id="{B22B938D-5A81-E61E-E8ED-154CA6078B2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39014" y="867944"/>
            <a:ext cx="1371600" cy="1371600"/>
          </a:xfrm>
          <a:prstGeom prst="rect">
            <a:avLst/>
          </a:prstGeom>
        </p:spPr>
      </p:pic>
      <p:pic>
        <p:nvPicPr>
          <p:cNvPr id="8" name="Graphic 7" descr="Computer with solid fill">
            <a:extLst>
              <a:ext uri="{FF2B5EF4-FFF2-40B4-BE49-F238E27FC236}">
                <a16:creationId xmlns:a16="http://schemas.microsoft.com/office/drawing/2014/main" id="{45F8CAAC-1221-C60F-5F0A-580EFDE9A33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3400" y="867944"/>
            <a:ext cx="1600200" cy="1600200"/>
          </a:xfrm>
          <a:prstGeom prst="rect">
            <a:avLst/>
          </a:prstGeom>
        </p:spPr>
      </p:pic>
      <p:sp>
        <p:nvSpPr>
          <p:cNvPr id="9" name="TextBox 8">
            <a:extLst>
              <a:ext uri="{FF2B5EF4-FFF2-40B4-BE49-F238E27FC236}">
                <a16:creationId xmlns:a16="http://schemas.microsoft.com/office/drawing/2014/main" id="{C7A515AB-4F3B-3CCA-C79E-6078E6278996}"/>
              </a:ext>
            </a:extLst>
          </p:cNvPr>
          <p:cNvSpPr txBox="1"/>
          <p:nvPr/>
        </p:nvSpPr>
        <p:spPr>
          <a:xfrm>
            <a:off x="517358" y="2186961"/>
            <a:ext cx="1838965" cy="738664"/>
          </a:xfrm>
          <a:prstGeom prst="rect">
            <a:avLst/>
          </a:prstGeom>
          <a:noFill/>
        </p:spPr>
        <p:txBody>
          <a:bodyPr wrap="none" rtlCol="0">
            <a:spAutoFit/>
          </a:bodyPr>
          <a:lstStyle/>
          <a:p>
            <a:r>
              <a:rPr lang="en-US" sz="2400" b="1" dirty="0"/>
              <a:t>10.9.0.5</a:t>
            </a:r>
          </a:p>
          <a:p>
            <a:r>
              <a:rPr lang="en-US" dirty="0"/>
              <a:t>Client Container</a:t>
            </a:r>
          </a:p>
        </p:txBody>
      </p:sp>
      <p:sp>
        <p:nvSpPr>
          <p:cNvPr id="10" name="TextBox 9">
            <a:extLst>
              <a:ext uri="{FF2B5EF4-FFF2-40B4-BE49-F238E27FC236}">
                <a16:creationId xmlns:a16="http://schemas.microsoft.com/office/drawing/2014/main" id="{9BBFD447-7C02-6EDB-2ADC-9050AFEA24BD}"/>
              </a:ext>
            </a:extLst>
          </p:cNvPr>
          <p:cNvSpPr txBox="1"/>
          <p:nvPr/>
        </p:nvSpPr>
        <p:spPr>
          <a:xfrm>
            <a:off x="5715000" y="2234879"/>
            <a:ext cx="2031325" cy="738664"/>
          </a:xfrm>
          <a:prstGeom prst="rect">
            <a:avLst/>
          </a:prstGeom>
          <a:noFill/>
        </p:spPr>
        <p:txBody>
          <a:bodyPr wrap="none" rtlCol="0">
            <a:spAutoFit/>
          </a:bodyPr>
          <a:lstStyle/>
          <a:p>
            <a:r>
              <a:rPr lang="en-US" sz="2400" b="1" dirty="0"/>
              <a:t>10.9.0.53</a:t>
            </a:r>
          </a:p>
          <a:p>
            <a:r>
              <a:rPr lang="en-US" dirty="0"/>
              <a:t>Local DNS Server</a:t>
            </a:r>
          </a:p>
        </p:txBody>
      </p:sp>
      <p:cxnSp>
        <p:nvCxnSpPr>
          <p:cNvPr id="12" name="Straight Arrow Connector 11">
            <a:extLst>
              <a:ext uri="{FF2B5EF4-FFF2-40B4-BE49-F238E27FC236}">
                <a16:creationId xmlns:a16="http://schemas.microsoft.com/office/drawing/2014/main" id="{4D259304-1500-8315-4C14-7310001A5F63}"/>
              </a:ext>
            </a:extLst>
          </p:cNvPr>
          <p:cNvCxnSpPr/>
          <p:nvPr/>
        </p:nvCxnSpPr>
        <p:spPr>
          <a:xfrm>
            <a:off x="2667000" y="1752600"/>
            <a:ext cx="27432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2467D43B-2758-6F7E-C7E3-5F0993DC881C}"/>
              </a:ext>
            </a:extLst>
          </p:cNvPr>
          <p:cNvSpPr txBox="1"/>
          <p:nvPr/>
        </p:nvSpPr>
        <p:spPr>
          <a:xfrm>
            <a:off x="304800" y="5126646"/>
            <a:ext cx="10677923" cy="707886"/>
          </a:xfrm>
          <a:prstGeom prst="rect">
            <a:avLst/>
          </a:prstGeom>
          <a:noFill/>
        </p:spPr>
        <p:txBody>
          <a:bodyPr wrap="none" rtlCol="0">
            <a:spAutoFit/>
          </a:bodyPr>
          <a:lstStyle/>
          <a:p>
            <a:r>
              <a:rPr lang="en-US" sz="2000" dirty="0"/>
              <a:t>Step 1. Sniff for DNS traffic going to the local DNS server</a:t>
            </a:r>
          </a:p>
          <a:p>
            <a:r>
              <a:rPr lang="en-US" sz="2000" dirty="0"/>
              <a:t>Step 2. Spoof a DNS response to the client with using information from the packet we sniffed!</a:t>
            </a:r>
          </a:p>
        </p:txBody>
      </p:sp>
      <p:pic>
        <p:nvPicPr>
          <p:cNvPr id="11" name="Graphic 10" descr="Computer with solid fill">
            <a:extLst>
              <a:ext uri="{FF2B5EF4-FFF2-40B4-BE49-F238E27FC236}">
                <a16:creationId xmlns:a16="http://schemas.microsoft.com/office/drawing/2014/main" id="{C95D7CE8-C5F4-3446-9695-73CF50168D9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38500" y="3294594"/>
            <a:ext cx="1600200" cy="1600200"/>
          </a:xfrm>
          <a:prstGeom prst="rect">
            <a:avLst/>
          </a:prstGeom>
        </p:spPr>
      </p:pic>
      <p:cxnSp>
        <p:nvCxnSpPr>
          <p:cNvPr id="13" name="Straight Arrow Connector 12">
            <a:extLst>
              <a:ext uri="{FF2B5EF4-FFF2-40B4-BE49-F238E27FC236}">
                <a16:creationId xmlns:a16="http://schemas.microsoft.com/office/drawing/2014/main" id="{7EA2DBB6-CFB8-24D2-E991-E50D429AC1FD}"/>
              </a:ext>
            </a:extLst>
          </p:cNvPr>
          <p:cNvCxnSpPr>
            <a:cxnSpLocks/>
          </p:cNvCxnSpPr>
          <p:nvPr/>
        </p:nvCxnSpPr>
        <p:spPr>
          <a:xfrm flipV="1">
            <a:off x="7197083" y="1080499"/>
            <a:ext cx="2337138" cy="53340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pic>
        <p:nvPicPr>
          <p:cNvPr id="19" name="Graphic 18" descr="Envelope with solid fill">
            <a:extLst>
              <a:ext uri="{FF2B5EF4-FFF2-40B4-BE49-F238E27FC236}">
                <a16:creationId xmlns:a16="http://schemas.microsoft.com/office/drawing/2014/main" id="{B3456217-4752-1109-1FB3-68B240A2F6A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151826" y="1756576"/>
            <a:ext cx="914400" cy="914400"/>
          </a:xfrm>
          <a:prstGeom prst="rect">
            <a:avLst/>
          </a:prstGeom>
        </p:spPr>
      </p:pic>
      <p:sp>
        <p:nvSpPr>
          <p:cNvPr id="20" name="TextBox 19">
            <a:extLst>
              <a:ext uri="{FF2B5EF4-FFF2-40B4-BE49-F238E27FC236}">
                <a16:creationId xmlns:a16="http://schemas.microsoft.com/office/drawing/2014/main" id="{E097BED6-203B-F30C-2F97-8B7E10912452}"/>
              </a:ext>
            </a:extLst>
          </p:cNvPr>
          <p:cNvSpPr txBox="1"/>
          <p:nvPr/>
        </p:nvSpPr>
        <p:spPr>
          <a:xfrm>
            <a:off x="8926788" y="2660789"/>
            <a:ext cx="1364476" cy="369332"/>
          </a:xfrm>
          <a:prstGeom prst="rect">
            <a:avLst/>
          </a:prstGeom>
          <a:noFill/>
        </p:spPr>
        <p:txBody>
          <a:bodyPr wrap="none" rtlCol="0">
            <a:spAutoFit/>
          </a:bodyPr>
          <a:lstStyle/>
          <a:p>
            <a:r>
              <a:rPr lang="en-US" dirty="0"/>
              <a:t>DNS Query</a:t>
            </a:r>
          </a:p>
        </p:txBody>
      </p:sp>
      <p:sp>
        <p:nvSpPr>
          <p:cNvPr id="21" name="TextBox 20">
            <a:extLst>
              <a:ext uri="{FF2B5EF4-FFF2-40B4-BE49-F238E27FC236}">
                <a16:creationId xmlns:a16="http://schemas.microsoft.com/office/drawing/2014/main" id="{52C2C8D3-E29F-B17B-9B42-4CB2CC434295}"/>
              </a:ext>
            </a:extLst>
          </p:cNvPr>
          <p:cNvSpPr txBox="1"/>
          <p:nvPr/>
        </p:nvSpPr>
        <p:spPr>
          <a:xfrm>
            <a:off x="8670133" y="1416481"/>
            <a:ext cx="2331503" cy="523220"/>
          </a:xfrm>
          <a:prstGeom prst="rect">
            <a:avLst/>
          </a:prstGeom>
          <a:noFill/>
        </p:spPr>
        <p:txBody>
          <a:bodyPr wrap="square" rtlCol="0">
            <a:spAutoFit/>
          </a:bodyPr>
          <a:lstStyle/>
          <a:p>
            <a:r>
              <a:rPr lang="en-US" sz="1400" dirty="0"/>
              <a:t>What is the IP address for example.com?</a:t>
            </a:r>
          </a:p>
        </p:txBody>
      </p:sp>
      <p:sp>
        <p:nvSpPr>
          <p:cNvPr id="25" name="Cloud 24">
            <a:extLst>
              <a:ext uri="{FF2B5EF4-FFF2-40B4-BE49-F238E27FC236}">
                <a16:creationId xmlns:a16="http://schemas.microsoft.com/office/drawing/2014/main" id="{9608380C-C495-F23B-AE39-4573475B2325}"/>
              </a:ext>
            </a:extLst>
          </p:cNvPr>
          <p:cNvSpPr/>
          <p:nvPr/>
        </p:nvSpPr>
        <p:spPr>
          <a:xfrm>
            <a:off x="9534221" y="302254"/>
            <a:ext cx="1600196" cy="8382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Internet</a:t>
            </a:r>
          </a:p>
        </p:txBody>
      </p:sp>
      <p:sp>
        <p:nvSpPr>
          <p:cNvPr id="26" name="TextBox 25">
            <a:extLst>
              <a:ext uri="{FF2B5EF4-FFF2-40B4-BE49-F238E27FC236}">
                <a16:creationId xmlns:a16="http://schemas.microsoft.com/office/drawing/2014/main" id="{06A5DA97-DC99-B2B3-1A7E-3CABD9041946}"/>
              </a:ext>
            </a:extLst>
          </p:cNvPr>
          <p:cNvSpPr txBox="1"/>
          <p:nvPr/>
        </p:nvSpPr>
        <p:spPr>
          <a:xfrm>
            <a:off x="587917" y="779885"/>
            <a:ext cx="1184940" cy="369332"/>
          </a:xfrm>
          <a:prstGeom prst="rect">
            <a:avLst/>
          </a:prstGeom>
          <a:noFill/>
        </p:spPr>
        <p:txBody>
          <a:bodyPr wrap="none" rtlCol="0">
            <a:spAutoFit/>
          </a:bodyPr>
          <a:lstStyle/>
          <a:p>
            <a:r>
              <a:rPr lang="en-US" i="1" dirty="0"/>
              <a:t>Waiting…</a:t>
            </a:r>
          </a:p>
        </p:txBody>
      </p:sp>
      <p:pic>
        <p:nvPicPr>
          <p:cNvPr id="27" name="Graphic 26" descr="Envelope with solid fill">
            <a:extLst>
              <a:ext uri="{FF2B5EF4-FFF2-40B4-BE49-F238E27FC236}">
                <a16:creationId xmlns:a16="http://schemas.microsoft.com/office/drawing/2014/main" id="{31C57511-DEB4-2353-5047-BEC6078C3EE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356323" y="3496422"/>
            <a:ext cx="914400" cy="914400"/>
          </a:xfrm>
          <a:prstGeom prst="rect">
            <a:avLst/>
          </a:prstGeom>
        </p:spPr>
      </p:pic>
      <p:pic>
        <p:nvPicPr>
          <p:cNvPr id="2052" name="Picture 4" descr="Smell of success in bid to 'build nose' › News in Science (ABC Science)">
            <a:extLst>
              <a:ext uri="{FF2B5EF4-FFF2-40B4-BE49-F238E27FC236}">
                <a16:creationId xmlns:a16="http://schemas.microsoft.com/office/drawing/2014/main" id="{6F6D816F-0281-3E57-9DB4-44C03905E35A}"/>
              </a:ext>
            </a:extLst>
          </p:cNvPr>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43333"/>
          <a:stretch/>
        </p:blipFill>
        <p:spPr bwMode="auto">
          <a:xfrm>
            <a:off x="1333500" y="3530927"/>
            <a:ext cx="969927" cy="1138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91306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37</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6" name="TextBox 5">
            <a:extLst>
              <a:ext uri="{FF2B5EF4-FFF2-40B4-BE49-F238E27FC236}">
                <a16:creationId xmlns:a16="http://schemas.microsoft.com/office/drawing/2014/main" id="{0C86E164-CF16-0540-F000-96BD2FA63E3A}"/>
              </a:ext>
            </a:extLst>
          </p:cNvPr>
          <p:cNvSpPr txBox="1"/>
          <p:nvPr/>
        </p:nvSpPr>
        <p:spPr>
          <a:xfrm>
            <a:off x="76200" y="152400"/>
            <a:ext cx="4814138" cy="369332"/>
          </a:xfrm>
          <a:prstGeom prst="rect">
            <a:avLst/>
          </a:prstGeom>
          <a:noFill/>
        </p:spPr>
        <p:txBody>
          <a:bodyPr wrap="none" rtlCol="0">
            <a:spAutoFit/>
          </a:bodyPr>
          <a:lstStyle/>
          <a:p>
            <a:r>
              <a:rPr lang="en-US" dirty="0"/>
              <a:t>Spoofing a DNS response to a client (Task 1)</a:t>
            </a:r>
          </a:p>
        </p:txBody>
      </p:sp>
      <p:pic>
        <p:nvPicPr>
          <p:cNvPr id="7" name="Graphic 6" descr="Database with solid fill">
            <a:extLst>
              <a:ext uri="{FF2B5EF4-FFF2-40B4-BE49-F238E27FC236}">
                <a16:creationId xmlns:a16="http://schemas.microsoft.com/office/drawing/2014/main" id="{B22B938D-5A81-E61E-E8ED-154CA6078B2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39014" y="867944"/>
            <a:ext cx="1371600" cy="1371600"/>
          </a:xfrm>
          <a:prstGeom prst="rect">
            <a:avLst/>
          </a:prstGeom>
        </p:spPr>
      </p:pic>
      <p:pic>
        <p:nvPicPr>
          <p:cNvPr id="8" name="Graphic 7" descr="Computer with solid fill">
            <a:extLst>
              <a:ext uri="{FF2B5EF4-FFF2-40B4-BE49-F238E27FC236}">
                <a16:creationId xmlns:a16="http://schemas.microsoft.com/office/drawing/2014/main" id="{45F8CAAC-1221-C60F-5F0A-580EFDE9A33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3400" y="867944"/>
            <a:ext cx="1600200" cy="1600200"/>
          </a:xfrm>
          <a:prstGeom prst="rect">
            <a:avLst/>
          </a:prstGeom>
        </p:spPr>
      </p:pic>
      <p:sp>
        <p:nvSpPr>
          <p:cNvPr id="9" name="TextBox 8">
            <a:extLst>
              <a:ext uri="{FF2B5EF4-FFF2-40B4-BE49-F238E27FC236}">
                <a16:creationId xmlns:a16="http://schemas.microsoft.com/office/drawing/2014/main" id="{C7A515AB-4F3B-3CCA-C79E-6078E6278996}"/>
              </a:ext>
            </a:extLst>
          </p:cNvPr>
          <p:cNvSpPr txBox="1"/>
          <p:nvPr/>
        </p:nvSpPr>
        <p:spPr>
          <a:xfrm>
            <a:off x="517358" y="2186961"/>
            <a:ext cx="1838965" cy="738664"/>
          </a:xfrm>
          <a:prstGeom prst="rect">
            <a:avLst/>
          </a:prstGeom>
          <a:noFill/>
        </p:spPr>
        <p:txBody>
          <a:bodyPr wrap="none" rtlCol="0">
            <a:spAutoFit/>
          </a:bodyPr>
          <a:lstStyle/>
          <a:p>
            <a:r>
              <a:rPr lang="en-US" sz="2400" b="1" dirty="0"/>
              <a:t>10.9.0.5</a:t>
            </a:r>
          </a:p>
          <a:p>
            <a:r>
              <a:rPr lang="en-US" dirty="0"/>
              <a:t>Client Container</a:t>
            </a:r>
          </a:p>
        </p:txBody>
      </p:sp>
      <p:sp>
        <p:nvSpPr>
          <p:cNvPr id="10" name="TextBox 9">
            <a:extLst>
              <a:ext uri="{FF2B5EF4-FFF2-40B4-BE49-F238E27FC236}">
                <a16:creationId xmlns:a16="http://schemas.microsoft.com/office/drawing/2014/main" id="{9BBFD447-7C02-6EDB-2ADC-9050AFEA24BD}"/>
              </a:ext>
            </a:extLst>
          </p:cNvPr>
          <p:cNvSpPr txBox="1"/>
          <p:nvPr/>
        </p:nvSpPr>
        <p:spPr>
          <a:xfrm>
            <a:off x="5715000" y="2234879"/>
            <a:ext cx="2031325" cy="738664"/>
          </a:xfrm>
          <a:prstGeom prst="rect">
            <a:avLst/>
          </a:prstGeom>
          <a:noFill/>
        </p:spPr>
        <p:txBody>
          <a:bodyPr wrap="none" rtlCol="0">
            <a:spAutoFit/>
          </a:bodyPr>
          <a:lstStyle/>
          <a:p>
            <a:r>
              <a:rPr lang="en-US" sz="2400" b="1" dirty="0"/>
              <a:t>10.9.0.53</a:t>
            </a:r>
          </a:p>
          <a:p>
            <a:r>
              <a:rPr lang="en-US" dirty="0"/>
              <a:t>Local DNS Server</a:t>
            </a:r>
          </a:p>
        </p:txBody>
      </p:sp>
      <p:cxnSp>
        <p:nvCxnSpPr>
          <p:cNvPr id="12" name="Straight Arrow Connector 11">
            <a:extLst>
              <a:ext uri="{FF2B5EF4-FFF2-40B4-BE49-F238E27FC236}">
                <a16:creationId xmlns:a16="http://schemas.microsoft.com/office/drawing/2014/main" id="{4D259304-1500-8315-4C14-7310001A5F63}"/>
              </a:ext>
            </a:extLst>
          </p:cNvPr>
          <p:cNvCxnSpPr/>
          <p:nvPr/>
        </p:nvCxnSpPr>
        <p:spPr>
          <a:xfrm>
            <a:off x="2667000" y="1752600"/>
            <a:ext cx="27432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2467D43B-2758-6F7E-C7E3-5F0993DC881C}"/>
              </a:ext>
            </a:extLst>
          </p:cNvPr>
          <p:cNvSpPr txBox="1"/>
          <p:nvPr/>
        </p:nvSpPr>
        <p:spPr>
          <a:xfrm>
            <a:off x="341473" y="4923360"/>
            <a:ext cx="11795760" cy="1323439"/>
          </a:xfrm>
          <a:prstGeom prst="rect">
            <a:avLst/>
          </a:prstGeom>
          <a:noFill/>
        </p:spPr>
        <p:txBody>
          <a:bodyPr wrap="square" rtlCol="0">
            <a:spAutoFit/>
          </a:bodyPr>
          <a:lstStyle/>
          <a:p>
            <a:r>
              <a:rPr lang="en-US" sz="2000" dirty="0"/>
              <a:t>Step 1. Sniff for DNS traffic going to the local DNS server</a:t>
            </a:r>
          </a:p>
          <a:p>
            <a:r>
              <a:rPr lang="en-US" sz="2000" dirty="0"/>
              <a:t>Step 2. Spoof a DNS response to the client with using information from the packet we sniffed!</a:t>
            </a:r>
          </a:p>
          <a:p>
            <a:r>
              <a:rPr lang="en-US" sz="2000" dirty="0"/>
              <a:t>Step 3. The user receives a packet that looks like it came from the Local DNS server, and the client accepts the packet and uses the IP address </a:t>
            </a:r>
          </a:p>
        </p:txBody>
      </p:sp>
      <p:pic>
        <p:nvPicPr>
          <p:cNvPr id="11" name="Graphic 10" descr="Computer with solid fill">
            <a:extLst>
              <a:ext uri="{FF2B5EF4-FFF2-40B4-BE49-F238E27FC236}">
                <a16:creationId xmlns:a16="http://schemas.microsoft.com/office/drawing/2014/main" id="{C95D7CE8-C5F4-3446-9695-73CF50168D9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38500" y="3294594"/>
            <a:ext cx="1600200" cy="1600200"/>
          </a:xfrm>
          <a:prstGeom prst="rect">
            <a:avLst/>
          </a:prstGeom>
        </p:spPr>
      </p:pic>
      <p:cxnSp>
        <p:nvCxnSpPr>
          <p:cNvPr id="13" name="Straight Arrow Connector 12">
            <a:extLst>
              <a:ext uri="{FF2B5EF4-FFF2-40B4-BE49-F238E27FC236}">
                <a16:creationId xmlns:a16="http://schemas.microsoft.com/office/drawing/2014/main" id="{7EA2DBB6-CFB8-24D2-E991-E50D429AC1FD}"/>
              </a:ext>
            </a:extLst>
          </p:cNvPr>
          <p:cNvCxnSpPr>
            <a:cxnSpLocks/>
          </p:cNvCxnSpPr>
          <p:nvPr/>
        </p:nvCxnSpPr>
        <p:spPr>
          <a:xfrm flipV="1">
            <a:off x="7197083" y="1080499"/>
            <a:ext cx="2337138" cy="53340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pic>
        <p:nvPicPr>
          <p:cNvPr id="19" name="Graphic 18" descr="Envelope with solid fill">
            <a:extLst>
              <a:ext uri="{FF2B5EF4-FFF2-40B4-BE49-F238E27FC236}">
                <a16:creationId xmlns:a16="http://schemas.microsoft.com/office/drawing/2014/main" id="{B3456217-4752-1109-1FB3-68B240A2F6A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151826" y="1756576"/>
            <a:ext cx="914400" cy="914400"/>
          </a:xfrm>
          <a:prstGeom prst="rect">
            <a:avLst/>
          </a:prstGeom>
        </p:spPr>
      </p:pic>
      <p:sp>
        <p:nvSpPr>
          <p:cNvPr id="20" name="TextBox 19">
            <a:extLst>
              <a:ext uri="{FF2B5EF4-FFF2-40B4-BE49-F238E27FC236}">
                <a16:creationId xmlns:a16="http://schemas.microsoft.com/office/drawing/2014/main" id="{E097BED6-203B-F30C-2F97-8B7E10912452}"/>
              </a:ext>
            </a:extLst>
          </p:cNvPr>
          <p:cNvSpPr txBox="1"/>
          <p:nvPr/>
        </p:nvSpPr>
        <p:spPr>
          <a:xfrm>
            <a:off x="8926788" y="2660789"/>
            <a:ext cx="1364476" cy="369332"/>
          </a:xfrm>
          <a:prstGeom prst="rect">
            <a:avLst/>
          </a:prstGeom>
          <a:noFill/>
        </p:spPr>
        <p:txBody>
          <a:bodyPr wrap="none" rtlCol="0">
            <a:spAutoFit/>
          </a:bodyPr>
          <a:lstStyle/>
          <a:p>
            <a:r>
              <a:rPr lang="en-US" dirty="0"/>
              <a:t>DNS Query</a:t>
            </a:r>
          </a:p>
        </p:txBody>
      </p:sp>
      <p:sp>
        <p:nvSpPr>
          <p:cNvPr id="21" name="TextBox 20">
            <a:extLst>
              <a:ext uri="{FF2B5EF4-FFF2-40B4-BE49-F238E27FC236}">
                <a16:creationId xmlns:a16="http://schemas.microsoft.com/office/drawing/2014/main" id="{52C2C8D3-E29F-B17B-9B42-4CB2CC434295}"/>
              </a:ext>
            </a:extLst>
          </p:cNvPr>
          <p:cNvSpPr txBox="1"/>
          <p:nvPr/>
        </p:nvSpPr>
        <p:spPr>
          <a:xfrm>
            <a:off x="8670133" y="1416481"/>
            <a:ext cx="2331503" cy="523220"/>
          </a:xfrm>
          <a:prstGeom prst="rect">
            <a:avLst/>
          </a:prstGeom>
          <a:noFill/>
        </p:spPr>
        <p:txBody>
          <a:bodyPr wrap="square" rtlCol="0">
            <a:spAutoFit/>
          </a:bodyPr>
          <a:lstStyle/>
          <a:p>
            <a:r>
              <a:rPr lang="en-US" sz="1400" dirty="0"/>
              <a:t>What is the IP address for example.com?</a:t>
            </a:r>
          </a:p>
        </p:txBody>
      </p:sp>
      <p:sp>
        <p:nvSpPr>
          <p:cNvPr id="25" name="Cloud 24">
            <a:extLst>
              <a:ext uri="{FF2B5EF4-FFF2-40B4-BE49-F238E27FC236}">
                <a16:creationId xmlns:a16="http://schemas.microsoft.com/office/drawing/2014/main" id="{9608380C-C495-F23B-AE39-4573475B2325}"/>
              </a:ext>
            </a:extLst>
          </p:cNvPr>
          <p:cNvSpPr/>
          <p:nvPr/>
        </p:nvSpPr>
        <p:spPr>
          <a:xfrm>
            <a:off x="9534221" y="302254"/>
            <a:ext cx="1600196" cy="8382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Internet</a:t>
            </a:r>
          </a:p>
        </p:txBody>
      </p:sp>
      <p:sp>
        <p:nvSpPr>
          <p:cNvPr id="26" name="TextBox 25">
            <a:extLst>
              <a:ext uri="{FF2B5EF4-FFF2-40B4-BE49-F238E27FC236}">
                <a16:creationId xmlns:a16="http://schemas.microsoft.com/office/drawing/2014/main" id="{06A5DA97-DC99-B2B3-1A7E-3CABD9041946}"/>
              </a:ext>
            </a:extLst>
          </p:cNvPr>
          <p:cNvSpPr txBox="1"/>
          <p:nvPr/>
        </p:nvSpPr>
        <p:spPr>
          <a:xfrm>
            <a:off x="587917" y="779885"/>
            <a:ext cx="1826141" cy="369332"/>
          </a:xfrm>
          <a:prstGeom prst="rect">
            <a:avLst/>
          </a:prstGeom>
          <a:noFill/>
        </p:spPr>
        <p:txBody>
          <a:bodyPr wrap="none" rtlCol="0">
            <a:spAutoFit/>
          </a:bodyPr>
          <a:lstStyle/>
          <a:p>
            <a:r>
              <a:rPr lang="en-US" i="1" dirty="0"/>
              <a:t>Got a response!</a:t>
            </a:r>
          </a:p>
        </p:txBody>
      </p:sp>
      <p:pic>
        <p:nvPicPr>
          <p:cNvPr id="27" name="Graphic 26" descr="Envelope with solid fill">
            <a:extLst>
              <a:ext uri="{FF2B5EF4-FFF2-40B4-BE49-F238E27FC236}">
                <a16:creationId xmlns:a16="http://schemas.microsoft.com/office/drawing/2014/main" id="{31C57511-DEB4-2353-5047-BEC6078C3EE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356323" y="3496422"/>
            <a:ext cx="914400" cy="914400"/>
          </a:xfrm>
          <a:prstGeom prst="rect">
            <a:avLst/>
          </a:prstGeom>
        </p:spPr>
      </p:pic>
      <p:pic>
        <p:nvPicPr>
          <p:cNvPr id="2052" name="Picture 4" descr="Smell of success in bid to 'build nose' › News in Science (ABC Science)">
            <a:extLst>
              <a:ext uri="{FF2B5EF4-FFF2-40B4-BE49-F238E27FC236}">
                <a16:creationId xmlns:a16="http://schemas.microsoft.com/office/drawing/2014/main" id="{6F6D816F-0281-3E57-9DB4-44C03905E35A}"/>
              </a:ext>
            </a:extLst>
          </p:cNvPr>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43333"/>
          <a:stretch/>
        </p:blipFill>
        <p:spPr bwMode="auto">
          <a:xfrm>
            <a:off x="1333500" y="3530927"/>
            <a:ext cx="969927" cy="113823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10">
            <p14:nvContentPartPr>
              <p14:cNvPr id="15" name="Ink 14">
                <a:extLst>
                  <a:ext uri="{FF2B5EF4-FFF2-40B4-BE49-F238E27FC236}">
                    <a16:creationId xmlns:a16="http://schemas.microsoft.com/office/drawing/2014/main" id="{C0CD39BD-DC2D-9D58-2366-DDD499BE3F6A}"/>
                  </a:ext>
                </a:extLst>
              </p14:cNvPr>
              <p14:cNvContentPartPr/>
              <p14:nvPr/>
            </p14:nvContentPartPr>
            <p14:xfrm>
              <a:off x="2667177" y="1868785"/>
              <a:ext cx="1272240" cy="1644120"/>
            </p14:xfrm>
          </p:contentPart>
        </mc:Choice>
        <mc:Fallback xmlns="">
          <p:pic>
            <p:nvPicPr>
              <p:cNvPr id="15" name="Ink 14">
                <a:extLst>
                  <a:ext uri="{FF2B5EF4-FFF2-40B4-BE49-F238E27FC236}">
                    <a16:creationId xmlns:a16="http://schemas.microsoft.com/office/drawing/2014/main" id="{C0CD39BD-DC2D-9D58-2366-DDD499BE3F6A}"/>
                  </a:ext>
                </a:extLst>
              </p:cNvPr>
              <p:cNvPicPr/>
              <p:nvPr/>
            </p:nvPicPr>
            <p:blipFill>
              <a:blip r:embed="rId11"/>
              <a:stretch>
                <a:fillRect/>
              </a:stretch>
            </p:blipFill>
            <p:spPr>
              <a:xfrm>
                <a:off x="2649177" y="1851145"/>
                <a:ext cx="1307880" cy="1679760"/>
              </a:xfrm>
              <a:prstGeom prst="rect">
                <a:avLst/>
              </a:prstGeom>
            </p:spPr>
          </p:pic>
        </mc:Fallback>
      </mc:AlternateContent>
      <p:pic>
        <p:nvPicPr>
          <p:cNvPr id="17" name="Graphic 16" descr="Envelope with solid fill">
            <a:extLst>
              <a:ext uri="{FF2B5EF4-FFF2-40B4-BE49-F238E27FC236}">
                <a16:creationId xmlns:a16="http://schemas.microsoft.com/office/drawing/2014/main" id="{8EF7166F-196C-D7C3-4D87-AC08CCA3DFB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969151" y="1801164"/>
            <a:ext cx="914400" cy="914400"/>
          </a:xfrm>
          <a:prstGeom prst="rect">
            <a:avLst/>
          </a:prstGeom>
        </p:spPr>
      </p:pic>
      <p:sp>
        <p:nvSpPr>
          <p:cNvPr id="23" name="TextBox 22">
            <a:extLst>
              <a:ext uri="{FF2B5EF4-FFF2-40B4-BE49-F238E27FC236}">
                <a16:creationId xmlns:a16="http://schemas.microsoft.com/office/drawing/2014/main" id="{BCAEEF5F-F43E-0488-2EFF-A72E3A5DBB53}"/>
              </a:ext>
            </a:extLst>
          </p:cNvPr>
          <p:cNvSpPr txBox="1"/>
          <p:nvPr/>
        </p:nvSpPr>
        <p:spPr>
          <a:xfrm>
            <a:off x="3878844" y="2577422"/>
            <a:ext cx="1595309" cy="646331"/>
          </a:xfrm>
          <a:prstGeom prst="rect">
            <a:avLst/>
          </a:prstGeom>
          <a:noFill/>
        </p:spPr>
        <p:txBody>
          <a:bodyPr wrap="none" rtlCol="0">
            <a:spAutoFit/>
          </a:bodyPr>
          <a:lstStyle/>
          <a:p>
            <a:r>
              <a:rPr lang="en-US" dirty="0"/>
              <a:t>Spoofed DNS</a:t>
            </a:r>
          </a:p>
          <a:p>
            <a:r>
              <a:rPr lang="en-US" dirty="0"/>
              <a:t>Response</a:t>
            </a:r>
          </a:p>
        </p:txBody>
      </p:sp>
    </p:spTree>
    <p:extLst>
      <p:ext uri="{BB962C8B-B14F-4D97-AF65-F5344CB8AC3E}">
        <p14:creationId xmlns:p14="http://schemas.microsoft.com/office/powerpoint/2010/main" val="17687829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38</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6" name="TextBox 5">
            <a:extLst>
              <a:ext uri="{FF2B5EF4-FFF2-40B4-BE49-F238E27FC236}">
                <a16:creationId xmlns:a16="http://schemas.microsoft.com/office/drawing/2014/main" id="{0C86E164-CF16-0540-F000-96BD2FA63E3A}"/>
              </a:ext>
            </a:extLst>
          </p:cNvPr>
          <p:cNvSpPr txBox="1"/>
          <p:nvPr/>
        </p:nvSpPr>
        <p:spPr>
          <a:xfrm>
            <a:off x="76200" y="152400"/>
            <a:ext cx="3557384" cy="369332"/>
          </a:xfrm>
          <a:prstGeom prst="rect">
            <a:avLst/>
          </a:prstGeom>
          <a:noFill/>
        </p:spPr>
        <p:txBody>
          <a:bodyPr wrap="none" rtlCol="0">
            <a:spAutoFit/>
          </a:bodyPr>
          <a:lstStyle/>
          <a:p>
            <a:r>
              <a:rPr lang="en-US" dirty="0"/>
              <a:t>Spoofing a DNS Response Code</a:t>
            </a:r>
          </a:p>
        </p:txBody>
      </p:sp>
      <p:pic>
        <p:nvPicPr>
          <p:cNvPr id="16" name="Picture 15">
            <a:extLst>
              <a:ext uri="{FF2B5EF4-FFF2-40B4-BE49-F238E27FC236}">
                <a16:creationId xmlns:a16="http://schemas.microsoft.com/office/drawing/2014/main" id="{994F8198-EBB6-E080-047B-7E28E7AC434D}"/>
              </a:ext>
            </a:extLst>
          </p:cNvPr>
          <p:cNvPicPr>
            <a:picLocks noChangeAspect="1"/>
          </p:cNvPicPr>
          <p:nvPr/>
        </p:nvPicPr>
        <p:blipFill>
          <a:blip r:embed="rId3"/>
          <a:stretch>
            <a:fillRect/>
          </a:stretch>
        </p:blipFill>
        <p:spPr>
          <a:xfrm>
            <a:off x="220538" y="924749"/>
            <a:ext cx="9837862" cy="5008502"/>
          </a:xfrm>
          <a:prstGeom prst="rect">
            <a:avLst/>
          </a:prstGeom>
        </p:spPr>
      </p:pic>
      <p:sp>
        <p:nvSpPr>
          <p:cNvPr id="28" name="Rectangle: Rounded Corners 27">
            <a:extLst>
              <a:ext uri="{FF2B5EF4-FFF2-40B4-BE49-F238E27FC236}">
                <a16:creationId xmlns:a16="http://schemas.microsoft.com/office/drawing/2014/main" id="{D320BB18-91ED-3895-A764-EA9FA5204A3C}"/>
              </a:ext>
            </a:extLst>
          </p:cNvPr>
          <p:cNvSpPr/>
          <p:nvPr/>
        </p:nvSpPr>
        <p:spPr>
          <a:xfrm>
            <a:off x="76200" y="5479029"/>
            <a:ext cx="6172200" cy="45422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DBFB536B-E199-DD13-DD01-B2249BBF6DE3}"/>
              </a:ext>
            </a:extLst>
          </p:cNvPr>
          <p:cNvSpPr txBox="1"/>
          <p:nvPr/>
        </p:nvSpPr>
        <p:spPr>
          <a:xfrm>
            <a:off x="7243688" y="5563919"/>
            <a:ext cx="3454792" cy="369332"/>
          </a:xfrm>
          <a:prstGeom prst="rect">
            <a:avLst/>
          </a:prstGeom>
          <a:noFill/>
        </p:spPr>
        <p:txBody>
          <a:bodyPr wrap="none" rtlCol="0">
            <a:spAutoFit/>
          </a:bodyPr>
          <a:lstStyle/>
          <a:p>
            <a:r>
              <a:rPr lang="en-US" dirty="0"/>
              <a:t>1. Sniff for DNS Traffic (Port 53)</a:t>
            </a:r>
          </a:p>
        </p:txBody>
      </p:sp>
      <p:sp>
        <p:nvSpPr>
          <p:cNvPr id="30" name="Oval 29">
            <a:extLst>
              <a:ext uri="{FF2B5EF4-FFF2-40B4-BE49-F238E27FC236}">
                <a16:creationId xmlns:a16="http://schemas.microsoft.com/office/drawing/2014/main" id="{B52B8128-9D87-00E5-F0DF-19BAC6B15D06}"/>
              </a:ext>
            </a:extLst>
          </p:cNvPr>
          <p:cNvSpPr/>
          <p:nvPr/>
        </p:nvSpPr>
        <p:spPr>
          <a:xfrm>
            <a:off x="6388727" y="555374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mc:AlternateContent xmlns:mc="http://schemas.openxmlformats.org/markup-compatibility/2006" xmlns:p14="http://schemas.microsoft.com/office/powerpoint/2010/main">
        <mc:Choice Requires="p14">
          <p:contentPart p14:bwMode="auto" r:id="rId4">
            <p14:nvContentPartPr>
              <p14:cNvPr id="31" name="Ink 30">
                <a:extLst>
                  <a:ext uri="{FF2B5EF4-FFF2-40B4-BE49-F238E27FC236}">
                    <a16:creationId xmlns:a16="http://schemas.microsoft.com/office/drawing/2014/main" id="{61B21449-5BBD-1290-AAB2-2B2073A7D54A}"/>
                  </a:ext>
                </a:extLst>
              </p14:cNvPr>
              <p14:cNvContentPartPr/>
              <p14:nvPr/>
            </p14:nvContentPartPr>
            <p14:xfrm>
              <a:off x="1884177" y="5991505"/>
              <a:ext cx="1550880" cy="160920"/>
            </p14:xfrm>
          </p:contentPart>
        </mc:Choice>
        <mc:Fallback xmlns="">
          <p:pic>
            <p:nvPicPr>
              <p:cNvPr id="31" name="Ink 30">
                <a:extLst>
                  <a:ext uri="{FF2B5EF4-FFF2-40B4-BE49-F238E27FC236}">
                    <a16:creationId xmlns:a16="http://schemas.microsoft.com/office/drawing/2014/main" id="{61B21449-5BBD-1290-AAB2-2B2073A7D54A}"/>
                  </a:ext>
                </a:extLst>
              </p:cNvPr>
              <p:cNvPicPr/>
              <p:nvPr/>
            </p:nvPicPr>
            <p:blipFill>
              <a:blip r:embed="rId5"/>
              <a:stretch>
                <a:fillRect/>
              </a:stretch>
            </p:blipFill>
            <p:spPr>
              <a:xfrm>
                <a:off x="1875537" y="5982505"/>
                <a:ext cx="1568520" cy="178560"/>
              </a:xfrm>
              <a:prstGeom prst="rect">
                <a:avLst/>
              </a:prstGeom>
            </p:spPr>
          </p:pic>
        </mc:Fallback>
      </mc:AlternateContent>
      <p:sp>
        <p:nvSpPr>
          <p:cNvPr id="2048" name="TextBox 2047">
            <a:extLst>
              <a:ext uri="{FF2B5EF4-FFF2-40B4-BE49-F238E27FC236}">
                <a16:creationId xmlns:a16="http://schemas.microsoft.com/office/drawing/2014/main" id="{ADBF865A-06BD-C2E8-9D71-242F862B0362}"/>
              </a:ext>
            </a:extLst>
          </p:cNvPr>
          <p:cNvSpPr txBox="1"/>
          <p:nvPr/>
        </p:nvSpPr>
        <p:spPr>
          <a:xfrm>
            <a:off x="457200" y="6107291"/>
            <a:ext cx="6955750" cy="369332"/>
          </a:xfrm>
          <a:prstGeom prst="rect">
            <a:avLst/>
          </a:prstGeom>
          <a:noFill/>
        </p:spPr>
        <p:txBody>
          <a:bodyPr wrap="none" rtlCol="0">
            <a:spAutoFit/>
          </a:bodyPr>
          <a:lstStyle/>
          <a:p>
            <a:r>
              <a:rPr lang="en-US" dirty="0"/>
              <a:t>You will need to change this value to match </a:t>
            </a:r>
            <a:r>
              <a:rPr lang="en-US" i="1" dirty="0"/>
              <a:t>your</a:t>
            </a:r>
            <a:r>
              <a:rPr lang="en-US" dirty="0"/>
              <a:t> network interface</a:t>
            </a:r>
          </a:p>
        </p:txBody>
      </p:sp>
    </p:spTree>
    <p:extLst>
      <p:ext uri="{BB962C8B-B14F-4D97-AF65-F5344CB8AC3E}">
        <p14:creationId xmlns:p14="http://schemas.microsoft.com/office/powerpoint/2010/main" val="21023304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39</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6" name="TextBox 5">
            <a:extLst>
              <a:ext uri="{FF2B5EF4-FFF2-40B4-BE49-F238E27FC236}">
                <a16:creationId xmlns:a16="http://schemas.microsoft.com/office/drawing/2014/main" id="{0C86E164-CF16-0540-F000-96BD2FA63E3A}"/>
              </a:ext>
            </a:extLst>
          </p:cNvPr>
          <p:cNvSpPr txBox="1"/>
          <p:nvPr/>
        </p:nvSpPr>
        <p:spPr>
          <a:xfrm>
            <a:off x="76200" y="152400"/>
            <a:ext cx="3557384" cy="369332"/>
          </a:xfrm>
          <a:prstGeom prst="rect">
            <a:avLst/>
          </a:prstGeom>
          <a:noFill/>
        </p:spPr>
        <p:txBody>
          <a:bodyPr wrap="none" rtlCol="0">
            <a:spAutoFit/>
          </a:bodyPr>
          <a:lstStyle/>
          <a:p>
            <a:r>
              <a:rPr lang="en-US" dirty="0"/>
              <a:t>Spoofing a DNS Response Code</a:t>
            </a:r>
          </a:p>
        </p:txBody>
      </p:sp>
      <p:pic>
        <p:nvPicPr>
          <p:cNvPr id="16" name="Picture 15">
            <a:extLst>
              <a:ext uri="{FF2B5EF4-FFF2-40B4-BE49-F238E27FC236}">
                <a16:creationId xmlns:a16="http://schemas.microsoft.com/office/drawing/2014/main" id="{994F8198-EBB6-E080-047B-7E28E7AC434D}"/>
              </a:ext>
            </a:extLst>
          </p:cNvPr>
          <p:cNvPicPr>
            <a:picLocks noChangeAspect="1"/>
          </p:cNvPicPr>
          <p:nvPr/>
        </p:nvPicPr>
        <p:blipFill>
          <a:blip r:embed="rId3"/>
          <a:stretch>
            <a:fillRect/>
          </a:stretch>
        </p:blipFill>
        <p:spPr>
          <a:xfrm>
            <a:off x="220538" y="924749"/>
            <a:ext cx="9837862" cy="5008502"/>
          </a:xfrm>
          <a:prstGeom prst="rect">
            <a:avLst/>
          </a:prstGeom>
        </p:spPr>
      </p:pic>
      <p:sp>
        <p:nvSpPr>
          <p:cNvPr id="28" name="Rectangle: Rounded Corners 27">
            <a:extLst>
              <a:ext uri="{FF2B5EF4-FFF2-40B4-BE49-F238E27FC236}">
                <a16:creationId xmlns:a16="http://schemas.microsoft.com/office/drawing/2014/main" id="{D320BB18-91ED-3895-A764-EA9FA5204A3C}"/>
              </a:ext>
            </a:extLst>
          </p:cNvPr>
          <p:cNvSpPr/>
          <p:nvPr/>
        </p:nvSpPr>
        <p:spPr>
          <a:xfrm>
            <a:off x="76200" y="5479029"/>
            <a:ext cx="6172200" cy="45422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DBFB536B-E199-DD13-DD01-B2249BBF6DE3}"/>
              </a:ext>
            </a:extLst>
          </p:cNvPr>
          <p:cNvSpPr txBox="1"/>
          <p:nvPr/>
        </p:nvSpPr>
        <p:spPr>
          <a:xfrm>
            <a:off x="7243688" y="5563919"/>
            <a:ext cx="3454792" cy="369332"/>
          </a:xfrm>
          <a:prstGeom prst="rect">
            <a:avLst/>
          </a:prstGeom>
          <a:noFill/>
        </p:spPr>
        <p:txBody>
          <a:bodyPr wrap="none" rtlCol="0">
            <a:spAutoFit/>
          </a:bodyPr>
          <a:lstStyle/>
          <a:p>
            <a:r>
              <a:rPr lang="en-US" dirty="0"/>
              <a:t>1. Sniff for DNS Traffic (Port 53)</a:t>
            </a:r>
          </a:p>
        </p:txBody>
      </p:sp>
      <p:sp>
        <p:nvSpPr>
          <p:cNvPr id="30" name="Oval 29">
            <a:extLst>
              <a:ext uri="{FF2B5EF4-FFF2-40B4-BE49-F238E27FC236}">
                <a16:creationId xmlns:a16="http://schemas.microsoft.com/office/drawing/2014/main" id="{B52B8128-9D87-00E5-F0DF-19BAC6B15D06}"/>
              </a:ext>
            </a:extLst>
          </p:cNvPr>
          <p:cNvSpPr/>
          <p:nvPr/>
        </p:nvSpPr>
        <p:spPr>
          <a:xfrm>
            <a:off x="6388727" y="555374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mc:AlternateContent xmlns:mc="http://schemas.openxmlformats.org/markup-compatibility/2006" xmlns:p14="http://schemas.microsoft.com/office/powerpoint/2010/main">
        <mc:Choice Requires="p14">
          <p:contentPart p14:bwMode="auto" r:id="rId4">
            <p14:nvContentPartPr>
              <p14:cNvPr id="31" name="Ink 30">
                <a:extLst>
                  <a:ext uri="{FF2B5EF4-FFF2-40B4-BE49-F238E27FC236}">
                    <a16:creationId xmlns:a16="http://schemas.microsoft.com/office/drawing/2014/main" id="{61B21449-5BBD-1290-AAB2-2B2073A7D54A}"/>
                  </a:ext>
                </a:extLst>
              </p14:cNvPr>
              <p14:cNvContentPartPr/>
              <p14:nvPr/>
            </p14:nvContentPartPr>
            <p14:xfrm>
              <a:off x="1884177" y="5991505"/>
              <a:ext cx="1550880" cy="160920"/>
            </p14:xfrm>
          </p:contentPart>
        </mc:Choice>
        <mc:Fallback xmlns="">
          <p:pic>
            <p:nvPicPr>
              <p:cNvPr id="31" name="Ink 30">
                <a:extLst>
                  <a:ext uri="{FF2B5EF4-FFF2-40B4-BE49-F238E27FC236}">
                    <a16:creationId xmlns:a16="http://schemas.microsoft.com/office/drawing/2014/main" id="{61B21449-5BBD-1290-AAB2-2B2073A7D54A}"/>
                  </a:ext>
                </a:extLst>
              </p:cNvPr>
              <p:cNvPicPr/>
              <p:nvPr/>
            </p:nvPicPr>
            <p:blipFill>
              <a:blip r:embed="rId5"/>
              <a:stretch>
                <a:fillRect/>
              </a:stretch>
            </p:blipFill>
            <p:spPr>
              <a:xfrm>
                <a:off x="1875177" y="5982505"/>
                <a:ext cx="1568520" cy="178560"/>
              </a:xfrm>
              <a:prstGeom prst="rect">
                <a:avLst/>
              </a:prstGeom>
            </p:spPr>
          </p:pic>
        </mc:Fallback>
      </mc:AlternateContent>
      <p:sp>
        <p:nvSpPr>
          <p:cNvPr id="2048" name="TextBox 2047">
            <a:extLst>
              <a:ext uri="{FF2B5EF4-FFF2-40B4-BE49-F238E27FC236}">
                <a16:creationId xmlns:a16="http://schemas.microsoft.com/office/drawing/2014/main" id="{ADBF865A-06BD-C2E8-9D71-242F862B0362}"/>
              </a:ext>
            </a:extLst>
          </p:cNvPr>
          <p:cNvSpPr txBox="1"/>
          <p:nvPr/>
        </p:nvSpPr>
        <p:spPr>
          <a:xfrm>
            <a:off x="457200" y="6107291"/>
            <a:ext cx="6955750" cy="369332"/>
          </a:xfrm>
          <a:prstGeom prst="rect">
            <a:avLst/>
          </a:prstGeom>
          <a:noFill/>
        </p:spPr>
        <p:txBody>
          <a:bodyPr wrap="none" rtlCol="0">
            <a:spAutoFit/>
          </a:bodyPr>
          <a:lstStyle/>
          <a:p>
            <a:r>
              <a:rPr lang="en-US" dirty="0"/>
              <a:t>You will need to change this value to match </a:t>
            </a:r>
            <a:r>
              <a:rPr lang="en-US" i="1" dirty="0"/>
              <a:t>your</a:t>
            </a:r>
            <a:r>
              <a:rPr lang="en-US" dirty="0"/>
              <a:t> network interface</a:t>
            </a:r>
          </a:p>
        </p:txBody>
      </p:sp>
      <p:sp>
        <p:nvSpPr>
          <p:cNvPr id="8" name="Oval 7">
            <a:extLst>
              <a:ext uri="{FF2B5EF4-FFF2-40B4-BE49-F238E27FC236}">
                <a16:creationId xmlns:a16="http://schemas.microsoft.com/office/drawing/2014/main" id="{006A2B78-880B-6C62-3740-9912F78EE545}"/>
              </a:ext>
            </a:extLst>
          </p:cNvPr>
          <p:cNvSpPr/>
          <p:nvPr/>
        </p:nvSpPr>
        <p:spPr>
          <a:xfrm>
            <a:off x="2286000" y="1828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9" name="TextBox 8">
            <a:extLst>
              <a:ext uri="{FF2B5EF4-FFF2-40B4-BE49-F238E27FC236}">
                <a16:creationId xmlns:a16="http://schemas.microsoft.com/office/drawing/2014/main" id="{60A7DB68-82A2-3FE7-F5EF-7799C6D034DA}"/>
              </a:ext>
            </a:extLst>
          </p:cNvPr>
          <p:cNvSpPr txBox="1"/>
          <p:nvPr/>
        </p:nvSpPr>
        <p:spPr>
          <a:xfrm>
            <a:off x="2761934" y="1756247"/>
            <a:ext cx="8776762" cy="369332"/>
          </a:xfrm>
          <a:prstGeom prst="rect">
            <a:avLst/>
          </a:prstGeom>
          <a:noFill/>
        </p:spPr>
        <p:txBody>
          <a:bodyPr wrap="none" rtlCol="0">
            <a:spAutoFit/>
          </a:bodyPr>
          <a:lstStyle/>
          <a:p>
            <a:r>
              <a:rPr lang="en-US" dirty="0"/>
              <a:t>2. We sniff for DNS traffic that has a SRC IP address of &lt;</a:t>
            </a:r>
            <a:r>
              <a:rPr lang="en-US" dirty="0" err="1"/>
              <a:t>command_line_argument</a:t>
            </a:r>
            <a:r>
              <a:rPr lang="en-US" dirty="0"/>
              <a:t>&gt;</a:t>
            </a:r>
          </a:p>
        </p:txBody>
      </p:sp>
      <p:pic>
        <p:nvPicPr>
          <p:cNvPr id="11" name="Picture 10">
            <a:extLst>
              <a:ext uri="{FF2B5EF4-FFF2-40B4-BE49-F238E27FC236}">
                <a16:creationId xmlns:a16="http://schemas.microsoft.com/office/drawing/2014/main" id="{5D772C18-456A-5459-B18F-25116C677DB5}"/>
              </a:ext>
            </a:extLst>
          </p:cNvPr>
          <p:cNvPicPr>
            <a:picLocks noChangeAspect="1"/>
          </p:cNvPicPr>
          <p:nvPr/>
        </p:nvPicPr>
        <p:blipFill>
          <a:blip r:embed="rId6"/>
          <a:stretch>
            <a:fillRect/>
          </a:stretch>
        </p:blipFill>
        <p:spPr>
          <a:xfrm>
            <a:off x="5107385" y="1416126"/>
            <a:ext cx="5105400" cy="253101"/>
          </a:xfrm>
          <a:prstGeom prst="rect">
            <a:avLst/>
          </a:prstGeom>
        </p:spPr>
      </p:pic>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21CC79B5-7B70-0FA0-C8F8-3B678139FCBF}"/>
                  </a:ext>
                </a:extLst>
              </p14:cNvPr>
              <p14:cNvContentPartPr/>
              <p14:nvPr/>
            </p14:nvContentPartPr>
            <p14:xfrm>
              <a:off x="9272097" y="1667905"/>
              <a:ext cx="806400" cy="49320"/>
            </p14:xfrm>
          </p:contentPart>
        </mc:Choice>
        <mc:Fallback xmlns="">
          <p:pic>
            <p:nvPicPr>
              <p:cNvPr id="13" name="Ink 12">
                <a:extLst>
                  <a:ext uri="{FF2B5EF4-FFF2-40B4-BE49-F238E27FC236}">
                    <a16:creationId xmlns:a16="http://schemas.microsoft.com/office/drawing/2014/main" id="{21CC79B5-7B70-0FA0-C8F8-3B678139FCBF}"/>
                  </a:ext>
                </a:extLst>
              </p:cNvPr>
              <p:cNvPicPr/>
              <p:nvPr/>
            </p:nvPicPr>
            <p:blipFill>
              <a:blip r:embed="rId8"/>
              <a:stretch>
                <a:fillRect/>
              </a:stretch>
            </p:blipFill>
            <p:spPr>
              <a:xfrm>
                <a:off x="9263097" y="1658905"/>
                <a:ext cx="824040" cy="66960"/>
              </a:xfrm>
              <a:prstGeom prst="rect">
                <a:avLst/>
              </a:prstGeom>
            </p:spPr>
          </p:pic>
        </mc:Fallback>
      </mc:AlternateContent>
    </p:spTree>
    <p:extLst>
      <p:ext uri="{BB962C8B-B14F-4D97-AF65-F5344CB8AC3E}">
        <p14:creationId xmlns:p14="http://schemas.microsoft.com/office/powerpoint/2010/main" val="2275084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4</a:t>
            </a:fld>
            <a:endParaRPr lang="en-US" dirty="0"/>
          </a:p>
        </p:txBody>
      </p:sp>
      <p:sp>
        <p:nvSpPr>
          <p:cNvPr id="6" name="TextBox 5">
            <a:extLst>
              <a:ext uri="{FF2B5EF4-FFF2-40B4-BE49-F238E27FC236}">
                <a16:creationId xmlns:a16="http://schemas.microsoft.com/office/drawing/2014/main" id="{79A133CD-F754-C475-3F3C-95FDA2CE2193}"/>
              </a:ext>
            </a:extLst>
          </p:cNvPr>
          <p:cNvSpPr txBox="1"/>
          <p:nvPr/>
        </p:nvSpPr>
        <p:spPr>
          <a:xfrm>
            <a:off x="381000" y="609600"/>
            <a:ext cx="9969396" cy="369332"/>
          </a:xfrm>
          <a:prstGeom prst="rect">
            <a:avLst/>
          </a:prstGeom>
          <a:noFill/>
        </p:spPr>
        <p:txBody>
          <a:bodyPr wrap="none" rtlCol="0">
            <a:spAutoFit/>
          </a:bodyPr>
          <a:lstStyle/>
          <a:p>
            <a:r>
              <a:rPr lang="en-US" dirty="0"/>
              <a:t>When browsing the web, computers need the </a:t>
            </a:r>
            <a:r>
              <a:rPr lang="en-US" b="1" dirty="0"/>
              <a:t>IP address </a:t>
            </a:r>
            <a:r>
              <a:rPr lang="en-US" dirty="0"/>
              <a:t>of the host we are communicating with</a:t>
            </a:r>
          </a:p>
        </p:txBody>
      </p:sp>
      <p:sp>
        <p:nvSpPr>
          <p:cNvPr id="7" name="TextBox 6">
            <a:extLst>
              <a:ext uri="{FF2B5EF4-FFF2-40B4-BE49-F238E27FC236}">
                <a16:creationId xmlns:a16="http://schemas.microsoft.com/office/drawing/2014/main" id="{13D1470F-34DE-3FDF-87C0-7EDE9DF62311}"/>
              </a:ext>
            </a:extLst>
          </p:cNvPr>
          <p:cNvSpPr txBox="1"/>
          <p:nvPr/>
        </p:nvSpPr>
        <p:spPr>
          <a:xfrm>
            <a:off x="457200" y="1447800"/>
            <a:ext cx="9212778" cy="369332"/>
          </a:xfrm>
          <a:prstGeom prst="rect">
            <a:avLst/>
          </a:prstGeom>
          <a:noFill/>
        </p:spPr>
        <p:txBody>
          <a:bodyPr wrap="none" rtlCol="0">
            <a:spAutoFit/>
          </a:bodyPr>
          <a:lstStyle/>
          <a:p>
            <a:r>
              <a:rPr lang="en-US" dirty="0"/>
              <a:t>Humans do not use IP addresses when using the internet, they use hostnames (English)</a:t>
            </a:r>
          </a:p>
        </p:txBody>
      </p:sp>
      <p:sp>
        <p:nvSpPr>
          <p:cNvPr id="8" name="TextBox 7">
            <a:extLst>
              <a:ext uri="{FF2B5EF4-FFF2-40B4-BE49-F238E27FC236}">
                <a16:creationId xmlns:a16="http://schemas.microsoft.com/office/drawing/2014/main" id="{A9F9CED6-863F-E153-E26B-DEFDDE41729F}"/>
              </a:ext>
            </a:extLst>
          </p:cNvPr>
          <p:cNvSpPr txBox="1"/>
          <p:nvPr/>
        </p:nvSpPr>
        <p:spPr>
          <a:xfrm>
            <a:off x="7590517" y="3505200"/>
            <a:ext cx="3493264" cy="646331"/>
          </a:xfrm>
          <a:prstGeom prst="rect">
            <a:avLst/>
          </a:prstGeom>
          <a:noFill/>
          <a:ln w="38100">
            <a:solidFill>
              <a:schemeClr val="tx1"/>
            </a:solidFill>
          </a:ln>
        </p:spPr>
        <p:txBody>
          <a:bodyPr wrap="none" rtlCol="0">
            <a:spAutoFit/>
          </a:bodyPr>
          <a:lstStyle/>
          <a:p>
            <a:r>
              <a:rPr lang="en-US" dirty="0"/>
              <a:t>Computers understand numbers</a:t>
            </a:r>
          </a:p>
          <a:p>
            <a:pPr marL="285750" indent="-285750">
              <a:buFont typeface="Arial" panose="020B0604020202020204" pitchFamily="34" charset="0"/>
              <a:buChar char="•"/>
            </a:pPr>
            <a:r>
              <a:rPr lang="en-US" dirty="0"/>
              <a:t>(They need IP addresses)</a:t>
            </a:r>
          </a:p>
        </p:txBody>
      </p:sp>
      <p:sp>
        <p:nvSpPr>
          <p:cNvPr id="9" name="TextBox 8">
            <a:extLst>
              <a:ext uri="{FF2B5EF4-FFF2-40B4-BE49-F238E27FC236}">
                <a16:creationId xmlns:a16="http://schemas.microsoft.com/office/drawing/2014/main" id="{A01507BD-3DDB-D265-858D-6A252CFE9588}"/>
              </a:ext>
            </a:extLst>
          </p:cNvPr>
          <p:cNvSpPr txBox="1"/>
          <p:nvPr/>
        </p:nvSpPr>
        <p:spPr>
          <a:xfrm>
            <a:off x="533400" y="3505200"/>
            <a:ext cx="4532010" cy="646331"/>
          </a:xfrm>
          <a:prstGeom prst="rect">
            <a:avLst/>
          </a:prstGeom>
          <a:noFill/>
          <a:ln w="38100">
            <a:solidFill>
              <a:schemeClr val="tx1"/>
            </a:solidFill>
          </a:ln>
        </p:spPr>
        <p:txBody>
          <a:bodyPr wrap="none" rtlCol="0">
            <a:spAutoFit/>
          </a:bodyPr>
          <a:lstStyle/>
          <a:p>
            <a:r>
              <a:rPr lang="en-US" dirty="0"/>
              <a:t>Humans browse the web using hostnames</a:t>
            </a:r>
          </a:p>
          <a:p>
            <a:pPr marL="285750" indent="-285750">
              <a:buFont typeface="Arial" panose="020B0604020202020204" pitchFamily="34" charset="0"/>
              <a:buChar char="•"/>
            </a:pPr>
            <a:r>
              <a:rPr lang="en-US" dirty="0"/>
              <a:t>(They need English)</a:t>
            </a:r>
          </a:p>
        </p:txBody>
      </p:sp>
      <p:pic>
        <p:nvPicPr>
          <p:cNvPr id="10" name="Picture 9">
            <a:extLst>
              <a:ext uri="{FF2B5EF4-FFF2-40B4-BE49-F238E27FC236}">
                <a16:creationId xmlns:a16="http://schemas.microsoft.com/office/drawing/2014/main" id="{74026F0E-DD3A-3795-2B70-012F51DF9601}"/>
              </a:ext>
            </a:extLst>
          </p:cNvPr>
          <p:cNvPicPr>
            <a:picLocks noChangeAspect="1"/>
          </p:cNvPicPr>
          <p:nvPr/>
        </p:nvPicPr>
        <p:blipFill>
          <a:blip r:embed="rId3"/>
          <a:stretch>
            <a:fillRect/>
          </a:stretch>
        </p:blipFill>
        <p:spPr>
          <a:xfrm>
            <a:off x="341010" y="4845161"/>
            <a:ext cx="4724400" cy="1478629"/>
          </a:xfrm>
          <a:prstGeom prst="rect">
            <a:avLst/>
          </a:prstGeom>
        </p:spPr>
      </p:pic>
      <p:sp>
        <p:nvSpPr>
          <p:cNvPr id="11" name="TextBox 10">
            <a:extLst>
              <a:ext uri="{FF2B5EF4-FFF2-40B4-BE49-F238E27FC236}">
                <a16:creationId xmlns:a16="http://schemas.microsoft.com/office/drawing/2014/main" id="{8F5FE162-C884-7E5F-0770-828E8D3933F6}"/>
              </a:ext>
            </a:extLst>
          </p:cNvPr>
          <p:cNvSpPr txBox="1"/>
          <p:nvPr/>
        </p:nvSpPr>
        <p:spPr>
          <a:xfrm>
            <a:off x="7954398" y="5410200"/>
            <a:ext cx="2765501" cy="461665"/>
          </a:xfrm>
          <a:prstGeom prst="rect">
            <a:avLst/>
          </a:prstGeom>
          <a:noFill/>
        </p:spPr>
        <p:txBody>
          <a:bodyPr wrap="none" rtlCol="0">
            <a:spAutoFit/>
          </a:bodyPr>
          <a:lstStyle/>
          <a:p>
            <a:r>
              <a:rPr lang="en-US" sz="2400" dirty="0">
                <a:latin typeface="Courier New" panose="02070309020205020404" pitchFamily="49" charset="0"/>
                <a:cs typeface="Courier New" panose="02070309020205020404" pitchFamily="49" charset="0"/>
              </a:rPr>
              <a:t>153.90.127.197</a:t>
            </a:r>
          </a:p>
        </p:txBody>
      </p:sp>
      <p:grpSp>
        <p:nvGrpSpPr>
          <p:cNvPr id="12" name="Group 11">
            <a:extLst>
              <a:ext uri="{FF2B5EF4-FFF2-40B4-BE49-F238E27FC236}">
                <a16:creationId xmlns:a16="http://schemas.microsoft.com/office/drawing/2014/main" id="{C051F2A6-222B-3C69-5532-D1EEE1CA57D2}"/>
              </a:ext>
            </a:extLst>
          </p:cNvPr>
          <p:cNvGrpSpPr/>
          <p:nvPr/>
        </p:nvGrpSpPr>
        <p:grpSpPr>
          <a:xfrm>
            <a:off x="6006510" y="5434750"/>
            <a:ext cx="869760" cy="395640"/>
            <a:chOff x="6113945" y="4218153"/>
            <a:chExt cx="869760" cy="395640"/>
          </a:xfrm>
        </p:grpSpPr>
        <mc:AlternateContent xmlns:mc="http://schemas.openxmlformats.org/markup-compatibility/2006" xmlns:p14="http://schemas.microsoft.com/office/powerpoint/2010/main">
          <mc:Choice Requires="p14">
            <p:contentPart p14:bwMode="auto" r:id="rId4">
              <p14:nvContentPartPr>
                <p14:cNvPr id="14" name="Ink 13">
                  <a:extLst>
                    <a:ext uri="{FF2B5EF4-FFF2-40B4-BE49-F238E27FC236}">
                      <a16:creationId xmlns:a16="http://schemas.microsoft.com/office/drawing/2014/main" id="{4CF4FB21-1CC5-F5A4-B74D-50C56DD761FA}"/>
                    </a:ext>
                  </a:extLst>
                </p14:cNvPr>
                <p14:cNvContentPartPr/>
                <p14:nvPr/>
              </p14:nvContentPartPr>
              <p14:xfrm>
                <a:off x="6113945" y="4218513"/>
                <a:ext cx="325800" cy="277560"/>
              </p14:xfrm>
            </p:contentPart>
          </mc:Choice>
          <mc:Fallback xmlns="">
            <p:pic>
              <p:nvPicPr>
                <p:cNvPr id="12" name="Ink 11">
                  <a:extLst>
                    <a:ext uri="{FF2B5EF4-FFF2-40B4-BE49-F238E27FC236}">
                      <a16:creationId xmlns:a16="http://schemas.microsoft.com/office/drawing/2014/main" id="{80062FA4-9770-ABC0-1A64-531091CDEC8A}"/>
                    </a:ext>
                  </a:extLst>
                </p:cNvPr>
                <p:cNvPicPr/>
                <p:nvPr/>
              </p:nvPicPr>
              <p:blipFill>
                <a:blip r:embed="rId5"/>
                <a:stretch>
                  <a:fillRect/>
                </a:stretch>
              </p:blipFill>
              <p:spPr>
                <a:xfrm>
                  <a:off x="6095945" y="4200513"/>
                  <a:ext cx="36144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5" name="Ink 14">
                  <a:extLst>
                    <a:ext uri="{FF2B5EF4-FFF2-40B4-BE49-F238E27FC236}">
                      <a16:creationId xmlns:a16="http://schemas.microsoft.com/office/drawing/2014/main" id="{316018BC-882C-DD05-BBC9-5AED60652D98}"/>
                    </a:ext>
                  </a:extLst>
                </p14:cNvPr>
                <p14:cNvContentPartPr/>
                <p14:nvPr/>
              </p14:nvContentPartPr>
              <p14:xfrm>
                <a:off x="6259025" y="4609113"/>
                <a:ext cx="360" cy="360"/>
              </p14:xfrm>
            </p:contentPart>
          </mc:Choice>
          <mc:Fallback xmlns="">
            <p:pic>
              <p:nvPicPr>
                <p:cNvPr id="13" name="Ink 12">
                  <a:extLst>
                    <a:ext uri="{FF2B5EF4-FFF2-40B4-BE49-F238E27FC236}">
                      <a16:creationId xmlns:a16="http://schemas.microsoft.com/office/drawing/2014/main" id="{3DBCAC9F-8263-33BE-667E-A395DB5C80FC}"/>
                    </a:ext>
                  </a:extLst>
                </p:cNvPr>
                <p:cNvPicPr/>
                <p:nvPr/>
              </p:nvPicPr>
              <p:blipFill>
                <a:blip r:embed="rId7"/>
                <a:stretch>
                  <a:fillRect/>
                </a:stretch>
              </p:blipFill>
              <p:spPr>
                <a:xfrm>
                  <a:off x="6241385" y="4591113"/>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6" name="Ink 15">
                  <a:extLst>
                    <a:ext uri="{FF2B5EF4-FFF2-40B4-BE49-F238E27FC236}">
                      <a16:creationId xmlns:a16="http://schemas.microsoft.com/office/drawing/2014/main" id="{2191A92A-FE2F-CCE3-94DE-E36BD9555496}"/>
                    </a:ext>
                  </a:extLst>
                </p14:cNvPr>
                <p14:cNvContentPartPr/>
                <p14:nvPr/>
              </p14:nvContentPartPr>
              <p14:xfrm>
                <a:off x="6516425" y="4218153"/>
                <a:ext cx="150120" cy="263520"/>
              </p14:xfrm>
            </p:contentPart>
          </mc:Choice>
          <mc:Fallback xmlns="">
            <p:pic>
              <p:nvPicPr>
                <p:cNvPr id="14" name="Ink 13">
                  <a:extLst>
                    <a:ext uri="{FF2B5EF4-FFF2-40B4-BE49-F238E27FC236}">
                      <a16:creationId xmlns:a16="http://schemas.microsoft.com/office/drawing/2014/main" id="{FDD71BD3-66EE-019F-A60E-62446ECB89B3}"/>
                    </a:ext>
                  </a:extLst>
                </p:cNvPr>
                <p:cNvPicPr/>
                <p:nvPr/>
              </p:nvPicPr>
              <p:blipFill>
                <a:blip r:embed="rId9"/>
                <a:stretch>
                  <a:fillRect/>
                </a:stretch>
              </p:blipFill>
              <p:spPr>
                <a:xfrm>
                  <a:off x="6498785" y="4200153"/>
                  <a:ext cx="185760" cy="2991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7" name="Ink 16">
                  <a:extLst>
                    <a:ext uri="{FF2B5EF4-FFF2-40B4-BE49-F238E27FC236}">
                      <a16:creationId xmlns:a16="http://schemas.microsoft.com/office/drawing/2014/main" id="{6CF3983A-2502-8DDA-A3B1-4209A694ADCD}"/>
                    </a:ext>
                  </a:extLst>
                </p14:cNvPr>
                <p14:cNvContentPartPr/>
                <p14:nvPr/>
              </p14:nvContentPartPr>
              <p14:xfrm>
                <a:off x="6537665" y="4613433"/>
                <a:ext cx="360" cy="360"/>
              </p14:xfrm>
            </p:contentPart>
          </mc:Choice>
          <mc:Fallback xmlns="">
            <p:pic>
              <p:nvPicPr>
                <p:cNvPr id="15" name="Ink 14">
                  <a:extLst>
                    <a:ext uri="{FF2B5EF4-FFF2-40B4-BE49-F238E27FC236}">
                      <a16:creationId xmlns:a16="http://schemas.microsoft.com/office/drawing/2014/main" id="{9E69A040-570F-467B-E53A-8DD377FE4C3E}"/>
                    </a:ext>
                  </a:extLst>
                </p:cNvPr>
                <p:cNvPicPr/>
                <p:nvPr/>
              </p:nvPicPr>
              <p:blipFill>
                <a:blip r:embed="rId7"/>
                <a:stretch>
                  <a:fillRect/>
                </a:stretch>
              </p:blipFill>
              <p:spPr>
                <a:xfrm>
                  <a:off x="6520025" y="4595433"/>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8" name="Ink 17">
                  <a:extLst>
                    <a:ext uri="{FF2B5EF4-FFF2-40B4-BE49-F238E27FC236}">
                      <a16:creationId xmlns:a16="http://schemas.microsoft.com/office/drawing/2014/main" id="{89EF62FA-6162-D3DC-4304-75E4444385BC}"/>
                    </a:ext>
                  </a:extLst>
                </p14:cNvPr>
                <p14:cNvContentPartPr/>
                <p14:nvPr/>
              </p14:nvContentPartPr>
              <p14:xfrm>
                <a:off x="6761945" y="4218153"/>
                <a:ext cx="221760" cy="269280"/>
              </p14:xfrm>
            </p:contentPart>
          </mc:Choice>
          <mc:Fallback xmlns="">
            <p:pic>
              <p:nvPicPr>
                <p:cNvPr id="16" name="Ink 15">
                  <a:extLst>
                    <a:ext uri="{FF2B5EF4-FFF2-40B4-BE49-F238E27FC236}">
                      <a16:creationId xmlns:a16="http://schemas.microsoft.com/office/drawing/2014/main" id="{9D01ECEE-2DDB-31EC-1373-5CE8D020894A}"/>
                    </a:ext>
                  </a:extLst>
                </p:cNvPr>
                <p:cNvPicPr/>
                <p:nvPr/>
              </p:nvPicPr>
              <p:blipFill>
                <a:blip r:embed="rId12"/>
                <a:stretch>
                  <a:fillRect/>
                </a:stretch>
              </p:blipFill>
              <p:spPr>
                <a:xfrm>
                  <a:off x="6744305" y="4200513"/>
                  <a:ext cx="257400" cy="3049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9" name="Ink 18">
                  <a:extLst>
                    <a:ext uri="{FF2B5EF4-FFF2-40B4-BE49-F238E27FC236}">
                      <a16:creationId xmlns:a16="http://schemas.microsoft.com/office/drawing/2014/main" id="{FA40917C-6E8C-8518-97A7-1CCEA28AA05D}"/>
                    </a:ext>
                  </a:extLst>
                </p14:cNvPr>
                <p14:cNvContentPartPr/>
                <p14:nvPr/>
              </p14:nvContentPartPr>
              <p14:xfrm>
                <a:off x="6836825" y="4583913"/>
                <a:ext cx="360" cy="360"/>
              </p14:xfrm>
            </p:contentPart>
          </mc:Choice>
          <mc:Fallback xmlns="">
            <p:pic>
              <p:nvPicPr>
                <p:cNvPr id="17" name="Ink 16">
                  <a:extLst>
                    <a:ext uri="{FF2B5EF4-FFF2-40B4-BE49-F238E27FC236}">
                      <a16:creationId xmlns:a16="http://schemas.microsoft.com/office/drawing/2014/main" id="{1CF9787D-0B67-1938-D75C-D40AF3AAB11C}"/>
                    </a:ext>
                  </a:extLst>
                </p:cNvPr>
                <p:cNvPicPr/>
                <p:nvPr/>
              </p:nvPicPr>
              <p:blipFill>
                <a:blip r:embed="rId7"/>
                <a:stretch>
                  <a:fillRect/>
                </a:stretch>
              </p:blipFill>
              <p:spPr>
                <a:xfrm>
                  <a:off x="6819185" y="4566273"/>
                  <a:ext cx="36000" cy="36000"/>
                </a:xfrm>
                <a:prstGeom prst="rect">
                  <a:avLst/>
                </a:prstGeom>
              </p:spPr>
            </p:pic>
          </mc:Fallback>
        </mc:AlternateContent>
      </p:grpSp>
      <p:sp>
        <p:nvSpPr>
          <p:cNvPr id="20" name="Arrow: Right 19">
            <a:extLst>
              <a:ext uri="{FF2B5EF4-FFF2-40B4-BE49-F238E27FC236}">
                <a16:creationId xmlns:a16="http://schemas.microsoft.com/office/drawing/2014/main" id="{218016A7-34E7-9B3A-F74C-1D7466264606}"/>
              </a:ext>
            </a:extLst>
          </p:cNvPr>
          <p:cNvSpPr/>
          <p:nvPr/>
        </p:nvSpPr>
        <p:spPr>
          <a:xfrm>
            <a:off x="5159235" y="5485785"/>
            <a:ext cx="638907" cy="38608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9940294F-F90E-C32F-CDFB-17628FFD8531}"/>
              </a:ext>
            </a:extLst>
          </p:cNvPr>
          <p:cNvSpPr/>
          <p:nvPr/>
        </p:nvSpPr>
        <p:spPr>
          <a:xfrm>
            <a:off x="7100776" y="5441573"/>
            <a:ext cx="638907" cy="38608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42D866C2-4ACA-1229-FE13-D5C133F60B29}"/>
              </a:ext>
            </a:extLst>
          </p:cNvPr>
          <p:cNvSpPr txBox="1"/>
          <p:nvPr/>
        </p:nvSpPr>
        <p:spPr>
          <a:xfrm>
            <a:off x="555738" y="2358048"/>
            <a:ext cx="5904180" cy="369332"/>
          </a:xfrm>
          <a:prstGeom prst="rect">
            <a:avLst/>
          </a:prstGeom>
          <a:noFill/>
        </p:spPr>
        <p:txBody>
          <a:bodyPr wrap="none" rtlCol="0">
            <a:spAutoFit/>
          </a:bodyPr>
          <a:lstStyle/>
          <a:p>
            <a:r>
              <a:rPr lang="en-US" dirty="0"/>
              <a:t>We need a way to go from </a:t>
            </a:r>
            <a:r>
              <a:rPr lang="en-US" b="1" dirty="0"/>
              <a:t>hostnames</a:t>
            </a:r>
            <a:r>
              <a:rPr lang="en-US" dirty="0"/>
              <a:t> to </a:t>
            </a:r>
            <a:r>
              <a:rPr lang="en-US" b="1" dirty="0"/>
              <a:t>IP addresses</a:t>
            </a:r>
          </a:p>
        </p:txBody>
      </p:sp>
    </p:spTree>
    <p:extLst>
      <p:ext uri="{BB962C8B-B14F-4D97-AF65-F5344CB8AC3E}">
        <p14:creationId xmlns:p14="http://schemas.microsoft.com/office/powerpoint/2010/main" val="2537666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40</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6" name="TextBox 5">
            <a:extLst>
              <a:ext uri="{FF2B5EF4-FFF2-40B4-BE49-F238E27FC236}">
                <a16:creationId xmlns:a16="http://schemas.microsoft.com/office/drawing/2014/main" id="{0C86E164-CF16-0540-F000-96BD2FA63E3A}"/>
              </a:ext>
            </a:extLst>
          </p:cNvPr>
          <p:cNvSpPr txBox="1"/>
          <p:nvPr/>
        </p:nvSpPr>
        <p:spPr>
          <a:xfrm>
            <a:off x="76200" y="152400"/>
            <a:ext cx="3557384" cy="369332"/>
          </a:xfrm>
          <a:prstGeom prst="rect">
            <a:avLst/>
          </a:prstGeom>
          <a:noFill/>
        </p:spPr>
        <p:txBody>
          <a:bodyPr wrap="none" rtlCol="0">
            <a:spAutoFit/>
          </a:bodyPr>
          <a:lstStyle/>
          <a:p>
            <a:r>
              <a:rPr lang="en-US" dirty="0"/>
              <a:t>Spoofing a DNS Response Code</a:t>
            </a:r>
          </a:p>
        </p:txBody>
      </p:sp>
      <p:pic>
        <p:nvPicPr>
          <p:cNvPr id="16" name="Picture 15">
            <a:extLst>
              <a:ext uri="{FF2B5EF4-FFF2-40B4-BE49-F238E27FC236}">
                <a16:creationId xmlns:a16="http://schemas.microsoft.com/office/drawing/2014/main" id="{994F8198-EBB6-E080-047B-7E28E7AC434D}"/>
              </a:ext>
            </a:extLst>
          </p:cNvPr>
          <p:cNvPicPr>
            <a:picLocks noChangeAspect="1"/>
          </p:cNvPicPr>
          <p:nvPr/>
        </p:nvPicPr>
        <p:blipFill>
          <a:blip r:embed="rId3"/>
          <a:stretch>
            <a:fillRect/>
          </a:stretch>
        </p:blipFill>
        <p:spPr>
          <a:xfrm>
            <a:off x="220538" y="924749"/>
            <a:ext cx="9837862" cy="5008502"/>
          </a:xfrm>
          <a:prstGeom prst="rect">
            <a:avLst/>
          </a:prstGeom>
        </p:spPr>
      </p:pic>
      <p:sp>
        <p:nvSpPr>
          <p:cNvPr id="28" name="Rectangle: Rounded Corners 27">
            <a:extLst>
              <a:ext uri="{FF2B5EF4-FFF2-40B4-BE49-F238E27FC236}">
                <a16:creationId xmlns:a16="http://schemas.microsoft.com/office/drawing/2014/main" id="{D320BB18-91ED-3895-A764-EA9FA5204A3C}"/>
              </a:ext>
            </a:extLst>
          </p:cNvPr>
          <p:cNvSpPr/>
          <p:nvPr/>
        </p:nvSpPr>
        <p:spPr>
          <a:xfrm>
            <a:off x="76200" y="5479029"/>
            <a:ext cx="6172200" cy="45422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DBFB536B-E199-DD13-DD01-B2249BBF6DE3}"/>
              </a:ext>
            </a:extLst>
          </p:cNvPr>
          <p:cNvSpPr txBox="1"/>
          <p:nvPr/>
        </p:nvSpPr>
        <p:spPr>
          <a:xfrm>
            <a:off x="7243688" y="5563919"/>
            <a:ext cx="3454792" cy="369332"/>
          </a:xfrm>
          <a:prstGeom prst="rect">
            <a:avLst/>
          </a:prstGeom>
          <a:noFill/>
        </p:spPr>
        <p:txBody>
          <a:bodyPr wrap="none" rtlCol="0">
            <a:spAutoFit/>
          </a:bodyPr>
          <a:lstStyle/>
          <a:p>
            <a:r>
              <a:rPr lang="en-US" dirty="0"/>
              <a:t>1. Sniff for DNS Traffic (Port 53)</a:t>
            </a:r>
          </a:p>
        </p:txBody>
      </p:sp>
      <p:sp>
        <p:nvSpPr>
          <p:cNvPr id="30" name="Oval 29">
            <a:extLst>
              <a:ext uri="{FF2B5EF4-FFF2-40B4-BE49-F238E27FC236}">
                <a16:creationId xmlns:a16="http://schemas.microsoft.com/office/drawing/2014/main" id="{B52B8128-9D87-00E5-F0DF-19BAC6B15D06}"/>
              </a:ext>
            </a:extLst>
          </p:cNvPr>
          <p:cNvSpPr/>
          <p:nvPr/>
        </p:nvSpPr>
        <p:spPr>
          <a:xfrm>
            <a:off x="6388727" y="555374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mc:AlternateContent xmlns:mc="http://schemas.openxmlformats.org/markup-compatibility/2006" xmlns:p14="http://schemas.microsoft.com/office/powerpoint/2010/main">
        <mc:Choice Requires="p14">
          <p:contentPart p14:bwMode="auto" r:id="rId4">
            <p14:nvContentPartPr>
              <p14:cNvPr id="31" name="Ink 30">
                <a:extLst>
                  <a:ext uri="{FF2B5EF4-FFF2-40B4-BE49-F238E27FC236}">
                    <a16:creationId xmlns:a16="http://schemas.microsoft.com/office/drawing/2014/main" id="{61B21449-5BBD-1290-AAB2-2B2073A7D54A}"/>
                  </a:ext>
                </a:extLst>
              </p14:cNvPr>
              <p14:cNvContentPartPr/>
              <p14:nvPr/>
            </p14:nvContentPartPr>
            <p14:xfrm>
              <a:off x="1884177" y="5991505"/>
              <a:ext cx="1550880" cy="160920"/>
            </p14:xfrm>
          </p:contentPart>
        </mc:Choice>
        <mc:Fallback xmlns="">
          <p:pic>
            <p:nvPicPr>
              <p:cNvPr id="31" name="Ink 30">
                <a:extLst>
                  <a:ext uri="{FF2B5EF4-FFF2-40B4-BE49-F238E27FC236}">
                    <a16:creationId xmlns:a16="http://schemas.microsoft.com/office/drawing/2014/main" id="{61B21449-5BBD-1290-AAB2-2B2073A7D54A}"/>
                  </a:ext>
                </a:extLst>
              </p:cNvPr>
              <p:cNvPicPr/>
              <p:nvPr/>
            </p:nvPicPr>
            <p:blipFill>
              <a:blip r:embed="rId5"/>
              <a:stretch>
                <a:fillRect/>
              </a:stretch>
            </p:blipFill>
            <p:spPr>
              <a:xfrm>
                <a:off x="1875177" y="5982505"/>
                <a:ext cx="1568520" cy="178560"/>
              </a:xfrm>
              <a:prstGeom prst="rect">
                <a:avLst/>
              </a:prstGeom>
            </p:spPr>
          </p:pic>
        </mc:Fallback>
      </mc:AlternateContent>
      <p:sp>
        <p:nvSpPr>
          <p:cNvPr id="2048" name="TextBox 2047">
            <a:extLst>
              <a:ext uri="{FF2B5EF4-FFF2-40B4-BE49-F238E27FC236}">
                <a16:creationId xmlns:a16="http://schemas.microsoft.com/office/drawing/2014/main" id="{ADBF865A-06BD-C2E8-9D71-242F862B0362}"/>
              </a:ext>
            </a:extLst>
          </p:cNvPr>
          <p:cNvSpPr txBox="1"/>
          <p:nvPr/>
        </p:nvSpPr>
        <p:spPr>
          <a:xfrm>
            <a:off x="457200" y="6107291"/>
            <a:ext cx="6955750" cy="369332"/>
          </a:xfrm>
          <a:prstGeom prst="rect">
            <a:avLst/>
          </a:prstGeom>
          <a:noFill/>
        </p:spPr>
        <p:txBody>
          <a:bodyPr wrap="none" rtlCol="0">
            <a:spAutoFit/>
          </a:bodyPr>
          <a:lstStyle/>
          <a:p>
            <a:r>
              <a:rPr lang="en-US" dirty="0"/>
              <a:t>You will need to change this value to match </a:t>
            </a:r>
            <a:r>
              <a:rPr lang="en-US" i="1" dirty="0"/>
              <a:t>your</a:t>
            </a:r>
            <a:r>
              <a:rPr lang="en-US" dirty="0"/>
              <a:t> network interface</a:t>
            </a:r>
          </a:p>
        </p:txBody>
      </p:sp>
      <p:sp>
        <p:nvSpPr>
          <p:cNvPr id="8" name="Oval 7">
            <a:extLst>
              <a:ext uri="{FF2B5EF4-FFF2-40B4-BE49-F238E27FC236}">
                <a16:creationId xmlns:a16="http://schemas.microsoft.com/office/drawing/2014/main" id="{006A2B78-880B-6C62-3740-9912F78EE545}"/>
              </a:ext>
            </a:extLst>
          </p:cNvPr>
          <p:cNvSpPr/>
          <p:nvPr/>
        </p:nvSpPr>
        <p:spPr>
          <a:xfrm>
            <a:off x="2286000" y="1828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9" name="TextBox 8">
            <a:extLst>
              <a:ext uri="{FF2B5EF4-FFF2-40B4-BE49-F238E27FC236}">
                <a16:creationId xmlns:a16="http://schemas.microsoft.com/office/drawing/2014/main" id="{60A7DB68-82A2-3FE7-F5EF-7799C6D034DA}"/>
              </a:ext>
            </a:extLst>
          </p:cNvPr>
          <p:cNvSpPr txBox="1"/>
          <p:nvPr/>
        </p:nvSpPr>
        <p:spPr>
          <a:xfrm>
            <a:off x="2761934" y="1756247"/>
            <a:ext cx="8776762" cy="369332"/>
          </a:xfrm>
          <a:prstGeom prst="rect">
            <a:avLst/>
          </a:prstGeom>
          <a:noFill/>
        </p:spPr>
        <p:txBody>
          <a:bodyPr wrap="none" rtlCol="0">
            <a:spAutoFit/>
          </a:bodyPr>
          <a:lstStyle/>
          <a:p>
            <a:r>
              <a:rPr lang="en-US" dirty="0"/>
              <a:t>2. We sniff for DNS traffic that has a SRC IP address of &lt;</a:t>
            </a:r>
            <a:r>
              <a:rPr lang="en-US" dirty="0" err="1"/>
              <a:t>command_line_argument</a:t>
            </a:r>
            <a:r>
              <a:rPr lang="en-US" dirty="0"/>
              <a:t>&gt;</a:t>
            </a:r>
          </a:p>
        </p:txBody>
      </p:sp>
      <p:pic>
        <p:nvPicPr>
          <p:cNvPr id="11" name="Picture 10">
            <a:extLst>
              <a:ext uri="{FF2B5EF4-FFF2-40B4-BE49-F238E27FC236}">
                <a16:creationId xmlns:a16="http://schemas.microsoft.com/office/drawing/2014/main" id="{5D772C18-456A-5459-B18F-25116C677DB5}"/>
              </a:ext>
            </a:extLst>
          </p:cNvPr>
          <p:cNvPicPr>
            <a:picLocks noChangeAspect="1"/>
          </p:cNvPicPr>
          <p:nvPr/>
        </p:nvPicPr>
        <p:blipFill>
          <a:blip r:embed="rId6"/>
          <a:stretch>
            <a:fillRect/>
          </a:stretch>
        </p:blipFill>
        <p:spPr>
          <a:xfrm>
            <a:off x="5107385" y="1416126"/>
            <a:ext cx="5105400" cy="253101"/>
          </a:xfrm>
          <a:prstGeom prst="rect">
            <a:avLst/>
          </a:prstGeom>
        </p:spPr>
      </p:pic>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21CC79B5-7B70-0FA0-C8F8-3B678139FCBF}"/>
                  </a:ext>
                </a:extLst>
              </p14:cNvPr>
              <p14:cNvContentPartPr/>
              <p14:nvPr/>
            </p14:nvContentPartPr>
            <p14:xfrm>
              <a:off x="9272097" y="1667905"/>
              <a:ext cx="806400" cy="49320"/>
            </p14:xfrm>
          </p:contentPart>
        </mc:Choice>
        <mc:Fallback xmlns="">
          <p:pic>
            <p:nvPicPr>
              <p:cNvPr id="13" name="Ink 12">
                <a:extLst>
                  <a:ext uri="{FF2B5EF4-FFF2-40B4-BE49-F238E27FC236}">
                    <a16:creationId xmlns:a16="http://schemas.microsoft.com/office/drawing/2014/main" id="{21CC79B5-7B70-0FA0-C8F8-3B678139FCBF}"/>
                  </a:ext>
                </a:extLst>
              </p:cNvPr>
              <p:cNvPicPr/>
              <p:nvPr/>
            </p:nvPicPr>
            <p:blipFill>
              <a:blip r:embed="rId8"/>
              <a:stretch>
                <a:fillRect/>
              </a:stretch>
            </p:blipFill>
            <p:spPr>
              <a:xfrm>
                <a:off x="9263101" y="1658905"/>
                <a:ext cx="824032" cy="66960"/>
              </a:xfrm>
              <a:prstGeom prst="rect">
                <a:avLst/>
              </a:prstGeom>
            </p:spPr>
          </p:pic>
        </mc:Fallback>
      </mc:AlternateContent>
      <p:sp>
        <p:nvSpPr>
          <p:cNvPr id="12" name="Oval 11">
            <a:extLst>
              <a:ext uri="{FF2B5EF4-FFF2-40B4-BE49-F238E27FC236}">
                <a16:creationId xmlns:a16="http://schemas.microsoft.com/office/drawing/2014/main" id="{7C67CA03-479D-580B-1378-69090E837E00}"/>
              </a:ext>
            </a:extLst>
          </p:cNvPr>
          <p:cNvSpPr/>
          <p:nvPr/>
        </p:nvSpPr>
        <p:spPr>
          <a:xfrm>
            <a:off x="2594811" y="2732851"/>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4" name="TextBox 13">
            <a:extLst>
              <a:ext uri="{FF2B5EF4-FFF2-40B4-BE49-F238E27FC236}">
                <a16:creationId xmlns:a16="http://schemas.microsoft.com/office/drawing/2014/main" id="{ECB7E112-98C8-6243-CB3F-D2BA5D82A4C4}"/>
              </a:ext>
            </a:extLst>
          </p:cNvPr>
          <p:cNvSpPr txBox="1"/>
          <p:nvPr/>
        </p:nvSpPr>
        <p:spPr>
          <a:xfrm>
            <a:off x="7761829" y="2633911"/>
            <a:ext cx="4670844" cy="646331"/>
          </a:xfrm>
          <a:prstGeom prst="rect">
            <a:avLst/>
          </a:prstGeom>
          <a:noFill/>
        </p:spPr>
        <p:txBody>
          <a:bodyPr wrap="square" rtlCol="0">
            <a:spAutoFit/>
          </a:bodyPr>
          <a:lstStyle/>
          <a:p>
            <a:r>
              <a:rPr lang="en-US" dirty="0"/>
              <a:t>3. Pull the IP, port, and DNS information from the sniffed packet</a:t>
            </a:r>
          </a:p>
        </p:txBody>
      </p:sp>
    </p:spTree>
    <p:extLst>
      <p:ext uri="{BB962C8B-B14F-4D97-AF65-F5344CB8AC3E}">
        <p14:creationId xmlns:p14="http://schemas.microsoft.com/office/powerpoint/2010/main" val="36170366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41</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6" name="TextBox 5">
            <a:extLst>
              <a:ext uri="{FF2B5EF4-FFF2-40B4-BE49-F238E27FC236}">
                <a16:creationId xmlns:a16="http://schemas.microsoft.com/office/drawing/2014/main" id="{0C86E164-CF16-0540-F000-96BD2FA63E3A}"/>
              </a:ext>
            </a:extLst>
          </p:cNvPr>
          <p:cNvSpPr txBox="1"/>
          <p:nvPr/>
        </p:nvSpPr>
        <p:spPr>
          <a:xfrm>
            <a:off x="76200" y="152400"/>
            <a:ext cx="3557384" cy="369332"/>
          </a:xfrm>
          <a:prstGeom prst="rect">
            <a:avLst/>
          </a:prstGeom>
          <a:noFill/>
        </p:spPr>
        <p:txBody>
          <a:bodyPr wrap="none" rtlCol="0">
            <a:spAutoFit/>
          </a:bodyPr>
          <a:lstStyle/>
          <a:p>
            <a:r>
              <a:rPr lang="en-US" dirty="0"/>
              <a:t>Spoofing a DNS Response Code</a:t>
            </a:r>
          </a:p>
        </p:txBody>
      </p:sp>
      <p:pic>
        <p:nvPicPr>
          <p:cNvPr id="16" name="Picture 15">
            <a:extLst>
              <a:ext uri="{FF2B5EF4-FFF2-40B4-BE49-F238E27FC236}">
                <a16:creationId xmlns:a16="http://schemas.microsoft.com/office/drawing/2014/main" id="{994F8198-EBB6-E080-047B-7E28E7AC434D}"/>
              </a:ext>
            </a:extLst>
          </p:cNvPr>
          <p:cNvPicPr>
            <a:picLocks noChangeAspect="1"/>
          </p:cNvPicPr>
          <p:nvPr/>
        </p:nvPicPr>
        <p:blipFill>
          <a:blip r:embed="rId3"/>
          <a:stretch>
            <a:fillRect/>
          </a:stretch>
        </p:blipFill>
        <p:spPr>
          <a:xfrm>
            <a:off x="220538" y="924749"/>
            <a:ext cx="9837862" cy="5008502"/>
          </a:xfrm>
          <a:prstGeom prst="rect">
            <a:avLst/>
          </a:prstGeom>
        </p:spPr>
      </p:pic>
      <p:sp>
        <p:nvSpPr>
          <p:cNvPr id="28" name="Rectangle: Rounded Corners 27">
            <a:extLst>
              <a:ext uri="{FF2B5EF4-FFF2-40B4-BE49-F238E27FC236}">
                <a16:creationId xmlns:a16="http://schemas.microsoft.com/office/drawing/2014/main" id="{D320BB18-91ED-3895-A764-EA9FA5204A3C}"/>
              </a:ext>
            </a:extLst>
          </p:cNvPr>
          <p:cNvSpPr/>
          <p:nvPr/>
        </p:nvSpPr>
        <p:spPr>
          <a:xfrm>
            <a:off x="76200" y="5479029"/>
            <a:ext cx="6172200" cy="45422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DBFB536B-E199-DD13-DD01-B2249BBF6DE3}"/>
              </a:ext>
            </a:extLst>
          </p:cNvPr>
          <p:cNvSpPr txBox="1"/>
          <p:nvPr/>
        </p:nvSpPr>
        <p:spPr>
          <a:xfrm>
            <a:off x="7243688" y="5563919"/>
            <a:ext cx="3454792" cy="369332"/>
          </a:xfrm>
          <a:prstGeom prst="rect">
            <a:avLst/>
          </a:prstGeom>
          <a:noFill/>
        </p:spPr>
        <p:txBody>
          <a:bodyPr wrap="none" rtlCol="0">
            <a:spAutoFit/>
          </a:bodyPr>
          <a:lstStyle/>
          <a:p>
            <a:r>
              <a:rPr lang="en-US" dirty="0"/>
              <a:t>1. Sniff for DNS Traffic (Port 53)</a:t>
            </a:r>
          </a:p>
        </p:txBody>
      </p:sp>
      <p:sp>
        <p:nvSpPr>
          <p:cNvPr id="30" name="Oval 29">
            <a:extLst>
              <a:ext uri="{FF2B5EF4-FFF2-40B4-BE49-F238E27FC236}">
                <a16:creationId xmlns:a16="http://schemas.microsoft.com/office/drawing/2014/main" id="{B52B8128-9D87-00E5-F0DF-19BAC6B15D06}"/>
              </a:ext>
            </a:extLst>
          </p:cNvPr>
          <p:cNvSpPr/>
          <p:nvPr/>
        </p:nvSpPr>
        <p:spPr>
          <a:xfrm>
            <a:off x="6388727" y="555374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mc:AlternateContent xmlns:mc="http://schemas.openxmlformats.org/markup-compatibility/2006" xmlns:p14="http://schemas.microsoft.com/office/powerpoint/2010/main">
        <mc:Choice Requires="p14">
          <p:contentPart p14:bwMode="auto" r:id="rId4">
            <p14:nvContentPartPr>
              <p14:cNvPr id="31" name="Ink 30">
                <a:extLst>
                  <a:ext uri="{FF2B5EF4-FFF2-40B4-BE49-F238E27FC236}">
                    <a16:creationId xmlns:a16="http://schemas.microsoft.com/office/drawing/2014/main" id="{61B21449-5BBD-1290-AAB2-2B2073A7D54A}"/>
                  </a:ext>
                </a:extLst>
              </p14:cNvPr>
              <p14:cNvContentPartPr/>
              <p14:nvPr/>
            </p14:nvContentPartPr>
            <p14:xfrm>
              <a:off x="1884177" y="5991505"/>
              <a:ext cx="1550880" cy="160920"/>
            </p14:xfrm>
          </p:contentPart>
        </mc:Choice>
        <mc:Fallback xmlns="">
          <p:pic>
            <p:nvPicPr>
              <p:cNvPr id="31" name="Ink 30">
                <a:extLst>
                  <a:ext uri="{FF2B5EF4-FFF2-40B4-BE49-F238E27FC236}">
                    <a16:creationId xmlns:a16="http://schemas.microsoft.com/office/drawing/2014/main" id="{61B21449-5BBD-1290-AAB2-2B2073A7D54A}"/>
                  </a:ext>
                </a:extLst>
              </p:cNvPr>
              <p:cNvPicPr/>
              <p:nvPr/>
            </p:nvPicPr>
            <p:blipFill>
              <a:blip r:embed="rId5"/>
              <a:stretch>
                <a:fillRect/>
              </a:stretch>
            </p:blipFill>
            <p:spPr>
              <a:xfrm>
                <a:off x="1875177" y="5982505"/>
                <a:ext cx="1568520" cy="178560"/>
              </a:xfrm>
              <a:prstGeom prst="rect">
                <a:avLst/>
              </a:prstGeom>
            </p:spPr>
          </p:pic>
        </mc:Fallback>
      </mc:AlternateContent>
      <p:sp>
        <p:nvSpPr>
          <p:cNvPr id="2048" name="TextBox 2047">
            <a:extLst>
              <a:ext uri="{FF2B5EF4-FFF2-40B4-BE49-F238E27FC236}">
                <a16:creationId xmlns:a16="http://schemas.microsoft.com/office/drawing/2014/main" id="{ADBF865A-06BD-C2E8-9D71-242F862B0362}"/>
              </a:ext>
            </a:extLst>
          </p:cNvPr>
          <p:cNvSpPr txBox="1"/>
          <p:nvPr/>
        </p:nvSpPr>
        <p:spPr>
          <a:xfrm>
            <a:off x="457200" y="6107291"/>
            <a:ext cx="6955750" cy="369332"/>
          </a:xfrm>
          <a:prstGeom prst="rect">
            <a:avLst/>
          </a:prstGeom>
          <a:noFill/>
        </p:spPr>
        <p:txBody>
          <a:bodyPr wrap="none" rtlCol="0">
            <a:spAutoFit/>
          </a:bodyPr>
          <a:lstStyle/>
          <a:p>
            <a:r>
              <a:rPr lang="en-US" dirty="0"/>
              <a:t>You will need to change this value to match </a:t>
            </a:r>
            <a:r>
              <a:rPr lang="en-US" i="1" dirty="0"/>
              <a:t>your</a:t>
            </a:r>
            <a:r>
              <a:rPr lang="en-US" dirty="0"/>
              <a:t> network interface</a:t>
            </a:r>
          </a:p>
        </p:txBody>
      </p:sp>
      <p:sp>
        <p:nvSpPr>
          <p:cNvPr id="8" name="Oval 7">
            <a:extLst>
              <a:ext uri="{FF2B5EF4-FFF2-40B4-BE49-F238E27FC236}">
                <a16:creationId xmlns:a16="http://schemas.microsoft.com/office/drawing/2014/main" id="{006A2B78-880B-6C62-3740-9912F78EE545}"/>
              </a:ext>
            </a:extLst>
          </p:cNvPr>
          <p:cNvSpPr/>
          <p:nvPr/>
        </p:nvSpPr>
        <p:spPr>
          <a:xfrm>
            <a:off x="2286000" y="1828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9" name="TextBox 8">
            <a:extLst>
              <a:ext uri="{FF2B5EF4-FFF2-40B4-BE49-F238E27FC236}">
                <a16:creationId xmlns:a16="http://schemas.microsoft.com/office/drawing/2014/main" id="{60A7DB68-82A2-3FE7-F5EF-7799C6D034DA}"/>
              </a:ext>
            </a:extLst>
          </p:cNvPr>
          <p:cNvSpPr txBox="1"/>
          <p:nvPr/>
        </p:nvSpPr>
        <p:spPr>
          <a:xfrm>
            <a:off x="2761934" y="1756247"/>
            <a:ext cx="8776762" cy="369332"/>
          </a:xfrm>
          <a:prstGeom prst="rect">
            <a:avLst/>
          </a:prstGeom>
          <a:noFill/>
        </p:spPr>
        <p:txBody>
          <a:bodyPr wrap="none" rtlCol="0">
            <a:spAutoFit/>
          </a:bodyPr>
          <a:lstStyle/>
          <a:p>
            <a:r>
              <a:rPr lang="en-US" dirty="0"/>
              <a:t>2. We sniff for DNS traffic that has a SRC IP address of &lt;</a:t>
            </a:r>
            <a:r>
              <a:rPr lang="en-US" dirty="0" err="1"/>
              <a:t>command_line_argument</a:t>
            </a:r>
            <a:r>
              <a:rPr lang="en-US" dirty="0"/>
              <a:t>&gt;</a:t>
            </a:r>
          </a:p>
        </p:txBody>
      </p:sp>
      <p:pic>
        <p:nvPicPr>
          <p:cNvPr id="11" name="Picture 10">
            <a:extLst>
              <a:ext uri="{FF2B5EF4-FFF2-40B4-BE49-F238E27FC236}">
                <a16:creationId xmlns:a16="http://schemas.microsoft.com/office/drawing/2014/main" id="{5D772C18-456A-5459-B18F-25116C677DB5}"/>
              </a:ext>
            </a:extLst>
          </p:cNvPr>
          <p:cNvPicPr>
            <a:picLocks noChangeAspect="1"/>
          </p:cNvPicPr>
          <p:nvPr/>
        </p:nvPicPr>
        <p:blipFill>
          <a:blip r:embed="rId6"/>
          <a:stretch>
            <a:fillRect/>
          </a:stretch>
        </p:blipFill>
        <p:spPr>
          <a:xfrm>
            <a:off x="5107385" y="1416126"/>
            <a:ext cx="5105400" cy="253101"/>
          </a:xfrm>
          <a:prstGeom prst="rect">
            <a:avLst/>
          </a:prstGeom>
        </p:spPr>
      </p:pic>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21CC79B5-7B70-0FA0-C8F8-3B678139FCBF}"/>
                  </a:ext>
                </a:extLst>
              </p14:cNvPr>
              <p14:cNvContentPartPr/>
              <p14:nvPr/>
            </p14:nvContentPartPr>
            <p14:xfrm>
              <a:off x="9272097" y="1667905"/>
              <a:ext cx="806400" cy="49320"/>
            </p14:xfrm>
          </p:contentPart>
        </mc:Choice>
        <mc:Fallback xmlns="">
          <p:pic>
            <p:nvPicPr>
              <p:cNvPr id="13" name="Ink 12">
                <a:extLst>
                  <a:ext uri="{FF2B5EF4-FFF2-40B4-BE49-F238E27FC236}">
                    <a16:creationId xmlns:a16="http://schemas.microsoft.com/office/drawing/2014/main" id="{21CC79B5-7B70-0FA0-C8F8-3B678139FCBF}"/>
                  </a:ext>
                </a:extLst>
              </p:cNvPr>
              <p:cNvPicPr/>
              <p:nvPr/>
            </p:nvPicPr>
            <p:blipFill>
              <a:blip r:embed="rId8"/>
              <a:stretch>
                <a:fillRect/>
              </a:stretch>
            </p:blipFill>
            <p:spPr>
              <a:xfrm>
                <a:off x="9263101" y="1658905"/>
                <a:ext cx="824032" cy="66960"/>
              </a:xfrm>
              <a:prstGeom prst="rect">
                <a:avLst/>
              </a:prstGeom>
            </p:spPr>
          </p:pic>
        </mc:Fallback>
      </mc:AlternateContent>
      <p:sp>
        <p:nvSpPr>
          <p:cNvPr id="12" name="Oval 11">
            <a:extLst>
              <a:ext uri="{FF2B5EF4-FFF2-40B4-BE49-F238E27FC236}">
                <a16:creationId xmlns:a16="http://schemas.microsoft.com/office/drawing/2014/main" id="{7C67CA03-479D-580B-1378-69090E837E00}"/>
              </a:ext>
            </a:extLst>
          </p:cNvPr>
          <p:cNvSpPr/>
          <p:nvPr/>
        </p:nvSpPr>
        <p:spPr>
          <a:xfrm>
            <a:off x="2594811" y="2732851"/>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4" name="TextBox 13">
            <a:extLst>
              <a:ext uri="{FF2B5EF4-FFF2-40B4-BE49-F238E27FC236}">
                <a16:creationId xmlns:a16="http://schemas.microsoft.com/office/drawing/2014/main" id="{ECB7E112-98C8-6243-CB3F-D2BA5D82A4C4}"/>
              </a:ext>
            </a:extLst>
          </p:cNvPr>
          <p:cNvSpPr txBox="1"/>
          <p:nvPr/>
        </p:nvSpPr>
        <p:spPr>
          <a:xfrm>
            <a:off x="7761829" y="2633911"/>
            <a:ext cx="4670844" cy="646331"/>
          </a:xfrm>
          <a:prstGeom prst="rect">
            <a:avLst/>
          </a:prstGeom>
          <a:noFill/>
        </p:spPr>
        <p:txBody>
          <a:bodyPr wrap="square" rtlCol="0">
            <a:spAutoFit/>
          </a:bodyPr>
          <a:lstStyle/>
          <a:p>
            <a:r>
              <a:rPr lang="en-US" dirty="0"/>
              <a:t>3. Pull the IP, port, and DNS information from the sniffed packet</a:t>
            </a:r>
          </a:p>
        </p:txBody>
      </p:sp>
      <p:sp>
        <p:nvSpPr>
          <p:cNvPr id="7" name="Oval 6">
            <a:extLst>
              <a:ext uri="{FF2B5EF4-FFF2-40B4-BE49-F238E27FC236}">
                <a16:creationId xmlns:a16="http://schemas.microsoft.com/office/drawing/2014/main" id="{21219AF0-A661-53CF-8463-58D4A5FDB9A0}"/>
              </a:ext>
            </a:extLst>
          </p:cNvPr>
          <p:cNvSpPr/>
          <p:nvPr/>
        </p:nvSpPr>
        <p:spPr>
          <a:xfrm>
            <a:off x="5867400" y="3534859"/>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0" name="TextBox 9">
            <a:extLst>
              <a:ext uri="{FF2B5EF4-FFF2-40B4-BE49-F238E27FC236}">
                <a16:creationId xmlns:a16="http://schemas.microsoft.com/office/drawing/2014/main" id="{B83BFAA9-81DD-76F7-9AF0-886A12154E97}"/>
              </a:ext>
            </a:extLst>
          </p:cNvPr>
          <p:cNvSpPr txBox="1"/>
          <p:nvPr/>
        </p:nvSpPr>
        <p:spPr>
          <a:xfrm>
            <a:off x="6809333" y="3344434"/>
            <a:ext cx="4323502" cy="646331"/>
          </a:xfrm>
          <a:prstGeom prst="rect">
            <a:avLst/>
          </a:prstGeom>
          <a:noFill/>
        </p:spPr>
        <p:txBody>
          <a:bodyPr wrap="square" rtlCol="0">
            <a:spAutoFit/>
          </a:bodyPr>
          <a:lstStyle/>
          <a:p>
            <a:r>
              <a:rPr lang="en-US" dirty="0"/>
              <a:t>4. Fill in fields for the IP header, UDP header, and DNS header</a:t>
            </a:r>
          </a:p>
        </p:txBody>
      </p:sp>
    </p:spTree>
    <p:extLst>
      <p:ext uri="{BB962C8B-B14F-4D97-AF65-F5344CB8AC3E}">
        <p14:creationId xmlns:p14="http://schemas.microsoft.com/office/powerpoint/2010/main" val="11440861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42</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6" name="TextBox 5">
            <a:extLst>
              <a:ext uri="{FF2B5EF4-FFF2-40B4-BE49-F238E27FC236}">
                <a16:creationId xmlns:a16="http://schemas.microsoft.com/office/drawing/2014/main" id="{0C86E164-CF16-0540-F000-96BD2FA63E3A}"/>
              </a:ext>
            </a:extLst>
          </p:cNvPr>
          <p:cNvSpPr txBox="1"/>
          <p:nvPr/>
        </p:nvSpPr>
        <p:spPr>
          <a:xfrm>
            <a:off x="76200" y="152400"/>
            <a:ext cx="3557384" cy="369332"/>
          </a:xfrm>
          <a:prstGeom prst="rect">
            <a:avLst/>
          </a:prstGeom>
          <a:noFill/>
        </p:spPr>
        <p:txBody>
          <a:bodyPr wrap="none" rtlCol="0">
            <a:spAutoFit/>
          </a:bodyPr>
          <a:lstStyle/>
          <a:p>
            <a:r>
              <a:rPr lang="en-US" dirty="0"/>
              <a:t>Spoofing a DNS Response Code</a:t>
            </a:r>
          </a:p>
        </p:txBody>
      </p:sp>
      <p:pic>
        <p:nvPicPr>
          <p:cNvPr id="16" name="Picture 15">
            <a:extLst>
              <a:ext uri="{FF2B5EF4-FFF2-40B4-BE49-F238E27FC236}">
                <a16:creationId xmlns:a16="http://schemas.microsoft.com/office/drawing/2014/main" id="{994F8198-EBB6-E080-047B-7E28E7AC434D}"/>
              </a:ext>
            </a:extLst>
          </p:cNvPr>
          <p:cNvPicPr>
            <a:picLocks noChangeAspect="1"/>
          </p:cNvPicPr>
          <p:nvPr/>
        </p:nvPicPr>
        <p:blipFill>
          <a:blip r:embed="rId3"/>
          <a:stretch>
            <a:fillRect/>
          </a:stretch>
        </p:blipFill>
        <p:spPr>
          <a:xfrm>
            <a:off x="220538" y="924749"/>
            <a:ext cx="9837862" cy="5008502"/>
          </a:xfrm>
          <a:prstGeom prst="rect">
            <a:avLst/>
          </a:prstGeom>
        </p:spPr>
      </p:pic>
      <p:sp>
        <p:nvSpPr>
          <p:cNvPr id="28" name="Rectangle: Rounded Corners 27">
            <a:extLst>
              <a:ext uri="{FF2B5EF4-FFF2-40B4-BE49-F238E27FC236}">
                <a16:creationId xmlns:a16="http://schemas.microsoft.com/office/drawing/2014/main" id="{D320BB18-91ED-3895-A764-EA9FA5204A3C}"/>
              </a:ext>
            </a:extLst>
          </p:cNvPr>
          <p:cNvSpPr/>
          <p:nvPr/>
        </p:nvSpPr>
        <p:spPr>
          <a:xfrm>
            <a:off x="76200" y="5479029"/>
            <a:ext cx="6172200" cy="45422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DBFB536B-E199-DD13-DD01-B2249BBF6DE3}"/>
              </a:ext>
            </a:extLst>
          </p:cNvPr>
          <p:cNvSpPr txBox="1"/>
          <p:nvPr/>
        </p:nvSpPr>
        <p:spPr>
          <a:xfrm>
            <a:off x="7243688" y="5563919"/>
            <a:ext cx="3454792" cy="369332"/>
          </a:xfrm>
          <a:prstGeom prst="rect">
            <a:avLst/>
          </a:prstGeom>
          <a:noFill/>
        </p:spPr>
        <p:txBody>
          <a:bodyPr wrap="none" rtlCol="0">
            <a:spAutoFit/>
          </a:bodyPr>
          <a:lstStyle/>
          <a:p>
            <a:r>
              <a:rPr lang="en-US" dirty="0"/>
              <a:t>1. Sniff for DNS Traffic (Port 53)</a:t>
            </a:r>
          </a:p>
        </p:txBody>
      </p:sp>
      <p:sp>
        <p:nvSpPr>
          <p:cNvPr id="30" name="Oval 29">
            <a:extLst>
              <a:ext uri="{FF2B5EF4-FFF2-40B4-BE49-F238E27FC236}">
                <a16:creationId xmlns:a16="http://schemas.microsoft.com/office/drawing/2014/main" id="{B52B8128-9D87-00E5-F0DF-19BAC6B15D06}"/>
              </a:ext>
            </a:extLst>
          </p:cNvPr>
          <p:cNvSpPr/>
          <p:nvPr/>
        </p:nvSpPr>
        <p:spPr>
          <a:xfrm>
            <a:off x="6388727" y="555374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mc:AlternateContent xmlns:mc="http://schemas.openxmlformats.org/markup-compatibility/2006" xmlns:p14="http://schemas.microsoft.com/office/powerpoint/2010/main">
        <mc:Choice Requires="p14">
          <p:contentPart p14:bwMode="auto" r:id="rId4">
            <p14:nvContentPartPr>
              <p14:cNvPr id="31" name="Ink 30">
                <a:extLst>
                  <a:ext uri="{FF2B5EF4-FFF2-40B4-BE49-F238E27FC236}">
                    <a16:creationId xmlns:a16="http://schemas.microsoft.com/office/drawing/2014/main" id="{61B21449-5BBD-1290-AAB2-2B2073A7D54A}"/>
                  </a:ext>
                </a:extLst>
              </p14:cNvPr>
              <p14:cNvContentPartPr/>
              <p14:nvPr/>
            </p14:nvContentPartPr>
            <p14:xfrm>
              <a:off x="1884177" y="5991505"/>
              <a:ext cx="1550880" cy="160920"/>
            </p14:xfrm>
          </p:contentPart>
        </mc:Choice>
        <mc:Fallback xmlns="">
          <p:pic>
            <p:nvPicPr>
              <p:cNvPr id="31" name="Ink 30">
                <a:extLst>
                  <a:ext uri="{FF2B5EF4-FFF2-40B4-BE49-F238E27FC236}">
                    <a16:creationId xmlns:a16="http://schemas.microsoft.com/office/drawing/2014/main" id="{61B21449-5BBD-1290-AAB2-2B2073A7D54A}"/>
                  </a:ext>
                </a:extLst>
              </p:cNvPr>
              <p:cNvPicPr/>
              <p:nvPr/>
            </p:nvPicPr>
            <p:blipFill>
              <a:blip r:embed="rId5"/>
              <a:stretch>
                <a:fillRect/>
              </a:stretch>
            </p:blipFill>
            <p:spPr>
              <a:xfrm>
                <a:off x="1875177" y="5982505"/>
                <a:ext cx="1568520" cy="178560"/>
              </a:xfrm>
              <a:prstGeom prst="rect">
                <a:avLst/>
              </a:prstGeom>
            </p:spPr>
          </p:pic>
        </mc:Fallback>
      </mc:AlternateContent>
      <p:sp>
        <p:nvSpPr>
          <p:cNvPr id="2048" name="TextBox 2047">
            <a:extLst>
              <a:ext uri="{FF2B5EF4-FFF2-40B4-BE49-F238E27FC236}">
                <a16:creationId xmlns:a16="http://schemas.microsoft.com/office/drawing/2014/main" id="{ADBF865A-06BD-C2E8-9D71-242F862B0362}"/>
              </a:ext>
            </a:extLst>
          </p:cNvPr>
          <p:cNvSpPr txBox="1"/>
          <p:nvPr/>
        </p:nvSpPr>
        <p:spPr>
          <a:xfrm>
            <a:off x="457200" y="6107291"/>
            <a:ext cx="6955750" cy="369332"/>
          </a:xfrm>
          <a:prstGeom prst="rect">
            <a:avLst/>
          </a:prstGeom>
          <a:noFill/>
        </p:spPr>
        <p:txBody>
          <a:bodyPr wrap="none" rtlCol="0">
            <a:spAutoFit/>
          </a:bodyPr>
          <a:lstStyle/>
          <a:p>
            <a:r>
              <a:rPr lang="en-US" dirty="0"/>
              <a:t>You will need to change this value to match </a:t>
            </a:r>
            <a:r>
              <a:rPr lang="en-US" i="1" dirty="0"/>
              <a:t>your</a:t>
            </a:r>
            <a:r>
              <a:rPr lang="en-US" dirty="0"/>
              <a:t> network interface</a:t>
            </a:r>
          </a:p>
        </p:txBody>
      </p:sp>
      <p:sp>
        <p:nvSpPr>
          <p:cNvPr id="8" name="Oval 7">
            <a:extLst>
              <a:ext uri="{FF2B5EF4-FFF2-40B4-BE49-F238E27FC236}">
                <a16:creationId xmlns:a16="http://schemas.microsoft.com/office/drawing/2014/main" id="{006A2B78-880B-6C62-3740-9912F78EE545}"/>
              </a:ext>
            </a:extLst>
          </p:cNvPr>
          <p:cNvSpPr/>
          <p:nvPr/>
        </p:nvSpPr>
        <p:spPr>
          <a:xfrm>
            <a:off x="2286000" y="1828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9" name="TextBox 8">
            <a:extLst>
              <a:ext uri="{FF2B5EF4-FFF2-40B4-BE49-F238E27FC236}">
                <a16:creationId xmlns:a16="http://schemas.microsoft.com/office/drawing/2014/main" id="{60A7DB68-82A2-3FE7-F5EF-7799C6D034DA}"/>
              </a:ext>
            </a:extLst>
          </p:cNvPr>
          <p:cNvSpPr txBox="1"/>
          <p:nvPr/>
        </p:nvSpPr>
        <p:spPr>
          <a:xfrm>
            <a:off x="2761934" y="1756247"/>
            <a:ext cx="8776762" cy="369332"/>
          </a:xfrm>
          <a:prstGeom prst="rect">
            <a:avLst/>
          </a:prstGeom>
          <a:noFill/>
        </p:spPr>
        <p:txBody>
          <a:bodyPr wrap="none" rtlCol="0">
            <a:spAutoFit/>
          </a:bodyPr>
          <a:lstStyle/>
          <a:p>
            <a:r>
              <a:rPr lang="en-US" dirty="0"/>
              <a:t>2. We sniff for DNS traffic that has a SRC IP address of &lt;</a:t>
            </a:r>
            <a:r>
              <a:rPr lang="en-US" dirty="0" err="1"/>
              <a:t>command_line_argument</a:t>
            </a:r>
            <a:r>
              <a:rPr lang="en-US" dirty="0"/>
              <a:t>&gt;</a:t>
            </a:r>
          </a:p>
        </p:txBody>
      </p:sp>
      <p:pic>
        <p:nvPicPr>
          <p:cNvPr id="11" name="Picture 10">
            <a:extLst>
              <a:ext uri="{FF2B5EF4-FFF2-40B4-BE49-F238E27FC236}">
                <a16:creationId xmlns:a16="http://schemas.microsoft.com/office/drawing/2014/main" id="{5D772C18-456A-5459-B18F-25116C677DB5}"/>
              </a:ext>
            </a:extLst>
          </p:cNvPr>
          <p:cNvPicPr>
            <a:picLocks noChangeAspect="1"/>
          </p:cNvPicPr>
          <p:nvPr/>
        </p:nvPicPr>
        <p:blipFill>
          <a:blip r:embed="rId6"/>
          <a:stretch>
            <a:fillRect/>
          </a:stretch>
        </p:blipFill>
        <p:spPr>
          <a:xfrm>
            <a:off x="5107385" y="1416126"/>
            <a:ext cx="5105400" cy="253101"/>
          </a:xfrm>
          <a:prstGeom prst="rect">
            <a:avLst/>
          </a:prstGeom>
        </p:spPr>
      </p:pic>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21CC79B5-7B70-0FA0-C8F8-3B678139FCBF}"/>
                  </a:ext>
                </a:extLst>
              </p14:cNvPr>
              <p14:cNvContentPartPr/>
              <p14:nvPr/>
            </p14:nvContentPartPr>
            <p14:xfrm>
              <a:off x="9272097" y="1667905"/>
              <a:ext cx="806400" cy="49320"/>
            </p14:xfrm>
          </p:contentPart>
        </mc:Choice>
        <mc:Fallback xmlns="">
          <p:pic>
            <p:nvPicPr>
              <p:cNvPr id="13" name="Ink 12">
                <a:extLst>
                  <a:ext uri="{FF2B5EF4-FFF2-40B4-BE49-F238E27FC236}">
                    <a16:creationId xmlns:a16="http://schemas.microsoft.com/office/drawing/2014/main" id="{21CC79B5-7B70-0FA0-C8F8-3B678139FCBF}"/>
                  </a:ext>
                </a:extLst>
              </p:cNvPr>
              <p:cNvPicPr/>
              <p:nvPr/>
            </p:nvPicPr>
            <p:blipFill>
              <a:blip r:embed="rId8"/>
              <a:stretch>
                <a:fillRect/>
              </a:stretch>
            </p:blipFill>
            <p:spPr>
              <a:xfrm>
                <a:off x="9263101" y="1658905"/>
                <a:ext cx="824032" cy="66960"/>
              </a:xfrm>
              <a:prstGeom prst="rect">
                <a:avLst/>
              </a:prstGeom>
            </p:spPr>
          </p:pic>
        </mc:Fallback>
      </mc:AlternateContent>
      <p:sp>
        <p:nvSpPr>
          <p:cNvPr id="12" name="Oval 11">
            <a:extLst>
              <a:ext uri="{FF2B5EF4-FFF2-40B4-BE49-F238E27FC236}">
                <a16:creationId xmlns:a16="http://schemas.microsoft.com/office/drawing/2014/main" id="{7C67CA03-479D-580B-1378-69090E837E00}"/>
              </a:ext>
            </a:extLst>
          </p:cNvPr>
          <p:cNvSpPr/>
          <p:nvPr/>
        </p:nvSpPr>
        <p:spPr>
          <a:xfrm>
            <a:off x="2594811" y="2732851"/>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4" name="TextBox 13">
            <a:extLst>
              <a:ext uri="{FF2B5EF4-FFF2-40B4-BE49-F238E27FC236}">
                <a16:creationId xmlns:a16="http://schemas.microsoft.com/office/drawing/2014/main" id="{ECB7E112-98C8-6243-CB3F-D2BA5D82A4C4}"/>
              </a:ext>
            </a:extLst>
          </p:cNvPr>
          <p:cNvSpPr txBox="1"/>
          <p:nvPr/>
        </p:nvSpPr>
        <p:spPr>
          <a:xfrm>
            <a:off x="7761829" y="2633911"/>
            <a:ext cx="4670844" cy="646331"/>
          </a:xfrm>
          <a:prstGeom prst="rect">
            <a:avLst/>
          </a:prstGeom>
          <a:noFill/>
        </p:spPr>
        <p:txBody>
          <a:bodyPr wrap="square" rtlCol="0">
            <a:spAutoFit/>
          </a:bodyPr>
          <a:lstStyle/>
          <a:p>
            <a:r>
              <a:rPr lang="en-US" dirty="0"/>
              <a:t>3. Pull the IP, port, and DNS information from the sniffed packet</a:t>
            </a:r>
          </a:p>
        </p:txBody>
      </p:sp>
      <p:sp>
        <p:nvSpPr>
          <p:cNvPr id="7" name="Oval 6">
            <a:extLst>
              <a:ext uri="{FF2B5EF4-FFF2-40B4-BE49-F238E27FC236}">
                <a16:creationId xmlns:a16="http://schemas.microsoft.com/office/drawing/2014/main" id="{21219AF0-A661-53CF-8463-58D4A5FDB9A0}"/>
              </a:ext>
            </a:extLst>
          </p:cNvPr>
          <p:cNvSpPr/>
          <p:nvPr/>
        </p:nvSpPr>
        <p:spPr>
          <a:xfrm>
            <a:off x="5867400" y="3534859"/>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0" name="TextBox 9">
            <a:extLst>
              <a:ext uri="{FF2B5EF4-FFF2-40B4-BE49-F238E27FC236}">
                <a16:creationId xmlns:a16="http://schemas.microsoft.com/office/drawing/2014/main" id="{B83BFAA9-81DD-76F7-9AF0-886A12154E97}"/>
              </a:ext>
            </a:extLst>
          </p:cNvPr>
          <p:cNvSpPr txBox="1"/>
          <p:nvPr/>
        </p:nvSpPr>
        <p:spPr>
          <a:xfrm>
            <a:off x="6809333" y="3344434"/>
            <a:ext cx="4323502" cy="646331"/>
          </a:xfrm>
          <a:prstGeom prst="rect">
            <a:avLst/>
          </a:prstGeom>
          <a:noFill/>
        </p:spPr>
        <p:txBody>
          <a:bodyPr wrap="square" rtlCol="0">
            <a:spAutoFit/>
          </a:bodyPr>
          <a:lstStyle/>
          <a:p>
            <a:r>
              <a:rPr lang="en-US" dirty="0"/>
              <a:t>4. Fill in fields for the IP header, UDP header, and DNS header</a:t>
            </a:r>
          </a:p>
        </p:txBody>
      </p:sp>
      <p:sp>
        <p:nvSpPr>
          <p:cNvPr id="15" name="Rectangle 14">
            <a:extLst>
              <a:ext uri="{FF2B5EF4-FFF2-40B4-BE49-F238E27FC236}">
                <a16:creationId xmlns:a16="http://schemas.microsoft.com/office/drawing/2014/main" id="{5406B716-E257-384C-E6CC-3DD96D379BCE}"/>
              </a:ext>
            </a:extLst>
          </p:cNvPr>
          <p:cNvSpPr/>
          <p:nvPr/>
        </p:nvSpPr>
        <p:spPr>
          <a:xfrm>
            <a:off x="6147486" y="4128367"/>
            <a:ext cx="18288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D4B7629-121D-1764-3011-75C3706F348F}"/>
              </a:ext>
            </a:extLst>
          </p:cNvPr>
          <p:cNvSpPr/>
          <p:nvPr/>
        </p:nvSpPr>
        <p:spPr>
          <a:xfrm>
            <a:off x="7901079" y="3877884"/>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8" name="TextBox 17">
            <a:extLst>
              <a:ext uri="{FF2B5EF4-FFF2-40B4-BE49-F238E27FC236}">
                <a16:creationId xmlns:a16="http://schemas.microsoft.com/office/drawing/2014/main" id="{361EC634-1204-2D77-91BF-3B1789F1C71D}"/>
              </a:ext>
            </a:extLst>
          </p:cNvPr>
          <p:cNvSpPr txBox="1"/>
          <p:nvPr/>
        </p:nvSpPr>
        <p:spPr>
          <a:xfrm>
            <a:off x="4038600" y="4793576"/>
            <a:ext cx="8247047" cy="646331"/>
          </a:xfrm>
          <a:prstGeom prst="rect">
            <a:avLst/>
          </a:prstGeom>
          <a:noFill/>
        </p:spPr>
        <p:txBody>
          <a:bodyPr wrap="square" rtlCol="0">
            <a:spAutoFit/>
          </a:bodyPr>
          <a:lstStyle/>
          <a:p>
            <a:r>
              <a:rPr lang="en-US" dirty="0"/>
              <a:t>5. Instead of the actual IP address of example.com, our spoofed DNS response will tell the user that the IP address is </a:t>
            </a:r>
            <a:r>
              <a:rPr lang="en-US" b="1" dirty="0"/>
              <a:t>1.2.3.4</a:t>
            </a:r>
            <a:r>
              <a:rPr lang="en-US" dirty="0"/>
              <a:t> (malicious IP)</a:t>
            </a:r>
          </a:p>
        </p:txBody>
      </p:sp>
    </p:spTree>
    <p:extLst>
      <p:ext uri="{BB962C8B-B14F-4D97-AF65-F5344CB8AC3E}">
        <p14:creationId xmlns:p14="http://schemas.microsoft.com/office/powerpoint/2010/main" val="42938045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43</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6" name="TextBox 5">
            <a:extLst>
              <a:ext uri="{FF2B5EF4-FFF2-40B4-BE49-F238E27FC236}">
                <a16:creationId xmlns:a16="http://schemas.microsoft.com/office/drawing/2014/main" id="{0C86E164-CF16-0540-F000-96BD2FA63E3A}"/>
              </a:ext>
            </a:extLst>
          </p:cNvPr>
          <p:cNvSpPr txBox="1"/>
          <p:nvPr/>
        </p:nvSpPr>
        <p:spPr>
          <a:xfrm>
            <a:off x="76200" y="152400"/>
            <a:ext cx="3557384" cy="369332"/>
          </a:xfrm>
          <a:prstGeom prst="rect">
            <a:avLst/>
          </a:prstGeom>
          <a:noFill/>
        </p:spPr>
        <p:txBody>
          <a:bodyPr wrap="none" rtlCol="0">
            <a:spAutoFit/>
          </a:bodyPr>
          <a:lstStyle/>
          <a:p>
            <a:r>
              <a:rPr lang="en-US" dirty="0"/>
              <a:t>Spoofing a DNS Response Code</a:t>
            </a:r>
          </a:p>
        </p:txBody>
      </p:sp>
      <p:pic>
        <p:nvPicPr>
          <p:cNvPr id="20" name="Picture 19">
            <a:extLst>
              <a:ext uri="{FF2B5EF4-FFF2-40B4-BE49-F238E27FC236}">
                <a16:creationId xmlns:a16="http://schemas.microsoft.com/office/drawing/2014/main" id="{AAF4A559-4735-86D3-CB88-8ADD031F23CE}"/>
              </a:ext>
            </a:extLst>
          </p:cNvPr>
          <p:cNvPicPr>
            <a:picLocks noChangeAspect="1"/>
          </p:cNvPicPr>
          <p:nvPr/>
        </p:nvPicPr>
        <p:blipFill>
          <a:blip r:embed="rId3"/>
          <a:stretch>
            <a:fillRect/>
          </a:stretch>
        </p:blipFill>
        <p:spPr>
          <a:xfrm>
            <a:off x="35379" y="1524000"/>
            <a:ext cx="3959679" cy="322299"/>
          </a:xfrm>
          <a:prstGeom prst="rect">
            <a:avLst/>
          </a:prstGeom>
        </p:spPr>
      </p:pic>
      <p:cxnSp>
        <p:nvCxnSpPr>
          <p:cNvPr id="23" name="Straight Connector 22">
            <a:extLst>
              <a:ext uri="{FF2B5EF4-FFF2-40B4-BE49-F238E27FC236}">
                <a16:creationId xmlns:a16="http://schemas.microsoft.com/office/drawing/2014/main" id="{95393043-39CE-4AF1-19D3-3E79F45C2008}"/>
              </a:ext>
            </a:extLst>
          </p:cNvPr>
          <p:cNvCxnSpPr/>
          <p:nvPr/>
        </p:nvCxnSpPr>
        <p:spPr>
          <a:xfrm>
            <a:off x="4191000" y="914400"/>
            <a:ext cx="0" cy="281940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1EFD9BB-E367-84C6-4B84-F4A3F7CF6490}"/>
              </a:ext>
            </a:extLst>
          </p:cNvPr>
          <p:cNvSpPr txBox="1"/>
          <p:nvPr/>
        </p:nvSpPr>
        <p:spPr>
          <a:xfrm>
            <a:off x="304800" y="1981200"/>
            <a:ext cx="3200400" cy="646331"/>
          </a:xfrm>
          <a:prstGeom prst="rect">
            <a:avLst/>
          </a:prstGeom>
          <a:noFill/>
        </p:spPr>
        <p:txBody>
          <a:bodyPr wrap="square" rtlCol="0">
            <a:spAutoFit/>
          </a:bodyPr>
          <a:lstStyle/>
          <a:p>
            <a:r>
              <a:rPr lang="en-US" dirty="0"/>
              <a:t>1. On the attacker VM, run the sniff/spoof python script</a:t>
            </a:r>
          </a:p>
        </p:txBody>
      </p:sp>
      <p:sp>
        <p:nvSpPr>
          <p:cNvPr id="26" name="TextBox 25">
            <a:extLst>
              <a:ext uri="{FF2B5EF4-FFF2-40B4-BE49-F238E27FC236}">
                <a16:creationId xmlns:a16="http://schemas.microsoft.com/office/drawing/2014/main" id="{84F13AF7-D11E-37B2-F4F5-FD3B0BFD7DF7}"/>
              </a:ext>
            </a:extLst>
          </p:cNvPr>
          <p:cNvSpPr txBox="1"/>
          <p:nvPr/>
        </p:nvSpPr>
        <p:spPr>
          <a:xfrm>
            <a:off x="457202" y="2998750"/>
            <a:ext cx="3176384" cy="523220"/>
          </a:xfrm>
          <a:prstGeom prst="rect">
            <a:avLst/>
          </a:prstGeom>
          <a:noFill/>
        </p:spPr>
        <p:txBody>
          <a:bodyPr wrap="square" rtlCol="0">
            <a:spAutoFit/>
          </a:bodyPr>
          <a:lstStyle/>
          <a:p>
            <a:r>
              <a:rPr lang="en-US" sz="1400" dirty="0"/>
              <a:t>(make sure you changed the network interface in the script)</a:t>
            </a:r>
          </a:p>
        </p:txBody>
      </p:sp>
      <p:sp>
        <p:nvSpPr>
          <p:cNvPr id="2049" name="TextBox 2048">
            <a:extLst>
              <a:ext uri="{FF2B5EF4-FFF2-40B4-BE49-F238E27FC236}">
                <a16:creationId xmlns:a16="http://schemas.microsoft.com/office/drawing/2014/main" id="{55551C53-B12B-FD81-ECAB-BD6F7B75A61A}"/>
              </a:ext>
            </a:extLst>
          </p:cNvPr>
          <p:cNvSpPr txBox="1"/>
          <p:nvPr/>
        </p:nvSpPr>
        <p:spPr>
          <a:xfrm>
            <a:off x="569925" y="827314"/>
            <a:ext cx="2569934" cy="369332"/>
          </a:xfrm>
          <a:prstGeom prst="rect">
            <a:avLst/>
          </a:prstGeom>
          <a:noFill/>
        </p:spPr>
        <p:txBody>
          <a:bodyPr wrap="none" rtlCol="0">
            <a:spAutoFit/>
          </a:bodyPr>
          <a:lstStyle/>
          <a:p>
            <a:r>
              <a:rPr lang="en-US" b="1" dirty="0"/>
              <a:t>Attacker VM (10.9.0.1)</a:t>
            </a:r>
          </a:p>
        </p:txBody>
      </p:sp>
    </p:spTree>
    <p:extLst>
      <p:ext uri="{BB962C8B-B14F-4D97-AF65-F5344CB8AC3E}">
        <p14:creationId xmlns:p14="http://schemas.microsoft.com/office/powerpoint/2010/main" val="41636017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44</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6" name="TextBox 5">
            <a:extLst>
              <a:ext uri="{FF2B5EF4-FFF2-40B4-BE49-F238E27FC236}">
                <a16:creationId xmlns:a16="http://schemas.microsoft.com/office/drawing/2014/main" id="{0C86E164-CF16-0540-F000-96BD2FA63E3A}"/>
              </a:ext>
            </a:extLst>
          </p:cNvPr>
          <p:cNvSpPr txBox="1"/>
          <p:nvPr/>
        </p:nvSpPr>
        <p:spPr>
          <a:xfrm>
            <a:off x="76200" y="152400"/>
            <a:ext cx="3557384" cy="369332"/>
          </a:xfrm>
          <a:prstGeom prst="rect">
            <a:avLst/>
          </a:prstGeom>
          <a:noFill/>
        </p:spPr>
        <p:txBody>
          <a:bodyPr wrap="none" rtlCol="0">
            <a:spAutoFit/>
          </a:bodyPr>
          <a:lstStyle/>
          <a:p>
            <a:r>
              <a:rPr lang="en-US" dirty="0"/>
              <a:t>Spoofing a DNS Response Code</a:t>
            </a:r>
          </a:p>
        </p:txBody>
      </p:sp>
      <p:pic>
        <p:nvPicPr>
          <p:cNvPr id="20" name="Picture 19">
            <a:extLst>
              <a:ext uri="{FF2B5EF4-FFF2-40B4-BE49-F238E27FC236}">
                <a16:creationId xmlns:a16="http://schemas.microsoft.com/office/drawing/2014/main" id="{AAF4A559-4735-86D3-CB88-8ADD031F23CE}"/>
              </a:ext>
            </a:extLst>
          </p:cNvPr>
          <p:cNvPicPr>
            <a:picLocks noChangeAspect="1"/>
          </p:cNvPicPr>
          <p:nvPr/>
        </p:nvPicPr>
        <p:blipFill>
          <a:blip r:embed="rId3"/>
          <a:stretch>
            <a:fillRect/>
          </a:stretch>
        </p:blipFill>
        <p:spPr>
          <a:xfrm>
            <a:off x="35379" y="1524000"/>
            <a:ext cx="3959679" cy="322299"/>
          </a:xfrm>
          <a:prstGeom prst="rect">
            <a:avLst/>
          </a:prstGeom>
        </p:spPr>
      </p:pic>
      <p:cxnSp>
        <p:nvCxnSpPr>
          <p:cNvPr id="23" name="Straight Connector 22">
            <a:extLst>
              <a:ext uri="{FF2B5EF4-FFF2-40B4-BE49-F238E27FC236}">
                <a16:creationId xmlns:a16="http://schemas.microsoft.com/office/drawing/2014/main" id="{95393043-39CE-4AF1-19D3-3E79F45C2008}"/>
              </a:ext>
            </a:extLst>
          </p:cNvPr>
          <p:cNvCxnSpPr/>
          <p:nvPr/>
        </p:nvCxnSpPr>
        <p:spPr>
          <a:xfrm>
            <a:off x="4191000" y="914400"/>
            <a:ext cx="0" cy="281940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1EFD9BB-E367-84C6-4B84-F4A3F7CF6490}"/>
              </a:ext>
            </a:extLst>
          </p:cNvPr>
          <p:cNvSpPr txBox="1"/>
          <p:nvPr/>
        </p:nvSpPr>
        <p:spPr>
          <a:xfrm>
            <a:off x="304800" y="1981200"/>
            <a:ext cx="3200400" cy="646331"/>
          </a:xfrm>
          <a:prstGeom prst="rect">
            <a:avLst/>
          </a:prstGeom>
          <a:noFill/>
        </p:spPr>
        <p:txBody>
          <a:bodyPr wrap="square" rtlCol="0">
            <a:spAutoFit/>
          </a:bodyPr>
          <a:lstStyle/>
          <a:p>
            <a:r>
              <a:rPr lang="en-US" dirty="0"/>
              <a:t>1. On the attacker VM, run the sniff/spoof python script</a:t>
            </a:r>
          </a:p>
        </p:txBody>
      </p:sp>
      <p:sp>
        <p:nvSpPr>
          <p:cNvPr id="7" name="TextBox 6">
            <a:extLst>
              <a:ext uri="{FF2B5EF4-FFF2-40B4-BE49-F238E27FC236}">
                <a16:creationId xmlns:a16="http://schemas.microsoft.com/office/drawing/2014/main" id="{B07894E0-E5B7-B8BE-431C-96B64DB6CE34}"/>
              </a:ext>
            </a:extLst>
          </p:cNvPr>
          <p:cNvSpPr txBox="1"/>
          <p:nvPr/>
        </p:nvSpPr>
        <p:spPr>
          <a:xfrm>
            <a:off x="4495800" y="2000934"/>
            <a:ext cx="3200400" cy="923330"/>
          </a:xfrm>
          <a:prstGeom prst="rect">
            <a:avLst/>
          </a:prstGeom>
          <a:noFill/>
        </p:spPr>
        <p:txBody>
          <a:bodyPr wrap="square" rtlCol="0">
            <a:spAutoFit/>
          </a:bodyPr>
          <a:lstStyle/>
          <a:p>
            <a:r>
              <a:rPr lang="en-US" dirty="0"/>
              <a:t>2. </a:t>
            </a:r>
            <a:r>
              <a:rPr lang="en-US" dirty="0" err="1">
                <a:latin typeface="Courier New" panose="02070309020205020404" pitchFamily="49" charset="0"/>
                <a:cs typeface="Courier New" panose="02070309020205020404" pitchFamily="49" charset="0"/>
              </a:rPr>
              <a:t>docksh</a:t>
            </a:r>
            <a:r>
              <a:rPr lang="en-US" dirty="0"/>
              <a:t> into the local DNS server container and flush the cache</a:t>
            </a:r>
          </a:p>
        </p:txBody>
      </p:sp>
      <p:pic>
        <p:nvPicPr>
          <p:cNvPr id="9" name="Picture 8">
            <a:extLst>
              <a:ext uri="{FF2B5EF4-FFF2-40B4-BE49-F238E27FC236}">
                <a16:creationId xmlns:a16="http://schemas.microsoft.com/office/drawing/2014/main" id="{9DA3C9CE-0526-527A-E3FD-19A36B6591DE}"/>
              </a:ext>
            </a:extLst>
          </p:cNvPr>
          <p:cNvPicPr>
            <a:picLocks noChangeAspect="1"/>
          </p:cNvPicPr>
          <p:nvPr/>
        </p:nvPicPr>
        <p:blipFill>
          <a:blip r:embed="rId4"/>
          <a:stretch>
            <a:fillRect/>
          </a:stretch>
        </p:blipFill>
        <p:spPr>
          <a:xfrm>
            <a:off x="4288971" y="1453304"/>
            <a:ext cx="3614058" cy="234566"/>
          </a:xfrm>
          <a:prstGeom prst="rect">
            <a:avLst/>
          </a:prstGeom>
        </p:spPr>
      </p:pic>
      <p:sp>
        <p:nvSpPr>
          <p:cNvPr id="10" name="TextBox 9">
            <a:extLst>
              <a:ext uri="{FF2B5EF4-FFF2-40B4-BE49-F238E27FC236}">
                <a16:creationId xmlns:a16="http://schemas.microsoft.com/office/drawing/2014/main" id="{21D3C449-38C6-82DA-B9B4-792C00486D23}"/>
              </a:ext>
            </a:extLst>
          </p:cNvPr>
          <p:cNvSpPr txBox="1"/>
          <p:nvPr/>
        </p:nvSpPr>
        <p:spPr>
          <a:xfrm>
            <a:off x="569925" y="827314"/>
            <a:ext cx="2569934" cy="369332"/>
          </a:xfrm>
          <a:prstGeom prst="rect">
            <a:avLst/>
          </a:prstGeom>
          <a:noFill/>
        </p:spPr>
        <p:txBody>
          <a:bodyPr wrap="none" rtlCol="0">
            <a:spAutoFit/>
          </a:bodyPr>
          <a:lstStyle/>
          <a:p>
            <a:r>
              <a:rPr lang="en-US" b="1" dirty="0"/>
              <a:t>Attacker VM (10.9.0.1)</a:t>
            </a:r>
          </a:p>
        </p:txBody>
      </p:sp>
      <p:sp>
        <p:nvSpPr>
          <p:cNvPr id="11" name="TextBox 10">
            <a:extLst>
              <a:ext uri="{FF2B5EF4-FFF2-40B4-BE49-F238E27FC236}">
                <a16:creationId xmlns:a16="http://schemas.microsoft.com/office/drawing/2014/main" id="{28498B20-7E87-321A-89F7-D0BD7A9775B4}"/>
              </a:ext>
            </a:extLst>
          </p:cNvPr>
          <p:cNvSpPr txBox="1"/>
          <p:nvPr/>
        </p:nvSpPr>
        <p:spPr>
          <a:xfrm>
            <a:off x="4414158" y="895621"/>
            <a:ext cx="3211135" cy="369332"/>
          </a:xfrm>
          <a:prstGeom prst="rect">
            <a:avLst/>
          </a:prstGeom>
          <a:noFill/>
        </p:spPr>
        <p:txBody>
          <a:bodyPr wrap="none" rtlCol="0">
            <a:spAutoFit/>
          </a:bodyPr>
          <a:lstStyle/>
          <a:p>
            <a:r>
              <a:rPr lang="en-US" b="1" dirty="0"/>
              <a:t>Local DNS Sever (10.9.0.53)</a:t>
            </a:r>
          </a:p>
        </p:txBody>
      </p:sp>
    </p:spTree>
    <p:extLst>
      <p:ext uri="{BB962C8B-B14F-4D97-AF65-F5344CB8AC3E}">
        <p14:creationId xmlns:p14="http://schemas.microsoft.com/office/powerpoint/2010/main" val="40705397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45</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6" name="TextBox 5">
            <a:extLst>
              <a:ext uri="{FF2B5EF4-FFF2-40B4-BE49-F238E27FC236}">
                <a16:creationId xmlns:a16="http://schemas.microsoft.com/office/drawing/2014/main" id="{0C86E164-CF16-0540-F000-96BD2FA63E3A}"/>
              </a:ext>
            </a:extLst>
          </p:cNvPr>
          <p:cNvSpPr txBox="1"/>
          <p:nvPr/>
        </p:nvSpPr>
        <p:spPr>
          <a:xfrm>
            <a:off x="76200" y="152400"/>
            <a:ext cx="3557384" cy="369332"/>
          </a:xfrm>
          <a:prstGeom prst="rect">
            <a:avLst/>
          </a:prstGeom>
          <a:noFill/>
        </p:spPr>
        <p:txBody>
          <a:bodyPr wrap="none" rtlCol="0">
            <a:spAutoFit/>
          </a:bodyPr>
          <a:lstStyle/>
          <a:p>
            <a:r>
              <a:rPr lang="en-US" dirty="0"/>
              <a:t>Spoofing a DNS Response Code</a:t>
            </a:r>
          </a:p>
        </p:txBody>
      </p:sp>
      <p:pic>
        <p:nvPicPr>
          <p:cNvPr id="20" name="Picture 19">
            <a:extLst>
              <a:ext uri="{FF2B5EF4-FFF2-40B4-BE49-F238E27FC236}">
                <a16:creationId xmlns:a16="http://schemas.microsoft.com/office/drawing/2014/main" id="{AAF4A559-4735-86D3-CB88-8ADD031F23CE}"/>
              </a:ext>
            </a:extLst>
          </p:cNvPr>
          <p:cNvPicPr>
            <a:picLocks noChangeAspect="1"/>
          </p:cNvPicPr>
          <p:nvPr/>
        </p:nvPicPr>
        <p:blipFill>
          <a:blip r:embed="rId3"/>
          <a:stretch>
            <a:fillRect/>
          </a:stretch>
        </p:blipFill>
        <p:spPr>
          <a:xfrm>
            <a:off x="35379" y="1524000"/>
            <a:ext cx="3959679" cy="322299"/>
          </a:xfrm>
          <a:prstGeom prst="rect">
            <a:avLst/>
          </a:prstGeom>
        </p:spPr>
      </p:pic>
      <p:cxnSp>
        <p:nvCxnSpPr>
          <p:cNvPr id="23" name="Straight Connector 22">
            <a:extLst>
              <a:ext uri="{FF2B5EF4-FFF2-40B4-BE49-F238E27FC236}">
                <a16:creationId xmlns:a16="http://schemas.microsoft.com/office/drawing/2014/main" id="{95393043-39CE-4AF1-19D3-3E79F45C2008}"/>
              </a:ext>
            </a:extLst>
          </p:cNvPr>
          <p:cNvCxnSpPr>
            <a:cxnSpLocks/>
          </p:cNvCxnSpPr>
          <p:nvPr/>
        </p:nvCxnSpPr>
        <p:spPr>
          <a:xfrm>
            <a:off x="4191000" y="914400"/>
            <a:ext cx="0" cy="236220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1EFD9BB-E367-84C6-4B84-F4A3F7CF6490}"/>
              </a:ext>
            </a:extLst>
          </p:cNvPr>
          <p:cNvSpPr txBox="1"/>
          <p:nvPr/>
        </p:nvSpPr>
        <p:spPr>
          <a:xfrm>
            <a:off x="304800" y="1981200"/>
            <a:ext cx="3200400" cy="646331"/>
          </a:xfrm>
          <a:prstGeom prst="rect">
            <a:avLst/>
          </a:prstGeom>
          <a:noFill/>
        </p:spPr>
        <p:txBody>
          <a:bodyPr wrap="square" rtlCol="0">
            <a:spAutoFit/>
          </a:bodyPr>
          <a:lstStyle/>
          <a:p>
            <a:r>
              <a:rPr lang="en-US" dirty="0"/>
              <a:t>1. On the attacker VM, run the sniff/spoof python script</a:t>
            </a:r>
          </a:p>
        </p:txBody>
      </p:sp>
      <p:sp>
        <p:nvSpPr>
          <p:cNvPr id="7" name="TextBox 6">
            <a:extLst>
              <a:ext uri="{FF2B5EF4-FFF2-40B4-BE49-F238E27FC236}">
                <a16:creationId xmlns:a16="http://schemas.microsoft.com/office/drawing/2014/main" id="{B07894E0-E5B7-B8BE-431C-96B64DB6CE34}"/>
              </a:ext>
            </a:extLst>
          </p:cNvPr>
          <p:cNvSpPr txBox="1"/>
          <p:nvPr/>
        </p:nvSpPr>
        <p:spPr>
          <a:xfrm>
            <a:off x="4495800" y="2000934"/>
            <a:ext cx="3200400" cy="923330"/>
          </a:xfrm>
          <a:prstGeom prst="rect">
            <a:avLst/>
          </a:prstGeom>
          <a:noFill/>
        </p:spPr>
        <p:txBody>
          <a:bodyPr wrap="square" rtlCol="0">
            <a:spAutoFit/>
          </a:bodyPr>
          <a:lstStyle/>
          <a:p>
            <a:r>
              <a:rPr lang="en-US" dirty="0"/>
              <a:t>2. </a:t>
            </a:r>
            <a:r>
              <a:rPr lang="en-US" dirty="0" err="1">
                <a:latin typeface="Courier New" panose="02070309020205020404" pitchFamily="49" charset="0"/>
                <a:cs typeface="Courier New" panose="02070309020205020404" pitchFamily="49" charset="0"/>
              </a:rPr>
              <a:t>docksh</a:t>
            </a:r>
            <a:r>
              <a:rPr lang="en-US" dirty="0"/>
              <a:t> into the local DNS server container and flush the cache</a:t>
            </a:r>
          </a:p>
        </p:txBody>
      </p:sp>
      <p:pic>
        <p:nvPicPr>
          <p:cNvPr id="9" name="Picture 8">
            <a:extLst>
              <a:ext uri="{FF2B5EF4-FFF2-40B4-BE49-F238E27FC236}">
                <a16:creationId xmlns:a16="http://schemas.microsoft.com/office/drawing/2014/main" id="{9DA3C9CE-0526-527A-E3FD-19A36B6591DE}"/>
              </a:ext>
            </a:extLst>
          </p:cNvPr>
          <p:cNvPicPr>
            <a:picLocks noChangeAspect="1"/>
          </p:cNvPicPr>
          <p:nvPr/>
        </p:nvPicPr>
        <p:blipFill>
          <a:blip r:embed="rId4"/>
          <a:stretch>
            <a:fillRect/>
          </a:stretch>
        </p:blipFill>
        <p:spPr>
          <a:xfrm>
            <a:off x="4288971" y="1453304"/>
            <a:ext cx="3614058" cy="234566"/>
          </a:xfrm>
          <a:prstGeom prst="rect">
            <a:avLst/>
          </a:prstGeom>
        </p:spPr>
      </p:pic>
      <p:sp>
        <p:nvSpPr>
          <p:cNvPr id="10" name="TextBox 9">
            <a:extLst>
              <a:ext uri="{FF2B5EF4-FFF2-40B4-BE49-F238E27FC236}">
                <a16:creationId xmlns:a16="http://schemas.microsoft.com/office/drawing/2014/main" id="{21D3C449-38C6-82DA-B9B4-792C00486D23}"/>
              </a:ext>
            </a:extLst>
          </p:cNvPr>
          <p:cNvSpPr txBox="1"/>
          <p:nvPr/>
        </p:nvSpPr>
        <p:spPr>
          <a:xfrm>
            <a:off x="569925" y="827314"/>
            <a:ext cx="2569934" cy="369332"/>
          </a:xfrm>
          <a:prstGeom prst="rect">
            <a:avLst/>
          </a:prstGeom>
          <a:noFill/>
        </p:spPr>
        <p:txBody>
          <a:bodyPr wrap="none" rtlCol="0">
            <a:spAutoFit/>
          </a:bodyPr>
          <a:lstStyle/>
          <a:p>
            <a:r>
              <a:rPr lang="en-US" b="1" dirty="0"/>
              <a:t>Attacker VM (10.9.0.1)</a:t>
            </a:r>
          </a:p>
        </p:txBody>
      </p:sp>
      <p:sp>
        <p:nvSpPr>
          <p:cNvPr id="11" name="TextBox 10">
            <a:extLst>
              <a:ext uri="{FF2B5EF4-FFF2-40B4-BE49-F238E27FC236}">
                <a16:creationId xmlns:a16="http://schemas.microsoft.com/office/drawing/2014/main" id="{28498B20-7E87-321A-89F7-D0BD7A9775B4}"/>
              </a:ext>
            </a:extLst>
          </p:cNvPr>
          <p:cNvSpPr txBox="1"/>
          <p:nvPr/>
        </p:nvSpPr>
        <p:spPr>
          <a:xfrm>
            <a:off x="4414158" y="895621"/>
            <a:ext cx="3211135" cy="369332"/>
          </a:xfrm>
          <a:prstGeom prst="rect">
            <a:avLst/>
          </a:prstGeom>
          <a:noFill/>
        </p:spPr>
        <p:txBody>
          <a:bodyPr wrap="none" rtlCol="0">
            <a:spAutoFit/>
          </a:bodyPr>
          <a:lstStyle/>
          <a:p>
            <a:r>
              <a:rPr lang="en-US" b="1" dirty="0"/>
              <a:t>Local DNS Sever (10.9.0.53)</a:t>
            </a:r>
          </a:p>
        </p:txBody>
      </p:sp>
      <p:cxnSp>
        <p:nvCxnSpPr>
          <p:cNvPr id="8" name="Straight Connector 7">
            <a:extLst>
              <a:ext uri="{FF2B5EF4-FFF2-40B4-BE49-F238E27FC236}">
                <a16:creationId xmlns:a16="http://schemas.microsoft.com/office/drawing/2014/main" id="{4EE62B7D-798D-7114-6402-98BB5B60F6F8}"/>
              </a:ext>
            </a:extLst>
          </p:cNvPr>
          <p:cNvCxnSpPr>
            <a:cxnSpLocks/>
          </p:cNvCxnSpPr>
          <p:nvPr/>
        </p:nvCxnSpPr>
        <p:spPr>
          <a:xfrm>
            <a:off x="8077200" y="827314"/>
            <a:ext cx="0" cy="2525486"/>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B4F02DB-14F3-ECE1-F151-443B7F4474F0}"/>
              </a:ext>
            </a:extLst>
          </p:cNvPr>
          <p:cNvSpPr txBox="1"/>
          <p:nvPr/>
        </p:nvSpPr>
        <p:spPr>
          <a:xfrm>
            <a:off x="8300357" y="887600"/>
            <a:ext cx="3070071" cy="369332"/>
          </a:xfrm>
          <a:prstGeom prst="rect">
            <a:avLst/>
          </a:prstGeom>
          <a:noFill/>
        </p:spPr>
        <p:txBody>
          <a:bodyPr wrap="none" rtlCol="0">
            <a:spAutoFit/>
          </a:bodyPr>
          <a:lstStyle/>
          <a:p>
            <a:r>
              <a:rPr lang="en-US" b="1" dirty="0"/>
              <a:t>Victim Container (10.9.0.5)</a:t>
            </a:r>
          </a:p>
        </p:txBody>
      </p:sp>
      <p:pic>
        <p:nvPicPr>
          <p:cNvPr id="14" name="Picture 13">
            <a:extLst>
              <a:ext uri="{FF2B5EF4-FFF2-40B4-BE49-F238E27FC236}">
                <a16:creationId xmlns:a16="http://schemas.microsoft.com/office/drawing/2014/main" id="{0F71A816-4DE5-AD5D-471D-FD0C1701C5A2}"/>
              </a:ext>
            </a:extLst>
          </p:cNvPr>
          <p:cNvPicPr>
            <a:picLocks noChangeAspect="1"/>
          </p:cNvPicPr>
          <p:nvPr/>
        </p:nvPicPr>
        <p:blipFill>
          <a:blip r:embed="rId5"/>
          <a:stretch>
            <a:fillRect/>
          </a:stretch>
        </p:blipFill>
        <p:spPr>
          <a:xfrm>
            <a:off x="8288269" y="1497370"/>
            <a:ext cx="3812291" cy="196945"/>
          </a:xfrm>
          <a:prstGeom prst="rect">
            <a:avLst/>
          </a:prstGeom>
        </p:spPr>
      </p:pic>
      <p:sp>
        <p:nvSpPr>
          <p:cNvPr id="15" name="TextBox 14">
            <a:extLst>
              <a:ext uri="{FF2B5EF4-FFF2-40B4-BE49-F238E27FC236}">
                <a16:creationId xmlns:a16="http://schemas.microsoft.com/office/drawing/2014/main" id="{0BE2CC3C-FBC4-95CE-D31F-CD1765E75030}"/>
              </a:ext>
            </a:extLst>
          </p:cNvPr>
          <p:cNvSpPr txBox="1"/>
          <p:nvPr/>
        </p:nvSpPr>
        <p:spPr>
          <a:xfrm>
            <a:off x="8381999" y="1981200"/>
            <a:ext cx="3200400" cy="1200329"/>
          </a:xfrm>
          <a:prstGeom prst="rect">
            <a:avLst/>
          </a:prstGeom>
          <a:noFill/>
        </p:spPr>
        <p:txBody>
          <a:bodyPr wrap="square" rtlCol="0">
            <a:spAutoFit/>
          </a:bodyPr>
          <a:lstStyle/>
          <a:p>
            <a:r>
              <a:rPr lang="en-US" dirty="0"/>
              <a:t>3. </a:t>
            </a:r>
            <a:r>
              <a:rPr lang="en-US" dirty="0" err="1">
                <a:latin typeface="Courier New" panose="02070309020205020404" pitchFamily="49" charset="0"/>
                <a:cs typeface="Courier New" panose="02070309020205020404" pitchFamily="49" charset="0"/>
              </a:rPr>
              <a:t>docksh</a:t>
            </a:r>
            <a:r>
              <a:rPr lang="en-US" dirty="0"/>
              <a:t> into the victim container and run the dig command to send a DNS query for </a:t>
            </a:r>
            <a:r>
              <a:rPr lang="en-US" dirty="0">
                <a:latin typeface="Courier New" panose="02070309020205020404" pitchFamily="49" charset="0"/>
                <a:cs typeface="Courier New" panose="02070309020205020404" pitchFamily="49" charset="0"/>
              </a:rPr>
              <a:t>example.com</a:t>
            </a:r>
          </a:p>
        </p:txBody>
      </p:sp>
    </p:spTree>
    <p:extLst>
      <p:ext uri="{BB962C8B-B14F-4D97-AF65-F5344CB8AC3E}">
        <p14:creationId xmlns:p14="http://schemas.microsoft.com/office/powerpoint/2010/main" val="12214570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46</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6" name="TextBox 5">
            <a:extLst>
              <a:ext uri="{FF2B5EF4-FFF2-40B4-BE49-F238E27FC236}">
                <a16:creationId xmlns:a16="http://schemas.microsoft.com/office/drawing/2014/main" id="{0C86E164-CF16-0540-F000-96BD2FA63E3A}"/>
              </a:ext>
            </a:extLst>
          </p:cNvPr>
          <p:cNvSpPr txBox="1"/>
          <p:nvPr/>
        </p:nvSpPr>
        <p:spPr>
          <a:xfrm>
            <a:off x="76200" y="152400"/>
            <a:ext cx="3557384" cy="369332"/>
          </a:xfrm>
          <a:prstGeom prst="rect">
            <a:avLst/>
          </a:prstGeom>
          <a:noFill/>
        </p:spPr>
        <p:txBody>
          <a:bodyPr wrap="none" rtlCol="0">
            <a:spAutoFit/>
          </a:bodyPr>
          <a:lstStyle/>
          <a:p>
            <a:r>
              <a:rPr lang="en-US" dirty="0"/>
              <a:t>Spoofing a DNS Response Code</a:t>
            </a:r>
          </a:p>
        </p:txBody>
      </p:sp>
      <p:pic>
        <p:nvPicPr>
          <p:cNvPr id="20" name="Picture 19">
            <a:extLst>
              <a:ext uri="{FF2B5EF4-FFF2-40B4-BE49-F238E27FC236}">
                <a16:creationId xmlns:a16="http://schemas.microsoft.com/office/drawing/2014/main" id="{AAF4A559-4735-86D3-CB88-8ADD031F23CE}"/>
              </a:ext>
            </a:extLst>
          </p:cNvPr>
          <p:cNvPicPr>
            <a:picLocks noChangeAspect="1"/>
          </p:cNvPicPr>
          <p:nvPr/>
        </p:nvPicPr>
        <p:blipFill>
          <a:blip r:embed="rId3"/>
          <a:stretch>
            <a:fillRect/>
          </a:stretch>
        </p:blipFill>
        <p:spPr>
          <a:xfrm>
            <a:off x="35379" y="1524000"/>
            <a:ext cx="3959679" cy="322299"/>
          </a:xfrm>
          <a:prstGeom prst="rect">
            <a:avLst/>
          </a:prstGeom>
        </p:spPr>
      </p:pic>
      <p:cxnSp>
        <p:nvCxnSpPr>
          <p:cNvPr id="23" name="Straight Connector 22">
            <a:extLst>
              <a:ext uri="{FF2B5EF4-FFF2-40B4-BE49-F238E27FC236}">
                <a16:creationId xmlns:a16="http://schemas.microsoft.com/office/drawing/2014/main" id="{95393043-39CE-4AF1-19D3-3E79F45C2008}"/>
              </a:ext>
            </a:extLst>
          </p:cNvPr>
          <p:cNvCxnSpPr>
            <a:cxnSpLocks/>
          </p:cNvCxnSpPr>
          <p:nvPr/>
        </p:nvCxnSpPr>
        <p:spPr>
          <a:xfrm>
            <a:off x="4191000" y="914400"/>
            <a:ext cx="0" cy="236220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1EFD9BB-E367-84C6-4B84-F4A3F7CF6490}"/>
              </a:ext>
            </a:extLst>
          </p:cNvPr>
          <p:cNvSpPr txBox="1"/>
          <p:nvPr/>
        </p:nvSpPr>
        <p:spPr>
          <a:xfrm>
            <a:off x="304800" y="1981200"/>
            <a:ext cx="3200400" cy="646331"/>
          </a:xfrm>
          <a:prstGeom prst="rect">
            <a:avLst/>
          </a:prstGeom>
          <a:noFill/>
        </p:spPr>
        <p:txBody>
          <a:bodyPr wrap="square" rtlCol="0">
            <a:spAutoFit/>
          </a:bodyPr>
          <a:lstStyle/>
          <a:p>
            <a:r>
              <a:rPr lang="en-US" dirty="0"/>
              <a:t>1. On the attacker VM, run the sniff/spoof python script</a:t>
            </a:r>
          </a:p>
        </p:txBody>
      </p:sp>
      <p:sp>
        <p:nvSpPr>
          <p:cNvPr id="7" name="TextBox 6">
            <a:extLst>
              <a:ext uri="{FF2B5EF4-FFF2-40B4-BE49-F238E27FC236}">
                <a16:creationId xmlns:a16="http://schemas.microsoft.com/office/drawing/2014/main" id="{B07894E0-E5B7-B8BE-431C-96B64DB6CE34}"/>
              </a:ext>
            </a:extLst>
          </p:cNvPr>
          <p:cNvSpPr txBox="1"/>
          <p:nvPr/>
        </p:nvSpPr>
        <p:spPr>
          <a:xfrm>
            <a:off x="4495800" y="2000934"/>
            <a:ext cx="3200400" cy="923330"/>
          </a:xfrm>
          <a:prstGeom prst="rect">
            <a:avLst/>
          </a:prstGeom>
          <a:noFill/>
        </p:spPr>
        <p:txBody>
          <a:bodyPr wrap="square" rtlCol="0">
            <a:spAutoFit/>
          </a:bodyPr>
          <a:lstStyle/>
          <a:p>
            <a:r>
              <a:rPr lang="en-US" dirty="0"/>
              <a:t>2. </a:t>
            </a:r>
            <a:r>
              <a:rPr lang="en-US" dirty="0" err="1">
                <a:latin typeface="Courier New" panose="02070309020205020404" pitchFamily="49" charset="0"/>
                <a:cs typeface="Courier New" panose="02070309020205020404" pitchFamily="49" charset="0"/>
              </a:rPr>
              <a:t>docksh</a:t>
            </a:r>
            <a:r>
              <a:rPr lang="en-US" dirty="0"/>
              <a:t> into the local DNS server container and flush the cache</a:t>
            </a:r>
          </a:p>
        </p:txBody>
      </p:sp>
      <p:pic>
        <p:nvPicPr>
          <p:cNvPr id="9" name="Picture 8">
            <a:extLst>
              <a:ext uri="{FF2B5EF4-FFF2-40B4-BE49-F238E27FC236}">
                <a16:creationId xmlns:a16="http://schemas.microsoft.com/office/drawing/2014/main" id="{9DA3C9CE-0526-527A-E3FD-19A36B6591DE}"/>
              </a:ext>
            </a:extLst>
          </p:cNvPr>
          <p:cNvPicPr>
            <a:picLocks noChangeAspect="1"/>
          </p:cNvPicPr>
          <p:nvPr/>
        </p:nvPicPr>
        <p:blipFill>
          <a:blip r:embed="rId4"/>
          <a:stretch>
            <a:fillRect/>
          </a:stretch>
        </p:blipFill>
        <p:spPr>
          <a:xfrm>
            <a:off x="4288971" y="1453304"/>
            <a:ext cx="3614058" cy="234566"/>
          </a:xfrm>
          <a:prstGeom prst="rect">
            <a:avLst/>
          </a:prstGeom>
        </p:spPr>
      </p:pic>
      <p:sp>
        <p:nvSpPr>
          <p:cNvPr id="10" name="TextBox 9">
            <a:extLst>
              <a:ext uri="{FF2B5EF4-FFF2-40B4-BE49-F238E27FC236}">
                <a16:creationId xmlns:a16="http://schemas.microsoft.com/office/drawing/2014/main" id="{21D3C449-38C6-82DA-B9B4-792C00486D23}"/>
              </a:ext>
            </a:extLst>
          </p:cNvPr>
          <p:cNvSpPr txBox="1"/>
          <p:nvPr/>
        </p:nvSpPr>
        <p:spPr>
          <a:xfrm>
            <a:off x="569925" y="827314"/>
            <a:ext cx="2569934" cy="369332"/>
          </a:xfrm>
          <a:prstGeom prst="rect">
            <a:avLst/>
          </a:prstGeom>
          <a:noFill/>
        </p:spPr>
        <p:txBody>
          <a:bodyPr wrap="none" rtlCol="0">
            <a:spAutoFit/>
          </a:bodyPr>
          <a:lstStyle/>
          <a:p>
            <a:r>
              <a:rPr lang="en-US" b="1" dirty="0"/>
              <a:t>Attacker VM (10.9.0.1)</a:t>
            </a:r>
          </a:p>
        </p:txBody>
      </p:sp>
      <p:sp>
        <p:nvSpPr>
          <p:cNvPr id="11" name="TextBox 10">
            <a:extLst>
              <a:ext uri="{FF2B5EF4-FFF2-40B4-BE49-F238E27FC236}">
                <a16:creationId xmlns:a16="http://schemas.microsoft.com/office/drawing/2014/main" id="{28498B20-7E87-321A-89F7-D0BD7A9775B4}"/>
              </a:ext>
            </a:extLst>
          </p:cNvPr>
          <p:cNvSpPr txBox="1"/>
          <p:nvPr/>
        </p:nvSpPr>
        <p:spPr>
          <a:xfrm>
            <a:off x="4414158" y="895621"/>
            <a:ext cx="3211135" cy="369332"/>
          </a:xfrm>
          <a:prstGeom prst="rect">
            <a:avLst/>
          </a:prstGeom>
          <a:noFill/>
        </p:spPr>
        <p:txBody>
          <a:bodyPr wrap="none" rtlCol="0">
            <a:spAutoFit/>
          </a:bodyPr>
          <a:lstStyle/>
          <a:p>
            <a:r>
              <a:rPr lang="en-US" b="1" dirty="0"/>
              <a:t>Local DNS Sever (10.9.0.53)</a:t>
            </a:r>
          </a:p>
        </p:txBody>
      </p:sp>
      <p:cxnSp>
        <p:nvCxnSpPr>
          <p:cNvPr id="8" name="Straight Connector 7">
            <a:extLst>
              <a:ext uri="{FF2B5EF4-FFF2-40B4-BE49-F238E27FC236}">
                <a16:creationId xmlns:a16="http://schemas.microsoft.com/office/drawing/2014/main" id="{4EE62B7D-798D-7114-6402-98BB5B60F6F8}"/>
              </a:ext>
            </a:extLst>
          </p:cNvPr>
          <p:cNvCxnSpPr>
            <a:cxnSpLocks/>
          </p:cNvCxnSpPr>
          <p:nvPr/>
        </p:nvCxnSpPr>
        <p:spPr>
          <a:xfrm>
            <a:off x="8077200" y="827314"/>
            <a:ext cx="0" cy="2525486"/>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B4F02DB-14F3-ECE1-F151-443B7F4474F0}"/>
              </a:ext>
            </a:extLst>
          </p:cNvPr>
          <p:cNvSpPr txBox="1"/>
          <p:nvPr/>
        </p:nvSpPr>
        <p:spPr>
          <a:xfrm>
            <a:off x="8300357" y="887600"/>
            <a:ext cx="3070071" cy="369332"/>
          </a:xfrm>
          <a:prstGeom prst="rect">
            <a:avLst/>
          </a:prstGeom>
          <a:noFill/>
        </p:spPr>
        <p:txBody>
          <a:bodyPr wrap="none" rtlCol="0">
            <a:spAutoFit/>
          </a:bodyPr>
          <a:lstStyle/>
          <a:p>
            <a:r>
              <a:rPr lang="en-US" b="1" dirty="0"/>
              <a:t>Victim Container (10.9.0.5)</a:t>
            </a:r>
          </a:p>
        </p:txBody>
      </p:sp>
      <p:pic>
        <p:nvPicPr>
          <p:cNvPr id="14" name="Picture 13">
            <a:extLst>
              <a:ext uri="{FF2B5EF4-FFF2-40B4-BE49-F238E27FC236}">
                <a16:creationId xmlns:a16="http://schemas.microsoft.com/office/drawing/2014/main" id="{0F71A816-4DE5-AD5D-471D-FD0C1701C5A2}"/>
              </a:ext>
            </a:extLst>
          </p:cNvPr>
          <p:cNvPicPr>
            <a:picLocks noChangeAspect="1"/>
          </p:cNvPicPr>
          <p:nvPr/>
        </p:nvPicPr>
        <p:blipFill>
          <a:blip r:embed="rId5"/>
          <a:stretch>
            <a:fillRect/>
          </a:stretch>
        </p:blipFill>
        <p:spPr>
          <a:xfrm>
            <a:off x="8288269" y="1497370"/>
            <a:ext cx="3812291" cy="196945"/>
          </a:xfrm>
          <a:prstGeom prst="rect">
            <a:avLst/>
          </a:prstGeom>
        </p:spPr>
      </p:pic>
      <p:sp>
        <p:nvSpPr>
          <p:cNvPr id="15" name="TextBox 14">
            <a:extLst>
              <a:ext uri="{FF2B5EF4-FFF2-40B4-BE49-F238E27FC236}">
                <a16:creationId xmlns:a16="http://schemas.microsoft.com/office/drawing/2014/main" id="{0BE2CC3C-FBC4-95CE-D31F-CD1765E75030}"/>
              </a:ext>
            </a:extLst>
          </p:cNvPr>
          <p:cNvSpPr txBox="1"/>
          <p:nvPr/>
        </p:nvSpPr>
        <p:spPr>
          <a:xfrm>
            <a:off x="8381999" y="1981200"/>
            <a:ext cx="3200400" cy="1200329"/>
          </a:xfrm>
          <a:prstGeom prst="rect">
            <a:avLst/>
          </a:prstGeom>
          <a:noFill/>
        </p:spPr>
        <p:txBody>
          <a:bodyPr wrap="square" rtlCol="0">
            <a:spAutoFit/>
          </a:bodyPr>
          <a:lstStyle/>
          <a:p>
            <a:r>
              <a:rPr lang="en-US" dirty="0"/>
              <a:t>3. </a:t>
            </a:r>
            <a:r>
              <a:rPr lang="en-US" dirty="0" err="1">
                <a:latin typeface="Courier New" panose="02070309020205020404" pitchFamily="49" charset="0"/>
                <a:cs typeface="Courier New" panose="02070309020205020404" pitchFamily="49" charset="0"/>
              </a:rPr>
              <a:t>docksh</a:t>
            </a:r>
            <a:r>
              <a:rPr lang="en-US" dirty="0"/>
              <a:t> into the victim container and run the dig command to send a DNS query for </a:t>
            </a:r>
            <a:r>
              <a:rPr lang="en-US" dirty="0">
                <a:latin typeface="Courier New" panose="02070309020205020404" pitchFamily="49" charset="0"/>
                <a:cs typeface="Courier New" panose="02070309020205020404" pitchFamily="49" charset="0"/>
              </a:rPr>
              <a:t>example.com</a:t>
            </a:r>
          </a:p>
        </p:txBody>
      </p:sp>
      <p:sp>
        <p:nvSpPr>
          <p:cNvPr id="13" name="TextBox 12">
            <a:extLst>
              <a:ext uri="{FF2B5EF4-FFF2-40B4-BE49-F238E27FC236}">
                <a16:creationId xmlns:a16="http://schemas.microsoft.com/office/drawing/2014/main" id="{BDC587A1-B07E-3E2A-7E8F-3F9E98FB7BEA}"/>
              </a:ext>
            </a:extLst>
          </p:cNvPr>
          <p:cNvSpPr txBox="1"/>
          <p:nvPr/>
        </p:nvSpPr>
        <p:spPr>
          <a:xfrm>
            <a:off x="100693" y="3423557"/>
            <a:ext cx="3918858" cy="923330"/>
          </a:xfrm>
          <a:prstGeom prst="rect">
            <a:avLst/>
          </a:prstGeom>
          <a:noFill/>
        </p:spPr>
        <p:txBody>
          <a:bodyPr wrap="square" rtlCol="0">
            <a:spAutoFit/>
          </a:bodyPr>
          <a:lstStyle/>
          <a:p>
            <a:r>
              <a:rPr lang="en-US" dirty="0"/>
              <a:t>4. Our sniffer picks up the DNS query, and spoofs a response to the Victim</a:t>
            </a:r>
          </a:p>
        </p:txBody>
      </p:sp>
      <p:pic>
        <p:nvPicPr>
          <p:cNvPr id="17" name="Picture 16">
            <a:extLst>
              <a:ext uri="{FF2B5EF4-FFF2-40B4-BE49-F238E27FC236}">
                <a16:creationId xmlns:a16="http://schemas.microsoft.com/office/drawing/2014/main" id="{A7F391C8-FBB4-98C5-FCB3-EA8F29832ABD}"/>
              </a:ext>
            </a:extLst>
          </p:cNvPr>
          <p:cNvPicPr>
            <a:picLocks noChangeAspect="1"/>
          </p:cNvPicPr>
          <p:nvPr/>
        </p:nvPicPr>
        <p:blipFill>
          <a:blip r:embed="rId6"/>
          <a:stretch>
            <a:fillRect/>
          </a:stretch>
        </p:blipFill>
        <p:spPr>
          <a:xfrm>
            <a:off x="73674" y="4411208"/>
            <a:ext cx="3951320" cy="856982"/>
          </a:xfrm>
          <a:prstGeom prst="rect">
            <a:avLst/>
          </a:prstGeom>
        </p:spPr>
      </p:pic>
      <p:pic>
        <p:nvPicPr>
          <p:cNvPr id="18" name="Graphic 17" descr="Envelope with solid fill">
            <a:extLst>
              <a:ext uri="{FF2B5EF4-FFF2-40B4-BE49-F238E27FC236}">
                <a16:creationId xmlns:a16="http://schemas.microsoft.com/office/drawing/2014/main" id="{AA66D402-7CAB-BCC7-0239-A56EAFC8A78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8277" y="5275561"/>
            <a:ext cx="914400" cy="914400"/>
          </a:xfrm>
          <a:prstGeom prst="rect">
            <a:avLst/>
          </a:prstGeom>
        </p:spPr>
      </p:pic>
      <p:sp>
        <p:nvSpPr>
          <p:cNvPr id="19" name="TextBox 18">
            <a:extLst>
              <a:ext uri="{FF2B5EF4-FFF2-40B4-BE49-F238E27FC236}">
                <a16:creationId xmlns:a16="http://schemas.microsoft.com/office/drawing/2014/main" id="{CEF39294-608E-DF78-E651-9FC0A9D7B4B5}"/>
              </a:ext>
            </a:extLst>
          </p:cNvPr>
          <p:cNvSpPr txBox="1"/>
          <p:nvPr/>
        </p:nvSpPr>
        <p:spPr>
          <a:xfrm>
            <a:off x="1254582" y="5384355"/>
            <a:ext cx="3034389" cy="646331"/>
          </a:xfrm>
          <a:prstGeom prst="rect">
            <a:avLst/>
          </a:prstGeom>
          <a:noFill/>
        </p:spPr>
        <p:txBody>
          <a:bodyPr wrap="square" rtlCol="0">
            <a:spAutoFit/>
          </a:bodyPr>
          <a:lstStyle/>
          <a:p>
            <a:r>
              <a:rPr lang="en-US" dirty="0">
                <a:solidFill>
                  <a:srgbClr val="FF0000"/>
                </a:solidFill>
              </a:rPr>
              <a:t>“The IP Address for example.com is </a:t>
            </a:r>
            <a:r>
              <a:rPr lang="en-US" dirty="0">
                <a:solidFill>
                  <a:srgbClr val="FF0000"/>
                </a:solidFill>
                <a:latin typeface="Courier New" panose="02070309020205020404" pitchFamily="49" charset="0"/>
                <a:cs typeface="Courier New" panose="02070309020205020404" pitchFamily="49" charset="0"/>
              </a:rPr>
              <a:t>1.2.3.4</a:t>
            </a:r>
            <a:r>
              <a:rPr lang="en-US" dirty="0">
                <a:solidFill>
                  <a:srgbClr val="FF0000"/>
                </a:solidFill>
              </a:rPr>
              <a:t>”</a:t>
            </a:r>
          </a:p>
        </p:txBody>
      </p:sp>
    </p:spTree>
    <p:extLst>
      <p:ext uri="{BB962C8B-B14F-4D97-AF65-F5344CB8AC3E}">
        <p14:creationId xmlns:p14="http://schemas.microsoft.com/office/powerpoint/2010/main" val="17933962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47</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6" name="TextBox 5">
            <a:extLst>
              <a:ext uri="{FF2B5EF4-FFF2-40B4-BE49-F238E27FC236}">
                <a16:creationId xmlns:a16="http://schemas.microsoft.com/office/drawing/2014/main" id="{0C86E164-CF16-0540-F000-96BD2FA63E3A}"/>
              </a:ext>
            </a:extLst>
          </p:cNvPr>
          <p:cNvSpPr txBox="1"/>
          <p:nvPr/>
        </p:nvSpPr>
        <p:spPr>
          <a:xfrm>
            <a:off x="76200" y="152400"/>
            <a:ext cx="3557384" cy="369332"/>
          </a:xfrm>
          <a:prstGeom prst="rect">
            <a:avLst/>
          </a:prstGeom>
          <a:noFill/>
        </p:spPr>
        <p:txBody>
          <a:bodyPr wrap="none" rtlCol="0">
            <a:spAutoFit/>
          </a:bodyPr>
          <a:lstStyle/>
          <a:p>
            <a:r>
              <a:rPr lang="en-US" dirty="0"/>
              <a:t>Spoofing a DNS Response Code</a:t>
            </a:r>
          </a:p>
        </p:txBody>
      </p:sp>
      <p:pic>
        <p:nvPicPr>
          <p:cNvPr id="20" name="Picture 19">
            <a:extLst>
              <a:ext uri="{FF2B5EF4-FFF2-40B4-BE49-F238E27FC236}">
                <a16:creationId xmlns:a16="http://schemas.microsoft.com/office/drawing/2014/main" id="{AAF4A559-4735-86D3-CB88-8ADD031F23CE}"/>
              </a:ext>
            </a:extLst>
          </p:cNvPr>
          <p:cNvPicPr>
            <a:picLocks noChangeAspect="1"/>
          </p:cNvPicPr>
          <p:nvPr/>
        </p:nvPicPr>
        <p:blipFill>
          <a:blip r:embed="rId3"/>
          <a:stretch>
            <a:fillRect/>
          </a:stretch>
        </p:blipFill>
        <p:spPr>
          <a:xfrm>
            <a:off x="35379" y="1524000"/>
            <a:ext cx="3959679" cy="322299"/>
          </a:xfrm>
          <a:prstGeom prst="rect">
            <a:avLst/>
          </a:prstGeom>
        </p:spPr>
      </p:pic>
      <p:cxnSp>
        <p:nvCxnSpPr>
          <p:cNvPr id="23" name="Straight Connector 22">
            <a:extLst>
              <a:ext uri="{FF2B5EF4-FFF2-40B4-BE49-F238E27FC236}">
                <a16:creationId xmlns:a16="http://schemas.microsoft.com/office/drawing/2014/main" id="{95393043-39CE-4AF1-19D3-3E79F45C2008}"/>
              </a:ext>
            </a:extLst>
          </p:cNvPr>
          <p:cNvCxnSpPr>
            <a:cxnSpLocks/>
          </p:cNvCxnSpPr>
          <p:nvPr/>
        </p:nvCxnSpPr>
        <p:spPr>
          <a:xfrm>
            <a:off x="4191000" y="914400"/>
            <a:ext cx="0" cy="236220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1EFD9BB-E367-84C6-4B84-F4A3F7CF6490}"/>
              </a:ext>
            </a:extLst>
          </p:cNvPr>
          <p:cNvSpPr txBox="1"/>
          <p:nvPr/>
        </p:nvSpPr>
        <p:spPr>
          <a:xfrm>
            <a:off x="304800" y="1981200"/>
            <a:ext cx="3200400" cy="646331"/>
          </a:xfrm>
          <a:prstGeom prst="rect">
            <a:avLst/>
          </a:prstGeom>
          <a:noFill/>
        </p:spPr>
        <p:txBody>
          <a:bodyPr wrap="square" rtlCol="0">
            <a:spAutoFit/>
          </a:bodyPr>
          <a:lstStyle/>
          <a:p>
            <a:r>
              <a:rPr lang="en-US" dirty="0"/>
              <a:t>1. On the attacker VM, run the sniff/spoof python script</a:t>
            </a:r>
          </a:p>
        </p:txBody>
      </p:sp>
      <p:sp>
        <p:nvSpPr>
          <p:cNvPr id="7" name="TextBox 6">
            <a:extLst>
              <a:ext uri="{FF2B5EF4-FFF2-40B4-BE49-F238E27FC236}">
                <a16:creationId xmlns:a16="http://schemas.microsoft.com/office/drawing/2014/main" id="{B07894E0-E5B7-B8BE-431C-96B64DB6CE34}"/>
              </a:ext>
            </a:extLst>
          </p:cNvPr>
          <p:cNvSpPr txBox="1"/>
          <p:nvPr/>
        </p:nvSpPr>
        <p:spPr>
          <a:xfrm>
            <a:off x="4495800" y="2000934"/>
            <a:ext cx="3200400" cy="923330"/>
          </a:xfrm>
          <a:prstGeom prst="rect">
            <a:avLst/>
          </a:prstGeom>
          <a:noFill/>
        </p:spPr>
        <p:txBody>
          <a:bodyPr wrap="square" rtlCol="0">
            <a:spAutoFit/>
          </a:bodyPr>
          <a:lstStyle/>
          <a:p>
            <a:r>
              <a:rPr lang="en-US" dirty="0"/>
              <a:t>2. </a:t>
            </a:r>
            <a:r>
              <a:rPr lang="en-US" dirty="0" err="1">
                <a:latin typeface="Courier New" panose="02070309020205020404" pitchFamily="49" charset="0"/>
                <a:cs typeface="Courier New" panose="02070309020205020404" pitchFamily="49" charset="0"/>
              </a:rPr>
              <a:t>docksh</a:t>
            </a:r>
            <a:r>
              <a:rPr lang="en-US" dirty="0"/>
              <a:t> into the local DNS server container and flush the cache</a:t>
            </a:r>
          </a:p>
        </p:txBody>
      </p:sp>
      <p:pic>
        <p:nvPicPr>
          <p:cNvPr id="9" name="Picture 8">
            <a:extLst>
              <a:ext uri="{FF2B5EF4-FFF2-40B4-BE49-F238E27FC236}">
                <a16:creationId xmlns:a16="http://schemas.microsoft.com/office/drawing/2014/main" id="{9DA3C9CE-0526-527A-E3FD-19A36B6591DE}"/>
              </a:ext>
            </a:extLst>
          </p:cNvPr>
          <p:cNvPicPr>
            <a:picLocks noChangeAspect="1"/>
          </p:cNvPicPr>
          <p:nvPr/>
        </p:nvPicPr>
        <p:blipFill>
          <a:blip r:embed="rId4"/>
          <a:stretch>
            <a:fillRect/>
          </a:stretch>
        </p:blipFill>
        <p:spPr>
          <a:xfrm>
            <a:off x="4288971" y="1453304"/>
            <a:ext cx="3614058" cy="234566"/>
          </a:xfrm>
          <a:prstGeom prst="rect">
            <a:avLst/>
          </a:prstGeom>
        </p:spPr>
      </p:pic>
      <p:sp>
        <p:nvSpPr>
          <p:cNvPr id="10" name="TextBox 9">
            <a:extLst>
              <a:ext uri="{FF2B5EF4-FFF2-40B4-BE49-F238E27FC236}">
                <a16:creationId xmlns:a16="http://schemas.microsoft.com/office/drawing/2014/main" id="{21D3C449-38C6-82DA-B9B4-792C00486D23}"/>
              </a:ext>
            </a:extLst>
          </p:cNvPr>
          <p:cNvSpPr txBox="1"/>
          <p:nvPr/>
        </p:nvSpPr>
        <p:spPr>
          <a:xfrm>
            <a:off x="569925" y="827314"/>
            <a:ext cx="2569934" cy="369332"/>
          </a:xfrm>
          <a:prstGeom prst="rect">
            <a:avLst/>
          </a:prstGeom>
          <a:noFill/>
        </p:spPr>
        <p:txBody>
          <a:bodyPr wrap="none" rtlCol="0">
            <a:spAutoFit/>
          </a:bodyPr>
          <a:lstStyle/>
          <a:p>
            <a:r>
              <a:rPr lang="en-US" b="1" dirty="0"/>
              <a:t>Attacker VM (10.9.0.1)</a:t>
            </a:r>
          </a:p>
        </p:txBody>
      </p:sp>
      <p:sp>
        <p:nvSpPr>
          <p:cNvPr id="11" name="TextBox 10">
            <a:extLst>
              <a:ext uri="{FF2B5EF4-FFF2-40B4-BE49-F238E27FC236}">
                <a16:creationId xmlns:a16="http://schemas.microsoft.com/office/drawing/2014/main" id="{28498B20-7E87-321A-89F7-D0BD7A9775B4}"/>
              </a:ext>
            </a:extLst>
          </p:cNvPr>
          <p:cNvSpPr txBox="1"/>
          <p:nvPr/>
        </p:nvSpPr>
        <p:spPr>
          <a:xfrm>
            <a:off x="4414158" y="895621"/>
            <a:ext cx="3211135" cy="369332"/>
          </a:xfrm>
          <a:prstGeom prst="rect">
            <a:avLst/>
          </a:prstGeom>
          <a:noFill/>
        </p:spPr>
        <p:txBody>
          <a:bodyPr wrap="none" rtlCol="0">
            <a:spAutoFit/>
          </a:bodyPr>
          <a:lstStyle/>
          <a:p>
            <a:r>
              <a:rPr lang="en-US" b="1" dirty="0"/>
              <a:t>Local DNS Sever (10.9.0.53)</a:t>
            </a:r>
          </a:p>
        </p:txBody>
      </p:sp>
      <p:cxnSp>
        <p:nvCxnSpPr>
          <p:cNvPr id="8" name="Straight Connector 7">
            <a:extLst>
              <a:ext uri="{FF2B5EF4-FFF2-40B4-BE49-F238E27FC236}">
                <a16:creationId xmlns:a16="http://schemas.microsoft.com/office/drawing/2014/main" id="{4EE62B7D-798D-7114-6402-98BB5B60F6F8}"/>
              </a:ext>
            </a:extLst>
          </p:cNvPr>
          <p:cNvCxnSpPr>
            <a:cxnSpLocks/>
          </p:cNvCxnSpPr>
          <p:nvPr/>
        </p:nvCxnSpPr>
        <p:spPr>
          <a:xfrm>
            <a:off x="8077200" y="827314"/>
            <a:ext cx="0" cy="2525486"/>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B4F02DB-14F3-ECE1-F151-443B7F4474F0}"/>
              </a:ext>
            </a:extLst>
          </p:cNvPr>
          <p:cNvSpPr txBox="1"/>
          <p:nvPr/>
        </p:nvSpPr>
        <p:spPr>
          <a:xfrm>
            <a:off x="8300357" y="887600"/>
            <a:ext cx="3070071" cy="369332"/>
          </a:xfrm>
          <a:prstGeom prst="rect">
            <a:avLst/>
          </a:prstGeom>
          <a:noFill/>
        </p:spPr>
        <p:txBody>
          <a:bodyPr wrap="none" rtlCol="0">
            <a:spAutoFit/>
          </a:bodyPr>
          <a:lstStyle/>
          <a:p>
            <a:r>
              <a:rPr lang="en-US" b="1" dirty="0"/>
              <a:t>Victim Container (10.9.0.5)</a:t>
            </a:r>
          </a:p>
        </p:txBody>
      </p:sp>
      <p:pic>
        <p:nvPicPr>
          <p:cNvPr id="14" name="Picture 13">
            <a:extLst>
              <a:ext uri="{FF2B5EF4-FFF2-40B4-BE49-F238E27FC236}">
                <a16:creationId xmlns:a16="http://schemas.microsoft.com/office/drawing/2014/main" id="{0F71A816-4DE5-AD5D-471D-FD0C1701C5A2}"/>
              </a:ext>
            </a:extLst>
          </p:cNvPr>
          <p:cNvPicPr>
            <a:picLocks noChangeAspect="1"/>
          </p:cNvPicPr>
          <p:nvPr/>
        </p:nvPicPr>
        <p:blipFill>
          <a:blip r:embed="rId5"/>
          <a:stretch>
            <a:fillRect/>
          </a:stretch>
        </p:blipFill>
        <p:spPr>
          <a:xfrm>
            <a:off x="8288269" y="1497370"/>
            <a:ext cx="3812291" cy="196945"/>
          </a:xfrm>
          <a:prstGeom prst="rect">
            <a:avLst/>
          </a:prstGeom>
        </p:spPr>
      </p:pic>
      <p:sp>
        <p:nvSpPr>
          <p:cNvPr id="15" name="TextBox 14">
            <a:extLst>
              <a:ext uri="{FF2B5EF4-FFF2-40B4-BE49-F238E27FC236}">
                <a16:creationId xmlns:a16="http://schemas.microsoft.com/office/drawing/2014/main" id="{0BE2CC3C-FBC4-95CE-D31F-CD1765E75030}"/>
              </a:ext>
            </a:extLst>
          </p:cNvPr>
          <p:cNvSpPr txBox="1"/>
          <p:nvPr/>
        </p:nvSpPr>
        <p:spPr>
          <a:xfrm>
            <a:off x="8381999" y="1981200"/>
            <a:ext cx="3200400" cy="1200329"/>
          </a:xfrm>
          <a:prstGeom prst="rect">
            <a:avLst/>
          </a:prstGeom>
          <a:noFill/>
        </p:spPr>
        <p:txBody>
          <a:bodyPr wrap="square" rtlCol="0">
            <a:spAutoFit/>
          </a:bodyPr>
          <a:lstStyle/>
          <a:p>
            <a:r>
              <a:rPr lang="en-US" dirty="0"/>
              <a:t>3. </a:t>
            </a:r>
            <a:r>
              <a:rPr lang="en-US" dirty="0" err="1">
                <a:latin typeface="Courier New" panose="02070309020205020404" pitchFamily="49" charset="0"/>
                <a:cs typeface="Courier New" panose="02070309020205020404" pitchFamily="49" charset="0"/>
              </a:rPr>
              <a:t>docksh</a:t>
            </a:r>
            <a:r>
              <a:rPr lang="en-US" dirty="0"/>
              <a:t> into the victim container and run the dig command to send a DNS query for </a:t>
            </a:r>
            <a:r>
              <a:rPr lang="en-US" dirty="0">
                <a:latin typeface="Courier New" panose="02070309020205020404" pitchFamily="49" charset="0"/>
                <a:cs typeface="Courier New" panose="02070309020205020404" pitchFamily="49" charset="0"/>
              </a:rPr>
              <a:t>example.com</a:t>
            </a:r>
          </a:p>
        </p:txBody>
      </p:sp>
      <p:sp>
        <p:nvSpPr>
          <p:cNvPr id="13" name="TextBox 12">
            <a:extLst>
              <a:ext uri="{FF2B5EF4-FFF2-40B4-BE49-F238E27FC236}">
                <a16:creationId xmlns:a16="http://schemas.microsoft.com/office/drawing/2014/main" id="{BDC587A1-B07E-3E2A-7E8F-3F9E98FB7BEA}"/>
              </a:ext>
            </a:extLst>
          </p:cNvPr>
          <p:cNvSpPr txBox="1"/>
          <p:nvPr/>
        </p:nvSpPr>
        <p:spPr>
          <a:xfrm>
            <a:off x="100693" y="3423557"/>
            <a:ext cx="3918858" cy="923330"/>
          </a:xfrm>
          <a:prstGeom prst="rect">
            <a:avLst/>
          </a:prstGeom>
          <a:noFill/>
        </p:spPr>
        <p:txBody>
          <a:bodyPr wrap="square" rtlCol="0">
            <a:spAutoFit/>
          </a:bodyPr>
          <a:lstStyle/>
          <a:p>
            <a:r>
              <a:rPr lang="en-US" dirty="0"/>
              <a:t>4. Our sniffer picks up the DNS query, and spoofs a response to the Victim</a:t>
            </a:r>
          </a:p>
        </p:txBody>
      </p:sp>
      <p:pic>
        <p:nvPicPr>
          <p:cNvPr id="17" name="Picture 16">
            <a:extLst>
              <a:ext uri="{FF2B5EF4-FFF2-40B4-BE49-F238E27FC236}">
                <a16:creationId xmlns:a16="http://schemas.microsoft.com/office/drawing/2014/main" id="{A7F391C8-FBB4-98C5-FCB3-EA8F29832ABD}"/>
              </a:ext>
            </a:extLst>
          </p:cNvPr>
          <p:cNvPicPr>
            <a:picLocks noChangeAspect="1"/>
          </p:cNvPicPr>
          <p:nvPr/>
        </p:nvPicPr>
        <p:blipFill>
          <a:blip r:embed="rId6"/>
          <a:stretch>
            <a:fillRect/>
          </a:stretch>
        </p:blipFill>
        <p:spPr>
          <a:xfrm>
            <a:off x="73674" y="4411208"/>
            <a:ext cx="3951320" cy="856982"/>
          </a:xfrm>
          <a:prstGeom prst="rect">
            <a:avLst/>
          </a:prstGeom>
        </p:spPr>
      </p:pic>
      <p:sp>
        <p:nvSpPr>
          <p:cNvPr id="16" name="TextBox 15">
            <a:extLst>
              <a:ext uri="{FF2B5EF4-FFF2-40B4-BE49-F238E27FC236}">
                <a16:creationId xmlns:a16="http://schemas.microsoft.com/office/drawing/2014/main" id="{E4B67A89-FC6E-C78D-EA97-AAE7C8E7AE13}"/>
              </a:ext>
            </a:extLst>
          </p:cNvPr>
          <p:cNvSpPr txBox="1"/>
          <p:nvPr/>
        </p:nvSpPr>
        <p:spPr>
          <a:xfrm>
            <a:off x="5479072" y="3342698"/>
            <a:ext cx="5891356" cy="646331"/>
          </a:xfrm>
          <a:prstGeom prst="rect">
            <a:avLst/>
          </a:prstGeom>
          <a:noFill/>
        </p:spPr>
        <p:txBody>
          <a:bodyPr wrap="none" rtlCol="0">
            <a:spAutoFit/>
          </a:bodyPr>
          <a:lstStyle/>
          <a:p>
            <a:r>
              <a:rPr lang="en-US" dirty="0"/>
              <a:t>5. The response of our Dig command should be 1.2.3.4 </a:t>
            </a:r>
          </a:p>
          <a:p>
            <a:r>
              <a:rPr lang="en-US" dirty="0"/>
              <a:t>(the malicious IP that came from our spoofed packet)!</a:t>
            </a:r>
          </a:p>
        </p:txBody>
      </p:sp>
      <p:pic>
        <p:nvPicPr>
          <p:cNvPr id="19" name="Picture 18">
            <a:extLst>
              <a:ext uri="{FF2B5EF4-FFF2-40B4-BE49-F238E27FC236}">
                <a16:creationId xmlns:a16="http://schemas.microsoft.com/office/drawing/2014/main" id="{9ACDC027-F8AD-C6AB-9432-A3D67E866A57}"/>
              </a:ext>
            </a:extLst>
          </p:cNvPr>
          <p:cNvPicPr>
            <a:picLocks noChangeAspect="1"/>
          </p:cNvPicPr>
          <p:nvPr/>
        </p:nvPicPr>
        <p:blipFill>
          <a:blip r:embed="rId7"/>
          <a:stretch>
            <a:fillRect/>
          </a:stretch>
        </p:blipFill>
        <p:spPr>
          <a:xfrm>
            <a:off x="5590951" y="4016288"/>
            <a:ext cx="5815572" cy="2335652"/>
          </a:xfrm>
          <a:prstGeom prst="rect">
            <a:avLst/>
          </a:prstGeom>
          <a:ln>
            <a:solidFill>
              <a:schemeClr val="tx1"/>
            </a:solidFill>
          </a:ln>
        </p:spPr>
      </p:pic>
      <mc:AlternateContent xmlns:mc="http://schemas.openxmlformats.org/markup-compatibility/2006" xmlns:p14="http://schemas.microsoft.com/office/powerpoint/2010/main">
        <mc:Choice Requires="p14">
          <p:contentPart p14:bwMode="auto" r:id="rId8">
            <p14:nvContentPartPr>
              <p14:cNvPr id="21" name="Ink 20">
                <a:extLst>
                  <a:ext uri="{FF2B5EF4-FFF2-40B4-BE49-F238E27FC236}">
                    <a16:creationId xmlns:a16="http://schemas.microsoft.com/office/drawing/2014/main" id="{B19A9D01-C668-67FC-D7EC-D12DA5122FCC}"/>
                  </a:ext>
                </a:extLst>
              </p14:cNvPr>
              <p14:cNvContentPartPr/>
              <p14:nvPr/>
            </p14:nvContentPartPr>
            <p14:xfrm>
              <a:off x="9689337" y="6138745"/>
              <a:ext cx="795240" cy="53640"/>
            </p14:xfrm>
          </p:contentPart>
        </mc:Choice>
        <mc:Fallback xmlns="">
          <p:pic>
            <p:nvPicPr>
              <p:cNvPr id="21" name="Ink 20">
                <a:extLst>
                  <a:ext uri="{FF2B5EF4-FFF2-40B4-BE49-F238E27FC236}">
                    <a16:creationId xmlns:a16="http://schemas.microsoft.com/office/drawing/2014/main" id="{B19A9D01-C668-67FC-D7EC-D12DA5122FCC}"/>
                  </a:ext>
                </a:extLst>
              </p:cNvPr>
              <p:cNvPicPr/>
              <p:nvPr/>
            </p:nvPicPr>
            <p:blipFill>
              <a:blip r:embed="rId9"/>
              <a:stretch>
                <a:fillRect/>
              </a:stretch>
            </p:blipFill>
            <p:spPr>
              <a:xfrm>
                <a:off x="9599337" y="5959105"/>
                <a:ext cx="974880" cy="413280"/>
              </a:xfrm>
              <a:prstGeom prst="rect">
                <a:avLst/>
              </a:prstGeom>
            </p:spPr>
          </p:pic>
        </mc:Fallback>
      </mc:AlternateContent>
      <p:pic>
        <p:nvPicPr>
          <p:cNvPr id="26" name="Graphic 25" descr="Envelope with solid fill">
            <a:extLst>
              <a:ext uri="{FF2B5EF4-FFF2-40B4-BE49-F238E27FC236}">
                <a16:creationId xmlns:a16="http://schemas.microsoft.com/office/drawing/2014/main" id="{0B4DAEAF-E97B-B003-A887-5B4A61A5EF4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28277" y="5275561"/>
            <a:ext cx="914400" cy="914400"/>
          </a:xfrm>
          <a:prstGeom prst="rect">
            <a:avLst/>
          </a:prstGeom>
        </p:spPr>
      </p:pic>
      <p:sp>
        <p:nvSpPr>
          <p:cNvPr id="27" name="TextBox 26">
            <a:extLst>
              <a:ext uri="{FF2B5EF4-FFF2-40B4-BE49-F238E27FC236}">
                <a16:creationId xmlns:a16="http://schemas.microsoft.com/office/drawing/2014/main" id="{0BFC0256-2FEB-3EFC-1C4F-5D601C102B5B}"/>
              </a:ext>
            </a:extLst>
          </p:cNvPr>
          <p:cNvSpPr txBox="1"/>
          <p:nvPr/>
        </p:nvSpPr>
        <p:spPr>
          <a:xfrm>
            <a:off x="1254582" y="5384355"/>
            <a:ext cx="3034389" cy="646331"/>
          </a:xfrm>
          <a:prstGeom prst="rect">
            <a:avLst/>
          </a:prstGeom>
          <a:noFill/>
        </p:spPr>
        <p:txBody>
          <a:bodyPr wrap="square" rtlCol="0">
            <a:spAutoFit/>
          </a:bodyPr>
          <a:lstStyle/>
          <a:p>
            <a:r>
              <a:rPr lang="en-US" dirty="0">
                <a:solidFill>
                  <a:srgbClr val="FF0000"/>
                </a:solidFill>
              </a:rPr>
              <a:t>“The IP Address for example.com is </a:t>
            </a:r>
            <a:r>
              <a:rPr lang="en-US" dirty="0">
                <a:solidFill>
                  <a:srgbClr val="FF0000"/>
                </a:solidFill>
                <a:latin typeface="Courier New" panose="02070309020205020404" pitchFamily="49" charset="0"/>
                <a:cs typeface="Courier New" panose="02070309020205020404" pitchFamily="49" charset="0"/>
              </a:rPr>
              <a:t>1.2.3.4</a:t>
            </a:r>
            <a:r>
              <a:rPr lang="en-US" dirty="0">
                <a:solidFill>
                  <a:srgbClr val="FF0000"/>
                </a:solidFill>
              </a:rPr>
              <a:t>”</a:t>
            </a:r>
          </a:p>
        </p:txBody>
      </p:sp>
      <mc:AlternateContent xmlns:mc="http://schemas.openxmlformats.org/markup-compatibility/2006" xmlns:p14="http://schemas.microsoft.com/office/powerpoint/2010/main">
        <mc:Choice Requires="p14">
          <p:contentPart p14:bwMode="auto" r:id="rId12">
            <p14:nvContentPartPr>
              <p14:cNvPr id="28" name="Ink 27">
                <a:extLst>
                  <a:ext uri="{FF2B5EF4-FFF2-40B4-BE49-F238E27FC236}">
                    <a16:creationId xmlns:a16="http://schemas.microsoft.com/office/drawing/2014/main" id="{72C0E738-45DD-A899-A56C-1DB1BD0A9B50}"/>
                  </a:ext>
                </a:extLst>
              </p14:cNvPr>
              <p14:cNvContentPartPr/>
              <p14:nvPr/>
            </p14:nvContentPartPr>
            <p14:xfrm>
              <a:off x="10772250" y="5037855"/>
              <a:ext cx="959760" cy="845640"/>
            </p14:xfrm>
          </p:contentPart>
        </mc:Choice>
        <mc:Fallback xmlns="">
          <p:pic>
            <p:nvPicPr>
              <p:cNvPr id="28" name="Ink 27">
                <a:extLst>
                  <a:ext uri="{FF2B5EF4-FFF2-40B4-BE49-F238E27FC236}">
                    <a16:creationId xmlns:a16="http://schemas.microsoft.com/office/drawing/2014/main" id="{72C0E738-45DD-A899-A56C-1DB1BD0A9B50}"/>
                  </a:ext>
                </a:extLst>
              </p:cNvPr>
              <p:cNvPicPr/>
              <p:nvPr/>
            </p:nvPicPr>
            <p:blipFill>
              <a:blip r:embed="rId13"/>
              <a:stretch>
                <a:fillRect/>
              </a:stretch>
            </p:blipFill>
            <p:spPr>
              <a:xfrm>
                <a:off x="10754610" y="5020215"/>
                <a:ext cx="995400" cy="881280"/>
              </a:xfrm>
              <a:prstGeom prst="rect">
                <a:avLst/>
              </a:prstGeom>
            </p:spPr>
          </p:pic>
        </mc:Fallback>
      </mc:AlternateContent>
    </p:spTree>
    <p:extLst>
      <p:ext uri="{BB962C8B-B14F-4D97-AF65-F5344CB8AC3E}">
        <p14:creationId xmlns:p14="http://schemas.microsoft.com/office/powerpoint/2010/main" val="17610752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48</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6" name="TextBox 5">
            <a:extLst>
              <a:ext uri="{FF2B5EF4-FFF2-40B4-BE49-F238E27FC236}">
                <a16:creationId xmlns:a16="http://schemas.microsoft.com/office/drawing/2014/main" id="{0C86E164-CF16-0540-F000-96BD2FA63E3A}"/>
              </a:ext>
            </a:extLst>
          </p:cNvPr>
          <p:cNvSpPr txBox="1"/>
          <p:nvPr/>
        </p:nvSpPr>
        <p:spPr>
          <a:xfrm>
            <a:off x="76200" y="152400"/>
            <a:ext cx="3557384" cy="369332"/>
          </a:xfrm>
          <a:prstGeom prst="rect">
            <a:avLst/>
          </a:prstGeom>
          <a:noFill/>
        </p:spPr>
        <p:txBody>
          <a:bodyPr wrap="none" rtlCol="0">
            <a:spAutoFit/>
          </a:bodyPr>
          <a:lstStyle/>
          <a:p>
            <a:r>
              <a:rPr lang="en-US" dirty="0"/>
              <a:t>Spoofing a DNS Response Code</a:t>
            </a:r>
          </a:p>
        </p:txBody>
      </p:sp>
      <p:pic>
        <p:nvPicPr>
          <p:cNvPr id="20" name="Picture 19">
            <a:extLst>
              <a:ext uri="{FF2B5EF4-FFF2-40B4-BE49-F238E27FC236}">
                <a16:creationId xmlns:a16="http://schemas.microsoft.com/office/drawing/2014/main" id="{AAF4A559-4735-86D3-CB88-8ADD031F23CE}"/>
              </a:ext>
            </a:extLst>
          </p:cNvPr>
          <p:cNvPicPr>
            <a:picLocks noChangeAspect="1"/>
          </p:cNvPicPr>
          <p:nvPr/>
        </p:nvPicPr>
        <p:blipFill>
          <a:blip r:embed="rId3"/>
          <a:stretch>
            <a:fillRect/>
          </a:stretch>
        </p:blipFill>
        <p:spPr>
          <a:xfrm>
            <a:off x="35379" y="1524000"/>
            <a:ext cx="3959679" cy="322299"/>
          </a:xfrm>
          <a:prstGeom prst="rect">
            <a:avLst/>
          </a:prstGeom>
        </p:spPr>
      </p:pic>
      <p:cxnSp>
        <p:nvCxnSpPr>
          <p:cNvPr id="23" name="Straight Connector 22">
            <a:extLst>
              <a:ext uri="{FF2B5EF4-FFF2-40B4-BE49-F238E27FC236}">
                <a16:creationId xmlns:a16="http://schemas.microsoft.com/office/drawing/2014/main" id="{95393043-39CE-4AF1-19D3-3E79F45C2008}"/>
              </a:ext>
            </a:extLst>
          </p:cNvPr>
          <p:cNvCxnSpPr>
            <a:cxnSpLocks/>
          </p:cNvCxnSpPr>
          <p:nvPr/>
        </p:nvCxnSpPr>
        <p:spPr>
          <a:xfrm>
            <a:off x="4191000" y="914400"/>
            <a:ext cx="0" cy="236220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1EFD9BB-E367-84C6-4B84-F4A3F7CF6490}"/>
              </a:ext>
            </a:extLst>
          </p:cNvPr>
          <p:cNvSpPr txBox="1"/>
          <p:nvPr/>
        </p:nvSpPr>
        <p:spPr>
          <a:xfrm>
            <a:off x="304800" y="1981200"/>
            <a:ext cx="3200400" cy="646331"/>
          </a:xfrm>
          <a:prstGeom prst="rect">
            <a:avLst/>
          </a:prstGeom>
          <a:noFill/>
        </p:spPr>
        <p:txBody>
          <a:bodyPr wrap="square" rtlCol="0">
            <a:spAutoFit/>
          </a:bodyPr>
          <a:lstStyle/>
          <a:p>
            <a:r>
              <a:rPr lang="en-US" dirty="0"/>
              <a:t>1. On the attacker VM, run the sniff/spoof python script</a:t>
            </a:r>
          </a:p>
        </p:txBody>
      </p:sp>
      <p:sp>
        <p:nvSpPr>
          <p:cNvPr id="7" name="TextBox 6">
            <a:extLst>
              <a:ext uri="{FF2B5EF4-FFF2-40B4-BE49-F238E27FC236}">
                <a16:creationId xmlns:a16="http://schemas.microsoft.com/office/drawing/2014/main" id="{B07894E0-E5B7-B8BE-431C-96B64DB6CE34}"/>
              </a:ext>
            </a:extLst>
          </p:cNvPr>
          <p:cNvSpPr txBox="1"/>
          <p:nvPr/>
        </p:nvSpPr>
        <p:spPr>
          <a:xfrm>
            <a:off x="4495800" y="2000934"/>
            <a:ext cx="3200400" cy="923330"/>
          </a:xfrm>
          <a:prstGeom prst="rect">
            <a:avLst/>
          </a:prstGeom>
          <a:noFill/>
        </p:spPr>
        <p:txBody>
          <a:bodyPr wrap="square" rtlCol="0">
            <a:spAutoFit/>
          </a:bodyPr>
          <a:lstStyle/>
          <a:p>
            <a:r>
              <a:rPr lang="en-US" dirty="0"/>
              <a:t>2. </a:t>
            </a:r>
            <a:r>
              <a:rPr lang="en-US" dirty="0" err="1">
                <a:latin typeface="Courier New" panose="02070309020205020404" pitchFamily="49" charset="0"/>
                <a:cs typeface="Courier New" panose="02070309020205020404" pitchFamily="49" charset="0"/>
              </a:rPr>
              <a:t>docksh</a:t>
            </a:r>
            <a:r>
              <a:rPr lang="en-US" dirty="0"/>
              <a:t> into the local DNS server container and flush the cache</a:t>
            </a:r>
          </a:p>
        </p:txBody>
      </p:sp>
      <p:pic>
        <p:nvPicPr>
          <p:cNvPr id="9" name="Picture 8">
            <a:extLst>
              <a:ext uri="{FF2B5EF4-FFF2-40B4-BE49-F238E27FC236}">
                <a16:creationId xmlns:a16="http://schemas.microsoft.com/office/drawing/2014/main" id="{9DA3C9CE-0526-527A-E3FD-19A36B6591DE}"/>
              </a:ext>
            </a:extLst>
          </p:cNvPr>
          <p:cNvPicPr>
            <a:picLocks noChangeAspect="1"/>
          </p:cNvPicPr>
          <p:nvPr/>
        </p:nvPicPr>
        <p:blipFill>
          <a:blip r:embed="rId4"/>
          <a:stretch>
            <a:fillRect/>
          </a:stretch>
        </p:blipFill>
        <p:spPr>
          <a:xfrm>
            <a:off x="4288971" y="1453304"/>
            <a:ext cx="3614058" cy="234566"/>
          </a:xfrm>
          <a:prstGeom prst="rect">
            <a:avLst/>
          </a:prstGeom>
        </p:spPr>
      </p:pic>
      <p:sp>
        <p:nvSpPr>
          <p:cNvPr id="10" name="TextBox 9">
            <a:extLst>
              <a:ext uri="{FF2B5EF4-FFF2-40B4-BE49-F238E27FC236}">
                <a16:creationId xmlns:a16="http://schemas.microsoft.com/office/drawing/2014/main" id="{21D3C449-38C6-82DA-B9B4-792C00486D23}"/>
              </a:ext>
            </a:extLst>
          </p:cNvPr>
          <p:cNvSpPr txBox="1"/>
          <p:nvPr/>
        </p:nvSpPr>
        <p:spPr>
          <a:xfrm>
            <a:off x="569925" y="827314"/>
            <a:ext cx="2569934" cy="369332"/>
          </a:xfrm>
          <a:prstGeom prst="rect">
            <a:avLst/>
          </a:prstGeom>
          <a:noFill/>
        </p:spPr>
        <p:txBody>
          <a:bodyPr wrap="none" rtlCol="0">
            <a:spAutoFit/>
          </a:bodyPr>
          <a:lstStyle/>
          <a:p>
            <a:r>
              <a:rPr lang="en-US" b="1" dirty="0"/>
              <a:t>Attacker VM (10.9.0.1)</a:t>
            </a:r>
          </a:p>
        </p:txBody>
      </p:sp>
      <p:sp>
        <p:nvSpPr>
          <p:cNvPr id="11" name="TextBox 10">
            <a:extLst>
              <a:ext uri="{FF2B5EF4-FFF2-40B4-BE49-F238E27FC236}">
                <a16:creationId xmlns:a16="http://schemas.microsoft.com/office/drawing/2014/main" id="{28498B20-7E87-321A-89F7-D0BD7A9775B4}"/>
              </a:ext>
            </a:extLst>
          </p:cNvPr>
          <p:cNvSpPr txBox="1"/>
          <p:nvPr/>
        </p:nvSpPr>
        <p:spPr>
          <a:xfrm>
            <a:off x="4414158" y="895621"/>
            <a:ext cx="3211135" cy="369332"/>
          </a:xfrm>
          <a:prstGeom prst="rect">
            <a:avLst/>
          </a:prstGeom>
          <a:noFill/>
        </p:spPr>
        <p:txBody>
          <a:bodyPr wrap="none" rtlCol="0">
            <a:spAutoFit/>
          </a:bodyPr>
          <a:lstStyle/>
          <a:p>
            <a:r>
              <a:rPr lang="en-US" b="1" dirty="0"/>
              <a:t>Local DNS Sever (10.9.0.53)</a:t>
            </a:r>
          </a:p>
        </p:txBody>
      </p:sp>
      <p:cxnSp>
        <p:nvCxnSpPr>
          <p:cNvPr id="8" name="Straight Connector 7">
            <a:extLst>
              <a:ext uri="{FF2B5EF4-FFF2-40B4-BE49-F238E27FC236}">
                <a16:creationId xmlns:a16="http://schemas.microsoft.com/office/drawing/2014/main" id="{4EE62B7D-798D-7114-6402-98BB5B60F6F8}"/>
              </a:ext>
            </a:extLst>
          </p:cNvPr>
          <p:cNvCxnSpPr>
            <a:cxnSpLocks/>
          </p:cNvCxnSpPr>
          <p:nvPr/>
        </p:nvCxnSpPr>
        <p:spPr>
          <a:xfrm>
            <a:off x="8077200" y="827314"/>
            <a:ext cx="0" cy="2525486"/>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B4F02DB-14F3-ECE1-F151-443B7F4474F0}"/>
              </a:ext>
            </a:extLst>
          </p:cNvPr>
          <p:cNvSpPr txBox="1"/>
          <p:nvPr/>
        </p:nvSpPr>
        <p:spPr>
          <a:xfrm>
            <a:off x="8300357" y="887600"/>
            <a:ext cx="3070071" cy="369332"/>
          </a:xfrm>
          <a:prstGeom prst="rect">
            <a:avLst/>
          </a:prstGeom>
          <a:noFill/>
        </p:spPr>
        <p:txBody>
          <a:bodyPr wrap="none" rtlCol="0">
            <a:spAutoFit/>
          </a:bodyPr>
          <a:lstStyle/>
          <a:p>
            <a:r>
              <a:rPr lang="en-US" b="1" dirty="0"/>
              <a:t>Victim Container (10.9.0.5)</a:t>
            </a:r>
          </a:p>
        </p:txBody>
      </p:sp>
      <p:pic>
        <p:nvPicPr>
          <p:cNvPr id="14" name="Picture 13">
            <a:extLst>
              <a:ext uri="{FF2B5EF4-FFF2-40B4-BE49-F238E27FC236}">
                <a16:creationId xmlns:a16="http://schemas.microsoft.com/office/drawing/2014/main" id="{0F71A816-4DE5-AD5D-471D-FD0C1701C5A2}"/>
              </a:ext>
            </a:extLst>
          </p:cNvPr>
          <p:cNvPicPr>
            <a:picLocks noChangeAspect="1"/>
          </p:cNvPicPr>
          <p:nvPr/>
        </p:nvPicPr>
        <p:blipFill>
          <a:blip r:embed="rId5"/>
          <a:stretch>
            <a:fillRect/>
          </a:stretch>
        </p:blipFill>
        <p:spPr>
          <a:xfrm>
            <a:off x="8288269" y="1497370"/>
            <a:ext cx="3812291" cy="196945"/>
          </a:xfrm>
          <a:prstGeom prst="rect">
            <a:avLst/>
          </a:prstGeom>
        </p:spPr>
      </p:pic>
      <p:sp>
        <p:nvSpPr>
          <p:cNvPr id="15" name="TextBox 14">
            <a:extLst>
              <a:ext uri="{FF2B5EF4-FFF2-40B4-BE49-F238E27FC236}">
                <a16:creationId xmlns:a16="http://schemas.microsoft.com/office/drawing/2014/main" id="{0BE2CC3C-FBC4-95CE-D31F-CD1765E75030}"/>
              </a:ext>
            </a:extLst>
          </p:cNvPr>
          <p:cNvSpPr txBox="1"/>
          <p:nvPr/>
        </p:nvSpPr>
        <p:spPr>
          <a:xfrm>
            <a:off x="8381999" y="1981200"/>
            <a:ext cx="3200400" cy="1200329"/>
          </a:xfrm>
          <a:prstGeom prst="rect">
            <a:avLst/>
          </a:prstGeom>
          <a:noFill/>
        </p:spPr>
        <p:txBody>
          <a:bodyPr wrap="square" rtlCol="0">
            <a:spAutoFit/>
          </a:bodyPr>
          <a:lstStyle/>
          <a:p>
            <a:r>
              <a:rPr lang="en-US" dirty="0"/>
              <a:t>3. </a:t>
            </a:r>
            <a:r>
              <a:rPr lang="en-US" dirty="0" err="1">
                <a:latin typeface="Courier New" panose="02070309020205020404" pitchFamily="49" charset="0"/>
                <a:cs typeface="Courier New" panose="02070309020205020404" pitchFamily="49" charset="0"/>
              </a:rPr>
              <a:t>docksh</a:t>
            </a:r>
            <a:r>
              <a:rPr lang="en-US" dirty="0"/>
              <a:t> into the victim container and run the dig command to send a DNS query for </a:t>
            </a:r>
            <a:r>
              <a:rPr lang="en-US" dirty="0">
                <a:latin typeface="Courier New" panose="02070309020205020404" pitchFamily="49" charset="0"/>
                <a:cs typeface="Courier New" panose="02070309020205020404" pitchFamily="49" charset="0"/>
              </a:rPr>
              <a:t>example.com</a:t>
            </a:r>
          </a:p>
        </p:txBody>
      </p:sp>
      <p:sp>
        <p:nvSpPr>
          <p:cNvPr id="13" name="TextBox 12">
            <a:extLst>
              <a:ext uri="{FF2B5EF4-FFF2-40B4-BE49-F238E27FC236}">
                <a16:creationId xmlns:a16="http://schemas.microsoft.com/office/drawing/2014/main" id="{BDC587A1-B07E-3E2A-7E8F-3F9E98FB7BEA}"/>
              </a:ext>
            </a:extLst>
          </p:cNvPr>
          <p:cNvSpPr txBox="1"/>
          <p:nvPr/>
        </p:nvSpPr>
        <p:spPr>
          <a:xfrm>
            <a:off x="100693" y="3423557"/>
            <a:ext cx="3918858" cy="923330"/>
          </a:xfrm>
          <a:prstGeom prst="rect">
            <a:avLst/>
          </a:prstGeom>
          <a:noFill/>
        </p:spPr>
        <p:txBody>
          <a:bodyPr wrap="square" rtlCol="0">
            <a:spAutoFit/>
          </a:bodyPr>
          <a:lstStyle/>
          <a:p>
            <a:r>
              <a:rPr lang="en-US" dirty="0"/>
              <a:t>4. Our sniffer picks up the DNS query, and spoofs a response to the Victim</a:t>
            </a:r>
          </a:p>
        </p:txBody>
      </p:sp>
      <p:pic>
        <p:nvPicPr>
          <p:cNvPr id="17" name="Picture 16">
            <a:extLst>
              <a:ext uri="{FF2B5EF4-FFF2-40B4-BE49-F238E27FC236}">
                <a16:creationId xmlns:a16="http://schemas.microsoft.com/office/drawing/2014/main" id="{A7F391C8-FBB4-98C5-FCB3-EA8F29832ABD}"/>
              </a:ext>
            </a:extLst>
          </p:cNvPr>
          <p:cNvPicPr>
            <a:picLocks noChangeAspect="1"/>
          </p:cNvPicPr>
          <p:nvPr/>
        </p:nvPicPr>
        <p:blipFill>
          <a:blip r:embed="rId6"/>
          <a:stretch>
            <a:fillRect/>
          </a:stretch>
        </p:blipFill>
        <p:spPr>
          <a:xfrm>
            <a:off x="73674" y="4411208"/>
            <a:ext cx="3951320" cy="856982"/>
          </a:xfrm>
          <a:prstGeom prst="rect">
            <a:avLst/>
          </a:prstGeom>
        </p:spPr>
      </p:pic>
      <p:sp>
        <p:nvSpPr>
          <p:cNvPr id="16" name="TextBox 15">
            <a:extLst>
              <a:ext uri="{FF2B5EF4-FFF2-40B4-BE49-F238E27FC236}">
                <a16:creationId xmlns:a16="http://schemas.microsoft.com/office/drawing/2014/main" id="{E4B67A89-FC6E-C78D-EA97-AAE7C8E7AE13}"/>
              </a:ext>
            </a:extLst>
          </p:cNvPr>
          <p:cNvSpPr txBox="1"/>
          <p:nvPr/>
        </p:nvSpPr>
        <p:spPr>
          <a:xfrm>
            <a:off x="5479072" y="3342698"/>
            <a:ext cx="5891356" cy="646331"/>
          </a:xfrm>
          <a:prstGeom prst="rect">
            <a:avLst/>
          </a:prstGeom>
          <a:noFill/>
        </p:spPr>
        <p:txBody>
          <a:bodyPr wrap="none" rtlCol="0">
            <a:spAutoFit/>
          </a:bodyPr>
          <a:lstStyle/>
          <a:p>
            <a:r>
              <a:rPr lang="en-US" dirty="0"/>
              <a:t>5. The response of our Dig command should be 1.2.3.4 </a:t>
            </a:r>
          </a:p>
          <a:p>
            <a:r>
              <a:rPr lang="en-US" dirty="0"/>
              <a:t>(the malicious IP that came from our spoofed packet)!</a:t>
            </a:r>
          </a:p>
        </p:txBody>
      </p:sp>
      <p:pic>
        <p:nvPicPr>
          <p:cNvPr id="19" name="Picture 18">
            <a:extLst>
              <a:ext uri="{FF2B5EF4-FFF2-40B4-BE49-F238E27FC236}">
                <a16:creationId xmlns:a16="http://schemas.microsoft.com/office/drawing/2014/main" id="{9ACDC027-F8AD-C6AB-9432-A3D67E866A57}"/>
              </a:ext>
            </a:extLst>
          </p:cNvPr>
          <p:cNvPicPr>
            <a:picLocks noChangeAspect="1"/>
          </p:cNvPicPr>
          <p:nvPr/>
        </p:nvPicPr>
        <p:blipFill>
          <a:blip r:embed="rId7"/>
          <a:stretch>
            <a:fillRect/>
          </a:stretch>
        </p:blipFill>
        <p:spPr>
          <a:xfrm>
            <a:off x="5590951" y="4016288"/>
            <a:ext cx="5815572" cy="2335652"/>
          </a:xfrm>
          <a:prstGeom prst="rect">
            <a:avLst/>
          </a:prstGeom>
          <a:ln>
            <a:solidFill>
              <a:schemeClr val="tx1"/>
            </a:solidFill>
          </a:ln>
        </p:spPr>
      </p:pic>
      <mc:AlternateContent xmlns:mc="http://schemas.openxmlformats.org/markup-compatibility/2006" xmlns:p14="http://schemas.microsoft.com/office/powerpoint/2010/main">
        <mc:Choice Requires="p14">
          <p:contentPart p14:bwMode="auto" r:id="rId8">
            <p14:nvContentPartPr>
              <p14:cNvPr id="21" name="Ink 20">
                <a:extLst>
                  <a:ext uri="{FF2B5EF4-FFF2-40B4-BE49-F238E27FC236}">
                    <a16:creationId xmlns:a16="http://schemas.microsoft.com/office/drawing/2014/main" id="{B19A9D01-C668-67FC-D7EC-D12DA5122FCC}"/>
                  </a:ext>
                </a:extLst>
              </p14:cNvPr>
              <p14:cNvContentPartPr/>
              <p14:nvPr/>
            </p14:nvContentPartPr>
            <p14:xfrm>
              <a:off x="9689337" y="6138745"/>
              <a:ext cx="795240" cy="53640"/>
            </p14:xfrm>
          </p:contentPart>
        </mc:Choice>
        <mc:Fallback xmlns="">
          <p:pic>
            <p:nvPicPr>
              <p:cNvPr id="21" name="Ink 20">
                <a:extLst>
                  <a:ext uri="{FF2B5EF4-FFF2-40B4-BE49-F238E27FC236}">
                    <a16:creationId xmlns:a16="http://schemas.microsoft.com/office/drawing/2014/main" id="{B19A9D01-C668-67FC-D7EC-D12DA5122FCC}"/>
                  </a:ext>
                </a:extLst>
              </p:cNvPr>
              <p:cNvPicPr/>
              <p:nvPr/>
            </p:nvPicPr>
            <p:blipFill>
              <a:blip r:embed="rId9"/>
              <a:stretch>
                <a:fillRect/>
              </a:stretch>
            </p:blipFill>
            <p:spPr>
              <a:xfrm>
                <a:off x="9599378" y="5958745"/>
                <a:ext cx="974799" cy="413280"/>
              </a:xfrm>
              <a:prstGeom prst="rect">
                <a:avLst/>
              </a:prstGeom>
            </p:spPr>
          </p:pic>
        </mc:Fallback>
      </mc:AlternateContent>
      <p:pic>
        <p:nvPicPr>
          <p:cNvPr id="26" name="Graphic 25" descr="Envelope with solid fill">
            <a:extLst>
              <a:ext uri="{FF2B5EF4-FFF2-40B4-BE49-F238E27FC236}">
                <a16:creationId xmlns:a16="http://schemas.microsoft.com/office/drawing/2014/main" id="{0B4DAEAF-E97B-B003-A887-5B4A61A5EF4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28277" y="5275561"/>
            <a:ext cx="914400" cy="914400"/>
          </a:xfrm>
          <a:prstGeom prst="rect">
            <a:avLst/>
          </a:prstGeom>
        </p:spPr>
      </p:pic>
      <p:sp>
        <p:nvSpPr>
          <p:cNvPr id="27" name="TextBox 26">
            <a:extLst>
              <a:ext uri="{FF2B5EF4-FFF2-40B4-BE49-F238E27FC236}">
                <a16:creationId xmlns:a16="http://schemas.microsoft.com/office/drawing/2014/main" id="{0BFC0256-2FEB-3EFC-1C4F-5D601C102B5B}"/>
              </a:ext>
            </a:extLst>
          </p:cNvPr>
          <p:cNvSpPr txBox="1"/>
          <p:nvPr/>
        </p:nvSpPr>
        <p:spPr>
          <a:xfrm>
            <a:off x="1254582" y="5384355"/>
            <a:ext cx="3034389" cy="646331"/>
          </a:xfrm>
          <a:prstGeom prst="rect">
            <a:avLst/>
          </a:prstGeom>
          <a:noFill/>
        </p:spPr>
        <p:txBody>
          <a:bodyPr wrap="square" rtlCol="0">
            <a:spAutoFit/>
          </a:bodyPr>
          <a:lstStyle/>
          <a:p>
            <a:r>
              <a:rPr lang="en-US" dirty="0">
                <a:solidFill>
                  <a:srgbClr val="FF0000"/>
                </a:solidFill>
              </a:rPr>
              <a:t>“The IP Address for example.com is </a:t>
            </a:r>
            <a:r>
              <a:rPr lang="en-US" dirty="0">
                <a:solidFill>
                  <a:srgbClr val="FF0000"/>
                </a:solidFill>
                <a:latin typeface="Courier New" panose="02070309020205020404" pitchFamily="49" charset="0"/>
                <a:cs typeface="Courier New" panose="02070309020205020404" pitchFamily="49" charset="0"/>
              </a:rPr>
              <a:t>1.2.3.4</a:t>
            </a:r>
            <a:r>
              <a:rPr lang="en-US" dirty="0">
                <a:solidFill>
                  <a:srgbClr val="FF0000"/>
                </a:solidFill>
              </a:rPr>
              <a:t>”</a:t>
            </a:r>
          </a:p>
        </p:txBody>
      </p:sp>
      <p:sp>
        <p:nvSpPr>
          <p:cNvPr id="18" name="Rectangle: Rounded Corners 17">
            <a:extLst>
              <a:ext uri="{FF2B5EF4-FFF2-40B4-BE49-F238E27FC236}">
                <a16:creationId xmlns:a16="http://schemas.microsoft.com/office/drawing/2014/main" id="{53881B7B-3FBF-56BE-E8CD-D23C1C3832C0}"/>
              </a:ext>
            </a:extLst>
          </p:cNvPr>
          <p:cNvSpPr/>
          <p:nvPr/>
        </p:nvSpPr>
        <p:spPr>
          <a:xfrm>
            <a:off x="281323" y="248505"/>
            <a:ext cx="11582400" cy="5941456"/>
          </a:xfrm>
          <a:prstGeom prst="round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0000"/>
                </a:solidFill>
              </a:rPr>
              <a:t>Instead of going to the actual IP address for example.com (93.184.216.34), they will now go to the malicious IP address from the spoofed packet (1.2.3.4) which is an IP address the </a:t>
            </a:r>
            <a:r>
              <a:rPr lang="en-US" sz="3200" u="sng" dirty="0">
                <a:solidFill>
                  <a:srgbClr val="FF0000"/>
                </a:solidFill>
              </a:rPr>
              <a:t>attacker controls</a:t>
            </a:r>
            <a:r>
              <a:rPr lang="en-US" sz="3200" dirty="0">
                <a:solidFill>
                  <a:srgbClr val="FF0000"/>
                </a:solidFill>
              </a:rPr>
              <a:t>!!</a:t>
            </a:r>
          </a:p>
        </p:txBody>
      </p:sp>
      <p:pic>
        <p:nvPicPr>
          <p:cNvPr id="3074" name="Picture 2" descr="Open - Evil Computers - Free Transparent PNG Clipart Images Download">
            <a:extLst>
              <a:ext uri="{FF2B5EF4-FFF2-40B4-BE49-F238E27FC236}">
                <a16:creationId xmlns:a16="http://schemas.microsoft.com/office/drawing/2014/main" id="{DFADFDE8-78D0-07E9-C49E-404D5020E32E}"/>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214869" y="3816772"/>
            <a:ext cx="2278840" cy="2159375"/>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1A75FD5D-DDC4-AAE6-70B0-9A1167F3BD92}"/>
              </a:ext>
            </a:extLst>
          </p:cNvPr>
          <p:cNvSpPr txBox="1"/>
          <p:nvPr/>
        </p:nvSpPr>
        <p:spPr>
          <a:xfrm>
            <a:off x="8219627" y="5815297"/>
            <a:ext cx="2682145" cy="307777"/>
          </a:xfrm>
          <a:prstGeom prst="rect">
            <a:avLst/>
          </a:prstGeom>
          <a:noFill/>
        </p:spPr>
        <p:txBody>
          <a:bodyPr wrap="none" rtlCol="0">
            <a:spAutoFit/>
          </a:bodyPr>
          <a:lstStyle/>
          <a:p>
            <a:r>
              <a:rPr lang="en-US" sz="1400" dirty="0"/>
              <a:t>this was suppose to be a </a:t>
            </a:r>
            <a:r>
              <a:rPr lang="en-US" sz="1400" dirty="0" err="1"/>
              <a:t>png</a:t>
            </a:r>
            <a:r>
              <a:rPr lang="en-US" sz="1400" dirty="0"/>
              <a:t>…</a:t>
            </a:r>
          </a:p>
        </p:txBody>
      </p:sp>
      <p:pic>
        <p:nvPicPr>
          <p:cNvPr id="3076" name="Picture 4" descr="Face with Raised Eyebrow Emoji (U+1F928)">
            <a:extLst>
              <a:ext uri="{FF2B5EF4-FFF2-40B4-BE49-F238E27FC236}">
                <a16:creationId xmlns:a16="http://schemas.microsoft.com/office/drawing/2014/main" id="{A998B4F5-340F-9FC5-FD86-3D4A6476024B}"/>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0698679" y="5602009"/>
            <a:ext cx="306088" cy="306088"/>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19C71EB1-CFEE-C0C1-59BA-0DCAA2F46F8D}"/>
              </a:ext>
            </a:extLst>
          </p:cNvPr>
          <p:cNvSpPr txBox="1"/>
          <p:nvPr/>
        </p:nvSpPr>
        <p:spPr>
          <a:xfrm>
            <a:off x="1047829" y="4480838"/>
            <a:ext cx="6648371" cy="646331"/>
          </a:xfrm>
          <a:prstGeom prst="rect">
            <a:avLst/>
          </a:prstGeom>
          <a:noFill/>
        </p:spPr>
        <p:txBody>
          <a:bodyPr wrap="square" rtlCol="0">
            <a:spAutoFit/>
          </a:bodyPr>
          <a:lstStyle/>
          <a:p>
            <a:r>
              <a:rPr lang="en-US" dirty="0"/>
              <a:t>(We won’t design this evil website, but it really could be anything we want (we control it!) )</a:t>
            </a:r>
          </a:p>
        </p:txBody>
      </p:sp>
    </p:spTree>
    <p:extLst>
      <p:ext uri="{BB962C8B-B14F-4D97-AF65-F5344CB8AC3E}">
        <p14:creationId xmlns:p14="http://schemas.microsoft.com/office/powerpoint/2010/main" val="826977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5</a:t>
            </a:fld>
            <a:endParaRPr lang="en-US" dirty="0"/>
          </a:p>
        </p:txBody>
      </p:sp>
      <p:sp>
        <p:nvSpPr>
          <p:cNvPr id="6" name="TextBox 5">
            <a:extLst>
              <a:ext uri="{FF2B5EF4-FFF2-40B4-BE49-F238E27FC236}">
                <a16:creationId xmlns:a16="http://schemas.microsoft.com/office/drawing/2014/main" id="{79A133CD-F754-C475-3F3C-95FDA2CE2193}"/>
              </a:ext>
            </a:extLst>
          </p:cNvPr>
          <p:cNvSpPr txBox="1"/>
          <p:nvPr/>
        </p:nvSpPr>
        <p:spPr>
          <a:xfrm>
            <a:off x="381000" y="609600"/>
            <a:ext cx="9969396" cy="369332"/>
          </a:xfrm>
          <a:prstGeom prst="rect">
            <a:avLst/>
          </a:prstGeom>
          <a:noFill/>
        </p:spPr>
        <p:txBody>
          <a:bodyPr wrap="none" rtlCol="0">
            <a:spAutoFit/>
          </a:bodyPr>
          <a:lstStyle/>
          <a:p>
            <a:r>
              <a:rPr lang="en-US" dirty="0"/>
              <a:t>When browsing the web, computers need the </a:t>
            </a:r>
            <a:r>
              <a:rPr lang="en-US" b="1" dirty="0"/>
              <a:t>IP address </a:t>
            </a:r>
            <a:r>
              <a:rPr lang="en-US" dirty="0"/>
              <a:t>of the host we are communicating with</a:t>
            </a:r>
          </a:p>
        </p:txBody>
      </p:sp>
      <p:sp>
        <p:nvSpPr>
          <p:cNvPr id="7" name="TextBox 6">
            <a:extLst>
              <a:ext uri="{FF2B5EF4-FFF2-40B4-BE49-F238E27FC236}">
                <a16:creationId xmlns:a16="http://schemas.microsoft.com/office/drawing/2014/main" id="{13D1470F-34DE-3FDF-87C0-7EDE9DF62311}"/>
              </a:ext>
            </a:extLst>
          </p:cNvPr>
          <p:cNvSpPr txBox="1"/>
          <p:nvPr/>
        </p:nvSpPr>
        <p:spPr>
          <a:xfrm>
            <a:off x="457200" y="1447800"/>
            <a:ext cx="9212778" cy="369332"/>
          </a:xfrm>
          <a:prstGeom prst="rect">
            <a:avLst/>
          </a:prstGeom>
          <a:noFill/>
        </p:spPr>
        <p:txBody>
          <a:bodyPr wrap="none" rtlCol="0">
            <a:spAutoFit/>
          </a:bodyPr>
          <a:lstStyle/>
          <a:p>
            <a:r>
              <a:rPr lang="en-US" dirty="0"/>
              <a:t>Humans do not use IP addresses when using the internet, they use hostnames (English)</a:t>
            </a:r>
          </a:p>
        </p:txBody>
      </p:sp>
      <p:sp>
        <p:nvSpPr>
          <p:cNvPr id="8" name="TextBox 7">
            <a:extLst>
              <a:ext uri="{FF2B5EF4-FFF2-40B4-BE49-F238E27FC236}">
                <a16:creationId xmlns:a16="http://schemas.microsoft.com/office/drawing/2014/main" id="{A9F9CED6-863F-E153-E26B-DEFDDE41729F}"/>
              </a:ext>
            </a:extLst>
          </p:cNvPr>
          <p:cNvSpPr txBox="1"/>
          <p:nvPr/>
        </p:nvSpPr>
        <p:spPr>
          <a:xfrm>
            <a:off x="7590517" y="3505200"/>
            <a:ext cx="3493264" cy="646331"/>
          </a:xfrm>
          <a:prstGeom prst="rect">
            <a:avLst/>
          </a:prstGeom>
          <a:noFill/>
          <a:ln w="38100">
            <a:solidFill>
              <a:schemeClr val="tx1"/>
            </a:solidFill>
          </a:ln>
        </p:spPr>
        <p:txBody>
          <a:bodyPr wrap="none" rtlCol="0">
            <a:spAutoFit/>
          </a:bodyPr>
          <a:lstStyle/>
          <a:p>
            <a:r>
              <a:rPr lang="en-US" dirty="0"/>
              <a:t>Computers understand numbers</a:t>
            </a:r>
          </a:p>
          <a:p>
            <a:pPr marL="285750" indent="-285750">
              <a:buFont typeface="Arial" panose="020B0604020202020204" pitchFamily="34" charset="0"/>
              <a:buChar char="•"/>
            </a:pPr>
            <a:r>
              <a:rPr lang="en-US" dirty="0"/>
              <a:t>(They need IP addresses)</a:t>
            </a:r>
          </a:p>
        </p:txBody>
      </p:sp>
      <p:sp>
        <p:nvSpPr>
          <p:cNvPr id="9" name="TextBox 8">
            <a:extLst>
              <a:ext uri="{FF2B5EF4-FFF2-40B4-BE49-F238E27FC236}">
                <a16:creationId xmlns:a16="http://schemas.microsoft.com/office/drawing/2014/main" id="{A01507BD-3DDB-D265-858D-6A252CFE9588}"/>
              </a:ext>
            </a:extLst>
          </p:cNvPr>
          <p:cNvSpPr txBox="1"/>
          <p:nvPr/>
        </p:nvSpPr>
        <p:spPr>
          <a:xfrm>
            <a:off x="533400" y="3505200"/>
            <a:ext cx="4532010" cy="646331"/>
          </a:xfrm>
          <a:prstGeom prst="rect">
            <a:avLst/>
          </a:prstGeom>
          <a:noFill/>
          <a:ln w="38100">
            <a:solidFill>
              <a:schemeClr val="tx1"/>
            </a:solidFill>
          </a:ln>
        </p:spPr>
        <p:txBody>
          <a:bodyPr wrap="none" rtlCol="0">
            <a:spAutoFit/>
          </a:bodyPr>
          <a:lstStyle/>
          <a:p>
            <a:r>
              <a:rPr lang="en-US" dirty="0"/>
              <a:t>Humans browse the web using hostnames</a:t>
            </a:r>
          </a:p>
          <a:p>
            <a:pPr marL="285750" indent="-285750">
              <a:buFont typeface="Arial" panose="020B0604020202020204" pitchFamily="34" charset="0"/>
              <a:buChar char="•"/>
            </a:pPr>
            <a:r>
              <a:rPr lang="en-US" dirty="0"/>
              <a:t>(They need English)</a:t>
            </a:r>
          </a:p>
        </p:txBody>
      </p:sp>
      <p:pic>
        <p:nvPicPr>
          <p:cNvPr id="10" name="Picture 9">
            <a:extLst>
              <a:ext uri="{FF2B5EF4-FFF2-40B4-BE49-F238E27FC236}">
                <a16:creationId xmlns:a16="http://schemas.microsoft.com/office/drawing/2014/main" id="{74026F0E-DD3A-3795-2B70-012F51DF9601}"/>
              </a:ext>
            </a:extLst>
          </p:cNvPr>
          <p:cNvPicPr>
            <a:picLocks noChangeAspect="1"/>
          </p:cNvPicPr>
          <p:nvPr/>
        </p:nvPicPr>
        <p:blipFill>
          <a:blip r:embed="rId3"/>
          <a:stretch>
            <a:fillRect/>
          </a:stretch>
        </p:blipFill>
        <p:spPr>
          <a:xfrm>
            <a:off x="341010" y="4845161"/>
            <a:ext cx="4724400" cy="1478629"/>
          </a:xfrm>
          <a:prstGeom prst="rect">
            <a:avLst/>
          </a:prstGeom>
        </p:spPr>
      </p:pic>
      <p:sp>
        <p:nvSpPr>
          <p:cNvPr id="11" name="TextBox 10">
            <a:extLst>
              <a:ext uri="{FF2B5EF4-FFF2-40B4-BE49-F238E27FC236}">
                <a16:creationId xmlns:a16="http://schemas.microsoft.com/office/drawing/2014/main" id="{8F5FE162-C884-7E5F-0770-828E8D3933F6}"/>
              </a:ext>
            </a:extLst>
          </p:cNvPr>
          <p:cNvSpPr txBox="1"/>
          <p:nvPr/>
        </p:nvSpPr>
        <p:spPr>
          <a:xfrm>
            <a:off x="7954398" y="5410200"/>
            <a:ext cx="2765501" cy="461665"/>
          </a:xfrm>
          <a:prstGeom prst="rect">
            <a:avLst/>
          </a:prstGeom>
          <a:noFill/>
        </p:spPr>
        <p:txBody>
          <a:bodyPr wrap="none" rtlCol="0">
            <a:spAutoFit/>
          </a:bodyPr>
          <a:lstStyle/>
          <a:p>
            <a:r>
              <a:rPr lang="en-US" sz="2400" dirty="0">
                <a:latin typeface="Courier New" panose="02070309020205020404" pitchFamily="49" charset="0"/>
                <a:cs typeface="Courier New" panose="02070309020205020404" pitchFamily="49" charset="0"/>
              </a:rPr>
              <a:t>153.90.127.197</a:t>
            </a:r>
          </a:p>
        </p:txBody>
      </p:sp>
      <p:sp>
        <p:nvSpPr>
          <p:cNvPr id="20" name="Arrow: Right 19">
            <a:extLst>
              <a:ext uri="{FF2B5EF4-FFF2-40B4-BE49-F238E27FC236}">
                <a16:creationId xmlns:a16="http://schemas.microsoft.com/office/drawing/2014/main" id="{218016A7-34E7-9B3A-F74C-1D7466264606}"/>
              </a:ext>
            </a:extLst>
          </p:cNvPr>
          <p:cNvSpPr/>
          <p:nvPr/>
        </p:nvSpPr>
        <p:spPr>
          <a:xfrm>
            <a:off x="5159235" y="5485785"/>
            <a:ext cx="638907" cy="38608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9940294F-F90E-C32F-CDFB-17628FFD8531}"/>
              </a:ext>
            </a:extLst>
          </p:cNvPr>
          <p:cNvSpPr/>
          <p:nvPr/>
        </p:nvSpPr>
        <p:spPr>
          <a:xfrm>
            <a:off x="7100776" y="5441573"/>
            <a:ext cx="638907" cy="38608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42D866C2-4ACA-1229-FE13-D5C133F60B29}"/>
              </a:ext>
            </a:extLst>
          </p:cNvPr>
          <p:cNvSpPr txBox="1"/>
          <p:nvPr/>
        </p:nvSpPr>
        <p:spPr>
          <a:xfrm>
            <a:off x="555738" y="2358048"/>
            <a:ext cx="5904180" cy="369332"/>
          </a:xfrm>
          <a:prstGeom prst="rect">
            <a:avLst/>
          </a:prstGeom>
          <a:noFill/>
        </p:spPr>
        <p:txBody>
          <a:bodyPr wrap="none" rtlCol="0">
            <a:spAutoFit/>
          </a:bodyPr>
          <a:lstStyle/>
          <a:p>
            <a:r>
              <a:rPr lang="en-US" dirty="0"/>
              <a:t>We need a way to go from </a:t>
            </a:r>
            <a:r>
              <a:rPr lang="en-US" b="1" dirty="0"/>
              <a:t>hostnames</a:t>
            </a:r>
            <a:r>
              <a:rPr lang="en-US" dirty="0"/>
              <a:t> to </a:t>
            </a:r>
            <a:r>
              <a:rPr lang="en-US" b="1" dirty="0"/>
              <a:t>IP addresses</a:t>
            </a:r>
          </a:p>
        </p:txBody>
      </p:sp>
      <p:sp>
        <p:nvSpPr>
          <p:cNvPr id="2" name="TextBox 1">
            <a:extLst>
              <a:ext uri="{FF2B5EF4-FFF2-40B4-BE49-F238E27FC236}">
                <a16:creationId xmlns:a16="http://schemas.microsoft.com/office/drawing/2014/main" id="{36A00E3F-1935-4C79-6E10-38871EBBDD34}"/>
              </a:ext>
            </a:extLst>
          </p:cNvPr>
          <p:cNvSpPr txBox="1"/>
          <p:nvPr/>
        </p:nvSpPr>
        <p:spPr>
          <a:xfrm>
            <a:off x="5867588" y="5256311"/>
            <a:ext cx="1199367" cy="769441"/>
          </a:xfrm>
          <a:prstGeom prst="rect">
            <a:avLst/>
          </a:prstGeom>
          <a:noFill/>
        </p:spPr>
        <p:txBody>
          <a:bodyPr wrap="none" rtlCol="0">
            <a:spAutoFit/>
          </a:bodyPr>
          <a:lstStyle/>
          <a:p>
            <a:r>
              <a:rPr lang="en-US" sz="4400" b="1" dirty="0">
                <a:solidFill>
                  <a:srgbClr val="FF0000"/>
                </a:solidFill>
                <a:latin typeface="Courier New" panose="02070309020205020404" pitchFamily="49" charset="0"/>
                <a:cs typeface="Courier New" panose="02070309020205020404" pitchFamily="49" charset="0"/>
              </a:rPr>
              <a:t>DNS</a:t>
            </a:r>
          </a:p>
        </p:txBody>
      </p:sp>
    </p:spTree>
    <p:extLst>
      <p:ext uri="{BB962C8B-B14F-4D97-AF65-F5344CB8AC3E}">
        <p14:creationId xmlns:p14="http://schemas.microsoft.com/office/powerpoint/2010/main" val="360259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6</a:t>
            </a:fld>
            <a:endParaRPr lang="en-US" dirty="0"/>
          </a:p>
        </p:txBody>
      </p:sp>
      <p:sp>
        <p:nvSpPr>
          <p:cNvPr id="12" name="TextBox 11">
            <a:extLst>
              <a:ext uri="{FF2B5EF4-FFF2-40B4-BE49-F238E27FC236}">
                <a16:creationId xmlns:a16="http://schemas.microsoft.com/office/drawing/2014/main" id="{02BE6664-EC83-0D1B-4FC3-795D926378AE}"/>
              </a:ext>
            </a:extLst>
          </p:cNvPr>
          <p:cNvSpPr txBox="1"/>
          <p:nvPr/>
        </p:nvSpPr>
        <p:spPr>
          <a:xfrm>
            <a:off x="228600" y="152400"/>
            <a:ext cx="2961067" cy="523220"/>
          </a:xfrm>
          <a:prstGeom prst="rect">
            <a:avLst/>
          </a:prstGeom>
          <a:noFill/>
        </p:spPr>
        <p:txBody>
          <a:bodyPr wrap="none" rtlCol="0">
            <a:spAutoFit/>
          </a:bodyPr>
          <a:lstStyle/>
          <a:p>
            <a:r>
              <a:rPr lang="en-US" sz="2800" dirty="0"/>
              <a:t>DNS Architecture</a:t>
            </a:r>
          </a:p>
        </p:txBody>
      </p:sp>
      <p:pic>
        <p:nvPicPr>
          <p:cNvPr id="13" name="Google Shape;149;p12" descr="http://divitodesign.com/wp-content/uploads/2011/08/Web-Hosting-Servers.jpg?6260e0">
            <a:extLst>
              <a:ext uri="{FF2B5EF4-FFF2-40B4-BE49-F238E27FC236}">
                <a16:creationId xmlns:a16="http://schemas.microsoft.com/office/drawing/2014/main" id="{6C37CF8A-A545-CC46-0C81-5B8425B8AAE0}"/>
              </a:ext>
            </a:extLst>
          </p:cNvPr>
          <p:cNvPicPr preferRelativeResize="0"/>
          <p:nvPr/>
        </p:nvPicPr>
        <p:blipFill rotWithShape="1">
          <a:blip r:embed="rId3">
            <a:alphaModFix/>
          </a:blip>
          <a:srcRect/>
          <a:stretch/>
        </p:blipFill>
        <p:spPr>
          <a:xfrm>
            <a:off x="4876800" y="1905000"/>
            <a:ext cx="1752600" cy="1645190"/>
          </a:xfrm>
          <a:prstGeom prst="rect">
            <a:avLst/>
          </a:prstGeom>
          <a:noFill/>
          <a:ln>
            <a:noFill/>
          </a:ln>
        </p:spPr>
      </p:pic>
      <p:sp>
        <p:nvSpPr>
          <p:cNvPr id="14" name="Google Shape;150;p12">
            <a:extLst>
              <a:ext uri="{FF2B5EF4-FFF2-40B4-BE49-F238E27FC236}">
                <a16:creationId xmlns:a16="http://schemas.microsoft.com/office/drawing/2014/main" id="{36B0A61E-1C89-17CF-3169-9B4B3021A6B8}"/>
              </a:ext>
            </a:extLst>
          </p:cNvPr>
          <p:cNvSpPr txBox="1"/>
          <p:nvPr/>
        </p:nvSpPr>
        <p:spPr>
          <a:xfrm>
            <a:off x="5257800" y="2438400"/>
            <a:ext cx="974776" cy="453317"/>
          </a:xfrm>
          <a:prstGeom prst="rect">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dirty="0">
                <a:solidFill>
                  <a:schemeClr val="dk1"/>
                </a:solidFill>
                <a:latin typeface="Arial"/>
                <a:ea typeface="Arial"/>
                <a:cs typeface="Arial"/>
                <a:sym typeface="Arial"/>
              </a:rPr>
              <a:t>DNS</a:t>
            </a:r>
            <a:endParaRPr dirty="0"/>
          </a:p>
        </p:txBody>
      </p:sp>
      <p:pic>
        <p:nvPicPr>
          <p:cNvPr id="15" name="Graphic 14" descr="Computer with solid fill">
            <a:extLst>
              <a:ext uri="{FF2B5EF4-FFF2-40B4-BE49-F238E27FC236}">
                <a16:creationId xmlns:a16="http://schemas.microsoft.com/office/drawing/2014/main" id="{E0A10BF0-A8FE-81CA-6B5A-3D5C0D04900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81000" y="3597858"/>
            <a:ext cx="1447800" cy="1447800"/>
          </a:xfrm>
          <a:prstGeom prst="rect">
            <a:avLst/>
          </a:prstGeom>
        </p:spPr>
      </p:pic>
      <p:pic>
        <p:nvPicPr>
          <p:cNvPr id="16" name="Graphic 15" descr="Computer with solid fill">
            <a:extLst>
              <a:ext uri="{FF2B5EF4-FFF2-40B4-BE49-F238E27FC236}">
                <a16:creationId xmlns:a16="http://schemas.microsoft.com/office/drawing/2014/main" id="{2AFE603E-3175-CB44-83E6-20CD3C6454B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42960" y="4876800"/>
            <a:ext cx="1447800" cy="1447800"/>
          </a:xfrm>
          <a:prstGeom prst="rect">
            <a:avLst/>
          </a:prstGeom>
        </p:spPr>
      </p:pic>
      <p:pic>
        <p:nvPicPr>
          <p:cNvPr id="17" name="Graphic 16" descr="Computer with solid fill">
            <a:extLst>
              <a:ext uri="{FF2B5EF4-FFF2-40B4-BE49-F238E27FC236}">
                <a16:creationId xmlns:a16="http://schemas.microsoft.com/office/drawing/2014/main" id="{A5444EFC-BF15-B8A9-6CBB-52E51A00200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76800" y="4191000"/>
            <a:ext cx="1447800" cy="1447800"/>
          </a:xfrm>
          <a:prstGeom prst="rect">
            <a:avLst/>
          </a:prstGeom>
        </p:spPr>
      </p:pic>
      <p:pic>
        <p:nvPicPr>
          <p:cNvPr id="18" name="Graphic 17" descr="Computer with solid fill">
            <a:extLst>
              <a:ext uri="{FF2B5EF4-FFF2-40B4-BE49-F238E27FC236}">
                <a16:creationId xmlns:a16="http://schemas.microsoft.com/office/drawing/2014/main" id="{2A2C5F70-743B-D764-7FC4-1FC69366BAC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97346" y="5181600"/>
            <a:ext cx="1447800" cy="1447800"/>
          </a:xfrm>
          <a:prstGeom prst="rect">
            <a:avLst/>
          </a:prstGeom>
        </p:spPr>
      </p:pic>
      <p:pic>
        <p:nvPicPr>
          <p:cNvPr id="19" name="Graphic 18" descr="Computer with solid fill">
            <a:extLst>
              <a:ext uri="{FF2B5EF4-FFF2-40B4-BE49-F238E27FC236}">
                <a16:creationId xmlns:a16="http://schemas.microsoft.com/office/drawing/2014/main" id="{17FA4C58-61E5-3E67-2F81-5BB2F5AA493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296400" y="3200400"/>
            <a:ext cx="1447800" cy="1447800"/>
          </a:xfrm>
          <a:prstGeom prst="rect">
            <a:avLst/>
          </a:prstGeom>
        </p:spPr>
      </p:pic>
      <p:pic>
        <p:nvPicPr>
          <p:cNvPr id="25" name="Graphic 24" descr="Computer with solid fill">
            <a:extLst>
              <a:ext uri="{FF2B5EF4-FFF2-40B4-BE49-F238E27FC236}">
                <a16:creationId xmlns:a16="http://schemas.microsoft.com/office/drawing/2014/main" id="{10143D65-488D-A7F0-4376-44B2C2D374A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41792" y="4379214"/>
            <a:ext cx="1447800" cy="1447800"/>
          </a:xfrm>
          <a:prstGeom prst="rect">
            <a:avLst/>
          </a:prstGeom>
        </p:spPr>
      </p:pic>
      <p:pic>
        <p:nvPicPr>
          <p:cNvPr id="26" name="Graphic 25" descr="Database outline">
            <a:extLst>
              <a:ext uri="{FF2B5EF4-FFF2-40B4-BE49-F238E27FC236}">
                <a16:creationId xmlns:a16="http://schemas.microsoft.com/office/drawing/2014/main" id="{8B40AC6A-0A7D-6995-B433-61B510102E8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924800" y="89528"/>
            <a:ext cx="1295400" cy="1295400"/>
          </a:xfrm>
          <a:prstGeom prst="rect">
            <a:avLst/>
          </a:prstGeom>
        </p:spPr>
      </p:pic>
      <p:pic>
        <p:nvPicPr>
          <p:cNvPr id="27" name="Graphic 26" descr="Database outline">
            <a:extLst>
              <a:ext uri="{FF2B5EF4-FFF2-40B4-BE49-F238E27FC236}">
                <a16:creationId xmlns:a16="http://schemas.microsoft.com/office/drawing/2014/main" id="{9F90DC6D-0CEC-2B9D-0C8A-1886609A3C9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810000" y="89528"/>
            <a:ext cx="1295400" cy="1295400"/>
          </a:xfrm>
          <a:prstGeom prst="rect">
            <a:avLst/>
          </a:prstGeom>
        </p:spPr>
      </p:pic>
      <p:pic>
        <p:nvPicPr>
          <p:cNvPr id="28" name="Graphic 27" descr="Database outline">
            <a:extLst>
              <a:ext uri="{FF2B5EF4-FFF2-40B4-BE49-F238E27FC236}">
                <a16:creationId xmlns:a16="http://schemas.microsoft.com/office/drawing/2014/main" id="{3B693AB0-2C41-8DDA-03C3-2E38FF42C78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1178" y="861548"/>
            <a:ext cx="1295400" cy="1295400"/>
          </a:xfrm>
          <a:prstGeom prst="rect">
            <a:avLst/>
          </a:prstGeom>
        </p:spPr>
      </p:pic>
      <p:sp>
        <p:nvSpPr>
          <p:cNvPr id="29" name="TextBox 28">
            <a:extLst>
              <a:ext uri="{FF2B5EF4-FFF2-40B4-BE49-F238E27FC236}">
                <a16:creationId xmlns:a16="http://schemas.microsoft.com/office/drawing/2014/main" id="{D9201029-1D0F-EEC6-7168-3A7590A9D8BD}"/>
              </a:ext>
            </a:extLst>
          </p:cNvPr>
          <p:cNvSpPr txBox="1"/>
          <p:nvPr/>
        </p:nvSpPr>
        <p:spPr>
          <a:xfrm>
            <a:off x="494216" y="2084379"/>
            <a:ext cx="1531188" cy="369332"/>
          </a:xfrm>
          <a:prstGeom prst="rect">
            <a:avLst/>
          </a:prstGeom>
          <a:noFill/>
        </p:spPr>
        <p:txBody>
          <a:bodyPr wrap="none" rtlCol="0">
            <a:spAutoFit/>
          </a:bodyPr>
          <a:lstStyle/>
          <a:p>
            <a:r>
              <a:rPr lang="en-US" dirty="0"/>
              <a:t>montana.edu</a:t>
            </a:r>
          </a:p>
        </p:txBody>
      </p:sp>
      <p:sp>
        <p:nvSpPr>
          <p:cNvPr id="30" name="TextBox 29">
            <a:extLst>
              <a:ext uri="{FF2B5EF4-FFF2-40B4-BE49-F238E27FC236}">
                <a16:creationId xmlns:a16="http://schemas.microsoft.com/office/drawing/2014/main" id="{DB600F8F-E1C8-0378-C51E-6301DB07D3F3}"/>
              </a:ext>
            </a:extLst>
          </p:cNvPr>
          <p:cNvSpPr txBox="1"/>
          <p:nvPr/>
        </p:nvSpPr>
        <p:spPr>
          <a:xfrm>
            <a:off x="3726612" y="1277088"/>
            <a:ext cx="1505540" cy="369332"/>
          </a:xfrm>
          <a:prstGeom prst="rect">
            <a:avLst/>
          </a:prstGeom>
          <a:noFill/>
        </p:spPr>
        <p:txBody>
          <a:bodyPr wrap="none" rtlCol="0">
            <a:spAutoFit/>
          </a:bodyPr>
          <a:lstStyle/>
          <a:p>
            <a:r>
              <a:rPr lang="en-US" dirty="0"/>
              <a:t>youtube.com</a:t>
            </a:r>
          </a:p>
        </p:txBody>
      </p:sp>
      <p:sp>
        <p:nvSpPr>
          <p:cNvPr id="31" name="TextBox 30">
            <a:extLst>
              <a:ext uri="{FF2B5EF4-FFF2-40B4-BE49-F238E27FC236}">
                <a16:creationId xmlns:a16="http://schemas.microsoft.com/office/drawing/2014/main" id="{4618DF74-A883-5E74-2481-8FEE5D0C113B}"/>
              </a:ext>
            </a:extLst>
          </p:cNvPr>
          <p:cNvSpPr txBox="1"/>
          <p:nvPr/>
        </p:nvSpPr>
        <p:spPr>
          <a:xfrm>
            <a:off x="8225253" y="1286485"/>
            <a:ext cx="864339" cy="369332"/>
          </a:xfrm>
          <a:prstGeom prst="rect">
            <a:avLst/>
          </a:prstGeom>
          <a:noFill/>
        </p:spPr>
        <p:txBody>
          <a:bodyPr wrap="none" rtlCol="0">
            <a:spAutoFit/>
          </a:bodyPr>
          <a:lstStyle/>
          <a:p>
            <a:r>
              <a:rPr lang="en-US" dirty="0"/>
              <a:t>irs.gov</a:t>
            </a:r>
          </a:p>
        </p:txBody>
      </p:sp>
      <p:sp>
        <p:nvSpPr>
          <p:cNvPr id="32" name="TextBox 31">
            <a:extLst>
              <a:ext uri="{FF2B5EF4-FFF2-40B4-BE49-F238E27FC236}">
                <a16:creationId xmlns:a16="http://schemas.microsoft.com/office/drawing/2014/main" id="{5CD4D325-63AE-F406-0CEF-4E4C46CC05D1}"/>
              </a:ext>
            </a:extLst>
          </p:cNvPr>
          <p:cNvSpPr txBox="1"/>
          <p:nvPr/>
        </p:nvSpPr>
        <p:spPr>
          <a:xfrm>
            <a:off x="8157426" y="1853546"/>
            <a:ext cx="3918196" cy="1200329"/>
          </a:xfrm>
          <a:prstGeom prst="rect">
            <a:avLst/>
          </a:prstGeom>
          <a:noFill/>
          <a:ln w="76200">
            <a:solidFill>
              <a:schemeClr val="tx1"/>
            </a:solidFill>
          </a:ln>
        </p:spPr>
        <p:txBody>
          <a:bodyPr wrap="square" rtlCol="0">
            <a:spAutoFit/>
          </a:bodyPr>
          <a:lstStyle/>
          <a:p>
            <a:r>
              <a:rPr lang="en-US" sz="2400" dirty="0"/>
              <a:t>Clients will first need to resolve hostnames with DNS</a:t>
            </a:r>
          </a:p>
        </p:txBody>
      </p:sp>
      <p:sp>
        <p:nvSpPr>
          <p:cNvPr id="33" name="TextBox 32">
            <a:extLst>
              <a:ext uri="{FF2B5EF4-FFF2-40B4-BE49-F238E27FC236}">
                <a16:creationId xmlns:a16="http://schemas.microsoft.com/office/drawing/2014/main" id="{E31D59E7-F451-289B-04EA-1F359DBA8040}"/>
              </a:ext>
            </a:extLst>
          </p:cNvPr>
          <p:cNvSpPr txBox="1"/>
          <p:nvPr/>
        </p:nvSpPr>
        <p:spPr>
          <a:xfrm>
            <a:off x="10591800" y="5720834"/>
            <a:ext cx="889987" cy="369332"/>
          </a:xfrm>
          <a:prstGeom prst="rect">
            <a:avLst/>
          </a:prstGeom>
          <a:noFill/>
        </p:spPr>
        <p:txBody>
          <a:bodyPr wrap="none" rtlCol="0">
            <a:spAutoFit/>
          </a:bodyPr>
          <a:lstStyle/>
          <a:p>
            <a:r>
              <a:rPr lang="en-US" dirty="0"/>
              <a:t>Clients</a:t>
            </a:r>
          </a:p>
        </p:txBody>
      </p:sp>
      <p:pic>
        <p:nvPicPr>
          <p:cNvPr id="34" name="Picture 2" descr="Phone Book: Friend or Foe? - Earth911">
            <a:extLst>
              <a:ext uri="{FF2B5EF4-FFF2-40B4-BE49-F238E27FC236}">
                <a16:creationId xmlns:a16="http://schemas.microsoft.com/office/drawing/2014/main" id="{65919A73-D602-38DA-70D3-AC1A78E00FB6}"/>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249487" y="1639167"/>
            <a:ext cx="974776" cy="607866"/>
          </a:xfrm>
          <a:prstGeom prst="rect">
            <a:avLst/>
          </a:prstGeom>
          <a:noFill/>
          <a:extLst>
            <a:ext uri="{909E8E84-426E-40DD-AFC4-6F175D3DCCD1}">
              <a14:hiddenFill xmlns:a14="http://schemas.microsoft.com/office/drawing/2010/main">
                <a:solidFill>
                  <a:srgbClr val="FFFFFF"/>
                </a:solidFill>
              </a14:hiddenFill>
            </a:ext>
          </a:extLst>
        </p:spPr>
      </p:pic>
      <p:cxnSp>
        <p:nvCxnSpPr>
          <p:cNvPr id="35" name="Straight Arrow Connector 34">
            <a:extLst>
              <a:ext uri="{FF2B5EF4-FFF2-40B4-BE49-F238E27FC236}">
                <a16:creationId xmlns:a16="http://schemas.microsoft.com/office/drawing/2014/main" id="{2F30119C-D8E8-ABD5-C568-F40A598EE111}"/>
              </a:ext>
            </a:extLst>
          </p:cNvPr>
          <p:cNvCxnSpPr>
            <a:cxnSpLocks/>
          </p:cNvCxnSpPr>
          <p:nvPr/>
        </p:nvCxnSpPr>
        <p:spPr>
          <a:xfrm flipV="1">
            <a:off x="2044800" y="3034681"/>
            <a:ext cx="2434582" cy="788121"/>
          </a:xfrm>
          <a:prstGeom prst="straightConnector1">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3C0DE3B-3AC7-2B97-41B3-DEE61807F612}"/>
              </a:ext>
            </a:extLst>
          </p:cNvPr>
          <p:cNvCxnSpPr>
            <a:cxnSpLocks/>
          </p:cNvCxnSpPr>
          <p:nvPr/>
        </p:nvCxnSpPr>
        <p:spPr>
          <a:xfrm flipH="1">
            <a:off x="2301382" y="3534010"/>
            <a:ext cx="2376709" cy="796570"/>
          </a:xfrm>
          <a:prstGeom prst="straightConnector1">
            <a:avLst/>
          </a:prstGeom>
          <a:ln>
            <a:prstDash val="sysDash"/>
            <a:tailEnd type="triangle"/>
          </a:ln>
        </p:spPr>
        <p:style>
          <a:lnRef idx="1">
            <a:schemeClr val="accent1"/>
          </a:lnRef>
          <a:fillRef idx="0">
            <a:schemeClr val="accent1"/>
          </a:fillRef>
          <a:effectRef idx="0">
            <a:schemeClr val="accent1"/>
          </a:effectRef>
          <a:fontRef idx="minor">
            <a:schemeClr val="tx1"/>
          </a:fontRef>
        </p:style>
      </p:cxnSp>
      <p:sp>
        <p:nvSpPr>
          <p:cNvPr id="37" name="Google Shape;153;p12">
            <a:extLst>
              <a:ext uri="{FF2B5EF4-FFF2-40B4-BE49-F238E27FC236}">
                <a16:creationId xmlns:a16="http://schemas.microsoft.com/office/drawing/2014/main" id="{A3A36456-AB8D-94EB-88F4-1CF507C1CCF2}"/>
              </a:ext>
            </a:extLst>
          </p:cNvPr>
          <p:cNvSpPr/>
          <p:nvPr/>
        </p:nvSpPr>
        <p:spPr>
          <a:xfrm rot="20526793">
            <a:off x="2234506" y="3039840"/>
            <a:ext cx="2003923"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latin typeface="Consolas"/>
                <a:ea typeface="Consolas"/>
                <a:cs typeface="Consolas"/>
                <a:sym typeface="Consolas"/>
              </a:rPr>
              <a:t>montana.edu ?</a:t>
            </a:r>
            <a:endParaRPr dirty="0"/>
          </a:p>
        </p:txBody>
      </p:sp>
      <p:sp>
        <p:nvSpPr>
          <p:cNvPr id="38" name="TextBox 37">
            <a:extLst>
              <a:ext uri="{FF2B5EF4-FFF2-40B4-BE49-F238E27FC236}">
                <a16:creationId xmlns:a16="http://schemas.microsoft.com/office/drawing/2014/main" id="{B6F3C9EC-2EC1-F307-4657-30CBD661655B}"/>
              </a:ext>
            </a:extLst>
          </p:cNvPr>
          <p:cNvSpPr txBox="1"/>
          <p:nvPr/>
        </p:nvSpPr>
        <p:spPr>
          <a:xfrm rot="20505405">
            <a:off x="2600550" y="3583767"/>
            <a:ext cx="1701107"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153.90.3.95</a:t>
            </a:r>
          </a:p>
        </p:txBody>
      </p:sp>
      <p:cxnSp>
        <p:nvCxnSpPr>
          <p:cNvPr id="39" name="Straight Arrow Connector 38">
            <a:extLst>
              <a:ext uri="{FF2B5EF4-FFF2-40B4-BE49-F238E27FC236}">
                <a16:creationId xmlns:a16="http://schemas.microsoft.com/office/drawing/2014/main" id="{DE53170D-55E5-B023-F49D-CD505DB9803B}"/>
              </a:ext>
            </a:extLst>
          </p:cNvPr>
          <p:cNvCxnSpPr/>
          <p:nvPr/>
        </p:nvCxnSpPr>
        <p:spPr>
          <a:xfrm flipV="1">
            <a:off x="1066800" y="2438400"/>
            <a:ext cx="0" cy="990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8DCFEBC-4DB6-B195-99C5-9E594C0160BE}"/>
              </a:ext>
            </a:extLst>
          </p:cNvPr>
          <p:cNvSpPr txBox="1"/>
          <p:nvPr/>
        </p:nvSpPr>
        <p:spPr>
          <a:xfrm>
            <a:off x="1031221" y="2861431"/>
            <a:ext cx="1207382" cy="276999"/>
          </a:xfrm>
          <a:prstGeom prst="rect">
            <a:avLst/>
          </a:prstGeom>
          <a:noFill/>
        </p:spPr>
        <p:txBody>
          <a:bodyPr wrap="none" rtlCol="0">
            <a:spAutoFit/>
          </a:bodyPr>
          <a:lstStyle/>
          <a:p>
            <a:r>
              <a:rPr lang="en-US" sz="1200" dirty="0">
                <a:latin typeface="Courier New" panose="02070309020205020404" pitchFamily="49" charset="0"/>
                <a:cs typeface="Courier New" panose="02070309020205020404" pitchFamily="49" charset="0"/>
              </a:rPr>
              <a:t>153.90.3.95</a:t>
            </a:r>
          </a:p>
        </p:txBody>
      </p:sp>
      <p:sp>
        <p:nvSpPr>
          <p:cNvPr id="41" name="TextBox 40">
            <a:extLst>
              <a:ext uri="{FF2B5EF4-FFF2-40B4-BE49-F238E27FC236}">
                <a16:creationId xmlns:a16="http://schemas.microsoft.com/office/drawing/2014/main" id="{9C17E316-6D7C-A01E-B0CA-B6837300DC0C}"/>
              </a:ext>
            </a:extLst>
          </p:cNvPr>
          <p:cNvSpPr txBox="1"/>
          <p:nvPr/>
        </p:nvSpPr>
        <p:spPr>
          <a:xfrm>
            <a:off x="1134614" y="2611753"/>
            <a:ext cx="736099"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HTTP</a:t>
            </a:r>
          </a:p>
        </p:txBody>
      </p:sp>
      <p:sp>
        <p:nvSpPr>
          <p:cNvPr id="42" name="TextBox 41">
            <a:extLst>
              <a:ext uri="{FF2B5EF4-FFF2-40B4-BE49-F238E27FC236}">
                <a16:creationId xmlns:a16="http://schemas.microsoft.com/office/drawing/2014/main" id="{0E1C4D45-ADD1-D10F-A4C2-0C4B79247600}"/>
              </a:ext>
            </a:extLst>
          </p:cNvPr>
          <p:cNvSpPr txBox="1"/>
          <p:nvPr/>
        </p:nvSpPr>
        <p:spPr>
          <a:xfrm>
            <a:off x="3011030" y="2593198"/>
            <a:ext cx="377026" cy="369332"/>
          </a:xfrm>
          <a:prstGeom prst="rect">
            <a:avLst/>
          </a:prstGeom>
          <a:noFill/>
          <a:ln w="28575">
            <a:solidFill>
              <a:schemeClr val="tx1"/>
            </a:solidFill>
          </a:ln>
        </p:spPr>
        <p:txBody>
          <a:bodyPr wrap="none" rtlCol="0">
            <a:spAutoFit/>
          </a:bodyPr>
          <a:lstStyle/>
          <a:p>
            <a:r>
              <a:rPr lang="en-US" dirty="0">
                <a:solidFill>
                  <a:srgbClr val="FF0000"/>
                </a:solidFill>
              </a:rPr>
              <a:t>1.</a:t>
            </a:r>
          </a:p>
        </p:txBody>
      </p:sp>
      <p:sp>
        <p:nvSpPr>
          <p:cNvPr id="43" name="TextBox 42">
            <a:extLst>
              <a:ext uri="{FF2B5EF4-FFF2-40B4-BE49-F238E27FC236}">
                <a16:creationId xmlns:a16="http://schemas.microsoft.com/office/drawing/2014/main" id="{F0EA8481-483B-C0DE-BA29-BA498C1DD4ED}"/>
              </a:ext>
            </a:extLst>
          </p:cNvPr>
          <p:cNvSpPr txBox="1"/>
          <p:nvPr/>
        </p:nvSpPr>
        <p:spPr>
          <a:xfrm>
            <a:off x="3439955" y="3996052"/>
            <a:ext cx="377026" cy="369332"/>
          </a:xfrm>
          <a:prstGeom prst="rect">
            <a:avLst/>
          </a:prstGeom>
          <a:noFill/>
          <a:ln w="28575">
            <a:solidFill>
              <a:schemeClr val="tx1"/>
            </a:solidFill>
          </a:ln>
        </p:spPr>
        <p:txBody>
          <a:bodyPr wrap="none" rtlCol="0">
            <a:spAutoFit/>
          </a:bodyPr>
          <a:lstStyle/>
          <a:p>
            <a:r>
              <a:rPr lang="en-US" dirty="0">
                <a:solidFill>
                  <a:srgbClr val="FF0000"/>
                </a:solidFill>
              </a:rPr>
              <a:t>2.</a:t>
            </a:r>
          </a:p>
        </p:txBody>
      </p:sp>
      <p:sp>
        <p:nvSpPr>
          <p:cNvPr id="44" name="TextBox 43">
            <a:extLst>
              <a:ext uri="{FF2B5EF4-FFF2-40B4-BE49-F238E27FC236}">
                <a16:creationId xmlns:a16="http://schemas.microsoft.com/office/drawing/2014/main" id="{FE943039-E688-3FE3-1023-79ABB51DD536}"/>
              </a:ext>
            </a:extLst>
          </p:cNvPr>
          <p:cNvSpPr txBox="1"/>
          <p:nvPr/>
        </p:nvSpPr>
        <p:spPr>
          <a:xfrm>
            <a:off x="1938350" y="2492099"/>
            <a:ext cx="377026" cy="369332"/>
          </a:xfrm>
          <a:prstGeom prst="rect">
            <a:avLst/>
          </a:prstGeom>
          <a:noFill/>
          <a:ln w="28575">
            <a:solidFill>
              <a:schemeClr val="tx1"/>
            </a:solidFill>
          </a:ln>
        </p:spPr>
        <p:txBody>
          <a:bodyPr wrap="none" rtlCol="0">
            <a:spAutoFit/>
          </a:bodyPr>
          <a:lstStyle/>
          <a:p>
            <a:r>
              <a:rPr lang="en-US" dirty="0">
                <a:solidFill>
                  <a:srgbClr val="FF0000"/>
                </a:solidFill>
              </a:rPr>
              <a:t>3.</a:t>
            </a:r>
          </a:p>
        </p:txBody>
      </p:sp>
    </p:spTree>
    <p:extLst>
      <p:ext uri="{BB962C8B-B14F-4D97-AF65-F5344CB8AC3E}">
        <p14:creationId xmlns:p14="http://schemas.microsoft.com/office/powerpoint/2010/main" val="306078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7</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6" name="TextBox 5">
            <a:extLst>
              <a:ext uri="{FF2B5EF4-FFF2-40B4-BE49-F238E27FC236}">
                <a16:creationId xmlns:a16="http://schemas.microsoft.com/office/drawing/2014/main" id="{FC1BDCC2-8D7B-8B62-EE75-BF989AD9E353}"/>
              </a:ext>
            </a:extLst>
          </p:cNvPr>
          <p:cNvSpPr txBox="1"/>
          <p:nvPr/>
        </p:nvSpPr>
        <p:spPr>
          <a:xfrm>
            <a:off x="228600" y="152400"/>
            <a:ext cx="2961067" cy="523220"/>
          </a:xfrm>
          <a:prstGeom prst="rect">
            <a:avLst/>
          </a:prstGeom>
          <a:noFill/>
        </p:spPr>
        <p:txBody>
          <a:bodyPr wrap="none" rtlCol="0">
            <a:spAutoFit/>
          </a:bodyPr>
          <a:lstStyle/>
          <a:p>
            <a:r>
              <a:rPr lang="en-US" sz="2800" dirty="0"/>
              <a:t>DNS Architecture</a:t>
            </a:r>
          </a:p>
        </p:txBody>
      </p:sp>
      <p:pic>
        <p:nvPicPr>
          <p:cNvPr id="7" name="Google Shape;149;p12" descr="http://divitodesign.com/wp-content/uploads/2011/08/Web-Hosting-Servers.jpg?6260e0">
            <a:extLst>
              <a:ext uri="{FF2B5EF4-FFF2-40B4-BE49-F238E27FC236}">
                <a16:creationId xmlns:a16="http://schemas.microsoft.com/office/drawing/2014/main" id="{1CC867AD-A7D3-ACB3-C4DA-B75867F00D44}"/>
              </a:ext>
            </a:extLst>
          </p:cNvPr>
          <p:cNvPicPr preferRelativeResize="0"/>
          <p:nvPr/>
        </p:nvPicPr>
        <p:blipFill rotWithShape="1">
          <a:blip r:embed="rId3">
            <a:alphaModFix/>
          </a:blip>
          <a:srcRect/>
          <a:stretch/>
        </p:blipFill>
        <p:spPr>
          <a:xfrm>
            <a:off x="4680066" y="2179615"/>
            <a:ext cx="1752600" cy="1645190"/>
          </a:xfrm>
          <a:prstGeom prst="rect">
            <a:avLst/>
          </a:prstGeom>
          <a:noFill/>
          <a:ln>
            <a:noFill/>
          </a:ln>
        </p:spPr>
      </p:pic>
      <p:sp>
        <p:nvSpPr>
          <p:cNvPr id="8" name="Google Shape;150;p12">
            <a:extLst>
              <a:ext uri="{FF2B5EF4-FFF2-40B4-BE49-F238E27FC236}">
                <a16:creationId xmlns:a16="http://schemas.microsoft.com/office/drawing/2014/main" id="{12C18CB9-B5F7-03B8-F4B5-0EBDFD22DCB1}"/>
              </a:ext>
            </a:extLst>
          </p:cNvPr>
          <p:cNvSpPr txBox="1"/>
          <p:nvPr/>
        </p:nvSpPr>
        <p:spPr>
          <a:xfrm>
            <a:off x="5061066" y="2713015"/>
            <a:ext cx="974776" cy="453317"/>
          </a:xfrm>
          <a:prstGeom prst="rect">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dirty="0">
                <a:solidFill>
                  <a:schemeClr val="dk1"/>
                </a:solidFill>
                <a:latin typeface="Arial"/>
                <a:ea typeface="Arial"/>
                <a:cs typeface="Arial"/>
                <a:sym typeface="Arial"/>
              </a:rPr>
              <a:t>DNS</a:t>
            </a:r>
            <a:endParaRPr dirty="0"/>
          </a:p>
        </p:txBody>
      </p:sp>
      <p:pic>
        <p:nvPicPr>
          <p:cNvPr id="9" name="Graphic 8" descr="Computer with solid fill">
            <a:extLst>
              <a:ext uri="{FF2B5EF4-FFF2-40B4-BE49-F238E27FC236}">
                <a16:creationId xmlns:a16="http://schemas.microsoft.com/office/drawing/2014/main" id="{54EDBA06-F75D-D210-9448-08227CB004C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2000" y="4186654"/>
            <a:ext cx="1098010" cy="1098010"/>
          </a:xfrm>
          <a:prstGeom prst="rect">
            <a:avLst/>
          </a:prstGeom>
        </p:spPr>
      </p:pic>
      <p:pic>
        <p:nvPicPr>
          <p:cNvPr id="10" name="Graphic 9" descr="Computer with solid fill">
            <a:extLst>
              <a:ext uri="{FF2B5EF4-FFF2-40B4-BE49-F238E27FC236}">
                <a16:creationId xmlns:a16="http://schemas.microsoft.com/office/drawing/2014/main" id="{841DE5F5-197E-959C-1354-895E490DD22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23960" y="5465596"/>
            <a:ext cx="1098010" cy="1098010"/>
          </a:xfrm>
          <a:prstGeom prst="rect">
            <a:avLst/>
          </a:prstGeom>
        </p:spPr>
      </p:pic>
      <p:pic>
        <p:nvPicPr>
          <p:cNvPr id="11" name="Graphic 10" descr="Computer with solid fill">
            <a:extLst>
              <a:ext uri="{FF2B5EF4-FFF2-40B4-BE49-F238E27FC236}">
                <a16:creationId xmlns:a16="http://schemas.microsoft.com/office/drawing/2014/main" id="{676F4581-911F-7BB0-369F-37D245C5E5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68055" y="5151403"/>
            <a:ext cx="1098010" cy="1098010"/>
          </a:xfrm>
          <a:prstGeom prst="rect">
            <a:avLst/>
          </a:prstGeom>
        </p:spPr>
      </p:pic>
      <p:pic>
        <p:nvPicPr>
          <p:cNvPr id="20" name="Graphic 19" descr="Computer with solid fill">
            <a:extLst>
              <a:ext uri="{FF2B5EF4-FFF2-40B4-BE49-F238E27FC236}">
                <a16:creationId xmlns:a16="http://schemas.microsoft.com/office/drawing/2014/main" id="{488C10A4-948D-26E9-32C7-6E91893A019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78346" y="5770396"/>
            <a:ext cx="1098010" cy="1098010"/>
          </a:xfrm>
          <a:prstGeom prst="rect">
            <a:avLst/>
          </a:prstGeom>
        </p:spPr>
      </p:pic>
      <p:pic>
        <p:nvPicPr>
          <p:cNvPr id="21" name="Graphic 20" descr="Computer with solid fill">
            <a:extLst>
              <a:ext uri="{FF2B5EF4-FFF2-40B4-BE49-F238E27FC236}">
                <a16:creationId xmlns:a16="http://schemas.microsoft.com/office/drawing/2014/main" id="{E83C0DC4-C139-04A4-7E8D-866204D32ED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77400" y="3789196"/>
            <a:ext cx="1098010" cy="1098010"/>
          </a:xfrm>
          <a:prstGeom prst="rect">
            <a:avLst/>
          </a:prstGeom>
        </p:spPr>
      </p:pic>
      <p:pic>
        <p:nvPicPr>
          <p:cNvPr id="23" name="Graphic 22" descr="Computer with solid fill">
            <a:extLst>
              <a:ext uri="{FF2B5EF4-FFF2-40B4-BE49-F238E27FC236}">
                <a16:creationId xmlns:a16="http://schemas.microsoft.com/office/drawing/2014/main" id="{C96762D3-0B6D-3FCE-78AD-D396A4DDDF2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22792" y="4968010"/>
            <a:ext cx="1098010" cy="1098010"/>
          </a:xfrm>
          <a:prstGeom prst="rect">
            <a:avLst/>
          </a:prstGeom>
        </p:spPr>
      </p:pic>
      <p:pic>
        <p:nvPicPr>
          <p:cNvPr id="45" name="Graphic 44" descr="Database outline">
            <a:extLst>
              <a:ext uri="{FF2B5EF4-FFF2-40B4-BE49-F238E27FC236}">
                <a16:creationId xmlns:a16="http://schemas.microsoft.com/office/drawing/2014/main" id="{FDBC034F-EF94-A8C8-05D8-3C4992FD369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924800" y="89528"/>
            <a:ext cx="1295400" cy="1295400"/>
          </a:xfrm>
          <a:prstGeom prst="rect">
            <a:avLst/>
          </a:prstGeom>
        </p:spPr>
      </p:pic>
      <p:pic>
        <p:nvPicPr>
          <p:cNvPr id="46" name="Graphic 45" descr="Database outline">
            <a:extLst>
              <a:ext uri="{FF2B5EF4-FFF2-40B4-BE49-F238E27FC236}">
                <a16:creationId xmlns:a16="http://schemas.microsoft.com/office/drawing/2014/main" id="{DB80A286-F7D9-2C27-466C-A8D12D57C57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810000" y="89528"/>
            <a:ext cx="1295400" cy="1295400"/>
          </a:xfrm>
          <a:prstGeom prst="rect">
            <a:avLst/>
          </a:prstGeom>
        </p:spPr>
      </p:pic>
      <p:pic>
        <p:nvPicPr>
          <p:cNvPr id="47" name="Graphic 46" descr="Database outline">
            <a:extLst>
              <a:ext uri="{FF2B5EF4-FFF2-40B4-BE49-F238E27FC236}">
                <a16:creationId xmlns:a16="http://schemas.microsoft.com/office/drawing/2014/main" id="{650AF950-E6C7-1568-40DD-3CDF22FC2F3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1178" y="861548"/>
            <a:ext cx="1295400" cy="1295400"/>
          </a:xfrm>
          <a:prstGeom prst="rect">
            <a:avLst/>
          </a:prstGeom>
        </p:spPr>
      </p:pic>
      <p:sp>
        <p:nvSpPr>
          <p:cNvPr id="48" name="TextBox 47">
            <a:extLst>
              <a:ext uri="{FF2B5EF4-FFF2-40B4-BE49-F238E27FC236}">
                <a16:creationId xmlns:a16="http://schemas.microsoft.com/office/drawing/2014/main" id="{17313905-AE3E-F037-18FD-FD65F676EEEE}"/>
              </a:ext>
            </a:extLst>
          </p:cNvPr>
          <p:cNvSpPr txBox="1"/>
          <p:nvPr/>
        </p:nvSpPr>
        <p:spPr>
          <a:xfrm>
            <a:off x="494216" y="2084379"/>
            <a:ext cx="1531188" cy="369332"/>
          </a:xfrm>
          <a:prstGeom prst="rect">
            <a:avLst/>
          </a:prstGeom>
          <a:noFill/>
        </p:spPr>
        <p:txBody>
          <a:bodyPr wrap="none" rtlCol="0">
            <a:spAutoFit/>
          </a:bodyPr>
          <a:lstStyle/>
          <a:p>
            <a:r>
              <a:rPr lang="en-US" dirty="0"/>
              <a:t>montana.edu</a:t>
            </a:r>
          </a:p>
        </p:txBody>
      </p:sp>
      <p:sp>
        <p:nvSpPr>
          <p:cNvPr id="49" name="TextBox 48">
            <a:extLst>
              <a:ext uri="{FF2B5EF4-FFF2-40B4-BE49-F238E27FC236}">
                <a16:creationId xmlns:a16="http://schemas.microsoft.com/office/drawing/2014/main" id="{A262423E-D97A-0CBE-2AE5-8C36162FBE8D}"/>
              </a:ext>
            </a:extLst>
          </p:cNvPr>
          <p:cNvSpPr txBox="1"/>
          <p:nvPr/>
        </p:nvSpPr>
        <p:spPr>
          <a:xfrm>
            <a:off x="3726612" y="1277088"/>
            <a:ext cx="1505540" cy="369332"/>
          </a:xfrm>
          <a:prstGeom prst="rect">
            <a:avLst/>
          </a:prstGeom>
          <a:noFill/>
        </p:spPr>
        <p:txBody>
          <a:bodyPr wrap="none" rtlCol="0">
            <a:spAutoFit/>
          </a:bodyPr>
          <a:lstStyle/>
          <a:p>
            <a:r>
              <a:rPr lang="en-US" dirty="0"/>
              <a:t>youtube.com</a:t>
            </a:r>
          </a:p>
        </p:txBody>
      </p:sp>
      <p:sp>
        <p:nvSpPr>
          <p:cNvPr id="50" name="TextBox 49">
            <a:extLst>
              <a:ext uri="{FF2B5EF4-FFF2-40B4-BE49-F238E27FC236}">
                <a16:creationId xmlns:a16="http://schemas.microsoft.com/office/drawing/2014/main" id="{FFC55FDC-6BB9-08EA-9D13-BBA14268D9C8}"/>
              </a:ext>
            </a:extLst>
          </p:cNvPr>
          <p:cNvSpPr txBox="1"/>
          <p:nvPr/>
        </p:nvSpPr>
        <p:spPr>
          <a:xfrm>
            <a:off x="8225253" y="1286485"/>
            <a:ext cx="864339" cy="369332"/>
          </a:xfrm>
          <a:prstGeom prst="rect">
            <a:avLst/>
          </a:prstGeom>
          <a:noFill/>
        </p:spPr>
        <p:txBody>
          <a:bodyPr wrap="none" rtlCol="0">
            <a:spAutoFit/>
          </a:bodyPr>
          <a:lstStyle/>
          <a:p>
            <a:r>
              <a:rPr lang="en-US" dirty="0"/>
              <a:t>irs.gov</a:t>
            </a:r>
          </a:p>
        </p:txBody>
      </p:sp>
      <p:sp>
        <p:nvSpPr>
          <p:cNvPr id="51" name="TextBox 50">
            <a:extLst>
              <a:ext uri="{FF2B5EF4-FFF2-40B4-BE49-F238E27FC236}">
                <a16:creationId xmlns:a16="http://schemas.microsoft.com/office/drawing/2014/main" id="{C1D72D3A-F08E-741D-F595-F0B3E20D71E2}"/>
              </a:ext>
            </a:extLst>
          </p:cNvPr>
          <p:cNvSpPr txBox="1"/>
          <p:nvPr/>
        </p:nvSpPr>
        <p:spPr>
          <a:xfrm>
            <a:off x="10591800" y="5720834"/>
            <a:ext cx="889987" cy="369332"/>
          </a:xfrm>
          <a:prstGeom prst="rect">
            <a:avLst/>
          </a:prstGeom>
          <a:noFill/>
        </p:spPr>
        <p:txBody>
          <a:bodyPr wrap="none" rtlCol="0">
            <a:spAutoFit/>
          </a:bodyPr>
          <a:lstStyle/>
          <a:p>
            <a:r>
              <a:rPr lang="en-US" dirty="0"/>
              <a:t>Clients</a:t>
            </a:r>
          </a:p>
        </p:txBody>
      </p:sp>
      <p:pic>
        <p:nvPicPr>
          <p:cNvPr id="52" name="Picture 2" descr="Phone Book: Friend or Foe? - Earth911">
            <a:extLst>
              <a:ext uri="{FF2B5EF4-FFF2-40B4-BE49-F238E27FC236}">
                <a16:creationId xmlns:a16="http://schemas.microsoft.com/office/drawing/2014/main" id="{D8C3F7A6-CB17-A9F0-4CB0-D0016D77E655}"/>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052753" y="1913782"/>
            <a:ext cx="974776" cy="607866"/>
          </a:xfrm>
          <a:prstGeom prst="rect">
            <a:avLst/>
          </a:prstGeom>
          <a:noFill/>
          <a:extLst>
            <a:ext uri="{909E8E84-426E-40DD-AFC4-6F175D3DCCD1}">
              <a14:hiddenFill xmlns:a14="http://schemas.microsoft.com/office/drawing/2010/main">
                <a:solidFill>
                  <a:srgbClr val="FFFFFF"/>
                </a:solidFill>
              </a14:hiddenFill>
            </a:ext>
          </a:extLst>
        </p:spPr>
      </p:pic>
      <p:pic>
        <p:nvPicPr>
          <p:cNvPr id="53" name="Google Shape;149;p12" descr="http://divitodesign.com/wp-content/uploads/2011/08/Web-Hosting-Servers.jpg?6260e0">
            <a:extLst>
              <a:ext uri="{FF2B5EF4-FFF2-40B4-BE49-F238E27FC236}">
                <a16:creationId xmlns:a16="http://schemas.microsoft.com/office/drawing/2014/main" id="{25FB6AE2-8C4B-29D0-16C4-4579DF65A88A}"/>
              </a:ext>
            </a:extLst>
          </p:cNvPr>
          <p:cNvPicPr preferRelativeResize="0"/>
          <p:nvPr/>
        </p:nvPicPr>
        <p:blipFill rotWithShape="1">
          <a:blip r:embed="rId3">
            <a:alphaModFix/>
          </a:blip>
          <a:srcRect/>
          <a:stretch/>
        </p:blipFill>
        <p:spPr>
          <a:xfrm>
            <a:off x="2345670" y="2431563"/>
            <a:ext cx="1752600" cy="1645190"/>
          </a:xfrm>
          <a:prstGeom prst="rect">
            <a:avLst/>
          </a:prstGeom>
          <a:noFill/>
          <a:ln>
            <a:noFill/>
          </a:ln>
        </p:spPr>
      </p:pic>
      <p:sp>
        <p:nvSpPr>
          <p:cNvPr id="54" name="Google Shape;150;p12">
            <a:extLst>
              <a:ext uri="{FF2B5EF4-FFF2-40B4-BE49-F238E27FC236}">
                <a16:creationId xmlns:a16="http://schemas.microsoft.com/office/drawing/2014/main" id="{D5A28DE4-8F88-AD19-B66C-C7DD42ECCE20}"/>
              </a:ext>
            </a:extLst>
          </p:cNvPr>
          <p:cNvSpPr txBox="1"/>
          <p:nvPr/>
        </p:nvSpPr>
        <p:spPr>
          <a:xfrm>
            <a:off x="2687389" y="3139907"/>
            <a:ext cx="974776" cy="453317"/>
          </a:xfrm>
          <a:prstGeom prst="rect">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dirty="0">
                <a:solidFill>
                  <a:schemeClr val="dk1"/>
                </a:solidFill>
                <a:latin typeface="Arial"/>
                <a:ea typeface="Arial"/>
                <a:cs typeface="Arial"/>
                <a:sym typeface="Arial"/>
              </a:rPr>
              <a:t>DNS</a:t>
            </a:r>
            <a:endParaRPr dirty="0"/>
          </a:p>
        </p:txBody>
      </p:sp>
      <p:pic>
        <p:nvPicPr>
          <p:cNvPr id="55" name="Picture 2" descr="Phone Book: Friend or Foe? - Earth911">
            <a:extLst>
              <a:ext uri="{FF2B5EF4-FFF2-40B4-BE49-F238E27FC236}">
                <a16:creationId xmlns:a16="http://schemas.microsoft.com/office/drawing/2014/main" id="{83A08E30-5649-0714-3B8F-E929E07C20BE}"/>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679076" y="2340674"/>
            <a:ext cx="974776" cy="607866"/>
          </a:xfrm>
          <a:prstGeom prst="rect">
            <a:avLst/>
          </a:prstGeom>
          <a:noFill/>
          <a:extLst>
            <a:ext uri="{909E8E84-426E-40DD-AFC4-6F175D3DCCD1}">
              <a14:hiddenFill xmlns:a14="http://schemas.microsoft.com/office/drawing/2010/main">
                <a:solidFill>
                  <a:srgbClr val="FFFFFF"/>
                </a:solidFill>
              </a14:hiddenFill>
            </a:ext>
          </a:extLst>
        </p:spPr>
      </p:pic>
      <p:pic>
        <p:nvPicPr>
          <p:cNvPr id="56" name="Google Shape;149;p12" descr="http://divitodesign.com/wp-content/uploads/2011/08/Web-Hosting-Servers.jpg?6260e0">
            <a:extLst>
              <a:ext uri="{FF2B5EF4-FFF2-40B4-BE49-F238E27FC236}">
                <a16:creationId xmlns:a16="http://schemas.microsoft.com/office/drawing/2014/main" id="{969D11FF-E364-0962-81A5-6E4F1AA45357}"/>
              </a:ext>
            </a:extLst>
          </p:cNvPr>
          <p:cNvPicPr preferRelativeResize="0"/>
          <p:nvPr/>
        </p:nvPicPr>
        <p:blipFill rotWithShape="1">
          <a:blip r:embed="rId3">
            <a:alphaModFix/>
          </a:blip>
          <a:srcRect/>
          <a:stretch/>
        </p:blipFill>
        <p:spPr>
          <a:xfrm>
            <a:off x="7323513" y="2393463"/>
            <a:ext cx="1752600" cy="1645190"/>
          </a:xfrm>
          <a:prstGeom prst="rect">
            <a:avLst/>
          </a:prstGeom>
          <a:noFill/>
          <a:ln>
            <a:noFill/>
          </a:ln>
        </p:spPr>
      </p:pic>
      <p:sp>
        <p:nvSpPr>
          <p:cNvPr id="57" name="Google Shape;150;p12">
            <a:extLst>
              <a:ext uri="{FF2B5EF4-FFF2-40B4-BE49-F238E27FC236}">
                <a16:creationId xmlns:a16="http://schemas.microsoft.com/office/drawing/2014/main" id="{A1D1D290-35D3-9DAE-8462-151DBBE961DE}"/>
              </a:ext>
            </a:extLst>
          </p:cNvPr>
          <p:cNvSpPr txBox="1"/>
          <p:nvPr/>
        </p:nvSpPr>
        <p:spPr>
          <a:xfrm>
            <a:off x="7704513" y="2926863"/>
            <a:ext cx="974776" cy="453317"/>
          </a:xfrm>
          <a:prstGeom prst="rect">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dirty="0">
                <a:solidFill>
                  <a:schemeClr val="dk1"/>
                </a:solidFill>
                <a:latin typeface="Arial"/>
                <a:ea typeface="Arial"/>
                <a:cs typeface="Arial"/>
                <a:sym typeface="Arial"/>
              </a:rPr>
              <a:t>DNS</a:t>
            </a:r>
            <a:endParaRPr dirty="0"/>
          </a:p>
        </p:txBody>
      </p:sp>
      <p:pic>
        <p:nvPicPr>
          <p:cNvPr id="58" name="Picture 2" descr="Phone Book: Friend or Foe? - Earth911">
            <a:extLst>
              <a:ext uri="{FF2B5EF4-FFF2-40B4-BE49-F238E27FC236}">
                <a16:creationId xmlns:a16="http://schemas.microsoft.com/office/drawing/2014/main" id="{D70EC280-0A71-0CD3-E875-006617504590}"/>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696200" y="2127630"/>
            <a:ext cx="974776" cy="607866"/>
          </a:xfrm>
          <a:prstGeom prst="rect">
            <a:avLst/>
          </a:prstGeom>
          <a:noFill/>
          <a:extLst>
            <a:ext uri="{909E8E84-426E-40DD-AFC4-6F175D3DCCD1}">
              <a14:hiddenFill xmlns:a14="http://schemas.microsoft.com/office/drawing/2010/main">
                <a:solidFill>
                  <a:srgbClr val="FFFFFF"/>
                </a:solidFill>
              </a14:hiddenFill>
            </a:ext>
          </a:extLst>
        </p:spPr>
      </p:pic>
      <p:sp>
        <p:nvSpPr>
          <p:cNvPr id="59" name="TextBox 58">
            <a:extLst>
              <a:ext uri="{FF2B5EF4-FFF2-40B4-BE49-F238E27FC236}">
                <a16:creationId xmlns:a16="http://schemas.microsoft.com/office/drawing/2014/main" id="{37B668DE-63CB-CB6B-E2F4-CEF96301C165}"/>
              </a:ext>
            </a:extLst>
          </p:cNvPr>
          <p:cNvSpPr txBox="1"/>
          <p:nvPr/>
        </p:nvSpPr>
        <p:spPr>
          <a:xfrm>
            <a:off x="2872913" y="3853987"/>
            <a:ext cx="684803" cy="369332"/>
          </a:xfrm>
          <a:prstGeom prst="rect">
            <a:avLst/>
          </a:prstGeom>
          <a:noFill/>
        </p:spPr>
        <p:txBody>
          <a:bodyPr wrap="none" rtlCol="0">
            <a:spAutoFit/>
          </a:bodyPr>
          <a:lstStyle/>
          <a:p>
            <a:r>
              <a:rPr lang="en-US" dirty="0"/>
              <a:t>.com</a:t>
            </a:r>
          </a:p>
        </p:txBody>
      </p:sp>
      <p:sp>
        <p:nvSpPr>
          <p:cNvPr id="60" name="TextBox 59">
            <a:extLst>
              <a:ext uri="{FF2B5EF4-FFF2-40B4-BE49-F238E27FC236}">
                <a16:creationId xmlns:a16="http://schemas.microsoft.com/office/drawing/2014/main" id="{5D1B5DF1-776A-F024-BFFD-6C0399CEEB39}"/>
              </a:ext>
            </a:extLst>
          </p:cNvPr>
          <p:cNvSpPr txBox="1"/>
          <p:nvPr/>
        </p:nvSpPr>
        <p:spPr>
          <a:xfrm>
            <a:off x="5181262" y="3584234"/>
            <a:ext cx="620683" cy="369332"/>
          </a:xfrm>
          <a:prstGeom prst="rect">
            <a:avLst/>
          </a:prstGeom>
          <a:noFill/>
        </p:spPr>
        <p:txBody>
          <a:bodyPr wrap="none" rtlCol="0">
            <a:spAutoFit/>
          </a:bodyPr>
          <a:lstStyle/>
          <a:p>
            <a:r>
              <a:rPr lang="en-US" dirty="0"/>
              <a:t>.gov</a:t>
            </a:r>
          </a:p>
        </p:txBody>
      </p:sp>
      <p:sp>
        <p:nvSpPr>
          <p:cNvPr id="61" name="TextBox 60">
            <a:extLst>
              <a:ext uri="{FF2B5EF4-FFF2-40B4-BE49-F238E27FC236}">
                <a16:creationId xmlns:a16="http://schemas.microsoft.com/office/drawing/2014/main" id="{CD480B49-430D-7BBB-39BD-5A8E2F754A18}"/>
              </a:ext>
            </a:extLst>
          </p:cNvPr>
          <p:cNvSpPr txBox="1"/>
          <p:nvPr/>
        </p:nvSpPr>
        <p:spPr>
          <a:xfrm>
            <a:off x="7866834" y="3806067"/>
            <a:ext cx="633507" cy="369332"/>
          </a:xfrm>
          <a:prstGeom prst="rect">
            <a:avLst/>
          </a:prstGeom>
          <a:noFill/>
        </p:spPr>
        <p:txBody>
          <a:bodyPr wrap="none" rtlCol="0">
            <a:spAutoFit/>
          </a:bodyPr>
          <a:lstStyle/>
          <a:p>
            <a:r>
              <a:rPr lang="en-US" dirty="0"/>
              <a:t>.</a:t>
            </a:r>
            <a:r>
              <a:rPr lang="en-US" dirty="0" err="1"/>
              <a:t>edu</a:t>
            </a:r>
            <a:endParaRPr lang="en-US" dirty="0"/>
          </a:p>
        </p:txBody>
      </p:sp>
      <p:cxnSp>
        <p:nvCxnSpPr>
          <p:cNvPr id="62" name="Straight Arrow Connector 61">
            <a:extLst>
              <a:ext uri="{FF2B5EF4-FFF2-40B4-BE49-F238E27FC236}">
                <a16:creationId xmlns:a16="http://schemas.microsoft.com/office/drawing/2014/main" id="{47E4A385-A99D-629F-5B9C-45D697AF3968}"/>
              </a:ext>
            </a:extLst>
          </p:cNvPr>
          <p:cNvCxnSpPr/>
          <p:nvPr/>
        </p:nvCxnSpPr>
        <p:spPr>
          <a:xfrm flipV="1">
            <a:off x="2057400" y="3824805"/>
            <a:ext cx="5410200" cy="1204395"/>
          </a:xfrm>
          <a:prstGeom prst="straightConnector1">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AA128B74-2790-BBB3-B4C3-FD6A41180BB8}"/>
              </a:ext>
            </a:extLst>
          </p:cNvPr>
          <p:cNvCxnSpPr>
            <a:cxnSpLocks/>
          </p:cNvCxnSpPr>
          <p:nvPr/>
        </p:nvCxnSpPr>
        <p:spPr>
          <a:xfrm flipH="1">
            <a:off x="2057400" y="3657600"/>
            <a:ext cx="5334000" cy="1143000"/>
          </a:xfrm>
          <a:prstGeom prst="straightConnector1">
            <a:avLst/>
          </a:prstGeom>
          <a:ln>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1349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8</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12" name="TextBox 11">
            <a:extLst>
              <a:ext uri="{FF2B5EF4-FFF2-40B4-BE49-F238E27FC236}">
                <a16:creationId xmlns:a16="http://schemas.microsoft.com/office/drawing/2014/main" id="{16E8C365-E85E-62BA-E362-70949E1FA284}"/>
              </a:ext>
            </a:extLst>
          </p:cNvPr>
          <p:cNvSpPr txBox="1"/>
          <p:nvPr/>
        </p:nvSpPr>
        <p:spPr>
          <a:xfrm>
            <a:off x="228600" y="152400"/>
            <a:ext cx="2961067" cy="523220"/>
          </a:xfrm>
          <a:prstGeom prst="rect">
            <a:avLst/>
          </a:prstGeom>
          <a:noFill/>
        </p:spPr>
        <p:txBody>
          <a:bodyPr wrap="none" rtlCol="0">
            <a:spAutoFit/>
          </a:bodyPr>
          <a:lstStyle/>
          <a:p>
            <a:r>
              <a:rPr lang="en-US" sz="2800" dirty="0"/>
              <a:t>DNS Architecture</a:t>
            </a:r>
          </a:p>
        </p:txBody>
      </p:sp>
      <p:sp>
        <p:nvSpPr>
          <p:cNvPr id="13" name="TextBox 12">
            <a:extLst>
              <a:ext uri="{FF2B5EF4-FFF2-40B4-BE49-F238E27FC236}">
                <a16:creationId xmlns:a16="http://schemas.microsoft.com/office/drawing/2014/main" id="{DAE7C578-87B2-D6F6-FC7B-03B048C94B09}"/>
              </a:ext>
            </a:extLst>
          </p:cNvPr>
          <p:cNvSpPr txBox="1"/>
          <p:nvPr/>
        </p:nvSpPr>
        <p:spPr>
          <a:xfrm>
            <a:off x="914400" y="1600200"/>
            <a:ext cx="9671237" cy="400110"/>
          </a:xfrm>
          <a:prstGeom prst="rect">
            <a:avLst/>
          </a:prstGeom>
          <a:noFill/>
        </p:spPr>
        <p:txBody>
          <a:bodyPr wrap="none" rtlCol="0">
            <a:spAutoFit/>
          </a:bodyPr>
          <a:lstStyle/>
          <a:p>
            <a:pPr marL="285750" indent="-285750">
              <a:buFont typeface="Arial" panose="020B0604020202020204" pitchFamily="34" charset="0"/>
              <a:buChar char="•"/>
            </a:pPr>
            <a:r>
              <a:rPr lang="en-US" sz="2000" dirty="0"/>
              <a:t>DNS is a </a:t>
            </a:r>
            <a:r>
              <a:rPr lang="en-US" sz="2000" b="1" dirty="0"/>
              <a:t>distributed</a:t>
            </a:r>
            <a:r>
              <a:rPr lang="en-US" sz="2000" dirty="0"/>
              <a:t>, </a:t>
            </a:r>
            <a:r>
              <a:rPr lang="en-US" sz="2000" b="1" dirty="0"/>
              <a:t>hierarchical</a:t>
            </a:r>
            <a:r>
              <a:rPr lang="en-US" sz="2000" dirty="0"/>
              <a:t> database (no DNS server has all the records!)</a:t>
            </a:r>
          </a:p>
        </p:txBody>
      </p:sp>
      <p:sp>
        <p:nvSpPr>
          <p:cNvPr id="14" name="TextBox 13">
            <a:extLst>
              <a:ext uri="{FF2B5EF4-FFF2-40B4-BE49-F238E27FC236}">
                <a16:creationId xmlns:a16="http://schemas.microsoft.com/office/drawing/2014/main" id="{B474A544-5A8E-02B4-9DD7-AEFD5169C3C3}"/>
              </a:ext>
            </a:extLst>
          </p:cNvPr>
          <p:cNvSpPr txBox="1"/>
          <p:nvPr/>
        </p:nvSpPr>
        <p:spPr>
          <a:xfrm>
            <a:off x="381000" y="2438400"/>
            <a:ext cx="2667000" cy="1015663"/>
          </a:xfrm>
          <a:prstGeom prst="rect">
            <a:avLst/>
          </a:prstGeom>
          <a:noFill/>
        </p:spPr>
        <p:txBody>
          <a:bodyPr wrap="square" rtlCol="0">
            <a:spAutoFit/>
          </a:bodyPr>
          <a:lstStyle/>
          <a:p>
            <a:r>
              <a:rPr lang="en-US" sz="2000" dirty="0"/>
              <a:t>Hierarchy consists of different types of DNS servers:</a:t>
            </a:r>
          </a:p>
        </p:txBody>
      </p:sp>
      <p:sp>
        <p:nvSpPr>
          <p:cNvPr id="15" name="TextBox 14">
            <a:extLst>
              <a:ext uri="{FF2B5EF4-FFF2-40B4-BE49-F238E27FC236}">
                <a16:creationId xmlns:a16="http://schemas.microsoft.com/office/drawing/2014/main" id="{017C00AF-C6CC-2D25-6145-042DB3347D33}"/>
              </a:ext>
            </a:extLst>
          </p:cNvPr>
          <p:cNvSpPr txBox="1"/>
          <p:nvPr/>
        </p:nvSpPr>
        <p:spPr>
          <a:xfrm>
            <a:off x="8534400" y="1247534"/>
            <a:ext cx="2531462" cy="307777"/>
          </a:xfrm>
          <a:prstGeom prst="rect">
            <a:avLst/>
          </a:prstGeom>
          <a:noFill/>
        </p:spPr>
        <p:txBody>
          <a:bodyPr wrap="none" rtlCol="0">
            <a:spAutoFit/>
          </a:bodyPr>
          <a:lstStyle/>
          <a:p>
            <a:r>
              <a:rPr lang="en-US" sz="1400" i="1" dirty="0"/>
              <a:t>(how big would that map be?)</a:t>
            </a:r>
          </a:p>
        </p:txBody>
      </p:sp>
      <p:pic>
        <p:nvPicPr>
          <p:cNvPr id="16" name="Picture 2" descr="Phone Book: Friend or Foe? - Earth911">
            <a:extLst>
              <a:ext uri="{FF2B5EF4-FFF2-40B4-BE49-F238E27FC236}">
                <a16:creationId xmlns:a16="http://schemas.microsoft.com/office/drawing/2014/main" id="{662AFA95-AAD1-276C-4058-3C6F38408E2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77400" y="2262645"/>
            <a:ext cx="2110047" cy="1315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0618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9</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12" name="TextBox 11">
            <a:extLst>
              <a:ext uri="{FF2B5EF4-FFF2-40B4-BE49-F238E27FC236}">
                <a16:creationId xmlns:a16="http://schemas.microsoft.com/office/drawing/2014/main" id="{16E8C365-E85E-62BA-E362-70949E1FA284}"/>
              </a:ext>
            </a:extLst>
          </p:cNvPr>
          <p:cNvSpPr txBox="1"/>
          <p:nvPr/>
        </p:nvSpPr>
        <p:spPr>
          <a:xfrm>
            <a:off x="228600" y="152400"/>
            <a:ext cx="2961067" cy="523220"/>
          </a:xfrm>
          <a:prstGeom prst="rect">
            <a:avLst/>
          </a:prstGeom>
          <a:noFill/>
        </p:spPr>
        <p:txBody>
          <a:bodyPr wrap="none" rtlCol="0">
            <a:spAutoFit/>
          </a:bodyPr>
          <a:lstStyle/>
          <a:p>
            <a:r>
              <a:rPr lang="en-US" sz="2800" dirty="0"/>
              <a:t>DNS Architecture</a:t>
            </a:r>
          </a:p>
        </p:txBody>
      </p:sp>
      <p:sp>
        <p:nvSpPr>
          <p:cNvPr id="13" name="TextBox 12">
            <a:extLst>
              <a:ext uri="{FF2B5EF4-FFF2-40B4-BE49-F238E27FC236}">
                <a16:creationId xmlns:a16="http://schemas.microsoft.com/office/drawing/2014/main" id="{DAE7C578-87B2-D6F6-FC7B-03B048C94B09}"/>
              </a:ext>
            </a:extLst>
          </p:cNvPr>
          <p:cNvSpPr txBox="1"/>
          <p:nvPr/>
        </p:nvSpPr>
        <p:spPr>
          <a:xfrm>
            <a:off x="914400" y="1600200"/>
            <a:ext cx="9671237" cy="400110"/>
          </a:xfrm>
          <a:prstGeom prst="rect">
            <a:avLst/>
          </a:prstGeom>
          <a:noFill/>
        </p:spPr>
        <p:txBody>
          <a:bodyPr wrap="none" rtlCol="0">
            <a:spAutoFit/>
          </a:bodyPr>
          <a:lstStyle/>
          <a:p>
            <a:pPr marL="285750" indent="-285750">
              <a:buFont typeface="Arial" panose="020B0604020202020204" pitchFamily="34" charset="0"/>
              <a:buChar char="•"/>
            </a:pPr>
            <a:r>
              <a:rPr lang="en-US" sz="2000" dirty="0"/>
              <a:t>DNS is a </a:t>
            </a:r>
            <a:r>
              <a:rPr lang="en-US" sz="2000" b="1" dirty="0"/>
              <a:t>distributed</a:t>
            </a:r>
            <a:r>
              <a:rPr lang="en-US" sz="2000" dirty="0"/>
              <a:t>, </a:t>
            </a:r>
            <a:r>
              <a:rPr lang="en-US" sz="2000" b="1" dirty="0"/>
              <a:t>hierarchical</a:t>
            </a:r>
            <a:r>
              <a:rPr lang="en-US" sz="2000" dirty="0"/>
              <a:t> database (no DNS server has all the records!)</a:t>
            </a:r>
          </a:p>
        </p:txBody>
      </p:sp>
      <p:sp>
        <p:nvSpPr>
          <p:cNvPr id="14" name="TextBox 13">
            <a:extLst>
              <a:ext uri="{FF2B5EF4-FFF2-40B4-BE49-F238E27FC236}">
                <a16:creationId xmlns:a16="http://schemas.microsoft.com/office/drawing/2014/main" id="{B474A544-5A8E-02B4-9DD7-AEFD5169C3C3}"/>
              </a:ext>
            </a:extLst>
          </p:cNvPr>
          <p:cNvSpPr txBox="1"/>
          <p:nvPr/>
        </p:nvSpPr>
        <p:spPr>
          <a:xfrm>
            <a:off x="325582" y="2181760"/>
            <a:ext cx="2667000" cy="1015663"/>
          </a:xfrm>
          <a:prstGeom prst="rect">
            <a:avLst/>
          </a:prstGeom>
          <a:noFill/>
        </p:spPr>
        <p:txBody>
          <a:bodyPr wrap="square" rtlCol="0">
            <a:spAutoFit/>
          </a:bodyPr>
          <a:lstStyle/>
          <a:p>
            <a:r>
              <a:rPr lang="en-US" sz="2000" dirty="0"/>
              <a:t>Hierarchy consists of different types of DNS servers:</a:t>
            </a:r>
          </a:p>
        </p:txBody>
      </p:sp>
      <p:sp>
        <p:nvSpPr>
          <p:cNvPr id="15" name="TextBox 14">
            <a:extLst>
              <a:ext uri="{FF2B5EF4-FFF2-40B4-BE49-F238E27FC236}">
                <a16:creationId xmlns:a16="http://schemas.microsoft.com/office/drawing/2014/main" id="{017C00AF-C6CC-2D25-6145-042DB3347D33}"/>
              </a:ext>
            </a:extLst>
          </p:cNvPr>
          <p:cNvSpPr txBox="1"/>
          <p:nvPr/>
        </p:nvSpPr>
        <p:spPr>
          <a:xfrm>
            <a:off x="8534400" y="1247534"/>
            <a:ext cx="2531462" cy="307777"/>
          </a:xfrm>
          <a:prstGeom prst="rect">
            <a:avLst/>
          </a:prstGeom>
          <a:noFill/>
        </p:spPr>
        <p:txBody>
          <a:bodyPr wrap="none" rtlCol="0">
            <a:spAutoFit/>
          </a:bodyPr>
          <a:lstStyle/>
          <a:p>
            <a:r>
              <a:rPr lang="en-US" sz="1400" i="1" dirty="0"/>
              <a:t>(how big would that map be?)</a:t>
            </a:r>
          </a:p>
        </p:txBody>
      </p:sp>
      <p:pic>
        <p:nvPicPr>
          <p:cNvPr id="16" name="Picture 2" descr="Phone Book: Friend or Foe? - Earth911">
            <a:extLst>
              <a:ext uri="{FF2B5EF4-FFF2-40B4-BE49-F238E27FC236}">
                <a16:creationId xmlns:a16="http://schemas.microsoft.com/office/drawing/2014/main" id="{662AFA95-AAD1-276C-4058-3C6F38408E2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77400" y="2262645"/>
            <a:ext cx="2110047" cy="131581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2621B02-FB7A-8157-1FF6-5DF12252536A}"/>
              </a:ext>
            </a:extLst>
          </p:cNvPr>
          <p:cNvSpPr/>
          <p:nvPr/>
        </p:nvSpPr>
        <p:spPr>
          <a:xfrm>
            <a:off x="4953000" y="5410200"/>
            <a:ext cx="1524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facebook.com DNS</a:t>
            </a:r>
          </a:p>
        </p:txBody>
      </p:sp>
      <p:sp>
        <p:nvSpPr>
          <p:cNvPr id="7" name="Rectangle 6">
            <a:extLst>
              <a:ext uri="{FF2B5EF4-FFF2-40B4-BE49-F238E27FC236}">
                <a16:creationId xmlns:a16="http://schemas.microsoft.com/office/drawing/2014/main" id="{674DC92F-4C27-A215-BE0C-5C90C9589748}"/>
              </a:ext>
            </a:extLst>
          </p:cNvPr>
          <p:cNvSpPr/>
          <p:nvPr/>
        </p:nvSpPr>
        <p:spPr>
          <a:xfrm>
            <a:off x="6629400" y="5410200"/>
            <a:ext cx="1524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amazon.com DNS</a:t>
            </a:r>
          </a:p>
        </p:txBody>
      </p:sp>
      <p:sp>
        <p:nvSpPr>
          <p:cNvPr id="8" name="Rectangle 7">
            <a:extLst>
              <a:ext uri="{FF2B5EF4-FFF2-40B4-BE49-F238E27FC236}">
                <a16:creationId xmlns:a16="http://schemas.microsoft.com/office/drawing/2014/main" id="{C10D2980-C02C-610E-BC75-5395F59B66EC}"/>
              </a:ext>
            </a:extLst>
          </p:cNvPr>
          <p:cNvSpPr/>
          <p:nvPr/>
        </p:nvSpPr>
        <p:spPr>
          <a:xfrm>
            <a:off x="8839200" y="5410200"/>
            <a:ext cx="1524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montana.edu DNS</a:t>
            </a:r>
          </a:p>
        </p:txBody>
      </p:sp>
      <p:sp>
        <p:nvSpPr>
          <p:cNvPr id="9" name="Rectangle 8">
            <a:extLst>
              <a:ext uri="{FF2B5EF4-FFF2-40B4-BE49-F238E27FC236}">
                <a16:creationId xmlns:a16="http://schemas.microsoft.com/office/drawing/2014/main" id="{E336424B-BE38-F3FB-FA1D-312702C5286E}"/>
              </a:ext>
            </a:extLst>
          </p:cNvPr>
          <p:cNvSpPr/>
          <p:nvPr/>
        </p:nvSpPr>
        <p:spPr>
          <a:xfrm>
            <a:off x="10515600" y="5410200"/>
            <a:ext cx="1524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harvard.edu DNS</a:t>
            </a:r>
          </a:p>
        </p:txBody>
      </p:sp>
      <p:sp>
        <p:nvSpPr>
          <p:cNvPr id="10" name="TextBox 9">
            <a:extLst>
              <a:ext uri="{FF2B5EF4-FFF2-40B4-BE49-F238E27FC236}">
                <a16:creationId xmlns:a16="http://schemas.microsoft.com/office/drawing/2014/main" id="{F05846BD-8984-8B1C-D78E-EF29EEF2F6C6}"/>
              </a:ext>
            </a:extLst>
          </p:cNvPr>
          <p:cNvSpPr txBox="1"/>
          <p:nvPr/>
        </p:nvSpPr>
        <p:spPr>
          <a:xfrm>
            <a:off x="304800" y="3275455"/>
            <a:ext cx="4191000" cy="923330"/>
          </a:xfrm>
          <a:prstGeom prst="rect">
            <a:avLst/>
          </a:prstGeom>
          <a:noFill/>
        </p:spPr>
        <p:txBody>
          <a:bodyPr wrap="square" rtlCol="0">
            <a:spAutoFit/>
          </a:bodyPr>
          <a:lstStyle/>
          <a:p>
            <a:r>
              <a:rPr lang="en-US" b="1" dirty="0"/>
              <a:t>Authoritative DNS servers- </a:t>
            </a:r>
            <a:r>
              <a:rPr lang="en-US" dirty="0"/>
              <a:t>Organization’s own DNS with up-to-date records</a:t>
            </a:r>
          </a:p>
        </p:txBody>
      </p:sp>
    </p:spTree>
    <p:extLst>
      <p:ext uri="{BB962C8B-B14F-4D97-AF65-F5344CB8AC3E}">
        <p14:creationId xmlns:p14="http://schemas.microsoft.com/office/powerpoint/2010/main" val="8657577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7875</TotalTime>
  <Words>2910</Words>
  <Application>Microsoft Office PowerPoint</Application>
  <PresentationFormat>Widescreen</PresentationFormat>
  <Paragraphs>386</Paragraphs>
  <Slides>48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Calibri</vt:lpstr>
      <vt:lpstr>Consolas</vt:lpstr>
      <vt:lpstr>Courier New</vt:lpstr>
      <vt:lpstr>Office Theme</vt:lpstr>
      <vt:lpstr>CSCI 476: Computer Security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466-  01 Course Introduction</dc:title>
  <dc:creator>Reese Pearsall</dc:creator>
  <cp:lastModifiedBy>Reese Pearsall</cp:lastModifiedBy>
  <cp:revision>46</cp:revision>
  <dcterms:created xsi:type="dcterms:W3CDTF">2022-08-21T16:55:59Z</dcterms:created>
  <dcterms:modified xsi:type="dcterms:W3CDTF">2023-10-31T19:51:56Z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2021-05-09T00:00:00Z</vt:filetime>
  </property>
  <property fmtid="{D5CDD505-2E9C-101B-9397-08002B2CF9AE}" pid="3" name="Creator">
    <vt:lpwstr>Microsoft® PowerPoint® for Microsoft 365</vt:lpwstr>
  </property>
  <property fmtid="{D5CDD505-2E9C-101B-9397-08002B2CF9AE}" pid="4" name="LastSaved">
    <vt:filetime>2022-08-21T00:00:00Z</vt:filetime>
  </property>
  <property fmtid="{D5CDD505-2E9C-101B-9397-08002B2CF9AE}" pid="5" name="Producer">
    <vt:lpwstr>Microsoft® PowerPoint® for Microsoft 365</vt:lpwstr>
  </property>
</Properties>
</file>