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648" y="630682"/>
            <a:ext cx="10696702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322578"/>
            <a:ext cx="11272519" cy="352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1123"/>
            <a:ext cx="329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673" y="1732026"/>
            <a:ext cx="10142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latin typeface="Arial"/>
                <a:cs typeface="Arial"/>
              </a:rPr>
              <a:t>CSCI</a:t>
            </a:r>
            <a:r>
              <a:rPr sz="6000" b="1" spc="-225" dirty="0">
                <a:latin typeface="Arial"/>
                <a:cs typeface="Arial"/>
              </a:rPr>
              <a:t> </a:t>
            </a:r>
            <a:r>
              <a:rPr sz="6000" b="1" spc="-5" dirty="0">
                <a:latin typeface="Arial"/>
                <a:cs typeface="Arial"/>
              </a:rPr>
              <a:t>476</a:t>
            </a:r>
            <a:r>
              <a:rPr sz="6000" b="1" dirty="0">
                <a:latin typeface="Arial"/>
                <a:cs typeface="Arial"/>
              </a:rPr>
              <a:t>:</a:t>
            </a:r>
            <a:r>
              <a:rPr sz="6000" b="1" spc="-210" dirty="0">
                <a:latin typeface="Arial"/>
                <a:cs typeface="Arial"/>
              </a:rPr>
              <a:t> Co</a:t>
            </a:r>
            <a:r>
              <a:rPr sz="6000" b="1" spc="-204" dirty="0">
                <a:latin typeface="Arial"/>
                <a:cs typeface="Arial"/>
              </a:rPr>
              <a:t>m</a:t>
            </a:r>
            <a:r>
              <a:rPr sz="6000" b="1" spc="-210" dirty="0">
                <a:latin typeface="Arial"/>
                <a:cs typeface="Arial"/>
              </a:rPr>
              <a:t>pu</a:t>
            </a:r>
            <a:r>
              <a:rPr sz="6000" b="1" spc="-200" dirty="0">
                <a:latin typeface="Arial"/>
                <a:cs typeface="Arial"/>
              </a:rPr>
              <a:t>t</a:t>
            </a:r>
            <a:r>
              <a:rPr sz="6000" b="1" spc="-210" dirty="0">
                <a:latin typeface="Arial"/>
                <a:cs typeface="Arial"/>
              </a:rPr>
              <a:t>e</a:t>
            </a:r>
            <a:r>
              <a:rPr sz="6000" b="1" spc="-5" dirty="0">
                <a:latin typeface="Arial"/>
                <a:cs typeface="Arial"/>
              </a:rPr>
              <a:t>r</a:t>
            </a:r>
            <a:r>
              <a:rPr sz="6000" b="1" spc="-405" dirty="0">
                <a:latin typeface="Arial"/>
                <a:cs typeface="Arial"/>
              </a:rPr>
              <a:t> </a:t>
            </a:r>
            <a:r>
              <a:rPr sz="6000" b="1" spc="-210" dirty="0">
                <a:latin typeface="Arial"/>
                <a:cs typeface="Arial"/>
              </a:rPr>
              <a:t>Secu</a:t>
            </a:r>
            <a:r>
              <a:rPr sz="6000" b="1" spc="-204" dirty="0">
                <a:latin typeface="Arial"/>
                <a:cs typeface="Arial"/>
              </a:rPr>
              <a:t>ri</a:t>
            </a:r>
            <a:r>
              <a:rPr sz="6000" b="1" spc="-200" dirty="0">
                <a:latin typeface="Arial"/>
                <a:cs typeface="Arial"/>
              </a:rPr>
              <a:t>t</a:t>
            </a:r>
            <a:r>
              <a:rPr sz="6000" b="1" spc="-5" dirty="0">
                <a:latin typeface="Arial"/>
                <a:cs typeface="Arial"/>
              </a:rPr>
              <a:t>y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0"/>
            <a:ext cx="838835" cy="887730"/>
            <a:chOff x="-6350" y="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19145" y="2876550"/>
            <a:ext cx="690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Secret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Encryption/Symmetric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Cryptography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(Part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92" y="5501741"/>
            <a:ext cx="2066925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spc="-5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Fall 2023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931" y="6525259"/>
            <a:ext cx="61499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2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962892" y="651946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11736705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Encrypt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1720"/>
              </a:spcBef>
              <a:tabLst>
                <a:tab pos="244919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-e -in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117157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-K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i="1" spc="-5" dirty="0">
                <a:latin typeface="Arial"/>
                <a:cs typeface="Arial"/>
              </a:rPr>
              <a:t>Decrypt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75"/>
              </a:spcBef>
              <a:tabLst>
                <a:tab pos="223202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 </a:t>
            </a:r>
            <a:r>
              <a:rPr sz="2400" spc="-5" dirty="0">
                <a:latin typeface="Courier New"/>
                <a:cs typeface="Courier New"/>
              </a:rPr>
              <a:t>-d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new_output.txt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5504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4536947"/>
            <a:ext cx="4214489" cy="16901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8567" y="4869179"/>
            <a:ext cx="5752302" cy="1066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7155" y="5057622"/>
            <a:ext cx="1168908" cy="7150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10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11736705" cy="343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Encrypt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1720"/>
              </a:spcBef>
              <a:tabLst>
                <a:tab pos="244919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-e -in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117157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-K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i="1" spc="-5" dirty="0">
                <a:latin typeface="Arial"/>
                <a:cs typeface="Arial"/>
              </a:rPr>
              <a:t>Decrypt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75"/>
              </a:spcBef>
              <a:tabLst>
                <a:tab pos="223202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 </a:t>
            </a:r>
            <a:r>
              <a:rPr sz="2400" spc="-5" dirty="0">
                <a:latin typeface="Courier New"/>
                <a:cs typeface="Courier New"/>
              </a:rPr>
              <a:t>-d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new_output.txt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5504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Changing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key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used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decryption</a:t>
            </a:r>
            <a:r>
              <a:rPr sz="18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wont</a:t>
            </a:r>
            <a:r>
              <a:rPr sz="18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decrypt</a:t>
            </a:r>
            <a:r>
              <a:rPr sz="18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correctly!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338828"/>
            <a:ext cx="6825996" cy="20162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11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931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50" y="2351277"/>
            <a:ext cx="3249930" cy="2374900"/>
            <a:chOff x="527050" y="2351277"/>
            <a:chExt cx="3249930" cy="237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50" y="2609026"/>
              <a:ext cx="2581986" cy="1892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0225" y="2354452"/>
              <a:ext cx="3243580" cy="2368550"/>
            </a:xfrm>
            <a:custGeom>
              <a:avLst/>
              <a:gdLst/>
              <a:ahLst/>
              <a:cxnLst/>
              <a:rect l="l" t="t" r="r" b="b"/>
              <a:pathLst>
                <a:path w="3243579" h="2368550">
                  <a:moveTo>
                    <a:pt x="0" y="2368550"/>
                  </a:moveTo>
                  <a:lnTo>
                    <a:pt x="3243326" y="2368550"/>
                  </a:lnTo>
                  <a:lnTo>
                    <a:pt x="3243326" y="0"/>
                  </a:lnTo>
                  <a:lnTo>
                    <a:pt x="0" y="0"/>
                  </a:lnTo>
                  <a:lnTo>
                    <a:pt x="0" y="236855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2140" y="1884045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12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8582" y="2232786"/>
            <a:ext cx="454723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34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encrypting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images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the lab,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make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sure you use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.bmp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04775" marR="508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(You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jpg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png,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won’t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able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follow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steps 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next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slides)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931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50" y="2351277"/>
            <a:ext cx="3249930" cy="2374900"/>
            <a:chOff x="527050" y="2351277"/>
            <a:chExt cx="3249930" cy="237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50" y="2609026"/>
              <a:ext cx="2581986" cy="1892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0225" y="2354452"/>
              <a:ext cx="3243580" cy="2368550"/>
            </a:xfrm>
            <a:custGeom>
              <a:avLst/>
              <a:gdLst/>
              <a:ahLst/>
              <a:cxnLst/>
              <a:rect l="l" t="t" r="r" b="b"/>
              <a:pathLst>
                <a:path w="3243579" h="2368550">
                  <a:moveTo>
                    <a:pt x="0" y="2368550"/>
                  </a:moveTo>
                  <a:lnTo>
                    <a:pt x="3243326" y="2368550"/>
                  </a:lnTo>
                  <a:lnTo>
                    <a:pt x="3243326" y="0"/>
                  </a:lnTo>
                  <a:lnTo>
                    <a:pt x="0" y="0"/>
                  </a:lnTo>
                  <a:lnTo>
                    <a:pt x="0" y="236855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2140" y="1884045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13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1284" y="2232786"/>
            <a:ext cx="6383655" cy="395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9490" marR="14624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encrypting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images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the lab,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make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sure you use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99949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.bmp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092200" marR="85344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(You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jpg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png,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won’t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able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follow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steps 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next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slides)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BMP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5" dirty="0">
                <a:latin typeface="Arial MT"/>
                <a:cs typeface="Arial MT"/>
              </a:rPr>
              <a:t> files)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headers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Arial MT"/>
                <a:cs typeface="Arial MT"/>
              </a:rPr>
              <a:t>what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 </a:t>
            </a:r>
            <a:r>
              <a:rPr sz="1800" spc="-10" dirty="0">
                <a:latin typeface="Arial MT"/>
                <a:cs typeface="Arial MT"/>
              </a:rPr>
              <a:t>type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sequence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1s</a:t>
            </a:r>
            <a:r>
              <a:rPr sz="1800" dirty="0">
                <a:latin typeface="Arial MT"/>
                <a:cs typeface="Arial MT"/>
              </a:rPr>
              <a:t> is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Arial MT"/>
                <a:cs typeface="Arial MT"/>
              </a:rPr>
              <a:t>When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image,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header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endParaRPr sz="1800">
              <a:latin typeface="Arial MT"/>
              <a:cs typeface="Arial MT"/>
            </a:endParaRPr>
          </a:p>
          <a:p>
            <a:pPr marL="48895">
              <a:lnSpc>
                <a:spcPct val="100000"/>
              </a:lnSpc>
              <a:spcBef>
                <a:spcPts val="163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loads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Can't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display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6400" y="651946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5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07340" y="888238"/>
            <a:ext cx="931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7050" y="2351277"/>
            <a:ext cx="3249930" cy="2374900"/>
            <a:chOff x="527050" y="2351277"/>
            <a:chExt cx="3249930" cy="2374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50" y="2609026"/>
              <a:ext cx="2581986" cy="18926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0225" y="2354452"/>
              <a:ext cx="3243580" cy="2368550"/>
            </a:xfrm>
            <a:custGeom>
              <a:avLst/>
              <a:gdLst/>
              <a:ahLst/>
              <a:cxnLst/>
              <a:rect l="l" t="t" r="r" b="b"/>
              <a:pathLst>
                <a:path w="3243579" h="2368550">
                  <a:moveTo>
                    <a:pt x="0" y="2368550"/>
                  </a:moveTo>
                  <a:lnTo>
                    <a:pt x="3243326" y="2368550"/>
                  </a:lnTo>
                  <a:lnTo>
                    <a:pt x="3243326" y="0"/>
                  </a:lnTo>
                  <a:lnTo>
                    <a:pt x="0" y="0"/>
                  </a:lnTo>
                  <a:lnTo>
                    <a:pt x="0" y="236855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2140" y="1884045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9375" y="2120900"/>
            <a:ext cx="3404235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1001010011010101111011100101100010011100000101101100001110011011010111011100000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0010111100100101011011101111011011110111111111001101011101100110010100100010010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0100000100000000101000110101000101001010000001100100011000000110111110110000010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1110001000001100011011110111100010110000001000000111000100101100111110000001001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0000000010110110110010101101101110011111101111101111001000001011001000111001101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1000101010001001010100101010111100000011011011011100011101100100010111111011010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1110100000010011001001110000110011000101000100111110100011101001010000001100011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1001111111001100100101001000110010111101110111111000111000111101100011101101110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1101001111111101110011001011001001110010010010110001001000001010010100011010111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1000001011000100111000101000101001001010100101111011001110100111010010100000111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1011000000101010100110010101111110111111101110001000011001010101000101110000101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1101011111111111011100001110000010001000001001111001110011011100000101000011011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1100100001100111101111011100001001001010111110011110010011101100100010011100100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1101011001111001011000000011011111110111001010011000011001101110011101010100100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0101001001000011011100000110011000111001011111011001010101000010010101011000100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0010111111010000110111011110111011100101101001000001000011110110010100000110000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0110101101110011100100110010111011001000011000010111000101010010001011011000110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0010111000111110110101110010011101010110111110001001011010001010000110101010011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1101001001111111110110110100101001101100101010100111110001011101100101111111011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0110110000010101100111101100011100011111100010001010110111000011010100000011010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1011101010111101011101111110010111111110001011111001000011011110101110111100111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Arial MT"/>
                <a:cs typeface="Arial MT"/>
              </a:rPr>
              <a:t>0011000000011111000101110111010000001010101010101011110000111001011000100110101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1010000100110000001010101101101101110100100001000010001001111111111101010001101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0111101001101101111101101111100001101111011101101000110111011001100111101000110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1111101100111001001010101110011011111111001000111101000001110001010110011000110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1011001110011011111011000101011101101010000111011000111111000001110110000101001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1100110001001111100010011000100110011101111111000101011100100011101100101110101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1000101011011101100101010000100000111000100101010111000000111000010000101011110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0011000111010000111111111000101111100011011011001011101011000011110010111001101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0001000110001011000010100011101111100101011010110100001100010110100100101110001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1110111011001100101110111101110111110001101001001110100001010110100101110100101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100000110010111010100010000100101110001011111100111</a:t>
            </a:r>
            <a:endParaRPr sz="6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Arial MT"/>
                <a:cs typeface="Arial MT"/>
              </a:rPr>
              <a:t>Body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1180" y="1899030"/>
            <a:ext cx="3719195" cy="1422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90"/>
              </a:lnSpc>
            </a:pPr>
            <a:r>
              <a:rPr sz="1000" spc="-10" dirty="0">
                <a:latin typeface="Arial MT"/>
                <a:cs typeface="Arial MT"/>
              </a:rPr>
              <a:t>01011010101010111010110110110101010101010101010100101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2145" y="1808479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3190" y="2564892"/>
            <a:ext cx="4556805" cy="200101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023" y="6493560"/>
            <a:ext cx="961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 </a:t>
            </a:r>
            <a:r>
              <a:rPr sz="1800" spc="-5" dirty="0">
                <a:latin typeface="Arial MT"/>
                <a:cs typeface="Arial MT"/>
              </a:rPr>
              <a:t>arbitrarily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selected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 sequence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header…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would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actually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valid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header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4342" y="5734303"/>
            <a:ext cx="745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Fact: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54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BMP </a:t>
            </a: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header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931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870" y="2244598"/>
            <a:ext cx="1791335" cy="1311275"/>
            <a:chOff x="229870" y="2244598"/>
            <a:chExt cx="1791335" cy="1311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630" y="2389136"/>
              <a:ext cx="1418633" cy="10403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3045" y="2247773"/>
              <a:ext cx="1784985" cy="1304925"/>
            </a:xfrm>
            <a:custGeom>
              <a:avLst/>
              <a:gdLst/>
              <a:ahLst/>
              <a:cxnLst/>
              <a:rect l="l" t="t" r="r" b="b"/>
              <a:pathLst>
                <a:path w="1784985" h="1304925">
                  <a:moveTo>
                    <a:pt x="0" y="1304798"/>
                  </a:moveTo>
                  <a:lnTo>
                    <a:pt x="1784858" y="1304798"/>
                  </a:lnTo>
                  <a:lnTo>
                    <a:pt x="1784858" y="0"/>
                  </a:lnTo>
                  <a:lnTo>
                    <a:pt x="0" y="0"/>
                  </a:lnTo>
                  <a:lnTo>
                    <a:pt x="0" y="130479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701" y="1841372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794" y="2085594"/>
            <a:ext cx="340423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1001010011010101111011100101100010011100000101101100001110011011010111011100000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0010111100100101011011101111011011110111111111001101011101100110010100100010010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0100000100000000101000110101000101001010000001100100011000000110111110110000010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1110001000001100011011110111100010110000001000000111000100101100111110000001001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0000000010110110110010101101101110011111101111101111001000001011001000111001101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1000101010001001010100101010111100000011011011011100011101100100010111111011010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1110100000010011001001110000110011000101000100111110100011101001010000001100011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1001111111001100100101001000110010111101110111111000111000111101100011101101110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1101001111111101110011001011001001110010010010110001001000001010010100011010111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1000001011000100111000101000101001001010100101111011001110100111010010100000111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1011000000101010100110010101111110111111101110001000011001010101000101110000101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1101011111111111011100001110000010001000001001111001110011011100000101000011011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1100100001100111101111011100001001001010111110011110010011101100100010011100100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1101011001111001011000000011011111110111001010011000011001101110011101010100100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0101001001000011011100000110011000111001011111011001010101000010010101011000100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Arial MT"/>
                <a:cs typeface="Arial MT"/>
              </a:rPr>
              <a:t>0010111111010000110111011110111011100101101001000001000011110110010100000110000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0110101101110011100100110010111011001000011000010111000101010010001011011000110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0010111000111110110101110010011101010110111110001001011010001010000110101010011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1101001001111111110110110100101001101100101010100111110001011101100101111111011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0110110000010101100111101100011100011111100010001010110111000011010100000011010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1011101010111101011101111110010111111110001011111001000011011110101110111100111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0011000000011111000101110111010000001010101010101011110000111001011000100110101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1010000100110000001010101101101101110100100001000010001001111111111101010001101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0111101001101101111101101111100001101111011101101000110111011001100111101000110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1111101100111001001010101110011011111111001000111101000001110001010110011000110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1011001110011011111011000101011101101010000111011000111111000001110110000101001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1100110001001111100010011000100110011101111111000101011100100011101100101110101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1000101011011101100101010000100000111000100101010111000000111000010000101011110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0011000111010000111111111000101111100011011011001011101011000011110010111001101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0001000110001011000010100011101111100101011010110100001100010110100100101110001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1110111011001100101110111101110111110001101001001110100001010110100101110100101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100000110010111010100010000100101110001011111100111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8469" y="1856485"/>
            <a:ext cx="3719195" cy="1422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spc="-10" dirty="0">
                <a:latin typeface="Arial MT"/>
                <a:cs typeface="Arial MT"/>
              </a:rPr>
              <a:t>01011010101010111010110110110101010101010101010100101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31661" y="3417061"/>
            <a:ext cx="482600" cy="272415"/>
            <a:chOff x="5931661" y="3417061"/>
            <a:chExt cx="482600" cy="272415"/>
          </a:xfrm>
        </p:grpSpPr>
        <p:sp>
          <p:nvSpPr>
            <p:cNvPr id="11" name="object 11"/>
            <p:cNvSpPr/>
            <p:nvPr/>
          </p:nvSpPr>
          <p:spPr>
            <a:xfrm>
              <a:off x="5944361" y="3429761"/>
              <a:ext cx="457200" cy="247015"/>
            </a:xfrm>
            <a:custGeom>
              <a:avLst/>
              <a:gdLst/>
              <a:ahLst/>
              <a:cxnLst/>
              <a:rect l="l" t="t" r="r" b="b"/>
              <a:pathLst>
                <a:path w="457200" h="247014">
                  <a:moveTo>
                    <a:pt x="333755" y="0"/>
                  </a:moveTo>
                  <a:lnTo>
                    <a:pt x="333755" y="61722"/>
                  </a:lnTo>
                  <a:lnTo>
                    <a:pt x="0" y="61722"/>
                  </a:lnTo>
                  <a:lnTo>
                    <a:pt x="0" y="185165"/>
                  </a:lnTo>
                  <a:lnTo>
                    <a:pt x="333755" y="185165"/>
                  </a:lnTo>
                  <a:lnTo>
                    <a:pt x="333755" y="246887"/>
                  </a:lnTo>
                  <a:lnTo>
                    <a:pt x="457200" y="123443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4361" y="3429761"/>
              <a:ext cx="457200" cy="247015"/>
            </a:xfrm>
            <a:custGeom>
              <a:avLst/>
              <a:gdLst/>
              <a:ahLst/>
              <a:cxnLst/>
              <a:rect l="l" t="t" r="r" b="b"/>
              <a:pathLst>
                <a:path w="457200" h="247014">
                  <a:moveTo>
                    <a:pt x="0" y="61722"/>
                  </a:moveTo>
                  <a:lnTo>
                    <a:pt x="333755" y="61722"/>
                  </a:lnTo>
                  <a:lnTo>
                    <a:pt x="333755" y="0"/>
                  </a:lnTo>
                  <a:lnTo>
                    <a:pt x="457200" y="123443"/>
                  </a:lnTo>
                  <a:lnTo>
                    <a:pt x="333755" y="246887"/>
                  </a:lnTo>
                  <a:lnTo>
                    <a:pt x="333755" y="185165"/>
                  </a:lnTo>
                  <a:lnTo>
                    <a:pt x="0" y="185165"/>
                  </a:lnTo>
                  <a:lnTo>
                    <a:pt x="0" y="6172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625590" y="1960245"/>
          <a:ext cx="338836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392">
                <a:tc>
                  <a:txBody>
                    <a:bodyPr/>
                    <a:lstStyle/>
                    <a:p>
                      <a:pPr marL="635"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0011001010000001010010000010110000110100001111100101111010111010110000110110111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1000011111111010000010100000101101010000010110001110101010001001101001110001000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15">
                <a:tc>
                  <a:txBody>
                    <a:bodyPr/>
                    <a:lstStyle/>
                    <a:p>
                      <a:pPr marL="635" algn="ctr">
                        <a:lnSpc>
                          <a:spcPts val="61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0100010001101100111011001111001101010011100111010010011101110000001010001100001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4">
                <a:tc>
                  <a:txBody>
                    <a:bodyPr/>
                    <a:lstStyle/>
                    <a:p>
                      <a:pPr marL="635" algn="ctr">
                        <a:lnSpc>
                          <a:spcPts val="63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1010010011100000110000010100011001111010100011010110100111101010100011110010100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1001010001010010010001001010000110111100010110111010101011100011100011110010111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1000011011000011111001001101010100110011100100001101100000000001111101010110011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1101010110011111011100010000000111000000010100010010101010001110100110101110100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1111000110010000011111011111000101011010111101011010100000100110001010011001011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0001011101101001110001001010111110010110101011001111101000100011010011101100000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0111100001011011001001100100011110110110011000100111110100001001011010101110000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0000000100001111110011111110111010111000110010011011110111010101001001100000111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0100000101001000100011011010111010110111000000101100010011010111010011011100110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1110101011111101000001000001000111101101110111010001101000000101110000111101110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1110011000101100000100111111111101110001101111011111101101100010010100000100101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1001100110011001011110100101111101111110010111100001010100000000110100010100100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1101110110001101100111110010001011000101111111010010011001101100101010000011100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0296">
                <a:tc>
                  <a:txBody>
                    <a:bodyPr/>
                    <a:lstStyle/>
                    <a:p>
                      <a:pPr marL="635" algn="ctr">
                        <a:lnSpc>
                          <a:spcPts val="61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0010010010111110010011100111111010110101100111111010110100011010001010011100010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2583">
                <a:tc>
                  <a:txBody>
                    <a:bodyPr/>
                    <a:lstStyle/>
                    <a:p>
                      <a:pPr marL="635" algn="ctr">
                        <a:lnSpc>
                          <a:spcPts val="63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0001110110001000001110011011111110011000001010010100011011000011111111111000001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1110101001101101100110111101000010100101000100011100010100000100001110110010000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0100100000101000110111101101001011010000010011101110100001000100101111001000100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0110111110010100110001011001011110000111111011100101001011010011101011011110011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0110110000100100100010000010010100100000001000111110000100101101101011000101011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1010101000101101010011010000001100000111101101100000111010010100011111000110001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0110100110000000001000001110000101001010000101100000111111111110010000101111000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1001100000010101110000110110110110101001100010111011011101110011100011000010010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1100001010100111111011001000111010101100111111011110011110001010111110111010000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1111111111010101001011001011010101000100001110100011101101100001010001000001111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1101100100101001110010011101001101101100010110000111000001011110000010101011010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1000111010100111111100100001001011000110001110001000100001000011110011101000111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0010001100101000011000011111001111100111010110100100010101111001101101101010111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0100010110101110100111110011100000000001110111101110011111001110000000000111011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1101110011111001110000000000111011110111001111100111000000000011101111011100111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25590" y="4882386"/>
            <a:ext cx="1207770" cy="8953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690"/>
              </a:lnSpc>
            </a:pPr>
            <a:r>
              <a:rPr sz="600" spc="-5" dirty="0">
                <a:latin typeface="Arial MT"/>
                <a:cs typeface="Arial MT"/>
              </a:rPr>
              <a:t>1100111000000000011101111011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3652" y="1359789"/>
            <a:ext cx="3404235" cy="60452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R="170815" algn="ctr">
              <a:lnSpc>
                <a:spcPct val="100000"/>
              </a:lnSpc>
              <a:spcBef>
                <a:spcPts val="1360"/>
              </a:spcBef>
            </a:pPr>
            <a:r>
              <a:rPr sz="1800" spc="-5" dirty="0">
                <a:latin typeface="Arial MT"/>
                <a:cs typeface="Arial MT"/>
              </a:rPr>
              <a:t>enc.bmp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600" dirty="0">
                <a:latin typeface="Arial MT"/>
                <a:cs typeface="Arial MT"/>
              </a:rPr>
              <a:t>1000110010010111100001110110000110000111000111110110100000110000100111010001101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50754" y="1816100"/>
            <a:ext cx="1320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Header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 got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383" y="5620145"/>
            <a:ext cx="5904750" cy="68614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65303" y="5230813"/>
            <a:ext cx="11975465" cy="159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Step </a:t>
            </a:r>
            <a:r>
              <a:rPr sz="1800" dirty="0">
                <a:latin typeface="Arial MT"/>
                <a:cs typeface="Arial MT"/>
              </a:rPr>
              <a:t>2: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Frankenstein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OS</a:t>
            </a:r>
            <a:r>
              <a:rPr sz="1800" spc="-5" dirty="0">
                <a:latin typeface="Arial MT"/>
                <a:cs typeface="Arial MT"/>
              </a:rPr>
              <a:t> 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654304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54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original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(header)</a:t>
            </a:r>
            <a:endParaRPr sz="1800">
              <a:latin typeface="Arial MT"/>
              <a:cs typeface="Arial MT"/>
            </a:endParaRPr>
          </a:p>
          <a:p>
            <a:pPr marL="6512559" marR="135191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everything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54</a:t>
            </a:r>
            <a:r>
              <a:rPr sz="1800" spc="-7" baseline="25462" dirty="0">
                <a:latin typeface="Arial MT"/>
                <a:cs typeface="Arial MT"/>
              </a:rPr>
              <a:t>th</a:t>
            </a:r>
            <a:r>
              <a:rPr sz="1800" spc="254" baseline="25462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encrypted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(image)</a:t>
            </a:r>
            <a:endParaRPr sz="1800">
              <a:latin typeface="Arial MT"/>
              <a:cs typeface="Arial MT"/>
            </a:endParaRPr>
          </a:p>
          <a:p>
            <a:pPr marL="11683365">
              <a:lnSpc>
                <a:spcPct val="100000"/>
              </a:lnSpc>
              <a:spcBef>
                <a:spcPts val="690"/>
              </a:spcBef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15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9310370" cy="92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927100" algn="ctr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Courier New"/>
                <a:cs typeface="Courier New"/>
              </a:rPr>
              <a:t>final.bmp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870" y="2244598"/>
            <a:ext cx="1791335" cy="1311275"/>
            <a:chOff x="229870" y="2244598"/>
            <a:chExt cx="1791335" cy="1311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630" y="2389136"/>
              <a:ext cx="1418633" cy="10403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3045" y="2247773"/>
              <a:ext cx="1784985" cy="1304925"/>
            </a:xfrm>
            <a:custGeom>
              <a:avLst/>
              <a:gdLst/>
              <a:ahLst/>
              <a:cxnLst/>
              <a:rect l="l" t="t" r="r" b="b"/>
              <a:pathLst>
                <a:path w="1784985" h="1304925">
                  <a:moveTo>
                    <a:pt x="0" y="1304798"/>
                  </a:moveTo>
                  <a:lnTo>
                    <a:pt x="1784858" y="1304798"/>
                  </a:lnTo>
                  <a:lnTo>
                    <a:pt x="1784858" y="0"/>
                  </a:lnTo>
                  <a:lnTo>
                    <a:pt x="0" y="0"/>
                  </a:lnTo>
                  <a:lnTo>
                    <a:pt x="0" y="130479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701" y="1841372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0461" y="1922017"/>
            <a:ext cx="3719195" cy="1422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spc="-10" dirty="0">
                <a:latin typeface="Arial MT"/>
                <a:cs typeface="Arial MT"/>
              </a:rPr>
              <a:t>01011010101010111010110110110101010101010101010100101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6578" y="2132075"/>
            <a:ext cx="3378835" cy="3011805"/>
          </a:xfrm>
          <a:custGeom>
            <a:avLst/>
            <a:gdLst/>
            <a:ahLst/>
            <a:cxnLst/>
            <a:rect l="l" t="t" r="r" b="b"/>
            <a:pathLst>
              <a:path w="3378834" h="3011804">
                <a:moveTo>
                  <a:pt x="1194803" y="2926080"/>
                </a:moveTo>
                <a:lnTo>
                  <a:pt x="0" y="2926080"/>
                </a:lnTo>
                <a:lnTo>
                  <a:pt x="0" y="3011424"/>
                </a:lnTo>
                <a:lnTo>
                  <a:pt x="1194803" y="3011424"/>
                </a:lnTo>
                <a:lnTo>
                  <a:pt x="1194803" y="2926080"/>
                </a:lnTo>
                <a:close/>
              </a:path>
              <a:path w="3378834" h="3011804">
                <a:moveTo>
                  <a:pt x="3378708" y="2834640"/>
                </a:moveTo>
                <a:lnTo>
                  <a:pt x="0" y="2834640"/>
                </a:lnTo>
                <a:lnTo>
                  <a:pt x="0" y="2919984"/>
                </a:lnTo>
                <a:lnTo>
                  <a:pt x="3378708" y="2919984"/>
                </a:lnTo>
                <a:lnTo>
                  <a:pt x="3378708" y="2834640"/>
                </a:lnTo>
                <a:close/>
              </a:path>
              <a:path w="3378834" h="3011804">
                <a:moveTo>
                  <a:pt x="3378708" y="2743200"/>
                </a:moveTo>
                <a:lnTo>
                  <a:pt x="0" y="2743200"/>
                </a:lnTo>
                <a:lnTo>
                  <a:pt x="0" y="2828544"/>
                </a:lnTo>
                <a:lnTo>
                  <a:pt x="3378708" y="2828544"/>
                </a:lnTo>
                <a:lnTo>
                  <a:pt x="3378708" y="2743200"/>
                </a:lnTo>
                <a:close/>
              </a:path>
              <a:path w="3378834" h="3011804">
                <a:moveTo>
                  <a:pt x="3378708" y="2651760"/>
                </a:moveTo>
                <a:lnTo>
                  <a:pt x="0" y="2651760"/>
                </a:lnTo>
                <a:lnTo>
                  <a:pt x="0" y="2737104"/>
                </a:lnTo>
                <a:lnTo>
                  <a:pt x="3378708" y="2737104"/>
                </a:lnTo>
                <a:lnTo>
                  <a:pt x="3378708" y="2651760"/>
                </a:lnTo>
                <a:close/>
              </a:path>
              <a:path w="3378834" h="3011804">
                <a:moveTo>
                  <a:pt x="3378708" y="2560320"/>
                </a:moveTo>
                <a:lnTo>
                  <a:pt x="0" y="2560320"/>
                </a:lnTo>
                <a:lnTo>
                  <a:pt x="0" y="2645664"/>
                </a:lnTo>
                <a:lnTo>
                  <a:pt x="3378708" y="2645664"/>
                </a:lnTo>
                <a:lnTo>
                  <a:pt x="3378708" y="2560320"/>
                </a:lnTo>
                <a:close/>
              </a:path>
              <a:path w="3378834" h="3011804">
                <a:moveTo>
                  <a:pt x="3378708" y="2468880"/>
                </a:moveTo>
                <a:lnTo>
                  <a:pt x="0" y="2468880"/>
                </a:lnTo>
                <a:lnTo>
                  <a:pt x="0" y="2554224"/>
                </a:lnTo>
                <a:lnTo>
                  <a:pt x="3378708" y="2554224"/>
                </a:lnTo>
                <a:lnTo>
                  <a:pt x="3378708" y="2468880"/>
                </a:lnTo>
                <a:close/>
              </a:path>
              <a:path w="3378834" h="3011804">
                <a:moveTo>
                  <a:pt x="3378708" y="2377440"/>
                </a:moveTo>
                <a:lnTo>
                  <a:pt x="0" y="2377440"/>
                </a:lnTo>
                <a:lnTo>
                  <a:pt x="0" y="2462784"/>
                </a:lnTo>
                <a:lnTo>
                  <a:pt x="3378708" y="2462784"/>
                </a:lnTo>
                <a:lnTo>
                  <a:pt x="3378708" y="2377440"/>
                </a:lnTo>
                <a:close/>
              </a:path>
              <a:path w="3378834" h="3011804">
                <a:moveTo>
                  <a:pt x="3378708" y="2286000"/>
                </a:moveTo>
                <a:lnTo>
                  <a:pt x="0" y="2286000"/>
                </a:lnTo>
                <a:lnTo>
                  <a:pt x="0" y="2371344"/>
                </a:lnTo>
                <a:lnTo>
                  <a:pt x="3378708" y="2371344"/>
                </a:lnTo>
                <a:lnTo>
                  <a:pt x="3378708" y="2286000"/>
                </a:lnTo>
                <a:close/>
              </a:path>
              <a:path w="3378834" h="3011804">
                <a:moveTo>
                  <a:pt x="3378708" y="2194560"/>
                </a:moveTo>
                <a:lnTo>
                  <a:pt x="0" y="2194560"/>
                </a:lnTo>
                <a:lnTo>
                  <a:pt x="0" y="2279904"/>
                </a:lnTo>
                <a:lnTo>
                  <a:pt x="3378708" y="2279904"/>
                </a:lnTo>
                <a:lnTo>
                  <a:pt x="3378708" y="2194560"/>
                </a:lnTo>
                <a:close/>
              </a:path>
              <a:path w="3378834" h="3011804">
                <a:moveTo>
                  <a:pt x="3378708" y="2103120"/>
                </a:moveTo>
                <a:lnTo>
                  <a:pt x="0" y="2103120"/>
                </a:lnTo>
                <a:lnTo>
                  <a:pt x="0" y="2188464"/>
                </a:lnTo>
                <a:lnTo>
                  <a:pt x="3378708" y="2188464"/>
                </a:lnTo>
                <a:lnTo>
                  <a:pt x="3378708" y="2103120"/>
                </a:lnTo>
                <a:close/>
              </a:path>
              <a:path w="3378834" h="3011804">
                <a:moveTo>
                  <a:pt x="3378708" y="2011680"/>
                </a:moveTo>
                <a:lnTo>
                  <a:pt x="0" y="2011680"/>
                </a:lnTo>
                <a:lnTo>
                  <a:pt x="0" y="2097024"/>
                </a:lnTo>
                <a:lnTo>
                  <a:pt x="3378708" y="2097024"/>
                </a:lnTo>
                <a:lnTo>
                  <a:pt x="3378708" y="2011680"/>
                </a:lnTo>
                <a:close/>
              </a:path>
              <a:path w="3378834" h="3011804">
                <a:moveTo>
                  <a:pt x="3378708" y="1920240"/>
                </a:moveTo>
                <a:lnTo>
                  <a:pt x="0" y="1920240"/>
                </a:lnTo>
                <a:lnTo>
                  <a:pt x="0" y="2005584"/>
                </a:lnTo>
                <a:lnTo>
                  <a:pt x="3378708" y="2005584"/>
                </a:lnTo>
                <a:lnTo>
                  <a:pt x="3378708" y="1920240"/>
                </a:lnTo>
                <a:close/>
              </a:path>
              <a:path w="3378834" h="3011804">
                <a:moveTo>
                  <a:pt x="3378708" y="1828800"/>
                </a:moveTo>
                <a:lnTo>
                  <a:pt x="0" y="1828800"/>
                </a:lnTo>
                <a:lnTo>
                  <a:pt x="0" y="1914144"/>
                </a:lnTo>
                <a:lnTo>
                  <a:pt x="3378708" y="1914144"/>
                </a:lnTo>
                <a:lnTo>
                  <a:pt x="3378708" y="1828800"/>
                </a:lnTo>
                <a:close/>
              </a:path>
              <a:path w="3378834" h="3011804">
                <a:moveTo>
                  <a:pt x="3378708" y="1737360"/>
                </a:moveTo>
                <a:lnTo>
                  <a:pt x="0" y="1737360"/>
                </a:lnTo>
                <a:lnTo>
                  <a:pt x="0" y="1822704"/>
                </a:lnTo>
                <a:lnTo>
                  <a:pt x="3378708" y="1822704"/>
                </a:lnTo>
                <a:lnTo>
                  <a:pt x="3378708" y="1737360"/>
                </a:lnTo>
                <a:close/>
              </a:path>
              <a:path w="3378834" h="3011804">
                <a:moveTo>
                  <a:pt x="3378708" y="1645920"/>
                </a:moveTo>
                <a:lnTo>
                  <a:pt x="0" y="1645920"/>
                </a:lnTo>
                <a:lnTo>
                  <a:pt x="0" y="1731264"/>
                </a:lnTo>
                <a:lnTo>
                  <a:pt x="3378708" y="1731264"/>
                </a:lnTo>
                <a:lnTo>
                  <a:pt x="3378708" y="1645920"/>
                </a:lnTo>
                <a:close/>
              </a:path>
              <a:path w="3378834" h="3011804">
                <a:moveTo>
                  <a:pt x="3378708" y="1554480"/>
                </a:moveTo>
                <a:lnTo>
                  <a:pt x="0" y="1554480"/>
                </a:lnTo>
                <a:lnTo>
                  <a:pt x="0" y="1639824"/>
                </a:lnTo>
                <a:lnTo>
                  <a:pt x="3378708" y="1639824"/>
                </a:lnTo>
                <a:lnTo>
                  <a:pt x="3378708" y="1554480"/>
                </a:lnTo>
                <a:close/>
              </a:path>
              <a:path w="3378834" h="3011804">
                <a:moveTo>
                  <a:pt x="3378708" y="1463040"/>
                </a:moveTo>
                <a:lnTo>
                  <a:pt x="0" y="1463040"/>
                </a:lnTo>
                <a:lnTo>
                  <a:pt x="0" y="1548384"/>
                </a:lnTo>
                <a:lnTo>
                  <a:pt x="3378708" y="1548384"/>
                </a:lnTo>
                <a:lnTo>
                  <a:pt x="3378708" y="1463040"/>
                </a:lnTo>
                <a:close/>
              </a:path>
              <a:path w="3378834" h="3011804">
                <a:moveTo>
                  <a:pt x="3378708" y="1371600"/>
                </a:moveTo>
                <a:lnTo>
                  <a:pt x="0" y="1371600"/>
                </a:lnTo>
                <a:lnTo>
                  <a:pt x="0" y="1456956"/>
                </a:lnTo>
                <a:lnTo>
                  <a:pt x="3378708" y="1456956"/>
                </a:lnTo>
                <a:lnTo>
                  <a:pt x="3378708" y="1371600"/>
                </a:lnTo>
                <a:close/>
              </a:path>
              <a:path w="3378834" h="3011804">
                <a:moveTo>
                  <a:pt x="3378708" y="1280160"/>
                </a:moveTo>
                <a:lnTo>
                  <a:pt x="0" y="1280160"/>
                </a:lnTo>
                <a:lnTo>
                  <a:pt x="0" y="1365504"/>
                </a:lnTo>
                <a:lnTo>
                  <a:pt x="3378708" y="1365504"/>
                </a:lnTo>
                <a:lnTo>
                  <a:pt x="3378708" y="1280160"/>
                </a:lnTo>
                <a:close/>
              </a:path>
              <a:path w="3378834" h="3011804">
                <a:moveTo>
                  <a:pt x="3378708" y="1188720"/>
                </a:moveTo>
                <a:lnTo>
                  <a:pt x="0" y="1188720"/>
                </a:lnTo>
                <a:lnTo>
                  <a:pt x="0" y="1274064"/>
                </a:lnTo>
                <a:lnTo>
                  <a:pt x="3378708" y="1274064"/>
                </a:lnTo>
                <a:lnTo>
                  <a:pt x="3378708" y="1188720"/>
                </a:lnTo>
                <a:close/>
              </a:path>
              <a:path w="3378834" h="3011804">
                <a:moveTo>
                  <a:pt x="3378708" y="1097280"/>
                </a:moveTo>
                <a:lnTo>
                  <a:pt x="0" y="1097280"/>
                </a:lnTo>
                <a:lnTo>
                  <a:pt x="0" y="1182624"/>
                </a:lnTo>
                <a:lnTo>
                  <a:pt x="3378708" y="1182624"/>
                </a:lnTo>
                <a:lnTo>
                  <a:pt x="3378708" y="1097280"/>
                </a:lnTo>
                <a:close/>
              </a:path>
              <a:path w="3378834" h="3011804">
                <a:moveTo>
                  <a:pt x="3378708" y="1005840"/>
                </a:moveTo>
                <a:lnTo>
                  <a:pt x="0" y="1005840"/>
                </a:lnTo>
                <a:lnTo>
                  <a:pt x="0" y="1091184"/>
                </a:lnTo>
                <a:lnTo>
                  <a:pt x="3378708" y="1091184"/>
                </a:lnTo>
                <a:lnTo>
                  <a:pt x="3378708" y="1005840"/>
                </a:lnTo>
                <a:close/>
              </a:path>
              <a:path w="3378834" h="3011804">
                <a:moveTo>
                  <a:pt x="3378708" y="914400"/>
                </a:moveTo>
                <a:lnTo>
                  <a:pt x="0" y="914400"/>
                </a:lnTo>
                <a:lnTo>
                  <a:pt x="0" y="999744"/>
                </a:lnTo>
                <a:lnTo>
                  <a:pt x="3378708" y="999744"/>
                </a:lnTo>
                <a:lnTo>
                  <a:pt x="3378708" y="914400"/>
                </a:lnTo>
                <a:close/>
              </a:path>
              <a:path w="3378834" h="3011804">
                <a:moveTo>
                  <a:pt x="3378708" y="822960"/>
                </a:moveTo>
                <a:lnTo>
                  <a:pt x="0" y="822960"/>
                </a:lnTo>
                <a:lnTo>
                  <a:pt x="0" y="908304"/>
                </a:lnTo>
                <a:lnTo>
                  <a:pt x="3378708" y="908304"/>
                </a:lnTo>
                <a:lnTo>
                  <a:pt x="3378708" y="822960"/>
                </a:lnTo>
                <a:close/>
              </a:path>
              <a:path w="3378834" h="3011804">
                <a:moveTo>
                  <a:pt x="3378708" y="731520"/>
                </a:moveTo>
                <a:lnTo>
                  <a:pt x="0" y="731520"/>
                </a:lnTo>
                <a:lnTo>
                  <a:pt x="0" y="816864"/>
                </a:lnTo>
                <a:lnTo>
                  <a:pt x="3378708" y="816864"/>
                </a:lnTo>
                <a:lnTo>
                  <a:pt x="3378708" y="731520"/>
                </a:lnTo>
                <a:close/>
              </a:path>
              <a:path w="3378834" h="3011804">
                <a:moveTo>
                  <a:pt x="3378708" y="640080"/>
                </a:moveTo>
                <a:lnTo>
                  <a:pt x="0" y="640080"/>
                </a:lnTo>
                <a:lnTo>
                  <a:pt x="0" y="725424"/>
                </a:lnTo>
                <a:lnTo>
                  <a:pt x="3378708" y="725424"/>
                </a:lnTo>
                <a:lnTo>
                  <a:pt x="3378708" y="640080"/>
                </a:lnTo>
                <a:close/>
              </a:path>
              <a:path w="3378834" h="3011804">
                <a:moveTo>
                  <a:pt x="3378708" y="548640"/>
                </a:moveTo>
                <a:lnTo>
                  <a:pt x="0" y="548640"/>
                </a:lnTo>
                <a:lnTo>
                  <a:pt x="0" y="633984"/>
                </a:lnTo>
                <a:lnTo>
                  <a:pt x="3378708" y="633984"/>
                </a:lnTo>
                <a:lnTo>
                  <a:pt x="3378708" y="548640"/>
                </a:lnTo>
                <a:close/>
              </a:path>
              <a:path w="3378834" h="3011804">
                <a:moveTo>
                  <a:pt x="3378708" y="457200"/>
                </a:moveTo>
                <a:lnTo>
                  <a:pt x="0" y="457200"/>
                </a:lnTo>
                <a:lnTo>
                  <a:pt x="0" y="542544"/>
                </a:lnTo>
                <a:lnTo>
                  <a:pt x="3378708" y="542544"/>
                </a:lnTo>
                <a:lnTo>
                  <a:pt x="3378708" y="457200"/>
                </a:lnTo>
                <a:close/>
              </a:path>
              <a:path w="3378834" h="3011804">
                <a:moveTo>
                  <a:pt x="3378708" y="365760"/>
                </a:moveTo>
                <a:lnTo>
                  <a:pt x="0" y="365760"/>
                </a:lnTo>
                <a:lnTo>
                  <a:pt x="0" y="451104"/>
                </a:lnTo>
                <a:lnTo>
                  <a:pt x="3378708" y="451104"/>
                </a:lnTo>
                <a:lnTo>
                  <a:pt x="3378708" y="365760"/>
                </a:lnTo>
                <a:close/>
              </a:path>
              <a:path w="3378834" h="3011804">
                <a:moveTo>
                  <a:pt x="3378708" y="274320"/>
                </a:moveTo>
                <a:lnTo>
                  <a:pt x="0" y="274320"/>
                </a:lnTo>
                <a:lnTo>
                  <a:pt x="0" y="359664"/>
                </a:lnTo>
                <a:lnTo>
                  <a:pt x="3378708" y="359664"/>
                </a:lnTo>
                <a:lnTo>
                  <a:pt x="3378708" y="274320"/>
                </a:lnTo>
                <a:close/>
              </a:path>
              <a:path w="3378834" h="3011804">
                <a:moveTo>
                  <a:pt x="3378708" y="182880"/>
                </a:moveTo>
                <a:lnTo>
                  <a:pt x="0" y="182880"/>
                </a:lnTo>
                <a:lnTo>
                  <a:pt x="0" y="268224"/>
                </a:lnTo>
                <a:lnTo>
                  <a:pt x="3378708" y="268224"/>
                </a:lnTo>
                <a:lnTo>
                  <a:pt x="3378708" y="182880"/>
                </a:lnTo>
                <a:close/>
              </a:path>
              <a:path w="3378834" h="3011804">
                <a:moveTo>
                  <a:pt x="3378708" y="91440"/>
                </a:moveTo>
                <a:lnTo>
                  <a:pt x="0" y="91440"/>
                </a:lnTo>
                <a:lnTo>
                  <a:pt x="0" y="176784"/>
                </a:lnTo>
                <a:lnTo>
                  <a:pt x="3378708" y="176784"/>
                </a:lnTo>
                <a:lnTo>
                  <a:pt x="3378708" y="91440"/>
                </a:lnTo>
                <a:close/>
              </a:path>
              <a:path w="3378834" h="3011804">
                <a:moveTo>
                  <a:pt x="3378708" y="0"/>
                </a:moveTo>
                <a:lnTo>
                  <a:pt x="0" y="0"/>
                </a:lnTo>
                <a:lnTo>
                  <a:pt x="0" y="85344"/>
                </a:lnTo>
                <a:lnTo>
                  <a:pt x="3378708" y="85344"/>
                </a:lnTo>
                <a:lnTo>
                  <a:pt x="337870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4513" y="2110866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0011001010000001010010000010110000110100001111100101111010111010110000110110111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4513" y="2202307"/>
            <a:ext cx="340423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1000011111111010000010100000101101010000010110001110101010001001101001110001000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0100010001101100111011001111001101010011100111010010011101110000001010001100001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1010010011100000110000010100011001111010100011010110100111101010100011110010100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1001010001010010010001001010000110111100010110111010101011100011100011110010111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1000011011000011111001001101010100110011100100001101100000000001111101010110011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1101010110011111011100010000000111000000010100010010101010001110100110101110100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1111000110010000011111011111000101011010111101011010100000100110001010011001011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0001011101101001110001001010111110010110101011001111101000100011010011101100000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0111100001011011001001100100011110110110011000100111110100001001011010101110000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0000000100001111110011111110111010111000110010011011110111010101001001100000111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0100000101001000100011011010111010110111000000101100010011010111010011011100110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1110101011111101000001000001000111101101110111010001101000000101110000111101110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1110011000101100000100111111111101110001101111011111101101100010010100000100101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1001100110011001011110100101111101111110010111100001010100000000110100010100100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1101110110001101100111110010001011000101111111010010011001101100101010000011100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0010010010111110010011100111111010110101100111111010110100011010001010011100010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0001110110001000001110011011111110011000001010010100011011000011111111111000001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1110101001101101100110111101000010100101000100011100010100000100001110110010000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0100100000101000110111101101001011010000010011101110100001000100101111001000100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0110111110010100110001011001011110000111111011100101001011010011101011011110011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0110110000100100100010000010010100100000001000111110000100101101101011000101011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Arial MT"/>
                <a:cs typeface="Arial MT"/>
              </a:rPr>
              <a:t>1010101000101101010011010000001100000111101101100000111010010100011111000110001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0110100110000000001000001110000101001010000101100000111111111110010000101111000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1001100000010101110000110110110110101001100010111011011101110011100011000010010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1100001010100111111011001000111010101100111111011110011110001010111110111010000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1111111111010101001011001011010101000100001110100011101101100001010001000001111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1101100100101001110010011101001101101100010110000111000001011110000010101011010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13" y="4671821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1000111010100111111100100001001011000110001110001000100001000011110011101000111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4513" y="4763261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0010001100101000011000011111001111100111010110100100010101111001101101101010111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4513" y="4854702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0100010110101110100111110011100000000001110111101110011111001110000000000111011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4513" y="4946142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1101110011111001110000000000111011110111001111100111000000000011101111011100111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4513" y="5037582"/>
            <a:ext cx="12204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Arial MT"/>
                <a:cs typeface="Arial MT"/>
              </a:rPr>
              <a:t>1100111000000000011101111011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383" y="5620145"/>
            <a:ext cx="5904750" cy="68614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7004" y="1916429"/>
            <a:ext cx="3377969" cy="15457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39100" y="2129027"/>
            <a:ext cx="3572255" cy="259994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766429" y="4709236"/>
            <a:ext cx="234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Our</a:t>
            </a:r>
            <a:r>
              <a:rPr sz="1800" spc="-10" dirty="0">
                <a:latin typeface="Arial MT"/>
                <a:cs typeface="Arial MT"/>
              </a:rPr>
              <a:t> encrypted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image!!!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303" y="5230813"/>
            <a:ext cx="11975465" cy="159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Step </a:t>
            </a:r>
            <a:r>
              <a:rPr sz="1800" dirty="0">
                <a:latin typeface="Arial MT"/>
                <a:cs typeface="Arial MT"/>
              </a:rPr>
              <a:t>2: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Frankenstein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OS</a:t>
            </a:r>
            <a:r>
              <a:rPr sz="1800" spc="-5" dirty="0">
                <a:latin typeface="Arial MT"/>
                <a:cs typeface="Arial MT"/>
              </a:rPr>
              <a:t> 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654304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54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original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(header)</a:t>
            </a:r>
            <a:endParaRPr sz="1800">
              <a:latin typeface="Arial MT"/>
              <a:cs typeface="Arial MT"/>
            </a:endParaRPr>
          </a:p>
          <a:p>
            <a:pPr marL="6512559" marR="135191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everything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54</a:t>
            </a:r>
            <a:r>
              <a:rPr sz="1800" spc="-7" baseline="25462" dirty="0">
                <a:latin typeface="Arial MT"/>
                <a:cs typeface="Arial MT"/>
              </a:rPr>
              <a:t>th</a:t>
            </a:r>
            <a:r>
              <a:rPr sz="1800" spc="254" baseline="25462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encrypted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(image)</a:t>
            </a:r>
            <a:endParaRPr sz="1800">
              <a:latin typeface="Arial MT"/>
              <a:cs typeface="Arial MT"/>
            </a:endParaRPr>
          </a:p>
          <a:p>
            <a:pPr marL="11683365">
              <a:lnSpc>
                <a:spcPct val="100000"/>
              </a:lnSpc>
              <a:spcBef>
                <a:spcPts val="690"/>
              </a:spcBef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16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212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Why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does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suck?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870" y="2244598"/>
            <a:ext cx="5491480" cy="4013200"/>
            <a:chOff x="229870" y="2244598"/>
            <a:chExt cx="5491480" cy="4013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21" y="2676704"/>
              <a:ext cx="4370170" cy="32052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3045" y="2247773"/>
              <a:ext cx="5485130" cy="4006850"/>
            </a:xfrm>
            <a:custGeom>
              <a:avLst/>
              <a:gdLst/>
              <a:ahLst/>
              <a:cxnLst/>
              <a:rect l="l" t="t" r="r" b="b"/>
              <a:pathLst>
                <a:path w="5485130" h="4006850">
                  <a:moveTo>
                    <a:pt x="0" y="4006850"/>
                  </a:moveTo>
                  <a:lnTo>
                    <a:pt x="5485130" y="4006850"/>
                  </a:lnTo>
                  <a:lnTo>
                    <a:pt x="5485130" y="0"/>
                  </a:lnTo>
                  <a:lnTo>
                    <a:pt x="0" y="0"/>
                  </a:lnTo>
                  <a:lnTo>
                    <a:pt x="0" y="40068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701" y="1841372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3065" y="2128837"/>
            <a:ext cx="7793990" cy="4277360"/>
            <a:chOff x="143065" y="2128837"/>
            <a:chExt cx="7793990" cy="4277360"/>
          </a:xfrm>
        </p:grpSpPr>
        <p:sp>
          <p:nvSpPr>
            <p:cNvPr id="9" name="object 9"/>
            <p:cNvSpPr/>
            <p:nvPr/>
          </p:nvSpPr>
          <p:spPr>
            <a:xfrm>
              <a:off x="147828" y="2133600"/>
              <a:ext cx="5725160" cy="4267835"/>
            </a:xfrm>
            <a:custGeom>
              <a:avLst/>
              <a:gdLst/>
              <a:ahLst/>
              <a:cxnLst/>
              <a:rect l="l" t="t" r="r" b="b"/>
              <a:pathLst>
                <a:path w="5725160" h="4267835">
                  <a:moveTo>
                    <a:pt x="1523" y="304800"/>
                  </a:moveTo>
                  <a:lnTo>
                    <a:pt x="5719064" y="304800"/>
                  </a:lnTo>
                </a:path>
                <a:path w="5725160" h="4267835">
                  <a:moveTo>
                    <a:pt x="1523" y="457200"/>
                  </a:moveTo>
                  <a:lnTo>
                    <a:pt x="5719064" y="457200"/>
                  </a:lnTo>
                </a:path>
                <a:path w="5725160" h="4267835">
                  <a:moveTo>
                    <a:pt x="4571" y="609600"/>
                  </a:moveTo>
                  <a:lnTo>
                    <a:pt x="5722112" y="609600"/>
                  </a:lnTo>
                </a:path>
                <a:path w="5725160" h="4267835">
                  <a:moveTo>
                    <a:pt x="4571" y="762000"/>
                  </a:moveTo>
                  <a:lnTo>
                    <a:pt x="5722112" y="762000"/>
                  </a:lnTo>
                </a:path>
                <a:path w="5725160" h="4267835">
                  <a:moveTo>
                    <a:pt x="1523" y="914400"/>
                  </a:moveTo>
                  <a:lnTo>
                    <a:pt x="5719064" y="914400"/>
                  </a:lnTo>
                </a:path>
                <a:path w="5725160" h="4267835">
                  <a:moveTo>
                    <a:pt x="4571" y="1066800"/>
                  </a:moveTo>
                  <a:lnTo>
                    <a:pt x="5722112" y="1066800"/>
                  </a:lnTo>
                </a:path>
                <a:path w="5725160" h="4267835">
                  <a:moveTo>
                    <a:pt x="4571" y="1219200"/>
                  </a:moveTo>
                  <a:lnTo>
                    <a:pt x="5722112" y="1219200"/>
                  </a:lnTo>
                </a:path>
                <a:path w="5725160" h="4267835">
                  <a:moveTo>
                    <a:pt x="7619" y="1371600"/>
                  </a:moveTo>
                  <a:lnTo>
                    <a:pt x="5725160" y="1371600"/>
                  </a:lnTo>
                </a:path>
                <a:path w="5725160" h="4267835">
                  <a:moveTo>
                    <a:pt x="7619" y="1524000"/>
                  </a:moveTo>
                  <a:lnTo>
                    <a:pt x="5725160" y="1524000"/>
                  </a:lnTo>
                </a:path>
                <a:path w="5725160" h="4267835">
                  <a:moveTo>
                    <a:pt x="4571" y="1676400"/>
                  </a:moveTo>
                  <a:lnTo>
                    <a:pt x="5722112" y="1676400"/>
                  </a:lnTo>
                </a:path>
                <a:path w="5725160" h="4267835">
                  <a:moveTo>
                    <a:pt x="4571" y="1828800"/>
                  </a:moveTo>
                  <a:lnTo>
                    <a:pt x="5722112" y="1828800"/>
                  </a:lnTo>
                </a:path>
                <a:path w="5725160" h="4267835">
                  <a:moveTo>
                    <a:pt x="4571" y="1981200"/>
                  </a:moveTo>
                  <a:lnTo>
                    <a:pt x="5722112" y="1981200"/>
                  </a:lnTo>
                </a:path>
                <a:path w="5725160" h="4267835">
                  <a:moveTo>
                    <a:pt x="7619" y="2133600"/>
                  </a:moveTo>
                  <a:lnTo>
                    <a:pt x="5725160" y="2133600"/>
                  </a:lnTo>
                </a:path>
                <a:path w="5725160" h="4267835">
                  <a:moveTo>
                    <a:pt x="7619" y="2286000"/>
                  </a:moveTo>
                  <a:lnTo>
                    <a:pt x="5725160" y="2286000"/>
                  </a:lnTo>
                </a:path>
                <a:path w="5725160" h="4267835">
                  <a:moveTo>
                    <a:pt x="4571" y="2438400"/>
                  </a:moveTo>
                  <a:lnTo>
                    <a:pt x="5722112" y="2438400"/>
                  </a:lnTo>
                </a:path>
                <a:path w="5725160" h="4267835">
                  <a:moveTo>
                    <a:pt x="0" y="2590800"/>
                  </a:moveTo>
                  <a:lnTo>
                    <a:pt x="5717540" y="2590800"/>
                  </a:lnTo>
                </a:path>
                <a:path w="5725160" h="4267835">
                  <a:moveTo>
                    <a:pt x="0" y="2743200"/>
                  </a:moveTo>
                  <a:lnTo>
                    <a:pt x="5717540" y="2743200"/>
                  </a:lnTo>
                </a:path>
                <a:path w="5725160" h="4267835">
                  <a:moveTo>
                    <a:pt x="1523" y="2895600"/>
                  </a:moveTo>
                  <a:lnTo>
                    <a:pt x="5719064" y="2895600"/>
                  </a:lnTo>
                </a:path>
                <a:path w="5725160" h="4267835">
                  <a:moveTo>
                    <a:pt x="1523" y="3048000"/>
                  </a:moveTo>
                  <a:lnTo>
                    <a:pt x="5719064" y="3048000"/>
                  </a:lnTo>
                </a:path>
                <a:path w="5725160" h="4267835">
                  <a:moveTo>
                    <a:pt x="0" y="3200400"/>
                  </a:moveTo>
                  <a:lnTo>
                    <a:pt x="5717540" y="3200400"/>
                  </a:lnTo>
                </a:path>
                <a:path w="5725160" h="4267835">
                  <a:moveTo>
                    <a:pt x="4571" y="3352800"/>
                  </a:moveTo>
                  <a:lnTo>
                    <a:pt x="5722112" y="3352800"/>
                  </a:lnTo>
                </a:path>
                <a:path w="5725160" h="4267835">
                  <a:moveTo>
                    <a:pt x="4571" y="3505200"/>
                  </a:moveTo>
                  <a:lnTo>
                    <a:pt x="5722112" y="3505200"/>
                  </a:lnTo>
                </a:path>
                <a:path w="5725160" h="4267835">
                  <a:moveTo>
                    <a:pt x="7619" y="3657600"/>
                  </a:moveTo>
                  <a:lnTo>
                    <a:pt x="5725160" y="3657600"/>
                  </a:lnTo>
                </a:path>
                <a:path w="5725160" h="4267835">
                  <a:moveTo>
                    <a:pt x="7619" y="3810000"/>
                  </a:moveTo>
                  <a:lnTo>
                    <a:pt x="5725160" y="3810000"/>
                  </a:lnTo>
                </a:path>
                <a:path w="5725160" h="4267835">
                  <a:moveTo>
                    <a:pt x="4571" y="3962400"/>
                  </a:moveTo>
                  <a:lnTo>
                    <a:pt x="5722112" y="3962400"/>
                  </a:lnTo>
                </a:path>
                <a:path w="5725160" h="4267835">
                  <a:moveTo>
                    <a:pt x="233172" y="6096"/>
                  </a:moveTo>
                  <a:lnTo>
                    <a:pt x="233172" y="4261358"/>
                  </a:lnTo>
                </a:path>
                <a:path w="5725160" h="4267835">
                  <a:moveTo>
                    <a:pt x="385572" y="0"/>
                  </a:moveTo>
                  <a:lnTo>
                    <a:pt x="385572" y="4255262"/>
                  </a:lnTo>
                </a:path>
                <a:path w="5725160" h="4267835">
                  <a:moveTo>
                    <a:pt x="537972" y="12191"/>
                  </a:moveTo>
                  <a:lnTo>
                    <a:pt x="537972" y="4267454"/>
                  </a:lnTo>
                </a:path>
                <a:path w="5725160" h="4267835">
                  <a:moveTo>
                    <a:pt x="690372" y="0"/>
                  </a:moveTo>
                  <a:lnTo>
                    <a:pt x="690372" y="4255262"/>
                  </a:lnTo>
                </a:path>
                <a:path w="5725160" h="4267835">
                  <a:moveTo>
                    <a:pt x="842772" y="0"/>
                  </a:moveTo>
                  <a:lnTo>
                    <a:pt x="842772" y="4255262"/>
                  </a:lnTo>
                </a:path>
                <a:path w="5725160" h="4267835">
                  <a:moveTo>
                    <a:pt x="995172" y="0"/>
                  </a:moveTo>
                  <a:lnTo>
                    <a:pt x="995172" y="4255262"/>
                  </a:lnTo>
                </a:path>
                <a:path w="5725160" h="4267835">
                  <a:moveTo>
                    <a:pt x="1147572" y="0"/>
                  </a:moveTo>
                  <a:lnTo>
                    <a:pt x="1147572" y="4255262"/>
                  </a:lnTo>
                </a:path>
                <a:path w="5725160" h="4267835">
                  <a:moveTo>
                    <a:pt x="1299972" y="0"/>
                  </a:moveTo>
                  <a:lnTo>
                    <a:pt x="1299972" y="4255262"/>
                  </a:lnTo>
                </a:path>
                <a:path w="5725160" h="4267835">
                  <a:moveTo>
                    <a:pt x="1452372" y="0"/>
                  </a:moveTo>
                  <a:lnTo>
                    <a:pt x="1452372" y="4255262"/>
                  </a:lnTo>
                </a:path>
                <a:path w="5725160" h="4267835">
                  <a:moveTo>
                    <a:pt x="1604772" y="6096"/>
                  </a:moveTo>
                  <a:lnTo>
                    <a:pt x="1604772" y="4261358"/>
                  </a:lnTo>
                </a:path>
                <a:path w="5725160" h="4267835">
                  <a:moveTo>
                    <a:pt x="1757172" y="0"/>
                  </a:moveTo>
                  <a:lnTo>
                    <a:pt x="1757172" y="4255262"/>
                  </a:lnTo>
                </a:path>
                <a:path w="5725160" h="4267835">
                  <a:moveTo>
                    <a:pt x="1909572" y="12191"/>
                  </a:moveTo>
                  <a:lnTo>
                    <a:pt x="1909572" y="4267454"/>
                  </a:lnTo>
                </a:path>
                <a:path w="5725160" h="4267835">
                  <a:moveTo>
                    <a:pt x="2061972" y="0"/>
                  </a:moveTo>
                  <a:lnTo>
                    <a:pt x="2061972" y="4255262"/>
                  </a:lnTo>
                </a:path>
                <a:path w="5725160" h="4267835">
                  <a:moveTo>
                    <a:pt x="2214372" y="0"/>
                  </a:moveTo>
                  <a:lnTo>
                    <a:pt x="2214372" y="4255262"/>
                  </a:lnTo>
                </a:path>
                <a:path w="5725160" h="4267835">
                  <a:moveTo>
                    <a:pt x="2366772" y="0"/>
                  </a:moveTo>
                  <a:lnTo>
                    <a:pt x="2366772" y="4255262"/>
                  </a:lnTo>
                </a:path>
                <a:path w="5725160" h="4267835">
                  <a:moveTo>
                    <a:pt x="2519172" y="0"/>
                  </a:moveTo>
                  <a:lnTo>
                    <a:pt x="2519172" y="4255262"/>
                  </a:lnTo>
                </a:path>
                <a:path w="5725160" h="4267835">
                  <a:moveTo>
                    <a:pt x="2671572" y="0"/>
                  </a:moveTo>
                  <a:lnTo>
                    <a:pt x="2671572" y="4255262"/>
                  </a:lnTo>
                </a:path>
                <a:path w="5725160" h="4267835">
                  <a:moveTo>
                    <a:pt x="2823972" y="0"/>
                  </a:moveTo>
                  <a:lnTo>
                    <a:pt x="2823972" y="4255262"/>
                  </a:lnTo>
                </a:path>
                <a:path w="5725160" h="4267835">
                  <a:moveTo>
                    <a:pt x="2976372" y="6096"/>
                  </a:moveTo>
                  <a:lnTo>
                    <a:pt x="2976372" y="4261358"/>
                  </a:lnTo>
                </a:path>
                <a:path w="5725160" h="4267835">
                  <a:moveTo>
                    <a:pt x="3128772" y="0"/>
                  </a:moveTo>
                  <a:lnTo>
                    <a:pt x="3128772" y="4255262"/>
                  </a:lnTo>
                </a:path>
                <a:path w="5725160" h="4267835">
                  <a:moveTo>
                    <a:pt x="3281172" y="12191"/>
                  </a:moveTo>
                  <a:lnTo>
                    <a:pt x="3281172" y="4267454"/>
                  </a:lnTo>
                </a:path>
                <a:path w="5725160" h="4267835">
                  <a:moveTo>
                    <a:pt x="3433572" y="0"/>
                  </a:moveTo>
                  <a:lnTo>
                    <a:pt x="3433572" y="4255262"/>
                  </a:lnTo>
                </a:path>
                <a:path w="5725160" h="4267835">
                  <a:moveTo>
                    <a:pt x="3585972" y="0"/>
                  </a:moveTo>
                  <a:lnTo>
                    <a:pt x="3585972" y="4255262"/>
                  </a:lnTo>
                </a:path>
                <a:path w="5725160" h="4267835">
                  <a:moveTo>
                    <a:pt x="3738372" y="0"/>
                  </a:moveTo>
                  <a:lnTo>
                    <a:pt x="3738372" y="4255262"/>
                  </a:lnTo>
                </a:path>
                <a:path w="5725160" h="4267835">
                  <a:moveTo>
                    <a:pt x="3890772" y="0"/>
                  </a:moveTo>
                  <a:lnTo>
                    <a:pt x="3890772" y="4255262"/>
                  </a:lnTo>
                </a:path>
                <a:path w="5725160" h="4267835">
                  <a:moveTo>
                    <a:pt x="4043172" y="0"/>
                  </a:moveTo>
                  <a:lnTo>
                    <a:pt x="4043172" y="4255262"/>
                  </a:lnTo>
                </a:path>
                <a:path w="5725160" h="4267835">
                  <a:moveTo>
                    <a:pt x="4195572" y="0"/>
                  </a:moveTo>
                  <a:lnTo>
                    <a:pt x="4195572" y="4255262"/>
                  </a:lnTo>
                </a:path>
                <a:path w="5725160" h="4267835">
                  <a:moveTo>
                    <a:pt x="4347972" y="6096"/>
                  </a:moveTo>
                  <a:lnTo>
                    <a:pt x="4347972" y="4261358"/>
                  </a:lnTo>
                </a:path>
                <a:path w="5725160" h="4267835">
                  <a:moveTo>
                    <a:pt x="4500372" y="0"/>
                  </a:moveTo>
                  <a:lnTo>
                    <a:pt x="4500372" y="4255262"/>
                  </a:lnTo>
                </a:path>
                <a:path w="5725160" h="4267835">
                  <a:moveTo>
                    <a:pt x="4652772" y="12191"/>
                  </a:moveTo>
                  <a:lnTo>
                    <a:pt x="4652772" y="4267454"/>
                  </a:lnTo>
                </a:path>
                <a:path w="5725160" h="4267835">
                  <a:moveTo>
                    <a:pt x="4805172" y="0"/>
                  </a:moveTo>
                  <a:lnTo>
                    <a:pt x="4805172" y="4255262"/>
                  </a:lnTo>
                </a:path>
                <a:path w="5725160" h="4267835">
                  <a:moveTo>
                    <a:pt x="4957572" y="0"/>
                  </a:moveTo>
                  <a:lnTo>
                    <a:pt x="4957572" y="4255262"/>
                  </a:lnTo>
                </a:path>
                <a:path w="5725160" h="4267835">
                  <a:moveTo>
                    <a:pt x="5109972" y="0"/>
                  </a:moveTo>
                  <a:lnTo>
                    <a:pt x="5109972" y="4255262"/>
                  </a:lnTo>
                </a:path>
                <a:path w="5725160" h="4267835">
                  <a:moveTo>
                    <a:pt x="5262372" y="0"/>
                  </a:moveTo>
                  <a:lnTo>
                    <a:pt x="5262372" y="4255262"/>
                  </a:lnTo>
                </a:path>
                <a:path w="5725160" h="4267835">
                  <a:moveTo>
                    <a:pt x="5414772" y="0"/>
                  </a:moveTo>
                  <a:lnTo>
                    <a:pt x="5414772" y="4255262"/>
                  </a:lnTo>
                </a:path>
                <a:path w="5725160" h="4267835">
                  <a:moveTo>
                    <a:pt x="5567172" y="0"/>
                  </a:moveTo>
                  <a:lnTo>
                    <a:pt x="5567172" y="42552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1486" y="2707386"/>
              <a:ext cx="2893060" cy="1370330"/>
            </a:xfrm>
            <a:custGeom>
              <a:avLst/>
              <a:gdLst/>
              <a:ahLst/>
              <a:cxnLst/>
              <a:rect l="l" t="t" r="r" b="b"/>
              <a:pathLst>
                <a:path w="2893059" h="1370329">
                  <a:moveTo>
                    <a:pt x="1980564" y="0"/>
                  </a:moveTo>
                  <a:lnTo>
                    <a:pt x="1534921" y="275463"/>
                  </a:lnTo>
                  <a:lnTo>
                    <a:pt x="1301877" y="119634"/>
                  </a:lnTo>
                  <a:lnTo>
                    <a:pt x="1144904" y="404749"/>
                  </a:lnTo>
                  <a:lnTo>
                    <a:pt x="602868" y="229869"/>
                  </a:lnTo>
                  <a:lnTo>
                    <a:pt x="719327" y="495808"/>
                  </a:lnTo>
                  <a:lnTo>
                    <a:pt x="156972" y="524510"/>
                  </a:lnTo>
                  <a:lnTo>
                    <a:pt x="526923" y="735329"/>
                  </a:lnTo>
                  <a:lnTo>
                    <a:pt x="0" y="816737"/>
                  </a:lnTo>
                  <a:lnTo>
                    <a:pt x="445897" y="974851"/>
                  </a:lnTo>
                  <a:lnTo>
                    <a:pt x="172085" y="1130681"/>
                  </a:lnTo>
                  <a:lnTo>
                    <a:pt x="643509" y="1156970"/>
                  </a:lnTo>
                  <a:lnTo>
                    <a:pt x="658494" y="1370076"/>
                  </a:lnTo>
                  <a:lnTo>
                    <a:pt x="1007999" y="1149603"/>
                  </a:lnTo>
                  <a:lnTo>
                    <a:pt x="1165098" y="1250314"/>
                  </a:lnTo>
                  <a:lnTo>
                    <a:pt x="1321942" y="1101725"/>
                  </a:lnTo>
                  <a:lnTo>
                    <a:pt x="1554988" y="1195196"/>
                  </a:lnTo>
                  <a:lnTo>
                    <a:pt x="1631061" y="1010793"/>
                  </a:lnTo>
                  <a:lnTo>
                    <a:pt x="2001012" y="1101725"/>
                  </a:lnTo>
                  <a:lnTo>
                    <a:pt x="1960498" y="910208"/>
                  </a:lnTo>
                  <a:lnTo>
                    <a:pt x="2527935" y="991488"/>
                  </a:lnTo>
                  <a:lnTo>
                    <a:pt x="2193543" y="780796"/>
                  </a:lnTo>
                  <a:lnTo>
                    <a:pt x="2446655" y="716152"/>
                  </a:lnTo>
                  <a:lnTo>
                    <a:pt x="2274569" y="596391"/>
                  </a:lnTo>
                  <a:lnTo>
                    <a:pt x="2892552" y="421513"/>
                  </a:lnTo>
                  <a:lnTo>
                    <a:pt x="2193543" y="414274"/>
                  </a:lnTo>
                  <a:lnTo>
                    <a:pt x="2411348" y="201167"/>
                  </a:lnTo>
                  <a:lnTo>
                    <a:pt x="1945132" y="366394"/>
                  </a:lnTo>
                  <a:lnTo>
                    <a:pt x="198056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1486" y="2707386"/>
              <a:ext cx="2893060" cy="1370330"/>
            </a:xfrm>
            <a:custGeom>
              <a:avLst/>
              <a:gdLst/>
              <a:ahLst/>
              <a:cxnLst/>
              <a:rect l="l" t="t" r="r" b="b"/>
              <a:pathLst>
                <a:path w="2893059" h="1370329">
                  <a:moveTo>
                    <a:pt x="1534921" y="275463"/>
                  </a:moveTo>
                  <a:lnTo>
                    <a:pt x="1980564" y="0"/>
                  </a:lnTo>
                  <a:lnTo>
                    <a:pt x="1945132" y="366394"/>
                  </a:lnTo>
                  <a:lnTo>
                    <a:pt x="2411348" y="201167"/>
                  </a:lnTo>
                  <a:lnTo>
                    <a:pt x="2193543" y="414274"/>
                  </a:lnTo>
                  <a:lnTo>
                    <a:pt x="2892552" y="421513"/>
                  </a:lnTo>
                  <a:lnTo>
                    <a:pt x="2274569" y="596391"/>
                  </a:lnTo>
                  <a:lnTo>
                    <a:pt x="2446655" y="716152"/>
                  </a:lnTo>
                  <a:lnTo>
                    <a:pt x="2193543" y="780796"/>
                  </a:lnTo>
                  <a:lnTo>
                    <a:pt x="2527935" y="991488"/>
                  </a:lnTo>
                  <a:lnTo>
                    <a:pt x="1960498" y="910208"/>
                  </a:lnTo>
                  <a:lnTo>
                    <a:pt x="2001012" y="1101725"/>
                  </a:lnTo>
                  <a:lnTo>
                    <a:pt x="1631061" y="1010793"/>
                  </a:lnTo>
                  <a:lnTo>
                    <a:pt x="1554988" y="1195196"/>
                  </a:lnTo>
                  <a:lnTo>
                    <a:pt x="1321942" y="1101725"/>
                  </a:lnTo>
                  <a:lnTo>
                    <a:pt x="1165098" y="1250314"/>
                  </a:lnTo>
                  <a:lnTo>
                    <a:pt x="1007999" y="1149603"/>
                  </a:lnTo>
                  <a:lnTo>
                    <a:pt x="658494" y="1370076"/>
                  </a:lnTo>
                  <a:lnTo>
                    <a:pt x="643509" y="1156970"/>
                  </a:lnTo>
                  <a:lnTo>
                    <a:pt x="172085" y="1130681"/>
                  </a:lnTo>
                  <a:lnTo>
                    <a:pt x="445897" y="974851"/>
                  </a:lnTo>
                  <a:lnTo>
                    <a:pt x="0" y="816737"/>
                  </a:lnTo>
                  <a:lnTo>
                    <a:pt x="526923" y="735329"/>
                  </a:lnTo>
                  <a:lnTo>
                    <a:pt x="156972" y="524510"/>
                  </a:lnTo>
                  <a:lnTo>
                    <a:pt x="719327" y="495808"/>
                  </a:lnTo>
                  <a:lnTo>
                    <a:pt x="602868" y="229869"/>
                  </a:lnTo>
                  <a:lnTo>
                    <a:pt x="1144904" y="404749"/>
                  </a:lnTo>
                  <a:lnTo>
                    <a:pt x="1301877" y="119634"/>
                  </a:lnTo>
                  <a:lnTo>
                    <a:pt x="1534921" y="275463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01382" y="1669541"/>
            <a:ext cx="3453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1800" spc="-5" dirty="0">
                <a:latin typeface="Arial MT"/>
                <a:cs typeface="Arial MT"/>
              </a:rPr>
              <a:t>Remember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ECB	</a:t>
            </a:r>
            <a:r>
              <a:rPr sz="1800" spc="-5" dirty="0">
                <a:latin typeface="Arial MT"/>
                <a:cs typeface="Arial MT"/>
              </a:rPr>
              <a:t>is a </a:t>
            </a:r>
            <a:r>
              <a:rPr sz="1800" b="1" dirty="0">
                <a:latin typeface="Arial"/>
                <a:cs typeface="Arial"/>
              </a:rPr>
              <a:t>block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cipher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so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will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spc="-10" dirty="0">
                <a:latin typeface="Arial MT"/>
                <a:cs typeface="Arial MT"/>
              </a:rPr>
              <a:t>block”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7305" y="3112389"/>
            <a:ext cx="988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pert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5316" y="2601848"/>
            <a:ext cx="36264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16280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Even small differences in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 </a:t>
            </a:r>
            <a:r>
              <a:rPr sz="1800" spc="-5" dirty="0">
                <a:latin typeface="Arial MT"/>
                <a:cs typeface="Arial MT"/>
              </a:rPr>
              <a:t>result in different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ciphertexts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Blocks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plaintext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</a:t>
            </a:r>
            <a:r>
              <a:rPr sz="1800" b="1" dirty="0">
                <a:latin typeface="Arial"/>
                <a:cs typeface="Arial"/>
              </a:rPr>
              <a:t> the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same </a:t>
            </a:r>
            <a:r>
              <a:rPr sz="1800" b="1" spc="10" dirty="0">
                <a:latin typeface="Arial"/>
                <a:cs typeface="Arial"/>
              </a:rPr>
              <a:t>will </a:t>
            </a:r>
            <a:r>
              <a:rPr sz="1800" b="1" spc="-5" dirty="0">
                <a:latin typeface="Arial"/>
                <a:cs typeface="Arial"/>
              </a:rPr>
              <a:t>also </a:t>
            </a:r>
            <a:r>
              <a:rPr sz="1800" b="1" spc="-10" dirty="0">
                <a:latin typeface="Arial"/>
                <a:cs typeface="Arial"/>
              </a:rPr>
              <a:t>have </a:t>
            </a:r>
            <a:r>
              <a:rPr sz="1800" b="1" spc="-5" dirty="0">
                <a:latin typeface="Arial"/>
                <a:cs typeface="Arial"/>
              </a:rPr>
              <a:t>matching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ciphertexts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3846" y="4246117"/>
            <a:ext cx="996950" cy="1741170"/>
            <a:chOff x="653846" y="4246117"/>
            <a:chExt cx="996950" cy="174117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846" y="4246117"/>
              <a:ext cx="222580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699" y="5739180"/>
              <a:ext cx="232792" cy="2476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733158" y="4770501"/>
            <a:ext cx="39865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Dividing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5" dirty="0">
                <a:latin typeface="Arial MT"/>
                <a:cs typeface="Arial MT"/>
              </a:rPr>
              <a:t> many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are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2244598"/>
            <a:ext cx="12204700" cy="4619625"/>
            <a:chOff x="-6350" y="2244598"/>
            <a:chExt cx="12204700" cy="4619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21" y="2676704"/>
              <a:ext cx="4370170" cy="32052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3045" y="2247773"/>
              <a:ext cx="5485130" cy="4006850"/>
            </a:xfrm>
            <a:custGeom>
              <a:avLst/>
              <a:gdLst/>
              <a:ahLst/>
              <a:cxnLst/>
              <a:rect l="l" t="t" r="r" b="b"/>
              <a:pathLst>
                <a:path w="5485130" h="4006850">
                  <a:moveTo>
                    <a:pt x="0" y="4006850"/>
                  </a:moveTo>
                  <a:lnTo>
                    <a:pt x="5485130" y="4006850"/>
                  </a:lnTo>
                  <a:lnTo>
                    <a:pt x="5485130" y="0"/>
                  </a:lnTo>
                  <a:lnTo>
                    <a:pt x="0" y="0"/>
                  </a:lnTo>
                  <a:lnTo>
                    <a:pt x="0" y="40068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07340" y="888238"/>
            <a:ext cx="212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Why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does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suck?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01" y="1841372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3065" y="2128837"/>
            <a:ext cx="7793990" cy="4277360"/>
            <a:chOff x="143065" y="2128837"/>
            <a:chExt cx="7793990" cy="4277360"/>
          </a:xfrm>
        </p:grpSpPr>
        <p:sp>
          <p:nvSpPr>
            <p:cNvPr id="9" name="object 9"/>
            <p:cNvSpPr/>
            <p:nvPr/>
          </p:nvSpPr>
          <p:spPr>
            <a:xfrm>
              <a:off x="147828" y="2133600"/>
              <a:ext cx="5725160" cy="4267835"/>
            </a:xfrm>
            <a:custGeom>
              <a:avLst/>
              <a:gdLst/>
              <a:ahLst/>
              <a:cxnLst/>
              <a:rect l="l" t="t" r="r" b="b"/>
              <a:pathLst>
                <a:path w="5725160" h="4267835">
                  <a:moveTo>
                    <a:pt x="1523" y="304800"/>
                  </a:moveTo>
                  <a:lnTo>
                    <a:pt x="5719064" y="304800"/>
                  </a:lnTo>
                </a:path>
                <a:path w="5725160" h="4267835">
                  <a:moveTo>
                    <a:pt x="1523" y="457200"/>
                  </a:moveTo>
                  <a:lnTo>
                    <a:pt x="5719064" y="457200"/>
                  </a:lnTo>
                </a:path>
                <a:path w="5725160" h="4267835">
                  <a:moveTo>
                    <a:pt x="4571" y="609600"/>
                  </a:moveTo>
                  <a:lnTo>
                    <a:pt x="5722112" y="609600"/>
                  </a:lnTo>
                </a:path>
                <a:path w="5725160" h="4267835">
                  <a:moveTo>
                    <a:pt x="4571" y="762000"/>
                  </a:moveTo>
                  <a:lnTo>
                    <a:pt x="5722112" y="762000"/>
                  </a:lnTo>
                </a:path>
                <a:path w="5725160" h="4267835">
                  <a:moveTo>
                    <a:pt x="1523" y="914400"/>
                  </a:moveTo>
                  <a:lnTo>
                    <a:pt x="5719064" y="914400"/>
                  </a:lnTo>
                </a:path>
                <a:path w="5725160" h="4267835">
                  <a:moveTo>
                    <a:pt x="4571" y="1066800"/>
                  </a:moveTo>
                  <a:lnTo>
                    <a:pt x="5722112" y="1066800"/>
                  </a:lnTo>
                </a:path>
                <a:path w="5725160" h="4267835">
                  <a:moveTo>
                    <a:pt x="4571" y="1219200"/>
                  </a:moveTo>
                  <a:lnTo>
                    <a:pt x="5722112" y="1219200"/>
                  </a:lnTo>
                </a:path>
                <a:path w="5725160" h="4267835">
                  <a:moveTo>
                    <a:pt x="7619" y="1371600"/>
                  </a:moveTo>
                  <a:lnTo>
                    <a:pt x="5725160" y="1371600"/>
                  </a:lnTo>
                </a:path>
                <a:path w="5725160" h="4267835">
                  <a:moveTo>
                    <a:pt x="7619" y="1524000"/>
                  </a:moveTo>
                  <a:lnTo>
                    <a:pt x="5725160" y="1524000"/>
                  </a:lnTo>
                </a:path>
                <a:path w="5725160" h="4267835">
                  <a:moveTo>
                    <a:pt x="4571" y="1676400"/>
                  </a:moveTo>
                  <a:lnTo>
                    <a:pt x="5722112" y="1676400"/>
                  </a:lnTo>
                </a:path>
                <a:path w="5725160" h="4267835">
                  <a:moveTo>
                    <a:pt x="4571" y="1828800"/>
                  </a:moveTo>
                  <a:lnTo>
                    <a:pt x="5722112" y="1828800"/>
                  </a:lnTo>
                </a:path>
                <a:path w="5725160" h="4267835">
                  <a:moveTo>
                    <a:pt x="4571" y="1981200"/>
                  </a:moveTo>
                  <a:lnTo>
                    <a:pt x="5722112" y="1981200"/>
                  </a:lnTo>
                </a:path>
                <a:path w="5725160" h="4267835">
                  <a:moveTo>
                    <a:pt x="7619" y="2133600"/>
                  </a:moveTo>
                  <a:lnTo>
                    <a:pt x="5725160" y="2133600"/>
                  </a:lnTo>
                </a:path>
                <a:path w="5725160" h="4267835">
                  <a:moveTo>
                    <a:pt x="7619" y="2286000"/>
                  </a:moveTo>
                  <a:lnTo>
                    <a:pt x="5725160" y="2286000"/>
                  </a:lnTo>
                </a:path>
                <a:path w="5725160" h="4267835">
                  <a:moveTo>
                    <a:pt x="4571" y="2438400"/>
                  </a:moveTo>
                  <a:lnTo>
                    <a:pt x="5722112" y="2438400"/>
                  </a:lnTo>
                </a:path>
                <a:path w="5725160" h="4267835">
                  <a:moveTo>
                    <a:pt x="0" y="2590800"/>
                  </a:moveTo>
                  <a:lnTo>
                    <a:pt x="5717540" y="2590800"/>
                  </a:lnTo>
                </a:path>
                <a:path w="5725160" h="4267835">
                  <a:moveTo>
                    <a:pt x="0" y="2743200"/>
                  </a:moveTo>
                  <a:lnTo>
                    <a:pt x="5717540" y="2743200"/>
                  </a:lnTo>
                </a:path>
                <a:path w="5725160" h="4267835">
                  <a:moveTo>
                    <a:pt x="1523" y="2895600"/>
                  </a:moveTo>
                  <a:lnTo>
                    <a:pt x="5719064" y="2895600"/>
                  </a:lnTo>
                </a:path>
                <a:path w="5725160" h="4267835">
                  <a:moveTo>
                    <a:pt x="1523" y="3048000"/>
                  </a:moveTo>
                  <a:lnTo>
                    <a:pt x="5719064" y="3048000"/>
                  </a:lnTo>
                </a:path>
                <a:path w="5725160" h="4267835">
                  <a:moveTo>
                    <a:pt x="0" y="3200400"/>
                  </a:moveTo>
                  <a:lnTo>
                    <a:pt x="5717540" y="3200400"/>
                  </a:lnTo>
                </a:path>
                <a:path w="5725160" h="4267835">
                  <a:moveTo>
                    <a:pt x="4571" y="3352800"/>
                  </a:moveTo>
                  <a:lnTo>
                    <a:pt x="5722112" y="3352800"/>
                  </a:lnTo>
                </a:path>
                <a:path w="5725160" h="4267835">
                  <a:moveTo>
                    <a:pt x="4571" y="3505200"/>
                  </a:moveTo>
                  <a:lnTo>
                    <a:pt x="5722112" y="3505200"/>
                  </a:lnTo>
                </a:path>
                <a:path w="5725160" h="4267835">
                  <a:moveTo>
                    <a:pt x="7619" y="3657600"/>
                  </a:moveTo>
                  <a:lnTo>
                    <a:pt x="5725160" y="3657600"/>
                  </a:lnTo>
                </a:path>
                <a:path w="5725160" h="4267835">
                  <a:moveTo>
                    <a:pt x="7619" y="3810000"/>
                  </a:moveTo>
                  <a:lnTo>
                    <a:pt x="5725160" y="3810000"/>
                  </a:lnTo>
                </a:path>
                <a:path w="5725160" h="4267835">
                  <a:moveTo>
                    <a:pt x="4571" y="3962400"/>
                  </a:moveTo>
                  <a:lnTo>
                    <a:pt x="5722112" y="3962400"/>
                  </a:lnTo>
                </a:path>
                <a:path w="5725160" h="4267835">
                  <a:moveTo>
                    <a:pt x="233172" y="6096"/>
                  </a:moveTo>
                  <a:lnTo>
                    <a:pt x="233172" y="4261358"/>
                  </a:lnTo>
                </a:path>
                <a:path w="5725160" h="4267835">
                  <a:moveTo>
                    <a:pt x="385572" y="0"/>
                  </a:moveTo>
                  <a:lnTo>
                    <a:pt x="385572" y="4255262"/>
                  </a:lnTo>
                </a:path>
                <a:path w="5725160" h="4267835">
                  <a:moveTo>
                    <a:pt x="537972" y="12191"/>
                  </a:moveTo>
                  <a:lnTo>
                    <a:pt x="537972" y="4267454"/>
                  </a:lnTo>
                </a:path>
                <a:path w="5725160" h="4267835">
                  <a:moveTo>
                    <a:pt x="690372" y="0"/>
                  </a:moveTo>
                  <a:lnTo>
                    <a:pt x="690372" y="4255262"/>
                  </a:lnTo>
                </a:path>
                <a:path w="5725160" h="4267835">
                  <a:moveTo>
                    <a:pt x="842772" y="0"/>
                  </a:moveTo>
                  <a:lnTo>
                    <a:pt x="842772" y="4255262"/>
                  </a:lnTo>
                </a:path>
                <a:path w="5725160" h="4267835">
                  <a:moveTo>
                    <a:pt x="995172" y="0"/>
                  </a:moveTo>
                  <a:lnTo>
                    <a:pt x="995172" y="4255262"/>
                  </a:lnTo>
                </a:path>
                <a:path w="5725160" h="4267835">
                  <a:moveTo>
                    <a:pt x="1147572" y="0"/>
                  </a:moveTo>
                  <a:lnTo>
                    <a:pt x="1147572" y="4255262"/>
                  </a:lnTo>
                </a:path>
                <a:path w="5725160" h="4267835">
                  <a:moveTo>
                    <a:pt x="1299972" y="0"/>
                  </a:moveTo>
                  <a:lnTo>
                    <a:pt x="1299972" y="4255262"/>
                  </a:lnTo>
                </a:path>
                <a:path w="5725160" h="4267835">
                  <a:moveTo>
                    <a:pt x="1452372" y="0"/>
                  </a:moveTo>
                  <a:lnTo>
                    <a:pt x="1452372" y="4255262"/>
                  </a:lnTo>
                </a:path>
                <a:path w="5725160" h="4267835">
                  <a:moveTo>
                    <a:pt x="1604772" y="6096"/>
                  </a:moveTo>
                  <a:lnTo>
                    <a:pt x="1604772" y="4261358"/>
                  </a:lnTo>
                </a:path>
                <a:path w="5725160" h="4267835">
                  <a:moveTo>
                    <a:pt x="1757172" y="0"/>
                  </a:moveTo>
                  <a:lnTo>
                    <a:pt x="1757172" y="4255262"/>
                  </a:lnTo>
                </a:path>
                <a:path w="5725160" h="4267835">
                  <a:moveTo>
                    <a:pt x="1909572" y="12191"/>
                  </a:moveTo>
                  <a:lnTo>
                    <a:pt x="1909572" y="4267454"/>
                  </a:lnTo>
                </a:path>
                <a:path w="5725160" h="4267835">
                  <a:moveTo>
                    <a:pt x="2061972" y="0"/>
                  </a:moveTo>
                  <a:lnTo>
                    <a:pt x="2061972" y="4255262"/>
                  </a:lnTo>
                </a:path>
                <a:path w="5725160" h="4267835">
                  <a:moveTo>
                    <a:pt x="2214372" y="0"/>
                  </a:moveTo>
                  <a:lnTo>
                    <a:pt x="2214372" y="4255262"/>
                  </a:lnTo>
                </a:path>
                <a:path w="5725160" h="4267835">
                  <a:moveTo>
                    <a:pt x="2366772" y="0"/>
                  </a:moveTo>
                  <a:lnTo>
                    <a:pt x="2366772" y="4255262"/>
                  </a:lnTo>
                </a:path>
                <a:path w="5725160" h="4267835">
                  <a:moveTo>
                    <a:pt x="2519172" y="0"/>
                  </a:moveTo>
                  <a:lnTo>
                    <a:pt x="2519172" y="4255262"/>
                  </a:lnTo>
                </a:path>
                <a:path w="5725160" h="4267835">
                  <a:moveTo>
                    <a:pt x="2671572" y="0"/>
                  </a:moveTo>
                  <a:lnTo>
                    <a:pt x="2671572" y="4255262"/>
                  </a:lnTo>
                </a:path>
                <a:path w="5725160" h="4267835">
                  <a:moveTo>
                    <a:pt x="2823972" y="0"/>
                  </a:moveTo>
                  <a:lnTo>
                    <a:pt x="2823972" y="4255262"/>
                  </a:lnTo>
                </a:path>
                <a:path w="5725160" h="4267835">
                  <a:moveTo>
                    <a:pt x="2976372" y="6096"/>
                  </a:moveTo>
                  <a:lnTo>
                    <a:pt x="2976372" y="4261358"/>
                  </a:lnTo>
                </a:path>
                <a:path w="5725160" h="4267835">
                  <a:moveTo>
                    <a:pt x="3128772" y="0"/>
                  </a:moveTo>
                  <a:lnTo>
                    <a:pt x="3128772" y="4255262"/>
                  </a:lnTo>
                </a:path>
                <a:path w="5725160" h="4267835">
                  <a:moveTo>
                    <a:pt x="3281172" y="12191"/>
                  </a:moveTo>
                  <a:lnTo>
                    <a:pt x="3281172" y="4267454"/>
                  </a:lnTo>
                </a:path>
                <a:path w="5725160" h="4267835">
                  <a:moveTo>
                    <a:pt x="3433572" y="0"/>
                  </a:moveTo>
                  <a:lnTo>
                    <a:pt x="3433572" y="4255262"/>
                  </a:lnTo>
                </a:path>
                <a:path w="5725160" h="4267835">
                  <a:moveTo>
                    <a:pt x="3585972" y="0"/>
                  </a:moveTo>
                  <a:lnTo>
                    <a:pt x="3585972" y="4255262"/>
                  </a:lnTo>
                </a:path>
                <a:path w="5725160" h="4267835">
                  <a:moveTo>
                    <a:pt x="3738372" y="0"/>
                  </a:moveTo>
                  <a:lnTo>
                    <a:pt x="3738372" y="4255262"/>
                  </a:lnTo>
                </a:path>
                <a:path w="5725160" h="4267835">
                  <a:moveTo>
                    <a:pt x="3890772" y="0"/>
                  </a:moveTo>
                  <a:lnTo>
                    <a:pt x="3890772" y="4255262"/>
                  </a:lnTo>
                </a:path>
                <a:path w="5725160" h="4267835">
                  <a:moveTo>
                    <a:pt x="4043172" y="0"/>
                  </a:moveTo>
                  <a:lnTo>
                    <a:pt x="4043172" y="4255262"/>
                  </a:lnTo>
                </a:path>
                <a:path w="5725160" h="4267835">
                  <a:moveTo>
                    <a:pt x="4195572" y="0"/>
                  </a:moveTo>
                  <a:lnTo>
                    <a:pt x="4195572" y="4255262"/>
                  </a:lnTo>
                </a:path>
                <a:path w="5725160" h="4267835">
                  <a:moveTo>
                    <a:pt x="4347972" y="6096"/>
                  </a:moveTo>
                  <a:lnTo>
                    <a:pt x="4347972" y="4261358"/>
                  </a:lnTo>
                </a:path>
                <a:path w="5725160" h="4267835">
                  <a:moveTo>
                    <a:pt x="4500372" y="0"/>
                  </a:moveTo>
                  <a:lnTo>
                    <a:pt x="4500372" y="4255262"/>
                  </a:lnTo>
                </a:path>
                <a:path w="5725160" h="4267835">
                  <a:moveTo>
                    <a:pt x="4652772" y="12191"/>
                  </a:moveTo>
                  <a:lnTo>
                    <a:pt x="4652772" y="4267454"/>
                  </a:lnTo>
                </a:path>
                <a:path w="5725160" h="4267835">
                  <a:moveTo>
                    <a:pt x="4805172" y="0"/>
                  </a:moveTo>
                  <a:lnTo>
                    <a:pt x="4805172" y="4255262"/>
                  </a:lnTo>
                </a:path>
                <a:path w="5725160" h="4267835">
                  <a:moveTo>
                    <a:pt x="4957572" y="0"/>
                  </a:moveTo>
                  <a:lnTo>
                    <a:pt x="4957572" y="4255262"/>
                  </a:lnTo>
                </a:path>
                <a:path w="5725160" h="4267835">
                  <a:moveTo>
                    <a:pt x="5109972" y="0"/>
                  </a:moveTo>
                  <a:lnTo>
                    <a:pt x="5109972" y="4255262"/>
                  </a:lnTo>
                </a:path>
                <a:path w="5725160" h="4267835">
                  <a:moveTo>
                    <a:pt x="5262372" y="0"/>
                  </a:moveTo>
                  <a:lnTo>
                    <a:pt x="5262372" y="4255262"/>
                  </a:lnTo>
                </a:path>
                <a:path w="5725160" h="4267835">
                  <a:moveTo>
                    <a:pt x="5414772" y="0"/>
                  </a:moveTo>
                  <a:lnTo>
                    <a:pt x="5414772" y="4255262"/>
                  </a:lnTo>
                </a:path>
                <a:path w="5725160" h="4267835">
                  <a:moveTo>
                    <a:pt x="5567172" y="0"/>
                  </a:moveTo>
                  <a:lnTo>
                    <a:pt x="5567172" y="42552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1486" y="2707386"/>
              <a:ext cx="2893060" cy="1370330"/>
            </a:xfrm>
            <a:custGeom>
              <a:avLst/>
              <a:gdLst/>
              <a:ahLst/>
              <a:cxnLst/>
              <a:rect l="l" t="t" r="r" b="b"/>
              <a:pathLst>
                <a:path w="2893059" h="1370329">
                  <a:moveTo>
                    <a:pt x="1980564" y="0"/>
                  </a:moveTo>
                  <a:lnTo>
                    <a:pt x="1534921" y="275463"/>
                  </a:lnTo>
                  <a:lnTo>
                    <a:pt x="1301877" y="119634"/>
                  </a:lnTo>
                  <a:lnTo>
                    <a:pt x="1144904" y="404749"/>
                  </a:lnTo>
                  <a:lnTo>
                    <a:pt x="602868" y="229869"/>
                  </a:lnTo>
                  <a:lnTo>
                    <a:pt x="719327" y="495808"/>
                  </a:lnTo>
                  <a:lnTo>
                    <a:pt x="156972" y="524510"/>
                  </a:lnTo>
                  <a:lnTo>
                    <a:pt x="526923" y="735329"/>
                  </a:lnTo>
                  <a:lnTo>
                    <a:pt x="0" y="816737"/>
                  </a:lnTo>
                  <a:lnTo>
                    <a:pt x="445897" y="974851"/>
                  </a:lnTo>
                  <a:lnTo>
                    <a:pt x="172085" y="1130681"/>
                  </a:lnTo>
                  <a:lnTo>
                    <a:pt x="643509" y="1156970"/>
                  </a:lnTo>
                  <a:lnTo>
                    <a:pt x="658494" y="1370076"/>
                  </a:lnTo>
                  <a:lnTo>
                    <a:pt x="1007999" y="1149603"/>
                  </a:lnTo>
                  <a:lnTo>
                    <a:pt x="1165098" y="1250314"/>
                  </a:lnTo>
                  <a:lnTo>
                    <a:pt x="1321942" y="1101725"/>
                  </a:lnTo>
                  <a:lnTo>
                    <a:pt x="1554988" y="1195196"/>
                  </a:lnTo>
                  <a:lnTo>
                    <a:pt x="1631061" y="1010793"/>
                  </a:lnTo>
                  <a:lnTo>
                    <a:pt x="2001012" y="1101725"/>
                  </a:lnTo>
                  <a:lnTo>
                    <a:pt x="1960498" y="910208"/>
                  </a:lnTo>
                  <a:lnTo>
                    <a:pt x="2527935" y="991488"/>
                  </a:lnTo>
                  <a:lnTo>
                    <a:pt x="2193543" y="780796"/>
                  </a:lnTo>
                  <a:lnTo>
                    <a:pt x="2446655" y="716152"/>
                  </a:lnTo>
                  <a:lnTo>
                    <a:pt x="2274569" y="596391"/>
                  </a:lnTo>
                  <a:lnTo>
                    <a:pt x="2892552" y="421513"/>
                  </a:lnTo>
                  <a:lnTo>
                    <a:pt x="2193543" y="414274"/>
                  </a:lnTo>
                  <a:lnTo>
                    <a:pt x="2411348" y="201167"/>
                  </a:lnTo>
                  <a:lnTo>
                    <a:pt x="1945132" y="366394"/>
                  </a:lnTo>
                  <a:lnTo>
                    <a:pt x="198056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1486" y="2707386"/>
              <a:ext cx="2893060" cy="1370330"/>
            </a:xfrm>
            <a:custGeom>
              <a:avLst/>
              <a:gdLst/>
              <a:ahLst/>
              <a:cxnLst/>
              <a:rect l="l" t="t" r="r" b="b"/>
              <a:pathLst>
                <a:path w="2893059" h="1370329">
                  <a:moveTo>
                    <a:pt x="1534921" y="275463"/>
                  </a:moveTo>
                  <a:lnTo>
                    <a:pt x="1980564" y="0"/>
                  </a:lnTo>
                  <a:lnTo>
                    <a:pt x="1945132" y="366394"/>
                  </a:lnTo>
                  <a:lnTo>
                    <a:pt x="2411348" y="201167"/>
                  </a:lnTo>
                  <a:lnTo>
                    <a:pt x="2193543" y="414274"/>
                  </a:lnTo>
                  <a:lnTo>
                    <a:pt x="2892552" y="421513"/>
                  </a:lnTo>
                  <a:lnTo>
                    <a:pt x="2274569" y="596391"/>
                  </a:lnTo>
                  <a:lnTo>
                    <a:pt x="2446655" y="716152"/>
                  </a:lnTo>
                  <a:lnTo>
                    <a:pt x="2193543" y="780796"/>
                  </a:lnTo>
                  <a:lnTo>
                    <a:pt x="2527935" y="991488"/>
                  </a:lnTo>
                  <a:lnTo>
                    <a:pt x="1960498" y="910208"/>
                  </a:lnTo>
                  <a:lnTo>
                    <a:pt x="2001012" y="1101725"/>
                  </a:lnTo>
                  <a:lnTo>
                    <a:pt x="1631061" y="1010793"/>
                  </a:lnTo>
                  <a:lnTo>
                    <a:pt x="1554988" y="1195196"/>
                  </a:lnTo>
                  <a:lnTo>
                    <a:pt x="1321942" y="1101725"/>
                  </a:lnTo>
                  <a:lnTo>
                    <a:pt x="1165098" y="1250314"/>
                  </a:lnTo>
                  <a:lnTo>
                    <a:pt x="1007999" y="1149603"/>
                  </a:lnTo>
                  <a:lnTo>
                    <a:pt x="658494" y="1370076"/>
                  </a:lnTo>
                  <a:lnTo>
                    <a:pt x="643509" y="1156970"/>
                  </a:lnTo>
                  <a:lnTo>
                    <a:pt x="172085" y="1130681"/>
                  </a:lnTo>
                  <a:lnTo>
                    <a:pt x="445897" y="974851"/>
                  </a:lnTo>
                  <a:lnTo>
                    <a:pt x="0" y="816737"/>
                  </a:lnTo>
                  <a:lnTo>
                    <a:pt x="526923" y="735329"/>
                  </a:lnTo>
                  <a:lnTo>
                    <a:pt x="156972" y="524510"/>
                  </a:lnTo>
                  <a:lnTo>
                    <a:pt x="719327" y="495808"/>
                  </a:lnTo>
                  <a:lnTo>
                    <a:pt x="602868" y="229869"/>
                  </a:lnTo>
                  <a:lnTo>
                    <a:pt x="1144904" y="404749"/>
                  </a:lnTo>
                  <a:lnTo>
                    <a:pt x="1301877" y="119634"/>
                  </a:lnTo>
                  <a:lnTo>
                    <a:pt x="1534921" y="275463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01382" y="1669541"/>
            <a:ext cx="3453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1800" spc="-5" dirty="0">
                <a:latin typeface="Arial MT"/>
                <a:cs typeface="Arial MT"/>
              </a:rPr>
              <a:t>Remember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ECB	</a:t>
            </a:r>
            <a:r>
              <a:rPr sz="1800" spc="-5" dirty="0">
                <a:latin typeface="Arial MT"/>
                <a:cs typeface="Arial MT"/>
              </a:rPr>
              <a:t>is a </a:t>
            </a:r>
            <a:r>
              <a:rPr sz="1800" b="1" dirty="0">
                <a:latin typeface="Arial"/>
                <a:cs typeface="Arial"/>
              </a:rPr>
              <a:t>block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cipher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so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will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spc="-10" dirty="0">
                <a:latin typeface="Arial MT"/>
                <a:cs typeface="Arial MT"/>
              </a:rPr>
              <a:t>block”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7305" y="3112389"/>
            <a:ext cx="988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pert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5316" y="2601848"/>
            <a:ext cx="36264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16280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Even small differences in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 </a:t>
            </a:r>
            <a:r>
              <a:rPr sz="1800" spc="-5" dirty="0">
                <a:latin typeface="Arial MT"/>
                <a:cs typeface="Arial MT"/>
              </a:rPr>
              <a:t>result in different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ciphertexts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Blocks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plaintext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</a:t>
            </a:r>
            <a:r>
              <a:rPr sz="1800" b="1" dirty="0">
                <a:latin typeface="Arial"/>
                <a:cs typeface="Arial"/>
              </a:rPr>
              <a:t> the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same </a:t>
            </a:r>
            <a:r>
              <a:rPr sz="1800" b="1" spc="10" dirty="0">
                <a:latin typeface="Arial"/>
                <a:cs typeface="Arial"/>
              </a:rPr>
              <a:t>will </a:t>
            </a:r>
            <a:r>
              <a:rPr sz="1800" b="1" spc="-5" dirty="0">
                <a:latin typeface="Arial"/>
                <a:cs typeface="Arial"/>
              </a:rPr>
              <a:t>also </a:t>
            </a:r>
            <a:r>
              <a:rPr sz="1800" b="1" spc="-10" dirty="0">
                <a:latin typeface="Arial"/>
                <a:cs typeface="Arial"/>
              </a:rPr>
              <a:t>have </a:t>
            </a:r>
            <a:r>
              <a:rPr sz="1800" b="1" spc="-5" dirty="0">
                <a:latin typeface="Arial"/>
                <a:cs typeface="Arial"/>
              </a:rPr>
              <a:t>matching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ciphertexts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3846" y="4246117"/>
            <a:ext cx="10168255" cy="2459990"/>
            <a:chOff x="653846" y="4246117"/>
            <a:chExt cx="10168255" cy="245999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846" y="4246117"/>
              <a:ext cx="222580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699" y="5739180"/>
              <a:ext cx="232792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9860" y="4571999"/>
              <a:ext cx="2929128" cy="21336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830561" y="4725161"/>
              <a:ext cx="325120" cy="304800"/>
            </a:xfrm>
            <a:custGeom>
              <a:avLst/>
              <a:gdLst/>
              <a:ahLst/>
              <a:cxnLst/>
              <a:rect l="l" t="t" r="r" b="b"/>
              <a:pathLst>
                <a:path w="32512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73812" y="0"/>
                  </a:lnTo>
                  <a:lnTo>
                    <a:pt x="293590" y="3990"/>
                  </a:lnTo>
                  <a:lnTo>
                    <a:pt x="309737" y="14874"/>
                  </a:lnTo>
                  <a:lnTo>
                    <a:pt x="320621" y="31021"/>
                  </a:lnTo>
                  <a:lnTo>
                    <a:pt x="324612" y="50800"/>
                  </a:lnTo>
                  <a:lnTo>
                    <a:pt x="324612" y="254000"/>
                  </a:lnTo>
                  <a:lnTo>
                    <a:pt x="320621" y="273778"/>
                  </a:lnTo>
                  <a:lnTo>
                    <a:pt x="309737" y="289925"/>
                  </a:lnTo>
                  <a:lnTo>
                    <a:pt x="293590" y="300809"/>
                  </a:lnTo>
                  <a:lnTo>
                    <a:pt x="273812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30561" y="5715761"/>
              <a:ext cx="325120" cy="304800"/>
            </a:xfrm>
            <a:custGeom>
              <a:avLst/>
              <a:gdLst/>
              <a:ahLst/>
              <a:cxnLst/>
              <a:rect l="l" t="t" r="r" b="b"/>
              <a:pathLst>
                <a:path w="325120" h="304800">
                  <a:moveTo>
                    <a:pt x="273812" y="0"/>
                  </a:moveTo>
                  <a:lnTo>
                    <a:pt x="50800" y="0"/>
                  </a:lnTo>
                  <a:lnTo>
                    <a:pt x="31021" y="3992"/>
                  </a:lnTo>
                  <a:lnTo>
                    <a:pt x="14874" y="14879"/>
                  </a:lnTo>
                  <a:lnTo>
                    <a:pt x="3990" y="31027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2"/>
                  </a:lnTo>
                  <a:lnTo>
                    <a:pt x="14874" y="289920"/>
                  </a:lnTo>
                  <a:lnTo>
                    <a:pt x="31021" y="300807"/>
                  </a:lnTo>
                  <a:lnTo>
                    <a:pt x="50800" y="304800"/>
                  </a:lnTo>
                  <a:lnTo>
                    <a:pt x="273812" y="304800"/>
                  </a:lnTo>
                  <a:lnTo>
                    <a:pt x="293590" y="300807"/>
                  </a:lnTo>
                  <a:lnTo>
                    <a:pt x="309737" y="289920"/>
                  </a:lnTo>
                  <a:lnTo>
                    <a:pt x="320621" y="273772"/>
                  </a:lnTo>
                  <a:lnTo>
                    <a:pt x="324612" y="254000"/>
                  </a:lnTo>
                  <a:lnTo>
                    <a:pt x="324612" y="50800"/>
                  </a:lnTo>
                  <a:lnTo>
                    <a:pt x="320621" y="31027"/>
                  </a:lnTo>
                  <a:lnTo>
                    <a:pt x="309737" y="14879"/>
                  </a:lnTo>
                  <a:lnTo>
                    <a:pt x="293590" y="3992"/>
                  </a:lnTo>
                  <a:lnTo>
                    <a:pt x="273812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30561" y="5715761"/>
              <a:ext cx="325120" cy="304800"/>
            </a:xfrm>
            <a:custGeom>
              <a:avLst/>
              <a:gdLst/>
              <a:ahLst/>
              <a:cxnLst/>
              <a:rect l="l" t="t" r="r" b="b"/>
              <a:pathLst>
                <a:path w="325120" h="304800">
                  <a:moveTo>
                    <a:pt x="0" y="50800"/>
                  </a:moveTo>
                  <a:lnTo>
                    <a:pt x="3990" y="31027"/>
                  </a:lnTo>
                  <a:lnTo>
                    <a:pt x="14874" y="14879"/>
                  </a:lnTo>
                  <a:lnTo>
                    <a:pt x="31021" y="3992"/>
                  </a:lnTo>
                  <a:lnTo>
                    <a:pt x="50800" y="0"/>
                  </a:lnTo>
                  <a:lnTo>
                    <a:pt x="273812" y="0"/>
                  </a:lnTo>
                  <a:lnTo>
                    <a:pt x="293590" y="3992"/>
                  </a:lnTo>
                  <a:lnTo>
                    <a:pt x="309737" y="14879"/>
                  </a:lnTo>
                  <a:lnTo>
                    <a:pt x="320621" y="31027"/>
                  </a:lnTo>
                  <a:lnTo>
                    <a:pt x="324612" y="50800"/>
                  </a:lnTo>
                  <a:lnTo>
                    <a:pt x="324612" y="254000"/>
                  </a:lnTo>
                  <a:lnTo>
                    <a:pt x="320621" y="273772"/>
                  </a:lnTo>
                  <a:lnTo>
                    <a:pt x="309737" y="289920"/>
                  </a:lnTo>
                  <a:lnTo>
                    <a:pt x="293590" y="300807"/>
                  </a:lnTo>
                  <a:lnTo>
                    <a:pt x="273812" y="304800"/>
                  </a:lnTo>
                  <a:lnTo>
                    <a:pt x="50800" y="304800"/>
                  </a:lnTo>
                  <a:lnTo>
                    <a:pt x="31021" y="300807"/>
                  </a:lnTo>
                  <a:lnTo>
                    <a:pt x="14874" y="289920"/>
                  </a:lnTo>
                  <a:lnTo>
                    <a:pt x="3990" y="273772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56747" y="4728971"/>
              <a:ext cx="217931" cy="1905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1320" y="5303519"/>
              <a:ext cx="219455" cy="1950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8" y="5811011"/>
              <a:ext cx="257555" cy="25755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723259" y="733805"/>
            <a:ext cx="552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Lesson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learned: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ECB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after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occurred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10315447" y="4640707"/>
            <a:ext cx="1593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099185"/>
            <a:ext cx="257873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Let </a:t>
            </a:r>
            <a:r>
              <a:rPr sz="2800" dirty="0">
                <a:latin typeface="Arial MT"/>
                <a:cs typeface="Arial MT"/>
              </a:rPr>
              <a:t>retry </a:t>
            </a: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experiment on a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complex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image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657600"/>
            <a:ext cx="3291840" cy="22722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0019" y="3272154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ca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.bmp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3057144"/>
            <a:ext cx="3438144" cy="23149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9771" y="1627632"/>
            <a:ext cx="8536752" cy="11673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08575" y="5563311"/>
            <a:ext cx="593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much better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encryption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because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original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lot </a:t>
            </a:r>
            <a:r>
              <a:rPr sz="1800" spc="-5" dirty="0">
                <a:latin typeface="Arial MT"/>
                <a:cs typeface="Arial MT"/>
              </a:rPr>
              <a:t>more colors!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37" y="101295"/>
            <a:ext cx="2241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Announcement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693660" cy="221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Arial MT"/>
                <a:cs typeface="Arial MT"/>
              </a:rPr>
              <a:t>Project due on </a:t>
            </a:r>
            <a:r>
              <a:rPr lang="en-US" sz="2800" b="1" spc="-5" dirty="0">
                <a:latin typeface="Arial MT"/>
                <a:cs typeface="Arial MT"/>
              </a:rPr>
              <a:t>Thursday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Arial MT"/>
                <a:cs typeface="Arial MT"/>
              </a:rPr>
              <a:t>(No class on Thursday)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Arial MT"/>
                <a:cs typeface="Arial MT"/>
              </a:rPr>
              <a:t>Lab 7 due on </a:t>
            </a:r>
            <a:r>
              <a:rPr lang="en-US" sz="2800" b="1" spc="-5" dirty="0">
                <a:latin typeface="Arial MT"/>
                <a:cs typeface="Arial MT"/>
              </a:rPr>
              <a:t>Sunday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835" y="1686979"/>
            <a:ext cx="8202974" cy="30405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1462" y="4823714"/>
            <a:ext cx="2387600" cy="1549400"/>
            <a:chOff x="521462" y="4823714"/>
            <a:chExt cx="2387600" cy="1549400"/>
          </a:xfrm>
        </p:grpSpPr>
        <p:sp>
          <p:nvSpPr>
            <p:cNvPr id="5" name="object 5"/>
            <p:cNvSpPr/>
            <p:nvPr/>
          </p:nvSpPr>
          <p:spPr>
            <a:xfrm>
              <a:off x="534162" y="4836414"/>
              <a:ext cx="2362200" cy="1524000"/>
            </a:xfrm>
            <a:custGeom>
              <a:avLst/>
              <a:gdLst/>
              <a:ahLst/>
              <a:cxnLst/>
              <a:rect l="l" t="t" r="r" b="b"/>
              <a:pathLst>
                <a:path w="2362200" h="1524000">
                  <a:moveTo>
                    <a:pt x="1617471" y="0"/>
                  </a:moveTo>
                  <a:lnTo>
                    <a:pt x="1253489" y="306324"/>
                  </a:lnTo>
                  <a:lnTo>
                    <a:pt x="1063244" y="133096"/>
                  </a:lnTo>
                  <a:lnTo>
                    <a:pt x="934974" y="450342"/>
                  </a:lnTo>
                  <a:lnTo>
                    <a:pt x="492340" y="255778"/>
                  </a:lnTo>
                  <a:lnTo>
                    <a:pt x="587489" y="551561"/>
                  </a:lnTo>
                  <a:lnTo>
                    <a:pt x="128168" y="583438"/>
                  </a:lnTo>
                  <a:lnTo>
                    <a:pt x="430339" y="817880"/>
                  </a:lnTo>
                  <a:lnTo>
                    <a:pt x="0" y="908545"/>
                  </a:lnTo>
                  <a:lnTo>
                    <a:pt x="364172" y="1084440"/>
                  </a:lnTo>
                  <a:lnTo>
                    <a:pt x="140525" y="1257655"/>
                  </a:lnTo>
                  <a:lnTo>
                    <a:pt x="525475" y="1286929"/>
                  </a:lnTo>
                  <a:lnTo>
                    <a:pt x="537730" y="1524000"/>
                  </a:lnTo>
                  <a:lnTo>
                    <a:pt x="823213" y="1278813"/>
                  </a:lnTo>
                  <a:lnTo>
                    <a:pt x="951484" y="1390789"/>
                  </a:lnTo>
                  <a:lnTo>
                    <a:pt x="1079627" y="1225550"/>
                  </a:lnTo>
                  <a:lnTo>
                    <a:pt x="1269873" y="1329410"/>
                  </a:lnTo>
                  <a:lnTo>
                    <a:pt x="1331976" y="1124305"/>
                  </a:lnTo>
                  <a:lnTo>
                    <a:pt x="1634108" y="1225550"/>
                  </a:lnTo>
                  <a:lnTo>
                    <a:pt x="1601089" y="1012469"/>
                  </a:lnTo>
                  <a:lnTo>
                    <a:pt x="2064385" y="1102918"/>
                  </a:lnTo>
                  <a:lnTo>
                    <a:pt x="1791335" y="868540"/>
                  </a:lnTo>
                  <a:lnTo>
                    <a:pt x="1997964" y="796569"/>
                  </a:lnTo>
                  <a:lnTo>
                    <a:pt x="1857502" y="663321"/>
                  </a:lnTo>
                  <a:lnTo>
                    <a:pt x="2362200" y="468884"/>
                  </a:lnTo>
                  <a:lnTo>
                    <a:pt x="1791335" y="460883"/>
                  </a:lnTo>
                  <a:lnTo>
                    <a:pt x="1969262" y="223774"/>
                  </a:lnTo>
                  <a:lnTo>
                    <a:pt x="1588515" y="407543"/>
                  </a:lnTo>
                  <a:lnTo>
                    <a:pt x="161747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162" y="4836414"/>
              <a:ext cx="2362200" cy="1524000"/>
            </a:xfrm>
            <a:custGeom>
              <a:avLst/>
              <a:gdLst/>
              <a:ahLst/>
              <a:cxnLst/>
              <a:rect l="l" t="t" r="r" b="b"/>
              <a:pathLst>
                <a:path w="2362200" h="1524000">
                  <a:moveTo>
                    <a:pt x="1253489" y="306324"/>
                  </a:moveTo>
                  <a:lnTo>
                    <a:pt x="1617471" y="0"/>
                  </a:lnTo>
                  <a:lnTo>
                    <a:pt x="1588515" y="407543"/>
                  </a:lnTo>
                  <a:lnTo>
                    <a:pt x="1969262" y="223774"/>
                  </a:lnTo>
                  <a:lnTo>
                    <a:pt x="1791335" y="460883"/>
                  </a:lnTo>
                  <a:lnTo>
                    <a:pt x="2362200" y="468884"/>
                  </a:lnTo>
                  <a:lnTo>
                    <a:pt x="1857502" y="663321"/>
                  </a:lnTo>
                  <a:lnTo>
                    <a:pt x="1997964" y="796569"/>
                  </a:lnTo>
                  <a:lnTo>
                    <a:pt x="1791335" y="868540"/>
                  </a:lnTo>
                  <a:lnTo>
                    <a:pt x="2064385" y="1102918"/>
                  </a:lnTo>
                  <a:lnTo>
                    <a:pt x="1601089" y="1012469"/>
                  </a:lnTo>
                  <a:lnTo>
                    <a:pt x="1634108" y="1225550"/>
                  </a:lnTo>
                  <a:lnTo>
                    <a:pt x="1331976" y="1124305"/>
                  </a:lnTo>
                  <a:lnTo>
                    <a:pt x="1269873" y="1329410"/>
                  </a:lnTo>
                  <a:lnTo>
                    <a:pt x="1079627" y="1225550"/>
                  </a:lnTo>
                  <a:lnTo>
                    <a:pt x="951484" y="1390789"/>
                  </a:lnTo>
                  <a:lnTo>
                    <a:pt x="823213" y="1278813"/>
                  </a:lnTo>
                  <a:lnTo>
                    <a:pt x="537730" y="1524000"/>
                  </a:lnTo>
                  <a:lnTo>
                    <a:pt x="525475" y="1286929"/>
                  </a:lnTo>
                  <a:lnTo>
                    <a:pt x="140525" y="1257655"/>
                  </a:lnTo>
                  <a:lnTo>
                    <a:pt x="364172" y="1084440"/>
                  </a:lnTo>
                  <a:lnTo>
                    <a:pt x="0" y="908545"/>
                  </a:lnTo>
                  <a:lnTo>
                    <a:pt x="430339" y="817880"/>
                  </a:lnTo>
                  <a:lnTo>
                    <a:pt x="128168" y="583438"/>
                  </a:lnTo>
                  <a:lnTo>
                    <a:pt x="587489" y="551561"/>
                  </a:lnTo>
                  <a:lnTo>
                    <a:pt x="492340" y="255778"/>
                  </a:lnTo>
                  <a:lnTo>
                    <a:pt x="934974" y="450342"/>
                  </a:lnTo>
                  <a:lnTo>
                    <a:pt x="1063244" y="133096"/>
                  </a:lnTo>
                  <a:lnTo>
                    <a:pt x="1253489" y="30632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0767" y="5459374"/>
            <a:ext cx="8331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998723" y="5295696"/>
            <a:ext cx="7211059" cy="751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Arial MT"/>
                <a:cs typeface="Arial MT"/>
              </a:rPr>
              <a:t>ECB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our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similar!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latin typeface="Arial"/>
                <a:cs typeface="Arial"/>
              </a:rPr>
              <a:t>Solution: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Add some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randomness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each block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720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1260" algn="l"/>
              </a:tabLst>
            </a:pPr>
            <a:r>
              <a:rPr sz="2800" spc="-5" dirty="0"/>
              <a:t>Cipher</a:t>
            </a:r>
            <a:r>
              <a:rPr sz="2800" spc="30" dirty="0"/>
              <a:t> </a:t>
            </a:r>
            <a:r>
              <a:rPr sz="2800" spc="-5" dirty="0"/>
              <a:t>Block</a:t>
            </a:r>
            <a:r>
              <a:rPr sz="2800" spc="25" dirty="0"/>
              <a:t> </a:t>
            </a:r>
            <a:r>
              <a:rPr sz="2800" spc="-5" dirty="0"/>
              <a:t>Chaining	(CBC)</a:t>
            </a:r>
            <a:r>
              <a:rPr sz="2800" spc="-65" dirty="0"/>
              <a:t> </a:t>
            </a:r>
            <a:r>
              <a:rPr sz="2800" spc="-5" dirty="0"/>
              <a:t>Mode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614" y="1321770"/>
            <a:ext cx="10041605" cy="20255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29417" y="4162361"/>
            <a:ext cx="2562860" cy="467359"/>
            <a:chOff x="4229417" y="4162361"/>
            <a:chExt cx="2562860" cy="4673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5688" y="4257736"/>
              <a:ext cx="2276821" cy="2955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43704" y="4176648"/>
              <a:ext cx="2534285" cy="438784"/>
            </a:xfrm>
            <a:custGeom>
              <a:avLst/>
              <a:gdLst/>
              <a:ahLst/>
              <a:cxnLst/>
              <a:rect l="l" t="t" r="r" b="b"/>
              <a:pathLst>
                <a:path w="2534284" h="438785">
                  <a:moveTo>
                    <a:pt x="0" y="438531"/>
                  </a:moveTo>
                  <a:lnTo>
                    <a:pt x="2534030" y="438531"/>
                  </a:lnTo>
                  <a:lnTo>
                    <a:pt x="2534030" y="0"/>
                  </a:lnTo>
                  <a:lnTo>
                    <a:pt x="0" y="0"/>
                  </a:lnTo>
                  <a:lnTo>
                    <a:pt x="0" y="43853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139" y="4219194"/>
            <a:ext cx="662813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Introduces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dependency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Introduces an </a:t>
            </a:r>
            <a:r>
              <a:rPr sz="1800" b="1" dirty="0">
                <a:latin typeface="Arial"/>
                <a:cs typeface="Arial"/>
              </a:rPr>
              <a:t>initialization </a:t>
            </a:r>
            <a:r>
              <a:rPr sz="1800" b="1" spc="-10" dirty="0">
                <a:latin typeface="Arial"/>
                <a:cs typeface="Arial"/>
              </a:rPr>
              <a:t>vector </a:t>
            </a:r>
            <a:r>
              <a:rPr sz="1800" b="1" dirty="0">
                <a:latin typeface="Arial"/>
                <a:cs typeface="Arial"/>
              </a:rPr>
              <a:t>(IV)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ensure that even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15" dirty="0">
                <a:latin typeface="Arial MT"/>
                <a:cs typeface="Arial MT"/>
              </a:rPr>
              <a:t>two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plaintexts </a:t>
            </a:r>
            <a:r>
              <a:rPr sz="1800" spc="-5" dirty="0">
                <a:latin typeface="Arial MT"/>
                <a:cs typeface="Arial MT"/>
              </a:rPr>
              <a:t>are identical, their ciphertexts are </a:t>
            </a:r>
            <a:r>
              <a:rPr sz="1800" dirty="0">
                <a:latin typeface="Arial MT"/>
                <a:cs typeface="Arial MT"/>
              </a:rPr>
              <a:t>still </a:t>
            </a:r>
            <a:r>
              <a:rPr sz="1800" spc="-5" dirty="0">
                <a:latin typeface="Arial MT"/>
                <a:cs typeface="Arial MT"/>
              </a:rPr>
              <a:t>different because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different </a:t>
            </a:r>
            <a:r>
              <a:rPr sz="1800" dirty="0">
                <a:latin typeface="Arial MT"/>
                <a:cs typeface="Arial MT"/>
              </a:rPr>
              <a:t>IVs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53" y="68325"/>
            <a:ext cx="5720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1260" algn="l"/>
              </a:tabLst>
            </a:pPr>
            <a:r>
              <a:rPr sz="2800" spc="-5" dirty="0">
                <a:latin typeface="Arial MT"/>
                <a:cs typeface="Arial MT"/>
              </a:rPr>
              <a:t>Cipher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Block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Chaining	(CBC)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7233" y="147904"/>
            <a:ext cx="3101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1800" spc="-10" dirty="0">
                <a:latin typeface="Arial MT"/>
                <a:cs typeface="Arial MT"/>
              </a:rPr>
              <a:t>Reminder:	</a:t>
            </a:r>
            <a:r>
              <a:rPr sz="1800" dirty="0">
                <a:latin typeface="Cambria Math"/>
                <a:cs typeface="Cambria Math"/>
              </a:rPr>
              <a:t>⊕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XOR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operator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850" y="3218433"/>
            <a:ext cx="3036570" cy="2221230"/>
            <a:chOff x="1212850" y="3218433"/>
            <a:chExt cx="3036570" cy="2221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903" y="3459801"/>
              <a:ext cx="2411799" cy="17692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6025" y="3221608"/>
              <a:ext cx="3030220" cy="2214880"/>
            </a:xfrm>
            <a:custGeom>
              <a:avLst/>
              <a:gdLst/>
              <a:ahLst/>
              <a:cxnLst/>
              <a:rect l="l" t="t" r="r" b="b"/>
              <a:pathLst>
                <a:path w="3030220" h="2214879">
                  <a:moveTo>
                    <a:pt x="0" y="2214626"/>
                  </a:moveTo>
                  <a:lnTo>
                    <a:pt x="3029966" y="2214626"/>
                  </a:lnTo>
                  <a:lnTo>
                    <a:pt x="3029966" y="0"/>
                  </a:lnTo>
                  <a:lnTo>
                    <a:pt x="0" y="0"/>
                  </a:lnTo>
                  <a:lnTo>
                    <a:pt x="0" y="221462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724400" y="4105275"/>
            <a:ext cx="1371600" cy="171450"/>
          </a:xfrm>
          <a:custGeom>
            <a:avLst/>
            <a:gdLst/>
            <a:ahLst/>
            <a:cxnLst/>
            <a:rect l="l" t="t" r="r" b="b"/>
            <a:pathLst>
              <a:path w="1371600" h="171450">
                <a:moveTo>
                  <a:pt x="1200150" y="0"/>
                </a:moveTo>
                <a:lnTo>
                  <a:pt x="1200150" y="171450"/>
                </a:lnTo>
                <a:lnTo>
                  <a:pt x="1314450" y="114300"/>
                </a:lnTo>
                <a:lnTo>
                  <a:pt x="1228725" y="114300"/>
                </a:lnTo>
                <a:lnTo>
                  <a:pt x="1228725" y="57150"/>
                </a:lnTo>
                <a:lnTo>
                  <a:pt x="1314450" y="57150"/>
                </a:lnTo>
                <a:lnTo>
                  <a:pt x="1200150" y="0"/>
                </a:lnTo>
                <a:close/>
              </a:path>
              <a:path w="1371600" h="171450">
                <a:moveTo>
                  <a:pt x="12001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200150" y="114300"/>
                </a:lnTo>
                <a:lnTo>
                  <a:pt x="1200150" y="57150"/>
                </a:lnTo>
                <a:close/>
              </a:path>
              <a:path w="1371600" h="171450">
                <a:moveTo>
                  <a:pt x="1314450" y="57150"/>
                </a:moveTo>
                <a:lnTo>
                  <a:pt x="1228725" y="57150"/>
                </a:lnTo>
                <a:lnTo>
                  <a:pt x="1228725" y="114300"/>
                </a:lnTo>
                <a:lnTo>
                  <a:pt x="1314450" y="114300"/>
                </a:lnTo>
                <a:lnTo>
                  <a:pt x="1371600" y="85725"/>
                </a:lnTo>
                <a:lnTo>
                  <a:pt x="131445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60194" y="2462606"/>
            <a:ext cx="5811520" cy="202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CBC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encrypt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images??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000" spc="-10" dirty="0">
                <a:latin typeface="Arial MT"/>
                <a:cs typeface="Arial MT"/>
              </a:rPr>
              <a:t>???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6480428" y="5461508"/>
            <a:ext cx="267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on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lab.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3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20" dirty="0"/>
              <a:t> </a:t>
            </a:r>
            <a:r>
              <a:rPr sz="2800" spc="-5" dirty="0"/>
              <a:t>OpenSSL</a:t>
            </a:r>
            <a:r>
              <a:rPr sz="2800" spc="15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CBC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44193"/>
            <a:ext cx="10978515" cy="280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cbc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 </a:t>
            </a:r>
            <a:r>
              <a:rPr sz="2400" b="1" spc="-10" dirty="0">
                <a:latin typeface="Courier New"/>
                <a:cs typeface="Courier New"/>
              </a:rPr>
              <a:t>cipher.txt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0" dirty="0">
                <a:latin typeface="Courier New"/>
                <a:cs typeface="Courier New"/>
              </a:rPr>
              <a:t> 000102030405060708090A0B0C0D0E</a:t>
            </a:r>
            <a:r>
              <a:rPr sz="2400" b="1" spc="-10" dirty="0">
                <a:latin typeface="Courier New"/>
                <a:cs typeface="Courier New"/>
              </a:rPr>
              <a:t>0F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cbc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cipher2.txt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</a:t>
            </a:r>
            <a:r>
              <a:rPr sz="2400" b="1" spc="-10" dirty="0">
                <a:latin typeface="Courier New"/>
                <a:cs typeface="Courier New"/>
              </a:rPr>
              <a:t>0E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173726"/>
            <a:ext cx="75793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Let’s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encrypt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same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file,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with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IVs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77" y="278101"/>
            <a:ext cx="10583147" cy="28545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971" y="4287560"/>
            <a:ext cx="8188276" cy="1425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87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Comparing</a:t>
            </a:r>
            <a:r>
              <a:rPr sz="2800" spc="15" dirty="0"/>
              <a:t> </a:t>
            </a:r>
            <a:r>
              <a:rPr sz="2800" spc="-10" dirty="0"/>
              <a:t>CBC</a:t>
            </a:r>
            <a:r>
              <a:rPr sz="2800" spc="5" dirty="0"/>
              <a:t> </a:t>
            </a:r>
            <a:r>
              <a:rPr sz="2800" spc="-5" dirty="0"/>
              <a:t>vs</a:t>
            </a:r>
            <a:r>
              <a:rPr sz="2800" spc="-20" dirty="0"/>
              <a:t> </a:t>
            </a:r>
            <a:r>
              <a:rPr sz="2800" spc="-10" dirty="0"/>
              <a:t>CFB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39697"/>
            <a:ext cx="10978515" cy="280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cbc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cfb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cipher2.txt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4901641"/>
            <a:ext cx="5603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Any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differences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output</a:t>
            </a:r>
            <a:r>
              <a:rPr sz="2800" spc="-5" dirty="0">
                <a:latin typeface="Arial MT"/>
                <a:cs typeface="Arial MT"/>
              </a:rPr>
              <a:t> file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sizes?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87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Comparing</a:t>
            </a:r>
            <a:r>
              <a:rPr sz="2800" spc="15" dirty="0"/>
              <a:t> </a:t>
            </a:r>
            <a:r>
              <a:rPr sz="2800" spc="-10" dirty="0"/>
              <a:t>CBC</a:t>
            </a:r>
            <a:r>
              <a:rPr sz="2800" spc="5" dirty="0"/>
              <a:t> </a:t>
            </a:r>
            <a:r>
              <a:rPr sz="2800" spc="-5" dirty="0"/>
              <a:t>vs</a:t>
            </a:r>
            <a:r>
              <a:rPr sz="2800" spc="-20" dirty="0"/>
              <a:t> </a:t>
            </a:r>
            <a:r>
              <a:rPr sz="2800" spc="-10" dirty="0"/>
              <a:t>CFB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139697"/>
            <a:ext cx="10978515" cy="280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cbc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cfb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cipher2.txt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" y="4841747"/>
            <a:ext cx="6819527" cy="8000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3981" y="4886959"/>
            <a:ext cx="21082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CFB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smaller output file!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(woah!)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133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6819527" cy="800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2235834"/>
            <a:ext cx="8089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block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cipher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(where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sizes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4),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happens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multiple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23" y="3478479"/>
            <a:ext cx="3965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0011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1110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0011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10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761" y="3495294"/>
            <a:ext cx="4825365" cy="612775"/>
          </a:xfrm>
          <a:custGeom>
            <a:avLst/>
            <a:gdLst/>
            <a:ahLst/>
            <a:cxnLst/>
            <a:rect l="l" t="t" r="r" b="b"/>
            <a:pathLst>
              <a:path w="4825365" h="612775">
                <a:moveTo>
                  <a:pt x="0" y="110489"/>
                </a:moveTo>
                <a:lnTo>
                  <a:pt x="7844" y="71639"/>
                </a:lnTo>
                <a:lnTo>
                  <a:pt x="29236" y="39909"/>
                </a:lnTo>
                <a:lnTo>
                  <a:pt x="60966" y="18514"/>
                </a:lnTo>
                <a:lnTo>
                  <a:pt x="99822" y="10667"/>
                </a:lnTo>
                <a:lnTo>
                  <a:pt x="1253489" y="10667"/>
                </a:lnTo>
                <a:lnTo>
                  <a:pt x="1292340" y="18514"/>
                </a:lnTo>
                <a:lnTo>
                  <a:pt x="1324070" y="39909"/>
                </a:lnTo>
                <a:lnTo>
                  <a:pt x="1345465" y="71639"/>
                </a:lnTo>
                <a:lnTo>
                  <a:pt x="1353312" y="110489"/>
                </a:lnTo>
                <a:lnTo>
                  <a:pt x="1353312" y="509777"/>
                </a:lnTo>
                <a:lnTo>
                  <a:pt x="1345465" y="548628"/>
                </a:lnTo>
                <a:lnTo>
                  <a:pt x="1324070" y="580358"/>
                </a:lnTo>
                <a:lnTo>
                  <a:pt x="1292340" y="601753"/>
                </a:lnTo>
                <a:lnTo>
                  <a:pt x="1253489" y="609599"/>
                </a:lnTo>
                <a:lnTo>
                  <a:pt x="99822" y="609599"/>
                </a:lnTo>
                <a:lnTo>
                  <a:pt x="60966" y="601753"/>
                </a:lnTo>
                <a:lnTo>
                  <a:pt x="29236" y="580358"/>
                </a:lnTo>
                <a:lnTo>
                  <a:pt x="7844" y="548628"/>
                </a:lnTo>
                <a:lnTo>
                  <a:pt x="0" y="509777"/>
                </a:lnTo>
                <a:lnTo>
                  <a:pt x="0" y="110489"/>
                </a:lnTo>
                <a:close/>
              </a:path>
              <a:path w="4825365" h="612775">
                <a:moveTo>
                  <a:pt x="1371600" y="99567"/>
                </a:moveTo>
                <a:lnTo>
                  <a:pt x="1379424" y="60811"/>
                </a:lnTo>
                <a:lnTo>
                  <a:pt x="1400762" y="29162"/>
                </a:lnTo>
                <a:lnTo>
                  <a:pt x="1432411" y="7824"/>
                </a:lnTo>
                <a:lnTo>
                  <a:pt x="1471168" y="0"/>
                </a:lnTo>
                <a:lnTo>
                  <a:pt x="2415032" y="0"/>
                </a:lnTo>
                <a:lnTo>
                  <a:pt x="2453788" y="7824"/>
                </a:lnTo>
                <a:lnTo>
                  <a:pt x="2485437" y="29162"/>
                </a:lnTo>
                <a:lnTo>
                  <a:pt x="2506775" y="60811"/>
                </a:lnTo>
                <a:lnTo>
                  <a:pt x="2514600" y="99567"/>
                </a:lnTo>
                <a:lnTo>
                  <a:pt x="2514600" y="497839"/>
                </a:lnTo>
                <a:lnTo>
                  <a:pt x="2506775" y="536596"/>
                </a:lnTo>
                <a:lnTo>
                  <a:pt x="2485437" y="568245"/>
                </a:lnTo>
                <a:lnTo>
                  <a:pt x="2453788" y="589583"/>
                </a:lnTo>
                <a:lnTo>
                  <a:pt x="2415032" y="597407"/>
                </a:lnTo>
                <a:lnTo>
                  <a:pt x="1471168" y="597407"/>
                </a:lnTo>
                <a:lnTo>
                  <a:pt x="1432411" y="589583"/>
                </a:lnTo>
                <a:lnTo>
                  <a:pt x="1400762" y="568245"/>
                </a:lnTo>
                <a:lnTo>
                  <a:pt x="1379424" y="536596"/>
                </a:lnTo>
                <a:lnTo>
                  <a:pt x="1371600" y="497839"/>
                </a:lnTo>
                <a:lnTo>
                  <a:pt x="1371600" y="99567"/>
                </a:lnTo>
                <a:close/>
              </a:path>
              <a:path w="4825365" h="612775">
                <a:moveTo>
                  <a:pt x="2532888" y="114807"/>
                </a:moveTo>
                <a:lnTo>
                  <a:pt x="2540712" y="76051"/>
                </a:lnTo>
                <a:lnTo>
                  <a:pt x="2562050" y="44402"/>
                </a:lnTo>
                <a:lnTo>
                  <a:pt x="2593699" y="23064"/>
                </a:lnTo>
                <a:lnTo>
                  <a:pt x="2632456" y="15239"/>
                </a:lnTo>
                <a:lnTo>
                  <a:pt x="3576320" y="15239"/>
                </a:lnTo>
                <a:lnTo>
                  <a:pt x="3615076" y="23064"/>
                </a:lnTo>
                <a:lnTo>
                  <a:pt x="3646725" y="44402"/>
                </a:lnTo>
                <a:lnTo>
                  <a:pt x="3668063" y="76051"/>
                </a:lnTo>
                <a:lnTo>
                  <a:pt x="3675888" y="114807"/>
                </a:lnTo>
                <a:lnTo>
                  <a:pt x="3675888" y="513079"/>
                </a:lnTo>
                <a:lnTo>
                  <a:pt x="3668063" y="551836"/>
                </a:lnTo>
                <a:lnTo>
                  <a:pt x="3646725" y="583485"/>
                </a:lnTo>
                <a:lnTo>
                  <a:pt x="3615076" y="604823"/>
                </a:lnTo>
                <a:lnTo>
                  <a:pt x="3576320" y="612647"/>
                </a:lnTo>
                <a:lnTo>
                  <a:pt x="2632456" y="612647"/>
                </a:lnTo>
                <a:lnTo>
                  <a:pt x="2593699" y="604823"/>
                </a:lnTo>
                <a:lnTo>
                  <a:pt x="2562050" y="583485"/>
                </a:lnTo>
                <a:lnTo>
                  <a:pt x="2540712" y="551836"/>
                </a:lnTo>
                <a:lnTo>
                  <a:pt x="2532888" y="513079"/>
                </a:lnTo>
                <a:lnTo>
                  <a:pt x="2532888" y="114807"/>
                </a:lnTo>
                <a:close/>
              </a:path>
              <a:path w="4825365" h="612775">
                <a:moveTo>
                  <a:pt x="3681984" y="110489"/>
                </a:moveTo>
                <a:lnTo>
                  <a:pt x="3689830" y="71639"/>
                </a:lnTo>
                <a:lnTo>
                  <a:pt x="3711225" y="39909"/>
                </a:lnTo>
                <a:lnTo>
                  <a:pt x="3742955" y="18514"/>
                </a:lnTo>
                <a:lnTo>
                  <a:pt x="3781805" y="10667"/>
                </a:lnTo>
                <a:lnTo>
                  <a:pt x="4725162" y="10667"/>
                </a:lnTo>
                <a:lnTo>
                  <a:pt x="4764012" y="18514"/>
                </a:lnTo>
                <a:lnTo>
                  <a:pt x="4795742" y="39909"/>
                </a:lnTo>
                <a:lnTo>
                  <a:pt x="4817137" y="71639"/>
                </a:lnTo>
                <a:lnTo>
                  <a:pt x="4824984" y="110489"/>
                </a:lnTo>
                <a:lnTo>
                  <a:pt x="4824984" y="509777"/>
                </a:lnTo>
                <a:lnTo>
                  <a:pt x="4817137" y="548628"/>
                </a:lnTo>
                <a:lnTo>
                  <a:pt x="4795742" y="580358"/>
                </a:lnTo>
                <a:lnTo>
                  <a:pt x="4764012" y="601753"/>
                </a:lnTo>
                <a:lnTo>
                  <a:pt x="4725162" y="609599"/>
                </a:lnTo>
                <a:lnTo>
                  <a:pt x="3781805" y="609599"/>
                </a:lnTo>
                <a:lnTo>
                  <a:pt x="3742955" y="601753"/>
                </a:lnTo>
                <a:lnTo>
                  <a:pt x="3711225" y="580358"/>
                </a:lnTo>
                <a:lnTo>
                  <a:pt x="3689830" y="548628"/>
                </a:lnTo>
                <a:lnTo>
                  <a:pt x="3681984" y="509777"/>
                </a:lnTo>
                <a:lnTo>
                  <a:pt x="3681984" y="11048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19" y="3184652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331209" y="3144392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6398" y="3167888"/>
            <a:ext cx="254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4250" algn="l"/>
              </a:tabLst>
            </a:pPr>
            <a:r>
              <a:rPr sz="1800" spc="-10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B4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6270" y="3492500"/>
            <a:ext cx="43027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4</a:t>
            </a:r>
            <a:r>
              <a:rPr sz="1800" spc="-10" dirty="0">
                <a:latin typeface="Arial MT"/>
                <a:cs typeface="Arial MT"/>
              </a:rPr>
              <a:t> digits…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works!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133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6819527" cy="800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2235834"/>
            <a:ext cx="8089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block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cipher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(where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sizes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4),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happens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multiple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761" y="3495294"/>
            <a:ext cx="4825365" cy="612775"/>
          </a:xfrm>
          <a:custGeom>
            <a:avLst/>
            <a:gdLst/>
            <a:ahLst/>
            <a:cxnLst/>
            <a:rect l="l" t="t" r="r" b="b"/>
            <a:pathLst>
              <a:path w="4825365" h="612775">
                <a:moveTo>
                  <a:pt x="0" y="110489"/>
                </a:moveTo>
                <a:lnTo>
                  <a:pt x="7844" y="71639"/>
                </a:lnTo>
                <a:lnTo>
                  <a:pt x="29236" y="39909"/>
                </a:lnTo>
                <a:lnTo>
                  <a:pt x="60966" y="18514"/>
                </a:lnTo>
                <a:lnTo>
                  <a:pt x="99822" y="10667"/>
                </a:lnTo>
                <a:lnTo>
                  <a:pt x="1253489" y="10667"/>
                </a:lnTo>
                <a:lnTo>
                  <a:pt x="1292340" y="18514"/>
                </a:lnTo>
                <a:lnTo>
                  <a:pt x="1324070" y="39909"/>
                </a:lnTo>
                <a:lnTo>
                  <a:pt x="1345465" y="71639"/>
                </a:lnTo>
                <a:lnTo>
                  <a:pt x="1353312" y="110489"/>
                </a:lnTo>
                <a:lnTo>
                  <a:pt x="1353312" y="509777"/>
                </a:lnTo>
                <a:lnTo>
                  <a:pt x="1345465" y="548628"/>
                </a:lnTo>
                <a:lnTo>
                  <a:pt x="1324070" y="580358"/>
                </a:lnTo>
                <a:lnTo>
                  <a:pt x="1292340" y="601753"/>
                </a:lnTo>
                <a:lnTo>
                  <a:pt x="1253489" y="609599"/>
                </a:lnTo>
                <a:lnTo>
                  <a:pt x="99822" y="609599"/>
                </a:lnTo>
                <a:lnTo>
                  <a:pt x="60966" y="601753"/>
                </a:lnTo>
                <a:lnTo>
                  <a:pt x="29236" y="580358"/>
                </a:lnTo>
                <a:lnTo>
                  <a:pt x="7844" y="548628"/>
                </a:lnTo>
                <a:lnTo>
                  <a:pt x="0" y="509777"/>
                </a:lnTo>
                <a:lnTo>
                  <a:pt x="0" y="110489"/>
                </a:lnTo>
                <a:close/>
              </a:path>
              <a:path w="4825365" h="612775">
                <a:moveTo>
                  <a:pt x="1371600" y="99567"/>
                </a:moveTo>
                <a:lnTo>
                  <a:pt x="1379424" y="60811"/>
                </a:lnTo>
                <a:lnTo>
                  <a:pt x="1400762" y="29162"/>
                </a:lnTo>
                <a:lnTo>
                  <a:pt x="1432411" y="7824"/>
                </a:lnTo>
                <a:lnTo>
                  <a:pt x="1471168" y="0"/>
                </a:lnTo>
                <a:lnTo>
                  <a:pt x="2415032" y="0"/>
                </a:lnTo>
                <a:lnTo>
                  <a:pt x="2453788" y="7824"/>
                </a:lnTo>
                <a:lnTo>
                  <a:pt x="2485437" y="29162"/>
                </a:lnTo>
                <a:lnTo>
                  <a:pt x="2506775" y="60811"/>
                </a:lnTo>
                <a:lnTo>
                  <a:pt x="2514600" y="99567"/>
                </a:lnTo>
                <a:lnTo>
                  <a:pt x="2514600" y="497839"/>
                </a:lnTo>
                <a:lnTo>
                  <a:pt x="2506775" y="536596"/>
                </a:lnTo>
                <a:lnTo>
                  <a:pt x="2485437" y="568245"/>
                </a:lnTo>
                <a:lnTo>
                  <a:pt x="2453788" y="589583"/>
                </a:lnTo>
                <a:lnTo>
                  <a:pt x="2415032" y="597407"/>
                </a:lnTo>
                <a:lnTo>
                  <a:pt x="1471168" y="597407"/>
                </a:lnTo>
                <a:lnTo>
                  <a:pt x="1432411" y="589583"/>
                </a:lnTo>
                <a:lnTo>
                  <a:pt x="1400762" y="568245"/>
                </a:lnTo>
                <a:lnTo>
                  <a:pt x="1379424" y="536596"/>
                </a:lnTo>
                <a:lnTo>
                  <a:pt x="1371600" y="497839"/>
                </a:lnTo>
                <a:lnTo>
                  <a:pt x="1371600" y="99567"/>
                </a:lnTo>
                <a:close/>
              </a:path>
              <a:path w="4825365" h="612775">
                <a:moveTo>
                  <a:pt x="2532888" y="114807"/>
                </a:moveTo>
                <a:lnTo>
                  <a:pt x="2540712" y="76051"/>
                </a:lnTo>
                <a:lnTo>
                  <a:pt x="2562050" y="44402"/>
                </a:lnTo>
                <a:lnTo>
                  <a:pt x="2593699" y="23064"/>
                </a:lnTo>
                <a:lnTo>
                  <a:pt x="2632456" y="15239"/>
                </a:lnTo>
                <a:lnTo>
                  <a:pt x="3576320" y="15239"/>
                </a:lnTo>
                <a:lnTo>
                  <a:pt x="3615076" y="23064"/>
                </a:lnTo>
                <a:lnTo>
                  <a:pt x="3646725" y="44402"/>
                </a:lnTo>
                <a:lnTo>
                  <a:pt x="3668063" y="76051"/>
                </a:lnTo>
                <a:lnTo>
                  <a:pt x="3675888" y="114807"/>
                </a:lnTo>
                <a:lnTo>
                  <a:pt x="3675888" y="513079"/>
                </a:lnTo>
                <a:lnTo>
                  <a:pt x="3668063" y="551836"/>
                </a:lnTo>
                <a:lnTo>
                  <a:pt x="3646725" y="583485"/>
                </a:lnTo>
                <a:lnTo>
                  <a:pt x="3615076" y="604823"/>
                </a:lnTo>
                <a:lnTo>
                  <a:pt x="3576320" y="612647"/>
                </a:lnTo>
                <a:lnTo>
                  <a:pt x="2632456" y="612647"/>
                </a:lnTo>
                <a:lnTo>
                  <a:pt x="2593699" y="604823"/>
                </a:lnTo>
                <a:lnTo>
                  <a:pt x="2562050" y="583485"/>
                </a:lnTo>
                <a:lnTo>
                  <a:pt x="2540712" y="551836"/>
                </a:lnTo>
                <a:lnTo>
                  <a:pt x="2532888" y="513079"/>
                </a:lnTo>
                <a:lnTo>
                  <a:pt x="2532888" y="114807"/>
                </a:lnTo>
                <a:close/>
              </a:path>
              <a:path w="4825365" h="612775">
                <a:moveTo>
                  <a:pt x="3681984" y="110489"/>
                </a:moveTo>
                <a:lnTo>
                  <a:pt x="3689830" y="71639"/>
                </a:lnTo>
                <a:lnTo>
                  <a:pt x="3711225" y="39909"/>
                </a:lnTo>
                <a:lnTo>
                  <a:pt x="3742955" y="18514"/>
                </a:lnTo>
                <a:lnTo>
                  <a:pt x="3781805" y="10667"/>
                </a:lnTo>
                <a:lnTo>
                  <a:pt x="4725162" y="10667"/>
                </a:lnTo>
                <a:lnTo>
                  <a:pt x="4764012" y="18514"/>
                </a:lnTo>
                <a:lnTo>
                  <a:pt x="4795742" y="39909"/>
                </a:lnTo>
                <a:lnTo>
                  <a:pt x="4817137" y="71639"/>
                </a:lnTo>
                <a:lnTo>
                  <a:pt x="4824984" y="110489"/>
                </a:lnTo>
                <a:lnTo>
                  <a:pt x="4824984" y="509777"/>
                </a:lnTo>
                <a:lnTo>
                  <a:pt x="4817137" y="548628"/>
                </a:lnTo>
                <a:lnTo>
                  <a:pt x="4795742" y="580358"/>
                </a:lnTo>
                <a:lnTo>
                  <a:pt x="4764012" y="601753"/>
                </a:lnTo>
                <a:lnTo>
                  <a:pt x="4725162" y="609599"/>
                </a:lnTo>
                <a:lnTo>
                  <a:pt x="3781805" y="609599"/>
                </a:lnTo>
                <a:lnTo>
                  <a:pt x="3742955" y="601753"/>
                </a:lnTo>
                <a:lnTo>
                  <a:pt x="3711225" y="580358"/>
                </a:lnTo>
                <a:lnTo>
                  <a:pt x="3689830" y="548628"/>
                </a:lnTo>
                <a:lnTo>
                  <a:pt x="3681984" y="509777"/>
                </a:lnTo>
                <a:lnTo>
                  <a:pt x="3681984" y="11048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919" y="3184652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92023" y="3483051"/>
            <a:ext cx="4528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0011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1110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0011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35" dirty="0">
                <a:latin typeface="Arial MT"/>
                <a:cs typeface="Arial MT"/>
              </a:rPr>
              <a:t>10</a:t>
            </a:r>
            <a:r>
              <a:rPr sz="3200" b="1" spc="35" dirty="0">
                <a:solidFill>
                  <a:srgbClr val="FF0000"/>
                </a:solidFill>
                <a:latin typeface="Arial"/>
                <a:cs typeface="Arial"/>
              </a:rPr>
              <a:t>XX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1209" y="3144392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6398" y="3167888"/>
            <a:ext cx="254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4250" algn="l"/>
              </a:tabLst>
            </a:pPr>
            <a:r>
              <a:rPr sz="1800" spc="-10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B4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0328" y="3492500"/>
            <a:ext cx="4942205" cy="184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6076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4</a:t>
            </a:r>
            <a:r>
              <a:rPr sz="1800" spc="-10" dirty="0">
                <a:latin typeface="Arial MT"/>
                <a:cs typeface="Arial MT"/>
              </a:rPr>
              <a:t> digits…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works!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375"/>
              </a:spcBef>
            </a:pPr>
            <a:r>
              <a:rPr sz="1800" spc="-5" dirty="0">
                <a:latin typeface="Arial MT"/>
                <a:cs typeface="Arial MT"/>
              </a:rPr>
              <a:t>Extra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b="1" dirty="0">
                <a:latin typeface="Arial"/>
                <a:cs typeface="Arial"/>
              </a:rPr>
              <a:t>padding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added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 block,</a:t>
            </a:r>
            <a:r>
              <a:rPr sz="1800" dirty="0">
                <a:latin typeface="Arial MT"/>
                <a:cs typeface="Arial MT"/>
              </a:rPr>
              <a:t> so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</a:t>
            </a:r>
            <a:r>
              <a:rPr sz="1800" spc="-10" dirty="0">
                <a:latin typeface="Arial MT"/>
                <a:cs typeface="Arial MT"/>
              </a:rPr>
              <a:t> equals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cipher’s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133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1700911"/>
            <a:ext cx="7414259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Questions 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answer: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321435" indent="-394970">
              <a:lnSpc>
                <a:spcPct val="100000"/>
              </a:lnSpc>
              <a:buFont typeface="Arial MT"/>
              <a:buAutoNum type="arabicPeriod"/>
              <a:tabLst>
                <a:tab pos="1322070" algn="l"/>
              </a:tabLst>
            </a:pPr>
            <a:r>
              <a:rPr sz="2800" i="1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 MT"/>
                <a:cs typeface="Arial MT"/>
              </a:rPr>
              <a:t>does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padding look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like?</a:t>
            </a:r>
            <a:endParaRPr sz="2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  <a:buAutoNum type="arabicPeriod"/>
              <a:tabLst>
                <a:tab pos="1322070" algn="l"/>
              </a:tabLst>
            </a:pPr>
            <a:r>
              <a:rPr sz="2800" spc="-5" dirty="0">
                <a:latin typeface="Arial MT"/>
                <a:cs typeface="Arial MT"/>
              </a:rPr>
              <a:t>When </a:t>
            </a:r>
            <a:r>
              <a:rPr sz="2800" dirty="0">
                <a:latin typeface="Arial MT"/>
                <a:cs typeface="Arial MT"/>
              </a:rPr>
              <a:t>decrypting, </a:t>
            </a:r>
            <a:r>
              <a:rPr sz="2800" spc="-5" dirty="0">
                <a:latin typeface="Arial MT"/>
                <a:cs typeface="Arial MT"/>
              </a:rPr>
              <a:t>how </a:t>
            </a:r>
            <a:r>
              <a:rPr sz="2800" dirty="0">
                <a:latin typeface="Arial MT"/>
                <a:cs typeface="Arial MT"/>
              </a:rPr>
              <a:t>does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know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where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padding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starts?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184" y="591666"/>
            <a:ext cx="7824470" cy="5154295"/>
            <a:chOff x="329184" y="591666"/>
            <a:chExt cx="7824470" cy="5154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184" y="591666"/>
              <a:ext cx="7824216" cy="4692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14600" y="5283708"/>
              <a:ext cx="5562600" cy="457200"/>
            </a:xfrm>
            <a:custGeom>
              <a:avLst/>
              <a:gdLst/>
              <a:ahLst/>
              <a:cxnLst/>
              <a:rect l="l" t="t" r="r" b="b"/>
              <a:pathLst>
                <a:path w="5562600" h="457200">
                  <a:moveTo>
                    <a:pt x="5562600" y="0"/>
                  </a:moveTo>
                  <a:lnTo>
                    <a:pt x="5560661" y="72249"/>
                  </a:lnTo>
                  <a:lnTo>
                    <a:pt x="5555260" y="135002"/>
                  </a:lnTo>
                  <a:lnTo>
                    <a:pt x="5547018" y="184489"/>
                  </a:lnTo>
                  <a:lnTo>
                    <a:pt x="5524500" y="228599"/>
                  </a:lnTo>
                  <a:lnTo>
                    <a:pt x="2819400" y="228599"/>
                  </a:lnTo>
                  <a:lnTo>
                    <a:pt x="2807342" y="240254"/>
                  </a:lnTo>
                  <a:lnTo>
                    <a:pt x="2796881" y="272706"/>
                  </a:lnTo>
                  <a:lnTo>
                    <a:pt x="2788639" y="322192"/>
                  </a:lnTo>
                  <a:lnTo>
                    <a:pt x="2783238" y="384945"/>
                  </a:lnTo>
                  <a:lnTo>
                    <a:pt x="2781300" y="457199"/>
                  </a:lnTo>
                  <a:lnTo>
                    <a:pt x="2779361" y="384945"/>
                  </a:lnTo>
                  <a:lnTo>
                    <a:pt x="2773960" y="322192"/>
                  </a:lnTo>
                  <a:lnTo>
                    <a:pt x="2765718" y="272706"/>
                  </a:lnTo>
                  <a:lnTo>
                    <a:pt x="2755257" y="240254"/>
                  </a:lnTo>
                  <a:lnTo>
                    <a:pt x="2743200" y="228599"/>
                  </a:lnTo>
                  <a:lnTo>
                    <a:pt x="38100" y="228599"/>
                  </a:lnTo>
                  <a:lnTo>
                    <a:pt x="26042" y="216944"/>
                  </a:lnTo>
                  <a:lnTo>
                    <a:pt x="15581" y="184489"/>
                  </a:lnTo>
                  <a:lnTo>
                    <a:pt x="7339" y="135002"/>
                  </a:lnTo>
                  <a:lnTo>
                    <a:pt x="1938" y="7224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946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importance</a:t>
            </a:r>
            <a:r>
              <a:rPr spc="-50" dirty="0"/>
              <a:t> </a:t>
            </a:r>
            <a:r>
              <a:rPr dirty="0"/>
              <a:t>here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that </a:t>
            </a:r>
            <a:r>
              <a:rPr spc="-540" dirty="0"/>
              <a:t> </a:t>
            </a:r>
            <a:r>
              <a:rPr dirty="0"/>
              <a:t>the </a:t>
            </a:r>
            <a:r>
              <a:rPr b="1" spc="-10" dirty="0">
                <a:latin typeface="Arial"/>
                <a:cs typeface="Arial"/>
              </a:rPr>
              <a:t>keys </a:t>
            </a:r>
            <a:r>
              <a:rPr dirty="0"/>
              <a:t>used for </a:t>
            </a:r>
            <a:r>
              <a:rPr spc="5" dirty="0"/>
              <a:t> </a:t>
            </a:r>
            <a:r>
              <a:rPr dirty="0"/>
              <a:t>encryption/decryption are </a:t>
            </a:r>
            <a:r>
              <a:rPr spc="5" dirty="0"/>
              <a:t> </a:t>
            </a:r>
            <a:r>
              <a:rPr dirty="0"/>
              <a:t>secret (ie not public </a:t>
            </a:r>
            <a:r>
              <a:rPr spc="5" dirty="0"/>
              <a:t> </a:t>
            </a:r>
            <a:r>
              <a:rPr dirty="0"/>
              <a:t>knowledge)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3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9676" y="3074288"/>
            <a:ext cx="345694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The innerworkings of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encryption/decryption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is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knowledge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though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775" y="5766003"/>
            <a:ext cx="267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Deterministic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programs*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726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r>
              <a:rPr sz="2800" spc="5" dirty="0"/>
              <a:t> </a:t>
            </a:r>
            <a:r>
              <a:rPr sz="2800" spc="-5" dirty="0"/>
              <a:t>Experiment</a:t>
            </a:r>
            <a:r>
              <a:rPr sz="2800" spc="5" dirty="0"/>
              <a:t> </a:t>
            </a:r>
            <a:r>
              <a:rPr sz="2800" spc="-5" dirty="0"/>
              <a:t>#1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40053"/>
            <a:ext cx="6807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happens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when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smaller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004" y="2071511"/>
            <a:ext cx="5782945" cy="544830"/>
            <a:chOff x="381004" y="2071511"/>
            <a:chExt cx="5782945" cy="544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4" y="2071511"/>
              <a:ext cx="5782404" cy="5055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055" y="2492883"/>
              <a:ext cx="331559" cy="12344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" y="1676400"/>
            <a:ext cx="7439025" cy="2865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81000" y="3264037"/>
            <a:ext cx="11001375" cy="996315"/>
            <a:chOff x="381000" y="3264037"/>
            <a:chExt cx="11001375" cy="9963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3264037"/>
              <a:ext cx="11001375" cy="9528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54552" y="4201667"/>
              <a:ext cx="358140" cy="58419"/>
            </a:xfrm>
            <a:custGeom>
              <a:avLst/>
              <a:gdLst/>
              <a:ahLst/>
              <a:cxnLst/>
              <a:rect l="l" t="t" r="r" b="b"/>
              <a:pathLst>
                <a:path w="358139" h="58420">
                  <a:moveTo>
                    <a:pt x="110629" y="51486"/>
                  </a:moveTo>
                  <a:lnTo>
                    <a:pt x="126746" y="53593"/>
                  </a:lnTo>
                  <a:lnTo>
                    <a:pt x="127254" y="53593"/>
                  </a:lnTo>
                  <a:lnTo>
                    <a:pt x="163702" y="57657"/>
                  </a:lnTo>
                  <a:lnTo>
                    <a:pt x="166116" y="57784"/>
                  </a:lnTo>
                  <a:lnTo>
                    <a:pt x="279526" y="58419"/>
                  </a:lnTo>
                  <a:lnTo>
                    <a:pt x="333121" y="58165"/>
                  </a:lnTo>
                  <a:lnTo>
                    <a:pt x="342757" y="56133"/>
                  </a:lnTo>
                  <a:lnTo>
                    <a:pt x="349425" y="51561"/>
                  </a:lnTo>
                  <a:lnTo>
                    <a:pt x="111887" y="51561"/>
                  </a:lnTo>
                  <a:lnTo>
                    <a:pt x="110629" y="51486"/>
                  </a:lnTo>
                  <a:close/>
                </a:path>
                <a:path w="358139" h="58420">
                  <a:moveTo>
                    <a:pt x="27163" y="48781"/>
                  </a:moveTo>
                  <a:lnTo>
                    <a:pt x="28575" y="50879"/>
                  </a:lnTo>
                  <a:lnTo>
                    <a:pt x="36445" y="56207"/>
                  </a:lnTo>
                  <a:lnTo>
                    <a:pt x="46101" y="58165"/>
                  </a:lnTo>
                  <a:lnTo>
                    <a:pt x="234162" y="58165"/>
                  </a:lnTo>
                  <a:lnTo>
                    <a:pt x="166116" y="57784"/>
                  </a:lnTo>
                  <a:lnTo>
                    <a:pt x="163702" y="57657"/>
                  </a:lnTo>
                  <a:lnTo>
                    <a:pt x="127254" y="53593"/>
                  </a:lnTo>
                  <a:lnTo>
                    <a:pt x="126746" y="53593"/>
                  </a:lnTo>
                  <a:lnTo>
                    <a:pt x="110629" y="51486"/>
                  </a:lnTo>
                  <a:lnTo>
                    <a:pt x="78060" y="49529"/>
                  </a:lnTo>
                  <a:lnTo>
                    <a:pt x="77089" y="49529"/>
                  </a:lnTo>
                  <a:lnTo>
                    <a:pt x="27163" y="48781"/>
                  </a:lnTo>
                  <a:close/>
                </a:path>
                <a:path w="358139" h="58420">
                  <a:moveTo>
                    <a:pt x="355285" y="43707"/>
                  </a:moveTo>
                  <a:lnTo>
                    <a:pt x="350583" y="50768"/>
                  </a:lnTo>
                  <a:lnTo>
                    <a:pt x="342757" y="56133"/>
                  </a:lnTo>
                  <a:lnTo>
                    <a:pt x="333121" y="58165"/>
                  </a:lnTo>
                  <a:lnTo>
                    <a:pt x="341884" y="58165"/>
                  </a:lnTo>
                  <a:lnTo>
                    <a:pt x="350012" y="53339"/>
                  </a:lnTo>
                  <a:lnTo>
                    <a:pt x="354457" y="45719"/>
                  </a:lnTo>
                  <a:lnTo>
                    <a:pt x="355285" y="43707"/>
                  </a:lnTo>
                  <a:close/>
                </a:path>
                <a:path w="358139" h="58420">
                  <a:moveTo>
                    <a:pt x="110236" y="51434"/>
                  </a:moveTo>
                  <a:lnTo>
                    <a:pt x="110629" y="51486"/>
                  </a:lnTo>
                  <a:lnTo>
                    <a:pt x="111887" y="51561"/>
                  </a:lnTo>
                  <a:lnTo>
                    <a:pt x="110236" y="51434"/>
                  </a:lnTo>
                  <a:close/>
                </a:path>
                <a:path w="358139" h="58420">
                  <a:moveTo>
                    <a:pt x="349610" y="51434"/>
                  </a:moveTo>
                  <a:lnTo>
                    <a:pt x="110236" y="51434"/>
                  </a:lnTo>
                  <a:lnTo>
                    <a:pt x="111887" y="51561"/>
                  </a:lnTo>
                  <a:lnTo>
                    <a:pt x="349425" y="51561"/>
                  </a:lnTo>
                  <a:lnTo>
                    <a:pt x="349610" y="51434"/>
                  </a:lnTo>
                  <a:close/>
                </a:path>
                <a:path w="358139" h="58420">
                  <a:moveTo>
                    <a:pt x="351492" y="49402"/>
                  </a:moveTo>
                  <a:lnTo>
                    <a:pt x="75946" y="49402"/>
                  </a:lnTo>
                  <a:lnTo>
                    <a:pt x="110629" y="51486"/>
                  </a:lnTo>
                  <a:lnTo>
                    <a:pt x="110236" y="51434"/>
                  </a:lnTo>
                  <a:lnTo>
                    <a:pt x="349610" y="51434"/>
                  </a:lnTo>
                  <a:lnTo>
                    <a:pt x="350583" y="50768"/>
                  </a:lnTo>
                  <a:lnTo>
                    <a:pt x="351492" y="49402"/>
                  </a:lnTo>
                  <a:close/>
                </a:path>
                <a:path w="358139" h="58420">
                  <a:moveTo>
                    <a:pt x="223202" y="8635"/>
                  </a:moveTo>
                  <a:lnTo>
                    <a:pt x="46101" y="8635"/>
                  </a:lnTo>
                  <a:lnTo>
                    <a:pt x="36445" y="10576"/>
                  </a:lnTo>
                  <a:lnTo>
                    <a:pt x="28575" y="15874"/>
                  </a:lnTo>
                  <a:lnTo>
                    <a:pt x="23276" y="23745"/>
                  </a:lnTo>
                  <a:lnTo>
                    <a:pt x="21336" y="33400"/>
                  </a:lnTo>
                  <a:lnTo>
                    <a:pt x="23251" y="42878"/>
                  </a:lnTo>
                  <a:lnTo>
                    <a:pt x="23310" y="43052"/>
                  </a:lnTo>
                  <a:lnTo>
                    <a:pt x="27163" y="48781"/>
                  </a:lnTo>
                  <a:lnTo>
                    <a:pt x="77089" y="49529"/>
                  </a:lnTo>
                  <a:lnTo>
                    <a:pt x="75946" y="49402"/>
                  </a:lnTo>
                  <a:lnTo>
                    <a:pt x="351492" y="49402"/>
                  </a:lnTo>
                  <a:lnTo>
                    <a:pt x="355285" y="43707"/>
                  </a:lnTo>
                  <a:lnTo>
                    <a:pt x="356037" y="41883"/>
                  </a:lnTo>
                  <a:lnTo>
                    <a:pt x="357759" y="33273"/>
                  </a:lnTo>
                  <a:lnTo>
                    <a:pt x="356069" y="25005"/>
                  </a:lnTo>
                  <a:lnTo>
                    <a:pt x="354999" y="22513"/>
                  </a:lnTo>
                  <a:lnTo>
                    <a:pt x="350472" y="15859"/>
                  </a:lnTo>
                  <a:lnTo>
                    <a:pt x="342596" y="10574"/>
                  </a:lnTo>
                  <a:lnTo>
                    <a:pt x="334881" y="9016"/>
                  </a:lnTo>
                  <a:lnTo>
                    <a:pt x="279526" y="9016"/>
                  </a:lnTo>
                  <a:lnTo>
                    <a:pt x="279711" y="9015"/>
                  </a:lnTo>
                  <a:lnTo>
                    <a:pt x="223202" y="8635"/>
                  </a:lnTo>
                  <a:close/>
                </a:path>
                <a:path w="358139" h="58420">
                  <a:moveTo>
                    <a:pt x="75946" y="49402"/>
                  </a:moveTo>
                  <a:lnTo>
                    <a:pt x="77089" y="49529"/>
                  </a:lnTo>
                  <a:lnTo>
                    <a:pt x="78060" y="49529"/>
                  </a:lnTo>
                  <a:lnTo>
                    <a:pt x="75946" y="49402"/>
                  </a:lnTo>
                  <a:close/>
                </a:path>
                <a:path w="358139" h="58420">
                  <a:moveTo>
                    <a:pt x="78867" y="0"/>
                  </a:moveTo>
                  <a:lnTo>
                    <a:pt x="76708" y="0"/>
                  </a:lnTo>
                  <a:lnTo>
                    <a:pt x="20574" y="1650"/>
                  </a:lnTo>
                  <a:lnTo>
                    <a:pt x="15367" y="3682"/>
                  </a:lnTo>
                  <a:lnTo>
                    <a:pt x="11303" y="7111"/>
                  </a:lnTo>
                  <a:lnTo>
                    <a:pt x="6350" y="11429"/>
                  </a:lnTo>
                  <a:lnTo>
                    <a:pt x="2286" y="14858"/>
                  </a:lnTo>
                  <a:lnTo>
                    <a:pt x="0" y="19811"/>
                  </a:lnTo>
                  <a:lnTo>
                    <a:pt x="0" y="30352"/>
                  </a:lnTo>
                  <a:lnTo>
                    <a:pt x="2286" y="35305"/>
                  </a:lnTo>
                  <a:lnTo>
                    <a:pt x="6350" y="38734"/>
                  </a:lnTo>
                  <a:lnTo>
                    <a:pt x="11303" y="43052"/>
                  </a:lnTo>
                  <a:lnTo>
                    <a:pt x="15494" y="46608"/>
                  </a:lnTo>
                  <a:lnTo>
                    <a:pt x="20828" y="48640"/>
                  </a:lnTo>
                  <a:lnTo>
                    <a:pt x="27163" y="48781"/>
                  </a:lnTo>
                  <a:lnTo>
                    <a:pt x="23310" y="43052"/>
                  </a:lnTo>
                  <a:lnTo>
                    <a:pt x="23251" y="42878"/>
                  </a:lnTo>
                  <a:lnTo>
                    <a:pt x="46101" y="8635"/>
                  </a:lnTo>
                  <a:lnTo>
                    <a:pt x="223202" y="8635"/>
                  </a:lnTo>
                  <a:lnTo>
                    <a:pt x="169037" y="8381"/>
                  </a:lnTo>
                  <a:lnTo>
                    <a:pt x="166497" y="8254"/>
                  </a:lnTo>
                  <a:lnTo>
                    <a:pt x="167861" y="8254"/>
                  </a:lnTo>
                  <a:lnTo>
                    <a:pt x="133763" y="4571"/>
                  </a:lnTo>
                  <a:lnTo>
                    <a:pt x="133223" y="4571"/>
                  </a:lnTo>
                  <a:lnTo>
                    <a:pt x="116586" y="2285"/>
                  </a:lnTo>
                  <a:lnTo>
                    <a:pt x="114935" y="2158"/>
                  </a:lnTo>
                  <a:lnTo>
                    <a:pt x="78867" y="0"/>
                  </a:lnTo>
                  <a:close/>
                </a:path>
                <a:path w="358139" h="58420">
                  <a:moveTo>
                    <a:pt x="356037" y="41883"/>
                  </a:moveTo>
                  <a:lnTo>
                    <a:pt x="355285" y="43707"/>
                  </a:lnTo>
                  <a:lnTo>
                    <a:pt x="355838" y="42878"/>
                  </a:lnTo>
                  <a:lnTo>
                    <a:pt x="356037" y="41883"/>
                  </a:lnTo>
                  <a:close/>
                </a:path>
                <a:path w="358139" h="58420">
                  <a:moveTo>
                    <a:pt x="356069" y="25005"/>
                  </a:moveTo>
                  <a:lnTo>
                    <a:pt x="357759" y="33273"/>
                  </a:lnTo>
                  <a:lnTo>
                    <a:pt x="356037" y="41883"/>
                  </a:lnTo>
                  <a:lnTo>
                    <a:pt x="356955" y="39653"/>
                  </a:lnTo>
                  <a:lnTo>
                    <a:pt x="357772" y="33273"/>
                  </a:lnTo>
                  <a:lnTo>
                    <a:pt x="356903" y="26949"/>
                  </a:lnTo>
                  <a:lnTo>
                    <a:pt x="356069" y="25005"/>
                  </a:lnTo>
                  <a:close/>
                </a:path>
                <a:path w="358139" h="58420">
                  <a:moveTo>
                    <a:pt x="354999" y="22513"/>
                  </a:moveTo>
                  <a:lnTo>
                    <a:pt x="356069" y="25005"/>
                  </a:lnTo>
                  <a:lnTo>
                    <a:pt x="355800" y="23691"/>
                  </a:lnTo>
                  <a:lnTo>
                    <a:pt x="354999" y="22513"/>
                  </a:lnTo>
                  <a:close/>
                </a:path>
                <a:path w="358139" h="58420">
                  <a:moveTo>
                    <a:pt x="341976" y="8635"/>
                  </a:moveTo>
                  <a:lnTo>
                    <a:pt x="332994" y="8635"/>
                  </a:lnTo>
                  <a:lnTo>
                    <a:pt x="342599" y="10576"/>
                  </a:lnTo>
                  <a:lnTo>
                    <a:pt x="350483" y="15874"/>
                  </a:lnTo>
                  <a:lnTo>
                    <a:pt x="354999" y="22513"/>
                  </a:lnTo>
                  <a:lnTo>
                    <a:pt x="354330" y="20954"/>
                  </a:lnTo>
                  <a:lnTo>
                    <a:pt x="349885" y="13207"/>
                  </a:lnTo>
                  <a:lnTo>
                    <a:pt x="341976" y="8635"/>
                  </a:lnTo>
                  <a:close/>
                </a:path>
                <a:path w="358139" h="58420">
                  <a:moveTo>
                    <a:pt x="279711" y="9015"/>
                  </a:moveTo>
                  <a:lnTo>
                    <a:pt x="279526" y="9016"/>
                  </a:lnTo>
                  <a:lnTo>
                    <a:pt x="279908" y="9016"/>
                  </a:lnTo>
                  <a:lnTo>
                    <a:pt x="279711" y="9015"/>
                  </a:lnTo>
                  <a:close/>
                </a:path>
                <a:path w="358139" h="58420">
                  <a:moveTo>
                    <a:pt x="341757" y="8508"/>
                  </a:moveTo>
                  <a:lnTo>
                    <a:pt x="279711" y="9015"/>
                  </a:lnTo>
                  <a:lnTo>
                    <a:pt x="279908" y="9016"/>
                  </a:lnTo>
                  <a:lnTo>
                    <a:pt x="334881" y="9016"/>
                  </a:lnTo>
                  <a:lnTo>
                    <a:pt x="332994" y="8635"/>
                  </a:lnTo>
                  <a:lnTo>
                    <a:pt x="341976" y="8635"/>
                  </a:lnTo>
                  <a:lnTo>
                    <a:pt x="341757" y="8508"/>
                  </a:lnTo>
                  <a:close/>
                </a:path>
                <a:path w="358139" h="58420">
                  <a:moveTo>
                    <a:pt x="332867" y="8635"/>
                  </a:moveTo>
                  <a:lnTo>
                    <a:pt x="223202" y="8635"/>
                  </a:lnTo>
                  <a:lnTo>
                    <a:pt x="279711" y="9015"/>
                  </a:lnTo>
                  <a:lnTo>
                    <a:pt x="332867" y="8635"/>
                  </a:lnTo>
                  <a:close/>
                </a:path>
                <a:path w="358139" h="58420">
                  <a:moveTo>
                    <a:pt x="166497" y="8254"/>
                  </a:moveTo>
                  <a:lnTo>
                    <a:pt x="169037" y="8381"/>
                  </a:lnTo>
                  <a:lnTo>
                    <a:pt x="167951" y="8264"/>
                  </a:lnTo>
                  <a:lnTo>
                    <a:pt x="166497" y="8254"/>
                  </a:lnTo>
                  <a:close/>
                </a:path>
                <a:path w="358139" h="58420">
                  <a:moveTo>
                    <a:pt x="167951" y="8264"/>
                  </a:moveTo>
                  <a:lnTo>
                    <a:pt x="169037" y="8381"/>
                  </a:lnTo>
                  <a:lnTo>
                    <a:pt x="185398" y="8381"/>
                  </a:lnTo>
                  <a:lnTo>
                    <a:pt x="167951" y="8264"/>
                  </a:lnTo>
                  <a:close/>
                </a:path>
                <a:path w="358139" h="58420">
                  <a:moveTo>
                    <a:pt x="167861" y="8254"/>
                  </a:moveTo>
                  <a:lnTo>
                    <a:pt x="166497" y="8254"/>
                  </a:lnTo>
                  <a:lnTo>
                    <a:pt x="167951" y="8264"/>
                  </a:lnTo>
                  <a:close/>
                </a:path>
                <a:path w="358139" h="58420">
                  <a:moveTo>
                    <a:pt x="132587" y="4444"/>
                  </a:moveTo>
                  <a:lnTo>
                    <a:pt x="133223" y="4571"/>
                  </a:lnTo>
                  <a:lnTo>
                    <a:pt x="133763" y="4571"/>
                  </a:lnTo>
                  <a:lnTo>
                    <a:pt x="132587" y="4444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9869" y="2650997"/>
            <a:ext cx="2632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Plaintext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9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383540" y="4343476"/>
            <a:ext cx="7753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Ciphertext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 </a:t>
            </a:r>
            <a:r>
              <a:rPr sz="2400" b="1" dirty="0">
                <a:latin typeface="Arial"/>
                <a:cs typeface="Arial"/>
              </a:rPr>
              <a:t>16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bytes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(7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bytes 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padding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on!)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726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r>
              <a:rPr sz="2800" spc="5" dirty="0"/>
              <a:t> </a:t>
            </a:r>
            <a:r>
              <a:rPr sz="2800" spc="-5" dirty="0"/>
              <a:t>Experiment</a:t>
            </a:r>
            <a:r>
              <a:rPr sz="2800" spc="5" dirty="0"/>
              <a:t> </a:t>
            </a:r>
            <a:r>
              <a:rPr sz="2800" spc="-5" dirty="0"/>
              <a:t>#2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31336"/>
            <a:ext cx="10995025" cy="16675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latin typeface="Arial"/>
                <a:cs typeface="Arial"/>
              </a:rPr>
              <a:t>How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decryption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know </a:t>
            </a:r>
            <a:r>
              <a:rPr sz="2000" b="1" spc="5" dirty="0">
                <a:latin typeface="Arial"/>
                <a:cs typeface="Arial"/>
              </a:rPr>
              <a:t>where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padding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starts?</a:t>
            </a:r>
            <a:endParaRPr sz="20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025"/>
              </a:spcBef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-aes-128-cbc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-d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cipher.bin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plain3.txt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-iv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-nopad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759" y="2805683"/>
            <a:ext cx="11183620" cy="1515110"/>
            <a:chOff x="365759" y="2805683"/>
            <a:chExt cx="11183620" cy="1515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59" y="2805683"/>
              <a:ext cx="11183112" cy="15148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91320" y="3502024"/>
              <a:ext cx="1921510" cy="302895"/>
            </a:xfrm>
            <a:custGeom>
              <a:avLst/>
              <a:gdLst/>
              <a:ahLst/>
              <a:cxnLst/>
              <a:rect l="l" t="t" r="r" b="b"/>
              <a:pathLst>
                <a:path w="1921509" h="302895">
                  <a:moveTo>
                    <a:pt x="753110" y="273304"/>
                  </a:moveTo>
                  <a:lnTo>
                    <a:pt x="748792" y="267208"/>
                  </a:lnTo>
                  <a:lnTo>
                    <a:pt x="746633" y="264033"/>
                  </a:lnTo>
                  <a:lnTo>
                    <a:pt x="742188" y="257683"/>
                  </a:lnTo>
                  <a:lnTo>
                    <a:pt x="734949" y="253873"/>
                  </a:lnTo>
                  <a:lnTo>
                    <a:pt x="727202" y="253873"/>
                  </a:lnTo>
                  <a:lnTo>
                    <a:pt x="579882" y="253111"/>
                  </a:lnTo>
                  <a:lnTo>
                    <a:pt x="599186" y="253111"/>
                  </a:lnTo>
                  <a:lnTo>
                    <a:pt x="578472" y="252996"/>
                  </a:lnTo>
                  <a:lnTo>
                    <a:pt x="532053" y="248920"/>
                  </a:lnTo>
                  <a:lnTo>
                    <a:pt x="530606" y="248793"/>
                  </a:lnTo>
                  <a:lnTo>
                    <a:pt x="531114" y="248920"/>
                  </a:lnTo>
                  <a:lnTo>
                    <a:pt x="498348" y="245237"/>
                  </a:lnTo>
                  <a:lnTo>
                    <a:pt x="496697" y="245110"/>
                  </a:lnTo>
                  <a:lnTo>
                    <a:pt x="480187" y="244475"/>
                  </a:lnTo>
                  <a:lnTo>
                    <a:pt x="479044" y="244348"/>
                  </a:lnTo>
                  <a:lnTo>
                    <a:pt x="24765" y="244348"/>
                  </a:lnTo>
                  <a:lnTo>
                    <a:pt x="15151" y="246316"/>
                  </a:lnTo>
                  <a:lnTo>
                    <a:pt x="7277" y="251637"/>
                  </a:lnTo>
                  <a:lnTo>
                    <a:pt x="1955" y="259511"/>
                  </a:lnTo>
                  <a:lnTo>
                    <a:pt x="0" y="269113"/>
                  </a:lnTo>
                  <a:lnTo>
                    <a:pt x="1955" y="278777"/>
                  </a:lnTo>
                  <a:lnTo>
                    <a:pt x="7277" y="286639"/>
                  </a:lnTo>
                  <a:lnTo>
                    <a:pt x="15151" y="291947"/>
                  </a:lnTo>
                  <a:lnTo>
                    <a:pt x="24765" y="293878"/>
                  </a:lnTo>
                  <a:lnTo>
                    <a:pt x="478028" y="293878"/>
                  </a:lnTo>
                  <a:lnTo>
                    <a:pt x="493915" y="294614"/>
                  </a:lnTo>
                  <a:lnTo>
                    <a:pt x="525780" y="298069"/>
                  </a:lnTo>
                  <a:lnTo>
                    <a:pt x="526288" y="298069"/>
                  </a:lnTo>
                  <a:lnTo>
                    <a:pt x="575564" y="302387"/>
                  </a:lnTo>
                  <a:lnTo>
                    <a:pt x="577977" y="302514"/>
                  </a:lnTo>
                  <a:lnTo>
                    <a:pt x="735076" y="300990"/>
                  </a:lnTo>
                  <a:lnTo>
                    <a:pt x="742188" y="297180"/>
                  </a:lnTo>
                  <a:lnTo>
                    <a:pt x="743966" y="294640"/>
                  </a:lnTo>
                  <a:lnTo>
                    <a:pt x="744054" y="294513"/>
                  </a:lnTo>
                  <a:lnTo>
                    <a:pt x="746633" y="290830"/>
                  </a:lnTo>
                  <a:lnTo>
                    <a:pt x="748792" y="287655"/>
                  </a:lnTo>
                  <a:lnTo>
                    <a:pt x="753110" y="281559"/>
                  </a:lnTo>
                  <a:lnTo>
                    <a:pt x="753110" y="273304"/>
                  </a:lnTo>
                  <a:close/>
                </a:path>
                <a:path w="1921509" h="302895">
                  <a:moveTo>
                    <a:pt x="1921256" y="52578"/>
                  </a:moveTo>
                  <a:lnTo>
                    <a:pt x="1921179" y="50927"/>
                  </a:lnTo>
                  <a:lnTo>
                    <a:pt x="1921179" y="50800"/>
                  </a:lnTo>
                  <a:lnTo>
                    <a:pt x="1920875" y="43180"/>
                  </a:lnTo>
                  <a:lnTo>
                    <a:pt x="1915287" y="36969"/>
                  </a:lnTo>
                  <a:lnTo>
                    <a:pt x="1912581" y="33921"/>
                  </a:lnTo>
                  <a:lnTo>
                    <a:pt x="1911680" y="32893"/>
                  </a:lnTo>
                  <a:lnTo>
                    <a:pt x="1911565" y="32766"/>
                  </a:lnTo>
                  <a:lnTo>
                    <a:pt x="1907286" y="27940"/>
                  </a:lnTo>
                  <a:lnTo>
                    <a:pt x="1899920" y="25019"/>
                  </a:lnTo>
                  <a:lnTo>
                    <a:pt x="1812963" y="32740"/>
                  </a:lnTo>
                  <a:lnTo>
                    <a:pt x="1811020" y="32893"/>
                  </a:lnTo>
                  <a:lnTo>
                    <a:pt x="1812848" y="32778"/>
                  </a:lnTo>
                  <a:lnTo>
                    <a:pt x="1812391" y="32778"/>
                  </a:lnTo>
                  <a:lnTo>
                    <a:pt x="1664804" y="33909"/>
                  </a:lnTo>
                  <a:lnTo>
                    <a:pt x="1577975" y="33528"/>
                  </a:lnTo>
                  <a:lnTo>
                    <a:pt x="1542567" y="30619"/>
                  </a:lnTo>
                  <a:lnTo>
                    <a:pt x="1539862" y="30391"/>
                  </a:lnTo>
                  <a:lnTo>
                    <a:pt x="1539671" y="30353"/>
                  </a:lnTo>
                  <a:lnTo>
                    <a:pt x="1527683" y="28448"/>
                  </a:lnTo>
                  <a:lnTo>
                    <a:pt x="1528826" y="28575"/>
                  </a:lnTo>
                  <a:lnTo>
                    <a:pt x="1528203" y="28448"/>
                  </a:lnTo>
                  <a:lnTo>
                    <a:pt x="1514602" y="25654"/>
                  </a:lnTo>
                  <a:lnTo>
                    <a:pt x="1483233" y="19812"/>
                  </a:lnTo>
                  <a:lnTo>
                    <a:pt x="1481074" y="19558"/>
                  </a:lnTo>
                  <a:lnTo>
                    <a:pt x="1465961" y="18161"/>
                  </a:lnTo>
                  <a:lnTo>
                    <a:pt x="1465453" y="18034"/>
                  </a:lnTo>
                  <a:lnTo>
                    <a:pt x="1450721" y="17018"/>
                  </a:lnTo>
                  <a:lnTo>
                    <a:pt x="1451229" y="17018"/>
                  </a:lnTo>
                  <a:lnTo>
                    <a:pt x="1364869" y="8763"/>
                  </a:lnTo>
                  <a:lnTo>
                    <a:pt x="1365250" y="8763"/>
                  </a:lnTo>
                  <a:lnTo>
                    <a:pt x="1302639" y="1651"/>
                  </a:lnTo>
                  <a:lnTo>
                    <a:pt x="1301115" y="1524"/>
                  </a:lnTo>
                  <a:lnTo>
                    <a:pt x="1271905" y="0"/>
                  </a:lnTo>
                  <a:lnTo>
                    <a:pt x="676656" y="0"/>
                  </a:lnTo>
                  <a:lnTo>
                    <a:pt x="667042" y="1943"/>
                  </a:lnTo>
                  <a:lnTo>
                    <a:pt x="659168" y="7239"/>
                  </a:lnTo>
                  <a:lnTo>
                    <a:pt x="653846" y="15113"/>
                  </a:lnTo>
                  <a:lnTo>
                    <a:pt x="651891" y="24765"/>
                  </a:lnTo>
                  <a:lnTo>
                    <a:pt x="653846" y="34429"/>
                  </a:lnTo>
                  <a:lnTo>
                    <a:pt x="659168" y="42291"/>
                  </a:lnTo>
                  <a:lnTo>
                    <a:pt x="667042" y="47599"/>
                  </a:lnTo>
                  <a:lnTo>
                    <a:pt x="676656" y="49530"/>
                  </a:lnTo>
                  <a:lnTo>
                    <a:pt x="1269492" y="49530"/>
                  </a:lnTo>
                  <a:lnTo>
                    <a:pt x="1297838" y="50901"/>
                  </a:lnTo>
                  <a:lnTo>
                    <a:pt x="1359662" y="58039"/>
                  </a:lnTo>
                  <a:lnTo>
                    <a:pt x="1360170" y="58039"/>
                  </a:lnTo>
                  <a:lnTo>
                    <a:pt x="1446530" y="66306"/>
                  </a:lnTo>
                  <a:lnTo>
                    <a:pt x="1447038" y="66433"/>
                  </a:lnTo>
                  <a:lnTo>
                    <a:pt x="1461897" y="67437"/>
                  </a:lnTo>
                  <a:lnTo>
                    <a:pt x="1461262" y="67437"/>
                  </a:lnTo>
                  <a:lnTo>
                    <a:pt x="1475066" y="68719"/>
                  </a:lnTo>
                  <a:lnTo>
                    <a:pt x="1505305" y="74256"/>
                  </a:lnTo>
                  <a:lnTo>
                    <a:pt x="1505534" y="74307"/>
                  </a:lnTo>
                  <a:lnTo>
                    <a:pt x="1518666" y="77089"/>
                  </a:lnTo>
                  <a:lnTo>
                    <a:pt x="1519936" y="77343"/>
                  </a:lnTo>
                  <a:lnTo>
                    <a:pt x="1533525" y="79502"/>
                  </a:lnTo>
                  <a:lnTo>
                    <a:pt x="1535430" y="79629"/>
                  </a:lnTo>
                  <a:lnTo>
                    <a:pt x="1573911" y="82931"/>
                  </a:lnTo>
                  <a:lnTo>
                    <a:pt x="1664843" y="83312"/>
                  </a:lnTo>
                  <a:lnTo>
                    <a:pt x="1813433" y="82308"/>
                  </a:lnTo>
                  <a:lnTo>
                    <a:pt x="1816100" y="82181"/>
                  </a:lnTo>
                  <a:lnTo>
                    <a:pt x="1885200" y="74168"/>
                  </a:lnTo>
                  <a:lnTo>
                    <a:pt x="1903857" y="72021"/>
                  </a:lnTo>
                  <a:lnTo>
                    <a:pt x="1909178" y="68846"/>
                  </a:lnTo>
                  <a:lnTo>
                    <a:pt x="1909610" y="68580"/>
                  </a:lnTo>
                  <a:lnTo>
                    <a:pt x="1909826" y="68453"/>
                  </a:lnTo>
                  <a:lnTo>
                    <a:pt x="1913763" y="63131"/>
                  </a:lnTo>
                  <a:lnTo>
                    <a:pt x="1916303" y="59436"/>
                  </a:lnTo>
                  <a:lnTo>
                    <a:pt x="1921256" y="52578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5759" y="5027704"/>
            <a:ext cx="9249410" cy="915669"/>
            <a:chOff x="365759" y="5027704"/>
            <a:chExt cx="9249410" cy="91566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59" y="5027704"/>
              <a:ext cx="9249143" cy="9150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5356" y="5502147"/>
              <a:ext cx="182625" cy="23875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955215" y="5999429"/>
            <a:ext cx="2419350" cy="75565"/>
          </a:xfrm>
          <a:custGeom>
            <a:avLst/>
            <a:gdLst/>
            <a:ahLst/>
            <a:cxnLst/>
            <a:rect l="l" t="t" r="r" b="b"/>
            <a:pathLst>
              <a:path w="2419350" h="75564">
                <a:moveTo>
                  <a:pt x="908979" y="25565"/>
                </a:moveTo>
                <a:lnTo>
                  <a:pt x="24581" y="25565"/>
                </a:lnTo>
                <a:lnTo>
                  <a:pt x="14999" y="27510"/>
                </a:lnTo>
                <a:lnTo>
                  <a:pt x="7166" y="32815"/>
                </a:lnTo>
                <a:lnTo>
                  <a:pt x="1882" y="40679"/>
                </a:lnTo>
                <a:lnTo>
                  <a:pt x="107" y="49491"/>
                </a:lnTo>
                <a:lnTo>
                  <a:pt x="0" y="50584"/>
                </a:lnTo>
                <a:lnTo>
                  <a:pt x="1882" y="59937"/>
                </a:lnTo>
                <a:lnTo>
                  <a:pt x="7166" y="67805"/>
                </a:lnTo>
                <a:lnTo>
                  <a:pt x="14999" y="73111"/>
                </a:lnTo>
                <a:lnTo>
                  <a:pt x="24581" y="75056"/>
                </a:lnTo>
                <a:lnTo>
                  <a:pt x="909898" y="75056"/>
                </a:lnTo>
                <a:lnTo>
                  <a:pt x="911168" y="75018"/>
                </a:lnTo>
                <a:lnTo>
                  <a:pt x="992194" y="70700"/>
                </a:lnTo>
                <a:lnTo>
                  <a:pt x="1075633" y="66382"/>
                </a:lnTo>
                <a:lnTo>
                  <a:pt x="1275661" y="56337"/>
                </a:lnTo>
                <a:lnTo>
                  <a:pt x="1275531" y="56337"/>
                </a:lnTo>
                <a:lnTo>
                  <a:pt x="1568634" y="49507"/>
                </a:lnTo>
                <a:lnTo>
                  <a:pt x="1568393" y="49504"/>
                </a:lnTo>
                <a:lnTo>
                  <a:pt x="1569282" y="49491"/>
                </a:lnTo>
                <a:lnTo>
                  <a:pt x="2409989" y="49491"/>
                </a:lnTo>
                <a:lnTo>
                  <a:pt x="2413578" y="44983"/>
                </a:lnTo>
                <a:lnTo>
                  <a:pt x="2418912" y="38417"/>
                </a:lnTo>
                <a:lnTo>
                  <a:pt x="2418912" y="29082"/>
                </a:lnTo>
                <a:lnTo>
                  <a:pt x="2416075" y="25590"/>
                </a:lnTo>
                <a:lnTo>
                  <a:pt x="908501" y="25590"/>
                </a:lnTo>
                <a:lnTo>
                  <a:pt x="908979" y="25565"/>
                </a:lnTo>
                <a:close/>
              </a:path>
              <a:path w="2419350" h="75564">
                <a:moveTo>
                  <a:pt x="1075886" y="66382"/>
                </a:moveTo>
                <a:lnTo>
                  <a:pt x="1075633" y="66382"/>
                </a:lnTo>
                <a:lnTo>
                  <a:pt x="1075886" y="66382"/>
                </a:lnTo>
                <a:close/>
              </a:path>
              <a:path w="2419350" h="75564">
                <a:moveTo>
                  <a:pt x="2408877" y="50888"/>
                </a:moveTo>
                <a:lnTo>
                  <a:pt x="1930597" y="50888"/>
                </a:lnTo>
                <a:lnTo>
                  <a:pt x="1932121" y="50939"/>
                </a:lnTo>
                <a:lnTo>
                  <a:pt x="1931351" y="50939"/>
                </a:lnTo>
                <a:lnTo>
                  <a:pt x="1984318" y="54508"/>
                </a:lnTo>
                <a:lnTo>
                  <a:pt x="2072583" y="58826"/>
                </a:lnTo>
                <a:lnTo>
                  <a:pt x="2073853" y="58864"/>
                </a:lnTo>
                <a:lnTo>
                  <a:pt x="2399608" y="57340"/>
                </a:lnTo>
                <a:lnTo>
                  <a:pt x="2406339" y="54076"/>
                </a:lnTo>
                <a:lnTo>
                  <a:pt x="2408837" y="50939"/>
                </a:lnTo>
                <a:lnTo>
                  <a:pt x="1932121" y="50939"/>
                </a:lnTo>
                <a:lnTo>
                  <a:pt x="2408841" y="50934"/>
                </a:lnTo>
                <a:close/>
              </a:path>
              <a:path w="2419350" h="75564">
                <a:moveTo>
                  <a:pt x="1930597" y="50888"/>
                </a:moveTo>
                <a:lnTo>
                  <a:pt x="1931272" y="50934"/>
                </a:lnTo>
                <a:lnTo>
                  <a:pt x="1932121" y="50939"/>
                </a:lnTo>
                <a:lnTo>
                  <a:pt x="1930597" y="50888"/>
                </a:lnTo>
                <a:close/>
              </a:path>
              <a:path w="2419350" h="75564">
                <a:moveTo>
                  <a:pt x="2409696" y="49860"/>
                </a:moveTo>
                <a:lnTo>
                  <a:pt x="1759876" y="49861"/>
                </a:lnTo>
                <a:lnTo>
                  <a:pt x="1931272" y="50934"/>
                </a:lnTo>
                <a:lnTo>
                  <a:pt x="1930597" y="50888"/>
                </a:lnTo>
                <a:lnTo>
                  <a:pt x="2408877" y="50888"/>
                </a:lnTo>
                <a:lnTo>
                  <a:pt x="2409696" y="49860"/>
                </a:lnTo>
                <a:close/>
              </a:path>
              <a:path w="2419350" h="75564">
                <a:moveTo>
                  <a:pt x="2409989" y="49491"/>
                </a:moveTo>
                <a:lnTo>
                  <a:pt x="1568634" y="49507"/>
                </a:lnTo>
                <a:lnTo>
                  <a:pt x="1676470" y="50584"/>
                </a:lnTo>
                <a:lnTo>
                  <a:pt x="1759876" y="49861"/>
                </a:lnTo>
                <a:lnTo>
                  <a:pt x="2409696" y="49860"/>
                </a:lnTo>
                <a:lnTo>
                  <a:pt x="2409989" y="49491"/>
                </a:lnTo>
                <a:close/>
              </a:path>
              <a:path w="2419350" h="75564">
                <a:moveTo>
                  <a:pt x="1568901" y="0"/>
                </a:moveTo>
                <a:lnTo>
                  <a:pt x="1273626" y="6870"/>
                </a:lnTo>
                <a:lnTo>
                  <a:pt x="1224124" y="9361"/>
                </a:lnTo>
                <a:lnTo>
                  <a:pt x="908501" y="25590"/>
                </a:lnTo>
                <a:lnTo>
                  <a:pt x="909898" y="25565"/>
                </a:lnTo>
                <a:lnTo>
                  <a:pt x="2416054" y="25565"/>
                </a:lnTo>
                <a:lnTo>
                  <a:pt x="2413578" y="22517"/>
                </a:lnTo>
                <a:lnTo>
                  <a:pt x="2406339" y="13411"/>
                </a:lnTo>
                <a:lnTo>
                  <a:pt x="2399608" y="10147"/>
                </a:lnTo>
                <a:lnTo>
                  <a:pt x="2074996" y="9385"/>
                </a:lnTo>
                <a:lnTo>
                  <a:pt x="2073853" y="9359"/>
                </a:lnTo>
                <a:lnTo>
                  <a:pt x="2074477" y="9359"/>
                </a:lnTo>
                <a:lnTo>
                  <a:pt x="1986731" y="5067"/>
                </a:lnTo>
                <a:lnTo>
                  <a:pt x="1986862" y="5067"/>
                </a:lnTo>
                <a:lnTo>
                  <a:pt x="1933899" y="1498"/>
                </a:lnTo>
                <a:lnTo>
                  <a:pt x="1932375" y="1435"/>
                </a:lnTo>
                <a:lnTo>
                  <a:pt x="1676470" y="1079"/>
                </a:lnTo>
                <a:lnTo>
                  <a:pt x="1676742" y="1077"/>
                </a:lnTo>
                <a:lnTo>
                  <a:pt x="1568901" y="0"/>
                </a:lnTo>
                <a:close/>
              </a:path>
              <a:path w="2419350" h="75564">
                <a:moveTo>
                  <a:pt x="2416054" y="25565"/>
                </a:moveTo>
                <a:lnTo>
                  <a:pt x="909898" y="25565"/>
                </a:lnTo>
                <a:lnTo>
                  <a:pt x="908501" y="25590"/>
                </a:lnTo>
                <a:lnTo>
                  <a:pt x="2416075" y="25590"/>
                </a:lnTo>
                <a:close/>
              </a:path>
              <a:path w="2419350" h="75564">
                <a:moveTo>
                  <a:pt x="2073853" y="9359"/>
                </a:moveTo>
                <a:lnTo>
                  <a:pt x="2074996" y="9385"/>
                </a:lnTo>
                <a:lnTo>
                  <a:pt x="2074509" y="9361"/>
                </a:lnTo>
                <a:lnTo>
                  <a:pt x="2073853" y="9359"/>
                </a:lnTo>
                <a:close/>
              </a:path>
              <a:path w="2419350" h="75564">
                <a:moveTo>
                  <a:pt x="2074509" y="9361"/>
                </a:moveTo>
                <a:lnTo>
                  <a:pt x="2074996" y="9385"/>
                </a:lnTo>
                <a:lnTo>
                  <a:pt x="2084361" y="9385"/>
                </a:lnTo>
                <a:lnTo>
                  <a:pt x="2074509" y="9361"/>
                </a:lnTo>
                <a:close/>
              </a:path>
              <a:path w="2419350" h="75564">
                <a:moveTo>
                  <a:pt x="2074477" y="9359"/>
                </a:moveTo>
                <a:lnTo>
                  <a:pt x="2073853" y="9359"/>
                </a:lnTo>
                <a:lnTo>
                  <a:pt x="2074509" y="9361"/>
                </a:lnTo>
                <a:close/>
              </a:path>
              <a:path w="2419350" h="75564">
                <a:moveTo>
                  <a:pt x="1987210" y="5090"/>
                </a:moveTo>
                <a:close/>
              </a:path>
              <a:path w="2419350" h="75564">
                <a:moveTo>
                  <a:pt x="1986862" y="5067"/>
                </a:moveTo>
                <a:lnTo>
                  <a:pt x="1986731" y="5067"/>
                </a:lnTo>
                <a:lnTo>
                  <a:pt x="1987210" y="5090"/>
                </a:lnTo>
                <a:lnTo>
                  <a:pt x="1986862" y="5067"/>
                </a:lnTo>
                <a:close/>
              </a:path>
              <a:path w="2419350" h="75564">
                <a:moveTo>
                  <a:pt x="1676742" y="1077"/>
                </a:moveTo>
                <a:lnTo>
                  <a:pt x="1676470" y="1079"/>
                </a:lnTo>
                <a:lnTo>
                  <a:pt x="1676978" y="1079"/>
                </a:lnTo>
                <a:lnTo>
                  <a:pt x="1676742" y="1077"/>
                </a:lnTo>
                <a:close/>
              </a:path>
              <a:path w="2419350" h="75564">
                <a:moveTo>
                  <a:pt x="1760036" y="355"/>
                </a:moveTo>
                <a:lnTo>
                  <a:pt x="1676742" y="1077"/>
                </a:lnTo>
                <a:lnTo>
                  <a:pt x="1676978" y="1079"/>
                </a:lnTo>
                <a:lnTo>
                  <a:pt x="1875605" y="1079"/>
                </a:lnTo>
                <a:lnTo>
                  <a:pt x="1760036" y="355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2617" y="4543425"/>
            <a:ext cx="460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7 bytes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of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0x07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added as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padding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726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r>
              <a:rPr sz="2800" spc="5" dirty="0"/>
              <a:t> </a:t>
            </a:r>
            <a:r>
              <a:rPr sz="2800" spc="-5" dirty="0"/>
              <a:t>Experiment</a:t>
            </a:r>
            <a:r>
              <a:rPr sz="2800" spc="5" dirty="0"/>
              <a:t> </a:t>
            </a:r>
            <a:r>
              <a:rPr sz="2800" spc="-5" dirty="0"/>
              <a:t>#2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40053"/>
            <a:ext cx="765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How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decryption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know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where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padding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starts?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1866928"/>
            <a:ext cx="9249410" cy="915669"/>
            <a:chOff x="304800" y="1866928"/>
            <a:chExt cx="9249410" cy="91566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66928"/>
              <a:ext cx="9249143" cy="9150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4142" y="2340990"/>
              <a:ext cx="182626" cy="23876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893996" y="2838323"/>
            <a:ext cx="2419350" cy="75565"/>
          </a:xfrm>
          <a:custGeom>
            <a:avLst/>
            <a:gdLst/>
            <a:ahLst/>
            <a:cxnLst/>
            <a:rect l="l" t="t" r="r" b="b"/>
            <a:pathLst>
              <a:path w="2419350" h="75564">
                <a:moveTo>
                  <a:pt x="1568906" y="0"/>
                </a:moveTo>
                <a:lnTo>
                  <a:pt x="1568144" y="0"/>
                </a:lnTo>
                <a:lnTo>
                  <a:pt x="1274393" y="6730"/>
                </a:lnTo>
                <a:lnTo>
                  <a:pt x="1273758" y="6857"/>
                </a:lnTo>
                <a:lnTo>
                  <a:pt x="908633" y="25526"/>
                </a:lnTo>
                <a:lnTo>
                  <a:pt x="24713" y="25526"/>
                </a:lnTo>
                <a:lnTo>
                  <a:pt x="15057" y="27467"/>
                </a:lnTo>
                <a:lnTo>
                  <a:pt x="7187" y="32765"/>
                </a:lnTo>
                <a:lnTo>
                  <a:pt x="1889" y="40636"/>
                </a:lnTo>
                <a:lnTo>
                  <a:pt x="126" y="49409"/>
                </a:lnTo>
                <a:lnTo>
                  <a:pt x="0" y="50546"/>
                </a:lnTo>
                <a:lnTo>
                  <a:pt x="1889" y="59894"/>
                </a:lnTo>
                <a:lnTo>
                  <a:pt x="7187" y="67770"/>
                </a:lnTo>
                <a:lnTo>
                  <a:pt x="15057" y="73098"/>
                </a:lnTo>
                <a:lnTo>
                  <a:pt x="24713" y="75056"/>
                </a:lnTo>
                <a:lnTo>
                  <a:pt x="909903" y="75056"/>
                </a:lnTo>
                <a:lnTo>
                  <a:pt x="911173" y="74929"/>
                </a:lnTo>
                <a:lnTo>
                  <a:pt x="1276171" y="56261"/>
                </a:lnTo>
                <a:lnTo>
                  <a:pt x="1275536" y="56261"/>
                </a:lnTo>
                <a:lnTo>
                  <a:pt x="1569010" y="49409"/>
                </a:lnTo>
                <a:lnTo>
                  <a:pt x="1568398" y="49402"/>
                </a:lnTo>
                <a:lnTo>
                  <a:pt x="2409981" y="49402"/>
                </a:lnTo>
                <a:lnTo>
                  <a:pt x="2418917" y="38353"/>
                </a:lnTo>
                <a:lnTo>
                  <a:pt x="2418917" y="29082"/>
                </a:lnTo>
                <a:lnTo>
                  <a:pt x="2413583" y="22478"/>
                </a:lnTo>
                <a:lnTo>
                  <a:pt x="2410789" y="18923"/>
                </a:lnTo>
                <a:lnTo>
                  <a:pt x="2406344" y="13335"/>
                </a:lnTo>
                <a:lnTo>
                  <a:pt x="2399613" y="10032"/>
                </a:lnTo>
                <a:lnTo>
                  <a:pt x="2392374" y="10032"/>
                </a:lnTo>
                <a:lnTo>
                  <a:pt x="2075001" y="9398"/>
                </a:lnTo>
                <a:lnTo>
                  <a:pt x="1986736" y="5079"/>
                </a:lnTo>
                <a:lnTo>
                  <a:pt x="1987244" y="5079"/>
                </a:lnTo>
                <a:lnTo>
                  <a:pt x="1933904" y="1397"/>
                </a:lnTo>
                <a:lnTo>
                  <a:pt x="1676475" y="1015"/>
                </a:lnTo>
                <a:lnTo>
                  <a:pt x="1676733" y="1013"/>
                </a:lnTo>
                <a:lnTo>
                  <a:pt x="1568906" y="0"/>
                </a:lnTo>
                <a:close/>
              </a:path>
              <a:path w="2419350" h="75564">
                <a:moveTo>
                  <a:pt x="2408870" y="50800"/>
                </a:moveTo>
                <a:lnTo>
                  <a:pt x="1930602" y="50800"/>
                </a:lnTo>
                <a:lnTo>
                  <a:pt x="1983942" y="54482"/>
                </a:lnTo>
                <a:lnTo>
                  <a:pt x="1984323" y="54482"/>
                </a:lnTo>
                <a:lnTo>
                  <a:pt x="2072588" y="58800"/>
                </a:lnTo>
                <a:lnTo>
                  <a:pt x="2399613" y="57276"/>
                </a:lnTo>
                <a:lnTo>
                  <a:pt x="2406344" y="53975"/>
                </a:lnTo>
                <a:lnTo>
                  <a:pt x="2408870" y="50800"/>
                </a:lnTo>
                <a:close/>
              </a:path>
              <a:path w="2419350" h="75564">
                <a:moveTo>
                  <a:pt x="2409678" y="49784"/>
                </a:moveTo>
                <a:lnTo>
                  <a:pt x="1759881" y="49785"/>
                </a:lnTo>
                <a:lnTo>
                  <a:pt x="1932126" y="50926"/>
                </a:lnTo>
                <a:lnTo>
                  <a:pt x="1930602" y="50800"/>
                </a:lnTo>
                <a:lnTo>
                  <a:pt x="2408870" y="50800"/>
                </a:lnTo>
                <a:lnTo>
                  <a:pt x="2409678" y="49784"/>
                </a:lnTo>
                <a:close/>
              </a:path>
              <a:path w="2419350" h="75564">
                <a:moveTo>
                  <a:pt x="2409981" y="49402"/>
                </a:moveTo>
                <a:lnTo>
                  <a:pt x="1569010" y="49409"/>
                </a:lnTo>
                <a:lnTo>
                  <a:pt x="1676475" y="50546"/>
                </a:lnTo>
                <a:lnTo>
                  <a:pt x="1759881" y="49785"/>
                </a:lnTo>
                <a:lnTo>
                  <a:pt x="2409678" y="49784"/>
                </a:lnTo>
                <a:lnTo>
                  <a:pt x="2409981" y="49402"/>
                </a:lnTo>
                <a:close/>
              </a:path>
              <a:path w="2419350" h="75564">
                <a:moveTo>
                  <a:pt x="2073858" y="9271"/>
                </a:moveTo>
                <a:lnTo>
                  <a:pt x="2075001" y="9398"/>
                </a:lnTo>
                <a:lnTo>
                  <a:pt x="2126944" y="9398"/>
                </a:lnTo>
                <a:lnTo>
                  <a:pt x="2073858" y="9271"/>
                </a:lnTo>
                <a:close/>
              </a:path>
              <a:path w="2419350" h="75564">
                <a:moveTo>
                  <a:pt x="1676733" y="1013"/>
                </a:moveTo>
                <a:lnTo>
                  <a:pt x="1676475" y="1015"/>
                </a:lnTo>
                <a:lnTo>
                  <a:pt x="1676983" y="1015"/>
                </a:lnTo>
                <a:lnTo>
                  <a:pt x="1676733" y="1013"/>
                </a:lnTo>
                <a:close/>
              </a:path>
              <a:path w="2419350" h="75564">
                <a:moveTo>
                  <a:pt x="1760041" y="253"/>
                </a:moveTo>
                <a:lnTo>
                  <a:pt x="1676733" y="1013"/>
                </a:lnTo>
                <a:lnTo>
                  <a:pt x="1676983" y="1015"/>
                </a:lnTo>
                <a:lnTo>
                  <a:pt x="1875950" y="1015"/>
                </a:lnTo>
                <a:lnTo>
                  <a:pt x="1760041" y="253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961" y="3652265"/>
            <a:ext cx="5715000" cy="462280"/>
          </a:xfrm>
          <a:custGeom>
            <a:avLst/>
            <a:gdLst/>
            <a:ahLst/>
            <a:cxnLst/>
            <a:rect l="l" t="t" r="r" b="b"/>
            <a:pathLst>
              <a:path w="5715000" h="462279">
                <a:moveTo>
                  <a:pt x="0" y="76961"/>
                </a:moveTo>
                <a:lnTo>
                  <a:pt x="6047" y="46988"/>
                </a:lnTo>
                <a:lnTo>
                  <a:pt x="22540" y="22526"/>
                </a:lnTo>
                <a:lnTo>
                  <a:pt x="47004" y="6042"/>
                </a:lnTo>
                <a:lnTo>
                  <a:pt x="76962" y="0"/>
                </a:lnTo>
                <a:lnTo>
                  <a:pt x="2361438" y="0"/>
                </a:lnTo>
                <a:lnTo>
                  <a:pt x="2391411" y="6042"/>
                </a:lnTo>
                <a:lnTo>
                  <a:pt x="2415873" y="22526"/>
                </a:lnTo>
                <a:lnTo>
                  <a:pt x="2432357" y="46988"/>
                </a:lnTo>
                <a:lnTo>
                  <a:pt x="2438400" y="76961"/>
                </a:lnTo>
                <a:lnTo>
                  <a:pt x="2438400" y="384809"/>
                </a:lnTo>
                <a:lnTo>
                  <a:pt x="2432357" y="414783"/>
                </a:lnTo>
                <a:lnTo>
                  <a:pt x="2415873" y="439245"/>
                </a:lnTo>
                <a:lnTo>
                  <a:pt x="2391411" y="455729"/>
                </a:lnTo>
                <a:lnTo>
                  <a:pt x="2361438" y="461771"/>
                </a:lnTo>
                <a:lnTo>
                  <a:pt x="76962" y="461771"/>
                </a:lnTo>
                <a:lnTo>
                  <a:pt x="47004" y="455729"/>
                </a:lnTo>
                <a:lnTo>
                  <a:pt x="22540" y="439245"/>
                </a:lnTo>
                <a:lnTo>
                  <a:pt x="6047" y="414783"/>
                </a:lnTo>
                <a:lnTo>
                  <a:pt x="0" y="384809"/>
                </a:lnTo>
                <a:lnTo>
                  <a:pt x="0" y="76961"/>
                </a:lnTo>
                <a:close/>
              </a:path>
              <a:path w="5715000" h="462279">
                <a:moveTo>
                  <a:pt x="2438400" y="76961"/>
                </a:moveTo>
                <a:lnTo>
                  <a:pt x="2444442" y="46988"/>
                </a:lnTo>
                <a:lnTo>
                  <a:pt x="2460926" y="22526"/>
                </a:lnTo>
                <a:lnTo>
                  <a:pt x="2485388" y="6042"/>
                </a:lnTo>
                <a:lnTo>
                  <a:pt x="2515362" y="0"/>
                </a:lnTo>
                <a:lnTo>
                  <a:pt x="5638038" y="0"/>
                </a:lnTo>
                <a:lnTo>
                  <a:pt x="5668011" y="6042"/>
                </a:lnTo>
                <a:lnTo>
                  <a:pt x="5692473" y="22526"/>
                </a:lnTo>
                <a:lnTo>
                  <a:pt x="5708957" y="46988"/>
                </a:lnTo>
                <a:lnTo>
                  <a:pt x="5714999" y="76961"/>
                </a:lnTo>
                <a:lnTo>
                  <a:pt x="5714999" y="384809"/>
                </a:lnTo>
                <a:lnTo>
                  <a:pt x="5708957" y="414783"/>
                </a:lnTo>
                <a:lnTo>
                  <a:pt x="5692473" y="439245"/>
                </a:lnTo>
                <a:lnTo>
                  <a:pt x="5668011" y="455729"/>
                </a:lnTo>
                <a:lnTo>
                  <a:pt x="5638038" y="461771"/>
                </a:lnTo>
                <a:lnTo>
                  <a:pt x="2515362" y="461771"/>
                </a:lnTo>
                <a:lnTo>
                  <a:pt x="2485388" y="455729"/>
                </a:lnTo>
                <a:lnTo>
                  <a:pt x="2460926" y="439245"/>
                </a:lnTo>
                <a:lnTo>
                  <a:pt x="2444442" y="414783"/>
                </a:lnTo>
                <a:lnTo>
                  <a:pt x="2438400" y="384809"/>
                </a:lnTo>
                <a:lnTo>
                  <a:pt x="2438400" y="7696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39" y="3247139"/>
            <a:ext cx="6736080" cy="27692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425"/>
              </a:spcBef>
              <a:tabLst>
                <a:tab pos="3778250" algn="l"/>
              </a:tabLst>
            </a:pP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	Block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4200" spc="-7" baseline="-4960" dirty="0">
                <a:latin typeface="Arial MT"/>
                <a:cs typeface="Arial MT"/>
              </a:rPr>
              <a:t>1</a:t>
            </a:r>
            <a:r>
              <a:rPr sz="4200" spc="-15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2</a:t>
            </a:r>
            <a:r>
              <a:rPr sz="4200" spc="15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3 4 5</a:t>
            </a:r>
            <a:r>
              <a:rPr sz="4200" spc="7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6</a:t>
            </a:r>
            <a:r>
              <a:rPr sz="4200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7 8</a:t>
            </a:r>
            <a:r>
              <a:rPr sz="4200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9</a:t>
            </a:r>
            <a:r>
              <a:rPr sz="4200" spc="307" baseline="-496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07 07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endParaRPr sz="2400">
              <a:latin typeface="Arial MT"/>
              <a:cs typeface="Arial MT"/>
            </a:endParaRPr>
          </a:p>
          <a:p>
            <a:pPr marR="1672589" algn="ctr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latin typeface="Arial MT"/>
                <a:cs typeface="Arial MT"/>
              </a:rPr>
              <a:t>K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=1</a:t>
            </a:r>
            <a:endParaRPr sz="18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Arial MT"/>
                <a:cs typeface="Arial MT"/>
              </a:rPr>
              <a:t>B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 MT"/>
              <a:cs typeface="Arial MT"/>
            </a:endParaRPr>
          </a:p>
          <a:p>
            <a:pPr marL="11239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general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 </a:t>
            </a:r>
            <a:r>
              <a:rPr sz="1800" dirty="0">
                <a:latin typeface="Arial MT"/>
                <a:cs typeface="Arial MT"/>
              </a:rPr>
              <a:t>K </a:t>
            </a:r>
            <a:r>
              <a:rPr sz="1800" spc="-5" dirty="0">
                <a:latin typeface="Arial MT"/>
                <a:cs typeface="Arial MT"/>
              </a:rPr>
              <a:t>bytes,</a:t>
            </a:r>
            <a:endParaRPr sz="1800">
              <a:latin typeface="Arial MT"/>
              <a:cs typeface="Arial MT"/>
            </a:endParaRPr>
          </a:p>
          <a:p>
            <a:pPr marL="112395">
              <a:lnSpc>
                <a:spcPct val="100000"/>
              </a:lnSpc>
              <a:spcBef>
                <a:spcPts val="1050"/>
              </a:spcBef>
            </a:pPr>
            <a:r>
              <a:rPr sz="2400" spc="-5" dirty="0">
                <a:latin typeface="Arial MT"/>
                <a:cs typeface="Arial MT"/>
              </a:rPr>
              <a:t>B-K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bytes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B-K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 added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padding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2616707"/>
            <a:ext cx="12204700" cy="4247515"/>
            <a:chOff x="-6350" y="2616707"/>
            <a:chExt cx="12204700" cy="4247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5" y="2616707"/>
              <a:ext cx="9028176" cy="32445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567" y="5882639"/>
              <a:ext cx="8366689" cy="5684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726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r>
              <a:rPr sz="2800" spc="5" dirty="0"/>
              <a:t> </a:t>
            </a:r>
            <a:r>
              <a:rPr sz="2800" spc="-5" dirty="0"/>
              <a:t>Experiment</a:t>
            </a:r>
            <a:r>
              <a:rPr sz="2800" spc="5" dirty="0"/>
              <a:t> </a:t>
            </a:r>
            <a:r>
              <a:rPr sz="2800" spc="-5" dirty="0"/>
              <a:t>#3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81761" y="2050542"/>
            <a:ext cx="5715000" cy="462280"/>
          </a:xfrm>
          <a:custGeom>
            <a:avLst/>
            <a:gdLst/>
            <a:ahLst/>
            <a:cxnLst/>
            <a:rect l="l" t="t" r="r" b="b"/>
            <a:pathLst>
              <a:path w="5715000" h="462280">
                <a:moveTo>
                  <a:pt x="0" y="76962"/>
                </a:moveTo>
                <a:lnTo>
                  <a:pt x="6047" y="46988"/>
                </a:lnTo>
                <a:lnTo>
                  <a:pt x="22540" y="22526"/>
                </a:lnTo>
                <a:lnTo>
                  <a:pt x="47004" y="6042"/>
                </a:lnTo>
                <a:lnTo>
                  <a:pt x="76961" y="0"/>
                </a:lnTo>
                <a:lnTo>
                  <a:pt x="2361438" y="0"/>
                </a:lnTo>
                <a:lnTo>
                  <a:pt x="2391411" y="6042"/>
                </a:lnTo>
                <a:lnTo>
                  <a:pt x="2415873" y="22526"/>
                </a:lnTo>
                <a:lnTo>
                  <a:pt x="2432357" y="46988"/>
                </a:lnTo>
                <a:lnTo>
                  <a:pt x="2438400" y="76962"/>
                </a:lnTo>
                <a:lnTo>
                  <a:pt x="2438400" y="384810"/>
                </a:lnTo>
                <a:lnTo>
                  <a:pt x="2432357" y="414783"/>
                </a:lnTo>
                <a:lnTo>
                  <a:pt x="2415873" y="439245"/>
                </a:lnTo>
                <a:lnTo>
                  <a:pt x="2391411" y="455729"/>
                </a:lnTo>
                <a:lnTo>
                  <a:pt x="2361438" y="461772"/>
                </a:lnTo>
                <a:lnTo>
                  <a:pt x="76961" y="461772"/>
                </a:lnTo>
                <a:lnTo>
                  <a:pt x="47004" y="455729"/>
                </a:lnTo>
                <a:lnTo>
                  <a:pt x="22540" y="439245"/>
                </a:lnTo>
                <a:lnTo>
                  <a:pt x="6047" y="414783"/>
                </a:lnTo>
                <a:lnTo>
                  <a:pt x="0" y="384810"/>
                </a:lnTo>
                <a:lnTo>
                  <a:pt x="0" y="76962"/>
                </a:lnTo>
                <a:close/>
              </a:path>
              <a:path w="5715000" h="462280">
                <a:moveTo>
                  <a:pt x="2438400" y="76962"/>
                </a:moveTo>
                <a:lnTo>
                  <a:pt x="2444442" y="46988"/>
                </a:lnTo>
                <a:lnTo>
                  <a:pt x="2460926" y="22526"/>
                </a:lnTo>
                <a:lnTo>
                  <a:pt x="2485388" y="6042"/>
                </a:lnTo>
                <a:lnTo>
                  <a:pt x="2515362" y="0"/>
                </a:lnTo>
                <a:lnTo>
                  <a:pt x="5638038" y="0"/>
                </a:lnTo>
                <a:lnTo>
                  <a:pt x="5668011" y="6042"/>
                </a:lnTo>
                <a:lnTo>
                  <a:pt x="5692473" y="22526"/>
                </a:lnTo>
                <a:lnTo>
                  <a:pt x="5708957" y="46988"/>
                </a:lnTo>
                <a:lnTo>
                  <a:pt x="5715000" y="76962"/>
                </a:lnTo>
                <a:lnTo>
                  <a:pt x="5715000" y="384810"/>
                </a:lnTo>
                <a:lnTo>
                  <a:pt x="5708957" y="414783"/>
                </a:lnTo>
                <a:lnTo>
                  <a:pt x="5692473" y="439245"/>
                </a:lnTo>
                <a:lnTo>
                  <a:pt x="5668011" y="455729"/>
                </a:lnTo>
                <a:lnTo>
                  <a:pt x="5638038" y="461772"/>
                </a:lnTo>
                <a:lnTo>
                  <a:pt x="2515362" y="461772"/>
                </a:lnTo>
                <a:lnTo>
                  <a:pt x="2485388" y="455729"/>
                </a:lnTo>
                <a:lnTo>
                  <a:pt x="2460926" y="439245"/>
                </a:lnTo>
                <a:lnTo>
                  <a:pt x="2444442" y="414783"/>
                </a:lnTo>
                <a:lnTo>
                  <a:pt x="2438400" y="384810"/>
                </a:lnTo>
                <a:lnTo>
                  <a:pt x="2438400" y="7696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607" y="786764"/>
            <a:ext cx="9785985" cy="1690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plaintext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multiple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size?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 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seven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bytes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0x07?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846455">
              <a:lnSpc>
                <a:spcPct val="100000"/>
              </a:lnSpc>
              <a:tabLst>
                <a:tab pos="3926204" algn="l"/>
              </a:tabLst>
            </a:pP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	Block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60655">
              <a:lnSpc>
                <a:spcPct val="100000"/>
              </a:lnSpc>
              <a:spcBef>
                <a:spcPts val="509"/>
              </a:spcBef>
            </a:pPr>
            <a:r>
              <a:rPr sz="4200" spc="-7" baseline="-4960" dirty="0">
                <a:latin typeface="Arial MT"/>
                <a:cs typeface="Arial MT"/>
              </a:rPr>
              <a:t>1</a:t>
            </a:r>
            <a:r>
              <a:rPr sz="4200" spc="-15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2</a:t>
            </a:r>
            <a:r>
              <a:rPr sz="4200" spc="15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3 4 5</a:t>
            </a:r>
            <a:r>
              <a:rPr sz="4200" spc="7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6</a:t>
            </a:r>
            <a:r>
              <a:rPr sz="4200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7 8</a:t>
            </a:r>
            <a:r>
              <a:rPr sz="4200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9</a:t>
            </a:r>
            <a:r>
              <a:rPr sz="4200" spc="307" baseline="-49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07 07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24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Counter(CTR)</a:t>
            </a:r>
            <a:r>
              <a:rPr sz="2800" spc="-15" dirty="0"/>
              <a:t> </a:t>
            </a:r>
            <a:r>
              <a:rPr sz="2800" spc="-5" dirty="0"/>
              <a:t>Mode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40053"/>
            <a:ext cx="107454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5" dirty="0">
                <a:latin typeface="Arial MT"/>
                <a:cs typeface="Arial MT"/>
              </a:rPr>
              <a:t>Use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counter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streams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stream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reused;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counter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 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prepended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randomly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generated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 called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nonce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(same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idea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IV)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93" y="2267060"/>
            <a:ext cx="9516376" cy="24240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268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Modes</a:t>
            </a:r>
            <a:r>
              <a:rPr sz="2800" dirty="0"/>
              <a:t> </a:t>
            </a:r>
            <a:r>
              <a:rPr sz="2800" spc="-5" dirty="0"/>
              <a:t>of</a:t>
            </a:r>
            <a:r>
              <a:rPr sz="2800" spc="-15" dirty="0"/>
              <a:t> </a:t>
            </a:r>
            <a:r>
              <a:rPr sz="2800" spc="-5" dirty="0"/>
              <a:t>Encryption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73" y="1226379"/>
            <a:ext cx="4134832" cy="15325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0430" y="1207869"/>
            <a:ext cx="6586878" cy="13288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37708" y="851408"/>
            <a:ext cx="79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CBC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919" y="3833066"/>
            <a:ext cx="5254569" cy="1418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71611" y="4009385"/>
            <a:ext cx="5568522" cy="14194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30646" y="3479368"/>
            <a:ext cx="324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Counter(CTR)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822953" y="5863844"/>
            <a:ext cx="323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explore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 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lab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01295"/>
            <a:ext cx="5450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Corrupting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Ciphertext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Recovering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152" y="1066800"/>
            <a:ext cx="12027535" cy="4919980"/>
            <a:chOff x="73152" y="1066800"/>
            <a:chExt cx="12027535" cy="4919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" y="1066800"/>
              <a:ext cx="7950708" cy="2976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1804" y="3465576"/>
              <a:ext cx="6048756" cy="25206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9740" y="4332478"/>
            <a:ext cx="3671570" cy="558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265"/>
              </a:spcBef>
            </a:pPr>
            <a:r>
              <a:rPr sz="1800" spc="-5" dirty="0">
                <a:latin typeface="Arial MT"/>
                <a:cs typeface="Arial MT"/>
              </a:rPr>
              <a:t>Let's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-10" dirty="0">
                <a:latin typeface="Arial MT"/>
                <a:cs typeface="Arial MT"/>
              </a:rPr>
              <a:t>byte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bles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6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x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itor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5743447"/>
            <a:ext cx="445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decrypting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174" y="690303"/>
            <a:ext cx="8143540" cy="45950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284" y="520184"/>
            <a:ext cx="7563373" cy="18344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185" y="2685943"/>
            <a:ext cx="9619735" cy="3127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96723"/>
            <a:ext cx="4806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Chosen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Plaintext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Attack: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83" y="3534900"/>
            <a:ext cx="3604800" cy="16635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1322578"/>
            <a:ext cx="8325484" cy="388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Suppose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101010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recover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used?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plaintexts?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marR="85090"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747135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 MT"/>
              <a:cs typeface="Arial MT"/>
            </a:endParaRPr>
          </a:p>
          <a:p>
            <a:pPr marL="3729354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1010101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3695"/>
            <a:ext cx="17519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Block</a:t>
            </a:r>
            <a:r>
              <a:rPr sz="2400" spc="-75" dirty="0"/>
              <a:t> </a:t>
            </a:r>
            <a:r>
              <a:rPr sz="2400" spc="-5" dirty="0"/>
              <a:t>Cipher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6202" y="2124710"/>
          <a:ext cx="3324225" cy="174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162">
                <a:tc>
                  <a:txBody>
                    <a:bodyPr/>
                    <a:lstStyle/>
                    <a:p>
                      <a:pPr marL="59690" algn="ctr">
                        <a:lnSpc>
                          <a:spcPts val="2155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155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01100101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5969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00100000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5969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01110100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01100101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969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01110010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01100101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00100000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82">
                <a:tc>
                  <a:txBody>
                    <a:bodyPr/>
                    <a:lstStyle/>
                    <a:p>
                      <a:pPr marL="5969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01110111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01110010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28">
                <a:tc>
                  <a:txBody>
                    <a:bodyPr/>
                    <a:lstStyle/>
                    <a:p>
                      <a:pPr marL="59690" algn="ct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01100100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00001010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3689" y="3823842"/>
            <a:ext cx="1911350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  <a:tabLst>
                <a:tab pos="1136650" algn="l"/>
              </a:tabLst>
            </a:pP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	Block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R="44450" algn="ctr">
              <a:lnSpc>
                <a:spcPct val="100000"/>
              </a:lnSpc>
              <a:spcBef>
                <a:spcPts val="840"/>
              </a:spcBef>
              <a:tabLst>
                <a:tab pos="1080770" algn="l"/>
              </a:tabLst>
            </a:pPr>
            <a:r>
              <a:rPr sz="1800" dirty="0">
                <a:solidFill>
                  <a:srgbClr val="1F2023"/>
                </a:solidFill>
                <a:latin typeface="Cambria Math"/>
                <a:cs typeface="Cambria Math"/>
              </a:rPr>
              <a:t>⊕	⊕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3802" y="4757519"/>
            <a:ext cx="807720" cy="384810"/>
            <a:chOff x="503802" y="4757519"/>
            <a:chExt cx="807720" cy="384810"/>
          </a:xfrm>
        </p:grpSpPr>
        <p:sp>
          <p:nvSpPr>
            <p:cNvPr id="6" name="object 6"/>
            <p:cNvSpPr/>
            <p:nvPr/>
          </p:nvSpPr>
          <p:spPr>
            <a:xfrm>
              <a:off x="503802" y="4757519"/>
              <a:ext cx="807720" cy="384810"/>
            </a:xfrm>
            <a:custGeom>
              <a:avLst/>
              <a:gdLst/>
              <a:ahLst/>
              <a:cxnLst/>
              <a:rect l="l" t="t" r="r" b="b"/>
              <a:pathLst>
                <a:path w="807719" h="384810">
                  <a:moveTo>
                    <a:pt x="184847" y="0"/>
                  </a:moveTo>
                  <a:lnTo>
                    <a:pt x="142243" y="6552"/>
                  </a:lnTo>
                  <a:lnTo>
                    <a:pt x="100932" y="23093"/>
                  </a:lnTo>
                  <a:lnTo>
                    <a:pt x="64467" y="48575"/>
                  </a:lnTo>
                  <a:lnTo>
                    <a:pt x="35675" y="80600"/>
                  </a:lnTo>
                  <a:lnTo>
                    <a:pt x="15021" y="117600"/>
                  </a:lnTo>
                  <a:lnTo>
                    <a:pt x="2974" y="158010"/>
                  </a:lnTo>
                  <a:lnTo>
                    <a:pt x="0" y="200261"/>
                  </a:lnTo>
                  <a:lnTo>
                    <a:pt x="6565" y="242789"/>
                  </a:lnTo>
                  <a:lnTo>
                    <a:pt x="23137" y="284027"/>
                  </a:lnTo>
                  <a:lnTo>
                    <a:pt x="48667" y="320424"/>
                  </a:lnTo>
                  <a:lnTo>
                    <a:pt x="80751" y="349162"/>
                  </a:lnTo>
                  <a:lnTo>
                    <a:pt x="117820" y="369777"/>
                  </a:lnTo>
                  <a:lnTo>
                    <a:pt x="158303" y="381801"/>
                  </a:lnTo>
                  <a:lnTo>
                    <a:pt x="200633" y="384768"/>
                  </a:lnTo>
                  <a:lnTo>
                    <a:pt x="243240" y="378214"/>
                  </a:lnTo>
                  <a:lnTo>
                    <a:pt x="272481" y="366504"/>
                  </a:lnTo>
                  <a:lnTo>
                    <a:pt x="198519" y="366504"/>
                  </a:lnTo>
                  <a:lnTo>
                    <a:pt x="153487" y="362145"/>
                  </a:lnTo>
                  <a:lnTo>
                    <a:pt x="109723" y="345580"/>
                  </a:lnTo>
                  <a:lnTo>
                    <a:pt x="71893" y="318071"/>
                  </a:lnTo>
                  <a:lnTo>
                    <a:pt x="43605" y="282827"/>
                  </a:lnTo>
                  <a:lnTo>
                    <a:pt x="25531" y="242098"/>
                  </a:lnTo>
                  <a:lnTo>
                    <a:pt x="18342" y="198134"/>
                  </a:lnTo>
                  <a:lnTo>
                    <a:pt x="22709" y="153186"/>
                  </a:lnTo>
                  <a:lnTo>
                    <a:pt x="39304" y="109503"/>
                  </a:lnTo>
                  <a:lnTo>
                    <a:pt x="66864" y="71742"/>
                  </a:lnTo>
                  <a:lnTo>
                    <a:pt x="102173" y="43506"/>
                  </a:lnTo>
                  <a:lnTo>
                    <a:pt x="142976" y="25465"/>
                  </a:lnTo>
                  <a:lnTo>
                    <a:pt x="187021" y="18289"/>
                  </a:lnTo>
                  <a:lnTo>
                    <a:pt x="273585" y="18289"/>
                  </a:lnTo>
                  <a:lnTo>
                    <a:pt x="267659" y="14994"/>
                  </a:lnTo>
                  <a:lnTo>
                    <a:pt x="227176" y="2969"/>
                  </a:lnTo>
                  <a:lnTo>
                    <a:pt x="184847" y="0"/>
                  </a:lnTo>
                  <a:close/>
                </a:path>
                <a:path w="807719" h="384810">
                  <a:moveTo>
                    <a:pt x="458742" y="221489"/>
                  </a:moveTo>
                  <a:lnTo>
                    <a:pt x="414435" y="265729"/>
                  </a:lnTo>
                  <a:lnTo>
                    <a:pt x="351461" y="265729"/>
                  </a:lnTo>
                  <a:lnTo>
                    <a:pt x="346235" y="275290"/>
                  </a:lnTo>
                  <a:lnTo>
                    <a:pt x="318678" y="313052"/>
                  </a:lnTo>
                  <a:lnTo>
                    <a:pt x="283370" y="341288"/>
                  </a:lnTo>
                  <a:lnTo>
                    <a:pt x="242565" y="359329"/>
                  </a:lnTo>
                  <a:lnTo>
                    <a:pt x="198519" y="366504"/>
                  </a:lnTo>
                  <a:lnTo>
                    <a:pt x="272481" y="366504"/>
                  </a:lnTo>
                  <a:lnTo>
                    <a:pt x="308093" y="346654"/>
                  </a:lnTo>
                  <a:lnTo>
                    <a:pt x="347296" y="307523"/>
                  </a:lnTo>
                  <a:lnTo>
                    <a:pt x="362340" y="284027"/>
                  </a:lnTo>
                  <a:lnTo>
                    <a:pt x="422017" y="284027"/>
                  </a:lnTo>
                  <a:lnTo>
                    <a:pt x="458742" y="247370"/>
                  </a:lnTo>
                  <a:lnTo>
                    <a:pt x="484687" y="247370"/>
                  </a:lnTo>
                  <a:lnTo>
                    <a:pt x="458742" y="221489"/>
                  </a:lnTo>
                  <a:close/>
                </a:path>
                <a:path w="807719" h="384810">
                  <a:moveTo>
                    <a:pt x="484687" y="247370"/>
                  </a:moveTo>
                  <a:lnTo>
                    <a:pt x="458742" y="247370"/>
                  </a:lnTo>
                  <a:lnTo>
                    <a:pt x="495466" y="284027"/>
                  </a:lnTo>
                  <a:lnTo>
                    <a:pt x="521387" y="258153"/>
                  </a:lnTo>
                  <a:lnTo>
                    <a:pt x="495466" y="258153"/>
                  </a:lnTo>
                  <a:lnTo>
                    <a:pt x="484687" y="247370"/>
                  </a:lnTo>
                  <a:close/>
                </a:path>
                <a:path w="807719" h="384810">
                  <a:moveTo>
                    <a:pt x="581103" y="224460"/>
                  </a:moveTo>
                  <a:lnTo>
                    <a:pt x="555143" y="224460"/>
                  </a:lnTo>
                  <a:lnTo>
                    <a:pt x="614820" y="284027"/>
                  </a:lnTo>
                  <a:lnTo>
                    <a:pt x="640741" y="258153"/>
                  </a:lnTo>
                  <a:lnTo>
                    <a:pt x="614820" y="258153"/>
                  </a:lnTo>
                  <a:lnTo>
                    <a:pt x="581103" y="224460"/>
                  </a:lnTo>
                  <a:close/>
                </a:path>
                <a:path w="807719" h="384810">
                  <a:moveTo>
                    <a:pt x="700474" y="224460"/>
                  </a:moveTo>
                  <a:lnTo>
                    <a:pt x="674497" y="224460"/>
                  </a:lnTo>
                  <a:lnTo>
                    <a:pt x="734159" y="284027"/>
                  </a:lnTo>
                  <a:lnTo>
                    <a:pt x="756120" y="256626"/>
                  </a:lnTo>
                  <a:lnTo>
                    <a:pt x="732705" y="256626"/>
                  </a:lnTo>
                  <a:lnTo>
                    <a:pt x="700474" y="224460"/>
                  </a:lnTo>
                  <a:close/>
                </a:path>
                <a:path w="807719" h="384810">
                  <a:moveTo>
                    <a:pt x="555143" y="198571"/>
                  </a:moveTo>
                  <a:lnTo>
                    <a:pt x="495466" y="258153"/>
                  </a:lnTo>
                  <a:lnTo>
                    <a:pt x="521387" y="258153"/>
                  </a:lnTo>
                  <a:lnTo>
                    <a:pt x="555143" y="224460"/>
                  </a:lnTo>
                  <a:lnTo>
                    <a:pt x="581103" y="224460"/>
                  </a:lnTo>
                  <a:lnTo>
                    <a:pt x="555143" y="198571"/>
                  </a:lnTo>
                  <a:close/>
                </a:path>
                <a:path w="807719" h="384810">
                  <a:moveTo>
                    <a:pt x="674497" y="198571"/>
                  </a:moveTo>
                  <a:lnTo>
                    <a:pt x="614820" y="258153"/>
                  </a:lnTo>
                  <a:lnTo>
                    <a:pt x="640741" y="258153"/>
                  </a:lnTo>
                  <a:lnTo>
                    <a:pt x="674497" y="224460"/>
                  </a:lnTo>
                  <a:lnTo>
                    <a:pt x="700474" y="224460"/>
                  </a:lnTo>
                  <a:lnTo>
                    <a:pt x="674497" y="198571"/>
                  </a:lnTo>
                  <a:close/>
                </a:path>
                <a:path w="807719" h="384810">
                  <a:moveTo>
                    <a:pt x="273585" y="18289"/>
                  </a:moveTo>
                  <a:lnTo>
                    <a:pt x="187021" y="18289"/>
                  </a:lnTo>
                  <a:lnTo>
                    <a:pt x="232053" y="22649"/>
                  </a:lnTo>
                  <a:lnTo>
                    <a:pt x="275816" y="39214"/>
                  </a:lnTo>
                  <a:lnTo>
                    <a:pt x="316158" y="69238"/>
                  </a:lnTo>
                  <a:lnTo>
                    <a:pt x="346235" y="109503"/>
                  </a:lnTo>
                  <a:lnTo>
                    <a:pt x="351461" y="119057"/>
                  </a:lnTo>
                  <a:lnTo>
                    <a:pt x="725360" y="119057"/>
                  </a:lnTo>
                  <a:lnTo>
                    <a:pt x="754663" y="155629"/>
                  </a:lnTo>
                  <a:lnTo>
                    <a:pt x="385293" y="155629"/>
                  </a:lnTo>
                  <a:lnTo>
                    <a:pt x="385293" y="173950"/>
                  </a:lnTo>
                  <a:lnTo>
                    <a:pt x="769353" y="173950"/>
                  </a:lnTo>
                  <a:lnTo>
                    <a:pt x="784119" y="192401"/>
                  </a:lnTo>
                  <a:lnTo>
                    <a:pt x="732705" y="256626"/>
                  </a:lnTo>
                  <a:lnTo>
                    <a:pt x="756120" y="256626"/>
                  </a:lnTo>
                  <a:lnTo>
                    <a:pt x="807607" y="192385"/>
                  </a:lnTo>
                  <a:lnTo>
                    <a:pt x="734159" y="100744"/>
                  </a:lnTo>
                  <a:lnTo>
                    <a:pt x="362340" y="100744"/>
                  </a:lnTo>
                  <a:lnTo>
                    <a:pt x="336810" y="64347"/>
                  </a:lnTo>
                  <a:lnTo>
                    <a:pt x="304727" y="35608"/>
                  </a:lnTo>
                  <a:lnTo>
                    <a:pt x="273585" y="182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577" y="4894928"/>
              <a:ext cx="110172" cy="10996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635467" y="4799329"/>
            <a:ext cx="852169" cy="407034"/>
            <a:chOff x="1635467" y="4799329"/>
            <a:chExt cx="852169" cy="407034"/>
          </a:xfrm>
        </p:grpSpPr>
        <p:sp>
          <p:nvSpPr>
            <p:cNvPr id="9" name="object 9"/>
            <p:cNvSpPr/>
            <p:nvPr/>
          </p:nvSpPr>
          <p:spPr>
            <a:xfrm>
              <a:off x="1635467" y="4799329"/>
              <a:ext cx="852169" cy="407034"/>
            </a:xfrm>
            <a:custGeom>
              <a:avLst/>
              <a:gdLst/>
              <a:ahLst/>
              <a:cxnLst/>
              <a:rect l="l" t="t" r="r" b="b"/>
              <a:pathLst>
                <a:path w="852169" h="407035">
                  <a:moveTo>
                    <a:pt x="194952" y="0"/>
                  </a:moveTo>
                  <a:lnTo>
                    <a:pt x="150019" y="6922"/>
                  </a:lnTo>
                  <a:lnTo>
                    <a:pt x="106450" y="24397"/>
                  </a:lnTo>
                  <a:lnTo>
                    <a:pt x="67991" y="51319"/>
                  </a:lnTo>
                  <a:lnTo>
                    <a:pt x="37625" y="85152"/>
                  </a:lnTo>
                  <a:lnTo>
                    <a:pt x="15842" y="124242"/>
                  </a:lnTo>
                  <a:lnTo>
                    <a:pt x="3137" y="166933"/>
                  </a:lnTo>
                  <a:lnTo>
                    <a:pt x="0" y="211571"/>
                  </a:lnTo>
                  <a:lnTo>
                    <a:pt x="6924" y="256501"/>
                  </a:lnTo>
                  <a:lnTo>
                    <a:pt x="24402" y="300068"/>
                  </a:lnTo>
                  <a:lnTo>
                    <a:pt x="51327" y="338520"/>
                  </a:lnTo>
                  <a:lnTo>
                    <a:pt x="85165" y="368882"/>
                  </a:lnTo>
                  <a:lnTo>
                    <a:pt x="124260" y="390660"/>
                  </a:lnTo>
                  <a:lnTo>
                    <a:pt x="166957" y="403363"/>
                  </a:lnTo>
                  <a:lnTo>
                    <a:pt x="211601" y="406499"/>
                  </a:lnTo>
                  <a:lnTo>
                    <a:pt x="256537" y="399574"/>
                  </a:lnTo>
                  <a:lnTo>
                    <a:pt x="287377" y="387203"/>
                  </a:lnTo>
                  <a:lnTo>
                    <a:pt x="209372" y="387203"/>
                  </a:lnTo>
                  <a:lnTo>
                    <a:pt x="161878" y="382597"/>
                  </a:lnTo>
                  <a:lnTo>
                    <a:pt x="115721" y="365097"/>
                  </a:lnTo>
                  <a:lnTo>
                    <a:pt x="75823" y="336034"/>
                  </a:lnTo>
                  <a:lnTo>
                    <a:pt x="45989" y="298800"/>
                  </a:lnTo>
                  <a:lnTo>
                    <a:pt x="26927" y="255771"/>
                  </a:lnTo>
                  <a:lnTo>
                    <a:pt x="19345" y="209324"/>
                  </a:lnTo>
                  <a:lnTo>
                    <a:pt x="23951" y="161837"/>
                  </a:lnTo>
                  <a:lnTo>
                    <a:pt x="41453" y="115687"/>
                  </a:lnTo>
                  <a:lnTo>
                    <a:pt x="70519" y="75794"/>
                  </a:lnTo>
                  <a:lnTo>
                    <a:pt x="107758" y="45963"/>
                  </a:lnTo>
                  <a:lnTo>
                    <a:pt x="150793" y="26903"/>
                  </a:lnTo>
                  <a:lnTo>
                    <a:pt x="197245" y="19322"/>
                  </a:lnTo>
                  <a:lnTo>
                    <a:pt x="288541" y="19322"/>
                  </a:lnTo>
                  <a:lnTo>
                    <a:pt x="282291" y="15840"/>
                  </a:lnTo>
                  <a:lnTo>
                    <a:pt x="239595" y="3136"/>
                  </a:lnTo>
                  <a:lnTo>
                    <a:pt x="194952" y="0"/>
                  </a:lnTo>
                  <a:close/>
                </a:path>
                <a:path w="852169" h="407035">
                  <a:moveTo>
                    <a:pt x="483819" y="233998"/>
                  </a:moveTo>
                  <a:lnTo>
                    <a:pt x="437091" y="280737"/>
                  </a:lnTo>
                  <a:lnTo>
                    <a:pt x="370674" y="280737"/>
                  </a:lnTo>
                  <a:lnTo>
                    <a:pt x="365163" y="290838"/>
                  </a:lnTo>
                  <a:lnTo>
                    <a:pt x="336099" y="330732"/>
                  </a:lnTo>
                  <a:lnTo>
                    <a:pt x="298861" y="360562"/>
                  </a:lnTo>
                  <a:lnTo>
                    <a:pt x="255826" y="379622"/>
                  </a:lnTo>
                  <a:lnTo>
                    <a:pt x="209372" y="387203"/>
                  </a:lnTo>
                  <a:lnTo>
                    <a:pt x="287377" y="387203"/>
                  </a:lnTo>
                  <a:lnTo>
                    <a:pt x="324935" y="366232"/>
                  </a:lnTo>
                  <a:lnTo>
                    <a:pt x="366282" y="324891"/>
                  </a:lnTo>
                  <a:lnTo>
                    <a:pt x="382148" y="300068"/>
                  </a:lnTo>
                  <a:lnTo>
                    <a:pt x="445088" y="300068"/>
                  </a:lnTo>
                  <a:lnTo>
                    <a:pt x="483819" y="261341"/>
                  </a:lnTo>
                  <a:lnTo>
                    <a:pt x="511183" y="261341"/>
                  </a:lnTo>
                  <a:lnTo>
                    <a:pt x="483819" y="233998"/>
                  </a:lnTo>
                  <a:close/>
                </a:path>
                <a:path w="852169" h="407035">
                  <a:moveTo>
                    <a:pt x="511183" y="261341"/>
                  </a:moveTo>
                  <a:lnTo>
                    <a:pt x="483819" y="261341"/>
                  </a:lnTo>
                  <a:lnTo>
                    <a:pt x="522551" y="300068"/>
                  </a:lnTo>
                  <a:lnTo>
                    <a:pt x="549890" y="272733"/>
                  </a:lnTo>
                  <a:lnTo>
                    <a:pt x="522551" y="272733"/>
                  </a:lnTo>
                  <a:lnTo>
                    <a:pt x="511183" y="261341"/>
                  </a:lnTo>
                  <a:close/>
                </a:path>
                <a:path w="852169" h="407035">
                  <a:moveTo>
                    <a:pt x="612870" y="237137"/>
                  </a:moveTo>
                  <a:lnTo>
                    <a:pt x="585491" y="237137"/>
                  </a:lnTo>
                  <a:lnTo>
                    <a:pt x="648430" y="300068"/>
                  </a:lnTo>
                  <a:lnTo>
                    <a:pt x="675768" y="272733"/>
                  </a:lnTo>
                  <a:lnTo>
                    <a:pt x="648430" y="272733"/>
                  </a:lnTo>
                  <a:lnTo>
                    <a:pt x="612870" y="237137"/>
                  </a:lnTo>
                  <a:close/>
                </a:path>
                <a:path w="852169" h="407035">
                  <a:moveTo>
                    <a:pt x="738766" y="237137"/>
                  </a:moveTo>
                  <a:lnTo>
                    <a:pt x="711369" y="237137"/>
                  </a:lnTo>
                  <a:lnTo>
                    <a:pt x="774293" y="300068"/>
                  </a:lnTo>
                  <a:lnTo>
                    <a:pt x="797454" y="271119"/>
                  </a:lnTo>
                  <a:lnTo>
                    <a:pt x="772759" y="271119"/>
                  </a:lnTo>
                  <a:lnTo>
                    <a:pt x="738766" y="237137"/>
                  </a:lnTo>
                  <a:close/>
                </a:path>
                <a:path w="852169" h="407035">
                  <a:moveTo>
                    <a:pt x="585491" y="209786"/>
                  </a:moveTo>
                  <a:lnTo>
                    <a:pt x="522551" y="272733"/>
                  </a:lnTo>
                  <a:lnTo>
                    <a:pt x="549890" y="272733"/>
                  </a:lnTo>
                  <a:lnTo>
                    <a:pt x="585491" y="237137"/>
                  </a:lnTo>
                  <a:lnTo>
                    <a:pt x="612870" y="237137"/>
                  </a:lnTo>
                  <a:lnTo>
                    <a:pt x="585491" y="209786"/>
                  </a:lnTo>
                  <a:close/>
                </a:path>
                <a:path w="852169" h="407035">
                  <a:moveTo>
                    <a:pt x="711369" y="209786"/>
                  </a:moveTo>
                  <a:lnTo>
                    <a:pt x="648430" y="272733"/>
                  </a:lnTo>
                  <a:lnTo>
                    <a:pt x="675768" y="272733"/>
                  </a:lnTo>
                  <a:lnTo>
                    <a:pt x="711369" y="237137"/>
                  </a:lnTo>
                  <a:lnTo>
                    <a:pt x="738766" y="237137"/>
                  </a:lnTo>
                  <a:lnTo>
                    <a:pt x="711369" y="209786"/>
                  </a:lnTo>
                  <a:close/>
                </a:path>
                <a:path w="852169" h="407035">
                  <a:moveTo>
                    <a:pt x="288541" y="19322"/>
                  </a:moveTo>
                  <a:lnTo>
                    <a:pt x="197245" y="19322"/>
                  </a:lnTo>
                  <a:lnTo>
                    <a:pt x="244738" y="23928"/>
                  </a:lnTo>
                  <a:lnTo>
                    <a:pt x="290894" y="41429"/>
                  </a:lnTo>
                  <a:lnTo>
                    <a:pt x="333442" y="73148"/>
                  </a:lnTo>
                  <a:lnTo>
                    <a:pt x="365163" y="115687"/>
                  </a:lnTo>
                  <a:lnTo>
                    <a:pt x="370674" y="125781"/>
                  </a:lnTo>
                  <a:lnTo>
                    <a:pt x="765013" y="125781"/>
                  </a:lnTo>
                  <a:lnTo>
                    <a:pt x="795918" y="164419"/>
                  </a:lnTo>
                  <a:lnTo>
                    <a:pt x="406356" y="164419"/>
                  </a:lnTo>
                  <a:lnTo>
                    <a:pt x="406356" y="183774"/>
                  </a:lnTo>
                  <a:lnTo>
                    <a:pt x="811411" y="183774"/>
                  </a:lnTo>
                  <a:lnTo>
                    <a:pt x="826984" y="203267"/>
                  </a:lnTo>
                  <a:lnTo>
                    <a:pt x="772759" y="271119"/>
                  </a:lnTo>
                  <a:lnTo>
                    <a:pt x="797454" y="271119"/>
                  </a:lnTo>
                  <a:lnTo>
                    <a:pt x="851756" y="203251"/>
                  </a:lnTo>
                  <a:lnTo>
                    <a:pt x="774293" y="106433"/>
                  </a:lnTo>
                  <a:lnTo>
                    <a:pt x="382148" y="106433"/>
                  </a:lnTo>
                  <a:lnTo>
                    <a:pt x="355223" y="67981"/>
                  </a:lnTo>
                  <a:lnTo>
                    <a:pt x="321385" y="37619"/>
                  </a:lnTo>
                  <a:lnTo>
                    <a:pt x="288541" y="193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236" y="4944498"/>
              <a:ext cx="116195" cy="11618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837903" y="3885034"/>
            <a:ext cx="1623695" cy="1369695"/>
            <a:chOff x="2837903" y="3885034"/>
            <a:chExt cx="1623695" cy="1369695"/>
          </a:xfrm>
        </p:grpSpPr>
        <p:sp>
          <p:nvSpPr>
            <p:cNvPr id="12" name="object 12"/>
            <p:cNvSpPr/>
            <p:nvPr/>
          </p:nvSpPr>
          <p:spPr>
            <a:xfrm>
              <a:off x="2837903" y="4848097"/>
              <a:ext cx="852169" cy="407034"/>
            </a:xfrm>
            <a:custGeom>
              <a:avLst/>
              <a:gdLst/>
              <a:ahLst/>
              <a:cxnLst/>
              <a:rect l="l" t="t" r="r" b="b"/>
              <a:pathLst>
                <a:path w="852170" h="407035">
                  <a:moveTo>
                    <a:pt x="194952" y="0"/>
                  </a:moveTo>
                  <a:lnTo>
                    <a:pt x="150019" y="6922"/>
                  </a:lnTo>
                  <a:lnTo>
                    <a:pt x="106450" y="24397"/>
                  </a:lnTo>
                  <a:lnTo>
                    <a:pt x="67991" y="51319"/>
                  </a:lnTo>
                  <a:lnTo>
                    <a:pt x="37625" y="85152"/>
                  </a:lnTo>
                  <a:lnTo>
                    <a:pt x="15842" y="124242"/>
                  </a:lnTo>
                  <a:lnTo>
                    <a:pt x="3137" y="166933"/>
                  </a:lnTo>
                  <a:lnTo>
                    <a:pt x="0" y="211571"/>
                  </a:lnTo>
                  <a:lnTo>
                    <a:pt x="6924" y="256501"/>
                  </a:lnTo>
                  <a:lnTo>
                    <a:pt x="24402" y="300068"/>
                  </a:lnTo>
                  <a:lnTo>
                    <a:pt x="51327" y="338520"/>
                  </a:lnTo>
                  <a:lnTo>
                    <a:pt x="85165" y="368882"/>
                  </a:lnTo>
                  <a:lnTo>
                    <a:pt x="124260" y="390660"/>
                  </a:lnTo>
                  <a:lnTo>
                    <a:pt x="166957" y="403363"/>
                  </a:lnTo>
                  <a:lnTo>
                    <a:pt x="211601" y="406499"/>
                  </a:lnTo>
                  <a:lnTo>
                    <a:pt x="256537" y="399574"/>
                  </a:lnTo>
                  <a:lnTo>
                    <a:pt x="287377" y="387203"/>
                  </a:lnTo>
                  <a:lnTo>
                    <a:pt x="209372" y="387203"/>
                  </a:lnTo>
                  <a:lnTo>
                    <a:pt x="161878" y="382597"/>
                  </a:lnTo>
                  <a:lnTo>
                    <a:pt x="115721" y="365097"/>
                  </a:lnTo>
                  <a:lnTo>
                    <a:pt x="75823" y="336034"/>
                  </a:lnTo>
                  <a:lnTo>
                    <a:pt x="45989" y="298800"/>
                  </a:lnTo>
                  <a:lnTo>
                    <a:pt x="26927" y="255771"/>
                  </a:lnTo>
                  <a:lnTo>
                    <a:pt x="19345" y="209324"/>
                  </a:lnTo>
                  <a:lnTo>
                    <a:pt x="23951" y="161837"/>
                  </a:lnTo>
                  <a:lnTo>
                    <a:pt x="41453" y="115687"/>
                  </a:lnTo>
                  <a:lnTo>
                    <a:pt x="70519" y="75794"/>
                  </a:lnTo>
                  <a:lnTo>
                    <a:pt x="107758" y="45963"/>
                  </a:lnTo>
                  <a:lnTo>
                    <a:pt x="150793" y="26903"/>
                  </a:lnTo>
                  <a:lnTo>
                    <a:pt x="197245" y="19322"/>
                  </a:lnTo>
                  <a:lnTo>
                    <a:pt x="288541" y="19322"/>
                  </a:lnTo>
                  <a:lnTo>
                    <a:pt x="282291" y="15840"/>
                  </a:lnTo>
                  <a:lnTo>
                    <a:pt x="239595" y="3136"/>
                  </a:lnTo>
                  <a:lnTo>
                    <a:pt x="194952" y="0"/>
                  </a:lnTo>
                  <a:close/>
                </a:path>
                <a:path w="852170" h="407035">
                  <a:moveTo>
                    <a:pt x="483819" y="233998"/>
                  </a:moveTo>
                  <a:lnTo>
                    <a:pt x="437091" y="280737"/>
                  </a:lnTo>
                  <a:lnTo>
                    <a:pt x="370674" y="280737"/>
                  </a:lnTo>
                  <a:lnTo>
                    <a:pt x="365163" y="290838"/>
                  </a:lnTo>
                  <a:lnTo>
                    <a:pt x="336099" y="330732"/>
                  </a:lnTo>
                  <a:lnTo>
                    <a:pt x="298861" y="360562"/>
                  </a:lnTo>
                  <a:lnTo>
                    <a:pt x="255826" y="379622"/>
                  </a:lnTo>
                  <a:lnTo>
                    <a:pt x="209372" y="387203"/>
                  </a:lnTo>
                  <a:lnTo>
                    <a:pt x="287377" y="387203"/>
                  </a:lnTo>
                  <a:lnTo>
                    <a:pt x="324935" y="366232"/>
                  </a:lnTo>
                  <a:lnTo>
                    <a:pt x="366282" y="324891"/>
                  </a:lnTo>
                  <a:lnTo>
                    <a:pt x="382148" y="300068"/>
                  </a:lnTo>
                  <a:lnTo>
                    <a:pt x="445088" y="300068"/>
                  </a:lnTo>
                  <a:lnTo>
                    <a:pt x="483819" y="261341"/>
                  </a:lnTo>
                  <a:lnTo>
                    <a:pt x="511183" y="261341"/>
                  </a:lnTo>
                  <a:lnTo>
                    <a:pt x="483819" y="233998"/>
                  </a:lnTo>
                  <a:close/>
                </a:path>
                <a:path w="852170" h="407035">
                  <a:moveTo>
                    <a:pt x="511183" y="261341"/>
                  </a:moveTo>
                  <a:lnTo>
                    <a:pt x="483819" y="261341"/>
                  </a:lnTo>
                  <a:lnTo>
                    <a:pt x="522551" y="300068"/>
                  </a:lnTo>
                  <a:lnTo>
                    <a:pt x="549890" y="272733"/>
                  </a:lnTo>
                  <a:lnTo>
                    <a:pt x="522551" y="272733"/>
                  </a:lnTo>
                  <a:lnTo>
                    <a:pt x="511183" y="261341"/>
                  </a:lnTo>
                  <a:close/>
                </a:path>
                <a:path w="852170" h="407035">
                  <a:moveTo>
                    <a:pt x="612870" y="237137"/>
                  </a:moveTo>
                  <a:lnTo>
                    <a:pt x="585491" y="237137"/>
                  </a:lnTo>
                  <a:lnTo>
                    <a:pt x="648430" y="300068"/>
                  </a:lnTo>
                  <a:lnTo>
                    <a:pt x="675768" y="272733"/>
                  </a:lnTo>
                  <a:lnTo>
                    <a:pt x="648430" y="272733"/>
                  </a:lnTo>
                  <a:lnTo>
                    <a:pt x="612870" y="237137"/>
                  </a:lnTo>
                  <a:close/>
                </a:path>
                <a:path w="852170" h="407035">
                  <a:moveTo>
                    <a:pt x="738766" y="237137"/>
                  </a:moveTo>
                  <a:lnTo>
                    <a:pt x="711369" y="237137"/>
                  </a:lnTo>
                  <a:lnTo>
                    <a:pt x="774293" y="300068"/>
                  </a:lnTo>
                  <a:lnTo>
                    <a:pt x="797454" y="271119"/>
                  </a:lnTo>
                  <a:lnTo>
                    <a:pt x="772759" y="271119"/>
                  </a:lnTo>
                  <a:lnTo>
                    <a:pt x="738766" y="237137"/>
                  </a:lnTo>
                  <a:close/>
                </a:path>
                <a:path w="852170" h="407035">
                  <a:moveTo>
                    <a:pt x="585491" y="209786"/>
                  </a:moveTo>
                  <a:lnTo>
                    <a:pt x="522551" y="272733"/>
                  </a:lnTo>
                  <a:lnTo>
                    <a:pt x="549890" y="272733"/>
                  </a:lnTo>
                  <a:lnTo>
                    <a:pt x="585491" y="237137"/>
                  </a:lnTo>
                  <a:lnTo>
                    <a:pt x="612870" y="237137"/>
                  </a:lnTo>
                  <a:lnTo>
                    <a:pt x="585491" y="209786"/>
                  </a:lnTo>
                  <a:close/>
                </a:path>
                <a:path w="852170" h="407035">
                  <a:moveTo>
                    <a:pt x="711369" y="209786"/>
                  </a:moveTo>
                  <a:lnTo>
                    <a:pt x="648430" y="272733"/>
                  </a:lnTo>
                  <a:lnTo>
                    <a:pt x="675768" y="272733"/>
                  </a:lnTo>
                  <a:lnTo>
                    <a:pt x="711369" y="237137"/>
                  </a:lnTo>
                  <a:lnTo>
                    <a:pt x="738766" y="237137"/>
                  </a:lnTo>
                  <a:lnTo>
                    <a:pt x="711369" y="209786"/>
                  </a:lnTo>
                  <a:close/>
                </a:path>
                <a:path w="852170" h="407035">
                  <a:moveTo>
                    <a:pt x="288541" y="19322"/>
                  </a:moveTo>
                  <a:lnTo>
                    <a:pt x="197245" y="19322"/>
                  </a:lnTo>
                  <a:lnTo>
                    <a:pt x="244738" y="23928"/>
                  </a:lnTo>
                  <a:lnTo>
                    <a:pt x="290894" y="41429"/>
                  </a:lnTo>
                  <a:lnTo>
                    <a:pt x="333442" y="73148"/>
                  </a:lnTo>
                  <a:lnTo>
                    <a:pt x="365163" y="115687"/>
                  </a:lnTo>
                  <a:lnTo>
                    <a:pt x="370674" y="125781"/>
                  </a:lnTo>
                  <a:lnTo>
                    <a:pt x="765013" y="125781"/>
                  </a:lnTo>
                  <a:lnTo>
                    <a:pt x="795918" y="164419"/>
                  </a:lnTo>
                  <a:lnTo>
                    <a:pt x="406356" y="164419"/>
                  </a:lnTo>
                  <a:lnTo>
                    <a:pt x="406356" y="183774"/>
                  </a:lnTo>
                  <a:lnTo>
                    <a:pt x="811411" y="183774"/>
                  </a:lnTo>
                  <a:lnTo>
                    <a:pt x="826984" y="203267"/>
                  </a:lnTo>
                  <a:lnTo>
                    <a:pt x="772759" y="271119"/>
                  </a:lnTo>
                  <a:lnTo>
                    <a:pt x="797454" y="271119"/>
                  </a:lnTo>
                  <a:lnTo>
                    <a:pt x="851756" y="203251"/>
                  </a:lnTo>
                  <a:lnTo>
                    <a:pt x="774293" y="106433"/>
                  </a:lnTo>
                  <a:lnTo>
                    <a:pt x="382148" y="106433"/>
                  </a:lnTo>
                  <a:lnTo>
                    <a:pt x="355223" y="67981"/>
                  </a:lnTo>
                  <a:lnTo>
                    <a:pt x="321385" y="37619"/>
                  </a:lnTo>
                  <a:lnTo>
                    <a:pt x="288541" y="193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672" y="4993266"/>
              <a:ext cx="116195" cy="1161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86682" y="3889796"/>
              <a:ext cx="769620" cy="1308735"/>
            </a:xfrm>
            <a:custGeom>
              <a:avLst/>
              <a:gdLst/>
              <a:ahLst/>
              <a:cxnLst/>
              <a:rect l="l" t="t" r="r" b="b"/>
              <a:pathLst>
                <a:path w="769620" h="1308735">
                  <a:moveTo>
                    <a:pt x="0" y="19644"/>
                  </a:moveTo>
                  <a:lnTo>
                    <a:pt x="77255" y="9415"/>
                  </a:lnTo>
                  <a:lnTo>
                    <a:pt x="148603" y="2875"/>
                  </a:lnTo>
                  <a:lnTo>
                    <a:pt x="211978" y="0"/>
                  </a:lnTo>
                  <a:lnTo>
                    <a:pt x="265313" y="760"/>
                  </a:lnTo>
                  <a:lnTo>
                    <a:pt x="306543" y="5131"/>
                  </a:lnTo>
                  <a:lnTo>
                    <a:pt x="333602" y="13086"/>
                  </a:lnTo>
                  <a:lnTo>
                    <a:pt x="344424" y="24597"/>
                  </a:lnTo>
                  <a:lnTo>
                    <a:pt x="425322" y="557108"/>
                  </a:lnTo>
                  <a:lnTo>
                    <a:pt x="436143" y="568579"/>
                  </a:lnTo>
                  <a:lnTo>
                    <a:pt x="463200" y="576518"/>
                  </a:lnTo>
                  <a:lnTo>
                    <a:pt x="504423" y="580891"/>
                  </a:lnTo>
                  <a:lnTo>
                    <a:pt x="557745" y="581665"/>
                  </a:lnTo>
                  <a:lnTo>
                    <a:pt x="621097" y="578807"/>
                  </a:lnTo>
                  <a:lnTo>
                    <a:pt x="692411" y="572283"/>
                  </a:lnTo>
                  <a:lnTo>
                    <a:pt x="769619" y="562061"/>
                  </a:lnTo>
                  <a:lnTo>
                    <a:pt x="692861" y="575242"/>
                  </a:lnTo>
                  <a:lnTo>
                    <a:pt x="622827" y="590192"/>
                  </a:lnTo>
                  <a:lnTo>
                    <a:pt x="561484" y="606268"/>
                  </a:lnTo>
                  <a:lnTo>
                    <a:pt x="510797" y="622828"/>
                  </a:lnTo>
                  <a:lnTo>
                    <a:pt x="472734" y="639231"/>
                  </a:lnTo>
                  <a:lnTo>
                    <a:pt x="442340" y="668995"/>
                  </a:lnTo>
                  <a:lnTo>
                    <a:pt x="523239" y="1201633"/>
                  </a:lnTo>
                  <a:lnTo>
                    <a:pt x="516320" y="1215794"/>
                  </a:lnTo>
                  <a:lnTo>
                    <a:pt x="454773" y="1247799"/>
                  </a:lnTo>
                  <a:lnTo>
                    <a:pt x="404073" y="1264360"/>
                  </a:lnTo>
                  <a:lnTo>
                    <a:pt x="342707" y="1280436"/>
                  </a:lnTo>
                  <a:lnTo>
                    <a:pt x="272639" y="1295385"/>
                  </a:lnTo>
                  <a:lnTo>
                    <a:pt x="195833" y="1308567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76220" y="3916756"/>
            <a:ext cx="7747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201295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1F2023"/>
                </a:solidFill>
                <a:latin typeface="Cambria Math"/>
                <a:cs typeface="Cambria Math"/>
              </a:rPr>
              <a:t>⊕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22401" y="5402071"/>
          <a:ext cx="3394075" cy="91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Ciphertext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778855" y="846773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812419"/>
            <a:ext cx="540829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Split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fixed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separately</a:t>
            </a:r>
            <a:endParaRPr sz="1800">
              <a:latin typeface="Arial MT"/>
              <a:cs typeface="Arial MT"/>
            </a:endParaRPr>
          </a:p>
          <a:p>
            <a:pPr marL="46355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latin typeface="Arial MT"/>
                <a:cs typeface="Arial MT"/>
              </a:rPr>
              <a:t>Hello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there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world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6775" y="4438853"/>
            <a:ext cx="49784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Decryption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performed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applying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reverse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transformation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ciphertext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6335" y="155447"/>
            <a:ext cx="4498848" cy="404622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599685" y="5008117"/>
            <a:ext cx="2703195" cy="1395730"/>
            <a:chOff x="4599685" y="5008117"/>
            <a:chExt cx="2703195" cy="1395730"/>
          </a:xfrm>
        </p:grpSpPr>
        <p:sp>
          <p:nvSpPr>
            <p:cNvPr id="22" name="object 22"/>
            <p:cNvSpPr/>
            <p:nvPr/>
          </p:nvSpPr>
          <p:spPr>
            <a:xfrm>
              <a:off x="4612385" y="5020817"/>
              <a:ext cx="2677795" cy="1370330"/>
            </a:xfrm>
            <a:custGeom>
              <a:avLst/>
              <a:gdLst/>
              <a:ahLst/>
              <a:cxnLst/>
              <a:rect l="l" t="t" r="r" b="b"/>
              <a:pathLst>
                <a:path w="2677795" h="1370329">
                  <a:moveTo>
                    <a:pt x="1833499" y="0"/>
                  </a:moveTo>
                  <a:lnTo>
                    <a:pt x="1420876" y="275462"/>
                  </a:lnTo>
                  <a:lnTo>
                    <a:pt x="1205229" y="119633"/>
                  </a:lnTo>
                  <a:lnTo>
                    <a:pt x="1059941" y="404748"/>
                  </a:lnTo>
                  <a:lnTo>
                    <a:pt x="558038" y="229869"/>
                  </a:lnTo>
                  <a:lnTo>
                    <a:pt x="665988" y="495807"/>
                  </a:lnTo>
                  <a:lnTo>
                    <a:pt x="145287" y="524509"/>
                  </a:lnTo>
                  <a:lnTo>
                    <a:pt x="487806" y="735279"/>
                  </a:lnTo>
                  <a:lnTo>
                    <a:pt x="0" y="816775"/>
                  </a:lnTo>
                  <a:lnTo>
                    <a:pt x="412750" y="974915"/>
                  </a:lnTo>
                  <a:lnTo>
                    <a:pt x="159258" y="1130630"/>
                  </a:lnTo>
                  <a:lnTo>
                    <a:pt x="595629" y="1156957"/>
                  </a:lnTo>
                  <a:lnTo>
                    <a:pt x="609600" y="1370075"/>
                  </a:lnTo>
                  <a:lnTo>
                    <a:pt x="933068" y="1149654"/>
                  </a:lnTo>
                  <a:lnTo>
                    <a:pt x="1078484" y="1250314"/>
                  </a:lnTo>
                  <a:lnTo>
                    <a:pt x="1223772" y="1101763"/>
                  </a:lnTo>
                  <a:lnTo>
                    <a:pt x="1439544" y="1195133"/>
                  </a:lnTo>
                  <a:lnTo>
                    <a:pt x="1509902" y="1010742"/>
                  </a:lnTo>
                  <a:lnTo>
                    <a:pt x="1852294" y="1101763"/>
                  </a:lnTo>
                  <a:lnTo>
                    <a:pt x="1814829" y="910208"/>
                  </a:lnTo>
                  <a:lnTo>
                    <a:pt x="2340102" y="991527"/>
                  </a:lnTo>
                  <a:lnTo>
                    <a:pt x="2030603" y="780821"/>
                  </a:lnTo>
                  <a:lnTo>
                    <a:pt x="2264917" y="716114"/>
                  </a:lnTo>
                  <a:lnTo>
                    <a:pt x="2105533" y="596366"/>
                  </a:lnTo>
                  <a:lnTo>
                    <a:pt x="2677667" y="421512"/>
                  </a:lnTo>
                  <a:lnTo>
                    <a:pt x="2030603" y="414273"/>
                  </a:lnTo>
                  <a:lnTo>
                    <a:pt x="2232279" y="201167"/>
                  </a:lnTo>
                  <a:lnTo>
                    <a:pt x="1800605" y="366394"/>
                  </a:lnTo>
                  <a:lnTo>
                    <a:pt x="183349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12385" y="5020817"/>
              <a:ext cx="2677795" cy="1370330"/>
            </a:xfrm>
            <a:custGeom>
              <a:avLst/>
              <a:gdLst/>
              <a:ahLst/>
              <a:cxnLst/>
              <a:rect l="l" t="t" r="r" b="b"/>
              <a:pathLst>
                <a:path w="2677795" h="1370329">
                  <a:moveTo>
                    <a:pt x="1420876" y="275462"/>
                  </a:moveTo>
                  <a:lnTo>
                    <a:pt x="1833499" y="0"/>
                  </a:lnTo>
                  <a:lnTo>
                    <a:pt x="1800605" y="366394"/>
                  </a:lnTo>
                  <a:lnTo>
                    <a:pt x="2232279" y="201167"/>
                  </a:lnTo>
                  <a:lnTo>
                    <a:pt x="2030603" y="414273"/>
                  </a:lnTo>
                  <a:lnTo>
                    <a:pt x="2677667" y="421512"/>
                  </a:lnTo>
                  <a:lnTo>
                    <a:pt x="2105533" y="596366"/>
                  </a:lnTo>
                  <a:lnTo>
                    <a:pt x="2264917" y="716114"/>
                  </a:lnTo>
                  <a:lnTo>
                    <a:pt x="2030603" y="780821"/>
                  </a:lnTo>
                  <a:lnTo>
                    <a:pt x="2340102" y="991527"/>
                  </a:lnTo>
                  <a:lnTo>
                    <a:pt x="1814829" y="910208"/>
                  </a:lnTo>
                  <a:lnTo>
                    <a:pt x="1852294" y="1101763"/>
                  </a:lnTo>
                  <a:lnTo>
                    <a:pt x="1509902" y="1010742"/>
                  </a:lnTo>
                  <a:lnTo>
                    <a:pt x="1439544" y="1195133"/>
                  </a:lnTo>
                  <a:lnTo>
                    <a:pt x="1223772" y="1101763"/>
                  </a:lnTo>
                  <a:lnTo>
                    <a:pt x="1078484" y="1250314"/>
                  </a:lnTo>
                  <a:lnTo>
                    <a:pt x="933068" y="1149654"/>
                  </a:lnTo>
                  <a:lnTo>
                    <a:pt x="609600" y="1370075"/>
                  </a:lnTo>
                  <a:lnTo>
                    <a:pt x="595629" y="1156957"/>
                  </a:lnTo>
                  <a:lnTo>
                    <a:pt x="159258" y="1130630"/>
                  </a:lnTo>
                  <a:lnTo>
                    <a:pt x="412750" y="974915"/>
                  </a:lnTo>
                  <a:lnTo>
                    <a:pt x="0" y="816775"/>
                  </a:lnTo>
                  <a:lnTo>
                    <a:pt x="487806" y="735279"/>
                  </a:lnTo>
                  <a:lnTo>
                    <a:pt x="145287" y="524509"/>
                  </a:lnTo>
                  <a:lnTo>
                    <a:pt x="665988" y="495807"/>
                  </a:lnTo>
                  <a:lnTo>
                    <a:pt x="558038" y="229869"/>
                  </a:lnTo>
                  <a:lnTo>
                    <a:pt x="1059941" y="404748"/>
                  </a:lnTo>
                  <a:lnTo>
                    <a:pt x="1205229" y="119633"/>
                  </a:lnTo>
                  <a:lnTo>
                    <a:pt x="1420876" y="275462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57240" y="5427065"/>
            <a:ext cx="9886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ant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roper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4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50430" y="5185664"/>
            <a:ext cx="4629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Even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small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different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ciphertexts</a:t>
            </a:r>
            <a:endParaRPr sz="1800">
              <a:latin typeface="Arial MT"/>
              <a:cs typeface="Arial MT"/>
            </a:endParaRPr>
          </a:p>
          <a:p>
            <a:pPr marL="299085" marR="27813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Blocks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matching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66386" y="3542741"/>
            <a:ext cx="189293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specifics 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depending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6386" y="4366386"/>
            <a:ext cx="1358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your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encryption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96723"/>
            <a:ext cx="4806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Chosen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Plaintext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Attack: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22578"/>
            <a:ext cx="8325484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Suppose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101010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recover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used?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plaintexts?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83" y="3534900"/>
            <a:ext cx="3604800" cy="16635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6521" y="4220971"/>
            <a:ext cx="911225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1010101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2775" y="3471417"/>
            <a:ext cx="30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375" y="3312414"/>
            <a:ext cx="468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XOR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 key/IV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4456" y="4040759"/>
            <a:ext cx="65157" cy="37782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507096" y="4055745"/>
            <a:ext cx="76200" cy="376555"/>
          </a:xfrm>
          <a:custGeom>
            <a:avLst/>
            <a:gdLst/>
            <a:ahLst/>
            <a:cxnLst/>
            <a:rect l="l" t="t" r="r" b="b"/>
            <a:pathLst>
              <a:path w="76200" h="376554">
                <a:moveTo>
                  <a:pt x="69842" y="144398"/>
                </a:moveTo>
                <a:lnTo>
                  <a:pt x="20320" y="144398"/>
                </a:lnTo>
                <a:lnTo>
                  <a:pt x="20193" y="146049"/>
                </a:lnTo>
                <a:lnTo>
                  <a:pt x="3682" y="281304"/>
                </a:lnTo>
                <a:lnTo>
                  <a:pt x="3555" y="282574"/>
                </a:lnTo>
                <a:lnTo>
                  <a:pt x="761" y="326516"/>
                </a:lnTo>
                <a:lnTo>
                  <a:pt x="634" y="327532"/>
                </a:lnTo>
                <a:lnTo>
                  <a:pt x="6064" y="368490"/>
                </a:lnTo>
                <a:lnTo>
                  <a:pt x="21844" y="376173"/>
                </a:lnTo>
                <a:lnTo>
                  <a:pt x="30882" y="375064"/>
                </a:lnTo>
                <a:lnTo>
                  <a:pt x="49910" y="331088"/>
                </a:lnTo>
                <a:lnTo>
                  <a:pt x="52874" y="287146"/>
                </a:lnTo>
                <a:lnTo>
                  <a:pt x="52958" y="285876"/>
                </a:lnTo>
                <a:lnTo>
                  <a:pt x="69469" y="150367"/>
                </a:lnTo>
                <a:lnTo>
                  <a:pt x="69596" y="148843"/>
                </a:lnTo>
                <a:lnTo>
                  <a:pt x="69842" y="144398"/>
                </a:lnTo>
                <a:close/>
              </a:path>
              <a:path w="76200" h="376554">
                <a:moveTo>
                  <a:pt x="52925" y="286375"/>
                </a:moveTo>
                <a:lnTo>
                  <a:pt x="52831" y="287146"/>
                </a:lnTo>
                <a:lnTo>
                  <a:pt x="52925" y="286375"/>
                </a:lnTo>
                <a:close/>
              </a:path>
              <a:path w="76200" h="376554">
                <a:moveTo>
                  <a:pt x="52986" y="285876"/>
                </a:moveTo>
                <a:lnTo>
                  <a:pt x="52925" y="286375"/>
                </a:lnTo>
                <a:lnTo>
                  <a:pt x="52986" y="285876"/>
                </a:lnTo>
                <a:close/>
              </a:path>
              <a:path w="76200" h="376554">
                <a:moveTo>
                  <a:pt x="20254" y="144936"/>
                </a:moveTo>
                <a:lnTo>
                  <a:pt x="20119" y="146049"/>
                </a:lnTo>
                <a:lnTo>
                  <a:pt x="20254" y="144936"/>
                </a:lnTo>
                <a:close/>
              </a:path>
              <a:path w="76200" h="376554">
                <a:moveTo>
                  <a:pt x="52577" y="0"/>
                </a:moveTo>
                <a:lnTo>
                  <a:pt x="22605" y="102615"/>
                </a:lnTo>
                <a:lnTo>
                  <a:pt x="20254" y="144936"/>
                </a:lnTo>
                <a:lnTo>
                  <a:pt x="20320" y="144398"/>
                </a:lnTo>
                <a:lnTo>
                  <a:pt x="69842" y="144398"/>
                </a:lnTo>
                <a:lnTo>
                  <a:pt x="72008" y="105282"/>
                </a:lnTo>
                <a:lnTo>
                  <a:pt x="76073" y="25907"/>
                </a:lnTo>
                <a:lnTo>
                  <a:pt x="74580" y="16216"/>
                </a:lnTo>
                <a:lnTo>
                  <a:pt x="69659" y="8096"/>
                </a:lnTo>
                <a:lnTo>
                  <a:pt x="62071" y="2405"/>
                </a:lnTo>
                <a:lnTo>
                  <a:pt x="52577" y="0"/>
                </a:lnTo>
                <a:close/>
              </a:path>
              <a:path w="76200" h="376554">
                <a:moveTo>
                  <a:pt x="22605" y="102488"/>
                </a:moveTo>
                <a:lnTo>
                  <a:pt x="22598" y="102615"/>
                </a:lnTo>
                <a:lnTo>
                  <a:pt x="22605" y="10248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6021" y="4084828"/>
            <a:ext cx="396748" cy="3695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5678" y="4113657"/>
            <a:ext cx="431763" cy="3644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3439" y="4158107"/>
            <a:ext cx="65404" cy="41078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217535" y="4157726"/>
            <a:ext cx="53975" cy="455930"/>
          </a:xfrm>
          <a:custGeom>
            <a:avLst/>
            <a:gdLst/>
            <a:ahLst/>
            <a:cxnLst/>
            <a:rect l="l" t="t" r="r" b="b"/>
            <a:pathLst>
              <a:path w="53975" h="455929">
                <a:moveTo>
                  <a:pt x="53845" y="411353"/>
                </a:moveTo>
                <a:lnTo>
                  <a:pt x="4315" y="411353"/>
                </a:lnTo>
                <a:lnTo>
                  <a:pt x="4315" y="420369"/>
                </a:lnTo>
                <a:lnTo>
                  <a:pt x="22117" y="454590"/>
                </a:lnTo>
                <a:lnTo>
                  <a:pt x="30858" y="455803"/>
                </a:lnTo>
                <a:lnTo>
                  <a:pt x="39514" y="453769"/>
                </a:lnTo>
                <a:lnTo>
                  <a:pt x="46575" y="448865"/>
                </a:lnTo>
                <a:lnTo>
                  <a:pt x="51397" y="441747"/>
                </a:lnTo>
                <a:lnTo>
                  <a:pt x="53337" y="433069"/>
                </a:lnTo>
                <a:lnTo>
                  <a:pt x="53876" y="420369"/>
                </a:lnTo>
                <a:lnTo>
                  <a:pt x="53845" y="411353"/>
                </a:lnTo>
                <a:close/>
              </a:path>
              <a:path w="53975" h="455929">
                <a:moveTo>
                  <a:pt x="4268" y="413251"/>
                </a:moveTo>
                <a:lnTo>
                  <a:pt x="4252" y="413893"/>
                </a:lnTo>
                <a:lnTo>
                  <a:pt x="4268" y="413251"/>
                </a:lnTo>
                <a:close/>
              </a:path>
              <a:path w="53975" h="455929">
                <a:moveTo>
                  <a:pt x="29588" y="0"/>
                </a:moveTo>
                <a:lnTo>
                  <a:pt x="752" y="209931"/>
                </a:lnTo>
                <a:lnTo>
                  <a:pt x="0" y="311785"/>
                </a:lnTo>
                <a:lnTo>
                  <a:pt x="378" y="360680"/>
                </a:lnTo>
                <a:lnTo>
                  <a:pt x="4268" y="413251"/>
                </a:lnTo>
                <a:lnTo>
                  <a:pt x="4315" y="411353"/>
                </a:lnTo>
                <a:lnTo>
                  <a:pt x="53845" y="411353"/>
                </a:lnTo>
                <a:lnTo>
                  <a:pt x="53718" y="410210"/>
                </a:lnTo>
                <a:lnTo>
                  <a:pt x="49904" y="358648"/>
                </a:lnTo>
                <a:lnTo>
                  <a:pt x="49530" y="311785"/>
                </a:lnTo>
                <a:lnTo>
                  <a:pt x="50183" y="208915"/>
                </a:lnTo>
                <a:lnTo>
                  <a:pt x="53845" y="25273"/>
                </a:lnTo>
                <a:lnTo>
                  <a:pt x="52073" y="15573"/>
                </a:lnTo>
                <a:lnTo>
                  <a:pt x="46908" y="7588"/>
                </a:lnTo>
                <a:lnTo>
                  <a:pt x="39147" y="2127"/>
                </a:lnTo>
                <a:lnTo>
                  <a:pt x="29588" y="0"/>
                </a:lnTo>
                <a:close/>
              </a:path>
              <a:path w="53975" h="455929">
                <a:moveTo>
                  <a:pt x="49781" y="356997"/>
                </a:moveTo>
                <a:lnTo>
                  <a:pt x="49781" y="358648"/>
                </a:lnTo>
                <a:lnTo>
                  <a:pt x="49781" y="356997"/>
                </a:lnTo>
                <a:close/>
              </a:path>
              <a:path w="53975" h="455929">
                <a:moveTo>
                  <a:pt x="50170" y="209550"/>
                </a:moveTo>
                <a:lnTo>
                  <a:pt x="50162" y="209931"/>
                </a:lnTo>
                <a:lnTo>
                  <a:pt x="50170" y="20955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91681" y="4472178"/>
            <a:ext cx="433149" cy="34975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187945" y="4578222"/>
            <a:ext cx="62230" cy="360680"/>
          </a:xfrm>
          <a:custGeom>
            <a:avLst/>
            <a:gdLst/>
            <a:ahLst/>
            <a:cxnLst/>
            <a:rect l="l" t="t" r="r" b="b"/>
            <a:pathLst>
              <a:path w="62229" h="360679">
                <a:moveTo>
                  <a:pt x="37464" y="0"/>
                </a:moveTo>
                <a:lnTo>
                  <a:pt x="11556" y="59816"/>
                </a:lnTo>
                <a:lnTo>
                  <a:pt x="6223" y="131190"/>
                </a:lnTo>
                <a:lnTo>
                  <a:pt x="1904" y="178307"/>
                </a:lnTo>
                <a:lnTo>
                  <a:pt x="1777" y="180212"/>
                </a:lnTo>
                <a:lnTo>
                  <a:pt x="0" y="287146"/>
                </a:lnTo>
                <a:lnTo>
                  <a:pt x="380" y="326644"/>
                </a:lnTo>
                <a:lnTo>
                  <a:pt x="28162" y="360140"/>
                </a:lnTo>
                <a:lnTo>
                  <a:pt x="36480" y="358497"/>
                </a:lnTo>
                <a:lnTo>
                  <a:pt x="55879" y="334518"/>
                </a:lnTo>
                <a:lnTo>
                  <a:pt x="56834" y="331596"/>
                </a:lnTo>
                <a:lnTo>
                  <a:pt x="50419" y="331596"/>
                </a:lnTo>
                <a:lnTo>
                  <a:pt x="42776" y="317372"/>
                </a:lnTo>
                <a:lnTo>
                  <a:pt x="11175" y="317372"/>
                </a:lnTo>
                <a:lnTo>
                  <a:pt x="11689" y="316738"/>
                </a:lnTo>
                <a:lnTo>
                  <a:pt x="11302" y="316738"/>
                </a:lnTo>
                <a:lnTo>
                  <a:pt x="12606" y="315604"/>
                </a:lnTo>
                <a:lnTo>
                  <a:pt x="18160" y="308737"/>
                </a:lnTo>
                <a:lnTo>
                  <a:pt x="22478" y="305943"/>
                </a:lnTo>
                <a:lnTo>
                  <a:pt x="27431" y="304672"/>
                </a:lnTo>
                <a:lnTo>
                  <a:pt x="31369" y="303529"/>
                </a:lnTo>
                <a:lnTo>
                  <a:pt x="38861" y="301625"/>
                </a:lnTo>
                <a:lnTo>
                  <a:pt x="49670" y="301625"/>
                </a:lnTo>
                <a:lnTo>
                  <a:pt x="49536" y="287908"/>
                </a:lnTo>
                <a:lnTo>
                  <a:pt x="51276" y="182879"/>
                </a:lnTo>
                <a:lnTo>
                  <a:pt x="51307" y="180975"/>
                </a:lnTo>
                <a:lnTo>
                  <a:pt x="55499" y="135254"/>
                </a:lnTo>
                <a:lnTo>
                  <a:pt x="55499" y="134874"/>
                </a:lnTo>
                <a:lnTo>
                  <a:pt x="60959" y="62229"/>
                </a:lnTo>
                <a:lnTo>
                  <a:pt x="61008" y="58546"/>
                </a:lnTo>
                <a:lnTo>
                  <a:pt x="61722" y="25145"/>
                </a:lnTo>
                <a:lnTo>
                  <a:pt x="59967" y="15519"/>
                </a:lnTo>
                <a:lnTo>
                  <a:pt x="54832" y="7572"/>
                </a:lnTo>
                <a:lnTo>
                  <a:pt x="47077" y="2125"/>
                </a:lnTo>
                <a:lnTo>
                  <a:pt x="37464" y="0"/>
                </a:lnTo>
                <a:close/>
              </a:path>
              <a:path w="62229" h="360679">
                <a:moveTo>
                  <a:pt x="49797" y="314578"/>
                </a:moveTo>
                <a:lnTo>
                  <a:pt x="41275" y="314578"/>
                </a:lnTo>
                <a:lnTo>
                  <a:pt x="43052" y="316102"/>
                </a:lnTo>
                <a:lnTo>
                  <a:pt x="42104" y="316121"/>
                </a:lnTo>
                <a:lnTo>
                  <a:pt x="50419" y="331596"/>
                </a:lnTo>
                <a:lnTo>
                  <a:pt x="50006" y="326644"/>
                </a:lnTo>
                <a:lnTo>
                  <a:pt x="49910" y="326135"/>
                </a:lnTo>
                <a:lnTo>
                  <a:pt x="49797" y="314578"/>
                </a:lnTo>
                <a:close/>
              </a:path>
              <a:path w="62229" h="360679">
                <a:moveTo>
                  <a:pt x="49745" y="309226"/>
                </a:moveTo>
                <a:lnTo>
                  <a:pt x="49889" y="323976"/>
                </a:lnTo>
                <a:lnTo>
                  <a:pt x="50006" y="326644"/>
                </a:lnTo>
                <a:lnTo>
                  <a:pt x="50419" y="331596"/>
                </a:lnTo>
                <a:lnTo>
                  <a:pt x="56834" y="331596"/>
                </a:lnTo>
                <a:lnTo>
                  <a:pt x="58038" y="327913"/>
                </a:lnTo>
                <a:lnTo>
                  <a:pt x="57023" y="320547"/>
                </a:lnTo>
                <a:lnTo>
                  <a:pt x="53132" y="314578"/>
                </a:lnTo>
                <a:lnTo>
                  <a:pt x="49745" y="309226"/>
                </a:lnTo>
                <a:close/>
              </a:path>
              <a:path w="62229" h="360679">
                <a:moveTo>
                  <a:pt x="49903" y="325416"/>
                </a:moveTo>
                <a:lnTo>
                  <a:pt x="49910" y="326135"/>
                </a:lnTo>
                <a:lnTo>
                  <a:pt x="49903" y="325416"/>
                </a:lnTo>
                <a:close/>
              </a:path>
              <a:path w="62229" h="360679">
                <a:moveTo>
                  <a:pt x="49889" y="323976"/>
                </a:moveTo>
                <a:lnTo>
                  <a:pt x="49903" y="325416"/>
                </a:lnTo>
                <a:lnTo>
                  <a:pt x="49889" y="323976"/>
                </a:lnTo>
                <a:close/>
              </a:path>
              <a:path w="62229" h="360679">
                <a:moveTo>
                  <a:pt x="11795" y="316728"/>
                </a:moveTo>
                <a:lnTo>
                  <a:pt x="11175" y="317372"/>
                </a:lnTo>
                <a:lnTo>
                  <a:pt x="11795" y="316728"/>
                </a:lnTo>
                <a:close/>
              </a:path>
              <a:path w="62229" h="360679">
                <a:moveTo>
                  <a:pt x="42104" y="316121"/>
                </a:moveTo>
                <a:lnTo>
                  <a:pt x="11785" y="316738"/>
                </a:lnTo>
                <a:lnTo>
                  <a:pt x="11175" y="317372"/>
                </a:lnTo>
                <a:lnTo>
                  <a:pt x="42776" y="317372"/>
                </a:lnTo>
                <a:lnTo>
                  <a:pt x="42104" y="316121"/>
                </a:lnTo>
                <a:close/>
              </a:path>
              <a:path w="62229" h="360679">
                <a:moveTo>
                  <a:pt x="12606" y="315604"/>
                </a:moveTo>
                <a:lnTo>
                  <a:pt x="11302" y="316738"/>
                </a:lnTo>
                <a:lnTo>
                  <a:pt x="11697" y="316728"/>
                </a:lnTo>
                <a:lnTo>
                  <a:pt x="12606" y="315604"/>
                </a:lnTo>
                <a:close/>
              </a:path>
              <a:path w="62229" h="360679">
                <a:moveTo>
                  <a:pt x="14224" y="314197"/>
                </a:moveTo>
                <a:lnTo>
                  <a:pt x="12606" y="315604"/>
                </a:lnTo>
                <a:lnTo>
                  <a:pt x="11695" y="316730"/>
                </a:lnTo>
                <a:lnTo>
                  <a:pt x="14224" y="314197"/>
                </a:lnTo>
                <a:close/>
              </a:path>
              <a:path w="62229" h="360679">
                <a:moveTo>
                  <a:pt x="49793" y="314197"/>
                </a:moveTo>
                <a:lnTo>
                  <a:pt x="14224" y="314197"/>
                </a:lnTo>
                <a:lnTo>
                  <a:pt x="11795" y="316728"/>
                </a:lnTo>
                <a:lnTo>
                  <a:pt x="42104" y="316121"/>
                </a:lnTo>
                <a:lnTo>
                  <a:pt x="41275" y="314578"/>
                </a:lnTo>
                <a:lnTo>
                  <a:pt x="49797" y="314578"/>
                </a:lnTo>
                <a:lnTo>
                  <a:pt x="49793" y="314197"/>
                </a:lnTo>
                <a:close/>
              </a:path>
              <a:path w="62229" h="360679">
                <a:moveTo>
                  <a:pt x="41275" y="314578"/>
                </a:moveTo>
                <a:lnTo>
                  <a:pt x="42104" y="316121"/>
                </a:lnTo>
                <a:lnTo>
                  <a:pt x="43052" y="316102"/>
                </a:lnTo>
                <a:lnTo>
                  <a:pt x="41275" y="314578"/>
                </a:lnTo>
                <a:close/>
              </a:path>
              <a:path w="62229" h="360679">
                <a:moveTo>
                  <a:pt x="38861" y="301625"/>
                </a:moveTo>
                <a:lnTo>
                  <a:pt x="31369" y="303529"/>
                </a:lnTo>
                <a:lnTo>
                  <a:pt x="27431" y="304672"/>
                </a:lnTo>
                <a:lnTo>
                  <a:pt x="22478" y="305943"/>
                </a:lnTo>
                <a:lnTo>
                  <a:pt x="18160" y="308737"/>
                </a:lnTo>
                <a:lnTo>
                  <a:pt x="12606" y="315604"/>
                </a:lnTo>
                <a:lnTo>
                  <a:pt x="14224" y="314197"/>
                </a:lnTo>
                <a:lnTo>
                  <a:pt x="49793" y="314197"/>
                </a:lnTo>
                <a:lnTo>
                  <a:pt x="49745" y="309226"/>
                </a:lnTo>
                <a:lnTo>
                  <a:pt x="46862" y="304672"/>
                </a:lnTo>
                <a:lnTo>
                  <a:pt x="38861" y="301625"/>
                </a:lnTo>
                <a:close/>
              </a:path>
              <a:path w="62229" h="360679">
                <a:moveTo>
                  <a:pt x="49670" y="301625"/>
                </a:moveTo>
                <a:lnTo>
                  <a:pt x="38861" y="301625"/>
                </a:lnTo>
                <a:lnTo>
                  <a:pt x="46862" y="304672"/>
                </a:lnTo>
                <a:lnTo>
                  <a:pt x="49745" y="309226"/>
                </a:lnTo>
                <a:lnTo>
                  <a:pt x="49670" y="301625"/>
                </a:lnTo>
                <a:close/>
              </a:path>
              <a:path w="62229" h="360679">
                <a:moveTo>
                  <a:pt x="51297" y="181592"/>
                </a:moveTo>
                <a:lnTo>
                  <a:pt x="51180" y="182879"/>
                </a:lnTo>
                <a:lnTo>
                  <a:pt x="51297" y="181592"/>
                </a:lnTo>
                <a:close/>
              </a:path>
              <a:path w="62229" h="360679">
                <a:moveTo>
                  <a:pt x="51353" y="180975"/>
                </a:moveTo>
                <a:lnTo>
                  <a:pt x="51297" y="181592"/>
                </a:lnTo>
                <a:lnTo>
                  <a:pt x="51353" y="180975"/>
                </a:lnTo>
                <a:close/>
              </a:path>
              <a:path w="62229" h="360679">
                <a:moveTo>
                  <a:pt x="6223" y="130809"/>
                </a:moveTo>
                <a:lnTo>
                  <a:pt x="6188" y="131190"/>
                </a:lnTo>
                <a:lnTo>
                  <a:pt x="6223" y="130809"/>
                </a:lnTo>
                <a:close/>
              </a:path>
              <a:path w="62229" h="360679">
                <a:moveTo>
                  <a:pt x="11556" y="58546"/>
                </a:moveTo>
                <a:lnTo>
                  <a:pt x="11463" y="59816"/>
                </a:lnTo>
                <a:lnTo>
                  <a:pt x="11556" y="5854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3169" y="4575936"/>
            <a:ext cx="251756" cy="34798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8011670" y="4620640"/>
            <a:ext cx="54610" cy="386080"/>
          </a:xfrm>
          <a:custGeom>
            <a:avLst/>
            <a:gdLst/>
            <a:ahLst/>
            <a:cxnLst/>
            <a:rect l="l" t="t" r="r" b="b"/>
            <a:pathLst>
              <a:path w="54609" h="386079">
                <a:moveTo>
                  <a:pt x="30604" y="0"/>
                </a:moveTo>
                <a:lnTo>
                  <a:pt x="632" y="103758"/>
                </a:lnTo>
                <a:lnTo>
                  <a:pt x="0" y="162940"/>
                </a:lnTo>
                <a:lnTo>
                  <a:pt x="632" y="314578"/>
                </a:lnTo>
                <a:lnTo>
                  <a:pt x="1013" y="326389"/>
                </a:lnTo>
                <a:lnTo>
                  <a:pt x="1140" y="328548"/>
                </a:lnTo>
                <a:lnTo>
                  <a:pt x="5242" y="362457"/>
                </a:lnTo>
                <a:lnTo>
                  <a:pt x="5712" y="367156"/>
                </a:lnTo>
                <a:lnTo>
                  <a:pt x="7871" y="371982"/>
                </a:lnTo>
                <a:lnTo>
                  <a:pt x="11300" y="375665"/>
                </a:lnTo>
                <a:lnTo>
                  <a:pt x="13205" y="377824"/>
                </a:lnTo>
                <a:lnTo>
                  <a:pt x="18753" y="382353"/>
                </a:lnTo>
                <a:lnTo>
                  <a:pt x="25206" y="385000"/>
                </a:lnTo>
                <a:lnTo>
                  <a:pt x="32136" y="385647"/>
                </a:lnTo>
                <a:lnTo>
                  <a:pt x="39113" y="384174"/>
                </a:lnTo>
                <a:lnTo>
                  <a:pt x="45336" y="380692"/>
                </a:lnTo>
                <a:lnTo>
                  <a:pt x="50130" y="375650"/>
                </a:lnTo>
                <a:lnTo>
                  <a:pt x="53257" y="369441"/>
                </a:lnTo>
                <a:lnTo>
                  <a:pt x="54480" y="362457"/>
                </a:lnTo>
                <a:lnTo>
                  <a:pt x="54353" y="356234"/>
                </a:lnTo>
                <a:lnTo>
                  <a:pt x="50289" y="322833"/>
                </a:lnTo>
                <a:lnTo>
                  <a:pt x="50474" y="322833"/>
                </a:lnTo>
                <a:lnTo>
                  <a:pt x="50210" y="314578"/>
                </a:lnTo>
                <a:lnTo>
                  <a:pt x="50162" y="313689"/>
                </a:lnTo>
                <a:lnTo>
                  <a:pt x="49402" y="162940"/>
                </a:lnTo>
                <a:lnTo>
                  <a:pt x="50150" y="106171"/>
                </a:lnTo>
                <a:lnTo>
                  <a:pt x="54099" y="25907"/>
                </a:lnTo>
                <a:lnTo>
                  <a:pt x="52607" y="16216"/>
                </a:lnTo>
                <a:lnTo>
                  <a:pt x="47685" y="8096"/>
                </a:lnTo>
                <a:lnTo>
                  <a:pt x="40097" y="2405"/>
                </a:lnTo>
                <a:lnTo>
                  <a:pt x="30604" y="0"/>
                </a:lnTo>
                <a:close/>
              </a:path>
              <a:path w="54609" h="386079">
                <a:moveTo>
                  <a:pt x="50540" y="324896"/>
                </a:moveTo>
                <a:close/>
              </a:path>
              <a:path w="54609" h="386079">
                <a:moveTo>
                  <a:pt x="50474" y="322833"/>
                </a:moveTo>
                <a:lnTo>
                  <a:pt x="50289" y="322833"/>
                </a:lnTo>
                <a:lnTo>
                  <a:pt x="50540" y="324896"/>
                </a:lnTo>
                <a:lnTo>
                  <a:pt x="50474" y="322833"/>
                </a:lnTo>
                <a:close/>
              </a:path>
              <a:path w="54609" h="386079">
                <a:moveTo>
                  <a:pt x="50162" y="313054"/>
                </a:moveTo>
                <a:lnTo>
                  <a:pt x="50162" y="313689"/>
                </a:lnTo>
                <a:lnTo>
                  <a:pt x="50162" y="313054"/>
                </a:lnTo>
                <a:close/>
              </a:path>
              <a:path w="54609" h="386079">
                <a:moveTo>
                  <a:pt x="50205" y="105282"/>
                </a:moveTo>
                <a:lnTo>
                  <a:pt x="50162" y="106171"/>
                </a:lnTo>
                <a:lnTo>
                  <a:pt x="50205" y="10528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46567" y="4703445"/>
            <a:ext cx="340740" cy="2743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4262" y="4680458"/>
            <a:ext cx="59893" cy="31229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22878" y="4740275"/>
            <a:ext cx="224448" cy="24511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529451" y="5091557"/>
            <a:ext cx="3364229" cy="91440"/>
          </a:xfrm>
          <a:custGeom>
            <a:avLst/>
            <a:gdLst/>
            <a:ahLst/>
            <a:cxnLst/>
            <a:rect l="l" t="t" r="r" b="b"/>
            <a:pathLst>
              <a:path w="3364229" h="91439">
                <a:moveTo>
                  <a:pt x="3124657" y="88392"/>
                </a:moveTo>
                <a:lnTo>
                  <a:pt x="2436453" y="88392"/>
                </a:lnTo>
                <a:lnTo>
                  <a:pt x="2781300" y="88773"/>
                </a:lnTo>
                <a:lnTo>
                  <a:pt x="2780538" y="88773"/>
                </a:lnTo>
                <a:lnTo>
                  <a:pt x="2855849" y="90932"/>
                </a:lnTo>
                <a:lnTo>
                  <a:pt x="3002915" y="91186"/>
                </a:lnTo>
                <a:lnTo>
                  <a:pt x="3003550" y="91186"/>
                </a:lnTo>
                <a:lnTo>
                  <a:pt x="3124657" y="88392"/>
                </a:lnTo>
                <a:close/>
              </a:path>
              <a:path w="3364229" h="91439">
                <a:moveTo>
                  <a:pt x="87883" y="0"/>
                </a:moveTo>
                <a:lnTo>
                  <a:pt x="24765" y="0"/>
                </a:lnTo>
                <a:lnTo>
                  <a:pt x="15109" y="1940"/>
                </a:lnTo>
                <a:lnTo>
                  <a:pt x="7238" y="7239"/>
                </a:lnTo>
                <a:lnTo>
                  <a:pt x="1940" y="15109"/>
                </a:lnTo>
                <a:lnTo>
                  <a:pt x="0" y="24765"/>
                </a:lnTo>
                <a:lnTo>
                  <a:pt x="1940" y="34367"/>
                </a:lnTo>
                <a:lnTo>
                  <a:pt x="7238" y="42243"/>
                </a:lnTo>
                <a:lnTo>
                  <a:pt x="15109" y="47571"/>
                </a:lnTo>
                <a:lnTo>
                  <a:pt x="24765" y="49530"/>
                </a:lnTo>
                <a:lnTo>
                  <a:pt x="316992" y="50546"/>
                </a:lnTo>
                <a:lnTo>
                  <a:pt x="315849" y="50546"/>
                </a:lnTo>
                <a:lnTo>
                  <a:pt x="545973" y="61341"/>
                </a:lnTo>
                <a:lnTo>
                  <a:pt x="545338" y="61341"/>
                </a:lnTo>
                <a:lnTo>
                  <a:pt x="570102" y="63119"/>
                </a:lnTo>
                <a:lnTo>
                  <a:pt x="570483" y="63119"/>
                </a:lnTo>
                <a:lnTo>
                  <a:pt x="810641" y="77216"/>
                </a:lnTo>
                <a:lnTo>
                  <a:pt x="1168907" y="81153"/>
                </a:lnTo>
                <a:lnTo>
                  <a:pt x="1168653" y="81153"/>
                </a:lnTo>
                <a:lnTo>
                  <a:pt x="1532747" y="88392"/>
                </a:lnTo>
                <a:lnTo>
                  <a:pt x="1569466" y="89027"/>
                </a:lnTo>
                <a:lnTo>
                  <a:pt x="2436453" y="88392"/>
                </a:lnTo>
                <a:lnTo>
                  <a:pt x="3124657" y="88392"/>
                </a:lnTo>
                <a:lnTo>
                  <a:pt x="3306318" y="84201"/>
                </a:lnTo>
                <a:lnTo>
                  <a:pt x="3334639" y="83693"/>
                </a:lnTo>
                <a:lnTo>
                  <a:pt x="3338449" y="83566"/>
                </a:lnTo>
                <a:lnTo>
                  <a:pt x="3342131" y="82550"/>
                </a:lnTo>
                <a:lnTo>
                  <a:pt x="3354578" y="75819"/>
                </a:lnTo>
                <a:lnTo>
                  <a:pt x="3360420" y="72771"/>
                </a:lnTo>
                <a:lnTo>
                  <a:pt x="3364103" y="66675"/>
                </a:lnTo>
                <a:lnTo>
                  <a:pt x="3364103" y="53340"/>
                </a:lnTo>
                <a:lnTo>
                  <a:pt x="3360420" y="47244"/>
                </a:lnTo>
                <a:lnTo>
                  <a:pt x="3354578" y="44196"/>
                </a:lnTo>
                <a:lnTo>
                  <a:pt x="3350116" y="41783"/>
                </a:lnTo>
                <a:lnTo>
                  <a:pt x="3002533" y="41783"/>
                </a:lnTo>
                <a:lnTo>
                  <a:pt x="2857246" y="41402"/>
                </a:lnTo>
                <a:lnTo>
                  <a:pt x="2795225" y="39624"/>
                </a:lnTo>
                <a:lnTo>
                  <a:pt x="1569847" y="39624"/>
                </a:lnTo>
                <a:lnTo>
                  <a:pt x="1570339" y="39623"/>
                </a:lnTo>
                <a:lnTo>
                  <a:pt x="1306068" y="34925"/>
                </a:lnTo>
                <a:lnTo>
                  <a:pt x="1169797" y="31623"/>
                </a:lnTo>
                <a:lnTo>
                  <a:pt x="823824" y="27813"/>
                </a:lnTo>
                <a:lnTo>
                  <a:pt x="813562" y="27813"/>
                </a:lnTo>
                <a:lnTo>
                  <a:pt x="573404" y="13716"/>
                </a:lnTo>
                <a:lnTo>
                  <a:pt x="573785" y="13716"/>
                </a:lnTo>
                <a:lnTo>
                  <a:pt x="548894" y="11938"/>
                </a:lnTo>
                <a:lnTo>
                  <a:pt x="548258" y="11938"/>
                </a:lnTo>
                <a:lnTo>
                  <a:pt x="318262" y="1143"/>
                </a:lnTo>
                <a:lnTo>
                  <a:pt x="317119" y="1016"/>
                </a:lnTo>
                <a:lnTo>
                  <a:pt x="87883" y="0"/>
                </a:lnTo>
                <a:close/>
              </a:path>
              <a:path w="3364229" h="91439">
                <a:moveTo>
                  <a:pt x="3002594" y="41781"/>
                </a:moveTo>
                <a:lnTo>
                  <a:pt x="3003042" y="41783"/>
                </a:lnTo>
                <a:lnTo>
                  <a:pt x="3002594" y="41781"/>
                </a:lnTo>
                <a:close/>
              </a:path>
              <a:path w="3364229" h="91439">
                <a:moveTo>
                  <a:pt x="3306191" y="35941"/>
                </a:moveTo>
                <a:lnTo>
                  <a:pt x="3305302" y="35941"/>
                </a:lnTo>
                <a:lnTo>
                  <a:pt x="3002594" y="41781"/>
                </a:lnTo>
                <a:lnTo>
                  <a:pt x="3003042" y="41783"/>
                </a:lnTo>
                <a:lnTo>
                  <a:pt x="3350116" y="41783"/>
                </a:lnTo>
                <a:lnTo>
                  <a:pt x="3342131" y="37465"/>
                </a:lnTo>
                <a:lnTo>
                  <a:pt x="3338449" y="36449"/>
                </a:lnTo>
                <a:lnTo>
                  <a:pt x="3334639" y="36449"/>
                </a:lnTo>
                <a:lnTo>
                  <a:pt x="3306191" y="35941"/>
                </a:lnTo>
                <a:close/>
              </a:path>
              <a:path w="3364229" h="91439">
                <a:moveTo>
                  <a:pt x="1570339" y="39623"/>
                </a:moveTo>
                <a:lnTo>
                  <a:pt x="1569847" y="39624"/>
                </a:lnTo>
                <a:lnTo>
                  <a:pt x="1570354" y="39624"/>
                </a:lnTo>
                <a:close/>
              </a:path>
              <a:path w="3364229" h="91439">
                <a:moveTo>
                  <a:pt x="2436368" y="38862"/>
                </a:moveTo>
                <a:lnTo>
                  <a:pt x="2267077" y="39243"/>
                </a:lnTo>
                <a:lnTo>
                  <a:pt x="1570339" y="39623"/>
                </a:lnTo>
                <a:lnTo>
                  <a:pt x="2795225" y="39624"/>
                </a:lnTo>
                <a:lnTo>
                  <a:pt x="2781934" y="39243"/>
                </a:lnTo>
                <a:lnTo>
                  <a:pt x="2436368" y="38862"/>
                </a:lnTo>
                <a:close/>
              </a:path>
              <a:path w="3364229" h="91439">
                <a:moveTo>
                  <a:pt x="812292" y="27686"/>
                </a:moveTo>
                <a:lnTo>
                  <a:pt x="813562" y="27813"/>
                </a:lnTo>
                <a:lnTo>
                  <a:pt x="823824" y="27813"/>
                </a:lnTo>
                <a:lnTo>
                  <a:pt x="812292" y="2768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0367" y="5285066"/>
            <a:ext cx="316462" cy="36068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7432420" y="5319776"/>
            <a:ext cx="80010" cy="320040"/>
          </a:xfrm>
          <a:custGeom>
            <a:avLst/>
            <a:gdLst/>
            <a:ahLst/>
            <a:cxnLst/>
            <a:rect l="l" t="t" r="r" b="b"/>
            <a:pathLst>
              <a:path w="80009" h="320039">
                <a:moveTo>
                  <a:pt x="52722" y="233172"/>
                </a:moveTo>
                <a:lnTo>
                  <a:pt x="3048" y="233172"/>
                </a:lnTo>
                <a:lnTo>
                  <a:pt x="1015" y="252984"/>
                </a:lnTo>
                <a:lnTo>
                  <a:pt x="888" y="255015"/>
                </a:lnTo>
                <a:lnTo>
                  <a:pt x="0" y="295351"/>
                </a:lnTo>
                <a:lnTo>
                  <a:pt x="1599" y="304391"/>
                </a:lnTo>
                <a:lnTo>
                  <a:pt x="6318" y="311910"/>
                </a:lnTo>
                <a:lnTo>
                  <a:pt x="13465" y="317169"/>
                </a:lnTo>
                <a:lnTo>
                  <a:pt x="22351" y="319430"/>
                </a:lnTo>
                <a:lnTo>
                  <a:pt x="31492" y="318138"/>
                </a:lnTo>
                <a:lnTo>
                  <a:pt x="50673" y="257683"/>
                </a:lnTo>
                <a:lnTo>
                  <a:pt x="52722" y="233172"/>
                </a:lnTo>
                <a:close/>
              </a:path>
              <a:path w="80009" h="320039">
                <a:moveTo>
                  <a:pt x="52334" y="237744"/>
                </a:moveTo>
                <a:lnTo>
                  <a:pt x="52324" y="237871"/>
                </a:lnTo>
                <a:lnTo>
                  <a:pt x="52334" y="237744"/>
                </a:lnTo>
                <a:close/>
              </a:path>
              <a:path w="80009" h="320039">
                <a:moveTo>
                  <a:pt x="56507" y="187198"/>
                </a:moveTo>
                <a:lnTo>
                  <a:pt x="6984" y="187198"/>
                </a:lnTo>
                <a:lnTo>
                  <a:pt x="2921" y="233553"/>
                </a:lnTo>
                <a:lnTo>
                  <a:pt x="3048" y="233172"/>
                </a:lnTo>
                <a:lnTo>
                  <a:pt x="52722" y="233172"/>
                </a:lnTo>
                <a:lnTo>
                  <a:pt x="56260" y="191389"/>
                </a:lnTo>
                <a:lnTo>
                  <a:pt x="56260" y="190881"/>
                </a:lnTo>
                <a:lnTo>
                  <a:pt x="56507" y="187198"/>
                </a:lnTo>
                <a:close/>
              </a:path>
              <a:path w="80009" h="320039">
                <a:moveTo>
                  <a:pt x="57896" y="164973"/>
                </a:moveTo>
                <a:lnTo>
                  <a:pt x="8381" y="164973"/>
                </a:lnTo>
                <a:lnTo>
                  <a:pt x="6857" y="187706"/>
                </a:lnTo>
                <a:lnTo>
                  <a:pt x="6984" y="187198"/>
                </a:lnTo>
                <a:lnTo>
                  <a:pt x="56507" y="187198"/>
                </a:lnTo>
                <a:lnTo>
                  <a:pt x="57784" y="168148"/>
                </a:lnTo>
                <a:lnTo>
                  <a:pt x="57896" y="164973"/>
                </a:lnTo>
                <a:close/>
              </a:path>
              <a:path w="80009" h="320039">
                <a:moveTo>
                  <a:pt x="17835" y="73770"/>
                </a:moveTo>
                <a:lnTo>
                  <a:pt x="16509" y="77215"/>
                </a:lnTo>
                <a:lnTo>
                  <a:pt x="16128" y="78740"/>
                </a:lnTo>
                <a:lnTo>
                  <a:pt x="14604" y="83820"/>
                </a:lnTo>
                <a:lnTo>
                  <a:pt x="8254" y="165608"/>
                </a:lnTo>
                <a:lnTo>
                  <a:pt x="8381" y="164973"/>
                </a:lnTo>
                <a:lnTo>
                  <a:pt x="57896" y="164973"/>
                </a:lnTo>
                <a:lnTo>
                  <a:pt x="59885" y="117602"/>
                </a:lnTo>
                <a:lnTo>
                  <a:pt x="61125" y="104521"/>
                </a:lnTo>
                <a:lnTo>
                  <a:pt x="61653" y="100837"/>
                </a:lnTo>
                <a:lnTo>
                  <a:pt x="61788" y="99868"/>
                </a:lnTo>
                <a:lnTo>
                  <a:pt x="62329" y="97409"/>
                </a:lnTo>
                <a:lnTo>
                  <a:pt x="62737" y="95504"/>
                </a:lnTo>
                <a:lnTo>
                  <a:pt x="63197" y="93980"/>
                </a:lnTo>
                <a:lnTo>
                  <a:pt x="63584" y="92583"/>
                </a:lnTo>
                <a:lnTo>
                  <a:pt x="63690" y="92456"/>
                </a:lnTo>
                <a:lnTo>
                  <a:pt x="65024" y="88900"/>
                </a:lnTo>
                <a:lnTo>
                  <a:pt x="65814" y="85725"/>
                </a:lnTo>
                <a:lnTo>
                  <a:pt x="68175" y="75184"/>
                </a:lnTo>
                <a:lnTo>
                  <a:pt x="17525" y="75184"/>
                </a:lnTo>
                <a:lnTo>
                  <a:pt x="17835" y="73770"/>
                </a:lnTo>
                <a:close/>
              </a:path>
              <a:path w="80009" h="320039">
                <a:moveTo>
                  <a:pt x="59934" y="116423"/>
                </a:moveTo>
                <a:lnTo>
                  <a:pt x="59817" y="117602"/>
                </a:lnTo>
                <a:lnTo>
                  <a:pt x="59934" y="116423"/>
                </a:lnTo>
                <a:close/>
              </a:path>
              <a:path w="80009" h="320039">
                <a:moveTo>
                  <a:pt x="61195" y="103813"/>
                </a:moveTo>
                <a:lnTo>
                  <a:pt x="61086" y="104521"/>
                </a:lnTo>
                <a:lnTo>
                  <a:pt x="61195" y="103813"/>
                </a:lnTo>
                <a:close/>
              </a:path>
              <a:path w="80009" h="320039">
                <a:moveTo>
                  <a:pt x="61849" y="99568"/>
                </a:moveTo>
                <a:lnTo>
                  <a:pt x="61595" y="100837"/>
                </a:lnTo>
                <a:lnTo>
                  <a:pt x="61802" y="99868"/>
                </a:lnTo>
                <a:lnTo>
                  <a:pt x="61849" y="99568"/>
                </a:lnTo>
                <a:close/>
              </a:path>
              <a:path w="80009" h="320039">
                <a:moveTo>
                  <a:pt x="61802" y="99868"/>
                </a:moveTo>
                <a:lnTo>
                  <a:pt x="61595" y="100837"/>
                </a:lnTo>
                <a:lnTo>
                  <a:pt x="61802" y="99868"/>
                </a:lnTo>
                <a:close/>
              </a:path>
              <a:path w="80009" h="320039">
                <a:moveTo>
                  <a:pt x="61867" y="99568"/>
                </a:moveTo>
                <a:lnTo>
                  <a:pt x="61802" y="99868"/>
                </a:lnTo>
                <a:lnTo>
                  <a:pt x="61867" y="99568"/>
                </a:lnTo>
                <a:close/>
              </a:path>
              <a:path w="80009" h="320039">
                <a:moveTo>
                  <a:pt x="62737" y="95504"/>
                </a:moveTo>
                <a:lnTo>
                  <a:pt x="62229" y="97409"/>
                </a:lnTo>
                <a:lnTo>
                  <a:pt x="62645" y="95936"/>
                </a:lnTo>
                <a:lnTo>
                  <a:pt x="62737" y="95504"/>
                </a:lnTo>
                <a:close/>
              </a:path>
              <a:path w="80009" h="320039">
                <a:moveTo>
                  <a:pt x="62645" y="95936"/>
                </a:moveTo>
                <a:lnTo>
                  <a:pt x="62229" y="97409"/>
                </a:lnTo>
                <a:lnTo>
                  <a:pt x="62645" y="95936"/>
                </a:lnTo>
                <a:close/>
              </a:path>
              <a:path w="80009" h="320039">
                <a:moveTo>
                  <a:pt x="62767" y="95504"/>
                </a:moveTo>
                <a:lnTo>
                  <a:pt x="62645" y="95936"/>
                </a:lnTo>
                <a:lnTo>
                  <a:pt x="62767" y="95504"/>
                </a:lnTo>
                <a:close/>
              </a:path>
              <a:path w="80009" h="320039">
                <a:moveTo>
                  <a:pt x="63626" y="92456"/>
                </a:moveTo>
                <a:lnTo>
                  <a:pt x="63119" y="93980"/>
                </a:lnTo>
                <a:lnTo>
                  <a:pt x="63434" y="93139"/>
                </a:lnTo>
                <a:lnTo>
                  <a:pt x="63626" y="92456"/>
                </a:lnTo>
                <a:close/>
              </a:path>
              <a:path w="80009" h="320039">
                <a:moveTo>
                  <a:pt x="63434" y="93139"/>
                </a:moveTo>
                <a:lnTo>
                  <a:pt x="63119" y="93980"/>
                </a:lnTo>
                <a:lnTo>
                  <a:pt x="63434" y="93139"/>
                </a:lnTo>
                <a:close/>
              </a:path>
              <a:path w="80009" h="320039">
                <a:moveTo>
                  <a:pt x="63690" y="92456"/>
                </a:moveTo>
                <a:lnTo>
                  <a:pt x="63434" y="93139"/>
                </a:lnTo>
                <a:lnTo>
                  <a:pt x="63690" y="92456"/>
                </a:lnTo>
                <a:close/>
              </a:path>
              <a:path w="80009" h="320039">
                <a:moveTo>
                  <a:pt x="18414" y="72262"/>
                </a:moveTo>
                <a:lnTo>
                  <a:pt x="17835" y="73770"/>
                </a:lnTo>
                <a:lnTo>
                  <a:pt x="17525" y="75184"/>
                </a:lnTo>
                <a:lnTo>
                  <a:pt x="18414" y="72262"/>
                </a:lnTo>
                <a:close/>
              </a:path>
              <a:path w="80009" h="320039">
                <a:moveTo>
                  <a:pt x="68829" y="72262"/>
                </a:moveTo>
                <a:lnTo>
                  <a:pt x="18414" y="72262"/>
                </a:lnTo>
                <a:lnTo>
                  <a:pt x="17525" y="75184"/>
                </a:lnTo>
                <a:lnTo>
                  <a:pt x="68175" y="75184"/>
                </a:lnTo>
                <a:lnTo>
                  <a:pt x="68829" y="72262"/>
                </a:lnTo>
                <a:close/>
              </a:path>
              <a:path w="80009" h="320039">
                <a:moveTo>
                  <a:pt x="29702" y="28368"/>
                </a:moveTo>
                <a:lnTo>
                  <a:pt x="29336" y="29464"/>
                </a:lnTo>
                <a:lnTo>
                  <a:pt x="27770" y="33528"/>
                </a:lnTo>
                <a:lnTo>
                  <a:pt x="27177" y="35306"/>
                </a:lnTo>
                <a:lnTo>
                  <a:pt x="22859" y="50800"/>
                </a:lnTo>
                <a:lnTo>
                  <a:pt x="17835" y="73770"/>
                </a:lnTo>
                <a:lnTo>
                  <a:pt x="18414" y="72262"/>
                </a:lnTo>
                <a:lnTo>
                  <a:pt x="68829" y="72262"/>
                </a:lnTo>
                <a:lnTo>
                  <a:pt x="70962" y="62737"/>
                </a:lnTo>
                <a:lnTo>
                  <a:pt x="74230" y="50800"/>
                </a:lnTo>
                <a:lnTo>
                  <a:pt x="74802" y="48768"/>
                </a:lnTo>
                <a:lnTo>
                  <a:pt x="76326" y="44958"/>
                </a:lnTo>
                <a:lnTo>
                  <a:pt x="78994" y="33528"/>
                </a:lnTo>
                <a:lnTo>
                  <a:pt x="79121" y="32893"/>
                </a:lnTo>
                <a:lnTo>
                  <a:pt x="79501" y="30480"/>
                </a:lnTo>
                <a:lnTo>
                  <a:pt x="79556" y="29718"/>
                </a:lnTo>
                <a:lnTo>
                  <a:pt x="29463" y="29718"/>
                </a:lnTo>
                <a:lnTo>
                  <a:pt x="29702" y="28368"/>
                </a:lnTo>
                <a:close/>
              </a:path>
              <a:path w="80009" h="320039">
                <a:moveTo>
                  <a:pt x="71247" y="61468"/>
                </a:moveTo>
                <a:lnTo>
                  <a:pt x="70865" y="62737"/>
                </a:lnTo>
                <a:lnTo>
                  <a:pt x="71247" y="61468"/>
                </a:lnTo>
                <a:close/>
              </a:path>
              <a:path w="80009" h="320039">
                <a:moveTo>
                  <a:pt x="74802" y="48768"/>
                </a:moveTo>
                <a:lnTo>
                  <a:pt x="74168" y="50673"/>
                </a:lnTo>
                <a:lnTo>
                  <a:pt x="74554" y="49650"/>
                </a:lnTo>
                <a:lnTo>
                  <a:pt x="74802" y="48768"/>
                </a:lnTo>
                <a:close/>
              </a:path>
              <a:path w="80009" h="320039">
                <a:moveTo>
                  <a:pt x="74554" y="49650"/>
                </a:moveTo>
                <a:lnTo>
                  <a:pt x="74168" y="50673"/>
                </a:lnTo>
                <a:lnTo>
                  <a:pt x="74554" y="49650"/>
                </a:lnTo>
                <a:close/>
              </a:path>
              <a:path w="80009" h="320039">
                <a:moveTo>
                  <a:pt x="74887" y="48768"/>
                </a:moveTo>
                <a:lnTo>
                  <a:pt x="74554" y="49650"/>
                </a:lnTo>
                <a:lnTo>
                  <a:pt x="74887" y="48768"/>
                </a:lnTo>
                <a:close/>
              </a:path>
              <a:path w="80009" h="320039">
                <a:moveTo>
                  <a:pt x="29917" y="27722"/>
                </a:moveTo>
                <a:lnTo>
                  <a:pt x="29683" y="28471"/>
                </a:lnTo>
                <a:lnTo>
                  <a:pt x="29463" y="29718"/>
                </a:lnTo>
                <a:lnTo>
                  <a:pt x="29917" y="27722"/>
                </a:lnTo>
                <a:close/>
              </a:path>
              <a:path w="80009" h="320039">
                <a:moveTo>
                  <a:pt x="79710" y="27559"/>
                </a:moveTo>
                <a:lnTo>
                  <a:pt x="29972" y="27559"/>
                </a:lnTo>
                <a:lnTo>
                  <a:pt x="29463" y="29718"/>
                </a:lnTo>
                <a:lnTo>
                  <a:pt x="79556" y="29718"/>
                </a:lnTo>
                <a:lnTo>
                  <a:pt x="79710" y="27559"/>
                </a:lnTo>
                <a:close/>
              </a:path>
              <a:path w="80009" h="320039">
                <a:moveTo>
                  <a:pt x="29634" y="28471"/>
                </a:moveTo>
                <a:lnTo>
                  <a:pt x="29267" y="29464"/>
                </a:lnTo>
                <a:lnTo>
                  <a:pt x="29634" y="28471"/>
                </a:lnTo>
                <a:close/>
              </a:path>
              <a:path w="80009" h="320039">
                <a:moveTo>
                  <a:pt x="29728" y="28216"/>
                </a:moveTo>
                <a:lnTo>
                  <a:pt x="29634" y="28471"/>
                </a:lnTo>
                <a:lnTo>
                  <a:pt x="29336" y="29464"/>
                </a:lnTo>
                <a:lnTo>
                  <a:pt x="29667" y="28471"/>
                </a:lnTo>
                <a:lnTo>
                  <a:pt x="29728" y="28216"/>
                </a:lnTo>
                <a:close/>
              </a:path>
              <a:path w="80009" h="320039">
                <a:moveTo>
                  <a:pt x="29927" y="27680"/>
                </a:moveTo>
                <a:lnTo>
                  <a:pt x="29782" y="28073"/>
                </a:lnTo>
                <a:lnTo>
                  <a:pt x="29702" y="28368"/>
                </a:lnTo>
                <a:lnTo>
                  <a:pt x="29927" y="27680"/>
                </a:lnTo>
                <a:close/>
              </a:path>
              <a:path w="80009" h="320039">
                <a:moveTo>
                  <a:pt x="30099" y="26924"/>
                </a:moveTo>
                <a:lnTo>
                  <a:pt x="29754" y="28073"/>
                </a:lnTo>
                <a:lnTo>
                  <a:pt x="29728" y="28216"/>
                </a:lnTo>
                <a:lnTo>
                  <a:pt x="29954" y="27559"/>
                </a:lnTo>
                <a:lnTo>
                  <a:pt x="30099" y="26924"/>
                </a:lnTo>
                <a:close/>
              </a:path>
              <a:path w="80009" h="320039">
                <a:moveTo>
                  <a:pt x="30225" y="25400"/>
                </a:moveTo>
                <a:lnTo>
                  <a:pt x="29754" y="28073"/>
                </a:lnTo>
                <a:lnTo>
                  <a:pt x="30099" y="26924"/>
                </a:lnTo>
                <a:lnTo>
                  <a:pt x="30225" y="25400"/>
                </a:lnTo>
                <a:close/>
              </a:path>
              <a:path w="80009" h="320039">
                <a:moveTo>
                  <a:pt x="54990" y="0"/>
                </a:moveTo>
                <a:lnTo>
                  <a:pt x="30225" y="26924"/>
                </a:lnTo>
                <a:lnTo>
                  <a:pt x="29927" y="27680"/>
                </a:lnTo>
                <a:lnTo>
                  <a:pt x="79710" y="27559"/>
                </a:lnTo>
                <a:lnTo>
                  <a:pt x="79755" y="24765"/>
                </a:lnTo>
                <a:lnTo>
                  <a:pt x="77815" y="15109"/>
                </a:lnTo>
                <a:lnTo>
                  <a:pt x="72517" y="7239"/>
                </a:lnTo>
                <a:lnTo>
                  <a:pt x="64646" y="1940"/>
                </a:lnTo>
                <a:lnTo>
                  <a:pt x="54990" y="0"/>
                </a:lnTo>
                <a:close/>
              </a:path>
              <a:path w="80009" h="320039">
                <a:moveTo>
                  <a:pt x="30465" y="23574"/>
                </a:moveTo>
                <a:lnTo>
                  <a:pt x="30270" y="24765"/>
                </a:lnTo>
                <a:lnTo>
                  <a:pt x="30225" y="26924"/>
                </a:lnTo>
                <a:lnTo>
                  <a:pt x="30465" y="23574"/>
                </a:lnTo>
                <a:close/>
              </a:path>
              <a:path w="80009" h="320039">
                <a:moveTo>
                  <a:pt x="30401" y="23893"/>
                </a:moveTo>
                <a:lnTo>
                  <a:pt x="30225" y="24765"/>
                </a:lnTo>
                <a:lnTo>
                  <a:pt x="30225" y="25061"/>
                </a:lnTo>
                <a:lnTo>
                  <a:pt x="30401" y="23893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5463" y="5272659"/>
            <a:ext cx="64135" cy="361950"/>
          </a:xfrm>
          <a:custGeom>
            <a:avLst/>
            <a:gdLst/>
            <a:ahLst/>
            <a:cxnLst/>
            <a:rect l="l" t="t" r="r" b="b"/>
            <a:pathLst>
              <a:path w="64134" h="361950">
                <a:moveTo>
                  <a:pt x="41020" y="0"/>
                </a:moveTo>
                <a:lnTo>
                  <a:pt x="9778" y="83946"/>
                </a:lnTo>
                <a:lnTo>
                  <a:pt x="5841" y="126364"/>
                </a:lnTo>
                <a:lnTo>
                  <a:pt x="5714" y="128015"/>
                </a:lnTo>
                <a:lnTo>
                  <a:pt x="3539" y="220979"/>
                </a:lnTo>
                <a:lnTo>
                  <a:pt x="2539" y="289559"/>
                </a:lnTo>
                <a:lnTo>
                  <a:pt x="2453" y="290321"/>
                </a:lnTo>
                <a:lnTo>
                  <a:pt x="0" y="336969"/>
                </a:lnTo>
                <a:lnTo>
                  <a:pt x="1359" y="346110"/>
                </a:lnTo>
                <a:lnTo>
                  <a:pt x="5921" y="353799"/>
                </a:lnTo>
                <a:lnTo>
                  <a:pt x="12983" y="359264"/>
                </a:lnTo>
                <a:lnTo>
                  <a:pt x="21843" y="361734"/>
                </a:lnTo>
                <a:lnTo>
                  <a:pt x="31025" y="360618"/>
                </a:lnTo>
                <a:lnTo>
                  <a:pt x="51815" y="292353"/>
                </a:lnTo>
                <a:lnTo>
                  <a:pt x="53112" y="219836"/>
                </a:lnTo>
                <a:lnTo>
                  <a:pt x="55206" y="130936"/>
                </a:lnTo>
                <a:lnTo>
                  <a:pt x="55244" y="129285"/>
                </a:lnTo>
                <a:lnTo>
                  <a:pt x="59054" y="88137"/>
                </a:lnTo>
                <a:lnTo>
                  <a:pt x="59181" y="87756"/>
                </a:lnTo>
                <a:lnTo>
                  <a:pt x="63753" y="26542"/>
                </a:lnTo>
                <a:lnTo>
                  <a:pt x="62595" y="16752"/>
                </a:lnTo>
                <a:lnTo>
                  <a:pt x="57911" y="8508"/>
                </a:lnTo>
                <a:lnTo>
                  <a:pt x="50466" y="2647"/>
                </a:lnTo>
                <a:lnTo>
                  <a:pt x="41020" y="0"/>
                </a:lnTo>
                <a:close/>
              </a:path>
              <a:path w="64134" h="361950">
                <a:moveTo>
                  <a:pt x="2539" y="288670"/>
                </a:moveTo>
                <a:lnTo>
                  <a:pt x="2493" y="289559"/>
                </a:lnTo>
                <a:lnTo>
                  <a:pt x="2539" y="288670"/>
                </a:lnTo>
                <a:close/>
              </a:path>
              <a:path w="64134" h="361950">
                <a:moveTo>
                  <a:pt x="53088" y="220852"/>
                </a:moveTo>
                <a:close/>
              </a:path>
              <a:path w="64134" h="361950">
                <a:moveTo>
                  <a:pt x="55236" y="129649"/>
                </a:moveTo>
                <a:lnTo>
                  <a:pt x="55117" y="130936"/>
                </a:lnTo>
                <a:lnTo>
                  <a:pt x="55236" y="129649"/>
                </a:lnTo>
                <a:close/>
              </a:path>
              <a:path w="64134" h="361950">
                <a:moveTo>
                  <a:pt x="55269" y="129285"/>
                </a:moveTo>
                <a:lnTo>
                  <a:pt x="55236" y="129649"/>
                </a:lnTo>
                <a:lnTo>
                  <a:pt x="55269" y="129285"/>
                </a:lnTo>
                <a:close/>
              </a:path>
              <a:path w="64134" h="361950">
                <a:moveTo>
                  <a:pt x="9778" y="83565"/>
                </a:moveTo>
                <a:lnTo>
                  <a:pt x="9743" y="83946"/>
                </a:lnTo>
                <a:lnTo>
                  <a:pt x="9778" y="83565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91025" y="5310060"/>
            <a:ext cx="341037" cy="3048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83955" y="5303507"/>
            <a:ext cx="325500" cy="34035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9310371" y="5342763"/>
            <a:ext cx="57785" cy="334010"/>
          </a:xfrm>
          <a:custGeom>
            <a:avLst/>
            <a:gdLst/>
            <a:ahLst/>
            <a:cxnLst/>
            <a:rect l="l" t="t" r="r" b="b"/>
            <a:pathLst>
              <a:path w="57784" h="334010">
                <a:moveTo>
                  <a:pt x="54214" y="246989"/>
                </a:moveTo>
                <a:lnTo>
                  <a:pt x="4697" y="246989"/>
                </a:lnTo>
                <a:lnTo>
                  <a:pt x="5664" y="265125"/>
                </a:lnTo>
                <a:lnTo>
                  <a:pt x="5713" y="267271"/>
                </a:lnTo>
                <a:lnTo>
                  <a:pt x="10285" y="312572"/>
                </a:lnTo>
                <a:lnTo>
                  <a:pt x="35812" y="333768"/>
                </a:lnTo>
                <a:lnTo>
                  <a:pt x="44775" y="331151"/>
                </a:lnTo>
                <a:lnTo>
                  <a:pt x="51798" y="325529"/>
                </a:lnTo>
                <a:lnTo>
                  <a:pt x="56225" y="317702"/>
                </a:lnTo>
                <a:lnTo>
                  <a:pt x="57402" y="308470"/>
                </a:lnTo>
                <a:lnTo>
                  <a:pt x="54128" y="265125"/>
                </a:lnTo>
                <a:lnTo>
                  <a:pt x="53973" y="265125"/>
                </a:lnTo>
                <a:lnTo>
                  <a:pt x="54214" y="246989"/>
                </a:lnTo>
                <a:close/>
              </a:path>
              <a:path w="57784" h="334010">
                <a:moveTo>
                  <a:pt x="53996" y="263376"/>
                </a:moveTo>
                <a:lnTo>
                  <a:pt x="53973" y="265125"/>
                </a:lnTo>
                <a:lnTo>
                  <a:pt x="54128" y="265125"/>
                </a:lnTo>
                <a:lnTo>
                  <a:pt x="53996" y="263376"/>
                </a:lnTo>
                <a:close/>
              </a:path>
              <a:path w="57784" h="334010">
                <a:moveTo>
                  <a:pt x="54000" y="263067"/>
                </a:moveTo>
                <a:lnTo>
                  <a:pt x="53996" y="263376"/>
                </a:lnTo>
                <a:lnTo>
                  <a:pt x="54000" y="263067"/>
                </a:lnTo>
                <a:close/>
              </a:path>
              <a:path w="57784" h="334010">
                <a:moveTo>
                  <a:pt x="51809" y="196977"/>
                </a:moveTo>
                <a:lnTo>
                  <a:pt x="2284" y="196977"/>
                </a:lnTo>
                <a:lnTo>
                  <a:pt x="4697" y="247040"/>
                </a:lnTo>
                <a:lnTo>
                  <a:pt x="54214" y="246989"/>
                </a:lnTo>
                <a:lnTo>
                  <a:pt x="54227" y="244602"/>
                </a:lnTo>
                <a:lnTo>
                  <a:pt x="51809" y="196977"/>
                </a:lnTo>
                <a:close/>
              </a:path>
              <a:path w="57784" h="334010">
                <a:moveTo>
                  <a:pt x="25271" y="0"/>
                </a:moveTo>
                <a:lnTo>
                  <a:pt x="0" y="73152"/>
                </a:lnTo>
                <a:lnTo>
                  <a:pt x="379" y="169164"/>
                </a:lnTo>
                <a:lnTo>
                  <a:pt x="506" y="170815"/>
                </a:lnTo>
                <a:lnTo>
                  <a:pt x="2284" y="197358"/>
                </a:lnTo>
                <a:lnTo>
                  <a:pt x="2284" y="196977"/>
                </a:lnTo>
                <a:lnTo>
                  <a:pt x="51809" y="196977"/>
                </a:lnTo>
                <a:lnTo>
                  <a:pt x="51687" y="194056"/>
                </a:lnTo>
                <a:lnTo>
                  <a:pt x="49900" y="169037"/>
                </a:lnTo>
                <a:lnTo>
                  <a:pt x="49529" y="73152"/>
                </a:lnTo>
                <a:lnTo>
                  <a:pt x="49909" y="24892"/>
                </a:lnTo>
                <a:lnTo>
                  <a:pt x="48042" y="15287"/>
                </a:lnTo>
                <a:lnTo>
                  <a:pt x="42781" y="7397"/>
                </a:lnTo>
                <a:lnTo>
                  <a:pt x="34925" y="2031"/>
                </a:lnTo>
                <a:lnTo>
                  <a:pt x="25271" y="0"/>
                </a:lnTo>
                <a:close/>
              </a:path>
              <a:path w="57784" h="334010">
                <a:moveTo>
                  <a:pt x="49902" y="167386"/>
                </a:moveTo>
                <a:lnTo>
                  <a:pt x="49909" y="169037"/>
                </a:lnTo>
                <a:lnTo>
                  <a:pt x="49902" y="167386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96723"/>
            <a:ext cx="4806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Chosen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Plaintext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Attack: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83" y="3534900"/>
            <a:ext cx="3604800" cy="16635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1322578"/>
            <a:ext cx="10398760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Suppose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101010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recover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 </a:t>
            </a:r>
            <a:r>
              <a:rPr sz="1800" spc="-5" dirty="0">
                <a:latin typeface="Arial MT"/>
                <a:cs typeface="Arial MT"/>
              </a:rPr>
              <a:t>used?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plaintexts?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728335">
              <a:lnSpc>
                <a:spcPct val="100000"/>
              </a:lnSpc>
              <a:spcBef>
                <a:spcPts val="1605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XOR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 key/IV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 MT"/>
              <a:cs typeface="Arial MT"/>
            </a:endParaRPr>
          </a:p>
          <a:p>
            <a:pPr marR="2137410" algn="ctr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011001</a:t>
            </a:r>
            <a:endParaRPr sz="1800">
              <a:latin typeface="Arial"/>
              <a:cs typeface="Arial"/>
            </a:endParaRPr>
          </a:p>
          <a:p>
            <a:pPr marR="2137410" algn="ctr">
              <a:lnSpc>
                <a:spcPct val="100000"/>
              </a:lnSpc>
              <a:spcBef>
                <a:spcPts val="335"/>
              </a:spcBef>
            </a:pPr>
            <a:r>
              <a:rPr sz="1800" spc="-10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 marR="2137410" algn="ctr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latin typeface="Arial MT"/>
                <a:cs typeface="Arial MT"/>
              </a:rPr>
              <a:t>101010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4456" y="4040759"/>
            <a:ext cx="65157" cy="3778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07096" y="4055745"/>
            <a:ext cx="76200" cy="376555"/>
          </a:xfrm>
          <a:custGeom>
            <a:avLst/>
            <a:gdLst/>
            <a:ahLst/>
            <a:cxnLst/>
            <a:rect l="l" t="t" r="r" b="b"/>
            <a:pathLst>
              <a:path w="76200" h="376554">
                <a:moveTo>
                  <a:pt x="69842" y="144398"/>
                </a:moveTo>
                <a:lnTo>
                  <a:pt x="20320" y="144398"/>
                </a:lnTo>
                <a:lnTo>
                  <a:pt x="20193" y="146049"/>
                </a:lnTo>
                <a:lnTo>
                  <a:pt x="3682" y="281304"/>
                </a:lnTo>
                <a:lnTo>
                  <a:pt x="3555" y="282574"/>
                </a:lnTo>
                <a:lnTo>
                  <a:pt x="761" y="326516"/>
                </a:lnTo>
                <a:lnTo>
                  <a:pt x="634" y="327532"/>
                </a:lnTo>
                <a:lnTo>
                  <a:pt x="6064" y="368490"/>
                </a:lnTo>
                <a:lnTo>
                  <a:pt x="21844" y="376173"/>
                </a:lnTo>
                <a:lnTo>
                  <a:pt x="30882" y="375064"/>
                </a:lnTo>
                <a:lnTo>
                  <a:pt x="49910" y="331088"/>
                </a:lnTo>
                <a:lnTo>
                  <a:pt x="52874" y="287146"/>
                </a:lnTo>
                <a:lnTo>
                  <a:pt x="52958" y="285876"/>
                </a:lnTo>
                <a:lnTo>
                  <a:pt x="69469" y="150367"/>
                </a:lnTo>
                <a:lnTo>
                  <a:pt x="69596" y="148843"/>
                </a:lnTo>
                <a:lnTo>
                  <a:pt x="69842" y="144398"/>
                </a:lnTo>
                <a:close/>
              </a:path>
              <a:path w="76200" h="376554">
                <a:moveTo>
                  <a:pt x="52925" y="286375"/>
                </a:moveTo>
                <a:lnTo>
                  <a:pt x="52831" y="287146"/>
                </a:lnTo>
                <a:lnTo>
                  <a:pt x="52925" y="286375"/>
                </a:lnTo>
                <a:close/>
              </a:path>
              <a:path w="76200" h="376554">
                <a:moveTo>
                  <a:pt x="52986" y="285876"/>
                </a:moveTo>
                <a:lnTo>
                  <a:pt x="52925" y="286375"/>
                </a:lnTo>
                <a:lnTo>
                  <a:pt x="52986" y="285876"/>
                </a:lnTo>
                <a:close/>
              </a:path>
              <a:path w="76200" h="376554">
                <a:moveTo>
                  <a:pt x="20254" y="144936"/>
                </a:moveTo>
                <a:lnTo>
                  <a:pt x="20119" y="146049"/>
                </a:lnTo>
                <a:lnTo>
                  <a:pt x="20254" y="144936"/>
                </a:lnTo>
                <a:close/>
              </a:path>
              <a:path w="76200" h="376554">
                <a:moveTo>
                  <a:pt x="52577" y="0"/>
                </a:moveTo>
                <a:lnTo>
                  <a:pt x="22605" y="102615"/>
                </a:lnTo>
                <a:lnTo>
                  <a:pt x="20254" y="144936"/>
                </a:lnTo>
                <a:lnTo>
                  <a:pt x="20320" y="144398"/>
                </a:lnTo>
                <a:lnTo>
                  <a:pt x="69842" y="144398"/>
                </a:lnTo>
                <a:lnTo>
                  <a:pt x="72008" y="105282"/>
                </a:lnTo>
                <a:lnTo>
                  <a:pt x="76073" y="25907"/>
                </a:lnTo>
                <a:lnTo>
                  <a:pt x="74580" y="16216"/>
                </a:lnTo>
                <a:lnTo>
                  <a:pt x="69659" y="8096"/>
                </a:lnTo>
                <a:lnTo>
                  <a:pt x="62071" y="2405"/>
                </a:lnTo>
                <a:lnTo>
                  <a:pt x="52577" y="0"/>
                </a:lnTo>
                <a:close/>
              </a:path>
              <a:path w="76200" h="376554">
                <a:moveTo>
                  <a:pt x="22605" y="102488"/>
                </a:moveTo>
                <a:lnTo>
                  <a:pt x="22598" y="102615"/>
                </a:lnTo>
                <a:lnTo>
                  <a:pt x="22605" y="10248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6021" y="4084828"/>
            <a:ext cx="396748" cy="3695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5678" y="4113657"/>
            <a:ext cx="431763" cy="3644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3439" y="4158107"/>
            <a:ext cx="65404" cy="41078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217535" y="4157726"/>
            <a:ext cx="53975" cy="455930"/>
          </a:xfrm>
          <a:custGeom>
            <a:avLst/>
            <a:gdLst/>
            <a:ahLst/>
            <a:cxnLst/>
            <a:rect l="l" t="t" r="r" b="b"/>
            <a:pathLst>
              <a:path w="53975" h="455929">
                <a:moveTo>
                  <a:pt x="53845" y="411353"/>
                </a:moveTo>
                <a:lnTo>
                  <a:pt x="4315" y="411353"/>
                </a:lnTo>
                <a:lnTo>
                  <a:pt x="4315" y="420369"/>
                </a:lnTo>
                <a:lnTo>
                  <a:pt x="22117" y="454590"/>
                </a:lnTo>
                <a:lnTo>
                  <a:pt x="30858" y="455803"/>
                </a:lnTo>
                <a:lnTo>
                  <a:pt x="39514" y="453769"/>
                </a:lnTo>
                <a:lnTo>
                  <a:pt x="46575" y="448865"/>
                </a:lnTo>
                <a:lnTo>
                  <a:pt x="51397" y="441747"/>
                </a:lnTo>
                <a:lnTo>
                  <a:pt x="53337" y="433069"/>
                </a:lnTo>
                <a:lnTo>
                  <a:pt x="53876" y="420369"/>
                </a:lnTo>
                <a:lnTo>
                  <a:pt x="53845" y="411353"/>
                </a:lnTo>
                <a:close/>
              </a:path>
              <a:path w="53975" h="455929">
                <a:moveTo>
                  <a:pt x="4268" y="413251"/>
                </a:moveTo>
                <a:lnTo>
                  <a:pt x="4252" y="413893"/>
                </a:lnTo>
                <a:lnTo>
                  <a:pt x="4268" y="413251"/>
                </a:lnTo>
                <a:close/>
              </a:path>
              <a:path w="53975" h="455929">
                <a:moveTo>
                  <a:pt x="29588" y="0"/>
                </a:moveTo>
                <a:lnTo>
                  <a:pt x="752" y="209931"/>
                </a:lnTo>
                <a:lnTo>
                  <a:pt x="0" y="311785"/>
                </a:lnTo>
                <a:lnTo>
                  <a:pt x="378" y="360680"/>
                </a:lnTo>
                <a:lnTo>
                  <a:pt x="4268" y="413251"/>
                </a:lnTo>
                <a:lnTo>
                  <a:pt x="4315" y="411353"/>
                </a:lnTo>
                <a:lnTo>
                  <a:pt x="53845" y="411353"/>
                </a:lnTo>
                <a:lnTo>
                  <a:pt x="53718" y="410210"/>
                </a:lnTo>
                <a:lnTo>
                  <a:pt x="49904" y="358648"/>
                </a:lnTo>
                <a:lnTo>
                  <a:pt x="49530" y="311785"/>
                </a:lnTo>
                <a:lnTo>
                  <a:pt x="50183" y="208915"/>
                </a:lnTo>
                <a:lnTo>
                  <a:pt x="53845" y="25273"/>
                </a:lnTo>
                <a:lnTo>
                  <a:pt x="52073" y="15573"/>
                </a:lnTo>
                <a:lnTo>
                  <a:pt x="46908" y="7588"/>
                </a:lnTo>
                <a:lnTo>
                  <a:pt x="39147" y="2127"/>
                </a:lnTo>
                <a:lnTo>
                  <a:pt x="29588" y="0"/>
                </a:lnTo>
                <a:close/>
              </a:path>
              <a:path w="53975" h="455929">
                <a:moveTo>
                  <a:pt x="49781" y="356997"/>
                </a:moveTo>
                <a:lnTo>
                  <a:pt x="49781" y="358648"/>
                </a:lnTo>
                <a:lnTo>
                  <a:pt x="49781" y="356997"/>
                </a:lnTo>
                <a:close/>
              </a:path>
              <a:path w="53975" h="455929">
                <a:moveTo>
                  <a:pt x="50170" y="209550"/>
                </a:moveTo>
                <a:lnTo>
                  <a:pt x="50162" y="209931"/>
                </a:lnTo>
                <a:lnTo>
                  <a:pt x="50170" y="20955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91681" y="4472178"/>
            <a:ext cx="433149" cy="34975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187945" y="4578222"/>
            <a:ext cx="62230" cy="360680"/>
          </a:xfrm>
          <a:custGeom>
            <a:avLst/>
            <a:gdLst/>
            <a:ahLst/>
            <a:cxnLst/>
            <a:rect l="l" t="t" r="r" b="b"/>
            <a:pathLst>
              <a:path w="62229" h="360679">
                <a:moveTo>
                  <a:pt x="37464" y="0"/>
                </a:moveTo>
                <a:lnTo>
                  <a:pt x="11556" y="59816"/>
                </a:lnTo>
                <a:lnTo>
                  <a:pt x="6223" y="131190"/>
                </a:lnTo>
                <a:lnTo>
                  <a:pt x="1904" y="178307"/>
                </a:lnTo>
                <a:lnTo>
                  <a:pt x="1777" y="180212"/>
                </a:lnTo>
                <a:lnTo>
                  <a:pt x="0" y="287146"/>
                </a:lnTo>
                <a:lnTo>
                  <a:pt x="380" y="326644"/>
                </a:lnTo>
                <a:lnTo>
                  <a:pt x="28162" y="360140"/>
                </a:lnTo>
                <a:lnTo>
                  <a:pt x="36480" y="358497"/>
                </a:lnTo>
                <a:lnTo>
                  <a:pt x="55879" y="334518"/>
                </a:lnTo>
                <a:lnTo>
                  <a:pt x="56834" y="331596"/>
                </a:lnTo>
                <a:lnTo>
                  <a:pt x="50419" y="331596"/>
                </a:lnTo>
                <a:lnTo>
                  <a:pt x="42776" y="317372"/>
                </a:lnTo>
                <a:lnTo>
                  <a:pt x="11175" y="317372"/>
                </a:lnTo>
                <a:lnTo>
                  <a:pt x="11689" y="316738"/>
                </a:lnTo>
                <a:lnTo>
                  <a:pt x="11302" y="316738"/>
                </a:lnTo>
                <a:lnTo>
                  <a:pt x="12606" y="315604"/>
                </a:lnTo>
                <a:lnTo>
                  <a:pt x="18160" y="308737"/>
                </a:lnTo>
                <a:lnTo>
                  <a:pt x="22478" y="305943"/>
                </a:lnTo>
                <a:lnTo>
                  <a:pt x="27431" y="304672"/>
                </a:lnTo>
                <a:lnTo>
                  <a:pt x="31369" y="303529"/>
                </a:lnTo>
                <a:lnTo>
                  <a:pt x="38861" y="301625"/>
                </a:lnTo>
                <a:lnTo>
                  <a:pt x="49670" y="301625"/>
                </a:lnTo>
                <a:lnTo>
                  <a:pt x="49536" y="287908"/>
                </a:lnTo>
                <a:lnTo>
                  <a:pt x="51276" y="182879"/>
                </a:lnTo>
                <a:lnTo>
                  <a:pt x="51307" y="180975"/>
                </a:lnTo>
                <a:lnTo>
                  <a:pt x="55499" y="135254"/>
                </a:lnTo>
                <a:lnTo>
                  <a:pt x="55499" y="134874"/>
                </a:lnTo>
                <a:lnTo>
                  <a:pt x="60959" y="62229"/>
                </a:lnTo>
                <a:lnTo>
                  <a:pt x="61008" y="58546"/>
                </a:lnTo>
                <a:lnTo>
                  <a:pt x="61722" y="25145"/>
                </a:lnTo>
                <a:lnTo>
                  <a:pt x="59967" y="15519"/>
                </a:lnTo>
                <a:lnTo>
                  <a:pt x="54832" y="7572"/>
                </a:lnTo>
                <a:lnTo>
                  <a:pt x="47077" y="2125"/>
                </a:lnTo>
                <a:lnTo>
                  <a:pt x="37464" y="0"/>
                </a:lnTo>
                <a:close/>
              </a:path>
              <a:path w="62229" h="360679">
                <a:moveTo>
                  <a:pt x="49797" y="314578"/>
                </a:moveTo>
                <a:lnTo>
                  <a:pt x="41275" y="314578"/>
                </a:lnTo>
                <a:lnTo>
                  <a:pt x="43052" y="316102"/>
                </a:lnTo>
                <a:lnTo>
                  <a:pt x="42104" y="316121"/>
                </a:lnTo>
                <a:lnTo>
                  <a:pt x="50419" y="331596"/>
                </a:lnTo>
                <a:lnTo>
                  <a:pt x="50006" y="326644"/>
                </a:lnTo>
                <a:lnTo>
                  <a:pt x="49910" y="326135"/>
                </a:lnTo>
                <a:lnTo>
                  <a:pt x="49797" y="314578"/>
                </a:lnTo>
                <a:close/>
              </a:path>
              <a:path w="62229" h="360679">
                <a:moveTo>
                  <a:pt x="49745" y="309226"/>
                </a:moveTo>
                <a:lnTo>
                  <a:pt x="49889" y="323976"/>
                </a:lnTo>
                <a:lnTo>
                  <a:pt x="50006" y="326644"/>
                </a:lnTo>
                <a:lnTo>
                  <a:pt x="50419" y="331596"/>
                </a:lnTo>
                <a:lnTo>
                  <a:pt x="56834" y="331596"/>
                </a:lnTo>
                <a:lnTo>
                  <a:pt x="58038" y="327913"/>
                </a:lnTo>
                <a:lnTo>
                  <a:pt x="57023" y="320547"/>
                </a:lnTo>
                <a:lnTo>
                  <a:pt x="53132" y="314578"/>
                </a:lnTo>
                <a:lnTo>
                  <a:pt x="49745" y="309226"/>
                </a:lnTo>
                <a:close/>
              </a:path>
              <a:path w="62229" h="360679">
                <a:moveTo>
                  <a:pt x="49903" y="325416"/>
                </a:moveTo>
                <a:lnTo>
                  <a:pt x="49910" y="326135"/>
                </a:lnTo>
                <a:lnTo>
                  <a:pt x="49903" y="325416"/>
                </a:lnTo>
                <a:close/>
              </a:path>
              <a:path w="62229" h="360679">
                <a:moveTo>
                  <a:pt x="49889" y="323976"/>
                </a:moveTo>
                <a:lnTo>
                  <a:pt x="49903" y="325416"/>
                </a:lnTo>
                <a:lnTo>
                  <a:pt x="49889" y="323976"/>
                </a:lnTo>
                <a:close/>
              </a:path>
              <a:path w="62229" h="360679">
                <a:moveTo>
                  <a:pt x="11795" y="316728"/>
                </a:moveTo>
                <a:lnTo>
                  <a:pt x="11175" y="317372"/>
                </a:lnTo>
                <a:lnTo>
                  <a:pt x="11795" y="316728"/>
                </a:lnTo>
                <a:close/>
              </a:path>
              <a:path w="62229" h="360679">
                <a:moveTo>
                  <a:pt x="42104" y="316121"/>
                </a:moveTo>
                <a:lnTo>
                  <a:pt x="11785" y="316738"/>
                </a:lnTo>
                <a:lnTo>
                  <a:pt x="11175" y="317372"/>
                </a:lnTo>
                <a:lnTo>
                  <a:pt x="42776" y="317372"/>
                </a:lnTo>
                <a:lnTo>
                  <a:pt x="42104" y="316121"/>
                </a:lnTo>
                <a:close/>
              </a:path>
              <a:path w="62229" h="360679">
                <a:moveTo>
                  <a:pt x="12606" y="315604"/>
                </a:moveTo>
                <a:lnTo>
                  <a:pt x="11302" y="316738"/>
                </a:lnTo>
                <a:lnTo>
                  <a:pt x="11697" y="316728"/>
                </a:lnTo>
                <a:lnTo>
                  <a:pt x="12606" y="315604"/>
                </a:lnTo>
                <a:close/>
              </a:path>
              <a:path w="62229" h="360679">
                <a:moveTo>
                  <a:pt x="14224" y="314197"/>
                </a:moveTo>
                <a:lnTo>
                  <a:pt x="12606" y="315604"/>
                </a:lnTo>
                <a:lnTo>
                  <a:pt x="11695" y="316730"/>
                </a:lnTo>
                <a:lnTo>
                  <a:pt x="14224" y="314197"/>
                </a:lnTo>
                <a:close/>
              </a:path>
              <a:path w="62229" h="360679">
                <a:moveTo>
                  <a:pt x="49793" y="314197"/>
                </a:moveTo>
                <a:lnTo>
                  <a:pt x="14224" y="314197"/>
                </a:lnTo>
                <a:lnTo>
                  <a:pt x="11795" y="316728"/>
                </a:lnTo>
                <a:lnTo>
                  <a:pt x="42104" y="316121"/>
                </a:lnTo>
                <a:lnTo>
                  <a:pt x="41275" y="314578"/>
                </a:lnTo>
                <a:lnTo>
                  <a:pt x="49797" y="314578"/>
                </a:lnTo>
                <a:lnTo>
                  <a:pt x="49793" y="314197"/>
                </a:lnTo>
                <a:close/>
              </a:path>
              <a:path w="62229" h="360679">
                <a:moveTo>
                  <a:pt x="41275" y="314578"/>
                </a:moveTo>
                <a:lnTo>
                  <a:pt x="42104" y="316121"/>
                </a:lnTo>
                <a:lnTo>
                  <a:pt x="43052" y="316102"/>
                </a:lnTo>
                <a:lnTo>
                  <a:pt x="41275" y="314578"/>
                </a:lnTo>
                <a:close/>
              </a:path>
              <a:path w="62229" h="360679">
                <a:moveTo>
                  <a:pt x="38861" y="301625"/>
                </a:moveTo>
                <a:lnTo>
                  <a:pt x="31369" y="303529"/>
                </a:lnTo>
                <a:lnTo>
                  <a:pt x="27431" y="304672"/>
                </a:lnTo>
                <a:lnTo>
                  <a:pt x="22478" y="305943"/>
                </a:lnTo>
                <a:lnTo>
                  <a:pt x="18160" y="308737"/>
                </a:lnTo>
                <a:lnTo>
                  <a:pt x="12606" y="315604"/>
                </a:lnTo>
                <a:lnTo>
                  <a:pt x="14224" y="314197"/>
                </a:lnTo>
                <a:lnTo>
                  <a:pt x="49793" y="314197"/>
                </a:lnTo>
                <a:lnTo>
                  <a:pt x="49745" y="309226"/>
                </a:lnTo>
                <a:lnTo>
                  <a:pt x="46862" y="304672"/>
                </a:lnTo>
                <a:lnTo>
                  <a:pt x="38861" y="301625"/>
                </a:lnTo>
                <a:close/>
              </a:path>
              <a:path w="62229" h="360679">
                <a:moveTo>
                  <a:pt x="49670" y="301625"/>
                </a:moveTo>
                <a:lnTo>
                  <a:pt x="38861" y="301625"/>
                </a:lnTo>
                <a:lnTo>
                  <a:pt x="46862" y="304672"/>
                </a:lnTo>
                <a:lnTo>
                  <a:pt x="49745" y="309226"/>
                </a:lnTo>
                <a:lnTo>
                  <a:pt x="49670" y="301625"/>
                </a:lnTo>
                <a:close/>
              </a:path>
              <a:path w="62229" h="360679">
                <a:moveTo>
                  <a:pt x="51297" y="181592"/>
                </a:moveTo>
                <a:lnTo>
                  <a:pt x="51180" y="182879"/>
                </a:lnTo>
                <a:lnTo>
                  <a:pt x="51297" y="181592"/>
                </a:lnTo>
                <a:close/>
              </a:path>
              <a:path w="62229" h="360679">
                <a:moveTo>
                  <a:pt x="51353" y="180975"/>
                </a:moveTo>
                <a:lnTo>
                  <a:pt x="51297" y="181592"/>
                </a:lnTo>
                <a:lnTo>
                  <a:pt x="51353" y="180975"/>
                </a:lnTo>
                <a:close/>
              </a:path>
              <a:path w="62229" h="360679">
                <a:moveTo>
                  <a:pt x="6223" y="130809"/>
                </a:moveTo>
                <a:lnTo>
                  <a:pt x="6188" y="131190"/>
                </a:lnTo>
                <a:lnTo>
                  <a:pt x="6223" y="130809"/>
                </a:lnTo>
                <a:close/>
              </a:path>
              <a:path w="62229" h="360679">
                <a:moveTo>
                  <a:pt x="11556" y="58546"/>
                </a:moveTo>
                <a:lnTo>
                  <a:pt x="11463" y="59816"/>
                </a:lnTo>
                <a:lnTo>
                  <a:pt x="11556" y="5854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3169" y="4575936"/>
            <a:ext cx="251756" cy="34798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11670" y="4620640"/>
            <a:ext cx="54610" cy="386080"/>
          </a:xfrm>
          <a:custGeom>
            <a:avLst/>
            <a:gdLst/>
            <a:ahLst/>
            <a:cxnLst/>
            <a:rect l="l" t="t" r="r" b="b"/>
            <a:pathLst>
              <a:path w="54609" h="386079">
                <a:moveTo>
                  <a:pt x="30604" y="0"/>
                </a:moveTo>
                <a:lnTo>
                  <a:pt x="632" y="103758"/>
                </a:lnTo>
                <a:lnTo>
                  <a:pt x="0" y="162940"/>
                </a:lnTo>
                <a:lnTo>
                  <a:pt x="632" y="314578"/>
                </a:lnTo>
                <a:lnTo>
                  <a:pt x="1013" y="326389"/>
                </a:lnTo>
                <a:lnTo>
                  <a:pt x="1140" y="328548"/>
                </a:lnTo>
                <a:lnTo>
                  <a:pt x="5242" y="362457"/>
                </a:lnTo>
                <a:lnTo>
                  <a:pt x="5712" y="367156"/>
                </a:lnTo>
                <a:lnTo>
                  <a:pt x="7871" y="371982"/>
                </a:lnTo>
                <a:lnTo>
                  <a:pt x="11300" y="375665"/>
                </a:lnTo>
                <a:lnTo>
                  <a:pt x="13205" y="377824"/>
                </a:lnTo>
                <a:lnTo>
                  <a:pt x="18753" y="382353"/>
                </a:lnTo>
                <a:lnTo>
                  <a:pt x="25206" y="385000"/>
                </a:lnTo>
                <a:lnTo>
                  <a:pt x="32136" y="385647"/>
                </a:lnTo>
                <a:lnTo>
                  <a:pt x="39113" y="384174"/>
                </a:lnTo>
                <a:lnTo>
                  <a:pt x="45336" y="380692"/>
                </a:lnTo>
                <a:lnTo>
                  <a:pt x="50130" y="375650"/>
                </a:lnTo>
                <a:lnTo>
                  <a:pt x="53257" y="369441"/>
                </a:lnTo>
                <a:lnTo>
                  <a:pt x="54480" y="362457"/>
                </a:lnTo>
                <a:lnTo>
                  <a:pt x="54353" y="356234"/>
                </a:lnTo>
                <a:lnTo>
                  <a:pt x="50289" y="322833"/>
                </a:lnTo>
                <a:lnTo>
                  <a:pt x="50474" y="322833"/>
                </a:lnTo>
                <a:lnTo>
                  <a:pt x="50210" y="314578"/>
                </a:lnTo>
                <a:lnTo>
                  <a:pt x="50162" y="313689"/>
                </a:lnTo>
                <a:lnTo>
                  <a:pt x="49402" y="162940"/>
                </a:lnTo>
                <a:lnTo>
                  <a:pt x="50150" y="106171"/>
                </a:lnTo>
                <a:lnTo>
                  <a:pt x="54099" y="25907"/>
                </a:lnTo>
                <a:lnTo>
                  <a:pt x="52607" y="16216"/>
                </a:lnTo>
                <a:lnTo>
                  <a:pt x="47685" y="8096"/>
                </a:lnTo>
                <a:lnTo>
                  <a:pt x="40097" y="2405"/>
                </a:lnTo>
                <a:lnTo>
                  <a:pt x="30604" y="0"/>
                </a:lnTo>
                <a:close/>
              </a:path>
              <a:path w="54609" h="386079">
                <a:moveTo>
                  <a:pt x="50540" y="324896"/>
                </a:moveTo>
                <a:close/>
              </a:path>
              <a:path w="54609" h="386079">
                <a:moveTo>
                  <a:pt x="50474" y="322833"/>
                </a:moveTo>
                <a:lnTo>
                  <a:pt x="50289" y="322833"/>
                </a:lnTo>
                <a:lnTo>
                  <a:pt x="50540" y="324896"/>
                </a:lnTo>
                <a:lnTo>
                  <a:pt x="50474" y="322833"/>
                </a:lnTo>
                <a:close/>
              </a:path>
              <a:path w="54609" h="386079">
                <a:moveTo>
                  <a:pt x="50162" y="313054"/>
                </a:moveTo>
                <a:lnTo>
                  <a:pt x="50162" y="313689"/>
                </a:lnTo>
                <a:lnTo>
                  <a:pt x="50162" y="313054"/>
                </a:lnTo>
                <a:close/>
              </a:path>
              <a:path w="54609" h="386079">
                <a:moveTo>
                  <a:pt x="50205" y="105282"/>
                </a:moveTo>
                <a:lnTo>
                  <a:pt x="50162" y="106171"/>
                </a:lnTo>
                <a:lnTo>
                  <a:pt x="50205" y="10528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46567" y="4703445"/>
            <a:ext cx="340740" cy="274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4262" y="4680458"/>
            <a:ext cx="59893" cy="31229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22878" y="4740275"/>
            <a:ext cx="224448" cy="24511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529451" y="5091557"/>
            <a:ext cx="3364229" cy="91440"/>
          </a:xfrm>
          <a:custGeom>
            <a:avLst/>
            <a:gdLst/>
            <a:ahLst/>
            <a:cxnLst/>
            <a:rect l="l" t="t" r="r" b="b"/>
            <a:pathLst>
              <a:path w="3364229" h="91439">
                <a:moveTo>
                  <a:pt x="3124657" y="88392"/>
                </a:moveTo>
                <a:lnTo>
                  <a:pt x="2436453" y="88392"/>
                </a:lnTo>
                <a:lnTo>
                  <a:pt x="2781300" y="88773"/>
                </a:lnTo>
                <a:lnTo>
                  <a:pt x="2780538" y="88773"/>
                </a:lnTo>
                <a:lnTo>
                  <a:pt x="2855849" y="90932"/>
                </a:lnTo>
                <a:lnTo>
                  <a:pt x="3002915" y="91186"/>
                </a:lnTo>
                <a:lnTo>
                  <a:pt x="3003550" y="91186"/>
                </a:lnTo>
                <a:lnTo>
                  <a:pt x="3124657" y="88392"/>
                </a:lnTo>
                <a:close/>
              </a:path>
              <a:path w="3364229" h="91439">
                <a:moveTo>
                  <a:pt x="87883" y="0"/>
                </a:moveTo>
                <a:lnTo>
                  <a:pt x="24765" y="0"/>
                </a:lnTo>
                <a:lnTo>
                  <a:pt x="15109" y="1940"/>
                </a:lnTo>
                <a:lnTo>
                  <a:pt x="7238" y="7239"/>
                </a:lnTo>
                <a:lnTo>
                  <a:pt x="1940" y="15109"/>
                </a:lnTo>
                <a:lnTo>
                  <a:pt x="0" y="24765"/>
                </a:lnTo>
                <a:lnTo>
                  <a:pt x="1940" y="34367"/>
                </a:lnTo>
                <a:lnTo>
                  <a:pt x="7238" y="42243"/>
                </a:lnTo>
                <a:lnTo>
                  <a:pt x="15109" y="47571"/>
                </a:lnTo>
                <a:lnTo>
                  <a:pt x="24765" y="49530"/>
                </a:lnTo>
                <a:lnTo>
                  <a:pt x="316992" y="50546"/>
                </a:lnTo>
                <a:lnTo>
                  <a:pt x="315849" y="50546"/>
                </a:lnTo>
                <a:lnTo>
                  <a:pt x="545973" y="61341"/>
                </a:lnTo>
                <a:lnTo>
                  <a:pt x="545338" y="61341"/>
                </a:lnTo>
                <a:lnTo>
                  <a:pt x="570102" y="63119"/>
                </a:lnTo>
                <a:lnTo>
                  <a:pt x="570483" y="63119"/>
                </a:lnTo>
                <a:lnTo>
                  <a:pt x="810641" y="77216"/>
                </a:lnTo>
                <a:lnTo>
                  <a:pt x="1168907" y="81153"/>
                </a:lnTo>
                <a:lnTo>
                  <a:pt x="1168653" y="81153"/>
                </a:lnTo>
                <a:lnTo>
                  <a:pt x="1532747" y="88392"/>
                </a:lnTo>
                <a:lnTo>
                  <a:pt x="1569466" y="89027"/>
                </a:lnTo>
                <a:lnTo>
                  <a:pt x="2436453" y="88392"/>
                </a:lnTo>
                <a:lnTo>
                  <a:pt x="3124657" y="88392"/>
                </a:lnTo>
                <a:lnTo>
                  <a:pt x="3306318" y="84201"/>
                </a:lnTo>
                <a:lnTo>
                  <a:pt x="3334639" y="83693"/>
                </a:lnTo>
                <a:lnTo>
                  <a:pt x="3338449" y="83566"/>
                </a:lnTo>
                <a:lnTo>
                  <a:pt x="3342131" y="82550"/>
                </a:lnTo>
                <a:lnTo>
                  <a:pt x="3354578" y="75819"/>
                </a:lnTo>
                <a:lnTo>
                  <a:pt x="3360420" y="72771"/>
                </a:lnTo>
                <a:lnTo>
                  <a:pt x="3364103" y="66675"/>
                </a:lnTo>
                <a:lnTo>
                  <a:pt x="3364103" y="53340"/>
                </a:lnTo>
                <a:lnTo>
                  <a:pt x="3360420" y="47244"/>
                </a:lnTo>
                <a:lnTo>
                  <a:pt x="3354578" y="44196"/>
                </a:lnTo>
                <a:lnTo>
                  <a:pt x="3350116" y="41783"/>
                </a:lnTo>
                <a:lnTo>
                  <a:pt x="3002533" y="41783"/>
                </a:lnTo>
                <a:lnTo>
                  <a:pt x="2857246" y="41402"/>
                </a:lnTo>
                <a:lnTo>
                  <a:pt x="2795225" y="39624"/>
                </a:lnTo>
                <a:lnTo>
                  <a:pt x="1569847" y="39624"/>
                </a:lnTo>
                <a:lnTo>
                  <a:pt x="1570339" y="39623"/>
                </a:lnTo>
                <a:lnTo>
                  <a:pt x="1306068" y="34925"/>
                </a:lnTo>
                <a:lnTo>
                  <a:pt x="1169797" y="31623"/>
                </a:lnTo>
                <a:lnTo>
                  <a:pt x="823824" y="27813"/>
                </a:lnTo>
                <a:lnTo>
                  <a:pt x="813562" y="27813"/>
                </a:lnTo>
                <a:lnTo>
                  <a:pt x="573404" y="13716"/>
                </a:lnTo>
                <a:lnTo>
                  <a:pt x="573785" y="13716"/>
                </a:lnTo>
                <a:lnTo>
                  <a:pt x="548894" y="11938"/>
                </a:lnTo>
                <a:lnTo>
                  <a:pt x="548258" y="11938"/>
                </a:lnTo>
                <a:lnTo>
                  <a:pt x="318262" y="1143"/>
                </a:lnTo>
                <a:lnTo>
                  <a:pt x="317119" y="1016"/>
                </a:lnTo>
                <a:lnTo>
                  <a:pt x="87883" y="0"/>
                </a:lnTo>
                <a:close/>
              </a:path>
              <a:path w="3364229" h="91439">
                <a:moveTo>
                  <a:pt x="3002594" y="41781"/>
                </a:moveTo>
                <a:lnTo>
                  <a:pt x="3003042" y="41783"/>
                </a:lnTo>
                <a:lnTo>
                  <a:pt x="3002594" y="41781"/>
                </a:lnTo>
                <a:close/>
              </a:path>
              <a:path w="3364229" h="91439">
                <a:moveTo>
                  <a:pt x="3306191" y="35941"/>
                </a:moveTo>
                <a:lnTo>
                  <a:pt x="3305302" y="35941"/>
                </a:lnTo>
                <a:lnTo>
                  <a:pt x="3002594" y="41781"/>
                </a:lnTo>
                <a:lnTo>
                  <a:pt x="3003042" y="41783"/>
                </a:lnTo>
                <a:lnTo>
                  <a:pt x="3350116" y="41783"/>
                </a:lnTo>
                <a:lnTo>
                  <a:pt x="3342131" y="37465"/>
                </a:lnTo>
                <a:lnTo>
                  <a:pt x="3338449" y="36449"/>
                </a:lnTo>
                <a:lnTo>
                  <a:pt x="3334639" y="36449"/>
                </a:lnTo>
                <a:lnTo>
                  <a:pt x="3306191" y="35941"/>
                </a:lnTo>
                <a:close/>
              </a:path>
              <a:path w="3364229" h="91439">
                <a:moveTo>
                  <a:pt x="1570339" y="39623"/>
                </a:moveTo>
                <a:lnTo>
                  <a:pt x="1569847" y="39624"/>
                </a:lnTo>
                <a:lnTo>
                  <a:pt x="1570354" y="39624"/>
                </a:lnTo>
                <a:close/>
              </a:path>
              <a:path w="3364229" h="91439">
                <a:moveTo>
                  <a:pt x="2436368" y="38862"/>
                </a:moveTo>
                <a:lnTo>
                  <a:pt x="2267077" y="39243"/>
                </a:lnTo>
                <a:lnTo>
                  <a:pt x="1570339" y="39623"/>
                </a:lnTo>
                <a:lnTo>
                  <a:pt x="2795225" y="39624"/>
                </a:lnTo>
                <a:lnTo>
                  <a:pt x="2781934" y="39243"/>
                </a:lnTo>
                <a:lnTo>
                  <a:pt x="2436368" y="38862"/>
                </a:lnTo>
                <a:close/>
              </a:path>
              <a:path w="3364229" h="91439">
                <a:moveTo>
                  <a:pt x="812292" y="27686"/>
                </a:moveTo>
                <a:lnTo>
                  <a:pt x="813562" y="27813"/>
                </a:lnTo>
                <a:lnTo>
                  <a:pt x="823824" y="27813"/>
                </a:lnTo>
                <a:lnTo>
                  <a:pt x="812292" y="2768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0367" y="5285066"/>
            <a:ext cx="316462" cy="36068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432420" y="5319776"/>
            <a:ext cx="80010" cy="320040"/>
          </a:xfrm>
          <a:custGeom>
            <a:avLst/>
            <a:gdLst/>
            <a:ahLst/>
            <a:cxnLst/>
            <a:rect l="l" t="t" r="r" b="b"/>
            <a:pathLst>
              <a:path w="80009" h="320039">
                <a:moveTo>
                  <a:pt x="52722" y="233172"/>
                </a:moveTo>
                <a:lnTo>
                  <a:pt x="3048" y="233172"/>
                </a:lnTo>
                <a:lnTo>
                  <a:pt x="1015" y="252984"/>
                </a:lnTo>
                <a:lnTo>
                  <a:pt x="888" y="255015"/>
                </a:lnTo>
                <a:lnTo>
                  <a:pt x="0" y="295351"/>
                </a:lnTo>
                <a:lnTo>
                  <a:pt x="1599" y="304391"/>
                </a:lnTo>
                <a:lnTo>
                  <a:pt x="6318" y="311910"/>
                </a:lnTo>
                <a:lnTo>
                  <a:pt x="13465" y="317169"/>
                </a:lnTo>
                <a:lnTo>
                  <a:pt x="22351" y="319430"/>
                </a:lnTo>
                <a:lnTo>
                  <a:pt x="31492" y="318138"/>
                </a:lnTo>
                <a:lnTo>
                  <a:pt x="50673" y="257683"/>
                </a:lnTo>
                <a:lnTo>
                  <a:pt x="52722" y="233172"/>
                </a:lnTo>
                <a:close/>
              </a:path>
              <a:path w="80009" h="320039">
                <a:moveTo>
                  <a:pt x="52334" y="237744"/>
                </a:moveTo>
                <a:lnTo>
                  <a:pt x="52324" y="237871"/>
                </a:lnTo>
                <a:lnTo>
                  <a:pt x="52334" y="237744"/>
                </a:lnTo>
                <a:close/>
              </a:path>
              <a:path w="80009" h="320039">
                <a:moveTo>
                  <a:pt x="56507" y="187198"/>
                </a:moveTo>
                <a:lnTo>
                  <a:pt x="6984" y="187198"/>
                </a:lnTo>
                <a:lnTo>
                  <a:pt x="2921" y="233553"/>
                </a:lnTo>
                <a:lnTo>
                  <a:pt x="3048" y="233172"/>
                </a:lnTo>
                <a:lnTo>
                  <a:pt x="52722" y="233172"/>
                </a:lnTo>
                <a:lnTo>
                  <a:pt x="56260" y="191389"/>
                </a:lnTo>
                <a:lnTo>
                  <a:pt x="56260" y="190881"/>
                </a:lnTo>
                <a:lnTo>
                  <a:pt x="56507" y="187198"/>
                </a:lnTo>
                <a:close/>
              </a:path>
              <a:path w="80009" h="320039">
                <a:moveTo>
                  <a:pt x="57896" y="164973"/>
                </a:moveTo>
                <a:lnTo>
                  <a:pt x="8381" y="164973"/>
                </a:lnTo>
                <a:lnTo>
                  <a:pt x="6857" y="187706"/>
                </a:lnTo>
                <a:lnTo>
                  <a:pt x="6984" y="187198"/>
                </a:lnTo>
                <a:lnTo>
                  <a:pt x="56507" y="187198"/>
                </a:lnTo>
                <a:lnTo>
                  <a:pt x="57784" y="168148"/>
                </a:lnTo>
                <a:lnTo>
                  <a:pt x="57896" y="164973"/>
                </a:lnTo>
                <a:close/>
              </a:path>
              <a:path w="80009" h="320039">
                <a:moveTo>
                  <a:pt x="17835" y="73770"/>
                </a:moveTo>
                <a:lnTo>
                  <a:pt x="16509" y="77215"/>
                </a:lnTo>
                <a:lnTo>
                  <a:pt x="16128" y="78740"/>
                </a:lnTo>
                <a:lnTo>
                  <a:pt x="14604" y="83820"/>
                </a:lnTo>
                <a:lnTo>
                  <a:pt x="8254" y="165608"/>
                </a:lnTo>
                <a:lnTo>
                  <a:pt x="8381" y="164973"/>
                </a:lnTo>
                <a:lnTo>
                  <a:pt x="57896" y="164973"/>
                </a:lnTo>
                <a:lnTo>
                  <a:pt x="59885" y="117602"/>
                </a:lnTo>
                <a:lnTo>
                  <a:pt x="61125" y="104521"/>
                </a:lnTo>
                <a:lnTo>
                  <a:pt x="61653" y="100837"/>
                </a:lnTo>
                <a:lnTo>
                  <a:pt x="61788" y="99868"/>
                </a:lnTo>
                <a:lnTo>
                  <a:pt x="62329" y="97409"/>
                </a:lnTo>
                <a:lnTo>
                  <a:pt x="62737" y="95504"/>
                </a:lnTo>
                <a:lnTo>
                  <a:pt x="63197" y="93980"/>
                </a:lnTo>
                <a:lnTo>
                  <a:pt x="63584" y="92583"/>
                </a:lnTo>
                <a:lnTo>
                  <a:pt x="63690" y="92456"/>
                </a:lnTo>
                <a:lnTo>
                  <a:pt x="65024" y="88900"/>
                </a:lnTo>
                <a:lnTo>
                  <a:pt x="65814" y="85725"/>
                </a:lnTo>
                <a:lnTo>
                  <a:pt x="68175" y="75184"/>
                </a:lnTo>
                <a:lnTo>
                  <a:pt x="17525" y="75184"/>
                </a:lnTo>
                <a:lnTo>
                  <a:pt x="17835" y="73770"/>
                </a:lnTo>
                <a:close/>
              </a:path>
              <a:path w="80009" h="320039">
                <a:moveTo>
                  <a:pt x="59934" y="116423"/>
                </a:moveTo>
                <a:lnTo>
                  <a:pt x="59817" y="117602"/>
                </a:lnTo>
                <a:lnTo>
                  <a:pt x="59934" y="116423"/>
                </a:lnTo>
                <a:close/>
              </a:path>
              <a:path w="80009" h="320039">
                <a:moveTo>
                  <a:pt x="61195" y="103813"/>
                </a:moveTo>
                <a:lnTo>
                  <a:pt x="61086" y="104521"/>
                </a:lnTo>
                <a:lnTo>
                  <a:pt x="61195" y="103813"/>
                </a:lnTo>
                <a:close/>
              </a:path>
              <a:path w="80009" h="320039">
                <a:moveTo>
                  <a:pt x="61849" y="99568"/>
                </a:moveTo>
                <a:lnTo>
                  <a:pt x="61595" y="100837"/>
                </a:lnTo>
                <a:lnTo>
                  <a:pt x="61802" y="99868"/>
                </a:lnTo>
                <a:lnTo>
                  <a:pt x="61849" y="99568"/>
                </a:lnTo>
                <a:close/>
              </a:path>
              <a:path w="80009" h="320039">
                <a:moveTo>
                  <a:pt x="61802" y="99868"/>
                </a:moveTo>
                <a:lnTo>
                  <a:pt x="61595" y="100837"/>
                </a:lnTo>
                <a:lnTo>
                  <a:pt x="61802" y="99868"/>
                </a:lnTo>
                <a:close/>
              </a:path>
              <a:path w="80009" h="320039">
                <a:moveTo>
                  <a:pt x="61867" y="99568"/>
                </a:moveTo>
                <a:lnTo>
                  <a:pt x="61802" y="99868"/>
                </a:lnTo>
                <a:lnTo>
                  <a:pt x="61867" y="99568"/>
                </a:lnTo>
                <a:close/>
              </a:path>
              <a:path w="80009" h="320039">
                <a:moveTo>
                  <a:pt x="62737" y="95504"/>
                </a:moveTo>
                <a:lnTo>
                  <a:pt x="62229" y="97409"/>
                </a:lnTo>
                <a:lnTo>
                  <a:pt x="62645" y="95936"/>
                </a:lnTo>
                <a:lnTo>
                  <a:pt x="62737" y="95504"/>
                </a:lnTo>
                <a:close/>
              </a:path>
              <a:path w="80009" h="320039">
                <a:moveTo>
                  <a:pt x="62645" y="95936"/>
                </a:moveTo>
                <a:lnTo>
                  <a:pt x="62229" y="97409"/>
                </a:lnTo>
                <a:lnTo>
                  <a:pt x="62645" y="95936"/>
                </a:lnTo>
                <a:close/>
              </a:path>
              <a:path w="80009" h="320039">
                <a:moveTo>
                  <a:pt x="62767" y="95504"/>
                </a:moveTo>
                <a:lnTo>
                  <a:pt x="62645" y="95936"/>
                </a:lnTo>
                <a:lnTo>
                  <a:pt x="62767" y="95504"/>
                </a:lnTo>
                <a:close/>
              </a:path>
              <a:path w="80009" h="320039">
                <a:moveTo>
                  <a:pt x="63626" y="92456"/>
                </a:moveTo>
                <a:lnTo>
                  <a:pt x="63119" y="93980"/>
                </a:lnTo>
                <a:lnTo>
                  <a:pt x="63434" y="93139"/>
                </a:lnTo>
                <a:lnTo>
                  <a:pt x="63626" y="92456"/>
                </a:lnTo>
                <a:close/>
              </a:path>
              <a:path w="80009" h="320039">
                <a:moveTo>
                  <a:pt x="63434" y="93139"/>
                </a:moveTo>
                <a:lnTo>
                  <a:pt x="63119" y="93980"/>
                </a:lnTo>
                <a:lnTo>
                  <a:pt x="63434" y="93139"/>
                </a:lnTo>
                <a:close/>
              </a:path>
              <a:path w="80009" h="320039">
                <a:moveTo>
                  <a:pt x="63690" y="92456"/>
                </a:moveTo>
                <a:lnTo>
                  <a:pt x="63434" y="93139"/>
                </a:lnTo>
                <a:lnTo>
                  <a:pt x="63690" y="92456"/>
                </a:lnTo>
                <a:close/>
              </a:path>
              <a:path w="80009" h="320039">
                <a:moveTo>
                  <a:pt x="18414" y="72262"/>
                </a:moveTo>
                <a:lnTo>
                  <a:pt x="17835" y="73770"/>
                </a:lnTo>
                <a:lnTo>
                  <a:pt x="17525" y="75184"/>
                </a:lnTo>
                <a:lnTo>
                  <a:pt x="18414" y="72262"/>
                </a:lnTo>
                <a:close/>
              </a:path>
              <a:path w="80009" h="320039">
                <a:moveTo>
                  <a:pt x="68829" y="72262"/>
                </a:moveTo>
                <a:lnTo>
                  <a:pt x="18414" y="72262"/>
                </a:lnTo>
                <a:lnTo>
                  <a:pt x="17525" y="75184"/>
                </a:lnTo>
                <a:lnTo>
                  <a:pt x="68175" y="75184"/>
                </a:lnTo>
                <a:lnTo>
                  <a:pt x="68829" y="72262"/>
                </a:lnTo>
                <a:close/>
              </a:path>
              <a:path w="80009" h="320039">
                <a:moveTo>
                  <a:pt x="29702" y="28368"/>
                </a:moveTo>
                <a:lnTo>
                  <a:pt x="29336" y="29464"/>
                </a:lnTo>
                <a:lnTo>
                  <a:pt x="27770" y="33528"/>
                </a:lnTo>
                <a:lnTo>
                  <a:pt x="27177" y="35306"/>
                </a:lnTo>
                <a:lnTo>
                  <a:pt x="22859" y="50800"/>
                </a:lnTo>
                <a:lnTo>
                  <a:pt x="17835" y="73770"/>
                </a:lnTo>
                <a:lnTo>
                  <a:pt x="18414" y="72262"/>
                </a:lnTo>
                <a:lnTo>
                  <a:pt x="68829" y="72262"/>
                </a:lnTo>
                <a:lnTo>
                  <a:pt x="70962" y="62737"/>
                </a:lnTo>
                <a:lnTo>
                  <a:pt x="74230" y="50800"/>
                </a:lnTo>
                <a:lnTo>
                  <a:pt x="74802" y="48768"/>
                </a:lnTo>
                <a:lnTo>
                  <a:pt x="76326" y="44958"/>
                </a:lnTo>
                <a:lnTo>
                  <a:pt x="78994" y="33528"/>
                </a:lnTo>
                <a:lnTo>
                  <a:pt x="79121" y="32893"/>
                </a:lnTo>
                <a:lnTo>
                  <a:pt x="79501" y="30480"/>
                </a:lnTo>
                <a:lnTo>
                  <a:pt x="79556" y="29718"/>
                </a:lnTo>
                <a:lnTo>
                  <a:pt x="29463" y="29718"/>
                </a:lnTo>
                <a:lnTo>
                  <a:pt x="29702" y="28368"/>
                </a:lnTo>
                <a:close/>
              </a:path>
              <a:path w="80009" h="320039">
                <a:moveTo>
                  <a:pt x="71247" y="61468"/>
                </a:moveTo>
                <a:lnTo>
                  <a:pt x="70865" y="62737"/>
                </a:lnTo>
                <a:lnTo>
                  <a:pt x="71247" y="61468"/>
                </a:lnTo>
                <a:close/>
              </a:path>
              <a:path w="80009" h="320039">
                <a:moveTo>
                  <a:pt x="74802" y="48768"/>
                </a:moveTo>
                <a:lnTo>
                  <a:pt x="74168" y="50673"/>
                </a:lnTo>
                <a:lnTo>
                  <a:pt x="74554" y="49650"/>
                </a:lnTo>
                <a:lnTo>
                  <a:pt x="74802" y="48768"/>
                </a:lnTo>
                <a:close/>
              </a:path>
              <a:path w="80009" h="320039">
                <a:moveTo>
                  <a:pt x="74554" y="49650"/>
                </a:moveTo>
                <a:lnTo>
                  <a:pt x="74168" y="50673"/>
                </a:lnTo>
                <a:lnTo>
                  <a:pt x="74554" y="49650"/>
                </a:lnTo>
                <a:close/>
              </a:path>
              <a:path w="80009" h="320039">
                <a:moveTo>
                  <a:pt x="74887" y="48768"/>
                </a:moveTo>
                <a:lnTo>
                  <a:pt x="74554" y="49650"/>
                </a:lnTo>
                <a:lnTo>
                  <a:pt x="74887" y="48768"/>
                </a:lnTo>
                <a:close/>
              </a:path>
              <a:path w="80009" h="320039">
                <a:moveTo>
                  <a:pt x="29917" y="27722"/>
                </a:moveTo>
                <a:lnTo>
                  <a:pt x="29683" y="28471"/>
                </a:lnTo>
                <a:lnTo>
                  <a:pt x="29463" y="29718"/>
                </a:lnTo>
                <a:lnTo>
                  <a:pt x="29917" y="27722"/>
                </a:lnTo>
                <a:close/>
              </a:path>
              <a:path w="80009" h="320039">
                <a:moveTo>
                  <a:pt x="79710" y="27559"/>
                </a:moveTo>
                <a:lnTo>
                  <a:pt x="29972" y="27559"/>
                </a:lnTo>
                <a:lnTo>
                  <a:pt x="29463" y="29718"/>
                </a:lnTo>
                <a:lnTo>
                  <a:pt x="79556" y="29718"/>
                </a:lnTo>
                <a:lnTo>
                  <a:pt x="79710" y="27559"/>
                </a:lnTo>
                <a:close/>
              </a:path>
              <a:path w="80009" h="320039">
                <a:moveTo>
                  <a:pt x="29634" y="28471"/>
                </a:moveTo>
                <a:lnTo>
                  <a:pt x="29267" y="29464"/>
                </a:lnTo>
                <a:lnTo>
                  <a:pt x="29634" y="28471"/>
                </a:lnTo>
                <a:close/>
              </a:path>
              <a:path w="80009" h="320039">
                <a:moveTo>
                  <a:pt x="29728" y="28216"/>
                </a:moveTo>
                <a:lnTo>
                  <a:pt x="29634" y="28471"/>
                </a:lnTo>
                <a:lnTo>
                  <a:pt x="29336" y="29464"/>
                </a:lnTo>
                <a:lnTo>
                  <a:pt x="29667" y="28471"/>
                </a:lnTo>
                <a:lnTo>
                  <a:pt x="29728" y="28216"/>
                </a:lnTo>
                <a:close/>
              </a:path>
              <a:path w="80009" h="320039">
                <a:moveTo>
                  <a:pt x="29927" y="27680"/>
                </a:moveTo>
                <a:lnTo>
                  <a:pt x="29782" y="28073"/>
                </a:lnTo>
                <a:lnTo>
                  <a:pt x="29702" y="28368"/>
                </a:lnTo>
                <a:lnTo>
                  <a:pt x="29927" y="27680"/>
                </a:lnTo>
                <a:close/>
              </a:path>
              <a:path w="80009" h="320039">
                <a:moveTo>
                  <a:pt x="30099" y="26924"/>
                </a:moveTo>
                <a:lnTo>
                  <a:pt x="29754" y="28073"/>
                </a:lnTo>
                <a:lnTo>
                  <a:pt x="29728" y="28216"/>
                </a:lnTo>
                <a:lnTo>
                  <a:pt x="29954" y="27559"/>
                </a:lnTo>
                <a:lnTo>
                  <a:pt x="30099" y="26924"/>
                </a:lnTo>
                <a:close/>
              </a:path>
              <a:path w="80009" h="320039">
                <a:moveTo>
                  <a:pt x="30225" y="25400"/>
                </a:moveTo>
                <a:lnTo>
                  <a:pt x="29754" y="28073"/>
                </a:lnTo>
                <a:lnTo>
                  <a:pt x="30099" y="26924"/>
                </a:lnTo>
                <a:lnTo>
                  <a:pt x="30225" y="25400"/>
                </a:lnTo>
                <a:close/>
              </a:path>
              <a:path w="80009" h="320039">
                <a:moveTo>
                  <a:pt x="54990" y="0"/>
                </a:moveTo>
                <a:lnTo>
                  <a:pt x="30225" y="26924"/>
                </a:lnTo>
                <a:lnTo>
                  <a:pt x="29927" y="27680"/>
                </a:lnTo>
                <a:lnTo>
                  <a:pt x="79710" y="27559"/>
                </a:lnTo>
                <a:lnTo>
                  <a:pt x="79755" y="24765"/>
                </a:lnTo>
                <a:lnTo>
                  <a:pt x="77815" y="15109"/>
                </a:lnTo>
                <a:lnTo>
                  <a:pt x="72517" y="7239"/>
                </a:lnTo>
                <a:lnTo>
                  <a:pt x="64646" y="1940"/>
                </a:lnTo>
                <a:lnTo>
                  <a:pt x="54990" y="0"/>
                </a:lnTo>
                <a:close/>
              </a:path>
              <a:path w="80009" h="320039">
                <a:moveTo>
                  <a:pt x="30465" y="23574"/>
                </a:moveTo>
                <a:lnTo>
                  <a:pt x="30270" y="24765"/>
                </a:lnTo>
                <a:lnTo>
                  <a:pt x="30225" y="26924"/>
                </a:lnTo>
                <a:lnTo>
                  <a:pt x="30465" y="23574"/>
                </a:lnTo>
                <a:close/>
              </a:path>
              <a:path w="80009" h="320039">
                <a:moveTo>
                  <a:pt x="30401" y="23893"/>
                </a:moveTo>
                <a:lnTo>
                  <a:pt x="30225" y="24765"/>
                </a:lnTo>
                <a:lnTo>
                  <a:pt x="30225" y="25061"/>
                </a:lnTo>
                <a:lnTo>
                  <a:pt x="30401" y="23893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5463" y="5272659"/>
            <a:ext cx="64135" cy="361950"/>
          </a:xfrm>
          <a:custGeom>
            <a:avLst/>
            <a:gdLst/>
            <a:ahLst/>
            <a:cxnLst/>
            <a:rect l="l" t="t" r="r" b="b"/>
            <a:pathLst>
              <a:path w="64134" h="361950">
                <a:moveTo>
                  <a:pt x="41020" y="0"/>
                </a:moveTo>
                <a:lnTo>
                  <a:pt x="9778" y="83946"/>
                </a:lnTo>
                <a:lnTo>
                  <a:pt x="5841" y="126364"/>
                </a:lnTo>
                <a:lnTo>
                  <a:pt x="5714" y="128015"/>
                </a:lnTo>
                <a:lnTo>
                  <a:pt x="3539" y="220979"/>
                </a:lnTo>
                <a:lnTo>
                  <a:pt x="2539" y="289559"/>
                </a:lnTo>
                <a:lnTo>
                  <a:pt x="2453" y="290321"/>
                </a:lnTo>
                <a:lnTo>
                  <a:pt x="0" y="336969"/>
                </a:lnTo>
                <a:lnTo>
                  <a:pt x="1359" y="346110"/>
                </a:lnTo>
                <a:lnTo>
                  <a:pt x="5921" y="353799"/>
                </a:lnTo>
                <a:lnTo>
                  <a:pt x="12983" y="359264"/>
                </a:lnTo>
                <a:lnTo>
                  <a:pt x="21843" y="361734"/>
                </a:lnTo>
                <a:lnTo>
                  <a:pt x="31025" y="360618"/>
                </a:lnTo>
                <a:lnTo>
                  <a:pt x="51815" y="292353"/>
                </a:lnTo>
                <a:lnTo>
                  <a:pt x="53112" y="219836"/>
                </a:lnTo>
                <a:lnTo>
                  <a:pt x="55206" y="130936"/>
                </a:lnTo>
                <a:lnTo>
                  <a:pt x="55244" y="129285"/>
                </a:lnTo>
                <a:lnTo>
                  <a:pt x="59054" y="88137"/>
                </a:lnTo>
                <a:lnTo>
                  <a:pt x="59181" y="87756"/>
                </a:lnTo>
                <a:lnTo>
                  <a:pt x="63753" y="26542"/>
                </a:lnTo>
                <a:lnTo>
                  <a:pt x="62595" y="16752"/>
                </a:lnTo>
                <a:lnTo>
                  <a:pt x="57911" y="8508"/>
                </a:lnTo>
                <a:lnTo>
                  <a:pt x="50466" y="2647"/>
                </a:lnTo>
                <a:lnTo>
                  <a:pt x="41020" y="0"/>
                </a:lnTo>
                <a:close/>
              </a:path>
              <a:path w="64134" h="361950">
                <a:moveTo>
                  <a:pt x="2539" y="288670"/>
                </a:moveTo>
                <a:lnTo>
                  <a:pt x="2493" y="289559"/>
                </a:lnTo>
                <a:lnTo>
                  <a:pt x="2539" y="288670"/>
                </a:lnTo>
                <a:close/>
              </a:path>
              <a:path w="64134" h="361950">
                <a:moveTo>
                  <a:pt x="53088" y="220852"/>
                </a:moveTo>
                <a:close/>
              </a:path>
              <a:path w="64134" h="361950">
                <a:moveTo>
                  <a:pt x="55236" y="129649"/>
                </a:moveTo>
                <a:lnTo>
                  <a:pt x="55117" y="130936"/>
                </a:lnTo>
                <a:lnTo>
                  <a:pt x="55236" y="129649"/>
                </a:lnTo>
                <a:close/>
              </a:path>
              <a:path w="64134" h="361950">
                <a:moveTo>
                  <a:pt x="55269" y="129285"/>
                </a:moveTo>
                <a:lnTo>
                  <a:pt x="55236" y="129649"/>
                </a:lnTo>
                <a:lnTo>
                  <a:pt x="55269" y="129285"/>
                </a:lnTo>
                <a:close/>
              </a:path>
              <a:path w="64134" h="361950">
                <a:moveTo>
                  <a:pt x="9778" y="83565"/>
                </a:moveTo>
                <a:lnTo>
                  <a:pt x="9743" y="83946"/>
                </a:lnTo>
                <a:lnTo>
                  <a:pt x="9778" y="83565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91025" y="5310060"/>
            <a:ext cx="341037" cy="3048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83955" y="5303507"/>
            <a:ext cx="325500" cy="34035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9310371" y="5342763"/>
            <a:ext cx="57785" cy="334010"/>
          </a:xfrm>
          <a:custGeom>
            <a:avLst/>
            <a:gdLst/>
            <a:ahLst/>
            <a:cxnLst/>
            <a:rect l="l" t="t" r="r" b="b"/>
            <a:pathLst>
              <a:path w="57784" h="334010">
                <a:moveTo>
                  <a:pt x="54214" y="246989"/>
                </a:moveTo>
                <a:lnTo>
                  <a:pt x="4697" y="246989"/>
                </a:lnTo>
                <a:lnTo>
                  <a:pt x="5664" y="265125"/>
                </a:lnTo>
                <a:lnTo>
                  <a:pt x="5713" y="267271"/>
                </a:lnTo>
                <a:lnTo>
                  <a:pt x="10285" y="312572"/>
                </a:lnTo>
                <a:lnTo>
                  <a:pt x="35812" y="333768"/>
                </a:lnTo>
                <a:lnTo>
                  <a:pt x="44775" y="331151"/>
                </a:lnTo>
                <a:lnTo>
                  <a:pt x="51798" y="325529"/>
                </a:lnTo>
                <a:lnTo>
                  <a:pt x="56225" y="317702"/>
                </a:lnTo>
                <a:lnTo>
                  <a:pt x="57402" y="308470"/>
                </a:lnTo>
                <a:lnTo>
                  <a:pt x="54128" y="265125"/>
                </a:lnTo>
                <a:lnTo>
                  <a:pt x="53973" y="265125"/>
                </a:lnTo>
                <a:lnTo>
                  <a:pt x="54214" y="246989"/>
                </a:lnTo>
                <a:close/>
              </a:path>
              <a:path w="57784" h="334010">
                <a:moveTo>
                  <a:pt x="53996" y="263376"/>
                </a:moveTo>
                <a:lnTo>
                  <a:pt x="53973" y="265125"/>
                </a:lnTo>
                <a:lnTo>
                  <a:pt x="54128" y="265125"/>
                </a:lnTo>
                <a:lnTo>
                  <a:pt x="53996" y="263376"/>
                </a:lnTo>
                <a:close/>
              </a:path>
              <a:path w="57784" h="334010">
                <a:moveTo>
                  <a:pt x="54000" y="263067"/>
                </a:moveTo>
                <a:lnTo>
                  <a:pt x="53996" y="263376"/>
                </a:lnTo>
                <a:lnTo>
                  <a:pt x="54000" y="263067"/>
                </a:lnTo>
                <a:close/>
              </a:path>
              <a:path w="57784" h="334010">
                <a:moveTo>
                  <a:pt x="51809" y="196977"/>
                </a:moveTo>
                <a:lnTo>
                  <a:pt x="2284" y="196977"/>
                </a:lnTo>
                <a:lnTo>
                  <a:pt x="4697" y="247040"/>
                </a:lnTo>
                <a:lnTo>
                  <a:pt x="54214" y="246989"/>
                </a:lnTo>
                <a:lnTo>
                  <a:pt x="54227" y="244602"/>
                </a:lnTo>
                <a:lnTo>
                  <a:pt x="51809" y="196977"/>
                </a:lnTo>
                <a:close/>
              </a:path>
              <a:path w="57784" h="334010">
                <a:moveTo>
                  <a:pt x="25271" y="0"/>
                </a:moveTo>
                <a:lnTo>
                  <a:pt x="0" y="73152"/>
                </a:lnTo>
                <a:lnTo>
                  <a:pt x="379" y="169164"/>
                </a:lnTo>
                <a:lnTo>
                  <a:pt x="506" y="170815"/>
                </a:lnTo>
                <a:lnTo>
                  <a:pt x="2284" y="197358"/>
                </a:lnTo>
                <a:lnTo>
                  <a:pt x="2284" y="196977"/>
                </a:lnTo>
                <a:lnTo>
                  <a:pt x="51809" y="196977"/>
                </a:lnTo>
                <a:lnTo>
                  <a:pt x="51687" y="194056"/>
                </a:lnTo>
                <a:lnTo>
                  <a:pt x="49900" y="169037"/>
                </a:lnTo>
                <a:lnTo>
                  <a:pt x="49529" y="73152"/>
                </a:lnTo>
                <a:lnTo>
                  <a:pt x="49909" y="24892"/>
                </a:lnTo>
                <a:lnTo>
                  <a:pt x="48042" y="15287"/>
                </a:lnTo>
                <a:lnTo>
                  <a:pt x="42781" y="7397"/>
                </a:lnTo>
                <a:lnTo>
                  <a:pt x="34925" y="2031"/>
                </a:lnTo>
                <a:lnTo>
                  <a:pt x="25271" y="0"/>
                </a:lnTo>
                <a:close/>
              </a:path>
              <a:path w="57784" h="334010">
                <a:moveTo>
                  <a:pt x="49902" y="167386"/>
                </a:moveTo>
                <a:lnTo>
                  <a:pt x="49909" y="169037"/>
                </a:lnTo>
                <a:lnTo>
                  <a:pt x="49902" y="167386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22338" y="4345559"/>
            <a:ext cx="916562" cy="5979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391538" y="5954369"/>
            <a:ext cx="9210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Knowing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encryption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IV 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….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(you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lab)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3695"/>
            <a:ext cx="1906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Block</a:t>
            </a:r>
            <a:r>
              <a:rPr sz="2400" spc="-45" dirty="0"/>
              <a:t> </a:t>
            </a:r>
            <a:r>
              <a:rPr sz="2400" spc="-5" dirty="0"/>
              <a:t>Ciphers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5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334515"/>
            <a:ext cx="8572500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AES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(Advanced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DES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(Data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both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symmetric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ciphers.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way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slightly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800" dirty="0">
                <a:latin typeface="Arial MT"/>
                <a:cs typeface="Arial MT"/>
              </a:rPr>
              <a:t>In AES: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128,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192,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256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bits.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spc="-5" dirty="0">
                <a:latin typeface="Arial MT"/>
                <a:cs typeface="Arial MT"/>
              </a:rPr>
              <a:t>DES,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5" dirty="0">
                <a:latin typeface="Arial MT"/>
                <a:cs typeface="Arial MT"/>
              </a:rPr>
              <a:t> length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only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56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4853178"/>
            <a:ext cx="968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older,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broken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known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vulnerabilities,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current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widely-used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3380613"/>
            <a:ext cx="848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Under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hood,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complex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involves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rounds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“encryption”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53670"/>
            <a:ext cx="5554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Arial"/>
                <a:cs typeface="Arial"/>
              </a:rPr>
              <a:t>Modes</a:t>
            </a:r>
            <a:r>
              <a:rPr sz="4400" b="1" spc="-3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of</a:t>
            </a:r>
            <a:r>
              <a:rPr sz="4400" b="1" spc="-5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Encryption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6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97863"/>
            <a:ext cx="557149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Electronic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Codebook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(ECB)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Cipher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Block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Chaining </a:t>
            </a:r>
            <a:r>
              <a:rPr sz="3200" dirty="0">
                <a:latin typeface="Arial MT"/>
                <a:cs typeface="Arial MT"/>
              </a:rPr>
              <a:t>(CBC)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Propagating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CBC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(PCBC)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Cipher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Feedback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(CFB)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Output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Feedback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(OFB)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Counter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(CTR)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94" y="5163058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ciphers!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2873" y="4933569"/>
            <a:ext cx="4620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aren’t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careful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about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how 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conduct </a:t>
            </a:r>
            <a:r>
              <a:rPr sz="1800"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encryption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operations,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18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may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accidentally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reveal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information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about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plaintext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835" y="1686979"/>
            <a:ext cx="8202974" cy="30405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53670"/>
            <a:ext cx="6522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Electronic</a:t>
            </a:r>
            <a:r>
              <a:rPr sz="4400" spc="-50" dirty="0"/>
              <a:t> </a:t>
            </a:r>
            <a:r>
              <a:rPr sz="4400" dirty="0"/>
              <a:t>Codebook</a:t>
            </a:r>
            <a:r>
              <a:rPr sz="4400" spc="-20" dirty="0"/>
              <a:t> </a:t>
            </a:r>
            <a:r>
              <a:rPr sz="4400" b="1" dirty="0">
                <a:latin typeface="Arial"/>
                <a:cs typeface="Arial"/>
              </a:rPr>
              <a:t>ECB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7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334101"/>
            <a:ext cx="996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Notice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same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key,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 plaintext</a:t>
            </a:r>
            <a:r>
              <a:rPr sz="24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always</a:t>
            </a:r>
            <a:r>
              <a:rPr sz="24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maps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same ciphertext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171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Encrypt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8061" y="1187450"/>
            <a:ext cx="330200" cy="330200"/>
            <a:chOff x="3798061" y="118745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3810761" y="12001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761" y="12001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01665" y="1240789"/>
            <a:ext cx="330200" cy="330200"/>
            <a:chOff x="5201665" y="1240789"/>
            <a:chExt cx="330200" cy="330200"/>
          </a:xfrm>
        </p:grpSpPr>
        <p:sp>
          <p:nvSpPr>
            <p:cNvPr id="8" name="object 8"/>
            <p:cNvSpPr/>
            <p:nvPr/>
          </p:nvSpPr>
          <p:spPr>
            <a:xfrm>
              <a:off x="5214365" y="12534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4365" y="12534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6661" y="12402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01994" y="1187450"/>
            <a:ext cx="330200" cy="330200"/>
            <a:chOff x="6301994" y="1187450"/>
            <a:chExt cx="330200" cy="330200"/>
          </a:xfrm>
        </p:grpSpPr>
        <p:sp>
          <p:nvSpPr>
            <p:cNvPr id="12" name="object 12"/>
            <p:cNvSpPr/>
            <p:nvPr/>
          </p:nvSpPr>
          <p:spPr>
            <a:xfrm>
              <a:off x="6314694" y="12001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14694" y="12001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92041" y="1186688"/>
            <a:ext cx="264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650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	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55861" y="1161541"/>
            <a:ext cx="330200" cy="330200"/>
            <a:chOff x="9055861" y="1161541"/>
            <a:chExt cx="330200" cy="330200"/>
          </a:xfrm>
        </p:grpSpPr>
        <p:sp>
          <p:nvSpPr>
            <p:cNvPr id="16" name="object 16"/>
            <p:cNvSpPr/>
            <p:nvPr/>
          </p:nvSpPr>
          <p:spPr>
            <a:xfrm>
              <a:off x="9068561" y="117424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8561" y="117424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150477" y="11616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31461" y="2235961"/>
            <a:ext cx="330200" cy="330200"/>
            <a:chOff x="4331461" y="2235961"/>
            <a:chExt cx="330200" cy="330200"/>
          </a:xfrm>
        </p:grpSpPr>
        <p:sp>
          <p:nvSpPr>
            <p:cNvPr id="20" name="object 20"/>
            <p:cNvSpPr/>
            <p:nvPr/>
          </p:nvSpPr>
          <p:spPr>
            <a:xfrm>
              <a:off x="4344161" y="22486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4161" y="22486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2094" y="1520697"/>
            <a:ext cx="10795635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-e -in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6465">
              <a:lnSpc>
                <a:spcPts val="2815"/>
              </a:lnSpc>
            </a:pPr>
            <a:r>
              <a:rPr sz="2400" dirty="0">
                <a:latin typeface="Courier New"/>
                <a:cs typeface="Courier New"/>
              </a:rPr>
              <a:t>-K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 marR="2898775" algn="ctr">
              <a:lnSpc>
                <a:spcPts val="209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38097" y="3382009"/>
            <a:ext cx="330200" cy="330200"/>
            <a:chOff x="1038097" y="3382009"/>
            <a:chExt cx="330200" cy="330200"/>
          </a:xfrm>
        </p:grpSpPr>
        <p:sp>
          <p:nvSpPr>
            <p:cNvPr id="24" name="object 24"/>
            <p:cNvSpPr/>
            <p:nvPr/>
          </p:nvSpPr>
          <p:spPr>
            <a:xfrm>
              <a:off x="1050797" y="339470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0797" y="339470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31214" y="33825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38097" y="4034282"/>
            <a:ext cx="330200" cy="330200"/>
            <a:chOff x="1038097" y="4034282"/>
            <a:chExt cx="330200" cy="330200"/>
          </a:xfrm>
        </p:grpSpPr>
        <p:sp>
          <p:nvSpPr>
            <p:cNvPr id="28" name="object 28"/>
            <p:cNvSpPr/>
            <p:nvPr/>
          </p:nvSpPr>
          <p:spPr>
            <a:xfrm>
              <a:off x="1050797" y="404698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0797" y="404698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31214" y="4038345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sz="2700" baseline="1543" dirty="0">
                <a:solidFill>
                  <a:srgbClr val="FFFFFF"/>
                </a:solidFill>
                <a:latin typeface="Calibri"/>
                <a:cs typeface="Calibri"/>
              </a:rPr>
              <a:t>2	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 MT"/>
                <a:cs typeface="Arial MT"/>
              </a:rPr>
              <a:t>ncr</a:t>
            </a:r>
            <a:r>
              <a:rPr sz="1800" spc="-30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pt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38097" y="4689602"/>
            <a:ext cx="330200" cy="330200"/>
            <a:chOff x="1038097" y="4689602"/>
            <a:chExt cx="330200" cy="330200"/>
          </a:xfrm>
        </p:grpSpPr>
        <p:sp>
          <p:nvSpPr>
            <p:cNvPr id="32" name="object 32"/>
            <p:cNvSpPr/>
            <p:nvPr/>
          </p:nvSpPr>
          <p:spPr>
            <a:xfrm>
              <a:off x="1050797" y="47023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0797" y="47023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31214" y="46897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8097" y="5343397"/>
            <a:ext cx="330200" cy="330200"/>
            <a:chOff x="1038097" y="5343397"/>
            <a:chExt cx="330200" cy="330200"/>
          </a:xfrm>
        </p:grpSpPr>
        <p:sp>
          <p:nvSpPr>
            <p:cNvPr id="36" name="object 36"/>
            <p:cNvSpPr/>
            <p:nvPr/>
          </p:nvSpPr>
          <p:spPr>
            <a:xfrm>
              <a:off x="1050797" y="535609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399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799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0797" y="535609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799"/>
                  </a:lnTo>
                  <a:lnTo>
                    <a:pt x="104231" y="297030"/>
                  </a:lnTo>
                  <a:lnTo>
                    <a:pt x="62396" y="275394"/>
                  </a:lnTo>
                  <a:lnTo>
                    <a:pt x="29405" y="242403"/>
                  </a:lnTo>
                  <a:lnTo>
                    <a:pt x="7769" y="200568"/>
                  </a:lnTo>
                  <a:lnTo>
                    <a:pt x="0" y="1523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31214" y="534352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8097" y="6000241"/>
            <a:ext cx="330200" cy="330200"/>
            <a:chOff x="1038097" y="6000241"/>
            <a:chExt cx="330200" cy="330200"/>
          </a:xfrm>
        </p:grpSpPr>
        <p:sp>
          <p:nvSpPr>
            <p:cNvPr id="40" name="object 40"/>
            <p:cNvSpPr/>
            <p:nvPr/>
          </p:nvSpPr>
          <p:spPr>
            <a:xfrm>
              <a:off x="1050797" y="601294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400"/>
                  </a:lnTo>
                  <a:lnTo>
                    <a:pt x="297033" y="104231"/>
                  </a:lnTo>
                  <a:lnTo>
                    <a:pt x="275405" y="62396"/>
                  </a:lnTo>
                  <a:lnTo>
                    <a:pt x="242419" y="29405"/>
                  </a:lnTo>
                  <a:lnTo>
                    <a:pt x="200582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0797" y="601294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31"/>
                  </a:lnTo>
                  <a:lnTo>
                    <a:pt x="29405" y="62396"/>
                  </a:lnTo>
                  <a:lnTo>
                    <a:pt x="62396" y="29405"/>
                  </a:lnTo>
                  <a:lnTo>
                    <a:pt x="104231" y="7769"/>
                  </a:lnTo>
                  <a:lnTo>
                    <a:pt x="152400" y="0"/>
                  </a:lnTo>
                  <a:lnTo>
                    <a:pt x="200582" y="7769"/>
                  </a:lnTo>
                  <a:lnTo>
                    <a:pt x="242419" y="29405"/>
                  </a:lnTo>
                  <a:lnTo>
                    <a:pt x="275405" y="62396"/>
                  </a:lnTo>
                  <a:lnTo>
                    <a:pt x="297033" y="104231"/>
                  </a:lnTo>
                  <a:lnTo>
                    <a:pt x="304800" y="152400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800"/>
                  </a:lnTo>
                  <a:lnTo>
                    <a:pt x="104231" y="297030"/>
                  </a:lnTo>
                  <a:lnTo>
                    <a:pt x="62396" y="275394"/>
                  </a:lnTo>
                  <a:lnTo>
                    <a:pt x="29405" y="242403"/>
                  </a:lnTo>
                  <a:lnTo>
                    <a:pt x="7769" y="200568"/>
                  </a:lnTo>
                  <a:lnTo>
                    <a:pt x="0" y="15240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31214" y="60003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8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02994" y="3344926"/>
            <a:ext cx="698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Encrypt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AES </a:t>
            </a:r>
            <a:r>
              <a:rPr sz="1800" spc="-5" dirty="0">
                <a:latin typeface="Arial MT"/>
                <a:cs typeface="Arial MT"/>
              </a:rPr>
              <a:t>(block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cipher)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ECB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128-bit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28394" y="4673600"/>
            <a:ext cx="407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plain.txt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28394" y="5328666"/>
            <a:ext cx="637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Output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 created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ciphertext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cipher.txt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90242" y="5989726"/>
            <a:ext cx="757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Key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00112233445566778899AABBCCDDEEFF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482073" y="6040018"/>
            <a:ext cx="2517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32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characters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MT"/>
                <a:cs typeface="Arial MT"/>
              </a:rPr>
              <a:t>128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11040110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Encrypt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1720"/>
              </a:spcBef>
              <a:tabLst>
                <a:tab pos="244919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-e -in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117157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-K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75"/>
              </a:spcBef>
            </a:pPr>
            <a:r>
              <a:rPr sz="1800" i="1" spc="-5" dirty="0">
                <a:latin typeface="Arial"/>
                <a:cs typeface="Arial"/>
              </a:rPr>
              <a:t>plain.txt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3041650"/>
            <a:ext cx="11595100" cy="3234690"/>
            <a:chOff x="228600" y="3041650"/>
            <a:chExt cx="11595100" cy="3234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3048000"/>
              <a:ext cx="5827776" cy="1824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6376" y="3962400"/>
              <a:ext cx="5767116" cy="2313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3407" y="3041650"/>
              <a:ext cx="1165987" cy="8166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1336" y="5084679"/>
              <a:ext cx="2170956" cy="82931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9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2259</Words>
  <Application>Microsoft Office PowerPoint</Application>
  <PresentationFormat>Widescreen</PresentationFormat>
  <Paragraphs>490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MT</vt:lpstr>
      <vt:lpstr>Calibri</vt:lpstr>
      <vt:lpstr>Cambria Math</vt:lpstr>
      <vt:lpstr>Courier New</vt:lpstr>
      <vt:lpstr>Times New Roman</vt:lpstr>
      <vt:lpstr>Wingdings</vt:lpstr>
      <vt:lpstr>Office Theme</vt:lpstr>
      <vt:lpstr>CSCI 476: Computer Security</vt:lpstr>
      <vt:lpstr>Announcement</vt:lpstr>
      <vt:lpstr>The importance here is that  the keys used for  encryption/decryption are  secret (ie not public  knowledge)</vt:lpstr>
      <vt:lpstr>Block Cipher</vt:lpstr>
      <vt:lpstr>Block Ciphers</vt:lpstr>
      <vt:lpstr>Modes of Encryption</vt:lpstr>
      <vt:lpstr>Electronic Codebook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Cipher Block Chaining (CBC) Mode</vt:lpstr>
      <vt:lpstr>PowerPoint Presentation</vt:lpstr>
      <vt:lpstr>Using OpenSSL to encrypt w/ CBC</vt:lpstr>
      <vt:lpstr>PowerPoint Presentation</vt:lpstr>
      <vt:lpstr>Comparing CBC vs CFB</vt:lpstr>
      <vt:lpstr>Comparing CBC vs CFB</vt:lpstr>
      <vt:lpstr>Padding</vt:lpstr>
      <vt:lpstr>Padding</vt:lpstr>
      <vt:lpstr>Padding</vt:lpstr>
      <vt:lpstr>Padding Experiment #1</vt:lpstr>
      <vt:lpstr>Padding Experiment #2</vt:lpstr>
      <vt:lpstr>Padding Experiment #2</vt:lpstr>
      <vt:lpstr>Padding Experiment #3</vt:lpstr>
      <vt:lpstr>Counter(CTR) Mode</vt:lpstr>
      <vt:lpstr>Modes of Encryption</vt:lpstr>
      <vt:lpstr>Corrupting a Ciphertext + Recovering</vt:lpstr>
      <vt:lpstr>PowerPoint Presentation</vt:lpstr>
      <vt:lpstr>PowerPoint Presentation</vt:lpstr>
      <vt:lpstr>Chosen Plaintext Attack:</vt:lpstr>
      <vt:lpstr>Chosen Plaintext Attack:</vt:lpstr>
      <vt:lpstr>Chosen Plaintext Attack: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Reese Pearsall</cp:lastModifiedBy>
  <cp:revision>1</cp:revision>
  <dcterms:created xsi:type="dcterms:W3CDTF">2023-11-14T21:20:55Z</dcterms:created>
  <dcterms:modified xsi:type="dcterms:W3CDTF">2023-11-14T21:22:42Z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2023-11-14T00:00:00Z</vt:filetime>
  </property>
</Properties>
</file>