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397" r:id="rId3"/>
    <p:sldId id="472" r:id="rId4"/>
    <p:sldId id="473" r:id="rId5"/>
    <p:sldId id="271" r:id="rId6"/>
    <p:sldId id="272" r:id="rId7"/>
    <p:sldId id="273" r:id="rId8"/>
    <p:sldId id="274" r:id="rId9"/>
    <p:sldId id="276" r:id="rId10"/>
    <p:sldId id="277" r:id="rId11"/>
    <p:sldId id="475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526" r:id="rId32"/>
    <p:sldId id="297" r:id="rId33"/>
    <p:sldId id="298" r:id="rId34"/>
    <p:sldId id="476" r:id="rId35"/>
    <p:sldId id="510" r:id="rId36"/>
    <p:sldId id="512" r:id="rId37"/>
    <p:sldId id="513" r:id="rId38"/>
    <p:sldId id="514" r:id="rId39"/>
    <p:sldId id="515" r:id="rId40"/>
    <p:sldId id="516" r:id="rId41"/>
    <p:sldId id="517" r:id="rId42"/>
    <p:sldId id="523" r:id="rId43"/>
    <p:sldId id="313" r:id="rId44"/>
    <p:sldId id="314" r:id="rId45"/>
    <p:sldId id="315" r:id="rId46"/>
    <p:sldId id="316" r:id="rId47"/>
    <p:sldId id="527" r:id="rId48"/>
    <p:sldId id="528" r:id="rId49"/>
    <p:sldId id="529" r:id="rId50"/>
    <p:sldId id="317" r:id="rId51"/>
    <p:sldId id="530" r:id="rId52"/>
    <p:sldId id="531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>
      <p:cViewPr varScale="1">
        <p:scale>
          <a:sx n="119" d="100"/>
          <a:sy n="119" d="100"/>
        </p:scale>
        <p:origin x="9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0 24575,'-4'0'0,"-5"0"0,-5 4 0,-4 1 0,-2 4 0,-3 0 0,4-1-8191</inkml:trace>
  <inkml:trace contextRef="#ctx0" brushRef="#br0" timeOffset="1">201 113 24575,'-4'0'0,"-5"0"0,-4 4 0,-9 5 0,-8 5 0,-6 4 0,-9-1 0,4-4-8191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24575,'-8'0'0,"-10"4"0,-6 1 0,-3 0 0,0-1 0,0 3 0,1 0 0,1-2 0,1 0 0,5-3-8191</inkml:trace>
  <inkml:trace contextRef="#ctx0" brushRef="#br0" timeOffset="1">313 69 24575,'-4'0'0,"-5"3"0,-8 2 0,-10 4 0,-4 0 0,-4 3 0,-8-1 0,-4-3 0,-6-2 0,6-2-8191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625 0 24575,'-4'0'0,"-5"0"0,-5 0 0,-4 0 0,-2 0 0,-3 0 0,-4 0 0,2 0-8191</inkml:trace>
  <inkml:trace contextRef="#ctx0" brushRef="#br0" timeOffset="1">285 46 24575,'-4'0'0,"-5"0"0,-5 0 0,0 4 0,-1 1 0,-3 0 0,-1-2 0,-6 4 0,-6 0 0,-9-2 0,-10 4 0,4-1-8191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 24575,'-4'0'0,"-8"0"0,-11 0 0,-5 0 0,-2 3 0,1 2 0,2 0 0,-4-1 0,1-1 0,1-1 0,6-2-8191</inkml:trace>
  <inkml:trace contextRef="#ctx0" brushRef="#br0" timeOffset="1">66 23 24575,'-4'4'0,"-5"1"0,-5 0 0,-4-1 0,-2-1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24575,'-4'0'0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4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24575,'-4'0'0,"-5"4"0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1 359 24575,'5'-1'0,"1"-1"0,0 0 0,-1-1 0,1 1 0,-1-1 0,0 0 0,0-1 0,0 1 0,0-1 0,6-7 0,13-7 0,132-97 0,-84 60 0,-62 47 0,7-3 0,-1-1 0,0-1 0,0-1 0,-2 0 0,1-1 0,20-30 0,-72 70 0,19-14 0,-78 47 0,64-40 0,1 1 0,0 1 0,1 2 0,-41 40 0,30-30 0,34-28 0,1 1 0,-1 0 0,1 0 0,1 0 0,-1 0 0,0 1 0,-4 6 0,9-9 0,0-1 0,0 0 0,1 0 0,-1 0 0,0 1 0,1-1 0,-1 0 0,1 1 0,0-1 0,0 0 0,0 1 0,0-1 0,0 0 0,0 1 0,1-1 0,-1 0 0,1 1 0,-1-1 0,1 0 0,0 0 0,0 0 0,0 1 0,0-1 0,1 0 0,-1 0 0,0-1 0,1 1 0,2 2 0,16 18 0,2-1 0,1-2 0,0 0 0,1-1 0,1-1 0,27 13 0,21 15 0,242 138-945,-296-173 525,1 1-6406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6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916 70 24575,'0'-1'0,"-1"0"0,1 0 0,-1 0 0,0 0 0,1 0 0,-1 0 0,0 0 0,0 0 0,0 0 0,1 0 0,-1 0 0,0 1 0,0-1 0,0 0 0,0 1 0,-1-1 0,1 0 0,0 1 0,0-1 0,0 1 0,-2-1 0,-33-10 0,29 9 0,-31-8 0,1 1 0,-78-9 0,96 17 0,0 1 0,0 1 0,0 0 0,0 1 0,1 1 0,-1 1 0,1 0 0,-21 9 0,13-3 0,-5 2 0,-59 30 0,81-37 0,1 1 0,-1 0 0,1 0 0,0 1 0,1 0 0,0 0 0,0 1 0,0-1 0,1 2 0,-10 16 0,-27 56 0,-3 6 0,-44 115 0,78-172 0,2 0 0,1 1 0,2 1 0,1-1 0,1 1 0,-1 57 0,6-72 0,1 0 0,0 1 0,1-1 0,1 0 0,0 0 0,11 29 0,-11-39 0,1 0 0,0 1 0,0-1 0,1-1 0,0 1 0,0-1 0,0 0 0,1 0 0,0 0 0,0-1 0,1 0 0,-1 0 0,1 0 0,0-1 0,0 0 0,13 4 0,36 12 0,0-3 0,0-3 0,1-2 0,1-2 0,0-3 0,1-3 0,-1-2 0,69-7 0,-110 4 0,-1-1 0,1-1 0,-1-1 0,0 0 0,0-1 0,22-11 0,83-50 0,-56 27 0,-42 25 0,-1 0 0,-1-1 0,0-2 0,-1 0 0,-1-1 0,-1-1 0,0 0 0,-2-2 0,23-34 0,-33 43 0,-1 1 0,0-1 0,0 0 0,-2 0 0,1-1 0,-2 1 0,3-17 0,0-90 0,-4 102 0,-1 0 0,-1 0 0,0 1 0,-1-1 0,-1 0 0,-1 1 0,0 0 0,-1-1 0,0 2 0,-2-1 0,-12-22 0,-7-6 0,10 14 0,-36-46 0,38 58-124,-1 1 0,0 0 0,-1 1 0,-1 1 0,0 0 0,-1 1-1,-1 1 1,0 1 0,0 1 0,-42-17 0,39 21-6702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7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 24575,'11'166'0,"1"-3"0,-12-89 0,3-11 0,-4 0 0,-2-1 0,-21 116 0,-1-42 0,-6 23 0,20-111 0,2 1 0,-5 82 0,4-46 0,5-51 0,-1 49 0,7 5-1365,-1-68-5461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9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 1271 24575,'-2'-11'0,"0"0"0,-1-1 0,-1 1 0,0 0 0,0 1 0,-1-1 0,-1 1 0,1 0 0,-10-12 0,-7-15 0,-4-12 0,1-1 0,3-1 0,-23-77 0,35 86 0,1 0 0,3-1 0,1 0 0,1-67 0,4 90 0,1-16 0,6-46 0,-6 70 0,2 0 0,0 1 0,0-1 0,1 1 0,0 0 0,1 0 0,12-20 0,2 3 0,68-99 0,-72 108 0,1 1 0,0 1 0,1 0 0,25-19 0,9-10-1365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24575,'1'-4'0,"0"1"0,0 0 0,0-1 0,1 1 0,-1 0 0,1 0 0,0 0 0,0 0 0,0 0 0,0 1 0,0-1 0,1 1 0,4-5 0,37-26 0,-28 28 0,-1 1 0,1 1 0,-1 0 0,1 1 0,0 1 0,0 0 0,0 2 0,28 2 0,30 0 0,43-14 86,30 1-1537,-129 10-5375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24575,'785'0'-1365,"-767"0"-5461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2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1237 24575,'4'2'0,"0"-1"0,0 1 0,0 0 0,0 0 0,0 0 0,-1 1 0,1-1 0,-1 1 0,1 0 0,-1 0 0,0 0 0,3 4 0,4 3 0,132 134 0,-116-117 0,-26-26 0,1-1 0,0 1 0,-1-1 0,1 0 0,-1 1 0,1-1 0,-1 0 0,1 0 0,0 1 0,-1-1 0,1 0 0,0 0 0,-1 0 0,1 0 0,0 0 0,-1 0 0,1 0 0,0 0 0,-1 0 0,1 0 0,0 0 0,-1-1 0,1 1 0,0 0 0,-1 0 0,1-1 0,-1 1 0,1 0 0,-1-1 0,1 1 0,0 0 0,-1-1 0,1 1 0,-1-1 0,0 1 0,1-1 0,-1 1 0,1-1 0,-1 1 0,0-1 0,1 0 0,-1 1 0,0-1 0,0 1 0,1-1 0,-1-1 0,21-43 0,-13 26 0,16-25 0,1 2 0,2 1 0,1 1 0,3 2 0,1 0 0,43-38 0,-22 30 0,3 2 0,0 2 0,107-57 0,-53 43 0,155-56 0,117-13 0,-194 70 0,275-90 0,-373 111 0,-1-3 0,161-96 0,-147 60-1365,-36 14-5461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1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95 24575,'2'1'0,"-1"0"0,1-1 0,0 1 0,-1 0 0,1 0 0,-1 0 0,1 0 0,-1 1 0,0-1 0,1 0 0,-1 1 0,0-1 0,0 1 0,0-1 0,0 1 0,0-1 0,0 1 0,0 0 0,-1-1 0,1 3 0,13 37 0,9 175 0,-17-144 0,15 61 0,-19-123 0,0-1 0,0 1 0,1 0 0,6 14 0,-4-81 0,-8-79 0,6-158 0,-3 288 0,1 1 0,0 0 0,0 0 0,1 0 0,0 0 0,0 0 0,0 0 0,0 1 0,1-1 0,-1 1 0,1-1 0,0 1 0,1 0 0,6-7 0,-2 4 0,0 1 0,0 0 0,0 1 0,1-1 0,0 2 0,0-1 0,12-3 0,5 0 0,-1 1 0,1 1 0,1 1 0,51-2 0,-45 6 0,0-1 0,1 1 0,-1 2 0,59 9 0,-84-8 0,-1 0 0,1 1 0,-1 1 0,1-1 0,-1 1 0,0 0 0,-1 1 0,1 0 0,-1 0 0,1 0 0,-2 1 0,1-1 0,-1 2 0,1-1 0,-2 0 0,1 1 0,-1 0 0,4 8 0,7 16 0,-2 1 0,-1 1 0,7 35 0,6 11 0,-19-58 0,0 1 0,-1 0 0,-2 1 0,0-1 0,0 32 0,-1-8 0,8 46 62,-4-51-776,0 48 1,-6-69-6113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2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24575,'11'19'0,"1"0"0,1-1 0,23 27 0,10 12 0,33 57 0,-5 4 0,-5 3 0,-5 3 0,91 253 0,-145-347 0,-1 0 0,-1 1 0,-1 0 0,3 51 0,-9-73 0,-1 0 0,-1 0 0,1 0 0,-1-1 0,-1 1 0,0 0 0,0-1 0,0 1 0,-1-1 0,-1 0 0,1 0 0,-1 0 0,0 0 0,-1-1 0,0 0 0,0 0 0,-1 0 0,0 0 0,0-1 0,0 0 0,-12 8 0,-7 1 19,-1-1 0,0-1 0,-1-2 0,0-1 0,-36 9 0,-56 23-1498,84-26-5347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8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24575,'0'-3'0,"1"0"0,0 0 0,0-1 0,0 1 0,1 0 0,-1 0 0,1 0 0,0 0 0,-1 0 0,1 1 0,1-1 0,-1 0 0,0 1 0,1 0 0,-1-1 0,1 1 0,3-2 0,2-3 0,1 1 0,1 0 0,19-8 0,-17 9 0,1 1 0,0 0 0,0 1 0,0 1 0,0 0 0,0 1 0,1 0 0,-1 1 0,0 1 0,1 0 0,25 5 0,-14 1 0,0 0 0,-1 2 0,1 1 0,-2 1 0,29 17 0,-34-15 0,0 1 0,-2 1 0,1 0 0,-2 1 0,0 0 0,-1 1 0,-1 1 0,21 37 0,-31-52 0,-1 1 0,0-1 0,0 1 0,-1-1 0,1 1 0,-1 0 0,0 0 0,0 0 0,0 0 0,0 0 0,0 0 0,-1 0 0,0 0 0,0 0 0,0 0 0,-1 0 0,1 0 0,-1 0 0,0 0 0,0 0 0,0 0 0,-1-1 0,-1 6 0,-1-4 0,1 0 0,-1-1 0,0 0 0,0 0 0,-1 0 0,1 0 0,-1 0 0,0-1 0,1 0 0,-2 0 0,1 0 0,0-1 0,0 0 0,-1 0 0,-7 2 0,-77 18 0,-48 16 0,86-28 0,43-9 0,1 1 0,0-1 0,-1 1 0,1 1 0,-11 3 0,17-4 0,-1-1 0,1 1 0,-1 0 0,1-1 0,0 1 0,0 0 0,-1 0 0,1 0 0,1 1 0,-1-1 0,0 1 0,1-1 0,-1 1 0,1-1 0,0 1 0,0 0 0,0-1 0,0 1 0,-1 5 0,-2 19 10,2-1-1,1 1 1,4 53-1,0-10-1412,-3-51-5423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0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25 24575,'0'-1'0,"1"0"0,-1 0 0,0 0 0,1 0 0,-1 0 0,1 1 0,-1-1 0,1 0 0,0 0 0,-1 1 0,1-1 0,0 0 0,-1 1 0,1-1 0,0 1 0,0-1 0,0 1 0,0-1 0,-1 1 0,1 0 0,0-1 0,0 1 0,0 0 0,0 0 0,0-1 0,2 1 0,29-4 0,-27 3 0,22-1 0,0 0 0,0 2 0,47 6 0,-60-4 0,1 1 0,-1 1 0,1 0 0,-1 1 0,0 1 0,-1 0 0,0 0 0,17 12 0,-18-10 0,6 4 0,0 0 0,0 2 0,-1 0 0,-1 0 0,23 27 0,-37-38 0,0 1 0,0-1 0,0 1 0,0-1 0,0 1 0,0 0 0,-1-1 0,0 1 0,0 0 0,0 0 0,0 0 0,-1 0 0,1 0 0,-1 0 0,0 6 0,-1-5 0,-1-1 0,1 1 0,-1-1 0,0 0 0,0 0 0,0 0 0,0 0 0,-1 0 0,0 0 0,0 0 0,0-1 0,0 0 0,0 1 0,-1-1 0,1 0 0,-8 4 0,-1 1 0,-1 0 0,0-1 0,0 0 0,-1-1 0,0-1 0,0 0 0,0-1 0,-23 4 0,-7-2 0,-68 0 0,-18 1 0,126-7 0,-1 1 0,0-1 0,1 1 0,-1 0 0,1 1 0,-1-1 0,1 1 0,-1 0 0,1 0 0,0 0 0,0 1 0,0-1 0,0 1 0,0 0 0,-3 4 0,5-4 0,0 1 0,-1 0 0,2 0 0,-1-1 0,0 2 0,1-1 0,0 0 0,0 0 0,0 0 0,0 1 0,1-1 0,-1 0 0,1 1 0,0-1 0,0 0 0,2 6 0,6 72-1365,-6-59-5461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24575,'0'4'0,"0"5"0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3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24575,'1'-1'0,"-1"0"0,1-1 0,-1 1 0,1 0 0,0 0 0,0 0 0,0 0 0,-1 0 0,1 0 0,0 1 0,0-1 0,0 0 0,0 0 0,1 1 0,-1-1 0,0 0 0,0 1 0,0-1 0,0 1 0,2-1 0,31-10 0,-30 9 0,17-3 0,0 0 0,1 1 0,-1 2 0,1 0 0,0 1 0,27 2 0,-35 0 0,-1 1 0,1 0 0,-1 0 0,0 1 0,0 1 0,0 0 0,0 1 0,-1 0 0,0 1 0,0 1 0,14 9 0,-22-12 0,1 1 0,-1 0 0,0 0 0,-1 0 0,1 0 0,-1 0 0,0 1 0,0 0 0,0-1 0,-1 1 0,0 0 0,0 0 0,-1 0 0,0 1 0,0-1 0,1 11 0,-1 10 0,-2 1 0,-4 39 0,3-56 0,2-5 0,-2 0 0,1-1 0,0 1 0,-1 0 0,0-1 0,0 0 0,-1 0 0,0 1 0,0-1 0,0-1 0,0 1 0,-1 0 0,1-1 0,-1 0 0,-6 5 0,3-3 0,-1 0 0,0-1 0,0 1 0,-1-2 0,0 1 0,0-1 0,0-1 0,-11 4 0,7-2 0,-1 0 0,1 1 0,-18 11 0,-32 14 0,59-30 0,0 0 0,0 0 0,0 1 0,1 0 0,-1 0 0,1 0 0,-1 0 0,1 0 0,0 1 0,-1-1 0,1 1 0,1 0 0,-1 0 0,0 0 0,1 0 0,-4 5 0,4-1 0,0-1 0,0 1 0,0 0 0,1-1 0,0 1 0,0 0 0,0 0 0,2 13 0,1 29 0,16 86 0,-15-109-682,0 52-1,-3-59-6143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1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24575,'68'-2'0,"-44"0"0,0 1 0,-1 1 0,1 1 0,0 1 0,-1 1 0,1 1 0,38 12 0,-53-13 0,-1 1 0,1 0 0,-1 0 0,0 0 0,0 1 0,0 1 0,13 11 0,-18-12 0,0-1 0,0 1 0,0-1 0,0 1 0,-1 0 0,0 0 0,0 0 0,0 0 0,0 1 0,-1-1 0,0 0 0,0 1 0,-1-1 0,1 1 0,-1 5 0,0-5 0,1 0 0,-1 0 0,-1 0 0,1 0 0,-1 0 0,0 0 0,0 0 0,-1 0 0,0 0 0,0 0 0,0 0 0,-1-1 0,1 1 0,-2-1 0,1 0 0,0 0 0,-1 0 0,0 0 0,0-1 0,0 1 0,-1-1 0,0 0 0,1 0 0,-1-1 0,-1 1 0,1-1 0,0 0 0,-8 2 0,0 1 0,-1 0 0,-1-1 0,1 0 0,-1-2 0,0 1 0,1-2 0,-1 0 0,-1-1 0,1 0 0,-19-2 0,16 3 0,31 4 0,29 4 0,12-4 0,88 20 0,-116-20 0,-3-1 0,-1 0 0,0 1 0,0 1 0,-1 1 0,0 1 0,-1 1 0,0 1 0,30 22 0,-33-20 0,-7-5 0,0-1 0,-1 1 0,0 0 0,0 1 0,-1 0 0,9 14 0,-15-20 0,-1 0 0,0 0 0,1 0 0,-1 0 0,-1 0 0,1 0 0,0 0 0,-1 1 0,1-1 0,-1 0 0,0 0 0,0 1 0,0-1 0,-1 0 0,1 0 0,-1 0 0,0 1 0,0-1 0,0 0 0,0 0 0,0 0 0,0 0 0,-1 0 0,0-1 0,0 1 0,1 0 0,-2-1 0,1 1 0,-3 2 0,-4 3 0,0-1 0,-1 0 0,0 0 0,0-1 0,0-1 0,-1 1 0,0-1 0,0-1 0,0 0 0,0-1 0,-1 0 0,1-1 0,-14 1 0,-237 0 63,136-5-1491,103 2-5398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5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4 109 24575,'-1'67'0,"-1"-38"0,1 0 0,2 0 0,1 0 0,1-1 0,9 37 0,-8-72 0,3-26 0,5-39 0,-11 57 0,1 1 0,1-1 0,0 1 0,1-1 0,1 1 0,11-25 0,-13 34 0,0 0 0,0 1 0,1 0 0,-1 0 0,1 0 0,0 0 0,0 0 0,0 1 0,0 0 0,1 0 0,-1 0 0,1 0 0,0 1 0,0 0 0,0 0 0,0 0 0,0 0 0,0 1 0,1 0 0,-1 0 0,0 0 0,8 1 0,-8-1 0,0 1 0,0 0 0,1 0 0,-1 1 0,0-1 0,0 1 0,0 0 0,1 0 0,-1 1 0,0 0 0,-1 0 0,1 0 0,6 4 0,-6-2 0,1 1 0,-1 0 0,0 0 0,0 0 0,-1 1 0,1 0 0,-1 0 0,-1 0 0,5 9 0,3 6 0,11 20 0,18 49 0,-34-76 0,-2 0 0,0 1 0,0-1 0,-2 1 0,0 0 0,0 0 0,-2 24 0,1-120 0,-2 49 0,1 1 0,1 0 0,2-1 0,8-32 0,-9 55 0,1 0 0,0 0 0,0 0 0,1 0 0,0 0 0,1 1 0,-1 0 0,2 0 0,-1 0 0,1 1 0,1-1 0,-1 2 0,1-1 0,0 1 0,1 0 0,-1 0 0,1 1 0,12-7 0,-8 6 0,0 0 0,1 1 0,-1 1 0,1 0 0,0 1 0,0 0 0,0 0 0,1 2 0,-1 0 0,19 1 0,-24 0 0,-1 1 0,1 0 0,0 1 0,-1 0 0,1 0 0,-1 1 0,0 0 0,0 0 0,0 1 0,0 0 0,-1 0 0,1 0 0,-1 1 0,0 0 0,0 0 0,-1 1 0,0-1 0,0 1 0,6 9 0,-4-2 0,-2 0 0,1 1 0,-2-1 0,0 1 0,0 0 0,2 21 0,1 3 0,-1-9-682,5 60-1,-10-67-6143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6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39 24575,'-22'-1'0,"9"1"0,0 0 0,0 0 0,0 1 0,-23 5 0,32-5 0,0 1 0,1-1 0,0 0 0,-1 1 0,1 0 0,0 0 0,0 0 0,0 0 0,0 0 0,0 1 0,0-1 0,1 1 0,-1 0 0,1-1 0,-1 1 0,1 1 0,0-1 0,1 0 0,-1 0 0,0 1 0,-1 5 0,-5 17 0,1 0 0,2 0 0,0 0 0,2 1 0,0-1 0,2 1 0,3 36 0,-1-59 0,-1-1 0,1 0 0,0 0 0,0 0 0,0 0 0,0 0 0,0 0 0,1 0 0,0 0 0,-1-1 0,1 1 0,0-1 0,0 1 0,0-1 0,1 0 0,-1 1 0,0-1 0,1 0 0,0-1 0,-1 1 0,1 0 0,0-1 0,0 1 0,0-1 0,0 0 0,0 0 0,0 0 0,0-1 0,5 1 0,10 2 0,1-1 0,-1-1 0,1-1 0,18-3 0,-5 2 0,-15 1 0,1-1 0,-1-1 0,0 0 0,-1-1 0,33-10 0,-44 12 0,0-1 0,-1 0 0,1-1 0,-1 1 0,0-1 0,0 1 0,0-1 0,0-1 0,0 1 0,-1 0 0,1-1 0,-1 0 0,0 0 0,0 0 0,0 0 0,-1 0 0,1-1 0,-1 1 0,0-1 0,-1 0 0,1 1 0,-1-1 0,0 0 0,0 0 0,1-7 0,-2 2 0,0-1 0,-1 1 0,0-1 0,-1 1 0,0-1 0,0 1 0,-1 0 0,0 0 0,-1 0 0,0 0 0,-1 1 0,-10-16 0,5 9 0,-1 1 0,-1 1 0,0 0 0,-1 1 0,0 0 0,-25-17 0,-12 4-1365,33 19-5461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8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140 713 24575,'0'-2'0,"0"0"0,0 0 0,-1 1 0,1-1 0,0 0 0,-1 0 0,0 0 0,0 0 0,1 0 0,-1 1 0,0-1 0,0 0 0,-1 1 0,1-1 0,0 1 0,0-1 0,-1 1 0,1 0 0,-1-1 0,1 1 0,-1 0 0,0 0 0,0 0 0,1 0 0,-1 0 0,0 1 0,0-1 0,0 0 0,0 1 0,0-1 0,1 1 0,-1 0 0,0 0 0,0 0 0,0 0 0,-2 0 0,1 0 0,1 0 0,-1 0 0,0 0 0,1 1 0,-1-1 0,1 1 0,-1-1 0,1 1 0,-1 0 0,1 0 0,0 0 0,0 0 0,-1 1 0,1-1 0,0 0 0,0 1 0,0 0 0,0-1 0,0 1 0,1 0 0,-1 0 0,0 0 0,1 0 0,0 0 0,-1 1 0,1-1 0,0 0 0,-1 5 0,-10 45 0,-3 53 0,13-88 0,1 0 0,1 0 0,1 0 0,0 0 0,1 0 0,1 0 0,6 21 0,-8-35 0,1 0 0,0 1 0,-1-2 0,1 1 0,0 0 0,1 0 0,-1-1 0,0 1 0,1-1 0,-1 1 0,1-1 0,0 0 0,0 0 0,0-1 0,0 1 0,0 0 0,0-1 0,0 0 0,0 0 0,4 1 0,11 3 0,0-2 0,33 3 0,-3 1 0,-44-6 0,0 0 0,0-1 0,0 1 0,0 0 0,0-1 0,0 0 0,0 0 0,0 0 0,0-1 0,0 1 0,0-1 0,0 0 0,0 0 0,0 0 0,0-1 0,0 0 0,4-2 0,-4 0 0,0 1 0,0-1 0,-1 0 0,1-1 0,-1 1 0,0 0 0,-1-1 0,1 0 0,-1 1 0,0-1 0,0 0 0,3-11 0,1-11 0,0 0 0,-2 0 0,-1-1 0,-1 1 0,-1-1 0,-6-49 0,-35-169 0,31 201 0,-50-184 0,17 65 37,25 91-1439,13 55-5424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3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24575,'28'0'0,"-1"0"0,0 1 0,0 2 0,0 1 0,0 1 0,-1 1 0,1 2 0,-2 0 0,33 15 0,-20-4 0,-20-12 0,-1 1 0,0 1 0,0 1 0,-1 0 0,0 1 0,-1 0 0,27 27 0,-13-5 0,-18-22 0,-2-1 0,1 1 0,-2 1 0,1 0 0,11 23 0,-19-31 0,1 1 0,-1-1 0,0 1 0,0-1 0,0 1 0,-1 0 0,1-1 0,-1 1 0,0 0 0,-1-1 0,1 1 0,-1-1 0,0 1 0,0 0 0,0-1 0,-1 1 0,0-1 0,1 0 0,-2 0 0,1 1 0,0-1 0,-5 5 0,4-4 0,-1-1 0,0 0 0,0 1 0,0-1 0,0 0 0,-1-1 0,1 1 0,-1-1 0,0 0 0,0 0 0,0-1 0,0 1 0,-1-1 0,1 0 0,-1 0 0,-8 1 0,-5-1 0,-1 0 0,0-1 0,-30-3 0,30 0 0,0 2 0,-37 4 0,57-4 0,0 0 0,0 0 0,0 0 0,0 0 0,0 0 0,0 0 0,0 0 0,0 1 0,1-1 0,-1 0 0,0 0 0,0 0 0,0 0 0,0 0 0,0 1 0,0-1 0,0 0 0,0 0 0,0 0 0,0 0 0,0 0 0,0 1 0,0-1 0,0 0 0,0 0 0,0 0 0,-1 0 0,1 0 0,0 1 0,0-1 0,0 0 0,0 0 0,0 0 0,0 0 0,0 0 0,0 0 0,0 1 0,0-1 0,-1 0 0,1 0 0,0 0 0,0 0 0,0 0 0,0 0 0,0 0 0,0 0 0,-1 0 0,1 0 0,0 0 0,0 0 0,0 0 0,0 0 0,0 0 0,-1 0 0,1 0 0,0 0 0,0 0 0,0 0 0,0 0 0,0 0 0,-1 0 0,1 0 0,0 0 0,20 8 0,38 8 0,-49-14 0,4 0 0,-1 1 0,1 1 0,-1 0 0,0 1 0,0 0 0,0 1 0,-1 0 0,0 1 0,0 0 0,-1 1 0,0 0 0,0 0 0,-1 1 0,0 1 0,0 0 0,-1 0 0,0 0 0,6 12 0,-3-5 0,-1-1 0,-1 1 0,-1 1 0,0 0 0,-1 0 0,-1 0 0,-1 1 0,0 0 0,-1 0 0,-1 0 0,0 35 0,-3-44 0,0 0 0,-1 0 0,0 0 0,0 0 0,-1-1 0,-1 1 0,-5 14 0,5-18 0,0-1 0,0 0 0,-1 1 0,0-2 0,0 1 0,0 0 0,0-1 0,-1 0 0,0 0 0,0 0 0,0 0 0,0-1 0,-7 4 0,-16 8 0,10-4 0,0-1 0,0-1 0,-1-1 0,-1 0 0,-24 5 0,19-6-1365,5-1-5461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4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24575,'2'26'0,"1"1"0,1-1 0,1 0 0,13 38 0,-8-32 0,-2 1 0,5 38 0,-7-15 0,24 169 0,-22-162 0,-1 1 0,-4 0 0,-6 84 0,0-24 0,3-113-115,4 39-1135,1-36-5576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24575,'43'-49'0,"-34"37"0,1 0 0,0 1 0,1 0 0,0 1 0,19-13 0,-10 9 0,-4 3 0,0 0 0,1 2 0,26-12 0,-38 19 0,0 0 0,-1 1 0,1 0 0,0-1 0,0 2 0,0-1 0,0 1 0,0-1 0,0 1 0,-1 1 0,1-1 0,0 1 0,0 0 0,0 0 0,0 0 0,-1 0 0,1 1 0,8 4 0,19 15 0,-1 2 0,-1 0 0,-2 2 0,0 1 0,34 43 0,-35-35 0,-1 1 0,-2 0 0,-2 2 0,21 47 0,-33-58 0,-1-1 0,-1 2 0,-1-1 0,-2 1 0,0 0 0,-2 0 0,-1 0 0,-1 1 0,-1-1 0,-2 0 0,-1 1 0,-1-1 0,-7 27 0,5-38 0,-1 0 0,0-1 0,-1 0 0,-1 0 0,0-1 0,-1 0 0,-1-1 0,0 0 0,-1-1 0,0 0 0,-17 13 0,26-23 0,0 1 0,-1 0 0,0-1 0,1 0 0,-1 0 0,0 0 0,0 0 0,0 0 0,-1-1 0,1 0 0,0 0 0,0 0 0,-1-1 0,1 1 0,-1-1 0,1 0 0,0 0 0,-1 0 0,1-1 0,0 0 0,-1 0 0,1 0 0,0 0 0,0 0 0,0-1 0,0 0 0,0 0 0,0 0 0,0 0 0,1-1 0,-1 0 0,1 1 0,-1-1 0,-4-6 0,1 0 0,-1 0 0,2 0 0,-1 0 0,2-1 0,-1 1 0,1-1 0,0-1 0,1 1 0,1-1 0,-1 0 0,2 0 0,-3-17 0,3 12 0,0-1 0,1 1 0,1 0 0,0-1 0,1 1 0,1-1 0,1 1 0,7-24 0,-8 37 0,0 0 0,0 0 0,1 1 0,-1-1 0,1 1 0,0-1 0,0 1 0,0 0 0,0 0 0,0 1 0,0-1 0,0 0 0,0 1 0,1 0 0,-1 0 0,1 0 0,-1 0 0,1 0 0,-1 1 0,1 0 0,0 0 0,3 0 0,0-1 0,0 1 0,-1 1 0,1-1 0,0 1 0,0 0 0,0 0 0,-1 1 0,1 0 0,-1 0 0,0 1 0,7 3 0,38 32 0,-2 2 0,47 49 0,34 28 0,-101-92-1365,-4-2-5461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7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36 309 24575,'-10'-79'0,"1"15"0,1 10 0,5 43 0,1-1 0,0 0 0,1 0 0,0 0 0,2-19 0,0 30 0,-1-1 0,1 1 0,-1 0 0,1 0 0,-1 0 0,1 0 0,0 0 0,0 0 0,0 0 0,0 0 0,-1 0 0,1 0 0,1 0 0,-1 0 0,0 0 0,0 1 0,0-1 0,0 1 0,0-1 0,1 0 0,-1 1 0,0 0 0,0-1 0,1 1 0,-1 0 0,0 0 0,1 0 0,-1 0 0,0 0 0,3 0 0,51 5 0,-36-2 0,103 7 0,-46-6 0,0 4 0,-1 2 0,125 36 0,-196-45 0,-1 0 0,0 1 0,0-1 0,0 1 0,0 0 0,0 0 0,0 1 0,-1-1 0,1 0 0,-1 1 0,1-1 0,-1 1 0,0 0 0,0 0 0,0 0 0,0 0 0,-1 0 0,1 0 0,-1 1 0,0-1 0,0 0 0,0 1 0,0-1 0,0 5 0,0 9 0,0 0 0,0 1 0,-5 31 0,1-12 0,-17 344 0,19-369 0,-5 65 0,-21 101 0,13-97-1365,12-60-5461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8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24575,'3'0'0,"6"-3"0,5-2 0,7 0 0,4 1 0,6 1 0,4 2 0,-3-4 0,-3-1 0,-3 1 0,-2 2 0,-2 0 0,0 2 0,0 0 0,-1 1 0,1 0 0,-4 0-8191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24575,'4'0'0,"5"0"0,4 0 0,5 0 0,2 0 0,2 0 0,1 0 0,4 0 0,1 0 0,0 0 0,-1 0 0,-2 0 0,0 0 0,-2 0 0,-4 3 0,-6 3-8191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24575,'379'0'-1365,"-351"0"-5461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24575,'-2'126'0,"4"139"0,2-237 0,0 0 0,10 32 0,-7-35 0,-2 1 0,5 45 0,-2 11 0,35 155 0,-42-230 0,9 33-1365,0-10-5461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24575,'11'-6'0,"-1"0"0,1 1 0,0 1 0,0-1 0,0 2 0,1 0 0,-1 0 0,1 1 0,13-1 0,-16 1 0,1 1 0,-1 0 0,1 0 0,-1 1 0,1 1 0,-1-1 0,1 2 0,-1-1 0,1 1 0,-1 1 0,0 0 0,0 0 0,0 0 0,0 1 0,-1 1 0,0-1 0,1 2 0,-2-1 0,1 1 0,-1 0 0,14 14 0,3 6 0,-11-14 0,-1 1 0,0 1 0,-1-1 0,0 2 0,-1 0 0,-1 0 0,0 1 0,6 16 0,-14-30 0,-1 0 0,0 0 0,1 0 0,-1 0 0,0 0 0,0 0 0,0 0 0,0 0 0,0 0 0,0 0 0,-1 0 0,1 0 0,-1 0 0,1-1 0,-1 1 0,0 0 0,0 0 0,0 0 0,0-1 0,-2 3 0,0 0 0,0-1 0,0 1 0,-1-1 0,1 0 0,-1-1 0,0 1 0,0-1 0,-7 4 0,-8 1 0,0 0 0,-1-1 0,-23 4 0,31-7 0,0 2 0,14 1 0,29 7 0,52 6 0,96 11 0,-176-29 0,-1-1 0,0 1 0,0 0 0,1 0 0,-1 0 0,0 0 0,0 0 0,0 0 0,0 0 0,0 1 0,0-1 0,0 1 0,-1-1 0,1 1 0,-1 0 0,1 0 0,-1 0 0,1 0 0,-1 0 0,2 3 0,-1 0 0,-1 0 0,1 0 0,-1 1 0,0-1 0,0 1 0,0-1 0,-1 0 0,0 11 0,0-6 0,-1-1 0,0 1 0,-1-1 0,0 1 0,-1-1 0,0 0 0,0 0 0,-1 0 0,0 0 0,-7 10 0,5-12 7,-1 1 0,-1-1 0,1 0-1,-1-1 1,-1 0 0,1 0 0,-19 9-1,-71 26-326,54-25-779,27-9-5727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17 24575,'-70'-9'0,"58"7"0,0-1 0,0 2 0,0 0 0,0 0 0,-22 2 0,31 0 0,-1 0 0,0 0 0,0 0 0,1 1 0,-1-1 0,1 1 0,-1 0 0,1 0 0,0 0 0,0 0 0,0 0 0,0 1 0,0-1 0,0 1 0,1 0 0,-1 0 0,1 0 0,0 0 0,0 1 0,0-1 0,0 0 0,-2 7 0,-3 7 0,1 0 0,0 1 0,-5 32 0,10-44 0,0 1 0,0-1 0,1 0 0,0 1 0,0-1 0,1 1 0,0-1 0,0 0 0,0 0 0,1 0 0,0 1 0,0-2 0,0 1 0,5 8 0,-2-7 0,0-1 0,0 1 0,1-1 0,-1 0 0,1-1 0,1 1 0,-1-1 0,1 0 0,0-1 0,0 0 0,0 0 0,1 0 0,-1-1 0,13 4 0,-5-4 0,0 1 0,1-2 0,-1 0 0,0-1 0,1-1 0,28-2 0,-40 2 0,-1-1 0,0 1 0,0-1 0,0 0 0,0 0 0,0 0 0,0-1 0,0 1 0,0-1 0,0 1 0,-1-1 0,1 0 0,-1 0 0,1 0 0,-1 0 0,4-5 0,-2 2 0,-1 0 0,1-1 0,-1 0 0,0 0 0,-1 0 0,1 0 0,2-11 0,0-8 0,-1 0 0,-1 0 0,-1-32 0,-2 50 0,0-3 0,-1 0 0,1 0 0,-2 0 0,-3-14 0,5 20 0,-1 1 0,-1-1 0,1 0 0,-1 1 0,1-1 0,-1 1 0,0-1 0,0 1 0,0 0 0,-1 0 0,1 0 0,-1 0 0,0 1 0,-3-4 0,6 6 0,0-1 0,-1 1 0,1 0 0,0 0 0,0-1 0,-1 1 0,1 0 0,0 0 0,0 0 0,-1-1 0,1 1 0,0 0 0,-1 0 0,1 0 0,0 0 0,-1 0 0,1 0 0,0-1 0,-1 1 0,1 0 0,0 0 0,-1 0 0,1 0 0,0 0 0,-1 0 0,1 0 0,0 1 0,-1-1 0,1 0 0,0 0 0,-1 0 0,1 0 0,0 0 0,-1 0 0,1 1 0,0-1 0,-1 0 0,1 0 0,0 0 0,0 1 0,-1-1 0,1 0 0,0 0 0,0 1 0,0-1 0,-1 0 0,1 1 0,0 23 0,13 23 0,25 35 0,-28-63 0,-1 0 0,0 1 0,8 30 0,28 112 0,-19 0 0,-18-96 0,-2-24 0,1 50 0,-6-65-455,1 1 0,7 28 0,-5-35-6371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24575,'-2'129'0,"5"139"0,-3-264 0,0-1 0,1 0 0,-1 0 0,1 0 0,0 1 0,0-1 0,1 0 0,-1 0 0,0 0 0,1 0 0,0-1 0,0 1 0,0 0 0,0-1 0,0 1 0,0-1 0,1 0 0,-1 1 0,1-1 0,-1-1 0,1 1 0,0 0 0,0 0 0,0-1 0,0 0 0,0 0 0,0 0 0,0 0 0,1 0 0,3 0 0,11 2 0,0-2 0,1 0 0,-1-1 0,26-3 0,-6 1 0,207 2-1365,-226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3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24575,'3'179'0,"-6"190"0,-8-270 0,0 50 0,11 103-1365,0-233-5461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8334 24575,'0'492'0,"0"-489"0,0 1 0,-1 0 0,1-1 0,1 1 0,-1-1 0,0 1 0,1-1 0,0 1 0,0-1 0,0 1 0,0-1 0,0 0 0,1 0 0,-1 1 0,1-1 0,0 0 0,0 0 0,0-1 0,0 1 0,1 0 0,-1-1 0,1 1 0,0-1 0,-1 0 0,1 0 0,0 0 0,0 0 0,1 0 0,-1-1 0,0 1 0,0-1 0,1 0 0,-1 0 0,1 0 0,-1-1 0,8 1 0,100 13 0,2-5 0,175-9 0,-117-3 0,1058 3 0,-983 12 0,-18 1 0,1700-11 0,-943-5 0,-658 14 0,10 1 0,2111-13 0,-2066 14 0,20-1 0,471 41 0,-99-34 0,-510-22 0,-39 5 0,25 0 0,294-33 0,-346 8 0,208 2 0,-83 7 0,-214 8 0,463 1 0,-308 7 0,-173-2 0,328 9 0,-414-8 0,1-1 0,-1 0 0,0 0 0,1 0 0,-1-1 0,0 0 0,0 0 0,1 0 0,-1 0 0,6-3 0,-9 2 0,1 0 0,-1 1 0,1-1 0,-1 0 0,0 0 0,0 0 0,0 0 0,0-1 0,0 1 0,0 0 0,-1-1 0,1 1 0,-1-1 0,0 0 0,0 1 0,0-1 0,0 0 0,0 0 0,1-5 0,2-31 0,-1 0 0,-1-1 0,-8-72 0,1 17 0,5-313 0,-3-92 0,-7 331 0,-3-107 0,14-372 0,-13 501 0,-1-3 0,13-2474 0,1 1166 0,12 1310 0,-1 1 0,-14 19 0,4-102 0,8 152 0,-5 48 0,2-49 0,11-287 0,-10 238 0,-8-128 0,-3 95 0,3 155 0,0 1 0,0 1 0,0-1 0,0 1 0,0-1 0,1 1 0,0-1 0,0 1 0,3-8 0,-3 10 0,1 0 0,-1 0 0,1 0 0,0 0 0,0 0 0,0 1 0,0-1 0,0 1 0,0 0 0,1-1 0,-1 1 0,0 0 0,1 0 0,-1 0 0,0 1 0,1-1 0,-1 0 0,6 1 0,62-10 0,0 4 0,119 5 0,-105 2 0,727 4 0,-661-18 0,3 1 0,5 15 0,176-6 0,-331 3 0,0 0 0,0 0 0,0 0 0,0-1 0,0 1 0,0-1 0,-1 0 0,1 0 0,0 0 0,0 0 0,-1-1 0,1 1 0,0-1 0,-1 1 0,0-1 0,1 0 0,-1 0 0,2-3 0,-3 4 0,0-1 0,-1 0 0,1 0 0,-1 1 0,1-1 0,-1 0 0,0 0 0,0 0 0,0 1 0,0-1 0,0 0 0,0 0 0,-1 0 0,1 0 0,-1 1 0,1-1 0,-1 0 0,1 1 0,-1-1 0,0 0 0,0 1 0,0-1 0,0 1 0,0-1 0,0 1 0,0-1 0,-1 1 0,1 0 0,0 0 0,-3-2 0,-76-65 0,65 57 0,-1-1 0,2-1 0,-1 0 0,2-1 0,0 0 0,0-1 0,2-1 0,-13-20 0,14 19 0,7 12 0,0 1 0,0-1 0,0 1 0,1-1 0,0 0 0,0 0 0,0 0 0,1 0 0,-2-7 0,3 11 0,1 1 0,-1-1 0,1 1 0,-1 0 0,1 0 0,-1-1 0,1 1 0,-1 0 0,1 0 0,-1-1 0,1 1 0,-1 0 0,1 0 0,0 0 0,-1 0 0,1 0 0,-1 0 0,1 0 0,0 0 0,-1 0 0,1 0 0,-1 0 0,1 0 0,-1 0 0,1 1 0,-1-1 0,1 0 0,0 0 0,-1 1 0,1-1 0,-1 0 0,0 1 0,1-1 0,-1 0 0,1 1 0,21 12 0,-10-5 0,0 1 0,0 1 0,-1 0 0,0 0 0,-1 1 0,0 1 0,-1-1 0,0 2 0,-1-1 0,0 1 0,-1 0 0,-1 1 0,9 24 0,-4-9 0,-7-20 0,0 0 0,-1 1 0,0-1 0,-1 1 0,2 11 0,-4-17 0,0 0 0,0-1 0,-1 1 0,1 0 0,-1 0 0,0-1 0,0 1 0,0 0 0,0-1 0,-1 0 0,1 1 0,-1-1 0,0 0 0,0 1 0,0-1 0,0 0 0,-5 4 0,-6 5 0,-1 0 0,0-1 0,0-1 0,-1-1 0,0 0 0,-1 0 0,-20 7 0,-2 2 0,31-14 0,1 0 0,0 0 0,1 0 0,-1 1 0,-5 6 0,-29 21 0,7-18 0,27-12 0,0 0 0,0 0 0,0 1 0,0 0 0,1 0 0,-1 0 0,1 1 0,-10 8 0,15-12 0,0 0 0,0 1 0,0-1 0,0 1 0,0-1 0,0 0 0,0 1 0,0-1 0,0 1 0,0-1 0,0 0 0,0 1 0,0-1 0,0 1 0,0-1 0,0 0 0,1 1 0,-1-1 0,0 0 0,0 1 0,0-1 0,1 0 0,-1 1 0,0-1 0,0 0 0,1 1 0,-1-1 0,0 0 0,1 0 0,-1 1 0,0-1 0,1 0 0,-1 0 0,0 0 0,1 1 0,-1-1 0,1 0 0,-1 0 0,0 0 0,1 0 0,-1 0 0,1 0 0,-1 0 0,0 0 0,1 0 0,-1 0 0,1 0 0,-1 0 0,0 0 0,1 0 0,-1 0 0,1-1 0,-1 1 0,27 0 0,-19-2 0,0-1 0,-1 0 0,1 0 0,0 0 0,-1-1 0,0 0 0,0 0 0,0-1 0,11-10 0,52-60 0,-33 34 0,-29 32 0,0 1 0,0-1 0,-1 1 0,1-1 0,-2-1 0,8-12 0,-12 18 0,-1 0 0,0 0 0,0 0 0,0 0 0,0 0 0,0 0 0,-1 0 0,0-1 0,0 1 0,0 0 0,0 0 0,-1 0 0,1 0 0,-1 0 0,0 0 0,-1 0 0,1 0 0,-3-6 0,2 6 0,-21-48 0,-50-84 0,60 111 0,12 21 0,0-1 0,-1 1 0,0 0 0,0 0 0,0 0 0,-1 0 0,1 0 0,-1 1 0,0-1 0,0 1 0,0 0 0,0 0 0,-7-5 0,9 8 0,0 1 0,1-1 0,-1 1 0,0-1 0,0 1 0,0-1 0,0 1 0,1 0 0,-1-1 0,0 1 0,1 0 0,-1-1 0,0 1 0,1 0 0,-1 0 0,1 0 0,-1 0 0,1 0 0,0 0 0,-1-1 0,1 1 0,0 0 0,-1 0 0,1 0 0,0 0 0,0 0 0,0 0 0,0 0 0,0 2 0,-3 38 0,3-38 0,2 192 0,-4 69 0,-3-245 0,-2-33 0,-1-33 0,7 14 0,1 1 0,2-1 0,11-52 0,-12 73 0,3-70 0,-5 66 0,1-1 0,1 1 0,6-32 0,-7 48 0,0-1 0,0 1 0,0-1 0,0 1 0,0 0 0,0-1 0,0 1 0,0-1 0,0 1 0,0 0 0,0-1 0,1 1 0,-1 0 0,0-1 0,0 1 0,0 0 0,1-1 0,-1 1 0,0 0 0,0-1 0,1 1 0,-1 0 0,0-1 0,0 1 0,1 0 0,-1 0 0,1 0 0,-1-1 0,0 1 0,1 0 0,-1 0 0,0 0 0,1 0 0,-1 0 0,1 0 0,-1-1 0,10 14 0,4 25 0,20 191 0,-35-493 0,1 441-1365,0-156-5461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7:4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2261 119 24575,'-48'0'0,"-16"1"0,-1-2 0,1-4 0,-81-15 0,94 12 0,-1 1 0,-98 2 0,-52-6 0,129 4 0,-84 3 0,-10 0 0,34-15 0,8 0 0,-10 9 0,-214 13 0,340-1 0,0-1 0,0 2 0,1-1 0,-1 1 0,1 0 0,0 1 0,-1 0 0,2 1 0,-1-1 0,1 1 0,-1 1 0,1-1 0,1 1 0,-1 1 0,1-1 0,-9 12 0,-7 13 0,1 0 0,-27 54 0,40-69 0,-1 6 0,1 2 0,2-1 0,0 1 0,1 0 0,2 0 0,0 1 0,1 34 0,3 311 0,0-359 0,1 1 0,0-1 0,1 0 0,0 0 0,0-1 0,1 1 0,1-1 0,0 1 0,0-1 0,1-1 0,9 13 0,1-3 0,1 0 0,1-1 0,0-1 0,21 16 0,13 10 0,-38-29 0,2-1 0,0 0 0,0-1 0,1-1 0,34 17 0,-11-14 0,44 11 0,11 3 0,-66-19 0,-1-1 0,1-2 0,1-1 0,33 2 0,117-5 0,8 1 0,-38 21 0,-84-16 0,-6 0 0,71 0 0,-101-7 0,51 9 0,-50-5 0,45 1 0,53 5 0,-89-6 0,60 0 0,-85-6 0,0 0 0,0-1 0,0 0 0,0-1 0,-1-1 0,0 0 0,25-12 0,12-7 0,-25 12 0,0 0 0,0-2 0,-2-1 0,1-1 0,-2-1 0,22-19 0,-36 25 0,-1-1 0,0 0 0,-1-1 0,0 1 0,5-14 0,22-34 0,-24 46 0,-2 0 0,1-1 0,-1 0 0,-1 0 0,-1-1 0,0 0 0,-1 0 0,4-18 0,3-18 0,-3 17 0,-1-1 0,-3-1 0,4-62 0,-11-402 0,2 494 0,0 1 0,0-1 0,-1 1 0,1-1 0,-1 1 0,-1-1 0,1 1 0,-1 0 0,0-1 0,0 1 0,0 0 0,-1 0 0,0 1 0,0-1 0,0 0 0,0 1 0,-7-6 0,4 5 0,0 0 0,-1 0 0,0 1 0,0 0 0,0 1 0,-1-1 0,1 1 0,-1 1 0,0 0 0,0 0 0,-10-2 0,-73-7-455,-1 3 0,-96 5 0,152 3-6371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9:0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24575,'-2'1'0,"0"0"0,1-1 0,-1 1 0,1 0 0,-1 0 0,1 0 0,-1 0 0,1 0 0,0 0 0,-1 0 0,1 1 0,0-1 0,0 0 0,0 1 0,0-1 0,0 1 0,0-1 0,0 1 0,1-1 0,-1 1 0,0-1 0,0 4 0,-13 44 0,13-44 0,-12 74 0,3 1 0,4-1 0,6 121 0,1-112 0,-1-59 0,2 0 0,0 1 0,13 54 0,-10-67 0,1 1 0,1-1 0,0 0 0,1 0 0,1-1 0,1 0 0,17 22 0,86 95 0,32 39 0,-126-140 0,-1 0 0,-1 0 0,-2 2 0,16 51 0,-2-8 0,-21-54 0,-1 1 0,-1-1 0,-1 1 0,-1 0 0,1 42 0,-9 121 0,3-170 0,-2 4 0,-1-1 0,-1 1 0,0-1 0,-2 1 0,0-2 0,-2 1 0,-19 33 0,16-31 0,1 1 0,1-1 0,1 2 0,-12 46 0,5 38 0,-4 150 0,20 110 0,3-150 0,-3-172 0,-10 318 0,4-302 0,-3 0 0,-2-1 0,-36 110 0,17-83 0,3 2 0,5 1 0,3 1 0,-12 178 0,31-251 0,1-1 0,1 0 0,1 0 0,1 0 0,0 0 0,1 0 0,14 32 0,7 4 0,34 54 0,-26-50 0,43 73 0,44 81 0,-96-162 0,-2 0 0,21 72 0,-36-96 0,-2-1 0,-1 1 0,-1 0 0,-1 0 0,-1 0 0,-2 1 0,0-1 0,-2 0 0,-1 0 0,-1 0 0,-1 0 0,-1-1 0,-2 1 0,-12 29 0,-24 41 0,5 2 0,-49 184 0,60-116 0,7 0 0,0 309 0,22-393 0,-4 0 0,-4 0 0,-25 122 0,-9-46 0,14-64 0,-21 151 0,19 135 0,29-297 0,3 0 0,23 132 0,-9-99 0,5 147 0,-19 117 0,-3-358 0,-11 132 0,0-21 0,8-98 0,-2 0 0,-12 52 0,7-46 0,-4 49 0,-17 104 0,17-126 0,-7 92 0,17 106 0,4-132 0,-22 183 0,16-278 0,-14 138 0,19-157 0,1 0 0,2 0 0,0-1 0,0 1 0,2 0 0,12 37 0,44 78 0,14 38 0,-58-127 0,3-1 0,1 0 0,3-2 0,35 52 0,-47-80 0,-1 1 0,-1 1 0,0-1 0,-1 1 0,0 1 0,-2 0 0,0 0 0,-1 0 0,-1 0 0,-1 1 0,0-1 0,-1 20 0,-7 301 0,-4-212 0,-30 138 0,35-245 0,1-8 0,0 1 0,2-1 0,-1 1 0,1 15 0,2-23 0,-1 0 0,1-1 0,0 1 0,0 0 0,1-1 0,-1 1 0,1-1 0,0 0 0,0 1 0,1-1 0,-1 0 0,1 0 0,0-1 0,6 7 0,15 14-1365,-2-5-5461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4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200 746 24575,'18'488'0,"-5"-285"0,-7-74 0,0 127 0,-2-39 0,20 8 0,-23-222 0,0 0 0,0-1 0,0 1 0,0-1 0,0 1 0,0-1 0,1 0 0,-1 1 0,1-1 0,-1 0 0,1 0 0,0 0 0,0 0 0,0 0 0,0 0 0,0-1 0,1 1 0,-1-1 0,0 0 0,1 1 0,-1-1 0,1 0 0,-1 0 0,1-1 0,0 1 0,2 0 0,13 3 0,0-1 0,34 2 0,-31-4 0,290 3 0,-14-2 0,-126 20 0,26-21 0,-73-2 0,200 24 0,-144-5 0,333-9 0,-298-11 0,2641 2 0,-2572-24 0,-60 1 0,585-61 0,-658 65 0,161 2 0,-248 12 0,114-25 0,-123 19 0,0 1 0,0 4 0,57-1 0,953 10 0,-592-4 0,-235 13 0,6 1 0,-238-13 0,1 0 0,-1 0 0,0 0 0,0-1 0,0 0 0,0 0 0,0-1 0,0 0 0,7-2 0,-11 2 0,1 0 0,-1 0 0,0 0 0,0 0 0,0 0 0,0 0 0,0 0 0,0-1 0,-1 1 0,1-1 0,-1 1 0,0-1 0,0 0 0,0 1 0,0-1 0,0 0 0,0 0 0,-1 0 0,1 0 0,-1 0 0,0-4 0,3-63 0,-6-76 0,-1 19 0,4 47 0,2-24 0,-4 0 0,-29-181 0,19 206 0,-3-108 0,8 78 0,-20-208 0,27 191 0,2 82 0,-7-68 0,4 108 0,0-1 0,0 1 0,-1 0 0,1 0 0,-1 0 0,0 0 0,0 0 0,-1 0 0,1 1 0,-1-1 0,0 1 0,0-1 0,0 1 0,0 0 0,0 0 0,-1 1 0,1-1 0,-1 1 0,0-1 0,0 1 0,0 0 0,0 0 0,0 1 0,-7-2 0,-12-4 0,-1 2 0,0 0 0,-33-1 0,29 3 0,-281-14 0,117 10 0,-257-27 0,-234-12 0,-523 24 0,-3343 23 0,2410-2 0,2119 1 0,6-1 0,0 1 0,-1 1 0,1 0 0,0 1 0,-22 5 0,33-6 0,0 0 0,0 0 0,1 1 0,-1-1 0,0 1 0,0-1 0,1 1 0,-1 0 0,1 0 0,0 0 0,-1 0 0,1 1 0,0-1 0,0 1 0,1-1 0,-1 1 0,0-1 0,1 1 0,0 0 0,-1 0 0,1 0 0,0 0 0,1 0 0,-1 0 0,0 0 0,1 0 0,0 0 0,-1 0 0,1 0 0,1 0 0,-1 4 0,2 6 0,1-1 0,0 0 0,0 0 0,1 0 0,1-1 0,0 1 0,1-1 0,7 11 0,-4-6 0,-1 1 0,11 29 0,-5-3 0,-6-20 0,-1 1 0,-1 0 0,0 0 0,-2 0 0,2 42 0,-9 26 0,4 96 0,3-169-1365,1-4-5461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1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37 258 24575,'0'656'0,"13"-503"0,-1-1 0,0 25 0,0 0 0,-13 187 0,1-361 0,0 0 0,1-1 0,-1 1 0,1 0 0,-1-1 0,1 1 0,0-1 0,0 1 0,0-1 0,0 0 0,0 1 0,1-1 0,-1 0 0,1 0 0,0 0 0,-1 0 0,1 0 0,0 0 0,0 0 0,0-1 0,0 1 0,1-1 0,-1 1 0,0-1 0,1 0 0,-1 0 0,1 0 0,-1 0 0,1 0 0,2 0 0,11 2 0,0 0 0,1-1 0,31 0 0,-24-1 0,576 0 0,-279-5 0,2521 4 0,-2839 1 0,0-1 0,1 0 0,-1 0 0,0 0 0,0-1 0,0 1 0,0-1 0,0 0 0,0 0 0,-1 0 0,1 0 0,0 0 0,0-1 0,-1 1 0,1-1 0,0 1 0,-1-1 0,3-3 0,-2 1 0,-1 1 0,0-1 0,0 0 0,0 0 0,0-1 0,-1 1 0,0 0 0,0-1 0,0 1 0,0 0 0,-1-1 0,1-4 0,7-205 0,-4 81 0,4-589 0,-8 491 0,-2 195 0,-2 1 0,-14-60 0,10 56 0,-7-75 0,17 35 0,-1 56 0,0 1 0,-1-1 0,-1 0 0,-7-33 0,7 54 0,0 0 0,1 0 0,-2 0 0,1 0 0,0 0 0,0 0 0,-1 0 0,1 0 0,-1 0 0,1 0 0,-1 1 0,0-1 0,0 1 0,0-1 0,0 1 0,0 0 0,0 0 0,0 0 0,0 0 0,0 0 0,0 0 0,-1 1 0,-3-2 0,-61-3 0,55 5 0,-399-20 0,-80 0 0,-2399 21 0,2880-1 0,0 0 0,0 1 0,0 0 0,1 0 0,-1 1 0,0 1 0,-13 4 0,20-5 0,-1-1 0,1 1 0,0 0 0,0 0 0,0 0 0,1 1 0,-1-1 0,0 0 0,1 1 0,-1 0 0,1 0 0,0 0 0,0 0 0,0 0 0,1 0 0,-1 0 0,1 1 0,-1-1 0,1 0 0,0 1 0,1-1 0,-1 1 0,0 6 0,1 57 76,1-53-364,0 1-1,-1-1 1,-1 0 0,-3 17 0,0-13-6538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9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28 586 24575,'18'346'0,"-10"-229"0,-8 144 0,-3-99 0,3-118 0,0 36 0,14 122 0,10 25 0,-21-162 0,-3-51 0,0 0 0,1 0 0,0 0 0,1 0 0,6 18 0,-7-30 0,0-1 0,0 1 0,0-1 0,0 1 0,0 0 0,1-1 0,-1 0 0,0 1 0,1-1 0,0 0 0,-1 0 0,1 0 0,0 0 0,-1 0 0,1 0 0,0 0 0,0-1 0,0 1 0,0-1 0,-1 1 0,4-1 0,47 5 0,-38-5 0,616 2 0,-325-7 0,-172 7 0,117-3 0,-204-2 0,0-1 0,0-3 0,59-17 0,-10 0 0,0 4 0,1 4 0,127-5 0,297 18 0,-258 6 0,2273-3 0,-2532 0 0,0 1 0,0-2 0,0 1 0,0 0 0,0-1 0,0 1 0,0-1 0,0 0 0,0 0 0,-1 0 0,1 0 0,0 0 0,-1-1 0,1 0 0,-1 1 0,1-1 0,-1 0 0,0 0 0,1 0 0,-1 0 0,0 0 0,-1-1 0,1 1 0,0-1 0,-1 1 0,1-1 0,-1 0 0,0 1 0,0-1 0,1-4 0,1-7 0,0 0 0,-1-1 0,-1 1 0,-1-1 0,-1-16 0,1 5 0,-1-44 0,2-53 0,-21-157 0,-15-18 0,19 198 0,-20-102 0,27 144 0,2 0 0,3 0 0,6-112 0,1 47 0,-2 82 0,1 0 0,9-43 0,-11 82 0,1 0 0,-1-1 0,1 1 0,-1 0 0,0-1 0,0 1 0,0-1 0,0 1 0,0 0 0,-1-1 0,1 1 0,-1-1 0,1 1 0,-1 0 0,0 0 0,0-1 0,0 1 0,0 0 0,-1 0 0,1 0 0,-2-2 0,-2 1 0,1-1 0,-1 2 0,1-1 0,-1 0 0,0 1 0,0 0 0,0 0 0,0 1 0,-6-2 0,-56-14 0,-1 4 0,-80-6 0,-143 3 0,100 8 0,-585-6 0,-214-16 0,203 12 0,496 21 0,-1528-3 0,1816-1 0,0 1 0,1 0 0,-1 0 0,0 0 0,0 1 0,1-1 0,-1 1 0,0-1 0,0 1 0,1 0 0,-1 0 0,1 0 0,-1 0 0,1 1 0,-1-1 0,1 1 0,0-1 0,0 1 0,0 0 0,0 0 0,-4 4 0,4-1 0,0-1 0,0 1 0,0 0 0,1 0 0,0 0 0,0 0 0,0 0 0,1 1 0,-1-1 0,1 0 0,1 6 0,3 576-1365,-4-567-5461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2.6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1 24575,'0'537'0,"-1"-517"27,-2 0 0,0 1-1,-1-1 1,-9 26-1,6-23-525,1 1-1,-3 33 1,7-34-6327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7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 0 24575,'393'27'0,"-187"-9"0,-146-13 0,1127 65 0,-625-55-433,655 28 293,-551-15 713,1353 1-573,-1406-31 0,-584 3 0,51 10 0,21 1 0,-92-12 0,0 1 0,0 0 0,0 0 0,0 1 0,0 0 0,0 1 0,12 5 0,-17-7 0,-1 1 0,1 0 0,-1 1 0,0-1 0,0 0 0,0 1 0,0 0 0,0-1 0,0 1 0,-1 0 0,1 1 0,-1-1 0,0 0 0,0 1 0,0-1 0,0 1 0,-1 0 0,1 0 0,0 4 0,19 93 0,7 116 0,-21-148 0,10 176 0,-16-128 0,-4 127 0,3-241 0,-1-1 0,1 0 0,-1 0 0,1 0 0,-1 1 0,0-1 0,0 0 0,0 0 0,0 0 0,0 0 0,0-1 0,-1 1 0,1 0 0,-1 0 0,1-1 0,-1 1 0,0-1 0,1 1 0,-1-1 0,0 0 0,0 0 0,0 0 0,0 0 0,0 0 0,0 0 0,0 0 0,0-1 0,-1 1 0,1-1 0,0 1 0,0-1 0,-1 0 0,-2 0 0,-10 0 0,-1 0 0,1-1 0,-30-6 0,19 2 0,-212-26 0,-381-42 0,230 46 0,273 21 0,-367-10 0,-1067 16 0,1475 3 0,-91 17 0,-39 2 0,19-19 0,-139 10 0,307-12 0,-810 54 0,309-24 0,439-24 0,-505 4 0,357-13 0,-280 2 0,502 0 0,-1 0 0,0-1 0,0 1 0,1-1 0,-1-1 0,0 1 0,1-1 0,-1 0 0,1-1 0,0 1 0,0-1 0,0 0 0,0-1 0,0 0 0,-7-6 0,9 6 0,0-1 0,0 1 0,1-1 0,-1 0 0,1-1 0,0 1 0,1 0 0,-1-1 0,1 0 0,0 1 0,0-1 0,1 0 0,0 0 0,0 0 0,0 0 0,1 0 0,0-8 0,6-520-1365,-6 514-5461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29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32 24575,'-13'190'0,"1"-8"0,11-159 0,-2 0 0,-5 24 0,-3 44 0,11 371 0,0-457 0,0 0 0,0 0 0,0 0 0,1 0 0,0 0 0,0 0 0,3 8 0,-3-11 0,0-1 0,0 1 0,1 0 0,-1 0 0,0-1 0,1 1 0,-1-1 0,1 1 0,0-1 0,0 1 0,-1-1 0,1 0 0,0 0 0,0 0 0,0 0 0,0 0 0,0-1 0,0 1 0,0-1 0,5 1 0,43 6 0,1-3 0,0-2 0,57-6 0,-22 2 0,213 2 0,374-18 0,-565 3 0,-64 7 0,83-3 0,39 12 0,692-19 0,-251 11 0,-355 9 0,-185-3 0,-31-1 0,0 2 0,0 2 0,0 1 0,44 10 0,-47-8 0,0 0 0,-1-3 0,1 0 0,49-5 0,-5 1 0,1318 2 0,-1357 2 0,50 8 0,29 2 0,59 5 0,-93-10 0,155-6 0,-102-4 0,438 3 0,-567 0 0,-1 1 0,1-2 0,0 1 0,0-1 0,-1 0 0,1-1 0,-1 1 0,1-1 0,-1-1 0,7-2 0,-9 2 0,-1 1 0,0-1 0,0 0 0,0 0 0,0 0 0,0 0 0,0 0 0,-1-1 0,0 1 0,0-1 0,0 0 0,0 0 0,0 1 0,-1-1 0,0 0 0,1 0 0,-1-6 0,7-39 0,-2 0 0,-3 0 0,-2-1 0,-5-49 0,1-9 0,5-11 0,-4-116 0,1 232 0,0-1 0,0 0 0,0 1 0,0 0 0,-1-1 0,1 1 0,-1 0 0,0 0 0,0 0 0,0 0 0,0 0 0,-1 0 0,1 0 0,-1 1 0,1-1 0,-1 1 0,0 0 0,0 0 0,0 0 0,0 0 0,0 1 0,-1-1 0,1 1 0,-1-1 0,1 1 0,-5 0 0,-14-5 0,0 2 0,0 0 0,-29 0 0,14 1 0,-483-49 0,-98-12 0,333 26 0,-294 1 0,-4220 40 0,4746-8-1365,34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24575,'0'724'-1365,"0"-703"-5461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24575,'2998'0'0,"-2963"0"0,0 2 0,-1 2 0,1 1 0,41 12 0,-72-16 0,1 1 0,-1-1 0,-1 1 0,1 1 0,0-1 0,-1 0 0,1 1 0,-1 0 0,1 0 0,-1 0 0,0 0 0,-1 0 0,1 1 0,0-1 0,-1 1 0,0 0 0,0-1 0,0 1 0,0 0 0,-1 0 0,1 1 0,-1-1 0,1 5 0,1 11 0,0 0 0,-1 1 0,-2 34 0,0-28 0,-2 79 0,1-43 0,1 0 0,13 87 0,5-56 0,-3-16 0,10 148 0,-25-224 0,0 1 0,0-1 0,0 1 0,-1 0 0,1-1 0,-1 1 0,1-1 0,-1 1 0,0-1 0,0 1 0,0-1 0,0 0 0,-1 1 0,1-1 0,0 0 0,-1 0 0,0 0 0,1 0 0,-1 0 0,0 0 0,0-1 0,0 1 0,0-1 0,-1 1 0,1-1 0,0 0 0,-1 1 0,1-1 0,-1-1 0,1 1 0,-4 1 0,-9 1 0,1-1 0,-1-1 0,0 0 0,-24-1 0,12-1 0,-916 0 0,354-2 0,334 5 0,-277-4 0,375-9 0,-45-1 0,174 10 0,0-1 0,0-1 0,-40-11 0,40 8 0,0 1 0,-1 1 0,-41-2 0,33 8 0,25 1 0,-1-2 0,0 1 0,0-2 0,1 1 0,-1-2 0,0 0 0,1 0 0,-1-1 0,1-1 0,-22-9 0,31 11-76,1 1 1,0-1-1,0 0 0,1 0 0,-1 0 0,0 0 0,1 0 0,-1-1 1,1 1-1,0 0 0,0-1 0,0 1 0,0-1 0,0 0 1,0 1-1,1-1 0,-1-3 0,-2-12-6750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11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52 519 24575,'89'-4'0,"148"-24"0,-158 11 0,30-3 0,-91 18 0,-1 0 0,1-1 0,-1-1 0,0-1 0,-1 0 0,1-1 0,22-12 0,-33 14 0,0 1 0,0-1 0,-1-1 0,1 1 0,-1-1 0,0 0 0,0 0 0,0-1 0,-1 0 0,0 1 0,0-1 0,-1 0 0,1-1 0,-1 1 0,-1-1 0,1 0 0,-1 1 0,0-1 0,-1 0 0,2-14 0,-1 10 0,-2 0 0,1 0 0,-2 0 0,1 0 0,-2 0 0,1 1 0,-1-1 0,-6-16 0,6 21 0,-1 0 0,0 1 0,0-1 0,0 1 0,-1 0 0,1 0 0,-1 0 0,-1 1 0,1-1 0,-1 1 0,1 0 0,-1 0 0,0 1 0,-1-1 0,1 1 0,-10-4 0,-25-10 0,-1 1 0,-70-17 0,94 29 0,0 1 0,-1 1 0,1 0 0,0 1 0,-1 1 0,1 1 0,-1 0 0,1 2 0,-30 6 0,25 1 0,0 0 0,1 2 0,1 0 0,0 1 0,0 1 0,-33 32 0,40-31 0,1 1 0,1 0 0,1 0 0,0 1 0,1 1 0,0 0 0,2 0 0,-6 19 0,-11 24 0,17-40 0,1 0 0,1 1 0,1-1 0,1 1 0,1 0 0,1 0 0,1-1 0,1 1 0,1 0 0,6 31 0,-6-45 0,0 0 0,1 0 0,0-1 0,0 1 0,0-1 0,1 1 0,0-1 0,1 0 0,0-1 0,0 1 0,0-1 0,1 0 0,0 0 0,0-1 0,0 1 0,1-1 0,8 5 0,1-2 0,0 1 0,1-2 0,0 0 0,1-1 0,-1-1 0,30 5 0,2-1 0,0-3 0,80 1 0,49-7-1365,-158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09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24575,'4'0'0,"2"4"0,2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0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24575,'0'103'0,"-3"-22"0,4-1 0,3 1 0,23 120 0,25 65 0,-26-51 0,-22-163-1365,-3-28-5461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0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1 669 24575,'6'-1'0,"1"1"0,-1-1 0,0 0 0,1-1 0,-1 0 0,0 0 0,0 0 0,0 0 0,0-1 0,0 0 0,0-1 0,-1 1 0,0-1 0,0 0 0,5-5 0,8-9 0,0-1 0,23-33 0,7-8 0,-26 33 0,-2 0 0,-1-1 0,-1-1 0,15-33 0,-14 26 0,1 1 0,34-44 0,-47 70-88,11-13-231,0 0-1,-2-2 1,20-37 0,-29 45-6507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2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24575,'0'-1'0,"1"0"0,-1-1 0,1 1 0,0 0 0,0-1 0,0 1 0,-1 0 0,1 0 0,0 0 0,1 0 0,-1 0 0,0 0 0,0 0 0,0 0 0,0 0 0,1 1 0,-1-1 0,0 0 0,1 1 0,1-1 0,37-14 0,-30 12 0,23-7 0,1 2 0,0 2 0,0 1 0,1 2 0,-1 1 0,1 1 0,58 8 0,-88-6 0,-1 0 0,1 0 0,-1 0 0,1 1 0,-1 0 0,0 0 0,0 0 0,0 0 0,0 1 0,0 0 0,0-1 0,-1 1 0,1 1 0,2 3 0,42 56 0,-26-29 0,16 17 0,-3 3 0,44 88 0,6 77 134,-24-52-1633,-48-139-5327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24575,'3'0'0,"3"4"0,2 9 0,2 6 0,-3 8 0,3 6 0,-1 3 0,2-2 0,-1-3 0,-3 1 0,-1-4-8191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24575,'0'8'0,"0"6"0</inkml:trace>
  <inkml:trace contextRef="#ctx0" brushRef="#br0" timeOffset="0.99">0 295 24575,'0'4'0,"0"5"0,0 5 0,0 4 0,0 2 0,0 3 0,0 0 0,0-3-8191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24575,'0'4'0,"0"5"0,0 5 0,0 4 0,0 3 0,0 1 0,0-2-8191</inkml:trace>
  <inkml:trace contextRef="#ctx0" brushRef="#br0" timeOffset="1">0 318 24575,'0'4'0,"0"5"0,0 5 0,0 4 0,0 2 0,0 3 0,0 0 0,0-3-8191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3:58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93 24575,'-1'100'0,"-1"-31"0,2 0 0,4 0 0,16 92 0,-1-29 0,-15-93 0,1 0 0,18 61 0,-5-16 0,-21-131 0,3-78 0,2 40 0,-1 39 0,0-2 0,-2 1 0,-13-86 0,8 105 0,2-1 0,2 0 0,0 0 0,2 0 0,1 0 0,7-41 0,-6 62 0,0 0 0,1 0 0,0 0 0,0 1 0,1-1 0,0 1 0,0 0 0,0 0 0,1 1 0,0-1 0,1 1 0,0 0 0,0 0 0,0 1 0,0 0 0,1 0 0,0 0 0,0 1 0,0 0 0,0 0 0,1 1 0,0 0 0,-1 0 0,1 1 0,15-3 0,-1 2 0,0 0 0,1 1 0,-1 1 0,0 1 0,1 2 0,-1 0 0,0 1 0,31 8 0,-36-7 0,0 2 0,0 0 0,20 10 0,-31-13 0,0 0 0,0 1 0,-1 0 0,0 0 0,0 0 0,0 1 0,0 0 0,0 0 0,-1 0 0,0 0 0,6 12 0,2 5 0,0 1 0,-2 1 0,-1 0 0,-1 0 0,-1 1 0,0 0 0,-3 0 0,0 0 0,1 51 0,-5-51 0,0-1 0,2 1 0,1-1 0,1 1 0,1-1 0,1-1 0,17 44 0,-23-66 0,0-1 0,0 0 0,0 1 0,0-1 0,0 1 0,0-1 0,0 1 0,0-1 0,1 0 0,-1 1 0,0-1 0,0 1 0,0-1 0,1 0 0,-1 1 0,0-1 0,0 0 0,1 1 0,-1-1 0,0 0 0,1 0 0,-1 1 0,0-1 0,1 0 0,-1 0 0,0 0 0,1 1 0,-1-1 0,1 0 0,-1 0 0,1 0 0,-1 0 0,0 0 0,1 0 0,-1 0 0,1 0 0,-1 0 0,0 0 0,1 0 0,-1 0 0,1 0 0,0 0 0,6-20 0,-3-30 0,-6-445 0,2 490 0,0 1 0,0-1 0,0 1 0,1-1 0,-1 1 0,1 0 0,0-1 0,0 1 0,1 0 0,-1-1 0,1 1 0,0 0 0,0 0 0,1 0 0,-1 1 0,1-1 0,-1 0 0,1 1 0,0 0 0,5-4 0,-2 3 0,0 1 0,0 0 0,1 0 0,-1 1 0,1 0 0,-1 0 0,1 0 0,0 1 0,0 0 0,-1 0 0,1 1 0,11 0 0,19 1 0,0 1 0,71 15 0,-91-13 0,1 0 0,-1 2 0,-1 0 0,1 1 0,-1 0 0,0 2 0,-1-1 0,18 14 0,-25-13 0,-1-1 0,0 1 0,0 0 0,-1 0 0,0 0 0,0 1 0,-1 0 0,-1 0 0,1 1 0,3 15 0,19 40 0,-14-39 0,-1 2 0,-1-1 0,-2 1 0,0 1 0,-2 0 0,5 56 0,9 33 0,-13-86 0,-2 0 0,3 55 0,-10-21-66,0-39-194,0 0 0,2-1 1,2 1-1,8 42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92 360 24575,'54'1'0,"-26"0"0,0-1 0,1-1 0,34-6 0,-55 6 0,0-1 0,0-1 0,0 1 0,0-1 0,0-1 0,-1 1 0,1-1 0,-1-1 0,0 1 0,0-1 0,-1-1 0,1 1 0,-1-1 0,0 0 0,6-9 0,-3 4 0,0-1 0,-1 0 0,-1 0 0,8-17 0,-14 24 0,1 0 0,-1 0 0,1-1 0,-1 1 0,-1 0 0,1-1 0,-1 1 0,0 0 0,0-1 0,-1 1 0,1-1 0,-1 1 0,0 0 0,-4-9 0,2 7 0,0 0 0,-1 0 0,0 0 0,-1 1 0,0 0 0,1 0 0,-2 0 0,1 0 0,-1 1 0,0 0 0,0 0 0,0 0 0,-1 1 0,0 0 0,1 1 0,-1-1 0,-1 1 0,1 0 0,0 1 0,-14-3 0,11 2 0,-1 1 0,1 0 0,-1 1 0,0 0 0,0 1 0,0 0 0,0 0 0,0 2 0,1-1 0,-1 1 0,0 1 0,1-1 0,-1 2 0,-13 6 0,14-4 0,0 1 0,0 0 0,1 1 0,-1 0 0,2 1 0,-1 0 0,1 0 0,0 0 0,1 1 0,0 1 0,1-1 0,0 1 0,-8 20 0,7-10 0,1 0 0,0 0 0,2 0 0,0 0 0,1 1 0,1 42 0,1-41 0,1 1 0,1 0 0,2-1 0,0 1 0,2-1 0,0 0 0,1 0 0,15 33 0,-9-30 0,0-1 0,25 36 0,-31-53 0,1-1 0,-1 1 0,1-1 0,0 0 0,1-1 0,0 0 0,0 0 0,0-1 0,1 0 0,16 8 0,-7-6 0,1 0 0,0-1 0,0-1 0,0-1 0,34 4 0,-45-8 0,-1 1 0,1-2 0,-1 1 0,1-1 0,-1 0 0,0 0 0,1-1 0,-1 0 0,0 0 0,0-1 0,0 0 0,0 0 0,-1-1 0,1 1 0,-1-2 0,0 1 0,0-1 0,6-6 0,3-6-10,-1-1 0,13-22 0,-7 11-1325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3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24575,'1'-2'0,"1"0"0,0-1 0,0 1 0,0 0 0,0 0 0,0 0 0,0 0 0,1 0 0,-1 1 0,1-1 0,-1 1 0,1 0 0,0-1 0,-1 1 0,5-1 0,2-2 0,16-7 0,0 2 0,1 0 0,0 1 0,0 2 0,1 0 0,35-1 0,-3 3 0,112 8 0,-165-3 0,1-1 0,0 1 0,0 0 0,-1 1 0,1-1 0,-1 1 0,1 1 0,-1-1 0,0 1 0,0 0 0,0 1 0,0-1 0,8 7 0,-8-3 0,-1-1 0,1 1 0,-1 0 0,0 0 0,-1 1 0,0 0 0,0-1 0,-1 1 0,0 0 0,3 11 0,-1-3 0,-1 1 0,-1 0 0,-1 0 0,0-1 0,-1 1 0,-1 0 0,0 0 0,-2 0 0,0 0 0,0 0 0,-2 0 0,0-1 0,-1 0 0,-9 21 0,10-28 0,0 0 0,-1 0 0,0 0 0,-1-1 0,0 0 0,0 0 0,-1 0 0,0-1 0,0 0 0,-1 0 0,0-1 0,0 0 0,0 0 0,-1-1 0,0 0 0,0 0 0,0-1 0,0-1 0,-1 1 0,1-1 0,-1-1 0,0 0 0,0 0 0,0-1 0,-12 0 0,-10-3 0,-6 0 0,38 2 0,0 0 0,0 1 0,0-1 0,0 0 0,0 0 0,0 0 0,0 0 0,0 0 0,0 0 0,0 0 0,0 0 0,0 0 0,0 0 0,0 0 0,0 0 0,0 0 0,0 0 0,0 0 0,0 0 0,0 1 0,0-1 0,0 0 0,23 4 0,24 3 0,-1 2 0,-1 2 0,0 2 0,-1 2 0,0 2 0,52 28 0,-91-42 0,-1 0 0,0 0 0,0 0 0,0 0 0,0 0 0,-1 1 0,1 0 0,-1 0 0,0 0 0,0 0 0,0 0 0,-1 0 0,1 1 0,-1 0 0,2 5 0,-3-7 0,0 1 0,-1-1 0,1 0 0,-1 0 0,0 0 0,0 0 0,0 1 0,-1-1 0,1 0 0,-1 0 0,1 0 0,-1 0 0,0 0 0,0 0 0,0 0 0,-1 0 0,1 0 0,-1-1 0,0 1 0,1 0 0,-1-1 0,0 1 0,0-1 0,-1 0 0,1 0 0,-3 2 0,-9 7 0,-1-2 0,0 0 0,-1 0 0,1-2 0,-1 0 0,-1-1 0,0 0 0,-21 4 0,-145 18 0,170-26 0,-251 26 0,259-27-107,3 0 41,0-1 0,0 1 0,0-1-1,0 0 1,0 0 0,0 1 0,0-1-1,0-1 1,0 1 0,0 0 0,0 0 0,0-1-1,0 1 1,0-1 0,0 0 0,0 0-1,0 1 1,-2-3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24575,'17'131'0,"8"376"0,-23-239-1365,-2-245-5461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24575,'0'-3'0,"0"0"0,0 0 0,1 0 0,-1 0 0,1 1 0,0-1 0,0 0 0,0 0 0,0 1 0,1-1 0,-1 0 0,0 1 0,1-1 0,0 1 0,0 0 0,0 0 0,0-1 0,0 1 0,0 1 0,0-1 0,1 0 0,-1 0 0,1 1 0,-1-1 0,1 1 0,0 0 0,3-1 0,8-3 0,0 1 0,1 1 0,0 0 0,17-1 0,-19 3 0,97-13 0,170 2 0,-273 12 0,0 0 0,-1 1 0,1 0 0,0 0 0,0 0 0,-1 1 0,1 0 0,-1 1 0,0-1 0,11 7 0,-14-7 0,0 0 0,0 1 0,-1 0 0,1-1 0,-1 1 0,1 0 0,-1 0 0,0 1 0,0-1 0,0 0 0,-1 1 0,1-1 0,-1 1 0,0-1 0,0 1 0,0 0 0,0 0 0,-1-1 0,0 1 0,1 6 0,-11 180 0,7-158 0,2-20 0,-1-1 0,0 0 0,-1 0 0,0 0 0,-1 0 0,0-1 0,0 1 0,-1-1 0,-1 0 0,1-1 0,-2 1 0,1-1 0,-1 0 0,-1-1 0,-12 13 0,-8 1 0,-1 0 0,-1-2 0,-50 25 0,-41 29 0,115-68 0,1 0 0,0 0 0,0 0 0,0 1 0,1 0 0,0 0 0,0 0 0,1 0 0,0 0 0,-3 10 0,-11 23 0,-1-10 0,13-23 0,1 0 0,-1 0 0,2 0 0,-1 1 0,1-1 0,0 1 0,-4 15 0,7-22 0,0 0 0,0 1 0,1-1 0,-1 0 0,0 1 0,0-1 0,1 0 0,-1 0 0,1 1 0,-1-1 0,1 0 0,-1 0 0,1 0 0,0 0 0,-1 0 0,1 0 0,0 0 0,0 0 0,0 0 0,0 0 0,0 0 0,0 0 0,0-1 0,0 1 0,0 0 0,1-1 0,-1 1 0,0-1 0,0 1 0,1-1 0,-1 0 0,2 1 0,48 5 0,-47-6 0,278-5 0,-269 3 0,1-1 0,-1 0 0,21-8 0,-22 6 0,0 1 0,0 1 0,1 0 0,0 1 0,14-2 0,42 5-682,82 10-1,-85-2-6143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2 378 24575,'-2'-101'0,"4"-110"0,-2 208 0,1 1 0,-1-1 0,0 0 0,1 0 0,0 1 0,-1-1 0,1 0 0,0 1 0,0-1 0,1 1 0,-1-1 0,0 1 0,1 0 0,0-1 0,-1 1 0,1 0 0,0 0 0,0 0 0,0 0 0,4-2 0,-2 2 0,0 0 0,0 1 0,0-1 0,1 1 0,-1 0 0,0 0 0,1 0 0,-1 0 0,1 1 0,-1 0 0,8 0 0,9 3 0,0 0 0,0 1 0,0 2 0,23 8 0,-42-13 0,30 9 0,-1 0 0,-1 1 0,38 19 0,-57-21 0,0-1 0,-1 2 0,0-1 0,0 1 0,-1 1 0,15 22 0,-1-3 0,-3-4 0,0 0 0,-2 1 0,22 43 0,-33-53 0,0 1 0,-1-1 0,-1 1 0,0 0 0,-1 1 0,-1-1 0,0 31 0,-5 400 0,-20-250 0,13-151-1365,4-25-5461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24575,'0'4'0,"0"9"0,0 6 0,0 7 0,-4 4 0,-1 0 0,1-5-8191</inkml:trace>
  <inkml:trace contextRef="#ctx0" brushRef="#br0" timeOffset="1">51 250 24575,'0'3'0,"0"6"0,0 5 0,0 8 0,-4 0 0,-1 0 0,0 0 0,-3 1 0,0-1 0,-2-3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8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24575,'446'0'-1365,"-427"0"-5461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0 24575,'0'4'0,"-4"1"0,-2 4 0,-2 0 0,-5-1 0</inkml:trace>
  <inkml:trace contextRef="#ctx0" brushRef="#br0" timeOffset="1">118 113 24575,'-4'0'0,"-1"4"0,-4 1 0,0 4 0,-3 0 0,-2 3 0,0 2 0,-1 4 0,-2-2 0,-1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12/5/2023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43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56.png"/><Relationship Id="rId3" Type="http://schemas.openxmlformats.org/officeDocument/2006/relationships/image" Target="../media/image8.svg"/><Relationship Id="rId21" Type="http://schemas.openxmlformats.org/officeDocument/2006/relationships/image" Target="../media/image47.png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60.png"/><Relationship Id="rId7" Type="http://schemas.openxmlformats.org/officeDocument/2006/relationships/image" Target="../media/image15.svg"/><Relationship Id="rId12" Type="http://schemas.openxmlformats.org/officeDocument/2006/relationships/customXml" Target="../ink/ink19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2" Type="http://schemas.openxmlformats.org/officeDocument/2006/relationships/image" Target="../media/image7.png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51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2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55.png"/><Relationship Id="rId40" Type="http://schemas.openxmlformats.org/officeDocument/2006/relationships/customXml" Target="../ink/ink33.xml"/><Relationship Id="rId45" Type="http://schemas.openxmlformats.org/officeDocument/2006/relationships/image" Target="../media/image59.png"/><Relationship Id="rId5" Type="http://schemas.openxmlformats.org/officeDocument/2006/relationships/image" Target="../media/image10.sv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customXml" Target="../ink/ink35.xml"/><Relationship Id="rId4" Type="http://schemas.openxmlformats.org/officeDocument/2006/relationships/image" Target="../media/image9.png"/><Relationship Id="rId9" Type="http://schemas.openxmlformats.org/officeDocument/2006/relationships/image" Target="../media/image41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50.png"/><Relationship Id="rId30" Type="http://schemas.openxmlformats.org/officeDocument/2006/relationships/customXml" Target="../ink/ink28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48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74.png"/><Relationship Id="rId3" Type="http://schemas.openxmlformats.org/officeDocument/2006/relationships/image" Target="../media/image8.svg"/><Relationship Id="rId21" Type="http://schemas.openxmlformats.org/officeDocument/2006/relationships/image" Target="../media/image65.png"/><Relationship Id="rId34" Type="http://schemas.openxmlformats.org/officeDocument/2006/relationships/customXml" Target="../ink/ink50.xml"/><Relationship Id="rId7" Type="http://schemas.openxmlformats.org/officeDocument/2006/relationships/image" Target="../media/image15.svg"/><Relationship Id="rId12" Type="http://schemas.openxmlformats.org/officeDocument/2006/relationships/customXml" Target="../ink/ink39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52.xml"/><Relationship Id="rId2" Type="http://schemas.openxmlformats.org/officeDocument/2006/relationships/image" Target="../media/image7.png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69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2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73.png"/><Relationship Id="rId40" Type="http://schemas.openxmlformats.org/officeDocument/2006/relationships/customXml" Target="../ink/ink53.xml"/><Relationship Id="rId5" Type="http://schemas.openxmlformats.org/officeDocument/2006/relationships/image" Target="../media/image10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52.png"/><Relationship Id="rId31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61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68.png"/><Relationship Id="rId30" Type="http://schemas.openxmlformats.org/officeDocument/2006/relationships/customXml" Target="../ink/ink48.xml"/><Relationship Id="rId35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4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80.png"/><Relationship Id="rId3" Type="http://schemas.openxmlformats.org/officeDocument/2006/relationships/image" Target="../media/image8.svg"/><Relationship Id="rId21" Type="http://schemas.openxmlformats.org/officeDocument/2006/relationships/image" Target="../media/image65.png"/><Relationship Id="rId34" Type="http://schemas.openxmlformats.org/officeDocument/2006/relationships/customXml" Target="../ink/ink67.xml"/><Relationship Id="rId7" Type="http://schemas.openxmlformats.org/officeDocument/2006/relationships/image" Target="../media/image15.svg"/><Relationship Id="rId12" Type="http://schemas.openxmlformats.org/officeDocument/2006/relationships/customXml" Target="../ink/ink56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7.png"/><Relationship Id="rId38" Type="http://schemas.openxmlformats.org/officeDocument/2006/relationships/customXml" Target="../ink/ink69.xml"/><Relationship Id="rId2" Type="http://schemas.openxmlformats.org/officeDocument/2006/relationships/image" Target="../media/image7.png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69.png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2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9.png"/><Relationship Id="rId40" Type="http://schemas.openxmlformats.org/officeDocument/2006/relationships/customXml" Target="../ink/ink70.xml"/><Relationship Id="rId5" Type="http://schemas.openxmlformats.org/officeDocument/2006/relationships/image" Target="../media/image10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52.png"/><Relationship Id="rId31" Type="http://schemas.openxmlformats.org/officeDocument/2006/relationships/image" Target="../media/image76.png"/><Relationship Id="rId4" Type="http://schemas.openxmlformats.org/officeDocument/2006/relationships/image" Target="../media/image9.png"/><Relationship Id="rId9" Type="http://schemas.openxmlformats.org/officeDocument/2006/relationships/image" Target="../media/image61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8.png"/><Relationship Id="rId30" Type="http://schemas.openxmlformats.org/officeDocument/2006/relationships/customXml" Target="../ink/ink65.xml"/><Relationship Id="rId35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13" Type="http://schemas.openxmlformats.org/officeDocument/2006/relationships/image" Target="../media/image84.png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" Type="http://schemas.openxmlformats.org/officeDocument/2006/relationships/image" Target="../media/image8.svg"/><Relationship Id="rId21" Type="http://schemas.openxmlformats.org/officeDocument/2006/relationships/image" Target="../media/image88.png"/><Relationship Id="rId7" Type="http://schemas.openxmlformats.org/officeDocument/2006/relationships/image" Target="../media/image15.svg"/><Relationship Id="rId12" Type="http://schemas.openxmlformats.org/officeDocument/2006/relationships/customXml" Target="../ink/ink73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2" Type="http://schemas.openxmlformats.org/officeDocument/2006/relationships/image" Target="../media/image7.png"/><Relationship Id="rId16" Type="http://schemas.openxmlformats.org/officeDocument/2006/relationships/customXml" Target="../ink/ink75.xml"/><Relationship Id="rId20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3.png"/><Relationship Id="rId24" Type="http://schemas.openxmlformats.org/officeDocument/2006/relationships/customXml" Target="../ink/ink79.xml"/><Relationship Id="rId5" Type="http://schemas.openxmlformats.org/officeDocument/2006/relationships/image" Target="../media/image10.sv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10" Type="http://schemas.openxmlformats.org/officeDocument/2006/relationships/customXml" Target="../ink/ink72.xml"/><Relationship Id="rId19" Type="http://schemas.openxmlformats.org/officeDocument/2006/relationships/image" Target="../media/image87.png"/><Relationship Id="rId4" Type="http://schemas.openxmlformats.org/officeDocument/2006/relationships/image" Target="../media/image9.png"/><Relationship Id="rId9" Type="http://schemas.openxmlformats.org/officeDocument/2006/relationships/image" Target="../media/image82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1.xml"/><Relationship Id="rId13" Type="http://schemas.openxmlformats.org/officeDocument/2006/relationships/image" Target="../media/image94.png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9" Type="http://schemas.openxmlformats.org/officeDocument/2006/relationships/image" Target="../media/image107.png"/><Relationship Id="rId3" Type="http://schemas.openxmlformats.org/officeDocument/2006/relationships/image" Target="../media/image8.svg"/><Relationship Id="rId21" Type="http://schemas.openxmlformats.org/officeDocument/2006/relationships/image" Target="../media/image98.png"/><Relationship Id="rId34" Type="http://schemas.openxmlformats.org/officeDocument/2006/relationships/customXml" Target="../ink/ink94.xml"/><Relationship Id="rId42" Type="http://schemas.openxmlformats.org/officeDocument/2006/relationships/customXml" Target="../ink/ink98.xml"/><Relationship Id="rId7" Type="http://schemas.openxmlformats.org/officeDocument/2006/relationships/image" Target="../media/image15.svg"/><Relationship Id="rId12" Type="http://schemas.openxmlformats.org/officeDocument/2006/relationships/customXml" Target="../ink/ink83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38" Type="http://schemas.openxmlformats.org/officeDocument/2006/relationships/customXml" Target="../ink/ink96.xml"/><Relationship Id="rId2" Type="http://schemas.openxmlformats.org/officeDocument/2006/relationships/image" Target="../media/image7.png"/><Relationship Id="rId16" Type="http://schemas.openxmlformats.org/officeDocument/2006/relationships/customXml" Target="../ink/ink85.xml"/><Relationship Id="rId20" Type="http://schemas.openxmlformats.org/officeDocument/2006/relationships/customXml" Target="../ink/ink87.xml"/><Relationship Id="rId29" Type="http://schemas.openxmlformats.org/officeDocument/2006/relationships/image" Target="../media/image102.png"/><Relationship Id="rId41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3.png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37" Type="http://schemas.openxmlformats.org/officeDocument/2006/relationships/image" Target="../media/image106.png"/><Relationship Id="rId40" Type="http://schemas.openxmlformats.org/officeDocument/2006/relationships/customXml" Target="../ink/ink97.xml"/><Relationship Id="rId45" Type="http://schemas.openxmlformats.org/officeDocument/2006/relationships/image" Target="../media/image110.png"/><Relationship Id="rId5" Type="http://schemas.openxmlformats.org/officeDocument/2006/relationships/image" Target="../media/image10.sv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91.xml"/><Relationship Id="rId36" Type="http://schemas.openxmlformats.org/officeDocument/2006/relationships/customXml" Target="../ink/ink95.xml"/><Relationship Id="rId10" Type="http://schemas.openxmlformats.org/officeDocument/2006/relationships/customXml" Target="../ink/ink82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4" Type="http://schemas.openxmlformats.org/officeDocument/2006/relationships/customXml" Target="../ink/ink99.xml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101.png"/><Relationship Id="rId30" Type="http://schemas.openxmlformats.org/officeDocument/2006/relationships/customXml" Target="../ink/ink92.xml"/><Relationship Id="rId35" Type="http://schemas.openxmlformats.org/officeDocument/2006/relationships/image" Target="../media/image105.png"/><Relationship Id="rId43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114.png"/><Relationship Id="rId34" Type="http://schemas.openxmlformats.org/officeDocument/2006/relationships/customXml" Target="../ink/ink113.xml"/><Relationship Id="rId42" Type="http://schemas.openxmlformats.org/officeDocument/2006/relationships/customXml" Target="../ink/ink117.xml"/><Relationship Id="rId47" Type="http://schemas.openxmlformats.org/officeDocument/2006/relationships/image" Target="../media/image125.png"/><Relationship Id="rId50" Type="http://schemas.openxmlformats.org/officeDocument/2006/relationships/customXml" Target="../ink/ink121.xml"/><Relationship Id="rId55" Type="http://schemas.openxmlformats.org/officeDocument/2006/relationships/image" Target="../media/image129.png"/><Relationship Id="rId63" Type="http://schemas.openxmlformats.org/officeDocument/2006/relationships/image" Target="../media/image133.png"/><Relationship Id="rId68" Type="http://schemas.openxmlformats.org/officeDocument/2006/relationships/customXml" Target="../ink/ink130.xml"/><Relationship Id="rId76" Type="http://schemas.openxmlformats.org/officeDocument/2006/relationships/customXml" Target="../ink/ink134.xml"/><Relationship Id="rId84" Type="http://schemas.openxmlformats.org/officeDocument/2006/relationships/customXml" Target="../ink/ink138.xml"/><Relationship Id="rId89" Type="http://schemas.openxmlformats.org/officeDocument/2006/relationships/image" Target="../media/image145.png"/><Relationship Id="rId97" Type="http://schemas.openxmlformats.org/officeDocument/2006/relationships/image" Target="../media/image149.png"/><Relationship Id="rId7" Type="http://schemas.openxmlformats.org/officeDocument/2006/relationships/image" Target="../media/image15.svg"/><Relationship Id="rId71" Type="http://schemas.openxmlformats.org/officeDocument/2006/relationships/image" Target="../media/image137.png"/><Relationship Id="rId92" Type="http://schemas.openxmlformats.org/officeDocument/2006/relationships/customXml" Target="../ink/ink142.xml"/><Relationship Id="rId2" Type="http://schemas.openxmlformats.org/officeDocument/2006/relationships/image" Target="../media/image7.png"/><Relationship Id="rId16" Type="http://schemas.openxmlformats.org/officeDocument/2006/relationships/customXml" Target="../ink/ink104.xml"/><Relationship Id="rId29" Type="http://schemas.openxmlformats.org/officeDocument/2006/relationships/image" Target="../media/image102.png"/><Relationship Id="rId11" Type="http://schemas.openxmlformats.org/officeDocument/2006/relationships/image" Target="../media/image93.png"/><Relationship Id="rId24" Type="http://schemas.openxmlformats.org/officeDocument/2006/relationships/customXml" Target="../ink/ink108.xml"/><Relationship Id="rId32" Type="http://schemas.openxmlformats.org/officeDocument/2006/relationships/customXml" Target="../ink/ink112.xml"/><Relationship Id="rId37" Type="http://schemas.openxmlformats.org/officeDocument/2006/relationships/image" Target="../media/image120.png"/><Relationship Id="rId40" Type="http://schemas.openxmlformats.org/officeDocument/2006/relationships/customXml" Target="../ink/ink116.xml"/><Relationship Id="rId45" Type="http://schemas.openxmlformats.org/officeDocument/2006/relationships/image" Target="../media/image124.png"/><Relationship Id="rId53" Type="http://schemas.openxmlformats.org/officeDocument/2006/relationships/image" Target="../media/image128.png"/><Relationship Id="rId58" Type="http://schemas.openxmlformats.org/officeDocument/2006/relationships/customXml" Target="../ink/ink125.xml"/><Relationship Id="rId66" Type="http://schemas.openxmlformats.org/officeDocument/2006/relationships/customXml" Target="../ink/ink129.xml"/><Relationship Id="rId74" Type="http://schemas.openxmlformats.org/officeDocument/2006/relationships/customXml" Target="../ink/ink133.xml"/><Relationship Id="rId79" Type="http://schemas.openxmlformats.org/officeDocument/2006/relationships/image" Target="../media/image141.png"/><Relationship Id="rId87" Type="http://schemas.openxmlformats.org/officeDocument/2006/relationships/image" Target="../media/image144.png"/><Relationship Id="rId5" Type="http://schemas.openxmlformats.org/officeDocument/2006/relationships/image" Target="../media/image10.svg"/><Relationship Id="rId61" Type="http://schemas.openxmlformats.org/officeDocument/2006/relationships/image" Target="../media/image132.png"/><Relationship Id="rId82" Type="http://schemas.openxmlformats.org/officeDocument/2006/relationships/customXml" Target="../ink/ink137.xml"/><Relationship Id="rId90" Type="http://schemas.openxmlformats.org/officeDocument/2006/relationships/customXml" Target="../ink/ink141.xml"/><Relationship Id="rId95" Type="http://schemas.openxmlformats.org/officeDocument/2006/relationships/image" Target="../media/image148.png"/><Relationship Id="rId19" Type="http://schemas.openxmlformats.org/officeDocument/2006/relationships/image" Target="../media/image113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117.png"/><Relationship Id="rId30" Type="http://schemas.openxmlformats.org/officeDocument/2006/relationships/customXml" Target="../ink/ink111.xml"/><Relationship Id="rId35" Type="http://schemas.openxmlformats.org/officeDocument/2006/relationships/image" Target="../media/image105.png"/><Relationship Id="rId43" Type="http://schemas.openxmlformats.org/officeDocument/2006/relationships/image" Target="../media/image123.png"/><Relationship Id="rId48" Type="http://schemas.openxmlformats.org/officeDocument/2006/relationships/customXml" Target="../ink/ink120.xml"/><Relationship Id="rId56" Type="http://schemas.openxmlformats.org/officeDocument/2006/relationships/customXml" Target="../ink/ink124.xml"/><Relationship Id="rId64" Type="http://schemas.openxmlformats.org/officeDocument/2006/relationships/customXml" Target="../ink/ink128.xml"/><Relationship Id="rId69" Type="http://schemas.openxmlformats.org/officeDocument/2006/relationships/image" Target="../media/image136.png"/><Relationship Id="rId77" Type="http://schemas.openxmlformats.org/officeDocument/2006/relationships/image" Target="../media/image140.png"/><Relationship Id="rId100" Type="http://schemas.openxmlformats.org/officeDocument/2006/relationships/customXml" Target="../ink/ink146.xml"/><Relationship Id="rId8" Type="http://schemas.openxmlformats.org/officeDocument/2006/relationships/customXml" Target="../ink/ink100.xml"/><Relationship Id="rId51" Type="http://schemas.openxmlformats.org/officeDocument/2006/relationships/image" Target="../media/image127.png"/><Relationship Id="rId72" Type="http://schemas.openxmlformats.org/officeDocument/2006/relationships/customXml" Target="../ink/ink132.xml"/><Relationship Id="rId80" Type="http://schemas.openxmlformats.org/officeDocument/2006/relationships/customXml" Target="../ink/ink136.xml"/><Relationship Id="rId85" Type="http://schemas.openxmlformats.org/officeDocument/2006/relationships/image" Target="../media/image143.png"/><Relationship Id="rId93" Type="http://schemas.openxmlformats.org/officeDocument/2006/relationships/image" Target="../media/image147.png"/><Relationship Id="rId98" Type="http://schemas.openxmlformats.org/officeDocument/2006/relationships/customXml" Target="../ink/ink145.xml"/><Relationship Id="rId3" Type="http://schemas.openxmlformats.org/officeDocument/2006/relationships/image" Target="../media/image8.svg"/><Relationship Id="rId12" Type="http://schemas.openxmlformats.org/officeDocument/2006/relationships/customXml" Target="../ink/ink102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131.png"/><Relationship Id="rId67" Type="http://schemas.openxmlformats.org/officeDocument/2006/relationships/image" Target="../media/image135.png"/><Relationship Id="rId20" Type="http://schemas.openxmlformats.org/officeDocument/2006/relationships/customXml" Target="../ink/ink106.xml"/><Relationship Id="rId41" Type="http://schemas.openxmlformats.org/officeDocument/2006/relationships/image" Target="../media/image122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70" Type="http://schemas.openxmlformats.org/officeDocument/2006/relationships/customXml" Target="../ink/ink131.xml"/><Relationship Id="rId75" Type="http://schemas.openxmlformats.org/officeDocument/2006/relationships/image" Target="../media/image139.png"/><Relationship Id="rId83" Type="http://schemas.openxmlformats.org/officeDocument/2006/relationships/image" Target="../media/image142.png"/><Relationship Id="rId88" Type="http://schemas.openxmlformats.org/officeDocument/2006/relationships/customXml" Target="../ink/ink140.xml"/><Relationship Id="rId91" Type="http://schemas.openxmlformats.org/officeDocument/2006/relationships/image" Target="../media/image146.png"/><Relationship Id="rId96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126.png"/><Relationship Id="rId57" Type="http://schemas.openxmlformats.org/officeDocument/2006/relationships/image" Target="../media/image130.png"/><Relationship Id="rId10" Type="http://schemas.openxmlformats.org/officeDocument/2006/relationships/customXml" Target="../ink/ink101.xml"/><Relationship Id="rId31" Type="http://schemas.openxmlformats.org/officeDocument/2006/relationships/image" Target="../media/image118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134.png"/><Relationship Id="rId73" Type="http://schemas.openxmlformats.org/officeDocument/2006/relationships/image" Target="../media/image138.png"/><Relationship Id="rId78" Type="http://schemas.openxmlformats.org/officeDocument/2006/relationships/customXml" Target="../ink/ink135.xml"/><Relationship Id="rId81" Type="http://schemas.openxmlformats.org/officeDocument/2006/relationships/image" Target="../media/image37.png"/><Relationship Id="rId86" Type="http://schemas.openxmlformats.org/officeDocument/2006/relationships/customXml" Target="../ink/ink139.xml"/><Relationship Id="rId94" Type="http://schemas.openxmlformats.org/officeDocument/2006/relationships/customXml" Target="../ink/ink143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05.xml"/><Relationship Id="rId39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.xml"/><Relationship Id="rId21" Type="http://schemas.openxmlformats.org/officeDocument/2006/relationships/image" Target="../media/image114.png"/><Relationship Id="rId42" Type="http://schemas.openxmlformats.org/officeDocument/2006/relationships/customXml" Target="../ink/ink164.xml"/><Relationship Id="rId47" Type="http://schemas.openxmlformats.org/officeDocument/2006/relationships/image" Target="../media/image152.png"/><Relationship Id="rId63" Type="http://schemas.openxmlformats.org/officeDocument/2006/relationships/image" Target="../media/image160.png"/><Relationship Id="rId68" Type="http://schemas.openxmlformats.org/officeDocument/2006/relationships/customXml" Target="../ink/ink177.xml"/><Relationship Id="rId84" Type="http://schemas.openxmlformats.org/officeDocument/2006/relationships/customXml" Target="../ink/ink185.xml"/><Relationship Id="rId89" Type="http://schemas.openxmlformats.org/officeDocument/2006/relationships/image" Target="../media/image145.png"/><Relationship Id="rId7" Type="http://schemas.openxmlformats.org/officeDocument/2006/relationships/image" Target="../media/image15.svg"/><Relationship Id="rId71" Type="http://schemas.openxmlformats.org/officeDocument/2006/relationships/image" Target="../media/image164.png"/><Relationship Id="rId92" Type="http://schemas.openxmlformats.org/officeDocument/2006/relationships/customXml" Target="../ink/ink189.xml"/><Relationship Id="rId2" Type="http://schemas.openxmlformats.org/officeDocument/2006/relationships/image" Target="../media/image7.png"/><Relationship Id="rId16" Type="http://schemas.openxmlformats.org/officeDocument/2006/relationships/customXml" Target="../ink/ink151.xml"/><Relationship Id="rId29" Type="http://schemas.openxmlformats.org/officeDocument/2006/relationships/image" Target="../media/image102.png"/><Relationship Id="rId107" Type="http://schemas.openxmlformats.org/officeDocument/2006/relationships/image" Target="../media/image175.png"/><Relationship Id="rId11" Type="http://schemas.openxmlformats.org/officeDocument/2006/relationships/image" Target="../media/image93.png"/><Relationship Id="rId24" Type="http://schemas.openxmlformats.org/officeDocument/2006/relationships/customXml" Target="../ink/ink155.xml"/><Relationship Id="rId32" Type="http://schemas.openxmlformats.org/officeDocument/2006/relationships/customXml" Target="../ink/ink159.xml"/><Relationship Id="rId37" Type="http://schemas.openxmlformats.org/officeDocument/2006/relationships/image" Target="../media/image120.png"/><Relationship Id="rId40" Type="http://schemas.openxmlformats.org/officeDocument/2006/relationships/customXml" Target="../ink/ink163.xml"/><Relationship Id="rId45" Type="http://schemas.openxmlformats.org/officeDocument/2006/relationships/image" Target="../media/image124.png"/><Relationship Id="rId53" Type="http://schemas.openxmlformats.org/officeDocument/2006/relationships/image" Target="../media/image155.png"/><Relationship Id="rId58" Type="http://schemas.openxmlformats.org/officeDocument/2006/relationships/customXml" Target="../ink/ink172.xml"/><Relationship Id="rId66" Type="http://schemas.openxmlformats.org/officeDocument/2006/relationships/customXml" Target="../ink/ink176.xml"/><Relationship Id="rId74" Type="http://schemas.openxmlformats.org/officeDocument/2006/relationships/customXml" Target="../ink/ink180.xml"/><Relationship Id="rId79" Type="http://schemas.openxmlformats.org/officeDocument/2006/relationships/image" Target="../media/image167.png"/><Relationship Id="rId87" Type="http://schemas.openxmlformats.org/officeDocument/2006/relationships/image" Target="../media/image169.png"/><Relationship Id="rId102" Type="http://schemas.openxmlformats.org/officeDocument/2006/relationships/customXml" Target="../ink/ink194.xml"/><Relationship Id="rId5" Type="http://schemas.openxmlformats.org/officeDocument/2006/relationships/image" Target="../media/image10.svg"/><Relationship Id="rId61" Type="http://schemas.openxmlformats.org/officeDocument/2006/relationships/image" Target="../media/image159.png"/><Relationship Id="rId82" Type="http://schemas.openxmlformats.org/officeDocument/2006/relationships/customXml" Target="../ink/ink184.xml"/><Relationship Id="rId90" Type="http://schemas.openxmlformats.org/officeDocument/2006/relationships/customXml" Target="../ink/ink188.xml"/><Relationship Id="rId95" Type="http://schemas.openxmlformats.org/officeDocument/2006/relationships/image" Target="../media/image171.png"/><Relationship Id="rId19" Type="http://schemas.openxmlformats.org/officeDocument/2006/relationships/image" Target="../media/image113.png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Relationship Id="rId27" Type="http://schemas.openxmlformats.org/officeDocument/2006/relationships/image" Target="../media/image117.png"/><Relationship Id="rId30" Type="http://schemas.openxmlformats.org/officeDocument/2006/relationships/customXml" Target="../ink/ink158.xml"/><Relationship Id="rId35" Type="http://schemas.openxmlformats.org/officeDocument/2006/relationships/image" Target="../media/image105.png"/><Relationship Id="rId43" Type="http://schemas.openxmlformats.org/officeDocument/2006/relationships/image" Target="../media/image123.png"/><Relationship Id="rId48" Type="http://schemas.openxmlformats.org/officeDocument/2006/relationships/customXml" Target="../ink/ink167.xml"/><Relationship Id="rId56" Type="http://schemas.openxmlformats.org/officeDocument/2006/relationships/customXml" Target="../ink/ink171.xml"/><Relationship Id="rId64" Type="http://schemas.openxmlformats.org/officeDocument/2006/relationships/customXml" Target="../ink/ink175.xml"/><Relationship Id="rId69" Type="http://schemas.openxmlformats.org/officeDocument/2006/relationships/image" Target="../media/image163.png"/><Relationship Id="rId77" Type="http://schemas.openxmlformats.org/officeDocument/2006/relationships/image" Target="../media/image166.png"/><Relationship Id="rId100" Type="http://schemas.openxmlformats.org/officeDocument/2006/relationships/customXml" Target="../ink/ink193.xml"/><Relationship Id="rId105" Type="http://schemas.openxmlformats.org/officeDocument/2006/relationships/image" Target="../media/image174.png"/><Relationship Id="rId8" Type="http://schemas.openxmlformats.org/officeDocument/2006/relationships/customXml" Target="../ink/ink147.xml"/><Relationship Id="rId51" Type="http://schemas.openxmlformats.org/officeDocument/2006/relationships/image" Target="../media/image154.png"/><Relationship Id="rId72" Type="http://schemas.openxmlformats.org/officeDocument/2006/relationships/customXml" Target="../ink/ink179.xml"/><Relationship Id="rId80" Type="http://schemas.openxmlformats.org/officeDocument/2006/relationships/customXml" Target="../ink/ink183.xml"/><Relationship Id="rId85" Type="http://schemas.openxmlformats.org/officeDocument/2006/relationships/image" Target="../media/image168.png"/><Relationship Id="rId93" Type="http://schemas.openxmlformats.org/officeDocument/2006/relationships/image" Target="../media/image147.png"/><Relationship Id="rId98" Type="http://schemas.openxmlformats.org/officeDocument/2006/relationships/customXml" Target="../ink/ink192.xml"/><Relationship Id="rId3" Type="http://schemas.openxmlformats.org/officeDocument/2006/relationships/image" Target="../media/image8.svg"/><Relationship Id="rId12" Type="http://schemas.openxmlformats.org/officeDocument/2006/relationships/customXml" Target="../ink/ink149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162.xml"/><Relationship Id="rId46" Type="http://schemas.openxmlformats.org/officeDocument/2006/relationships/customXml" Target="../ink/ink166.xml"/><Relationship Id="rId59" Type="http://schemas.openxmlformats.org/officeDocument/2006/relationships/image" Target="../media/image158.png"/><Relationship Id="rId67" Type="http://schemas.openxmlformats.org/officeDocument/2006/relationships/image" Target="../media/image162.png"/><Relationship Id="rId103" Type="http://schemas.openxmlformats.org/officeDocument/2006/relationships/image" Target="../media/image173.png"/><Relationship Id="rId20" Type="http://schemas.openxmlformats.org/officeDocument/2006/relationships/customXml" Target="../ink/ink153.xml"/><Relationship Id="rId41" Type="http://schemas.openxmlformats.org/officeDocument/2006/relationships/image" Target="../media/image122.png"/><Relationship Id="rId54" Type="http://schemas.openxmlformats.org/officeDocument/2006/relationships/customXml" Target="../ink/ink170.xml"/><Relationship Id="rId62" Type="http://schemas.openxmlformats.org/officeDocument/2006/relationships/customXml" Target="../ink/ink174.xml"/><Relationship Id="rId70" Type="http://schemas.openxmlformats.org/officeDocument/2006/relationships/customXml" Target="../ink/ink178.xml"/><Relationship Id="rId75" Type="http://schemas.openxmlformats.org/officeDocument/2006/relationships/image" Target="../media/image165.png"/><Relationship Id="rId83" Type="http://schemas.openxmlformats.org/officeDocument/2006/relationships/image" Target="../media/image142.png"/><Relationship Id="rId88" Type="http://schemas.openxmlformats.org/officeDocument/2006/relationships/customXml" Target="../ink/ink187.xml"/><Relationship Id="rId91" Type="http://schemas.openxmlformats.org/officeDocument/2006/relationships/image" Target="../media/image170.png"/><Relationship Id="rId96" Type="http://schemas.openxmlformats.org/officeDocument/2006/relationships/customXml" Target="../ink/ink1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49" Type="http://schemas.openxmlformats.org/officeDocument/2006/relationships/image" Target="../media/image153.png"/><Relationship Id="rId57" Type="http://schemas.openxmlformats.org/officeDocument/2006/relationships/image" Target="../media/image157.png"/><Relationship Id="rId106" Type="http://schemas.openxmlformats.org/officeDocument/2006/relationships/customXml" Target="../ink/ink196.xml"/><Relationship Id="rId10" Type="http://schemas.openxmlformats.org/officeDocument/2006/relationships/customXml" Target="../ink/ink148.xml"/><Relationship Id="rId31" Type="http://schemas.openxmlformats.org/officeDocument/2006/relationships/image" Target="../media/image118.png"/><Relationship Id="rId44" Type="http://schemas.openxmlformats.org/officeDocument/2006/relationships/customXml" Target="../ink/ink165.xml"/><Relationship Id="rId52" Type="http://schemas.openxmlformats.org/officeDocument/2006/relationships/customXml" Target="../ink/ink169.xml"/><Relationship Id="rId60" Type="http://schemas.openxmlformats.org/officeDocument/2006/relationships/customXml" Target="../ink/ink173.xml"/><Relationship Id="rId65" Type="http://schemas.openxmlformats.org/officeDocument/2006/relationships/image" Target="../media/image161.png"/><Relationship Id="rId73" Type="http://schemas.openxmlformats.org/officeDocument/2006/relationships/image" Target="../media/image138.png"/><Relationship Id="rId78" Type="http://schemas.openxmlformats.org/officeDocument/2006/relationships/customXml" Target="../ink/ink182.xml"/><Relationship Id="rId81" Type="http://schemas.openxmlformats.org/officeDocument/2006/relationships/image" Target="../media/image37.png"/><Relationship Id="rId86" Type="http://schemas.openxmlformats.org/officeDocument/2006/relationships/customXml" Target="../ink/ink186.xml"/><Relationship Id="rId94" Type="http://schemas.openxmlformats.org/officeDocument/2006/relationships/customXml" Target="../ink/ink190.xml"/><Relationship Id="rId99" Type="http://schemas.openxmlformats.org/officeDocument/2006/relationships/image" Target="../media/image150.png"/><Relationship Id="rId101" Type="http://schemas.openxmlformats.org/officeDocument/2006/relationships/image" Target="../media/image172.png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52.xml"/><Relationship Id="rId39" Type="http://schemas.openxmlformats.org/officeDocument/2006/relationships/image" Target="../media/image121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156.png"/><Relationship Id="rId76" Type="http://schemas.openxmlformats.org/officeDocument/2006/relationships/customXml" Target="../ink/ink181.xml"/><Relationship Id="rId97" Type="http://schemas.openxmlformats.org/officeDocument/2006/relationships/image" Target="../media/image149.png"/><Relationship Id="rId104" Type="http://schemas.openxmlformats.org/officeDocument/2006/relationships/customXml" Target="../ink/ink195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customXml" Target="../ink/ink202.xml"/><Relationship Id="rId26" Type="http://schemas.openxmlformats.org/officeDocument/2006/relationships/customXml" Target="../ink/ink206.xml"/><Relationship Id="rId39" Type="http://schemas.openxmlformats.org/officeDocument/2006/relationships/image" Target="../media/image121.png"/><Relationship Id="rId21" Type="http://schemas.openxmlformats.org/officeDocument/2006/relationships/image" Target="../media/image114.png"/><Relationship Id="rId34" Type="http://schemas.openxmlformats.org/officeDocument/2006/relationships/customXml" Target="../ink/ink210.xml"/><Relationship Id="rId42" Type="http://schemas.openxmlformats.org/officeDocument/2006/relationships/customXml" Target="../ink/ink214.xml"/><Relationship Id="rId47" Type="http://schemas.openxmlformats.org/officeDocument/2006/relationships/image" Target="../media/image176.png"/><Relationship Id="rId50" Type="http://schemas.openxmlformats.org/officeDocument/2006/relationships/customXml" Target="../ink/ink218.xml"/><Relationship Id="rId55" Type="http://schemas.openxmlformats.org/officeDocument/2006/relationships/image" Target="../media/image1780.png"/><Relationship Id="rId63" Type="http://schemas.openxmlformats.org/officeDocument/2006/relationships/customXml" Target="../ink/ink225.xml"/><Relationship Id="rId68" Type="http://schemas.openxmlformats.org/officeDocument/2006/relationships/image" Target="../media/image1840.png"/><Relationship Id="rId76" Type="http://schemas.openxmlformats.org/officeDocument/2006/relationships/image" Target="../media/image1880.png"/><Relationship Id="rId84" Type="http://schemas.openxmlformats.org/officeDocument/2006/relationships/image" Target="../media/image1920.png"/><Relationship Id="rId7" Type="http://schemas.openxmlformats.org/officeDocument/2006/relationships/image" Target="../media/image15.svg"/><Relationship Id="rId71" Type="http://schemas.openxmlformats.org/officeDocument/2006/relationships/customXml" Target="../ink/ink229.xml"/><Relationship Id="rId2" Type="http://schemas.openxmlformats.org/officeDocument/2006/relationships/image" Target="../media/image7.png"/><Relationship Id="rId16" Type="http://schemas.openxmlformats.org/officeDocument/2006/relationships/customXml" Target="../ink/ink201.xml"/><Relationship Id="rId29" Type="http://schemas.openxmlformats.org/officeDocument/2006/relationships/image" Target="../media/image102.png"/><Relationship Id="rId11" Type="http://schemas.openxmlformats.org/officeDocument/2006/relationships/image" Target="../media/image93.png"/><Relationship Id="rId24" Type="http://schemas.openxmlformats.org/officeDocument/2006/relationships/customXml" Target="../ink/ink205.xml"/><Relationship Id="rId32" Type="http://schemas.openxmlformats.org/officeDocument/2006/relationships/customXml" Target="../ink/ink209.xml"/><Relationship Id="rId37" Type="http://schemas.openxmlformats.org/officeDocument/2006/relationships/image" Target="../media/image120.png"/><Relationship Id="rId40" Type="http://schemas.openxmlformats.org/officeDocument/2006/relationships/customXml" Target="../ink/ink213.xml"/><Relationship Id="rId45" Type="http://schemas.openxmlformats.org/officeDocument/2006/relationships/image" Target="../media/image124.png"/><Relationship Id="rId53" Type="http://schemas.openxmlformats.org/officeDocument/2006/relationships/image" Target="../media/image150.png"/><Relationship Id="rId58" Type="http://schemas.openxmlformats.org/officeDocument/2006/relationships/image" Target="../media/image1790.png"/><Relationship Id="rId66" Type="http://schemas.openxmlformats.org/officeDocument/2006/relationships/image" Target="../media/image1830.png"/><Relationship Id="rId74" Type="http://schemas.openxmlformats.org/officeDocument/2006/relationships/image" Target="../media/image187.png"/><Relationship Id="rId79" Type="http://schemas.openxmlformats.org/officeDocument/2006/relationships/customXml" Target="../ink/ink233.xml"/><Relationship Id="rId87" Type="http://schemas.openxmlformats.org/officeDocument/2006/relationships/customXml" Target="../ink/ink237.xml"/><Relationship Id="rId5" Type="http://schemas.openxmlformats.org/officeDocument/2006/relationships/image" Target="../media/image10.svg"/><Relationship Id="rId61" Type="http://schemas.openxmlformats.org/officeDocument/2006/relationships/customXml" Target="../ink/ink224.xml"/><Relationship Id="rId82" Type="http://schemas.openxmlformats.org/officeDocument/2006/relationships/image" Target="../media/image1910.png"/><Relationship Id="rId19" Type="http://schemas.openxmlformats.org/officeDocument/2006/relationships/image" Target="../media/image113.png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117.png"/><Relationship Id="rId30" Type="http://schemas.openxmlformats.org/officeDocument/2006/relationships/customXml" Target="../ink/ink208.xml"/><Relationship Id="rId35" Type="http://schemas.openxmlformats.org/officeDocument/2006/relationships/image" Target="../media/image105.png"/><Relationship Id="rId43" Type="http://schemas.openxmlformats.org/officeDocument/2006/relationships/image" Target="../media/image123.png"/><Relationship Id="rId48" Type="http://schemas.openxmlformats.org/officeDocument/2006/relationships/customXml" Target="../ink/ink217.xml"/><Relationship Id="rId56" Type="http://schemas.openxmlformats.org/officeDocument/2006/relationships/customXml" Target="../ink/ink221.xml"/><Relationship Id="rId64" Type="http://schemas.openxmlformats.org/officeDocument/2006/relationships/image" Target="../media/image1820.png"/><Relationship Id="rId69" Type="http://schemas.openxmlformats.org/officeDocument/2006/relationships/customXml" Target="../ink/ink228.xml"/><Relationship Id="rId77" Type="http://schemas.openxmlformats.org/officeDocument/2006/relationships/customXml" Target="../ink/ink232.xml"/><Relationship Id="rId8" Type="http://schemas.openxmlformats.org/officeDocument/2006/relationships/customXml" Target="../ink/ink197.xml"/><Relationship Id="rId51" Type="http://schemas.openxmlformats.org/officeDocument/2006/relationships/image" Target="../media/image177.png"/><Relationship Id="rId72" Type="http://schemas.openxmlformats.org/officeDocument/2006/relationships/image" Target="../media/image186.png"/><Relationship Id="rId80" Type="http://schemas.openxmlformats.org/officeDocument/2006/relationships/image" Target="../media/image1900.png"/><Relationship Id="rId85" Type="http://schemas.openxmlformats.org/officeDocument/2006/relationships/customXml" Target="../ink/ink236.xml"/><Relationship Id="rId3" Type="http://schemas.openxmlformats.org/officeDocument/2006/relationships/image" Target="../media/image8.svg"/><Relationship Id="rId12" Type="http://schemas.openxmlformats.org/officeDocument/2006/relationships/customXml" Target="../ink/ink199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212.xml"/><Relationship Id="rId46" Type="http://schemas.openxmlformats.org/officeDocument/2006/relationships/customXml" Target="../ink/ink216.xml"/><Relationship Id="rId59" Type="http://schemas.openxmlformats.org/officeDocument/2006/relationships/customXml" Target="../ink/ink223.xml"/><Relationship Id="rId67" Type="http://schemas.openxmlformats.org/officeDocument/2006/relationships/customXml" Target="../ink/ink227.xml"/><Relationship Id="rId20" Type="http://schemas.openxmlformats.org/officeDocument/2006/relationships/customXml" Target="../ink/ink203.xml"/><Relationship Id="rId41" Type="http://schemas.openxmlformats.org/officeDocument/2006/relationships/image" Target="../media/image122.png"/><Relationship Id="rId54" Type="http://schemas.openxmlformats.org/officeDocument/2006/relationships/customXml" Target="../ink/ink220.xml"/><Relationship Id="rId62" Type="http://schemas.openxmlformats.org/officeDocument/2006/relationships/image" Target="../media/image181.png"/><Relationship Id="rId70" Type="http://schemas.openxmlformats.org/officeDocument/2006/relationships/image" Target="../media/image1850.png"/><Relationship Id="rId75" Type="http://schemas.openxmlformats.org/officeDocument/2006/relationships/customXml" Target="../ink/ink231.xml"/><Relationship Id="rId83" Type="http://schemas.openxmlformats.org/officeDocument/2006/relationships/customXml" Target="../ink/ink235.xml"/><Relationship Id="rId88" Type="http://schemas.openxmlformats.org/officeDocument/2006/relationships/image" Target="../media/image1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207.xml"/><Relationship Id="rId36" Type="http://schemas.openxmlformats.org/officeDocument/2006/relationships/customXml" Target="../ink/ink211.xml"/><Relationship Id="rId49" Type="http://schemas.openxmlformats.org/officeDocument/2006/relationships/image" Target="../media/image28.png"/><Relationship Id="rId57" Type="http://schemas.openxmlformats.org/officeDocument/2006/relationships/customXml" Target="../ink/ink222.xml"/><Relationship Id="rId10" Type="http://schemas.openxmlformats.org/officeDocument/2006/relationships/customXml" Target="../ink/ink198.xml"/><Relationship Id="rId31" Type="http://schemas.openxmlformats.org/officeDocument/2006/relationships/image" Target="../media/image118.png"/><Relationship Id="rId44" Type="http://schemas.openxmlformats.org/officeDocument/2006/relationships/customXml" Target="../ink/ink215.xml"/><Relationship Id="rId52" Type="http://schemas.openxmlformats.org/officeDocument/2006/relationships/customXml" Target="../ink/ink219.xml"/><Relationship Id="rId60" Type="http://schemas.openxmlformats.org/officeDocument/2006/relationships/image" Target="../media/image180.png"/><Relationship Id="rId65" Type="http://schemas.openxmlformats.org/officeDocument/2006/relationships/customXml" Target="../ink/ink226.xml"/><Relationship Id="rId73" Type="http://schemas.openxmlformats.org/officeDocument/2006/relationships/customXml" Target="../ink/ink230.xml"/><Relationship Id="rId78" Type="http://schemas.openxmlformats.org/officeDocument/2006/relationships/image" Target="../media/image1890.png"/><Relationship Id="rId81" Type="http://schemas.openxmlformats.org/officeDocument/2006/relationships/customXml" Target="../ink/ink234.xml"/><Relationship Id="rId86" Type="http://schemas.openxmlformats.org/officeDocument/2006/relationships/image" Target="../media/image19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7.png"/><Relationship Id="rId4" Type="http://schemas.openxmlformats.org/officeDocument/2006/relationships/customXml" Target="../ink/ink2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9.xml"/><Relationship Id="rId7" Type="http://schemas.openxmlformats.org/officeDocument/2006/relationships/image" Target="../media/image230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.xml"/><Relationship Id="rId5" Type="http://schemas.openxmlformats.org/officeDocument/2006/relationships/image" Target="../media/image184.png"/><Relationship Id="rId4" Type="http://schemas.openxmlformats.org/officeDocument/2006/relationships/image" Target="../media/image2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customXml" Target="../ink/ink246.xml"/><Relationship Id="rId18" Type="http://schemas.openxmlformats.org/officeDocument/2006/relationships/image" Target="../media/image240.png"/><Relationship Id="rId3" Type="http://schemas.openxmlformats.org/officeDocument/2006/relationships/customXml" Target="../ink/ink241.xml"/><Relationship Id="rId7" Type="http://schemas.openxmlformats.org/officeDocument/2006/relationships/customXml" Target="../ink/ink243.xml"/><Relationship Id="rId12" Type="http://schemas.openxmlformats.org/officeDocument/2006/relationships/image" Target="../media/image237.png"/><Relationship Id="rId17" Type="http://schemas.openxmlformats.org/officeDocument/2006/relationships/customXml" Target="../ink/ink248.xml"/><Relationship Id="rId2" Type="http://schemas.openxmlformats.org/officeDocument/2006/relationships/image" Target="../media/image192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customXml" Target="../ink/ink245.xml"/><Relationship Id="rId5" Type="http://schemas.openxmlformats.org/officeDocument/2006/relationships/customXml" Target="../ink/ink242.xml"/><Relationship Id="rId15" Type="http://schemas.openxmlformats.org/officeDocument/2006/relationships/customXml" Target="../ink/ink247.xml"/><Relationship Id="rId10" Type="http://schemas.openxmlformats.org/officeDocument/2006/relationships/image" Target="../media/image236.png"/><Relationship Id="rId4" Type="http://schemas.openxmlformats.org/officeDocument/2006/relationships/image" Target="../media/image233.png"/><Relationship Id="rId9" Type="http://schemas.openxmlformats.org/officeDocument/2006/relationships/customXml" Target="../ink/ink244.xml"/><Relationship Id="rId14" Type="http://schemas.openxmlformats.org/officeDocument/2006/relationships/image" Target="../media/image2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sv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customXml" Target="../ink/ink3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16.xml"/><Relationship Id="rId3" Type="http://schemas.openxmlformats.org/officeDocument/2006/relationships/image" Target="../media/image8.svg"/><Relationship Id="rId21" Type="http://schemas.openxmlformats.org/officeDocument/2006/relationships/customXml" Target="../ink/ink7.xml"/><Relationship Id="rId34" Type="http://schemas.openxmlformats.org/officeDocument/2006/relationships/image" Target="../media/image36.png"/><Relationship Id="rId7" Type="http://schemas.openxmlformats.org/officeDocument/2006/relationships/image" Target="../media/image12.svg"/><Relationship Id="rId12" Type="http://schemas.openxmlformats.org/officeDocument/2006/relationships/image" Target="../media/image15.sv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15.xml"/><Relationship Id="rId40" Type="http://schemas.openxmlformats.org/officeDocument/2006/relationships/image" Target="../media/image39.png"/><Relationship Id="rId5" Type="http://schemas.openxmlformats.org/officeDocument/2006/relationships/image" Target="../media/image10.sv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image" Target="../media/image9.png"/><Relationship Id="rId9" Type="http://schemas.openxmlformats.org/officeDocument/2006/relationships/customXml" Target="../ink/ink2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10.xml"/><Relationship Id="rId30" Type="http://schemas.openxmlformats.org/officeDocument/2006/relationships/image" Target="../media/image34.png"/><Relationship Id="rId35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71240" y="2802012"/>
            <a:ext cx="52578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Asymmetric Cryptography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(Public Key Cryptography)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67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CCFA2-FB03-B28D-F18A-D05949F7B47E}"/>
              </a:ext>
            </a:extLst>
          </p:cNvPr>
          <p:cNvSpPr txBox="1"/>
          <p:nvPr/>
        </p:nvSpPr>
        <p:spPr>
          <a:xfrm>
            <a:off x="6594579" y="6542357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38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6FB36-167C-8A21-4F42-408BDF6E1AB8}"/>
              </a:ext>
            </a:extLst>
          </p:cNvPr>
          <p:cNvSpPr txBox="1"/>
          <p:nvPr/>
        </p:nvSpPr>
        <p:spPr>
          <a:xfrm>
            <a:off x="1475985" y="2743200"/>
            <a:ext cx="9240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RSA is based on large numbers that are difficult to factorize</a:t>
            </a:r>
          </a:p>
          <a:p>
            <a:r>
              <a:rPr lang="en-US" sz="2400" dirty="0"/>
              <a:t>The public and private keys are derived from these prime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BC138-F5BE-93BF-B561-055CBDC1CD80}"/>
              </a:ext>
            </a:extLst>
          </p:cNvPr>
          <p:cNvSpPr txBox="1"/>
          <p:nvPr/>
        </p:nvSpPr>
        <p:spPr>
          <a:xfrm>
            <a:off x="1500048" y="4054097"/>
            <a:ext cx="771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long should RSA keys be? 1024 or 2048 bits long!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071B6-D13B-6F57-C914-3F25E0BAA7C7}"/>
              </a:ext>
            </a:extLst>
          </p:cNvPr>
          <p:cNvSpPr txBox="1"/>
          <p:nvPr/>
        </p:nvSpPr>
        <p:spPr>
          <a:xfrm>
            <a:off x="1600200" y="5007694"/>
            <a:ext cx="859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longer the key = the more difficult to crack (exponentially)</a:t>
            </a:r>
          </a:p>
        </p:txBody>
      </p:sp>
    </p:spTree>
    <p:extLst>
      <p:ext uri="{BB962C8B-B14F-4D97-AF65-F5344CB8AC3E}">
        <p14:creationId xmlns:p14="http://schemas.microsoft.com/office/powerpoint/2010/main" val="422234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38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Euler’s Totient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A974E-E749-4358-1B10-D3045491BBA2}"/>
              </a:ext>
            </a:extLst>
          </p:cNvPr>
          <p:cNvSpPr txBox="1"/>
          <p:nvPr/>
        </p:nvSpPr>
        <p:spPr>
          <a:xfrm>
            <a:off x="838200" y="990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sz="2400" dirty="0"/>
          </a:p>
        </p:txBody>
      </p:sp>
      <p:pic>
        <p:nvPicPr>
          <p:cNvPr id="8" name="Picture 2" descr="Relatively Prime - Definition, Properties, Examples">
            <a:extLst>
              <a:ext uri="{FF2B5EF4-FFF2-40B4-BE49-F238E27FC236}">
                <a16:creationId xmlns:a16="http://schemas.microsoft.com/office/drawing/2014/main" id="{CE4DC67D-7E8B-9DBC-12C4-AC8C3A72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90929"/>
            <a:ext cx="3962400" cy="45392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6E1BD-7057-9A6D-987D-4770E499ACC2}"/>
              </a:ext>
            </a:extLst>
          </p:cNvPr>
          <p:cNvSpPr txBox="1"/>
          <p:nvPr/>
        </p:nvSpPr>
        <p:spPr>
          <a:xfrm>
            <a:off x="4267200" y="554423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number is relatively prime to n if they share no common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3213-B863-0223-BBA1-6FCC28F4ADB4}"/>
              </a:ext>
            </a:extLst>
          </p:cNvPr>
          <p:cNvSpPr txBox="1"/>
          <p:nvPr/>
        </p:nvSpPr>
        <p:spPr>
          <a:xfrm>
            <a:off x="5339496" y="160615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(3127)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F988A-31F6-9E11-F7EE-0CC633FCC539}"/>
              </a:ext>
            </a:extLst>
          </p:cNvPr>
          <p:cNvSpPr txBox="1"/>
          <p:nvPr/>
        </p:nvSpPr>
        <p:spPr>
          <a:xfrm>
            <a:off x="5464617" y="2322253"/>
            <a:ext cx="9861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3125</a:t>
            </a:r>
          </a:p>
          <a:p>
            <a:r>
              <a:rPr lang="en-US" sz="2800" dirty="0"/>
              <a:t>3126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D6E4A-8E45-5CC7-22E6-4839627BE4F1}"/>
              </a:ext>
            </a:extLst>
          </p:cNvPr>
          <p:cNvSpPr txBox="1"/>
          <p:nvPr/>
        </p:nvSpPr>
        <p:spPr>
          <a:xfrm>
            <a:off x="7391400" y="23222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22264-3C4A-F376-6C7E-D8712B444CBC}"/>
              </a:ext>
            </a:extLst>
          </p:cNvPr>
          <p:cNvSpPr txBox="1"/>
          <p:nvPr/>
        </p:nvSpPr>
        <p:spPr>
          <a:xfrm>
            <a:off x="7391400" y="32448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5A116-ADC6-F715-AF99-3A1ACDF0E570}"/>
              </a:ext>
            </a:extLst>
          </p:cNvPr>
          <p:cNvSpPr txBox="1"/>
          <p:nvPr/>
        </p:nvSpPr>
        <p:spPr>
          <a:xfrm>
            <a:off x="7391400" y="4203203"/>
            <a:ext cx="399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53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</p:txBody>
      </p:sp>
    </p:spTree>
    <p:extLst>
      <p:ext uri="{BB962C8B-B14F-4D97-AF65-F5344CB8AC3E}">
        <p14:creationId xmlns:p14="http://schemas.microsoft.com/office/powerpoint/2010/main" val="344787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</p:spTree>
    <p:extLst>
      <p:ext uri="{BB962C8B-B14F-4D97-AF65-F5344CB8AC3E}">
        <p14:creationId xmlns:p14="http://schemas.microsoft.com/office/powerpoint/2010/main" val="347493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</p:spTree>
    <p:extLst>
      <p:ext uri="{BB962C8B-B14F-4D97-AF65-F5344CB8AC3E}">
        <p14:creationId xmlns:p14="http://schemas.microsoft.com/office/powerpoint/2010/main" val="300585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ABD1F-4FD8-F01E-7A3C-A20AC2D17B00}"/>
              </a:ext>
            </a:extLst>
          </p:cNvPr>
          <p:cNvSpPr txBox="1"/>
          <p:nvPr/>
        </p:nvSpPr>
        <p:spPr>
          <a:xfrm>
            <a:off x="8990993" y="55781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</p:spTree>
    <p:extLst>
      <p:ext uri="{BB962C8B-B14F-4D97-AF65-F5344CB8AC3E}">
        <p14:creationId xmlns:p14="http://schemas.microsoft.com/office/powerpoint/2010/main" val="298002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0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22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52*28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6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md5 please : r/ProgrammerHumor">
            <a:extLst>
              <a:ext uri="{FF2B5EF4-FFF2-40B4-BE49-F238E27FC236}">
                <a16:creationId xmlns:a16="http://schemas.microsoft.com/office/drawing/2014/main" id="{0C6EE3C0-C6F5-3142-14BA-199B0765F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5140767"/>
            <a:ext cx="7143750" cy="1276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nks Meme Cybersecurity Variant: securety : r/MemeTemplatesOfficial">
            <a:extLst>
              <a:ext uri="{FF2B5EF4-FFF2-40B4-BE49-F238E27FC236}">
                <a16:creationId xmlns:a16="http://schemas.microsoft.com/office/drawing/2014/main" id="{7CC69587-ED85-DEAC-E001-3716E6DE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42801"/>
            <a:ext cx="4029075" cy="302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88940E-4E8F-EB70-9704-23388D872EEF}"/>
              </a:ext>
            </a:extLst>
          </p:cNvPr>
          <p:cNvSpPr txBox="1"/>
          <p:nvPr/>
        </p:nvSpPr>
        <p:spPr>
          <a:xfrm>
            <a:off x="304800" y="957536"/>
            <a:ext cx="593624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Hashing Lab due on Sunday (12/10)</a:t>
            </a:r>
          </a:p>
          <a:p>
            <a:endParaRPr lang="en-US" sz="2000" dirty="0"/>
          </a:p>
          <a:p>
            <a:r>
              <a:rPr lang="en-US" sz="2000" dirty="0"/>
              <a:t>Extra credit opportunity (course evaluation)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2% added to your final exam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Extra credit opportunity (attend Thursday’s lecture)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1 % added to your final exam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Check your grades</a:t>
            </a:r>
          </a:p>
          <a:p>
            <a:endParaRPr lang="en-US" sz="2000" dirty="0"/>
          </a:p>
          <a:p>
            <a:r>
              <a:rPr lang="en-US" sz="2000" u="sng" dirty="0"/>
              <a:t>Final Exam (in person)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Thursday December 14</a:t>
            </a:r>
            <a:r>
              <a:rPr lang="en-US" sz="2000" baseline="30000" dirty="0"/>
              <a:t>th</a:t>
            </a:r>
            <a:r>
              <a:rPr lang="en-US" sz="2000" dirty="0"/>
              <a:t> 2:00 – 3:50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Romney 315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14:cNvPr>
              <p14:cNvContentPartPr/>
              <p14:nvPr/>
            </p14:nvContentPartPr>
            <p14:xfrm>
              <a:off x="7875714" y="3239204"/>
              <a:ext cx="466920" cy="420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7714" y="3221564"/>
                <a:ext cx="502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14:cNvPr>
              <p14:cNvContentPartPr/>
              <p14:nvPr/>
            </p14:nvContentPartPr>
            <p14:xfrm>
              <a:off x="8044194" y="3119684"/>
              <a:ext cx="50400" cy="577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6554" y="3102044"/>
                <a:ext cx="860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14:cNvPr>
              <p14:cNvContentPartPr/>
              <p14:nvPr/>
            </p14:nvContentPartPr>
            <p14:xfrm>
              <a:off x="8445594" y="3255764"/>
              <a:ext cx="112320" cy="45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27594" y="3237764"/>
                <a:ext cx="1479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14:cNvPr>
              <p14:cNvContentPartPr/>
              <p14:nvPr/>
            </p14:nvContentPartPr>
            <p14:xfrm>
              <a:off x="8622354" y="3326324"/>
              <a:ext cx="321840" cy="290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04354" y="3308324"/>
                <a:ext cx="357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14:cNvPr>
              <p14:cNvContentPartPr/>
              <p14:nvPr/>
            </p14:nvContentPartPr>
            <p14:xfrm>
              <a:off x="8959314" y="3184124"/>
              <a:ext cx="217440" cy="55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1314" y="3166124"/>
                <a:ext cx="2530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3554" y="3390764"/>
                <a:ext cx="39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26514" y="3482204"/>
                <a:ext cx="200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7234" y="322228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474" y="3895484"/>
                <a:ext cx="31230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14:cNvPr>
              <p14:cNvContentPartPr/>
              <p14:nvPr/>
            </p14:nvContentPartPr>
            <p14:xfrm>
              <a:off x="7978314" y="4128404"/>
              <a:ext cx="292320" cy="29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60314" y="4110404"/>
                <a:ext cx="32796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232364"/>
            <a:ext cx="1662840" cy="649080"/>
            <a:chOff x="5916234" y="3232364"/>
            <a:chExt cx="166284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859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071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6914" y="3791804"/>
                  <a:ext cx="19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1594" y="340696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2634" y="336700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3274" y="336700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3314" y="3448004"/>
                  <a:ext cx="20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14:cNvPr>
                <p14:cNvContentPartPr/>
                <p14:nvPr/>
              </p14:nvContentPartPr>
              <p14:xfrm>
                <a:off x="6928554" y="3288164"/>
                <a:ext cx="41760" cy="39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0914" y="3270524"/>
                  <a:ext cx="774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14:cNvPr>
                <p14:cNvContentPartPr/>
                <p14:nvPr/>
              </p14:nvContentPartPr>
              <p14:xfrm>
                <a:off x="6962034" y="3232364"/>
                <a:ext cx="191520" cy="24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44394" y="3214364"/>
                  <a:ext cx="227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14:cNvPr>
                <p14:cNvContentPartPr/>
                <p14:nvPr/>
              </p14:nvContentPartPr>
              <p14:xfrm>
                <a:off x="6962034" y="3462404"/>
                <a:ext cx="306360" cy="28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4394" y="3444404"/>
                  <a:ext cx="342000" cy="324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</p:spTree>
    <p:extLst>
      <p:ext uri="{BB962C8B-B14F-4D97-AF65-F5344CB8AC3E}">
        <p14:creationId xmlns:p14="http://schemas.microsoft.com/office/powerpoint/2010/main" val="241722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55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79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781"/>
                <a:ext cx="5162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634" y="4014701"/>
                <a:ext cx="435240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46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19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43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409"/>
                <a:ext cx="516240" cy="56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258" y="4014341"/>
                <a:ext cx="435272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8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</p:spTree>
    <p:extLst>
      <p:ext uri="{BB962C8B-B14F-4D97-AF65-F5344CB8AC3E}">
        <p14:creationId xmlns:p14="http://schemas.microsoft.com/office/powerpoint/2010/main" val="8456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143711" y="3696326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HI  </a:t>
            </a:r>
            <a:r>
              <a:rPr lang="en-US" sz="4000" b="1" dirty="0">
                <a:sym typeface="Wingdings" panose="05000000000000000000" pitchFamily="2" charset="2"/>
              </a:rPr>
              <a:t> 89</a:t>
            </a:r>
            <a:endParaRPr 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8955A-4E23-0CBC-BF3A-2AB5C7917D89}"/>
              </a:ext>
            </a:extLst>
          </p:cNvPr>
          <p:cNvSpPr txBox="1"/>
          <p:nvPr/>
        </p:nvSpPr>
        <p:spPr>
          <a:xfrm>
            <a:off x="7324726" y="450241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must be converted into a number</a:t>
            </a:r>
          </a:p>
        </p:txBody>
      </p:sp>
    </p:spTree>
    <p:extLst>
      <p:ext uri="{BB962C8B-B14F-4D97-AF65-F5344CB8AC3E}">
        <p14:creationId xmlns:p14="http://schemas.microsoft.com/office/powerpoint/2010/main" val="136918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14:cNvPr>
              <p14:cNvContentPartPr/>
              <p14:nvPr/>
            </p14:nvContentPartPr>
            <p14:xfrm>
              <a:off x="7289533" y="5420760"/>
              <a:ext cx="527760" cy="38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1893" y="5403120"/>
                <a:ext cx="563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14:cNvPr>
              <p14:cNvContentPartPr/>
              <p14:nvPr/>
            </p14:nvContentPartPr>
            <p14:xfrm>
              <a:off x="7851493" y="5075880"/>
              <a:ext cx="203760" cy="299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3853" y="5058240"/>
                <a:ext cx="239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6413" y="5466840"/>
                <a:ext cx="4856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77293" y="5474760"/>
                <a:ext cx="343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381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A335762-67B1-FA7A-65B1-AFCF54927E2D}"/>
              </a:ext>
            </a:extLst>
          </p:cNvPr>
          <p:cNvGrpSpPr/>
          <p:nvPr/>
        </p:nvGrpSpPr>
        <p:grpSpPr>
          <a:xfrm>
            <a:off x="9985933" y="5261640"/>
            <a:ext cx="1434960" cy="452160"/>
            <a:chOff x="9985933" y="5261640"/>
            <a:chExt cx="14349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14:cNvPr>
                <p14:cNvContentPartPr/>
                <p14:nvPr/>
              </p14:nvContentPartPr>
              <p14:xfrm>
                <a:off x="9985933" y="5276040"/>
                <a:ext cx="285120" cy="340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68293" y="5258040"/>
                  <a:ext cx="320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14:cNvPr>
                <p14:cNvContentPartPr/>
                <p14:nvPr/>
              </p14:nvContentPartPr>
              <p14:xfrm>
                <a:off x="10475173" y="5277480"/>
                <a:ext cx="1656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57533" y="5259840"/>
                  <a:ext cx="52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14:cNvPr>
                <p14:cNvContentPartPr/>
                <p14:nvPr/>
              </p14:nvContentPartPr>
              <p14:xfrm>
                <a:off x="10659493" y="5334000"/>
                <a:ext cx="348480" cy="338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1853" y="5316360"/>
                  <a:ext cx="384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14:cNvPr>
                <p14:cNvContentPartPr/>
                <p14:nvPr/>
              </p14:nvContentPartPr>
              <p14:xfrm>
                <a:off x="11116333" y="5261640"/>
                <a:ext cx="226080" cy="45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98333" y="5244000"/>
                  <a:ext cx="2617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14:cNvPr>
                <p14:cNvContentPartPr/>
                <p14:nvPr/>
              </p14:nvContentPartPr>
              <p14:xfrm>
                <a:off x="11253133" y="5534160"/>
                <a:ext cx="1677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5493" y="5516160"/>
                  <a:ext cx="2034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08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6093" y="5244000"/>
                  <a:ext cx="3272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8213" y="5266680"/>
                  <a:ext cx="2455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853" y="498624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53" y="5130240"/>
                <a:ext cx="41544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893" y="513852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20"/>
                  <a:ext cx="3034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829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613" y="5988120"/>
                  <a:ext cx="420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533" y="613428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40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1053" y="5949600"/>
                  <a:ext cx="36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816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88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60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36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752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834" y="5019000"/>
                  <a:ext cx="450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47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44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914" y="5043120"/>
                  <a:ext cx="53640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404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754" y="476844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9234" y="4770600"/>
                  <a:ext cx="60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954" y="4730280"/>
                  <a:ext cx="615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554" y="5163000"/>
                  <a:ext cx="380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554" y="5211600"/>
                  <a:ext cx="691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83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47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88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5035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40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8600"/>
                <a:ext cx="41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3154" y="4452720"/>
                <a:ext cx="205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5234" y="4117560"/>
                <a:ext cx="268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67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88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194" y="4538400"/>
                <a:ext cx="185040" cy="2394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</p:spTree>
    <p:extLst>
      <p:ext uri="{BB962C8B-B14F-4D97-AF65-F5344CB8AC3E}">
        <p14:creationId xmlns:p14="http://schemas.microsoft.com/office/powerpoint/2010/main" val="1684738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474" y="5019012"/>
                  <a:ext cx="45000" cy="597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11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08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187" y="5042760"/>
                  <a:ext cx="54367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368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394" y="476808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8613" y="4770240"/>
                  <a:ext cx="61357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340" y="4729920"/>
                  <a:ext cx="62062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175" y="5163000"/>
                  <a:ext cx="380557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745" y="5211600"/>
                  <a:ext cx="68741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47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11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52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4999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04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3740"/>
                <a:ext cx="41760" cy="46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2794" y="4452301"/>
                <a:ext cx="205920" cy="14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4874" y="4117172"/>
                <a:ext cx="26892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31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52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237" y="4538432"/>
                <a:ext cx="184954" cy="239337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14:cNvPr>
              <p14:cNvContentPartPr/>
              <p14:nvPr/>
            </p14:nvContentPartPr>
            <p14:xfrm>
              <a:off x="5037114" y="5662320"/>
              <a:ext cx="216000" cy="4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28114" y="5653680"/>
                <a:ext cx="2336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14:cNvPr>
              <p14:cNvContentPartPr/>
              <p14:nvPr/>
            </p14:nvContentPartPr>
            <p14:xfrm>
              <a:off x="5077074" y="5767080"/>
              <a:ext cx="2890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68074" y="5758080"/>
                <a:ext cx="3067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9413A48-581C-7BFB-CB7D-0802F9B350D7}"/>
              </a:ext>
            </a:extLst>
          </p:cNvPr>
          <p:cNvSpPr txBox="1"/>
          <p:nvPr/>
        </p:nvSpPr>
        <p:spPr>
          <a:xfrm>
            <a:off x="5387403" y="540557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89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14:cNvPr>
              <p14:cNvContentPartPr/>
              <p14:nvPr/>
            </p14:nvContentPartPr>
            <p14:xfrm>
              <a:off x="6015234" y="5265240"/>
              <a:ext cx="1029960" cy="524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06594" y="5256600"/>
                <a:ext cx="104760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416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Alice’s Public Key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40D0741-BD5E-76A7-E18C-DA03D9C22871}"/>
              </a:ext>
            </a:extLst>
          </p:cNvPr>
          <p:cNvSpPr txBox="1"/>
          <p:nvPr/>
        </p:nvSpPr>
        <p:spPr>
          <a:xfrm>
            <a:off x="311536" y="4395596"/>
            <a:ext cx="1127232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/>
              <a:t>d = 2011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420879-D5FC-7392-E486-1498C32E03A0}"/>
              </a:ext>
            </a:extLst>
          </p:cNvPr>
          <p:cNvSpPr txBox="1"/>
          <p:nvPr/>
        </p:nvSpPr>
        <p:spPr>
          <a:xfrm>
            <a:off x="35379" y="3993377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Alice’s Private Key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4BF4EA-760A-175B-DFEA-72E65F676C58}"/>
              </a:ext>
            </a:extLst>
          </p:cNvPr>
          <p:cNvSpPr txBox="1"/>
          <p:nvPr/>
        </p:nvSpPr>
        <p:spPr>
          <a:xfrm>
            <a:off x="3271895" y="439559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eve know??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752F5A-BB35-3DED-A5FE-75E5A315A9DB}"/>
              </a:ext>
            </a:extLst>
          </p:cNvPr>
          <p:cNvGrpSpPr/>
          <p:nvPr/>
        </p:nvGrpSpPr>
        <p:grpSpPr>
          <a:xfrm>
            <a:off x="2718714" y="5042760"/>
            <a:ext cx="733320" cy="475560"/>
            <a:chOff x="2718714" y="5042760"/>
            <a:chExt cx="73332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14:cNvPr>
                <p14:cNvContentPartPr/>
                <p14:nvPr/>
              </p14:nvContentPartPr>
              <p14:xfrm>
                <a:off x="2718714" y="5086680"/>
                <a:ext cx="225720" cy="28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01074" y="5068680"/>
                  <a:ext cx="261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14:cNvPr>
                <p14:cNvContentPartPr/>
                <p14:nvPr/>
              </p14:nvContentPartPr>
              <p14:xfrm>
                <a:off x="2791074" y="5470080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3074" y="5452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14:cNvPr>
                <p14:cNvContentPartPr/>
                <p14:nvPr/>
              </p14:nvContentPartPr>
              <p14:xfrm>
                <a:off x="3003114" y="5060400"/>
                <a:ext cx="205560" cy="21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5114" y="5042400"/>
                  <a:ext cx="241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14:cNvPr>
                <p14:cNvContentPartPr/>
                <p14:nvPr/>
              </p14:nvContentPartPr>
              <p14:xfrm>
                <a:off x="2999514" y="5454240"/>
                <a:ext cx="360" cy="5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1874" y="5436240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14:cNvPr>
                <p14:cNvContentPartPr/>
                <p14:nvPr/>
              </p14:nvContentPartPr>
              <p14:xfrm>
                <a:off x="3288594" y="5042760"/>
                <a:ext cx="163440" cy="33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0594" y="5025120"/>
                  <a:ext cx="199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14:cNvPr>
                <p14:cNvContentPartPr/>
                <p14:nvPr/>
              </p14:nvContentPartPr>
              <p14:xfrm>
                <a:off x="3336474" y="5517960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8474" y="5500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14:cNvPr>
              <p14:cNvContentPartPr/>
              <p14:nvPr/>
            </p14:nvContentPartPr>
            <p14:xfrm>
              <a:off x="3576954" y="4914600"/>
              <a:ext cx="257040" cy="267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68314" y="4905960"/>
                <a:ext cx="27468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4B1150-574B-7C9C-D8A3-BA57EED9CE81}"/>
              </a:ext>
            </a:extLst>
          </p:cNvPr>
          <p:cNvGrpSpPr/>
          <p:nvPr/>
        </p:nvGrpSpPr>
        <p:grpSpPr>
          <a:xfrm>
            <a:off x="3952794" y="5052840"/>
            <a:ext cx="749520" cy="406440"/>
            <a:chOff x="3952794" y="5052840"/>
            <a:chExt cx="7495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14:cNvPr>
                <p14:cNvContentPartPr/>
                <p14:nvPr/>
              </p14:nvContentPartPr>
              <p14:xfrm>
                <a:off x="3952794" y="5294760"/>
                <a:ext cx="323280" cy="164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34794" y="5277120"/>
                  <a:ext cx="358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14:cNvPr>
                <p14:cNvContentPartPr/>
                <p14:nvPr/>
              </p14:nvContentPartPr>
              <p14:xfrm>
                <a:off x="4346274" y="5280000"/>
                <a:ext cx="153360" cy="151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8274" y="5262000"/>
                  <a:ext cx="189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14:cNvPr>
                <p14:cNvContentPartPr/>
                <p14:nvPr/>
              </p14:nvContentPartPr>
              <p14:xfrm>
                <a:off x="4577394" y="5052840"/>
                <a:ext cx="124920" cy="395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59394" y="5035200"/>
                  <a:ext cx="16056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55A4A30-4FBF-F264-3262-CEF42A247431}"/>
              </a:ext>
            </a:extLst>
          </p:cNvPr>
          <p:cNvGrpSpPr/>
          <p:nvPr/>
        </p:nvGrpSpPr>
        <p:grpSpPr>
          <a:xfrm>
            <a:off x="4772154" y="4892280"/>
            <a:ext cx="1430280" cy="524160"/>
            <a:chOff x="4772154" y="4892280"/>
            <a:chExt cx="143028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14:cNvPr>
                <p14:cNvContentPartPr/>
                <p14:nvPr/>
              </p14:nvContentPartPr>
              <p14:xfrm>
                <a:off x="4772154" y="4892280"/>
                <a:ext cx="234000" cy="41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63154" y="4883640"/>
                  <a:ext cx="251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14:cNvPr>
                <p14:cNvContentPartPr/>
                <p14:nvPr/>
              </p14:nvContentPartPr>
              <p14:xfrm>
                <a:off x="5093274" y="4932600"/>
                <a:ext cx="43560" cy="405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84274" y="4923960"/>
                  <a:ext cx="61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14:cNvPr>
                <p14:cNvContentPartPr/>
                <p14:nvPr/>
              </p14:nvContentPartPr>
              <p14:xfrm>
                <a:off x="5229714" y="5043840"/>
                <a:ext cx="334440" cy="37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20714" y="5034840"/>
                  <a:ext cx="352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14:cNvPr>
                <p14:cNvContentPartPr/>
                <p14:nvPr/>
              </p14:nvContentPartPr>
              <p14:xfrm>
                <a:off x="5617434" y="5021880"/>
                <a:ext cx="25740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08434" y="5013240"/>
                  <a:ext cx="275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14:cNvPr>
                <p14:cNvContentPartPr/>
                <p14:nvPr/>
              </p14:nvContentPartPr>
              <p14:xfrm>
                <a:off x="5790954" y="5253000"/>
                <a:ext cx="135720" cy="16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2314" y="5244360"/>
                  <a:ext cx="153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14:cNvPr>
                <p14:cNvContentPartPr/>
                <p14:nvPr/>
              </p14:nvContentPartPr>
              <p14:xfrm>
                <a:off x="6015234" y="5253360"/>
                <a:ext cx="117000" cy="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06594" y="5244720"/>
                  <a:ext cx="134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14:cNvPr>
                <p14:cNvContentPartPr/>
                <p14:nvPr/>
              </p14:nvContentPartPr>
              <p14:xfrm>
                <a:off x="6055554" y="5301600"/>
                <a:ext cx="14688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46914" y="5292600"/>
                  <a:ext cx="164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05A13FC-65BF-A136-A109-8D7A86747C03}"/>
              </a:ext>
            </a:extLst>
          </p:cNvPr>
          <p:cNvGrpSpPr/>
          <p:nvPr/>
        </p:nvGrpSpPr>
        <p:grpSpPr>
          <a:xfrm>
            <a:off x="6279834" y="5028720"/>
            <a:ext cx="753480" cy="400680"/>
            <a:chOff x="6279834" y="5028720"/>
            <a:chExt cx="7534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14:cNvPr>
                <p14:cNvContentPartPr/>
                <p14:nvPr/>
              </p14:nvContentPartPr>
              <p14:xfrm>
                <a:off x="6279834" y="5052840"/>
                <a:ext cx="42840" cy="369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70834" y="5044200"/>
                  <a:ext cx="60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14:cNvPr>
                <p14:cNvContentPartPr/>
                <p14:nvPr/>
              </p14:nvContentPartPr>
              <p14:xfrm>
                <a:off x="6344274" y="5076960"/>
                <a:ext cx="227880" cy="270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35274" y="5067960"/>
                  <a:ext cx="245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14:cNvPr>
                <p14:cNvContentPartPr/>
                <p14:nvPr/>
              </p14:nvContentPartPr>
              <p14:xfrm>
                <a:off x="6601314" y="5055000"/>
                <a:ext cx="182520" cy="33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92674" y="5046000"/>
                  <a:ext cx="200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14:cNvPr>
                <p14:cNvContentPartPr/>
                <p14:nvPr/>
              </p14:nvContentPartPr>
              <p14:xfrm>
                <a:off x="6856914" y="5028720"/>
                <a:ext cx="176400" cy="17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48274" y="5020080"/>
                  <a:ext cx="19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14:cNvPr>
                <p14:cNvContentPartPr/>
                <p14:nvPr/>
              </p14:nvContentPartPr>
              <p14:xfrm>
                <a:off x="7017834" y="5044920"/>
                <a:ext cx="9360" cy="384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09194" y="5035920"/>
                  <a:ext cx="27000" cy="40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0D9406-34A7-C3BA-463C-F8A06DA584A5}"/>
              </a:ext>
            </a:extLst>
          </p:cNvPr>
          <p:cNvSpPr txBox="1"/>
          <p:nvPr/>
        </p:nvSpPr>
        <p:spPr>
          <a:xfrm>
            <a:off x="2636814" y="5597918"/>
            <a:ext cx="416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is very difficult to figure out, since she does not know the factorization of n</a:t>
            </a:r>
          </a:p>
        </p:txBody>
      </p:sp>
    </p:spTree>
    <p:extLst>
      <p:ext uri="{BB962C8B-B14F-4D97-AF65-F5344CB8AC3E}">
        <p14:creationId xmlns:p14="http://schemas.microsoft.com/office/powerpoint/2010/main" val="7717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5A0D5-F827-D868-14DE-DAB69C127555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Difference Between Block Cipher and Stream Cipher - javatpoint">
            <a:extLst>
              <a:ext uri="{FF2B5EF4-FFF2-40B4-BE49-F238E27FC236}">
                <a16:creationId xmlns:a16="http://schemas.microsoft.com/office/drawing/2014/main" id="{D6F8E78D-5ECA-B471-431E-1143A312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9" y="2514600"/>
            <a:ext cx="5319111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739C45-0152-8E12-92B3-5C27E014C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67" y="4191000"/>
            <a:ext cx="3977138" cy="2185835"/>
          </a:xfrm>
          <a:prstGeom prst="rect">
            <a:avLst/>
          </a:prstGeom>
        </p:spPr>
      </p:pic>
      <p:pic>
        <p:nvPicPr>
          <p:cNvPr id="16" name="Picture 4" descr="Caesar Cipher Wheel:Amazon.com:Appstore for Android">
            <a:extLst>
              <a:ext uri="{FF2B5EF4-FFF2-40B4-BE49-F238E27FC236}">
                <a16:creationId xmlns:a16="http://schemas.microsoft.com/office/drawing/2014/main" id="{BBC25F30-40AD-DA76-FFA6-296D8229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17625"/>
            <a:ext cx="3222749" cy="3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DAFEA5-7CEB-C949-974D-20CDCCFDD3F9}"/>
              </a:ext>
            </a:extLst>
          </p:cNvPr>
          <p:cNvSpPr txBox="1"/>
          <p:nvPr/>
        </p:nvSpPr>
        <p:spPr>
          <a:xfrm>
            <a:off x="457200" y="210234"/>
            <a:ext cx="579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Symmetric key encryption uses the same, </a:t>
            </a:r>
            <a:r>
              <a:rPr lang="en-US" sz="2800" b="1" dirty="0"/>
              <a:t>shared</a:t>
            </a:r>
            <a:r>
              <a:rPr lang="en-US" sz="2800" dirty="0"/>
              <a:t>, key for encrypting and decrypting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92683-3121-D00D-C42E-95244BDF263E}"/>
              </a:ext>
            </a:extLst>
          </p:cNvPr>
          <p:cNvSpPr txBox="1"/>
          <p:nvPr/>
        </p:nvSpPr>
        <p:spPr>
          <a:xfrm>
            <a:off x="3667812" y="142694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one major hurdle we have not discussed yet?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C2744-D097-CB5D-8781-C64333E935DB}"/>
              </a:ext>
            </a:extLst>
          </p:cNvPr>
          <p:cNvSpPr txBox="1"/>
          <p:nvPr/>
        </p:nvSpPr>
        <p:spPr>
          <a:xfrm>
            <a:off x="4645039" y="217717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the keys get sent without being intercepted? Do the keys get encrypted?</a:t>
            </a:r>
          </a:p>
        </p:txBody>
      </p:sp>
    </p:spTree>
    <p:extLst>
      <p:ext uri="{BB962C8B-B14F-4D97-AF65-F5344CB8AC3E}">
        <p14:creationId xmlns:p14="http://schemas.microsoft.com/office/powerpoint/2010/main" val="2395500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2E74D8-64C5-7F2E-C414-644480F7A09F}"/>
              </a:ext>
            </a:extLst>
          </p:cNvPr>
          <p:cNvSpPr txBox="1"/>
          <p:nvPr/>
        </p:nvSpPr>
        <p:spPr>
          <a:xfrm>
            <a:off x="457200" y="16002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is known as the </a:t>
            </a:r>
            <a:r>
              <a:rPr lang="en-US" b="1" dirty="0"/>
              <a:t>Diffie Helman Key Exchange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81028-5AC3-2D1D-76EC-D757E7EAFA26}"/>
              </a:ext>
            </a:extLst>
          </p:cNvPr>
          <p:cNvSpPr txBox="1"/>
          <p:nvPr/>
        </p:nvSpPr>
        <p:spPr>
          <a:xfrm>
            <a:off x="762000" y="2474893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RSA is built on DHKE to create an encryption/decryption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94600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1525D-09F4-9CEE-3A31-314087E559E2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</p:spTree>
    <p:extLst>
      <p:ext uri="{BB962C8B-B14F-4D97-AF65-F5344CB8AC3E}">
        <p14:creationId xmlns:p14="http://schemas.microsoft.com/office/powerpoint/2010/main" val="551534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A1C5-DE32-C024-1678-F265222B4585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</p:spTree>
    <p:extLst>
      <p:ext uri="{BB962C8B-B14F-4D97-AF65-F5344CB8AC3E}">
        <p14:creationId xmlns:p14="http://schemas.microsoft.com/office/powerpoint/2010/main" val="3241404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4A02C-04CA-7F79-990D-397A73D18FAA}"/>
              </a:ext>
            </a:extLst>
          </p:cNvPr>
          <p:cNvSpPr txBox="1"/>
          <p:nvPr/>
        </p:nvSpPr>
        <p:spPr>
          <a:xfrm>
            <a:off x="381000" y="3569345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 for a symmetric cryptography algorithm! ( &lt; 2048 bits)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5D923-A1C3-7CE8-F74D-5A9ECA25150C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</p:spTree>
    <p:extLst>
      <p:ext uri="{BB962C8B-B14F-4D97-AF65-F5344CB8AC3E}">
        <p14:creationId xmlns:p14="http://schemas.microsoft.com/office/powerpoint/2010/main" val="293837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C7A28-C380-E9BE-B46A-60A441ED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3838492" cy="2109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71B6D-418F-C078-A837-3E70AE11779D}"/>
              </a:ext>
            </a:extLst>
          </p:cNvPr>
          <p:cNvSpPr txBox="1"/>
          <p:nvPr/>
        </p:nvSpPr>
        <p:spPr>
          <a:xfrm>
            <a:off x="4495800" y="1447800"/>
            <a:ext cx="730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key used for encrypting and decrypting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block ciphers (AES), we can encrypt an arbitrary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How to securely share secret keys with each other?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8DEA0B-8CF2-3AF2-1F6B-4AC94ECED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5115072" cy="20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D47B4C-B4D2-9058-697C-E0F7D5499D66}"/>
              </a:ext>
            </a:extLst>
          </p:cNvPr>
          <p:cNvSpPr txBox="1"/>
          <p:nvPr/>
        </p:nvSpPr>
        <p:spPr>
          <a:xfrm>
            <a:off x="5105400" y="352115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keys: Public Key (a lock), and a price key  (the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key is used to encrypt. Private key used to decrypt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math, we can securely send messages over an unsecure channel without sharing any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We can not encrypt stuff bigger than our key (2048 bits)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A23A2-2253-BEDB-A744-A2287D7CC5BA}"/>
              </a:ext>
            </a:extLst>
          </p:cNvPr>
          <p:cNvSpPr txBox="1"/>
          <p:nvPr/>
        </p:nvSpPr>
        <p:spPr>
          <a:xfrm>
            <a:off x="609600" y="5638800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times, symmetric and asymmetric cryptography are used </a:t>
            </a:r>
            <a:r>
              <a:rPr lang="en-US" b="1" dirty="0"/>
              <a:t>together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532D5-BF08-9FA3-E277-5EFCF36A7DCC}"/>
              </a:ext>
            </a:extLst>
          </p:cNvPr>
          <p:cNvSpPr txBox="1"/>
          <p:nvPr/>
        </p:nvSpPr>
        <p:spPr>
          <a:xfrm>
            <a:off x="4419600" y="6034501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RSA to send the key for symmetric crypto!)</a:t>
            </a:r>
          </a:p>
        </p:txBody>
      </p:sp>
    </p:spTree>
    <p:extLst>
      <p:ext uri="{BB962C8B-B14F-4D97-AF65-F5344CB8AC3E}">
        <p14:creationId xmlns:p14="http://schemas.microsoft.com/office/powerpoint/2010/main" val="14304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7F780-333B-B23D-0C0F-80CD9DDF32B7}"/>
              </a:ext>
            </a:extLst>
          </p:cNvPr>
          <p:cNvSpPr txBox="1"/>
          <p:nvPr/>
        </p:nvSpPr>
        <p:spPr>
          <a:xfrm>
            <a:off x="304800" y="685800"/>
            <a:ext cx="1029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know that Public and Private keys are derived from big prime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BD06D-C7A4-CE0B-8E58-80290D31DA4D}"/>
              </a:ext>
            </a:extLst>
          </p:cNvPr>
          <p:cNvSpPr txBox="1"/>
          <p:nvPr/>
        </p:nvSpPr>
        <p:spPr>
          <a:xfrm>
            <a:off x="762000" y="1154836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are talking hundreds of digits long…)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AE3B7-F306-A844-6307-F6650994475B}"/>
              </a:ext>
            </a:extLst>
          </p:cNvPr>
          <p:cNvSpPr txBox="1"/>
          <p:nvPr/>
        </p:nvSpPr>
        <p:spPr>
          <a:xfrm>
            <a:off x="304800" y="1752600"/>
            <a:ext cx="803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computer can't compute products and exponents for such large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E0A9A-BC05-577B-4B1C-F32722793DCE}"/>
              </a:ext>
            </a:extLst>
          </p:cNvPr>
          <p:cNvSpPr txBox="1"/>
          <p:nvPr/>
        </p:nvSpPr>
        <p:spPr>
          <a:xfrm>
            <a:off x="381000" y="3125747"/>
            <a:ext cx="982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OpenSSL on our VMs has tools for generating public/private RSA keys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153BC7-C241-C6CF-A795-2AF53768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898803"/>
            <a:ext cx="10261600" cy="6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D9EE2-C5BE-3AC0-9C62-95C06A66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10905850" cy="51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4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03385-38E4-44B4-B1D4-37CE8B3F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0"/>
            <a:ext cx="10479974" cy="5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F700-8E16-ECF0-B4D2-065EACE9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1553825" cy="443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FA8C1-29FA-D3E2-9F1F-72CD5084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705350"/>
            <a:ext cx="7620000" cy="16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4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6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9992D-8DD5-005C-174F-22F2792AAD26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F218B-439A-F019-3436-A9ADCDC3CC46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46A9C-E3A1-D12D-38FD-D374481854AA}"/>
              </a:ext>
            </a:extLst>
          </p:cNvPr>
          <p:cNvSpPr txBox="1"/>
          <p:nvPr/>
        </p:nvSpPr>
        <p:spPr>
          <a:xfrm>
            <a:off x="860271" y="1115072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AKA </a:t>
            </a:r>
            <a:r>
              <a:rPr lang="en-US" sz="2800" b="1" dirty="0"/>
              <a:t>Public key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494D6-4ED9-46F9-0457-654008E594B1}"/>
              </a:ext>
            </a:extLst>
          </p:cNvPr>
          <p:cNvSpPr txBox="1"/>
          <p:nvPr/>
        </p:nvSpPr>
        <p:spPr>
          <a:xfrm>
            <a:off x="833959" y="1929951"/>
            <a:ext cx="1008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keys used for encrypting and decrypting data are </a:t>
            </a:r>
            <a:r>
              <a:rPr lang="en-US" sz="2800" i="1" dirty="0"/>
              <a:t>different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136B2-9E9A-B241-AD95-1E1ED1224028}"/>
              </a:ext>
            </a:extLst>
          </p:cNvPr>
          <p:cNvSpPr txBox="1"/>
          <p:nvPr/>
        </p:nvSpPr>
        <p:spPr>
          <a:xfrm>
            <a:off x="810985" y="2956923"/>
            <a:ext cx="1050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Additionally, each user now gets two-keys. A </a:t>
            </a:r>
            <a:r>
              <a:rPr lang="en-US" sz="2400" b="1" dirty="0"/>
              <a:t>public key</a:t>
            </a:r>
            <a:r>
              <a:rPr lang="en-US" sz="2400" dirty="0"/>
              <a:t>, and a </a:t>
            </a:r>
            <a:r>
              <a:rPr lang="en-US" sz="2400" b="1" dirty="0"/>
              <a:t>private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F6C41-E709-7D91-D10E-F7E0B23C531B}"/>
              </a:ext>
            </a:extLst>
          </p:cNvPr>
          <p:cNvSpPr txBox="1"/>
          <p:nvPr/>
        </p:nvSpPr>
        <p:spPr>
          <a:xfrm>
            <a:off x="887185" y="397355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involves some complicated math, and I won’t go super deep into it. YouTube videos can explain it much better than I can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39506-4D48-F255-A0C2-1EA55C9C2CE0}"/>
              </a:ext>
            </a:extLst>
          </p:cNvPr>
          <p:cNvSpPr txBox="1"/>
          <p:nvPr/>
        </p:nvSpPr>
        <p:spPr>
          <a:xfrm>
            <a:off x="860271" y="5512095"/>
            <a:ext cx="1087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RSA (Rivest–Shamir–Adleman)</a:t>
            </a:r>
            <a:r>
              <a:rPr lang="en-US" sz="2400" dirty="0"/>
              <a:t> is the most popular public key cryptosystem. We rely on it whenever we do communicate securely on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940618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29DF-47A3-943E-6865-D3CF4C9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" y="3581400"/>
            <a:ext cx="10744200" cy="17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64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29DF-47A3-943E-6865-D3CF4C9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" y="3581400"/>
            <a:ext cx="10744200" cy="17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7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17E2E-317F-5186-0830-87488E3D4262}"/>
              </a:ext>
            </a:extLst>
          </p:cNvPr>
          <p:cNvSpPr txBox="1"/>
          <p:nvPr/>
        </p:nvSpPr>
        <p:spPr>
          <a:xfrm>
            <a:off x="1056002" y="160104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NUM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9C8D21-622F-27FC-2686-099AC1FE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14400"/>
            <a:ext cx="5838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838200" y="7003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E1F4E-2DD0-15F0-8131-2B8790F8FA44}"/>
              </a:ext>
            </a:extLst>
          </p:cNvPr>
          <p:cNvSpPr txBox="1"/>
          <p:nvPr/>
        </p:nvSpPr>
        <p:spPr>
          <a:xfrm>
            <a:off x="6400800" y="31058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Alice receives this message, she must find a way to decrypt the signed hash</a:t>
            </a:r>
          </a:p>
          <a:p>
            <a:endParaRPr lang="en-US" dirty="0"/>
          </a:p>
          <a:p>
            <a:r>
              <a:rPr lang="en-US" dirty="0"/>
              <a:t>She will use Bob’s </a:t>
            </a:r>
            <a:r>
              <a:rPr lang="en-US" b="1" dirty="0"/>
              <a:t>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2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838200" y="6280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Alice. Alice decrypts using his </a:t>
            </a:r>
            <a:r>
              <a:rPr lang="en-US" b="1" dirty="0"/>
              <a:t>public key</a:t>
            </a:r>
            <a:r>
              <a:rPr lang="en-US" dirty="0"/>
              <a:t> and verifies that the hashes match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B4FEDE-1DDB-598C-FE00-DED31348C1A1}"/>
              </a:ext>
            </a:extLst>
          </p:cNvPr>
          <p:cNvSpPr txBox="1"/>
          <p:nvPr/>
        </p:nvSpPr>
        <p:spPr>
          <a:xfrm>
            <a:off x="1371600" y="259725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digital Signature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11" y="2656044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14:cNvPr>
              <p14:cNvContentPartPr/>
              <p14:nvPr/>
            </p14:nvContentPartPr>
            <p14:xfrm>
              <a:off x="1022803" y="3173674"/>
              <a:ext cx="6060240" cy="327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803" y="3165034"/>
                <a:ext cx="6077880" cy="3288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56C696B-63F7-7CC3-2791-912D1C9508AE}"/>
              </a:ext>
            </a:extLst>
          </p:cNvPr>
          <p:cNvSpPr txBox="1"/>
          <p:nvPr/>
        </p:nvSpPr>
        <p:spPr>
          <a:xfrm>
            <a:off x="9311012" y="252412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Verifying a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788524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990600" y="15106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14:cNvPr>
              <p14:cNvContentPartPr/>
              <p14:nvPr/>
            </p14:nvContentPartPr>
            <p14:xfrm>
              <a:off x="4613443" y="1794154"/>
              <a:ext cx="932400" cy="51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43" y="1785154"/>
                <a:ext cx="950040" cy="529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6F64CA-C6E3-7932-E1EC-6AAC62D0031D}"/>
              </a:ext>
            </a:extLst>
          </p:cNvPr>
          <p:cNvSpPr txBox="1"/>
          <p:nvPr/>
        </p:nvSpPr>
        <p:spPr>
          <a:xfrm>
            <a:off x="5943600" y="129540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that this is </a:t>
            </a:r>
            <a:r>
              <a:rPr lang="en-US" b="1" dirty="0"/>
              <a:t>Bob’s</a:t>
            </a:r>
            <a:r>
              <a:rPr lang="en-US" dirty="0"/>
              <a:t> public key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F6A939-7EAC-20C1-D7AD-0CD260DFC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270509"/>
            <a:ext cx="6188346" cy="41352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6FB57-6E6C-7670-DE1F-98A471E2DC09}"/>
              </a:ext>
            </a:extLst>
          </p:cNvPr>
          <p:cNvSpPr txBox="1"/>
          <p:nvPr/>
        </p:nvSpPr>
        <p:spPr>
          <a:xfrm>
            <a:off x="6066997" y="187321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have a way to link entities to their public keys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14:cNvPr>
              <p14:cNvContentPartPr/>
              <p14:nvPr/>
            </p14:nvContentPartPr>
            <p14:xfrm>
              <a:off x="5627923" y="1366834"/>
              <a:ext cx="222120" cy="491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8923" y="1357834"/>
                <a:ext cx="239760" cy="49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944033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Certificates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242A9-03E6-8626-E655-9D399A1CBD16}"/>
              </a:ext>
            </a:extLst>
          </p:cNvPr>
          <p:cNvSpPr txBox="1"/>
          <p:nvPr/>
        </p:nvSpPr>
        <p:spPr>
          <a:xfrm>
            <a:off x="534221" y="1143000"/>
            <a:ext cx="1112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Certificates</a:t>
            </a:r>
            <a:r>
              <a:rPr lang="en-US" dirty="0"/>
              <a:t> are an authoritative document that links entities (person, router, organization) to their public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66E8-CDDF-78FD-9615-09B7E9DF18F8}"/>
              </a:ext>
            </a:extLst>
          </p:cNvPr>
          <p:cNvSpPr txBox="1"/>
          <p:nvPr/>
        </p:nvSpPr>
        <p:spPr>
          <a:xfrm>
            <a:off x="914400" y="1752600"/>
            <a:ext cx="941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certificates are done by a </a:t>
            </a:r>
            <a:r>
              <a:rPr lang="en-US" b="1" dirty="0"/>
              <a:t>Certification Authority </a:t>
            </a:r>
            <a:r>
              <a:rPr lang="en-US" dirty="0"/>
              <a:t>(</a:t>
            </a:r>
            <a:r>
              <a:rPr lang="en-US" dirty="0" err="1"/>
              <a:t>digicert</a:t>
            </a:r>
            <a:r>
              <a:rPr lang="en-US" dirty="0"/>
              <a:t>, lets encrypt, comodo)</a:t>
            </a:r>
          </a:p>
          <a:p>
            <a:endParaRPr lang="en-US" b="1" dirty="0"/>
          </a:p>
          <a:p>
            <a:r>
              <a:rPr lang="en-US" dirty="0"/>
              <a:t>Some are more trustworthy than others…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8B4FE-9254-9DB8-FA17-11AB99D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0879"/>
            <a:ext cx="5105400" cy="327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63A6C5-33B4-CCEB-E448-E2D408A4AFF0}"/>
              </a:ext>
            </a:extLst>
          </p:cNvPr>
          <p:cNvSpPr txBox="1"/>
          <p:nvPr/>
        </p:nvSpPr>
        <p:spPr>
          <a:xfrm>
            <a:off x="7007637" y="25908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your web browser, you exchange certificate information with the websites you are visiting</a:t>
            </a:r>
          </a:p>
        </p:txBody>
      </p:sp>
      <p:pic>
        <p:nvPicPr>
          <p:cNvPr id="2050" name="Picture 2" descr="How to accept an SSL certificate warning page | Nuagerie">
            <a:extLst>
              <a:ext uri="{FF2B5EF4-FFF2-40B4-BE49-F238E27FC236}">
                <a16:creationId xmlns:a16="http://schemas.microsoft.com/office/drawing/2014/main" id="{752C055F-239C-1BB4-B923-A364A23C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32" y="4010574"/>
            <a:ext cx="3352801" cy="24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41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52304-16A0-D7F2-3911-A00120979967}"/>
              </a:ext>
            </a:extLst>
          </p:cNvPr>
          <p:cNvSpPr txBox="1"/>
          <p:nvPr/>
        </p:nvSpPr>
        <p:spPr>
          <a:xfrm>
            <a:off x="1828800" y="228600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Bob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18E4-25F2-CEDD-BE51-FC4D75EF0FC2}"/>
              </a:ext>
            </a:extLst>
          </p:cNvPr>
          <p:cNvSpPr txBox="1"/>
          <p:nvPr/>
        </p:nvSpPr>
        <p:spPr>
          <a:xfrm>
            <a:off x="7391400" y="304800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DD2520-303F-500A-EF4E-1CAAA18F43B2}"/>
              </a:ext>
            </a:extLst>
          </p:cNvPr>
          <p:cNvCxnSpPr/>
          <p:nvPr/>
        </p:nvCxnSpPr>
        <p:spPr>
          <a:xfrm flipH="1">
            <a:off x="2590800" y="1371600"/>
            <a:ext cx="464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D1FC60-90B8-8DCA-F558-F35BDE3794ED}"/>
              </a:ext>
            </a:extLst>
          </p:cNvPr>
          <p:cNvSpPr txBox="1"/>
          <p:nvPr/>
        </p:nvSpPr>
        <p:spPr>
          <a:xfrm>
            <a:off x="3733800" y="90782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 </a:t>
            </a:r>
            <a:r>
              <a:rPr lang="en-US" b="1" dirty="0"/>
              <a:t>PK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96FA1-8E33-68CD-516A-E3F6F9A6A10A}"/>
              </a:ext>
            </a:extLst>
          </p:cNvPr>
          <p:cNvSpPr txBox="1"/>
          <p:nvPr/>
        </p:nvSpPr>
        <p:spPr>
          <a:xfrm>
            <a:off x="1638355" y="174516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Secret </a:t>
            </a:r>
            <a:r>
              <a:rPr lang="en-US" b="1" dirty="0"/>
              <a:t>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A4BA90-D4D6-A752-7928-843FCB0820FF}"/>
              </a:ext>
            </a:extLst>
          </p:cNvPr>
          <p:cNvCxnSpPr>
            <a:cxnSpLocks/>
          </p:cNvCxnSpPr>
          <p:nvPr/>
        </p:nvCxnSpPr>
        <p:spPr>
          <a:xfrm>
            <a:off x="2686077" y="2488051"/>
            <a:ext cx="447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C1E568-E5CC-F1EF-84CC-EC01A2BD4B86}"/>
              </a:ext>
            </a:extLst>
          </p:cNvPr>
          <p:cNvSpPr txBox="1"/>
          <p:nvPr/>
        </p:nvSpPr>
        <p:spPr>
          <a:xfrm>
            <a:off x="3692778" y="211449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 encrypted using </a:t>
            </a:r>
            <a:r>
              <a:rPr lang="en-US" b="1" dirty="0"/>
              <a:t>PK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DA8EA-59F4-F778-1951-AC7874CA9B96}"/>
              </a:ext>
            </a:extLst>
          </p:cNvPr>
          <p:cNvSpPr txBox="1"/>
          <p:nvPr/>
        </p:nvSpPr>
        <p:spPr>
          <a:xfrm>
            <a:off x="7315200" y="229915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 </a:t>
            </a:r>
            <a:r>
              <a:rPr lang="en-US" b="1" dirty="0"/>
              <a:t>S</a:t>
            </a:r>
            <a:r>
              <a:rPr lang="en-US" dirty="0"/>
              <a:t> using Alice’s Private key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D1D391F-CB96-01E6-D341-629ED04BD765}"/>
              </a:ext>
            </a:extLst>
          </p:cNvPr>
          <p:cNvSpPr/>
          <p:nvPr/>
        </p:nvSpPr>
        <p:spPr>
          <a:xfrm>
            <a:off x="8043333" y="2971800"/>
            <a:ext cx="304800" cy="331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785D4-FE76-F13A-809D-985FF0F10D8D}"/>
              </a:ext>
            </a:extLst>
          </p:cNvPr>
          <p:cNvSpPr txBox="1"/>
          <p:nvPr/>
        </p:nvSpPr>
        <p:spPr>
          <a:xfrm>
            <a:off x="7467600" y="3429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Key </a:t>
            </a:r>
            <a:r>
              <a:rPr lang="en-US" b="1" dirty="0"/>
              <a:t>K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5571910-65F0-F34B-FF10-3252558BA53D}"/>
              </a:ext>
            </a:extLst>
          </p:cNvPr>
          <p:cNvSpPr/>
          <p:nvPr/>
        </p:nvSpPr>
        <p:spPr>
          <a:xfrm>
            <a:off x="2273300" y="2349044"/>
            <a:ext cx="304800" cy="788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AF88A-6AF5-97E2-1124-099CF1CD450C}"/>
              </a:ext>
            </a:extLst>
          </p:cNvPr>
          <p:cNvSpPr txBox="1"/>
          <p:nvPr/>
        </p:nvSpPr>
        <p:spPr>
          <a:xfrm>
            <a:off x="1676400" y="33262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Key </a:t>
            </a:r>
            <a:r>
              <a:rPr lang="en-US" b="1" dirty="0"/>
              <a:t>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61AFB9-D07A-4AFE-E937-F130E2DE4E22}"/>
              </a:ext>
            </a:extLst>
          </p:cNvPr>
          <p:cNvCxnSpPr/>
          <p:nvPr/>
        </p:nvCxnSpPr>
        <p:spPr>
          <a:xfrm>
            <a:off x="2923972" y="4800600"/>
            <a:ext cx="43150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E7DE1-0C32-ED41-1F8F-81703CB6DF66}"/>
              </a:ext>
            </a:extLst>
          </p:cNvPr>
          <p:cNvCxnSpPr>
            <a:cxnSpLocks/>
          </p:cNvCxnSpPr>
          <p:nvPr/>
        </p:nvCxnSpPr>
        <p:spPr>
          <a:xfrm flipH="1">
            <a:off x="2895600" y="5105400"/>
            <a:ext cx="4343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FF13AB-92C3-290C-280A-CBF6CA10452C}"/>
              </a:ext>
            </a:extLst>
          </p:cNvPr>
          <p:cNvSpPr txBox="1"/>
          <p:nvPr/>
        </p:nvSpPr>
        <p:spPr>
          <a:xfrm>
            <a:off x="3581400" y="4154269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encrypted using </a:t>
            </a:r>
            <a:r>
              <a:rPr lang="en-US" b="1" dirty="0"/>
              <a:t>K</a:t>
            </a:r>
          </a:p>
          <a:p>
            <a:r>
              <a:rPr lang="en-US" dirty="0"/>
              <a:t>(Symmetric Key Encryption)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CD9241-7294-88BF-8D65-45F086BD742A}"/>
              </a:ext>
            </a:extLst>
          </p:cNvPr>
          <p:cNvSpPr txBox="1"/>
          <p:nvPr/>
        </p:nvSpPr>
        <p:spPr>
          <a:xfrm>
            <a:off x="0" y="5746518"/>
            <a:ext cx="585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Application: HTTPS and TLS/SSL</a:t>
            </a:r>
          </a:p>
        </p:txBody>
      </p:sp>
    </p:spTree>
    <p:extLst>
      <p:ext uri="{BB962C8B-B14F-4D97-AF65-F5344CB8AC3E}">
        <p14:creationId xmlns:p14="http://schemas.microsoft.com/office/powerpoint/2010/main" val="3774825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E0BA3-7ACE-A1C8-1C0F-D498E661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3422">
            <a:off x="1443984" y="1568561"/>
            <a:ext cx="8728709" cy="3378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45E37-7107-72A5-3491-AA330005E3C3}"/>
              </a:ext>
            </a:extLst>
          </p:cNvPr>
          <p:cNvSpPr txBox="1"/>
          <p:nvPr/>
        </p:nvSpPr>
        <p:spPr>
          <a:xfrm>
            <a:off x="76200" y="381000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Public Key Authentication: Credit Cards</a:t>
            </a:r>
          </a:p>
        </p:txBody>
      </p:sp>
      <p:pic>
        <p:nvPicPr>
          <p:cNvPr id="3074" name="Picture 2" descr="Publications : EMV FAQ – Secure Technology Alliance">
            <a:extLst>
              <a:ext uri="{FF2B5EF4-FFF2-40B4-BE49-F238E27FC236}">
                <a16:creationId xmlns:a16="http://schemas.microsoft.com/office/drawing/2014/main" id="{D24FA6DD-E6D2-A5CB-F08F-556238765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18777"/>
            <a:ext cx="2857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88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45E37-7107-72A5-3491-AA330005E3C3}"/>
              </a:ext>
            </a:extLst>
          </p:cNvPr>
          <p:cNvSpPr txBox="1"/>
          <p:nvPr/>
        </p:nvSpPr>
        <p:spPr>
          <a:xfrm>
            <a:off x="76200" y="381000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Public Key Authentication: Credit Cards</a:t>
            </a:r>
          </a:p>
        </p:txBody>
      </p:sp>
      <p:pic>
        <p:nvPicPr>
          <p:cNvPr id="3074" name="Picture 2" descr="Publications : EMV FAQ – Secure Technology Alliance">
            <a:extLst>
              <a:ext uri="{FF2B5EF4-FFF2-40B4-BE49-F238E27FC236}">
                <a16:creationId xmlns:a16="http://schemas.microsoft.com/office/drawing/2014/main" id="{D24FA6DD-E6D2-A5CB-F08F-556238765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18777"/>
            <a:ext cx="2857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02C9BF-2F1C-3A70-E42F-6D092664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68" y="2111304"/>
            <a:ext cx="7834032" cy="37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684002" y="-33556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048000" y="3964553"/>
            <a:ext cx="4231821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 has a plaintext that she wants to send to bob</a:t>
            </a:r>
          </a:p>
        </p:txBody>
      </p:sp>
    </p:spTree>
    <p:extLst>
      <p:ext uri="{BB962C8B-B14F-4D97-AF65-F5344CB8AC3E}">
        <p14:creationId xmlns:p14="http://schemas.microsoft.com/office/powerpoint/2010/main" val="369390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356AE-020A-4983-B2A1-EFE198DCEBFD}"/>
              </a:ext>
            </a:extLst>
          </p:cNvPr>
          <p:cNvSpPr txBox="1"/>
          <p:nvPr/>
        </p:nvSpPr>
        <p:spPr>
          <a:xfrm>
            <a:off x="1447800" y="8382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Crypto, Asymmetric Crypto, and Hashing all work together to send secure, authentic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0CFD-7F09-9FD4-0BFC-3F78D65C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7575855" cy="3259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14:cNvPr>
              <p14:cNvContentPartPr/>
              <p14:nvPr/>
            </p14:nvContentPartPr>
            <p14:xfrm>
              <a:off x="640843" y="2121754"/>
              <a:ext cx="3615120" cy="86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43" y="2112754"/>
                <a:ext cx="363276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14:cNvPr>
              <p14:cNvContentPartPr/>
              <p14:nvPr/>
            </p14:nvContentPartPr>
            <p14:xfrm>
              <a:off x="4549723" y="3170434"/>
              <a:ext cx="1482120" cy="72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0723" y="3161434"/>
                <a:ext cx="14997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14:cNvPr>
              <p14:cNvContentPartPr/>
              <p14:nvPr/>
            </p14:nvContentPartPr>
            <p14:xfrm>
              <a:off x="4024843" y="4905994"/>
              <a:ext cx="2043000" cy="800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5843" y="4897354"/>
                <a:ext cx="206064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14:cNvPr>
              <p14:cNvContentPartPr/>
              <p14:nvPr/>
            </p14:nvContentPartPr>
            <p14:xfrm>
              <a:off x="4109803" y="863554"/>
              <a:ext cx="17640" cy="28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0803" y="854914"/>
                <a:ext cx="35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14:cNvPr>
              <p14:cNvContentPartPr/>
              <p14:nvPr/>
            </p14:nvContentPartPr>
            <p14:xfrm>
              <a:off x="4082803" y="796594"/>
              <a:ext cx="2679480" cy="49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4163" y="787594"/>
                <a:ext cx="26971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14:cNvPr>
              <p14:cNvContentPartPr/>
              <p14:nvPr/>
            </p14:nvContentPartPr>
            <p14:xfrm>
              <a:off x="1447243" y="868954"/>
              <a:ext cx="2557080" cy="40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8243" y="859954"/>
                <a:ext cx="257472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989CB-50A6-CF95-2458-46F271F916B3}"/>
              </a:ext>
            </a:extLst>
          </p:cNvPr>
          <p:cNvGrpSpPr/>
          <p:nvPr/>
        </p:nvGrpSpPr>
        <p:grpSpPr>
          <a:xfrm>
            <a:off x="7431163" y="880114"/>
            <a:ext cx="1218600" cy="396360"/>
            <a:chOff x="7431163" y="880114"/>
            <a:chExt cx="12186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14:cNvPr>
                <p14:cNvContentPartPr/>
                <p14:nvPr/>
              </p14:nvContentPartPr>
              <p14:xfrm>
                <a:off x="7465723" y="930874"/>
                <a:ext cx="36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723" y="921874"/>
                  <a:ext cx="18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14:cNvPr>
                <p14:cNvContentPartPr/>
                <p14:nvPr/>
              </p14:nvContentPartPr>
              <p14:xfrm>
                <a:off x="7431163" y="880114"/>
                <a:ext cx="1218600" cy="39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2163" y="871474"/>
                  <a:ext cx="1236240" cy="41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1128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pic>
        <p:nvPicPr>
          <p:cNvPr id="4098" name="Picture 2" descr="What is Cyber Security Compliance? [Complete Guide] - Sprinto">
            <a:extLst>
              <a:ext uri="{FF2B5EF4-FFF2-40B4-BE49-F238E27FC236}">
                <a16:creationId xmlns:a16="http://schemas.microsoft.com/office/drawing/2014/main" id="{46E326AA-B66B-3F4C-4B86-BBCA83435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"/>
            <a:ext cx="5725777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EA744-D2D6-D484-E67A-C2D332973BF2}"/>
              </a:ext>
            </a:extLst>
          </p:cNvPr>
          <p:cNvSpPr txBox="1"/>
          <p:nvPr/>
        </p:nvSpPr>
        <p:spPr>
          <a:xfrm>
            <a:off x="494048" y="457200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Legitimate organizations must meet </a:t>
            </a:r>
            <a:r>
              <a:rPr lang="en-US" sz="2400" b="1" dirty="0"/>
              <a:t>compliance </a:t>
            </a:r>
            <a:r>
              <a:rPr lang="en-US" sz="2400" dirty="0"/>
              <a:t>standards if they want to do business. This includes things such as handling transactions securely, encrypting user data, no plaintext passwords,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86C9C-111C-03CC-B2E5-E2548AFC594A}"/>
              </a:ext>
            </a:extLst>
          </p:cNvPr>
          <p:cNvSpPr txBox="1"/>
          <p:nvPr/>
        </p:nvSpPr>
        <p:spPr>
          <a:xfrm>
            <a:off x="247024" y="3723145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rules are structured as a compliance framework, which is a structures set of guidelines and best practices that details a company’s processes for meeting regulatory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62840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5C8CF-8421-2509-6BB0-990523D5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9096375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73651-15A0-E854-E0E3-ED7BBC73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514600"/>
            <a:ext cx="908685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0138C-E405-501C-50E4-2959C7F3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3448049"/>
            <a:ext cx="8362950" cy="1154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BB413-CEDE-64E2-1EFA-2CCB03199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" y="4745640"/>
            <a:ext cx="7796213" cy="16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4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762000" y="-7694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581400" y="4724400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She uses Bob’s </a:t>
            </a:r>
            <a:r>
              <a:rPr lang="en-US" sz="2400" b="1" dirty="0"/>
              <a:t>public key</a:t>
            </a:r>
            <a:r>
              <a:rPr lang="en-US" sz="2400" dirty="0"/>
              <a:t> to encrypt her message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19D64-5504-EBBC-8608-0B187B196957}"/>
              </a:ext>
            </a:extLst>
          </p:cNvPr>
          <p:cNvCxnSpPr/>
          <p:nvPr/>
        </p:nvCxnSpPr>
        <p:spPr>
          <a:xfrm flipH="1">
            <a:off x="3429000" y="1792342"/>
            <a:ext cx="3352800" cy="201765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2D554A-C1E4-CDA6-E63B-22D540004966}"/>
              </a:ext>
            </a:extLst>
          </p:cNvPr>
          <p:cNvSpPr txBox="1"/>
          <p:nvPr/>
        </p:nvSpPr>
        <p:spPr>
          <a:xfrm rot="19536828">
            <a:off x="4716437" y="23238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Encrypt!</a:t>
            </a:r>
          </a:p>
        </p:txBody>
      </p:sp>
    </p:spTree>
    <p:extLst>
      <p:ext uri="{BB962C8B-B14F-4D97-AF65-F5344CB8AC3E}">
        <p14:creationId xmlns:p14="http://schemas.microsoft.com/office/powerpoint/2010/main" val="199698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699382" y="-3301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731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47139" y="-1711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95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2783A-BA83-C666-93A2-0BAD907AEB73}"/>
              </a:ext>
            </a:extLst>
          </p:cNvPr>
          <p:cNvSpPr/>
          <p:nvPr/>
        </p:nvSpPr>
        <p:spPr>
          <a:xfrm>
            <a:off x="7924800" y="3709364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6AF14C5A-C6AF-990C-FC29-C01F9902D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395" y="577334"/>
            <a:ext cx="1458686" cy="1458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6B1A2F-886B-F6A6-C984-07438B484DFA}"/>
              </a:ext>
            </a:extLst>
          </p:cNvPr>
          <p:cNvSpPr txBox="1"/>
          <p:nvPr/>
        </p:nvSpPr>
        <p:spPr>
          <a:xfrm>
            <a:off x="10439400" y="1714019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6FB5F1B-CD11-5315-F81B-226FA50B861B}"/>
              </a:ext>
            </a:extLst>
          </p:cNvPr>
          <p:cNvSpPr/>
          <p:nvPr/>
        </p:nvSpPr>
        <p:spPr>
          <a:xfrm rot="10800000">
            <a:off x="9188034" y="3276599"/>
            <a:ext cx="222666" cy="43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43097C-3511-5549-646F-3AC38E4C75B1}"/>
              </a:ext>
            </a:extLst>
          </p:cNvPr>
          <p:cNvSpPr/>
          <p:nvPr/>
        </p:nvSpPr>
        <p:spPr>
          <a:xfrm>
            <a:off x="7976989" y="2581634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14:cNvPr>
              <p14:cNvContentPartPr/>
              <p14:nvPr/>
            </p14:nvContentPartPr>
            <p14:xfrm>
              <a:off x="11176573" y="2122136"/>
              <a:ext cx="6840" cy="5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58573" y="2104496"/>
                <a:ext cx="4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14:cNvPr>
              <p14:cNvContentPartPr/>
              <p14:nvPr/>
            </p14:nvContentPartPr>
            <p14:xfrm>
              <a:off x="11217253" y="2212136"/>
              <a:ext cx="31680" cy="9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99613" y="2194136"/>
                <a:ext cx="673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4" name="Group 4103">
            <a:extLst>
              <a:ext uri="{FF2B5EF4-FFF2-40B4-BE49-F238E27FC236}">
                <a16:creationId xmlns:a16="http://schemas.microsoft.com/office/drawing/2014/main" id="{BC060AC5-89F8-689D-E0A1-6666B9D5C19D}"/>
              </a:ext>
            </a:extLst>
          </p:cNvPr>
          <p:cNvGrpSpPr/>
          <p:nvPr/>
        </p:nvGrpSpPr>
        <p:grpSpPr>
          <a:xfrm>
            <a:off x="11266213" y="2416256"/>
            <a:ext cx="16920" cy="210600"/>
            <a:chOff x="11266213" y="2416256"/>
            <a:chExt cx="1692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14:cNvPr>
                <p14:cNvContentPartPr/>
                <p14:nvPr/>
              </p14:nvContentPartPr>
              <p14:xfrm>
                <a:off x="11266213" y="2416256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48573" y="23986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14:cNvPr>
                <p14:cNvContentPartPr/>
                <p14:nvPr/>
              </p14:nvContentPartPr>
              <p14:xfrm>
                <a:off x="11282773" y="2473496"/>
                <a:ext cx="360" cy="153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64773" y="2455496"/>
                  <a:ext cx="360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7CB17EA0-F1B6-50EA-5874-0134386A58B5}"/>
              </a:ext>
            </a:extLst>
          </p:cNvPr>
          <p:cNvGrpSpPr/>
          <p:nvPr/>
        </p:nvGrpSpPr>
        <p:grpSpPr>
          <a:xfrm>
            <a:off x="11256493" y="2693816"/>
            <a:ext cx="26640" cy="381600"/>
            <a:chOff x="11256493" y="2693816"/>
            <a:chExt cx="2664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14:cNvPr>
                <p14:cNvContentPartPr/>
                <p14:nvPr/>
              </p14:nvContentPartPr>
              <p14:xfrm>
                <a:off x="11282773" y="2693816"/>
                <a:ext cx="360" cy="16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64773" y="2675816"/>
                  <a:ext cx="36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14:cNvPr>
                <p14:cNvContentPartPr/>
                <p14:nvPr/>
              </p14:nvContentPartPr>
              <p14:xfrm>
                <a:off x="11256493" y="2914496"/>
                <a:ext cx="26640" cy="160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38853" y="2896496"/>
                  <a:ext cx="622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14:cNvPr>
              <p14:cNvContentPartPr/>
              <p14:nvPr/>
            </p14:nvContentPartPr>
            <p14:xfrm>
              <a:off x="11101693" y="3143096"/>
              <a:ext cx="83520" cy="78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84053" y="3125096"/>
                <a:ext cx="11916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D5032679-7138-4099-C972-614B2232DEDF}"/>
              </a:ext>
            </a:extLst>
          </p:cNvPr>
          <p:cNvGrpSpPr/>
          <p:nvPr/>
        </p:nvGrpSpPr>
        <p:grpSpPr>
          <a:xfrm>
            <a:off x="9772213" y="3289976"/>
            <a:ext cx="1225080" cy="378720"/>
            <a:chOff x="9772213" y="3289976"/>
            <a:chExt cx="122508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14:cNvPr>
                <p14:cNvContentPartPr/>
                <p14:nvPr/>
              </p14:nvContentPartPr>
              <p14:xfrm>
                <a:off x="10834933" y="3289976"/>
                <a:ext cx="162360" cy="68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17293" y="3271976"/>
                  <a:ext cx="198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14:cNvPr>
                <p14:cNvContentPartPr/>
                <p14:nvPr/>
              </p14:nvContentPartPr>
              <p14:xfrm>
                <a:off x="10468093" y="3387896"/>
                <a:ext cx="276480" cy="4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50093" y="3369896"/>
                  <a:ext cx="312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14:cNvPr>
                <p14:cNvContentPartPr/>
                <p14:nvPr/>
              </p14:nvContentPartPr>
              <p14:xfrm>
                <a:off x="10151653" y="3445136"/>
                <a:ext cx="225360" cy="3564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33653" y="3427136"/>
                  <a:ext cx="261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14:cNvPr>
                <p14:cNvContentPartPr/>
                <p14:nvPr/>
              </p14:nvContentPartPr>
              <p14:xfrm>
                <a:off x="9903973" y="3485816"/>
                <a:ext cx="162720" cy="158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86333" y="3468176"/>
                  <a:ext cx="198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14:cNvPr>
                <p14:cNvContentPartPr/>
                <p14:nvPr/>
              </p14:nvContentPartPr>
              <p14:xfrm>
                <a:off x="9844213" y="3510296"/>
                <a:ext cx="1800" cy="36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26573" y="3492296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14:cNvPr>
                <p14:cNvContentPartPr/>
                <p14:nvPr/>
              </p14:nvContentPartPr>
              <p14:xfrm>
                <a:off x="9816853" y="3510296"/>
                <a:ext cx="5040" cy="1800"/>
              </p14:xfrm>
            </p:contentPart>
          </mc:Choice>
          <mc:Fallback xmlns=""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98853" y="3492296"/>
                  <a:ext cx="4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14:cNvPr>
                <p14:cNvContentPartPr/>
                <p14:nvPr/>
              </p14:nvContentPartPr>
              <p14:xfrm>
                <a:off x="9772213" y="3389336"/>
                <a:ext cx="231840" cy="27936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54573" y="3371696"/>
                  <a:ext cx="267480" cy="31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231F0C79-4B82-9C12-6975-A7F234BCBF64}"/>
              </a:ext>
            </a:extLst>
          </p:cNvPr>
          <p:cNvSpPr txBox="1"/>
          <p:nvPr/>
        </p:nvSpPr>
        <p:spPr>
          <a:xfrm>
            <a:off x="11115922" y="31783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23EE610F-D996-446E-8FE7-BA9A48028682}"/>
              </a:ext>
            </a:extLst>
          </p:cNvPr>
          <p:cNvSpPr txBox="1"/>
          <p:nvPr/>
        </p:nvSpPr>
        <p:spPr>
          <a:xfrm>
            <a:off x="4116094" y="2944235"/>
            <a:ext cx="331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uses his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to decrypt the message. Nobody else knows Bob’s private key</a:t>
            </a:r>
          </a:p>
        </p:txBody>
      </p:sp>
    </p:spTree>
    <p:extLst>
      <p:ext uri="{BB962C8B-B14F-4D97-AF65-F5344CB8AC3E}">
        <p14:creationId xmlns:p14="http://schemas.microsoft.com/office/powerpoint/2010/main" val="69720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9144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16B394F9-E427-EC0B-FCFC-65E03898C9FC}"/>
              </a:ext>
            </a:extLst>
          </p:cNvPr>
          <p:cNvSpPr txBox="1"/>
          <p:nvPr/>
        </p:nvSpPr>
        <p:spPr>
          <a:xfrm>
            <a:off x="4114800" y="2438400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5183</a:t>
            </a:r>
            <a:endParaRPr lang="en-US" sz="3600" dirty="0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D448D792-2B0A-F877-8978-ABE17832F8B1}"/>
              </a:ext>
            </a:extLst>
          </p:cNvPr>
          <p:cNvSpPr txBox="1"/>
          <p:nvPr/>
        </p:nvSpPr>
        <p:spPr>
          <a:xfrm>
            <a:off x="2930979" y="3276600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??? * ??? = 5183</a:t>
            </a:r>
          </a:p>
        </p:txBody>
      </p:sp>
      <p:sp>
        <p:nvSpPr>
          <p:cNvPr id="4109" name="TextBox 4108">
            <a:extLst>
              <a:ext uri="{FF2B5EF4-FFF2-40B4-BE49-F238E27FC236}">
                <a16:creationId xmlns:a16="http://schemas.microsoft.com/office/drawing/2014/main" id="{03D12A4D-2561-7EFE-F387-66D015F3F5B1}"/>
              </a:ext>
            </a:extLst>
          </p:cNvPr>
          <p:cNvSpPr txBox="1"/>
          <p:nvPr/>
        </p:nvSpPr>
        <p:spPr>
          <a:xfrm>
            <a:off x="1080728" y="4327773"/>
            <a:ext cx="949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very difficult to figure out for the people that don’t know p or q</a:t>
            </a:r>
          </a:p>
        </p:txBody>
      </p:sp>
      <p:sp>
        <p:nvSpPr>
          <p:cNvPr id="4110" name="TextBox 4109">
            <a:extLst>
              <a:ext uri="{FF2B5EF4-FFF2-40B4-BE49-F238E27FC236}">
                <a16:creationId xmlns:a16="http://schemas.microsoft.com/office/drawing/2014/main" id="{F57656AC-7BE1-F7DF-D850-3F327A765700}"/>
              </a:ext>
            </a:extLst>
          </p:cNvPr>
          <p:cNvSpPr txBox="1"/>
          <p:nvPr/>
        </p:nvSpPr>
        <p:spPr>
          <a:xfrm>
            <a:off x="431512" y="5115934"/>
            <a:ext cx="110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fact, there is not an </a:t>
            </a:r>
            <a:r>
              <a:rPr lang="en-US" sz="2400" i="1" dirty="0"/>
              <a:t>efficient </a:t>
            </a:r>
            <a:r>
              <a:rPr lang="en-US" sz="2400" dirty="0"/>
              <a:t>program that can calculate the factors of integers</a:t>
            </a:r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1FACDCFD-D62D-B7E8-95E0-C3CF0DBA54FF}"/>
              </a:ext>
            </a:extLst>
          </p:cNvPr>
          <p:cNvSpPr txBox="1"/>
          <p:nvPr/>
        </p:nvSpPr>
        <p:spPr>
          <a:xfrm>
            <a:off x="8763000" y="571942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problem is in NP</a:t>
            </a:r>
          </a:p>
        </p:txBody>
      </p:sp>
    </p:spTree>
    <p:extLst>
      <p:ext uri="{BB962C8B-B14F-4D97-AF65-F5344CB8AC3E}">
        <p14:creationId xmlns:p14="http://schemas.microsoft.com/office/powerpoint/2010/main" val="279665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7301</TotalTime>
  <Words>2799</Words>
  <Application>Microsoft Office PowerPoint</Application>
  <PresentationFormat>Widescreen</PresentationFormat>
  <Paragraphs>497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Roboto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Reese Pearsall</cp:lastModifiedBy>
  <cp:revision>66</cp:revision>
  <dcterms:created xsi:type="dcterms:W3CDTF">2022-08-21T16:55:59Z</dcterms:created>
  <dcterms:modified xsi:type="dcterms:W3CDTF">2023-12-05T21:07:21Z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