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256" r:id="rId2"/>
    <p:sldId id="390" r:id="rId3"/>
    <p:sldId id="349" r:id="rId4"/>
    <p:sldId id="378" r:id="rId5"/>
    <p:sldId id="380" r:id="rId6"/>
    <p:sldId id="379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  <p:sldId id="361" r:id="rId28"/>
    <p:sldId id="362" r:id="rId29"/>
    <p:sldId id="363" r:id="rId30"/>
    <p:sldId id="364" r:id="rId31"/>
    <p:sldId id="365" r:id="rId32"/>
    <p:sldId id="366" r:id="rId33"/>
    <p:sldId id="367" r:id="rId34"/>
    <p:sldId id="368" r:id="rId35"/>
    <p:sldId id="369" r:id="rId36"/>
    <p:sldId id="372" r:id="rId37"/>
    <p:sldId id="370" r:id="rId38"/>
    <p:sldId id="371" r:id="rId39"/>
    <p:sldId id="373" r:id="rId40"/>
    <p:sldId id="374" r:id="rId41"/>
    <p:sldId id="375" r:id="rId42"/>
    <p:sldId id="376" r:id="rId43"/>
    <p:sldId id="377" r:id="rId4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40" autoAdjust="0"/>
    <p:restoredTop sz="94660"/>
  </p:normalViewPr>
  <p:slideViewPr>
    <p:cSldViewPr>
      <p:cViewPr varScale="1">
        <p:scale>
          <a:sx n="112" d="100"/>
          <a:sy n="112" d="100"/>
        </p:scale>
        <p:origin x="28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42.5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50,'1'-2,"1"0,-1 0,1 1,0-1,0 1,0 0,0-1,0 1,0 0,0 0,0 0,0 1,1-1,-1 0,5 0,-2-1,23-5,1 0,-1 2,1 1,34-1,123 7,-66 1,818-3,-802 12,-92-7,54 1,-67-4,-1 1,1 1,34 10,-34-7,0-1,61 3,-60-7,43 7,31 2,-10-9,152-5,-233 0,1 0,-1 0,24-10,-25 7,0 2,0 0,1 1,20-3,-23 5,-1 1,1 1,-1-1,1 2,12 3,-22-5,-1 0,1 1,-1-1,1 1,-1-1,1 1,-1 0,0 0,0 0,1-1,-1 1,0 0,0 1,0-1,0 0,0 0,0 0,0 1,1 1,-2-1,0 0,0 0,0-1,0 1,0 0,0 0,-1 0,1 0,-1-1,1 1,-1 0,0 0,0-1,0 1,0-1,0 1,0 0,0-1,0 0,0 1,-2 0,-4 5,0-1,-1 0,0 0,1-1,-2 0,1 0,0-1,-1 0,0-1,-10 3,-13 3,-49 7,-22-5,-1-5,-132-8,57-2,-291-7,-5-1,-183 12,636-1,0-1,-22-5,-38-4,-125-4,176 11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0 208,'0'-1,"1"0,-1 0,1 0,-1 0,1 0,-1 0,1 0,-1 0,1 0,0 1,0-1,-1 0,1 0,0 1,0-1,0 1,0-1,0 0,0 1,0 0,0-1,0 1,0 0,0-1,0 1,0 0,2 0,34-5,-33 5,204-5,54-4,49-1,13-2,194 0,-326 14,1796-2,-1709-23,-1-1,-199 22,0-4,152-31,-129 19,204-10,107 28,-171 3,525-3,-749 1,-1 1,29 6,-11-2,-16-3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2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6110 0,'0'1,"0"0,-1-1,1 1,0 0,-1 0,1-1,-1 1,1 0,-1-1,1 1,-1 0,1-1,-1 1,0-1,1 1,-1-1,0 1,1-1,-1 1,0-1,0 0,1 0,-1 1,0-1,-1 0,-26 7,19-5,-794 119,636-103,-603 44,-411-56,648-9,469 3,-534-5,7-32,199 9,213 6,126 13,-108-4,116 14,-11 0,0-1,-95-15,109 10,0 1,-65 3,73 1,2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141 776,'27'-7,"1"2,0 1,0 1,0 1,29 3,-3-1,1461-5,-810 7,-410 10,15-1,123 7,298 9,-496-25,238-5,-434-1,-1-1,1-3,62-20,55-11,-18 27,-97 10,0-1,56-13,-40 7,1 1,0 4,0 1,65 7,-4-1,-75-2,-24 1,-1-2,31-2,-45 1,0 1,0-1,-1-1,1 1,-1 0,1-1,-1 0,1 0,-1-1,0 1,0-1,0 0,0 0,-1 0,5-5,15-23,-2-1,-2 0,0-2,-2 0,14-43,-31 76,1 0,-1 0,0 0,1 0,-1 0,0-1,0 1,0 0,0 0,0 0,0 0,0 0,0-1,0 1,-1 0,1 0,0 0,-1 0,1 0,-1 0,1 0,-1 0,0 0,1 0,-1 0,0 0,0 0,1 0,-1 1,0-1,0 0,0 1,0-1,0 0,0 1,0-1,0 1,0 0,-1-1,1 1,-1 0,-7-3,-1 2,1-1,-1 1,-10 0,9 1,-121-3,0 5,0 6,-178 35,101-12,-230 6,337-28,-116 26,-79 7,158-40,88-3,-1 2,-83 14,85-9,-1-1,1-3,-59-4,13 0,-1437 2,1466 2,1 3,-86 17,-124 43,112-24,-382 127,172-47,320-106,-189 58,232-69,1 1,-1 0,1 1,0 0,1 0,-1 1,1 0,1 1,-1 0,1 0,1 0,0 1,0 1,0-1,-4 11,-7 16,2 0,2 1,-10 38,13-41,-26 49,24-60,-17 49,28-66,0 1,0-1,1 1,0 0,0-1,1 1,0 0,0 0,1 0,-1-1,1 1,3 9,-3-13,1 0,0 0,-1 0,1 0,0 0,0 0,1 0,-1-1,1 1,-1-1,1 1,0-1,0 0,0 0,0-1,0 1,0-1,1 1,-1-1,0 0,1 0,-1 0,7 0,9 1,0 0,1-2,23-2,-14 1,184-12,-184 8,0 0,-1-2,0-1,0-2,35-16,-39 14,0 2,1 0,1 2,-1 0,1 2,1 1,-1 1,1 2,36 0,145-9,-26 0,-42 9,377 5,-379 8,51 2,1659-14,-1680-11,-13 0,27 1,30 0,-89 13,159-4,-128-21,-109 15,1 1,46-1,-29 4,82-15,-87 10,107-5,859 16,-987 1,-1 1,1 2,-1 2,-1 1,44 17,82 20,-151-44,2 0,0 0,0 1,0 1,0 0,17 8,-25-10,0 1,0 0,-1 0,1 0,-1 0,0 0,0 1,0-1,-1 1,1 0,-1 0,0 0,0 0,0 1,0-1,-1 0,0 1,2 7,4 21,-1 1,-1 0,-2 0,-2 55,-2-86,1-1,-1 1,1 0,-1-1,0 1,0-1,-1 1,1-1,0 1,-1-1,1 0,-1 0,0 0,0 0,1 0,-5 3,0-1,0 0,0-1,0 1,0-1,-1-1,-8 4,-7 0,-1-2,0 0,-23 1,-425 0,249-8,-148 1,-389 4,461 8,-185 3,402-13,-482 17,107-9,265-11,-607 20,557-13,107-4,-146 19,-176 14,-5-35,154-1,41-15,194 11,3-3,-20-1,54 8,-46-9,38 5,-81-17,118 24,0-1,0 0,0 0,-1 0,1-1,1 0,-1 0,0-1,0 1,1-1,-7-5,9 5,0 0,0 0,0-1,1 1,0-1,0 0,0 1,0-1,0 0,1 0,0 0,0 0,0-1,0 1,1 0,-1 0,1-8,2-276,1 101,-3 158,1-1,1 1,2-1,1 1,1 1,1-1,2 1,1 0,1 1,1 0,1 1,18-27,-1 7,-12 16,35-42,-44 62,0 1,1 0,0 0,0 1,1 0,0 0,20-9,1 4,0 2,1 0,0 2,1 2,60-6,181 3,-194 10,1473 10,-1222 6,293 5,-85 12,134-19,-415-17,443 30,-483 0,-91-9,203 3,173-23,-476 4,-1 1,1 2,-1 0,41 15,-39-11,0-2,0 0,52 4,-52-10,0 1,0 1,-1 2,0 1,0 1,31 12,-46-14,-1 0,1-1,0-1,0 0,24 2,-34-5,1 0,-1 0,1 0,-1-1,1 1,-1-1,1 0,-1 0,0 0,1 0,-1-1,0 1,0-1,0 0,0 0,0 0,0 0,-1 0,1-1,-1 1,0-1,1 0,-1 0,0 0,-1 0,3-5,6-18,-2 0,-1-1,-1 0,-1-1,1-36,5-24,-5 62,-4 16,1-1,-1 1,-1 0,0-1,0 1,-1-1,0 0,-1 1,-2-12,1 20,1 0,0 0,-1 0,1 0,-1 0,1 1,-1-1,0 1,0-1,0 1,0 0,0-1,0 1,0 0,0 0,0 1,0-1,-1 0,1 1,0-1,0 1,-5 0,-63 0,48 1,-145-1,-168 6,303-3,-1 1,-33 10,33-6,-57 6,70-13,4 1,0-1,0-1,-1 0,-22-4,35 3,-1 0,1-1,-1 1,1-1,-1 0,1 0,0 0,0-1,0 1,0-1,1 0,-1 0,1 0,0-1,-1 1,2-1,-1 0,0 0,-3-8,-9-20,1-1,2-1,1 0,2-1,2 0,1-1,1 1,2-1,2 0,5-60,-4 92,1 1,-1 0,1-1,0 1,0 0,0 0,1-1,-1 1,1 0,0 0,0 1,0-1,0 0,0 1,0-1,1 1,-1 0,1-1,6-2,1 0,0 0,1 1,0 0,18-4,29-10,-44 12,1 0,0 2,0 0,0 0,0 2,25-2,99 5,-57 2,-65-3,11-1,0 1,0 2,0 1,0 1,40 11,-50-9,222 78,-175-64,-45-17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1440 50,'101'-10,"-16"0,514 24,-542-10,91 1,72 6,243-2,-119-8,-199 9,61 2,1005-13,-967-10,2-1,465 13,-686-2,-1-2,1-1,41-11,-42 8,1 2,-1 0,46-2,-27 6,0-1,55-11,-48 7,0 2,90 6,-42 0,-93-2,1 1,0-1,-1 1,1-1,-1 2,1-1,-1 1,1-1,-1 1,0 1,5 2,-8-4,0 1,0-1,-1 1,1-1,-1 1,1 0,-1-1,0 1,0 0,0 0,0 0,0 0,0 0,0 0,0 0,-1 1,1-1,-1 0,0 0,0 0,0 1,0-1,0 0,0 0,0 0,-1 1,1-1,-1 0,1 0,-1 0,-2 3,1-1,0-1,0 0,0 1,-1-1,1 0,-1-1,0 1,0 0,0-1,0 1,-1-1,1 0,0 0,-1 0,0-1,1 1,-1-1,0 0,0 0,0 0,-5 0,-14 2,0-1,-32 0,37-2,-92 1,-168 8,-297 3,349-15,211 3,-228 1,-328-42,-107-14,494 45,-694-1,525 14,-1296-3,1560 4,-89 15,90-7,-93 0,123-11,-89 14,80-9,40-4,-45 9,48-7,-1 0,0-2,1-1,-1-1,0-1,0-1,-25-6,23 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0 274,'871'0,"-661"-12,-26 1,747 11,-802 9,159 32,-76-8,718 57,-237-82,-465-38,-105 10,203-40,63-8,-130 50,-61 13,-24 1,-93-7,18 0,2 10,-7 1,180-23,-212 13,0 3,81 2,-106 1,-26-3,-12 6,1 0,0 0,-1 0,1 0,0 0,-1 0,1 1,-1-1,1 0,-1 0,0 1,1-1,-1 0,0 1,1-1,-1 0,0 1,0-1,-1 0,-16-10,-1 0,0 2,-1 0,0 1,-34-9,-110-17,70 24,0 5,-109 6,-34 0,-1295-20,1226 19,-33 12,37 0,-104 11,-2-1,70-11,-48 0,-1549-11,1916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1 138,'1'-2,"-1"1,1 0,0 0,-1 0,1-1,0 1,0 0,0 0,0 0,0 0,0 0,0 1,0-1,0 0,1 0,-1 1,0-1,1 1,-1-1,0 1,1-1,1 1,40-10,-36 8,86-14,173-7,100 22,-189 4,1178-3,-975 12,-12 0,2846-13,-3071-11,-11 1,3-1,15 1,129-6,-24-2,81 10,-235 10,-92-2,-5 1,0 0,0-1,-1 1,1 1,0-1,0 0,0 1,0 0,-1 0,1 0,0 0,5 4,-8-5,-1 1,0-1,0 0,0 0,0 1,0-1,1 0,-1 1,0-1,0 0,0 1,0-1,0 0,0 1,0-1,0 0,0 1,-1-1,1 0,0 1,0-1,0 0,0 1,0-1,0 0,-1 1,1-1,0 0,0 0,0 1,-1-1,1 0,0 0,-1 0,1 1,0-1,0 0,-1 0,0 1,-14 8,14-8,-44 17,0-1,-1-2,0-2,-77 11,50-11,-150 18,139-24,-89 6,55-13,-246 13,-67-3,36-2,-557 8,601-18,-23 4,-409-5,316-19,-164-2,45 9,451 10,-601 1,408 6,308-2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9:39:05.6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46 24575,'268'-2'0,"287"5"0,-308 21 0,-82-6 0,183-13 0,-181-8 0,-110 4 0,0-3 0,-1-2 0,104-22 0,46-9 0,-95 20 0,-61 9-103,1 3-1,52 3 1,-60 0-952,-20 1-5771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9:39:05.6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 24575,'4'-3'0,"1"-1"0,-1 1 0,1 0 0,0 0 0,0 1 0,0 0 0,0-1 0,0 2 0,0-1 0,11-1 0,58-7 0,-63 9 0,472-7 0,-270 12 0,1701-5-1365,-1892 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9:05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23 233,'634'26,"-218"-6,-244-9,-11 1,33-14,147 4,-222 7,151 4,850-14,-1117 2,0-1,0 0,0 1,1-1,-1 1,0 0,0 0,0 0,0 1,-1-1,1 1,0 0,0-1,-1 1,1 0,-1 0,0 1,0-1,0 0,0 1,0 0,0-1,0 1,-1 0,0 0,1 0,-1 0,0 0,0 0,-1 0,1 0,-1 0,1 0,-1 1,0-1,-1 3,2 0,-1-1,0 0,-1 0,0 1,1-1,-2 0,1 0,-1 0,1 0,-1 0,0 0,-1-1,0 1,1-1,-1 1,0-1,-1 0,1 0,-1-1,0 1,0-1,-5 4,-13 1,-1-1,0-1,0-1,0-1,-1-1,-45 0,-336 0,215-4,-16-11,16 0,-815-70,780 66,102 9,45 2,-156-16,138 8,-142-1,201 15,22 0,0-1,0 0,-1-1,-19-3,31 3,0 0,-1-1,1 1,0-1,0 0,0 0,0 0,1-1,-1 1,0-1,1 0,0 0,0 0,0 0,0-1,0 1,1-1,-1 0,-1-4,-8-15,2-1,1 0,0-1,2 1,1-2,1 1,1 0,-1-38,6 60,-1 1,1 0,0 0,-1-1,1 1,0 0,0 0,0 0,1 0,-1 0,0 0,1 0,0 0,-1 1,1-1,0 0,0 1,0 0,0-1,0 1,0 0,0 0,0 0,0 0,0 0,1 1,-1-1,0 1,1-1,3 1,12-2,-1 1,1 0,20 3,-18-2,169 1,102 3,-101 18,-121-11,103 2,-81-11,156 24,-120-13,2-5,148-10,-81-1,520 3,-689-2,0-1,0-1,40-12,34-5,-55 14,5 0,79-2,29 10,-140-1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9:39:05.6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46 24575,'268'-2'0,"287"5"0,-308 21 0,-82-6 0,183-13 0,-181-8 0,-110 4 0,0-3 0,-1-2 0,104-22 0,46-9 0,-95 20 0,-61 9-103,1 3-1,52 3 1,-60 0-952,-20 1-5771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50,'1'-2,"1"0,-1 0,1 1,0-1,0 1,0 0,0-1,0 1,0 0,0 0,0 0,0 1,1-1,-1 0,5 0,-2-1,23-5,1 0,-1 2,1 1,34-1,123 7,-66 1,818-3,-802 12,-92-7,54 1,-67-4,-1 1,1 1,34 10,-34-7,0-1,61 3,-60-7,43 7,31 2,-10-9,152-5,-233 0,1 0,-1 0,24-10,-25 7,0 2,0 0,1 1,20-3,-23 5,-1 1,1 1,-1-1,1 2,12 3,-22-5,-1 0,1 1,-1-1,1 1,-1-1,1 1,-1 0,0 0,0 0,1-1,-1 1,0 0,0 1,0-1,0 0,0 0,0 0,0 1,1 1,-2-1,0 0,0 0,0-1,0 1,0 0,0 0,-1 0,1 0,-1-1,1 1,-1 0,0 0,0-1,0 1,0-1,0 1,0 0,0-1,0 0,0 1,-2 0,-4 5,0-1,-1 0,0 0,1-1,-2 0,1 0,0-1,-1 0,0-1,-10 3,-13 3,-49 7,-22-5,-1-5,-132-8,57-2,-291-7,-5-1,-183 12,636-1,0-1,-22-5,-38-4,-125-4,176 11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8T19:39:05.6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48 24575,'4'-3'0,"1"-1"0,-1 1 0,1 0 0,0 0 0,0 1 0,0 0 0,0-1 0,0 2 0,0-1 0,11-1 0,58-7 0,-63 9 0,472-7 0,-270 12 0,1701-5-1365,-1892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9:05.6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23 233,'634'26,"-218"-6,-244-9,-11 1,33-14,147 4,-222 7,151 4,850-14,-1117 2,0-1,0 0,0 1,1-1,-1 1,0 0,0 0,0 0,0 1,-1-1,1 1,0 0,0-1,-1 1,1 0,-1 0,0 1,0-1,0 0,0 1,0 0,0-1,0 1,-1 0,0 0,1 0,-1 0,0 0,0 0,-1 0,1 0,-1 0,1 0,-1 1,0-1,-1 3,2 0,-1-1,0 0,-1 0,0 1,1-1,-2 0,1 0,-1 0,1 0,-1 0,0 0,-1-1,0 1,1-1,-1 1,0-1,-1 0,1 0,-1-1,0 1,0-1,-5 4,-13 1,-1-1,0-1,0-1,0-1,-1-1,-45 0,-336 0,215-4,-16-11,16 0,-815-70,780 66,102 9,45 2,-156-16,138 8,-142-1,201 15,22 0,0-1,0 0,-1-1,-19-3,31 3,0 0,-1-1,1 1,0-1,0 0,0 0,0 0,1-1,-1 1,0-1,1 0,0 0,0 0,0 0,0-1,0 1,1-1,-1 0,-1-4,-8-15,2-1,1 0,0-1,2 1,1-2,1 1,1 0,-1-38,6 60,-1 1,1 0,0 0,-1-1,1 1,0 0,0 0,0 0,1 0,-1 0,0 0,1 0,0 0,-1 1,1-1,0 0,0 1,0 0,0-1,0 1,0 0,0 0,0 0,0 0,0 0,1 1,-1-1,0 1,1-1,3 1,12-2,-1 1,1 0,20 3,-18-2,169 1,102 3,-101 18,-121-11,103 2,-81-11,156 24,-120-13,2-5,148-10,-81-1,520 3,-689-2,0-1,0-1,40-12,34-5,-55 14,5 0,79-2,29 10,-140-1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5:21.3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24,'186'-2,"203"5,-64 41,-316-43,389 63,-157-32,-69-14,176 9,1093-29,-763 3,-787-32,-3 8,-118-9,55 10,-12 7,28 3,-38-17,65 8,-157-4,82 26,-231 31,90-1,308-28,-511 4,312-10,203 3,-49-1,0 4,-147 22,136-8,-1-4,0-4,-120-5,187 0,28 3,16 4,28 11,0-2,2-3,55 16,-21-7,-39-14,0-2,1-1,0-2,0-2,0-2,54-1,427-3,-494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5:21.3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203 24,'186'-2,"203"5,-64 41,-316-43,389 63,-157-32,-69-14,176 9,1093-29,-763 3,-787-32,-3 8,-118-9,55 10,-12 7,28 3,-38-17,65 8,-157-4,82 26,-231 31,90-1,308-28,-511 4,312-10,203 3,-49-1,0 4,-147 22,136-8,-1-4,0-4,-120-5,187 0,28 3,16 4,28 11,0-2,2-3,55 16,-21-7,-39-14,0-2,1-1,0-2,0-2,0-2,54-1,427-3,-494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6:42.4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50,'235'2,"242"-5,-285-8,91-2,-52 1,-11 1,1280 10,-725 2,-754-1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0:56:57.7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10767 9508 24575,'0'-4'0,"-1"-1"0,0 0 0,-1 1 0,1 0 0,-1-1 0,0 1 0,0 0 0,0 0 0,-4-5 0,-3-8 0,-150-284 0,72 139 0,84 158 0,1 0 0,-1 0 0,0 1 0,0 0 0,0-1 0,0 1 0,-1 0 0,1 0 0,-1 1 0,0-1 0,0 1 0,0 0 0,0 0 0,0 0 0,0 0 0,-5 0 0,-11-3 0,1 0 0,-31-1 0,7 0 0,-397-41 0,-7 34 0,70 3 0,161 0 0,-453-11 0,183-17 0,358 23 0,-180-8 0,-31-4 0,-217-56 0,168 23 0,38 22 0,51 7 0,-378-32 0,565 54 0,-304-41 0,17 2 0,18 0 0,-19-2 0,34 5 0,-381 20 0,556 22 0,-366-56 0,512 51 0,1-2 0,1-2 0,0-2 0,-73-34 0,112 46 0,1-1 0,-1 1 0,0-1 0,1 0 0,0 1 0,-1-1 0,1-1 0,0 1 0,1 0 0,-1-1 0,1 0 0,-1 1 0,1-1 0,0 0 0,0 0 0,1 0 0,-3-7 0,1-5 0,0 0 0,1 0 0,1-26 0,-6-33 0,-68-240 0,44 194 0,-9-50 0,23 57 0,-139-726 0,51 384 0,34 93 0,5 19 0,40 237 0,5-1 0,4 0 0,-2-138 0,20-247 0,-13-307 0,-22-120 0,34-2 0,2 422 0,-2 497 0,-1 1 0,1-1 0,1 0 0,-1 0 0,0 0 0,1 0 0,-1 0 0,1 0 0,0 0 0,0 0 0,0 1 0,1-1 0,-1 0 0,0 1 0,1-1 0,0 1 0,0 0 0,0-1 0,0 1 0,0 0 0,0 0 0,4-3 0,0 2 0,0 1 0,0-1 0,0 1 0,1 1 0,-1-1 0,0 1 0,1 0 0,-1 0 0,11 1 0,33-3 0,0-3 0,-1-2 0,92-26 0,-117 28 0,0 2 0,37-3 0,-39 5 0,-1 0 0,1-2 0,32-9 0,144-53 0,-197 65 0,1 1 0,-1 0 0,0-1 0,1 0 0,-1 1 0,0-1 0,1 0 0,-1 1 0,0-1 0,0 0 0,0 0 0,0 0 0,0 0 0,0 0 0,0 0 0,0-1 0,0 1 0,0 0 0,-1 0 0,1-1 0,0 1 0,-1 0 0,1-1 0,-1 1 0,0 0 0,1-1 0,-1 1 0,0-1 0,0 1 0,0-1 0,0 1 0,0-1 0,0 1 0,0 0 0,0-1 0,-1 1 0,1-1 0,-1 1 0,1-1 0,-1 1 0,1 0 0,-1 0 0,0-1 0,-1 0 0,-4-12 0,-2 1 0,0 0 0,-14-17 0,10 14 0,-201-246 0,116 172 0,48 47 0,30 26 0,7 4 0,-1 2 0,0 0 0,-17-11 0,21 21 0,11 12 0,11 13 0,16 16 0,52 52 0,15 20 0,-60-62 0,3-2 0,1-1 0,57 48 0,-78-79 0,4 3 0,-1 1 0,0 1 0,25 32 0,-45-48 0,1 0 0,-1-1 0,0 1 0,0 0 0,-1 0 0,1 0 0,-1 0 0,0 0 0,0 1 0,-1-1 0,1 0 0,-1 0 0,-1 0 0,1 1 0,-1-1 0,1 0 0,-3 8 0,-4 11 0,-1 0 0,-17 34 0,2-1 0,8-13 0,5-7 0,-2-1 0,-2-1 0,-1-1 0,-1 0 0,-24 35 0,1-9-1365,28-41-5461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32.69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0,'2381'0,"-2134"12,10 1,214-14,-451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37.05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0,'1629'0,"-1562"4,102 16,-100-9,88 2,-18-13,-57-3,-1 4,1 4,92 17,-115-12,1-4,-1-1,73-6,-83 1,-27 1,-1 1,32 7,35 3,286-12,-354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42.87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3,'234'-2,"248"4,-422 3,63 14,-70-10,91 5,-50-13,227 11,232 1,-338-16,1230 3,-1151 11,18 1,-137-15,223 6,-290 8,47 2,225-14,-360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49.45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1,'3170'0,"-3148"0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2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0 208,'0'-1,"1"0,-1 0,1 0,-1 0,1 0,-1 0,1 0,-1 0,1 0,0 1,0-1,-1 0,1 0,0 1,0-1,0 1,0-1,0 0,0 1,0 0,0-1,0 1,0 0,0-1,0 1,0 0,2 0,34-5,-33 5,204-5,54-4,49-1,13-2,194 0,-326 14,1796-2,-1709-23,-1-1,-199 22,0-4,152-31,-129 19,204-10,107 28,-171 3,525-3,-749 1,-1 1,29 6,-11-2,-16-3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32.699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0,'2381'0,"-2134"12,10 1,214-14,-451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37.057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0,'1629'0,"-1562"4,102 16,-100-9,88 2,-18-13,-57-3,-1 4,1 4,92 17,-115-12,1-4,-1-1,73-6,-83 1,-27 1,-1 1,32 7,35 3,286-12,-354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42.87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3,'234'-2,"248"4,-422 3,63 14,-70-10,91 5,-50-13,227 11,232 1,-338-16,1230 3,-1151 11,18 1,-137-15,223 6,-290 8,47 2,225-14,-360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7:49.450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1,'3170'0,"-3148"0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9:08.993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1,'18'0,"1306"37,-662-25,-413-14,560 2,-788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9:14.530"/>
    </inkml:context>
    <inkml:brush xml:id="br0">
      <inkml:brushProperty name="width" value="0.3" units="cm"/>
      <inkml:brushProperty name="height" value="0.6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1,'1146'18,"-326"-11,-495-9,-18-10,4 0,2757 13,-3020 4,-44-1,-15 2,-18 2,-33 3,0-2,-79 0,-135-10,104-2,-1151 3,1030 12,10 1,-125 0,-468-2,534-13,-529 2,829 2,-1 2,-60 14,62-9,-1-2,-70 2,-34-10,121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9:21.711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1,'1061'0,"-1036"0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1-25T20:59:27.27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2,'61'0,"52"-2,219 28,-98-3,-183-20,-22 1,1 1,32 9,-36-7,0-1,1-1,30 1,-46-6,37 1,-47-1,1 0,-1 0,0 0,1 0,-1 0,0 0,0 0,1-1,-1 1,0 0,0-1,0 1,1-1,-1 0,0 1,0-1,0 0,0 1,0-1,0 0,0 0,0 0,0 0,-1 0,1 0,1-2,-3-7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4:31.0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2:0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2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6110 0,'0'1,"0"0,-1-1,1 1,0 0,-1 0,1-1,-1 1,1 0,-1-1,1 1,-1 0,1-1,-1 1,0-1,1 1,-1-1,0 1,1-1,-1 1,0-1,0 0,1 0,-1 1,0-1,-1 0,-26 7,19-5,-794 119,636-103,-603 44,-411-56,648-9,469 3,-534-5,7-32,199 9,213 6,126 13,-108-4,116 14,-11 0,0-1,-95-15,109 10,0 1,-65 3,73 1,2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2:0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2:0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2:0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02:06.4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1 874 24575,'6'-1'0,"0"0"0,0 0 0,-1-1 0,1 0 0,0 0 0,10-6 0,16-5 0,-11 7 0,295-96 0,-152 48 0,62-32 0,147-44 0,-125 49 0,-205 69 0,0 1 0,1 2 0,1 2 0,48-1 0,-66 6 0,-18 1 0,0-1 0,0 0 0,0-1 0,0 0 0,15-7 0,10-4 0,-33 14 0,0-1 0,0 1 0,0 0 0,0-1 0,0 1 0,0 0 0,0-1 0,0 1 0,1 0 0,-1 0 0,0 0 0,0 0 0,0 0 0,0 0 0,0 1 0,1-1 0,-1 0 0,0 0 0,0 1 0,0-1 0,0 1 0,0-1 0,0 1 0,0-1 0,2 2 0,-2 0 0,0-1 0,-1 1 0,1 0 0,0-1 0,0 1 0,-1 0 0,1 0 0,-1-1 0,0 1 0,1 0 0,-1 0 0,0 0 0,0 0 0,0 3 0,-2 10 0,-1 0 0,0-1 0,-7 19 0,7-20 0,-11 38 0,-29 95 0,17-52 0,21-70 0,-1 0 0,-12 30 0,18-54 0,0 0 0,0 0 0,0 0 0,0 0 0,0 0 0,0-1 0,0 1 0,0 0 0,0 0 0,0 0 0,0 0 0,0 0 0,0 0 0,0 0 0,0 0 0,0 0 0,-1 0 0,1-1 0,0 1 0,0 0 0,0 0 0,0 0 0,0 0 0,0 0 0,0 0 0,0 0 0,0 0 0,0 0 0,-1 0 0,1 0 0,0 0 0,0 0 0,0 0 0,0 0 0,0 0 0,0 0 0,0 0 0,0 0 0,-1 0 0,1 0 0,0 0 0,0 0 0,0 0 0,0 0 0,0 0 0,0 0 0,0 0 0,0 0 0,-1 0 0,1 0 0,0 0 0,0 1 0,0-1 0,0 0 0,0 0 0,0 0 0,0 0 0,-3-18 0,1-23 0,0-54 0,6-114 0,-1 189 0,1 1 0,0 0 0,14-32 0,-11 30 0,-1 1 0,6-27 0,-12 43 0,0 0 0,0 1 0,0-1 0,-1 0 0,1 1 0,-1-1 0,0 1 0,0-1 0,0 0 0,0 1 0,-1 0 0,0-1 0,1 1 0,-1 0 0,0 0 0,-1 0 0,1 0 0,0 0 0,-1 1 0,0-1 0,1 1 0,-1-1 0,0 1 0,0 0 0,-1 0 0,1 1 0,-4-3 0,-12-5 0,0 1 0,0 0 0,-31-6 0,40 11 0,-42-12 0,1-3 0,0-2 0,-79-43 0,119 55 0,12 5 0,27 7 0,41 14 0,145 57 0,-111-38 0,-8 1 0,-93-38 0,0 1 0,0 0 0,-1 0 0,1 0 0,0 1 0,0-1 0,-1 0 0,1 1 0,-1-1 0,1 1 0,-1-1 0,1 1 0,-1 0 0,0-1 0,0 1 0,0 0 0,0 0 0,0 0 0,-1 0 0,1 0 0,0 0 0,-1 0 0,1 0 0,-1 0 0,0 0 0,0 0 0,0 0 0,0 0 0,0 1 0,0-1 0,-1 3 0,-2 10 0,0 0 0,-1-1 0,-9 23 0,3-8 0,9-23-63,-7 19-263,2 0 1,1 1-1,-3 31 1,8-37-6501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24575,'97'0'0,"6"-2"0,154 18 0,18 8 0,-201-13 0,-23-2 0,105 5 0,-84-15 0,103 14 0,-66-3 0,192-8 0,-139-5 0,1768 3 0,-5380 0 0,3414 2 0,-50 8 0,-25 2 0,50-11 0,57-2 0,7 1 0,33 0 0,2148 0-1365,-2163 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24575,'100'-17'0,"511"9"0,-345 11 0,-54 9 0,4-1 0,969-12 0,-995-10 0,-3-1 0,1865 11 94,-933 3-1553,-1092-2-5367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24575,'97'0'0,"6"-2"0,154 18 0,18 8 0,-201-13 0,-23-2 0,105 5 0,-84-15 0,103 14 0,-66-3 0,192-8 0,-139-5 0,1768 3 0,-5380 0 0,3414 2 0,-50 8 0,-25 2 0,50-11 0,57-2 0,7 1 0,33 0 0,2148 0-1365,-2163 0-5461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24575,'100'-17'0,"511"9"0,-345 11 0,-54 9 0,4-1 0,969-12 0,-995-10 0,-3-1 0,1865 11 94,-933 3-1553,-1092-2-5367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15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24575,'328'12'0,"20"0"0,-298-10 0,52 8 0,-53-3 0,53-2 0,1393-6 0,-1466 3 0,1 1 0,-1 2 0,30 8 0,47 6 0,-34-14 0,-42-4 0,-24-1 0,-8-1 0,-409-23 0,-1257 25 0,935-2 0,3415 1-1365,-2662 0-5461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24575,'97'0'0,"6"-2"0,154 18 0,18 8 0,-201-13 0,-23-2 0,105 5 0,-84-15 0,103 14 0,-66-3 0,192-8 0,-139-5 0,1768 3 0,-5380 0 0,3414 2 0,-50 8 0,-25 2 0,50-11 0,57-2 0,7 1 0,33 0 0,2148 0-1365,-2163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3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141 776,'27'-7,"1"2,0 1,0 1,0 1,29 3,-3-1,1461-5,-810 7,-410 10,15-1,123 7,298 9,-496-25,238-5,-434-1,-1-1,1-3,62-20,55-11,-18 27,-97 10,0-1,56-13,-40 7,1 1,0 4,0 1,65 7,-4-1,-75-2,-24 1,-1-2,31-2,-45 1,0 1,0-1,-1-1,1 1,-1 0,1-1,-1 0,1 0,-1-1,0 1,0-1,0 0,0 0,-1 0,5-5,15-23,-2-1,-2 0,0-2,-2 0,14-43,-31 76,1 0,-1 0,0 0,1 0,-1 0,0-1,0 1,0 0,0 0,0 0,0 0,0 0,0-1,0 1,-1 0,1 0,0 0,-1 0,1 0,-1 0,1 0,-1 0,0 0,1 0,-1 0,0 0,0 0,1 0,-1 1,0-1,0 0,0 1,0-1,0 0,0 1,0-1,0 1,0 0,-1-1,1 1,-1 0,-7-3,-1 2,1-1,-1 1,-10 0,9 1,-121-3,0 5,0 6,-178 35,101-12,-230 6,337-28,-116 26,-79 7,158-40,88-3,-1 2,-83 14,85-9,-1-1,1-3,-59-4,13 0,-1437 2,1466 2,1 3,-86 17,-124 43,112-24,-382 127,172-47,320-106,-189 58,232-69,1 1,-1 0,1 1,0 0,1 0,-1 1,1 0,1 1,-1 0,1 0,1 0,0 1,0 1,0-1,-4 11,-7 16,2 0,2 1,-10 38,13-41,-26 49,24-60,-17 49,28-66,0 1,0-1,1 1,0 0,0-1,1 1,0 0,0 0,1 0,-1-1,1 1,3 9,-3-13,1 0,0 0,-1 0,1 0,0 0,0 0,1 0,-1-1,1 1,-1-1,1 1,0-1,0 0,0 0,0-1,0 1,0-1,1 1,-1-1,0 0,1 0,-1 0,7 0,9 1,0 0,1-2,23-2,-14 1,184-12,-184 8,0 0,-1-2,0-1,0-2,35-16,-39 14,0 2,1 0,1 2,-1 0,1 2,1 1,-1 1,1 2,36 0,145-9,-26 0,-42 9,377 5,-379 8,51 2,1659-14,-1680-11,-13 0,27 1,30 0,-89 13,159-4,-128-21,-109 15,1 1,46-1,-29 4,82-15,-87 10,107-5,859 16,-987 1,-1 1,1 2,-1 2,-1 1,44 17,82 20,-151-44,2 0,0 0,0 1,0 1,0 0,17 8,-25-10,0 1,0 0,-1 0,1 0,-1 0,0 0,0 1,0-1,-1 1,1 0,-1 0,0 0,0 0,0 1,0-1,-1 0,0 1,2 7,4 21,-1 1,-1 0,-2 0,-2 55,-2-86,1-1,-1 1,1 0,-1-1,0 1,0-1,-1 1,1-1,0 1,-1-1,1 0,-1 0,0 0,0 0,1 0,-5 3,0-1,0 0,0-1,0 1,0-1,-1-1,-8 4,-7 0,-1-2,0 0,-23 1,-425 0,249-8,-148 1,-389 4,461 8,-185 3,402-13,-482 17,107-9,265-11,-607 20,557-13,107-4,-146 19,-176 14,-5-35,154-1,41-15,194 11,3-3,-20-1,54 8,-46-9,38 5,-81-17,118 24,0-1,0 0,0 0,-1 0,1-1,1 0,-1 0,0-1,0 1,1-1,-7-5,9 5,0 0,0 0,0-1,1 1,0-1,0 0,0 1,0-1,0 0,1 0,0 0,0 0,0-1,0 1,1 0,-1 0,1-8,2-276,1 101,-3 158,1-1,1 1,2-1,1 1,1 1,1-1,2 1,1 0,1 1,1 0,1 1,18-27,-1 7,-12 16,35-42,-44 62,0 1,1 0,0 0,0 1,1 0,0 0,20-9,1 4,0 2,1 0,0 2,1 2,60-6,181 3,-194 10,1473 10,-1222 6,293 5,-85 12,134-19,-415-17,443 30,-483 0,-91-9,203 3,173-23,-476 4,-1 1,1 2,-1 0,41 15,-39-11,0-2,0 0,52 4,-52-10,0 1,0 1,-1 2,0 1,0 1,31 12,-46-14,-1 0,1-1,0-1,0 0,24 2,-34-5,1 0,-1 0,1 0,-1-1,1 1,-1-1,1 0,-1 0,0 0,1 0,-1-1,0 1,0-1,0 0,0 0,0 0,0 0,-1 0,1-1,-1 1,0-1,1 0,-1 0,0 0,-1 0,3-5,6-18,-2 0,-1-1,-1 0,-1-1,1-36,5-24,-5 62,-4 16,1-1,-1 1,-1 0,0-1,0 1,-1-1,0 0,-1 1,-2-12,1 20,1 0,0 0,-1 0,1 0,-1 0,1 1,-1-1,0 1,0-1,0 1,0 0,0-1,0 1,0 0,0 0,0 1,0-1,-1 0,1 1,0-1,0 1,-5 0,-63 0,48 1,-145-1,-168 6,303-3,-1 1,-33 10,33-6,-57 6,70-13,4 1,0-1,0-1,-1 0,-22-4,35 3,-1 0,1-1,-1 1,1-1,-1 0,1 0,0 0,0-1,0 1,0-1,1 0,-1 0,1 0,0-1,-1 1,2-1,-1 0,0 0,-3-8,-9-20,1-1,2-1,1 0,2-1,2 0,1-1,1 1,2-1,2 0,5-60,-4 92,1 1,-1 0,1-1,0 1,0 0,0 0,1-1,-1 1,1 0,0 0,0 1,0-1,0 0,0 1,0-1,1 1,-1 0,1-1,6-2,1 0,0 0,1 1,0 0,18-4,29-10,-44 12,1 0,0 2,0 0,0 0,0 2,25-2,99 5,-57 2,-65-3,11-1,0 1,0 2,0 1,0 1,40 11,-50-9,222 78,-175-64,-45-17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24575,'100'-17'0,"511"9"0,-345 11 0,-54 9 0,4-1 0,969-12 0,-995-10 0,-3-1 0,1865 11 94,-933 3-1553,-1092-2-5367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15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24575,'328'12'0,"20"0"0,-298-10 0,52 8 0,-53-3 0,53-2 0,1393-6 0,-1466 3 0,1 1 0,-1 2 0,30 8 0,47 6 0,-34-14 0,-42-4 0,-24-1 0,-8-1 0,-409-23 0,-1257 25 0,935-2 0,3415 1-1365,-2662 0-5461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3:17.6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24575,'226'3'0,"240"-6"0,-329-9 0,68-1 0,-35 13 0,512 16 0,-398-9 0,-85-4 0,-43 8 0,64 0 0,-203-11 0,433 14 0,124-2 0,-350-15 0,4579 3 0,-4640-9 0,35-1 0,162 30 0,255 4 0,-114-25-1365,-481 1-5461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3:2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 24575,'2785'0'0,"-4318"0"0,1308 11 0,-3 1 0,-571-13-1365,777 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6:28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24575,'2596'0'0,"-2191"15"0,-229-6 0,88 13 0,56 2 0,163-6 0,-67-9 0,33 1 0,297 2 0,-458-15 0,8353 3 0,-8226-11 0,10 1 0,342 32 0,67 1 0,-773-25-455,-1-2 0,111-23 0,-147 21-6371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24575,'97'0'0,"6"-2"0,154 18 0,18 8 0,-201-13 0,-23-2 0,105 5 0,-84-15 0,103 14 0,-66-3 0,192-8 0,-139-5 0,1768 3 0,-5380 0 0,3414 2 0,-50 8 0,-25 2 0,50-11 0,57-2 0,7 1 0,33 0 0,2148 0-1365,-2163 0-5461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0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 24575,'100'-17'0,"511"9"0,-345 11 0,-54 9 0,4-1 0,969-12 0,-995-10 0,-3-1 0,1865 11 94,-933 3-1553,-1092-2-5367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2:15.7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24575,'328'12'0,"20"0"0,-298-10 0,52 8 0,-53-3 0,53-2 0,1393-6 0,-1466 3 0,1 1 0,-1 2 0,30 8 0,47 6 0,-34-14 0,-42-4 0,-24-1 0,-8-1 0,-409-23 0,-1257 25 0,935-2 0,3415 1-1365,-2662 0-5461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3:17.64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 24575,'226'3'0,"240"-6"0,-329-9 0,68-1 0,-35 13 0,512 16 0,-398-9 0,-85-4 0,-43 8 0,64 0 0,-203-11 0,433 14 0,124-2 0,-350-15 0,4579 3 0,-4640-9 0,35-1 0,162 30 0,255 4 0,-114-25-1365,-481 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3:2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 24575,'2785'0'0,"-4318"0"0,1308 11 0,-3 1 0,-571-13-1365,777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3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1440 50,'101'-10,"-16"0,514 24,-542-10,91 1,72 6,243-2,-119-8,-199 9,61 2,1005-13,-967-10,2-1,465 13,-686-2,-1-2,1-1,41-11,-42 8,1 2,-1 0,46-2,-27 6,0-1,55-11,-48 7,0 2,90 6,-42 0,-93-2,1 1,0-1,-1 1,1-1,-1 2,1-1,-1 1,1-1,-1 1,0 1,5 2,-8-4,0 1,0-1,-1 1,1-1,-1 1,1 0,-1-1,0 1,0 0,0 0,0 0,0 0,0 0,0 0,0 0,-1 1,1-1,-1 0,0 0,0 0,0 1,0-1,0 0,0 0,0 0,-1 1,1-1,-1 0,1 0,-1 0,-2 3,1-1,0-1,0 0,0 1,-1-1,1 0,-1-1,0 1,0 0,0-1,0 1,-1-1,1 0,0 0,-1 0,0-1,1 1,-1-1,0 0,0 0,0 0,-5 0,-14 2,0-1,-32 0,37-2,-92 1,-168 8,-297 3,349-15,211 3,-228 1,-328-42,-107-14,494 45,-694-1,525 14,-1296-3,1560 4,-89 15,90-7,-93 0,123-11,-89 14,80-9,40-4,-45 9,48-7,-1 0,0-2,1-1,-1-1,0-1,0-1,-25-6,23 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16:28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24575,'2596'0'0,"-2191"15"0,-229-6 0,88 13 0,56 2 0,163-6 0,-67-9 0,33 1 0,297 2 0,-458-15 0,8353 3 0,-8226-11 0,10 1 0,342 32 0,67 1 0,-773-25-455,-1-2 0,111-23 0,-147 21-6371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21:39.9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65 50 24575,'1523'0'0,"-1180"22"0,-44 1 0,913-19 0,-637-7 0,549 3 0,-1531-24 0,-29 0 0,10 0 0,39 1 0,-402 22 0,349 3 0,244 10 0,-5 1 0,-729-14 0,887 3 0,0 2 0,-53 13 0,46-8 0,-56 4 0,-279-10 57,203-5-1479,159 2-5404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24:52.5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51 24575,'639'0'0,"-501"-12"0,-17 1 0,28 12 0,66-3 0,-119-8 0,69-4 0,-124 13 0,23 0 0,1 2 0,94 15 0,-114-9 0,70 0 0,26 3 0,-18-1 0,-1349-11 0,641 4 0,547 0 0,-53 9 0,-2 0 0,209-12 0,128 14 0,-110-3 0,7-6 0,-67-3 0,109 14 0,-43 2 0,261-5 0,-376-12 0,-446 19 0,206 5 0,92-15 0,80-7 0,-69 11 0,51-2 0,1-2 0,-2-3 0,-69-2 0,494-5 0,-349 2 0,1 1 0,-1 0 0,0 1 0,0 1 0,16 6 0,48 10 0,63 9 0,-61-10 0,-80-19 0,0-1 0,1 1 0,-1 0 0,0 0 0,0 0 0,0 0 0,1 0 0,-1 0 0,0 0 0,0 0 0,0 0 0,1 0 0,-1 0 0,0 0 0,0 0 0,1 0 0,-1 0 0,0 0 0,0 0 0,0 0 0,1 0 0,-1 0 0,0 0 0,0 0 0,0 0 0,1 0 0,-1 0 0,0 1 0,0-1 0,0 0 0,0 0 0,1 0 0,-1 0 0,0 0 0,0 1 0,0-1 0,0 0 0,0 0 0,0 0 0,1 1 0,-1-1 0,0 0 0,0 0 0,0 0 0,0 1 0,0-1 0,0 0 0,0 0 0,0 0 0,0 1 0,0-1 0,0 0 0,0 0 0,0 0 0,0 1 0,0-1 0,0 0 0,0 0 0,0 1 0,0-1 0,-1 0 0,1 0 0,0 0 0,0 0 0,0 1 0,0-1 0,0 0 0,0 0 0,-1 0 0,-22 11 0,-34 4 0,4-6 0,1-3 0,0-2 0,-63-4 0,82 4-1365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5T21:25:28.3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24575,'511'18'0,"-321"-9"0,545 36 0,-636-37 0,186 7 0,388 11 0,-56-7 0,-401-20 0,245 29 0,-365-15 0,708 66 0,-427-58 0,178 3 0,-104-48 0,159-62 0,-532 79-23,137 5 0,-111 3-1296,-79-1-5507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3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0 274,'871'0,"-661"-12,-26 1,747 11,-802 9,159 32,-76-8,718 57,-237-82,-465-38,-105 10,203-40,63-8,-130 50,-61 13,-24 1,-93-7,18 0,2 10,-7 1,180-23,-212 13,0 3,81 2,-106 1,-26-3,-12 6,1 0,0 0,-1 0,1 0,0 0,-1 0,1 1,-1-1,1 0,-1 0,0 1,1-1,-1 0,0 1,1-1,-1 0,0 1,0-1,-1 0,-16-10,-1 0,0 2,-1 0,0 1,-34-9,-110-17,70 24,0 5,-109 6,-34 0,-1295-20,1226 19,-33 12,37 0,-104 11,-2-1,70-11,-48 0,-1549-11,1916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6:57.533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1 138,'1'-2,"-1"1,1 0,0 0,-1 0,1-1,0 1,0 0,0 0,0 0,0 0,0 0,0 1,0-1,0 0,1 0,-1 1,0-1,1 1,-1-1,0 1,1-1,1 1,40-10,-36 8,86-14,173-7,100 22,-189 4,1178-3,-975 12,-12 0,2846-13,-3071-11,-11 1,3-1,15 1,129-6,-24-2,81 10,-235 10,-92-2,-5 1,0 0,0-1,-1 1,1 1,0-1,0 0,0 1,0 0,-1 0,1 0,0 0,5 4,-8-5,-1 1,0-1,0 0,0 0,0 1,0-1,1 0,-1 1,0-1,0 0,0 1,0-1,0 0,0 1,0-1,0 0,0 1,-1-1,1 0,0 1,0-1,0 0,0 1,0-1,0 0,-1 1,1-1,0 0,0 0,0 1,-1-1,1 0,0 0,-1 0,1 1,0-1,0 0,-1 0,0 1,-14 8,14-8,-44 17,0-1,-1-2,0-2,-77 11,50-11,-150 18,139-24,-89 6,55-13,-246 13,-67-3,36-2,-557 8,601-18,-23 4,-409-5,316-19,-164-2,45 9,451 10,-601 1,408 6,308-2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8-28T19:37:10.18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50,'1'-2,"1"0,-1 0,1 1,0-1,0 1,0 0,0-1,0 1,0 0,0 0,0 0,0 1,1-1,-1 0,5 0,-2-1,23-5,1 0,-1 2,1 1,34-1,123 7,-66 1,818-3,-802 12,-92-7,54 1,-67-4,-1 1,1 1,34 10,-34-7,0-1,61 3,-60-7,43 7,31 2,-10-9,152-5,-233 0,1 0,-1 0,24-10,-25 7,0 2,0 0,1 1,20-3,-23 5,-1 1,1 1,-1-1,1 2,12 3,-22-5,-1 0,1 1,-1-1,1 1,-1-1,1 1,-1 0,0 0,0 0,1-1,-1 1,0 0,0 1,0-1,0 0,0 0,0 0,0 1,1 1,-2-1,0 0,0 0,0-1,0 1,0 0,0 0,-1 0,1 0,-1-1,1 1,-1 0,0 0,0-1,0 1,0-1,0 1,0 0,0-1,0 0,0 1,-2 0,-4 5,0-1,-1 0,0 0,1-1,-2 0,1 0,0-1,-1 0,0-1,-10 3,-13 3,-49 7,-22-5,-1-5,-132-8,57-2,-291-7,-5-1,-183 12,636-1,0-1,-22-5,-38-4,-125-4,176 11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8/26/2024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8/26/2024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8/26/2024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8/26/2024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13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customXml" Target="../ink/ink13.xml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customXml" Target="../ink/ink12.xml"/><Relationship Id="rId4" Type="http://schemas.openxmlformats.org/officeDocument/2006/relationships/customXml" Target="../ink/ink9.xml"/><Relationship Id="rId9" Type="http://schemas.openxmlformats.org/officeDocument/2006/relationships/image" Target="../media/image12.png"/><Relationship Id="rId14" Type="http://schemas.openxmlformats.org/officeDocument/2006/relationships/customXml" Target="../ink/ink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6.xml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customXml" Target="../ink/ink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7.png"/><Relationship Id="rId7" Type="http://schemas.openxmlformats.org/officeDocument/2006/relationships/customXml" Target="../ink/ink20.xml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9.png"/><Relationship Id="rId5" Type="http://schemas.openxmlformats.org/officeDocument/2006/relationships/customXml" Target="../ink/ink19.xml"/><Relationship Id="rId10" Type="http://schemas.openxmlformats.org/officeDocument/2006/relationships/image" Target="../media/image20.png"/><Relationship Id="rId4" Type="http://schemas.openxmlformats.org/officeDocument/2006/relationships/image" Target="../media/image8.png"/><Relationship Id="rId9" Type="http://schemas.openxmlformats.org/officeDocument/2006/relationships/customXml" Target="../ink/ink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customXml" Target="../ink/ink2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23.png"/><Relationship Id="rId7" Type="http://schemas.openxmlformats.org/officeDocument/2006/relationships/customXml" Target="../ink/ink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23.xml"/><Relationship Id="rId10" Type="http://schemas.openxmlformats.org/officeDocument/2006/relationships/image" Target="../media/image70.png"/><Relationship Id="rId4" Type="http://schemas.openxmlformats.org/officeDocument/2006/relationships/image" Target="../media/image24.png"/><Relationship Id="rId9" Type="http://schemas.openxmlformats.org/officeDocument/2006/relationships/customXml" Target="../ink/ink2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23.png"/><Relationship Id="rId7" Type="http://schemas.openxmlformats.org/officeDocument/2006/relationships/customXml" Target="../ink/ink27.xml"/><Relationship Id="rId12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customXml" Target="../ink/ink29.xml"/><Relationship Id="rId5" Type="http://schemas.openxmlformats.org/officeDocument/2006/relationships/customXml" Target="../ink/ink26.xml"/><Relationship Id="rId10" Type="http://schemas.openxmlformats.org/officeDocument/2006/relationships/image" Target="../media/image100.png"/><Relationship Id="rId4" Type="http://schemas.openxmlformats.org/officeDocument/2006/relationships/image" Target="../media/image24.png"/><Relationship Id="rId9" Type="http://schemas.openxmlformats.org/officeDocument/2006/relationships/customXml" Target="../ink/ink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ultanyaril@gmail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fatima.ododo@student.montana.edu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customXml" Target="../ink/ink34.xml"/><Relationship Id="rId18" Type="http://schemas.openxmlformats.org/officeDocument/2006/relationships/image" Target="../media/image170.png"/><Relationship Id="rId3" Type="http://schemas.openxmlformats.org/officeDocument/2006/relationships/image" Target="../media/image23.png"/><Relationship Id="rId7" Type="http://schemas.openxmlformats.org/officeDocument/2006/relationships/customXml" Target="../ink/ink31.xml"/><Relationship Id="rId12" Type="http://schemas.openxmlformats.org/officeDocument/2006/relationships/image" Target="../media/image110.png"/><Relationship Id="rId17" Type="http://schemas.openxmlformats.org/officeDocument/2006/relationships/customXml" Target="../ink/ink36.xml"/><Relationship Id="rId2" Type="http://schemas.openxmlformats.org/officeDocument/2006/relationships/image" Target="../media/image1.png"/><Relationship Id="rId16" Type="http://schemas.openxmlformats.org/officeDocument/2006/relationships/image" Target="../media/image160.png"/><Relationship Id="rId20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5" Type="http://schemas.openxmlformats.org/officeDocument/2006/relationships/customXml" Target="../ink/ink35.xml"/><Relationship Id="rId10" Type="http://schemas.openxmlformats.org/officeDocument/2006/relationships/image" Target="../media/image140.png"/><Relationship Id="rId19" Type="http://schemas.openxmlformats.org/officeDocument/2006/relationships/customXml" Target="../ink/ink37.xml"/><Relationship Id="rId4" Type="http://schemas.openxmlformats.org/officeDocument/2006/relationships/image" Target="../media/image24.png"/><Relationship Id="rId9" Type="http://schemas.openxmlformats.org/officeDocument/2006/relationships/customXml" Target="../ink/ink32.xml"/><Relationship Id="rId14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customXml" Target="../ink/ink38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customXml" Target="../ink/ink39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customXml" Target="../ink/ink40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customXml" Target="../ink/ink41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customXml" Target="../ink/ink4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customXml" Target="../ink/ink43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25.png"/><Relationship Id="rId7" Type="http://schemas.openxmlformats.org/officeDocument/2006/relationships/customXml" Target="../ink/ink4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customXml" Target="../ink/ink44.xml"/><Relationship Id="rId4" Type="http://schemas.openxmlformats.org/officeDocument/2006/relationships/image" Target="../media/image2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5.png"/><Relationship Id="rId7" Type="http://schemas.openxmlformats.org/officeDocument/2006/relationships/customXml" Target="../ink/ink4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customXml" Target="../ink/ink46.xml"/><Relationship Id="rId10" Type="http://schemas.openxmlformats.org/officeDocument/2006/relationships/image" Target="../media/image270.png"/><Relationship Id="rId4" Type="http://schemas.openxmlformats.org/officeDocument/2006/relationships/image" Target="../media/image26.png"/><Relationship Id="rId9" Type="http://schemas.openxmlformats.org/officeDocument/2006/relationships/customXml" Target="../ink/ink48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customXml" Target="../ink/ink53.xml"/><Relationship Id="rId3" Type="http://schemas.openxmlformats.org/officeDocument/2006/relationships/image" Target="../media/image25.png"/><Relationship Id="rId7" Type="http://schemas.openxmlformats.org/officeDocument/2006/relationships/customXml" Target="../ink/ink50.xml"/><Relationship Id="rId12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customXml" Target="../ink/ink52.xml"/><Relationship Id="rId5" Type="http://schemas.openxmlformats.org/officeDocument/2006/relationships/customXml" Target="../ink/ink49.xml"/><Relationship Id="rId15" Type="http://schemas.openxmlformats.org/officeDocument/2006/relationships/customXml" Target="../ink/ink54.xml"/><Relationship Id="rId10" Type="http://schemas.openxmlformats.org/officeDocument/2006/relationships/image" Target="../media/image280.png"/><Relationship Id="rId4" Type="http://schemas.openxmlformats.org/officeDocument/2006/relationships/image" Target="../media/image26.png"/><Relationship Id="rId9" Type="http://schemas.openxmlformats.org/officeDocument/2006/relationships/customXml" Target="../ink/ink51.xml"/><Relationship Id="rId1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customXml" Target="../ink/ink59.xml"/><Relationship Id="rId18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customXml" Target="../ink/ink56.xml"/><Relationship Id="rId12" Type="http://schemas.openxmlformats.org/officeDocument/2006/relationships/image" Target="../media/image32.png"/><Relationship Id="rId17" Type="http://schemas.openxmlformats.org/officeDocument/2006/relationships/customXml" Target="../ink/ink61.xml"/><Relationship Id="rId2" Type="http://schemas.openxmlformats.org/officeDocument/2006/relationships/image" Target="../media/image1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customXml" Target="../ink/ink58.xml"/><Relationship Id="rId5" Type="http://schemas.openxmlformats.org/officeDocument/2006/relationships/customXml" Target="../ink/ink55.xml"/><Relationship Id="rId15" Type="http://schemas.openxmlformats.org/officeDocument/2006/relationships/customXml" Target="../ink/ink60.xml"/><Relationship Id="rId10" Type="http://schemas.openxmlformats.org/officeDocument/2006/relationships/image" Target="../media/image280.png"/><Relationship Id="rId4" Type="http://schemas.openxmlformats.org/officeDocument/2006/relationships/image" Target="../media/image26.png"/><Relationship Id="rId9" Type="http://schemas.openxmlformats.org/officeDocument/2006/relationships/customXml" Target="../ink/ink57.xml"/><Relationship Id="rId1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customXml" Target="../ink/ink6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customXml" Target="../ink/ink6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customXml" Target="../ink/ink6.xml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2.png"/><Relationship Id="rId14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73264" y="2816953"/>
            <a:ext cx="8153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Intro to Java (OOP, Methods, Control Flow)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r>
              <a:rPr lang="en-US" sz="2800" spc="-20" dirty="0">
                <a:latin typeface="Calibri"/>
                <a:cs typeface="Calibri"/>
              </a:rPr>
              <a:t>&amp; Iliana </a:t>
            </a:r>
            <a:r>
              <a:rPr lang="en-US" sz="2800" spc="-20" dirty="0" err="1">
                <a:latin typeface="Calibri"/>
                <a:cs typeface="Calibri"/>
              </a:rPr>
              <a:t>Castillon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106CE4-11DD-5CD0-0777-7908546B6718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4B00E-4355-29F3-F336-2A3CAFDC251D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8BCF34-F034-22F0-3FE0-9D0327B71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81087"/>
            <a:ext cx="6343650" cy="4695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D09099-F380-B594-F574-75ECA8EAD62E}"/>
              </a:ext>
            </a:extLst>
          </p:cNvPr>
          <p:cNvSpPr txBox="1"/>
          <p:nvPr/>
        </p:nvSpPr>
        <p:spPr>
          <a:xfrm>
            <a:off x="6878464" y="11430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write </a:t>
            </a:r>
            <a:r>
              <a:rPr lang="en-US" sz="2400" b="1" dirty="0">
                <a:highlight>
                  <a:srgbClr val="FFFF00"/>
                </a:highlight>
              </a:rPr>
              <a:t>classes</a:t>
            </a:r>
            <a:r>
              <a:rPr lang="en-US" sz="2400" dirty="0"/>
              <a:t> that is a blueprint of something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96CCCEF-5E09-054F-E6B9-169914223C0B}"/>
                  </a:ext>
                </a:extLst>
              </p14:cNvPr>
              <p14:cNvContentPartPr/>
              <p14:nvPr/>
            </p14:nvContentPartPr>
            <p14:xfrm>
              <a:off x="1090333" y="1337469"/>
              <a:ext cx="1042200" cy="76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96CCCEF-5E09-054F-E6B9-169914223C0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6314" y="1229469"/>
                <a:ext cx="1149877" cy="292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1BF48D8-5798-6B19-989D-B4BB1B9E4F9B}"/>
              </a:ext>
            </a:extLst>
          </p:cNvPr>
          <p:cNvSpPr txBox="1"/>
          <p:nvPr/>
        </p:nvSpPr>
        <p:spPr>
          <a:xfrm>
            <a:off x="6743700" y="2598003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Classes consist of two important things: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FF"/>
                </a:highlight>
              </a:rPr>
              <a:t>Instance Fields/Attributes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Methods/Behaviors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07BF3CB-212A-1A0D-9E46-60DD90904EA7}"/>
                  </a:ext>
                </a:extLst>
              </p14:cNvPr>
              <p14:cNvContentPartPr/>
              <p14:nvPr/>
            </p14:nvContentPartPr>
            <p14:xfrm>
              <a:off x="1371549" y="2170260"/>
              <a:ext cx="2440800" cy="748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07BF3CB-212A-1A0D-9E46-60DD90904E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7549" y="2062260"/>
                <a:ext cx="25484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DDFF54B-337A-99C4-F508-38451579BD29}"/>
                  </a:ext>
                </a:extLst>
              </p14:cNvPr>
              <p14:cNvContentPartPr/>
              <p14:nvPr/>
            </p14:nvContentPartPr>
            <p14:xfrm>
              <a:off x="1433469" y="2506140"/>
              <a:ext cx="2199960" cy="83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DDFF54B-337A-99C4-F508-38451579BD2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79469" y="2398140"/>
                <a:ext cx="23076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7DFC662-5DA0-3B4C-C433-1D6348BEEF53}"/>
                  </a:ext>
                </a:extLst>
              </p14:cNvPr>
              <p14:cNvContentPartPr/>
              <p14:nvPr/>
            </p14:nvContentPartPr>
            <p14:xfrm>
              <a:off x="1369749" y="2137140"/>
              <a:ext cx="2753280" cy="771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7DFC662-5DA0-3B4C-C433-1D6348BEEF5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5756" y="2029140"/>
                <a:ext cx="2860906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F59AD48-1793-677E-27D2-A0145062F4D5}"/>
                  </a:ext>
                </a:extLst>
              </p14:cNvPr>
              <p14:cNvContentPartPr/>
              <p14:nvPr/>
            </p14:nvContentPartPr>
            <p14:xfrm>
              <a:off x="885549" y="3337380"/>
              <a:ext cx="2562480" cy="59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F59AD48-1793-677E-27D2-A0145062F4D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1541" y="3230027"/>
                <a:ext cx="2670135" cy="274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AF4E010-DE87-B0D9-BB70-B7F842A5F24C}"/>
                  </a:ext>
                </a:extLst>
              </p14:cNvPr>
              <p14:cNvContentPartPr/>
              <p14:nvPr/>
            </p14:nvContentPartPr>
            <p14:xfrm>
              <a:off x="775389" y="4138740"/>
              <a:ext cx="2559240" cy="155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AF4E010-DE87-B0D9-BB70-B7F842A5F24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1397" y="4030740"/>
                <a:ext cx="2666865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56E9072-31AE-BA68-DA96-9A174B3B41D0}"/>
                  </a:ext>
                </a:extLst>
              </p14:cNvPr>
              <p14:cNvContentPartPr/>
              <p14:nvPr/>
            </p14:nvContentPartPr>
            <p14:xfrm>
              <a:off x="734349" y="5044860"/>
              <a:ext cx="2841480" cy="83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56E9072-31AE-BA68-DA96-9A174B3B41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0349" y="4936860"/>
                <a:ext cx="2949120" cy="2991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2BEB2F6F-7B09-66B4-A58F-55E396A2EAB0}"/>
              </a:ext>
            </a:extLst>
          </p:cNvPr>
          <p:cNvSpPr txBox="1"/>
          <p:nvPr/>
        </p:nvSpPr>
        <p:spPr>
          <a:xfrm>
            <a:off x="5606273" y="5036027"/>
            <a:ext cx="6019800" cy="834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program does nothing until we start </a:t>
            </a:r>
            <a:r>
              <a:rPr lang="en-US" sz="2400" b="1" dirty="0"/>
              <a:t>creating objects </a:t>
            </a:r>
          </a:p>
        </p:txBody>
      </p:sp>
    </p:spTree>
    <p:extLst>
      <p:ext uri="{BB962C8B-B14F-4D97-AF65-F5344CB8AC3E}">
        <p14:creationId xmlns:p14="http://schemas.microsoft.com/office/powerpoint/2010/main" val="1351839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106CE4-11DD-5CD0-0777-7908546B6718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23F81-31A9-F07E-802D-4D174E6F18B7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E4235B-A2C0-A26A-28F0-64EA6E68A27F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0FC76F-328E-6042-9379-6DEF38C0E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57076"/>
            <a:ext cx="6343650" cy="4695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A38A4E-CC2F-669C-A4EA-BE8499C13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310939"/>
            <a:ext cx="8010525" cy="933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7545B4-9A15-812A-5C3F-C0C5A7027758}"/>
              </a:ext>
            </a:extLst>
          </p:cNvPr>
          <p:cNvSpPr txBox="1"/>
          <p:nvPr/>
        </p:nvSpPr>
        <p:spPr>
          <a:xfrm>
            <a:off x="5257800" y="1984079"/>
            <a:ext cx="6438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student2</a:t>
            </a:r>
            <a:r>
              <a:rPr lang="en-US" sz="2400" dirty="0"/>
              <a:t> are instances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3550229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EDFE1-2DC5-9F2D-3F62-0D6201D61572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1F512-05BF-6CFC-1E50-3BB0C333C738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FD9626-3C93-6742-F85A-D0D73A05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57076"/>
            <a:ext cx="6343650" cy="4695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4FBA8D-00C4-6019-1BC7-BEA8CC280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310939"/>
            <a:ext cx="8010525" cy="933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3C3730-A0E7-FE25-D151-FF3A7190F520}"/>
              </a:ext>
            </a:extLst>
          </p:cNvPr>
          <p:cNvSpPr txBox="1"/>
          <p:nvPr/>
        </p:nvSpPr>
        <p:spPr>
          <a:xfrm>
            <a:off x="5257800" y="1984079"/>
            <a:ext cx="6438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student2</a:t>
            </a:r>
            <a:r>
              <a:rPr lang="en-US" sz="2400" dirty="0"/>
              <a:t> are instances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dirty="0"/>
              <a:t> class.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EED76B9-499A-7670-5B0B-2398268F643D}"/>
                  </a:ext>
                </a:extLst>
              </p14:cNvPr>
              <p14:cNvContentPartPr/>
              <p14:nvPr/>
            </p14:nvContentPartPr>
            <p14:xfrm>
              <a:off x="2052973" y="5605945"/>
              <a:ext cx="960480" cy="33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EED76B9-499A-7670-5B0B-2398268F64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4973" y="5587945"/>
                <a:ext cx="9961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F058305-13B7-57EC-7AD3-3A7DC4FAD5F1}"/>
                  </a:ext>
                </a:extLst>
              </p14:cNvPr>
              <p14:cNvContentPartPr/>
              <p14:nvPr/>
            </p14:nvContentPartPr>
            <p14:xfrm>
              <a:off x="2061253" y="6198865"/>
              <a:ext cx="1001160" cy="1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F058305-13B7-57EC-7AD3-3A7DC4FAD5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43259" y="6180865"/>
                <a:ext cx="1036787" cy="53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1FED20A5-406B-B456-A1B2-4632691C2363}"/>
              </a:ext>
            </a:extLst>
          </p:cNvPr>
          <p:cNvSpPr txBox="1"/>
          <p:nvPr/>
        </p:nvSpPr>
        <p:spPr>
          <a:xfrm>
            <a:off x="5158899" y="3416676"/>
            <a:ext cx="6941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create an object, we called the class name, and then pass the necessary </a:t>
            </a:r>
            <a:r>
              <a:rPr lang="en-US" b="1" dirty="0"/>
              <a:t>parameters/arguments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175D0F-F853-5E3F-5437-35972F27551D}"/>
              </a:ext>
            </a:extLst>
          </p:cNvPr>
          <p:cNvSpPr txBox="1"/>
          <p:nvPr/>
        </p:nvSpPr>
        <p:spPr>
          <a:xfrm>
            <a:off x="3676324" y="105534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       </a:t>
            </a:r>
            <a:r>
              <a:rPr lang="en-US" dirty="0">
                <a:solidFill>
                  <a:srgbClr val="00B0F0"/>
                </a:solidFill>
              </a:rPr>
              <a:t>2.        </a:t>
            </a:r>
            <a:r>
              <a:rPr lang="en-US" dirty="0">
                <a:solidFill>
                  <a:schemeClr val="accent4"/>
                </a:solidFill>
              </a:rPr>
              <a:t>3.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C15DF-9A73-5D3F-1D71-0508EC8F81C5}"/>
              </a:ext>
            </a:extLst>
          </p:cNvPr>
          <p:cNvSpPr txBox="1"/>
          <p:nvPr/>
        </p:nvSpPr>
        <p:spPr>
          <a:xfrm>
            <a:off x="3708981" y="5039831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            </a:t>
            </a:r>
            <a:r>
              <a:rPr lang="en-US" dirty="0">
                <a:solidFill>
                  <a:srgbClr val="00B0F0"/>
                </a:solidFill>
              </a:rPr>
              <a:t>2.                          </a:t>
            </a:r>
            <a:r>
              <a:rPr lang="en-US" dirty="0">
                <a:solidFill>
                  <a:schemeClr val="accent4"/>
                </a:solidFill>
              </a:rPr>
              <a:t>3.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BFBA60-3315-F400-CFF1-DD8E53FB0D38}"/>
              </a:ext>
            </a:extLst>
          </p:cNvPr>
          <p:cNvSpPr txBox="1"/>
          <p:nvPr/>
        </p:nvSpPr>
        <p:spPr>
          <a:xfrm>
            <a:off x="3689931" y="558516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            </a:t>
            </a:r>
            <a:r>
              <a:rPr lang="en-US" dirty="0">
                <a:solidFill>
                  <a:srgbClr val="00B0F0"/>
                </a:solidFill>
              </a:rPr>
              <a:t>2.                 </a:t>
            </a:r>
            <a:r>
              <a:rPr lang="en-US" dirty="0">
                <a:solidFill>
                  <a:schemeClr val="accent4"/>
                </a:solidFill>
              </a:rPr>
              <a:t>3.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3B477D-4AAA-09F7-621D-468A9D05E20D}"/>
              </a:ext>
            </a:extLst>
          </p:cNvPr>
          <p:cNvSpPr txBox="1"/>
          <p:nvPr/>
        </p:nvSpPr>
        <p:spPr>
          <a:xfrm>
            <a:off x="5183392" y="4286863"/>
            <a:ext cx="6692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triggers the </a:t>
            </a:r>
            <a:r>
              <a:rPr lang="en-US" sz="2000" dirty="0">
                <a:highlight>
                  <a:srgbClr val="FFFF00"/>
                </a:highlight>
              </a:rPr>
              <a:t>constructor</a:t>
            </a:r>
            <a:r>
              <a:rPr lang="en-US" sz="2000" dirty="0"/>
              <a:t>, which will </a:t>
            </a:r>
            <a:r>
              <a:rPr lang="en-US" sz="2000" i="1" dirty="0"/>
              <a:t>create</a:t>
            </a:r>
            <a:r>
              <a:rPr lang="en-US" sz="2000" dirty="0"/>
              <a:t> our objects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FF74265-6ADA-AD43-BBD9-B304F335D197}"/>
                  </a:ext>
                </a:extLst>
              </p14:cNvPr>
              <p14:cNvContentPartPr/>
              <p14:nvPr/>
            </p14:nvContentPartPr>
            <p14:xfrm>
              <a:off x="1379469" y="1418246"/>
              <a:ext cx="1267920" cy="199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FF74265-6ADA-AD43-BBD9-B304F335D19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25484" y="1310246"/>
                <a:ext cx="1375529" cy="41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901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EDFE1-2DC5-9F2D-3F62-0D6201D61572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E1F512-05BF-6CFC-1E50-3BB0C333C738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FD9626-3C93-6742-F85A-D0D73A05E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57076"/>
            <a:ext cx="6343650" cy="4695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4FBA8D-00C4-6019-1BC7-BEA8CC280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310939"/>
            <a:ext cx="8010525" cy="9334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3C3730-A0E7-FE25-D151-FF3A7190F520}"/>
              </a:ext>
            </a:extLst>
          </p:cNvPr>
          <p:cNvSpPr txBox="1"/>
          <p:nvPr/>
        </p:nvSpPr>
        <p:spPr>
          <a:xfrm>
            <a:off x="5257800" y="1984079"/>
            <a:ext cx="64381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student2</a:t>
            </a:r>
            <a:r>
              <a:rPr lang="en-US" sz="2400" dirty="0"/>
              <a:t> are instances of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2400" dirty="0"/>
              <a:t> class.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EED76B9-499A-7670-5B0B-2398268F643D}"/>
                  </a:ext>
                </a:extLst>
              </p14:cNvPr>
              <p14:cNvContentPartPr/>
              <p14:nvPr/>
            </p14:nvContentPartPr>
            <p14:xfrm>
              <a:off x="2052973" y="5605945"/>
              <a:ext cx="960480" cy="338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EED76B9-499A-7670-5B0B-2398268F64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4973" y="5587945"/>
                <a:ext cx="99612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F058305-13B7-57EC-7AD3-3A7DC4FAD5F1}"/>
                  </a:ext>
                </a:extLst>
              </p14:cNvPr>
              <p14:cNvContentPartPr/>
              <p14:nvPr/>
            </p14:nvContentPartPr>
            <p14:xfrm>
              <a:off x="2061253" y="6198865"/>
              <a:ext cx="1001160" cy="17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F058305-13B7-57EC-7AD3-3A7DC4FAD5F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43259" y="6180865"/>
                <a:ext cx="1036787" cy="5328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B175D0F-F853-5E3F-5437-35972F27551D}"/>
              </a:ext>
            </a:extLst>
          </p:cNvPr>
          <p:cNvSpPr txBox="1"/>
          <p:nvPr/>
        </p:nvSpPr>
        <p:spPr>
          <a:xfrm>
            <a:off x="3676324" y="1055344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       </a:t>
            </a:r>
            <a:r>
              <a:rPr lang="en-US" dirty="0">
                <a:solidFill>
                  <a:srgbClr val="00B0F0"/>
                </a:solidFill>
              </a:rPr>
              <a:t>2.        </a:t>
            </a:r>
            <a:r>
              <a:rPr lang="en-US" dirty="0">
                <a:solidFill>
                  <a:schemeClr val="accent4"/>
                </a:solidFill>
              </a:rPr>
              <a:t>3.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C15DF-9A73-5D3F-1D71-0508EC8F81C5}"/>
              </a:ext>
            </a:extLst>
          </p:cNvPr>
          <p:cNvSpPr txBox="1"/>
          <p:nvPr/>
        </p:nvSpPr>
        <p:spPr>
          <a:xfrm>
            <a:off x="3708981" y="5039831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            </a:t>
            </a:r>
            <a:r>
              <a:rPr lang="en-US" dirty="0">
                <a:solidFill>
                  <a:srgbClr val="00B0F0"/>
                </a:solidFill>
              </a:rPr>
              <a:t>2.                          </a:t>
            </a:r>
            <a:r>
              <a:rPr lang="en-US" dirty="0">
                <a:solidFill>
                  <a:schemeClr val="accent4"/>
                </a:solidFill>
              </a:rPr>
              <a:t>3.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BFBA60-3315-F400-CFF1-DD8E53FB0D38}"/>
              </a:ext>
            </a:extLst>
          </p:cNvPr>
          <p:cNvSpPr txBox="1"/>
          <p:nvPr/>
        </p:nvSpPr>
        <p:spPr>
          <a:xfrm>
            <a:off x="3689931" y="5585169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            </a:t>
            </a:r>
            <a:r>
              <a:rPr lang="en-US" dirty="0">
                <a:solidFill>
                  <a:srgbClr val="00B0F0"/>
                </a:solidFill>
              </a:rPr>
              <a:t>2.                 </a:t>
            </a:r>
            <a:r>
              <a:rPr lang="en-US" dirty="0">
                <a:solidFill>
                  <a:schemeClr val="accent4"/>
                </a:solidFill>
              </a:rPr>
              <a:t>3.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FF74265-6ADA-AD43-BBD9-B304F335D197}"/>
                  </a:ext>
                </a:extLst>
              </p14:cNvPr>
              <p14:cNvContentPartPr/>
              <p14:nvPr/>
            </p14:nvContentPartPr>
            <p14:xfrm>
              <a:off x="1379469" y="1418246"/>
              <a:ext cx="1267920" cy="199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FF74265-6ADA-AD43-BBD9-B304F335D19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25484" y="1310246"/>
                <a:ext cx="1375529" cy="4147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C74C26B-EBF9-059F-7076-69681250005E}"/>
              </a:ext>
            </a:extLst>
          </p:cNvPr>
          <p:cNvSpPr txBox="1"/>
          <p:nvPr/>
        </p:nvSpPr>
        <p:spPr>
          <a:xfrm>
            <a:off x="5277853" y="3255195"/>
            <a:ext cx="5399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 object is an encapsulation of information…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7380DB-F24D-CD10-CB83-AB0B9FD1321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29237" y="3682685"/>
            <a:ext cx="2333625" cy="314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C342C7-6290-CFC6-CFDE-B5CC6DE5F4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77853" y="4090292"/>
            <a:ext cx="6034088" cy="2448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05EF55-D34F-3A4F-2820-AFF8390879BA}"/>
              </a:ext>
            </a:extLst>
          </p:cNvPr>
          <p:cNvSpPr txBox="1"/>
          <p:nvPr/>
        </p:nvSpPr>
        <p:spPr>
          <a:xfrm>
            <a:off x="5329237" y="4525562"/>
            <a:ext cx="6109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Printing/accessing an object doesn’t do much on its own…</a:t>
            </a:r>
          </a:p>
        </p:txBody>
      </p:sp>
    </p:spTree>
    <p:extLst>
      <p:ext uri="{BB962C8B-B14F-4D97-AF65-F5344CB8AC3E}">
        <p14:creationId xmlns:p14="http://schemas.microsoft.com/office/powerpoint/2010/main" val="3797175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16C34C-0436-6172-8E2A-1174350166F0}"/>
              </a:ext>
            </a:extLst>
          </p:cNvPr>
          <p:cNvSpPr txBox="1"/>
          <p:nvPr/>
        </p:nvSpPr>
        <p:spPr>
          <a:xfrm>
            <a:off x="106279" y="147920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D63AEB3-56A7-3E50-8BD3-54C084078D3D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1C06E99-1F46-6BF0-53F6-D887F4D61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57076"/>
            <a:ext cx="6343650" cy="46958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64C957-49BE-62E1-605F-4D485AB97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310939"/>
            <a:ext cx="8010525" cy="93345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65FF7402-B72A-560C-B604-19736D8ACAB1}"/>
              </a:ext>
            </a:extLst>
          </p:cNvPr>
          <p:cNvSpPr/>
          <p:nvPr/>
        </p:nvSpPr>
        <p:spPr>
          <a:xfrm>
            <a:off x="6945228" y="706035"/>
            <a:ext cx="4670257" cy="433136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397463B-C65B-0256-CFBE-7635D25A7962}"/>
              </a:ext>
            </a:extLst>
          </p:cNvPr>
          <p:cNvSpPr/>
          <p:nvPr/>
        </p:nvSpPr>
        <p:spPr>
          <a:xfrm>
            <a:off x="7848600" y="1227221"/>
            <a:ext cx="2735178" cy="271953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FA5D05-2B76-718D-3722-73887B1C9815}"/>
              </a:ext>
            </a:extLst>
          </p:cNvPr>
          <p:cNvSpPr txBox="1"/>
          <p:nvPr/>
        </p:nvSpPr>
        <p:spPr>
          <a:xfrm>
            <a:off x="5452234" y="34873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3C800DD-B5EC-BC1C-F064-06EA8D6642D6}"/>
              </a:ext>
            </a:extLst>
          </p:cNvPr>
          <p:cNvCxnSpPr/>
          <p:nvPr/>
        </p:nvCxnSpPr>
        <p:spPr>
          <a:xfrm>
            <a:off x="6739766" y="706035"/>
            <a:ext cx="734851" cy="5211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3A87BD2-2EFC-93BA-C042-B27BBF0E5D76}"/>
              </a:ext>
            </a:extLst>
          </p:cNvPr>
          <p:cNvSpPr/>
          <p:nvPr/>
        </p:nvSpPr>
        <p:spPr>
          <a:xfrm>
            <a:off x="8137106" y="2633628"/>
            <a:ext cx="215816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major: “Computer Science</a:t>
            </a:r>
            <a:r>
              <a:rPr lang="en-US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19A481-25D0-D9D5-9341-5D79C7F1B9B9}"/>
              </a:ext>
            </a:extLst>
          </p:cNvPr>
          <p:cNvSpPr/>
          <p:nvPr/>
        </p:nvSpPr>
        <p:spPr>
          <a:xfrm>
            <a:off x="8140866" y="2247828"/>
            <a:ext cx="215816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GPA: 4.0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D1B004-74DE-6B3E-96EE-5C3ACC6E6802}"/>
              </a:ext>
            </a:extLst>
          </p:cNvPr>
          <p:cNvSpPr/>
          <p:nvPr/>
        </p:nvSpPr>
        <p:spPr>
          <a:xfrm>
            <a:off x="8140866" y="1892831"/>
            <a:ext cx="2158166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name: “Reese”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05D75B-D827-E71E-2295-619FD8B10F8C}"/>
              </a:ext>
            </a:extLst>
          </p:cNvPr>
          <p:cNvSpPr txBox="1"/>
          <p:nvPr/>
        </p:nvSpPr>
        <p:spPr>
          <a:xfrm rot="2007304">
            <a:off x="6993858" y="3344761"/>
            <a:ext cx="1640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getName</a:t>
            </a:r>
            <a:r>
              <a:rPr lang="en-US" sz="2400" dirty="0"/>
              <a:t>()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2C7E7C-F42E-6EBD-0741-7BCB2CCAC581}"/>
              </a:ext>
            </a:extLst>
          </p:cNvPr>
          <p:cNvSpPr txBox="1"/>
          <p:nvPr/>
        </p:nvSpPr>
        <p:spPr>
          <a:xfrm>
            <a:off x="8500434" y="4179163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getGPA</a:t>
            </a:r>
            <a:r>
              <a:rPr lang="en-US" sz="2400" dirty="0"/>
              <a:t>()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9912C6-7AD0-9F3B-D4CE-E5A88F48B420}"/>
              </a:ext>
            </a:extLst>
          </p:cNvPr>
          <p:cNvSpPr txBox="1"/>
          <p:nvPr/>
        </p:nvSpPr>
        <p:spPr>
          <a:xfrm rot="19379576">
            <a:off x="9994790" y="3462901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getMajor</a:t>
            </a:r>
            <a:r>
              <a:rPr lang="en-US" sz="2400" dirty="0"/>
              <a:t>()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5C118F-93C4-CBA9-EDAA-7EC5D90514B1}"/>
              </a:ext>
            </a:extLst>
          </p:cNvPr>
          <p:cNvSpPr txBox="1"/>
          <p:nvPr/>
        </p:nvSpPr>
        <p:spPr>
          <a:xfrm>
            <a:off x="8485921" y="1457557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Field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BCCDAD-93E7-9B51-287A-F42131C82680}"/>
              </a:ext>
            </a:extLst>
          </p:cNvPr>
          <p:cNvSpPr txBox="1"/>
          <p:nvPr/>
        </p:nvSpPr>
        <p:spPr>
          <a:xfrm>
            <a:off x="8776660" y="80598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107761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59220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BFFBF7-03A6-665D-1E5F-85A6AF784C97}"/>
              </a:ext>
            </a:extLst>
          </p:cNvPr>
          <p:cNvSpPr txBox="1"/>
          <p:nvPr/>
        </p:nvSpPr>
        <p:spPr>
          <a:xfrm>
            <a:off x="106279" y="147920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D61BC-6C2F-2FCD-CD98-D58DA2524E89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2E450C-559D-5DB3-4497-6ADDC6E01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9" y="958879"/>
            <a:ext cx="4774023" cy="3533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525F4-60D5-E2D4-E2C5-995FCAD29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79" y="4726466"/>
            <a:ext cx="5410200" cy="6304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85C976-2C95-3522-AE59-968E0639F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116289"/>
            <a:ext cx="5824106" cy="49253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B3213C-9C51-76AE-6BC4-59B62F14C2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6991" y="5401866"/>
            <a:ext cx="6846845" cy="8169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FA1797-E937-488D-0DAA-1FDEB915E1AF}"/>
              </a:ext>
            </a:extLst>
          </p:cNvPr>
          <p:cNvSpPr txBox="1"/>
          <p:nvPr/>
        </p:nvSpPr>
        <p:spPr>
          <a:xfrm>
            <a:off x="106279" y="5513644"/>
            <a:ext cx="4922921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Java is only OOP, </a:t>
            </a:r>
          </a:p>
          <a:p>
            <a:r>
              <a:rPr lang="en-US" sz="2400" dirty="0"/>
              <a:t>all our code will be going inside of a class</a:t>
            </a:r>
          </a:p>
        </p:txBody>
      </p:sp>
    </p:spTree>
    <p:extLst>
      <p:ext uri="{BB962C8B-B14F-4D97-AF65-F5344CB8AC3E}">
        <p14:creationId xmlns:p14="http://schemas.microsoft.com/office/powerpoint/2010/main" val="2550145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0F899E72-0A59-93AE-315C-2E223E8001B0}"/>
              </a:ext>
            </a:extLst>
          </p:cNvPr>
          <p:cNvSpPr/>
          <p:nvPr/>
        </p:nvSpPr>
        <p:spPr>
          <a:xfrm>
            <a:off x="3886200" y="762000"/>
            <a:ext cx="1143000" cy="1143000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EF8FB1-88E8-1B6F-1FC1-34C0A52A5EBC}"/>
              </a:ext>
            </a:extLst>
          </p:cNvPr>
          <p:cNvSpPr txBox="1"/>
          <p:nvPr/>
        </p:nvSpPr>
        <p:spPr>
          <a:xfrm>
            <a:off x="5134062" y="1132807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 fields of our Student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CA3183-972E-42C3-3BED-797A7C6DD984}"/>
              </a:ext>
            </a:extLst>
          </p:cNvPr>
          <p:cNvSpPr txBox="1"/>
          <p:nvPr/>
        </p:nvSpPr>
        <p:spPr>
          <a:xfrm>
            <a:off x="5057163" y="1461514"/>
            <a:ext cx="6628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/>
              <a:t> means they can not be directly accessed outside of the class</a:t>
            </a:r>
          </a:p>
        </p:txBody>
      </p:sp>
    </p:spTree>
    <p:extLst>
      <p:ext uri="{BB962C8B-B14F-4D97-AF65-F5344CB8AC3E}">
        <p14:creationId xmlns:p14="http://schemas.microsoft.com/office/powerpoint/2010/main" val="1863603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7858DC-A96C-4849-6F03-0048CF41B8E5}"/>
                  </a:ext>
                </a:extLst>
              </p14:cNvPr>
              <p14:cNvContentPartPr/>
              <p14:nvPr/>
            </p14:nvContentPartPr>
            <p14:xfrm>
              <a:off x="773941" y="2197354"/>
              <a:ext cx="1580760" cy="11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7858DC-A96C-4849-6F03-0048CF41B8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941" y="2089354"/>
                <a:ext cx="1688400" cy="334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4F19817-6FB6-A022-FBC9-9D1C044CDDBE}"/>
              </a:ext>
            </a:extLst>
          </p:cNvPr>
          <p:cNvSpPr txBox="1"/>
          <p:nvPr/>
        </p:nvSpPr>
        <p:spPr>
          <a:xfrm>
            <a:off x="4267200" y="1299682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the </a:t>
            </a:r>
            <a:r>
              <a:rPr lang="en-US" b="1" dirty="0">
                <a:solidFill>
                  <a:srgbClr val="FF0000"/>
                </a:solidFill>
              </a:rPr>
              <a:t>constructor</a:t>
            </a:r>
            <a:r>
              <a:rPr lang="en-US" dirty="0">
                <a:solidFill>
                  <a:srgbClr val="FF0000"/>
                </a:solidFill>
              </a:rPr>
              <a:t>, the special method that creates our objects</a:t>
            </a:r>
          </a:p>
          <a:p>
            <a:r>
              <a:rPr lang="en-US" dirty="0">
                <a:solidFill>
                  <a:srgbClr val="FF0000"/>
                </a:solidFill>
              </a:rPr>
              <a:t>Each of our “blueprints” needs a constructor</a:t>
            </a:r>
          </a:p>
        </p:txBody>
      </p:sp>
    </p:spTree>
    <p:extLst>
      <p:ext uri="{BB962C8B-B14F-4D97-AF65-F5344CB8AC3E}">
        <p14:creationId xmlns:p14="http://schemas.microsoft.com/office/powerpoint/2010/main" val="596335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17858DC-A96C-4849-6F03-0048CF41B8E5}"/>
                  </a:ext>
                </a:extLst>
              </p14:cNvPr>
              <p14:cNvContentPartPr/>
              <p14:nvPr/>
            </p14:nvContentPartPr>
            <p14:xfrm>
              <a:off x="773941" y="2197354"/>
              <a:ext cx="1580760" cy="118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7858DC-A96C-4849-6F03-0048CF41B8E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9941" y="2089354"/>
                <a:ext cx="1688400" cy="334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44F19817-6FB6-A022-FBC9-9D1C044CDDBE}"/>
              </a:ext>
            </a:extLst>
          </p:cNvPr>
          <p:cNvSpPr txBox="1"/>
          <p:nvPr/>
        </p:nvSpPr>
        <p:spPr>
          <a:xfrm>
            <a:off x="5029200" y="4298511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use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 keyword, it will invoke our constructor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71DF85A-4BD7-AA5E-18E0-20CC8845657C}"/>
                  </a:ext>
                </a:extLst>
              </p14:cNvPr>
              <p14:cNvContentPartPr/>
              <p14:nvPr/>
            </p14:nvContentPartPr>
            <p14:xfrm>
              <a:off x="3732781" y="5686474"/>
              <a:ext cx="1416960" cy="18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71DF85A-4BD7-AA5E-18E0-20CC884565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79141" y="5578834"/>
                <a:ext cx="152460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546E983-0600-5C29-B8A1-F92EC6AF9590}"/>
                  </a:ext>
                </a:extLst>
              </p14:cNvPr>
              <p14:cNvContentPartPr/>
              <p14:nvPr/>
            </p14:nvContentPartPr>
            <p14:xfrm>
              <a:off x="359941" y="2071714"/>
              <a:ext cx="3876480" cy="3423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546E983-0600-5C29-B8A1-F92EC6AF959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1941" y="2053714"/>
                <a:ext cx="3912120" cy="345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789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19817-6FB6-A022-FBC9-9D1C044CDDBE}"/>
              </a:ext>
            </a:extLst>
          </p:cNvPr>
          <p:cNvSpPr txBox="1"/>
          <p:nvPr/>
        </p:nvSpPr>
        <p:spPr>
          <a:xfrm>
            <a:off x="5029200" y="4298511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use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 keyword, it will invoke our constructor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942173-2B30-EC9E-C622-B8EE5B6441A6}"/>
                  </a:ext>
                </a:extLst>
              </p14:cNvPr>
              <p14:cNvContentPartPr/>
              <p14:nvPr/>
            </p14:nvContentPartPr>
            <p14:xfrm>
              <a:off x="2432461" y="2247754"/>
              <a:ext cx="1215720" cy="9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942173-2B30-EC9E-C622-B8EE5B6441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8821" y="2139754"/>
                <a:ext cx="13233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316FEAB-A77C-1675-9BD4-063D32395656}"/>
                  </a:ext>
                </a:extLst>
              </p14:cNvPr>
              <p14:cNvContentPartPr/>
              <p14:nvPr/>
            </p14:nvContentPartPr>
            <p14:xfrm>
              <a:off x="3825301" y="2222914"/>
              <a:ext cx="1291320" cy="42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316FEAB-A77C-1675-9BD4-063D323956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71301" y="2114914"/>
                <a:ext cx="13989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56A9F1F-AC44-0835-BC3A-C1395E7F07B5}"/>
                  </a:ext>
                </a:extLst>
              </p14:cNvPr>
              <p14:cNvContentPartPr/>
              <p14:nvPr/>
            </p14:nvContentPartPr>
            <p14:xfrm>
              <a:off x="5309941" y="2213554"/>
              <a:ext cx="2004120" cy="43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56A9F1F-AC44-0835-BC3A-C1395E7F07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56301" y="2105914"/>
                <a:ext cx="21117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5083B7E-99C5-3509-983E-1E707CBD26A2}"/>
                  </a:ext>
                </a:extLst>
              </p14:cNvPr>
              <p14:cNvContentPartPr/>
              <p14:nvPr/>
            </p14:nvContentPartPr>
            <p14:xfrm>
              <a:off x="7406941" y="2239474"/>
              <a:ext cx="114912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5083B7E-99C5-3509-983E-1E707CBD26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941" y="2131834"/>
                <a:ext cx="125676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653FB5C-0B69-5FC4-037F-F4438ED90C36}"/>
              </a:ext>
            </a:extLst>
          </p:cNvPr>
          <p:cNvSpPr txBox="1"/>
          <p:nvPr/>
        </p:nvSpPr>
        <p:spPr>
          <a:xfrm>
            <a:off x="4526897" y="304800"/>
            <a:ext cx="35702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constructor has 4 arguments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Name of student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Major of student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Number of credits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Student’s GPA</a:t>
            </a:r>
          </a:p>
        </p:txBody>
      </p:sp>
    </p:spTree>
    <p:extLst>
      <p:ext uri="{BB962C8B-B14F-4D97-AF65-F5344CB8AC3E}">
        <p14:creationId xmlns:p14="http://schemas.microsoft.com/office/powerpoint/2010/main" val="379394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7C90B-8C12-6B28-2198-C8E62C102194}"/>
              </a:ext>
            </a:extLst>
          </p:cNvPr>
          <p:cNvSpPr txBox="1"/>
          <p:nvPr/>
        </p:nvSpPr>
        <p:spPr>
          <a:xfrm>
            <a:off x="228600" y="228600"/>
            <a:ext cx="2236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CSCI 132 TAs: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7B879-C624-2B4A-0CF9-7A4589932014}"/>
              </a:ext>
            </a:extLst>
          </p:cNvPr>
          <p:cNvSpPr txBox="1"/>
          <p:nvPr/>
        </p:nvSpPr>
        <p:spPr>
          <a:xfrm>
            <a:off x="685800" y="1447800"/>
            <a:ext cx="1027236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Section 1 and Section 3: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Sultan </a:t>
            </a:r>
            <a:r>
              <a:rPr lang="en-US" sz="28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Yarylgassimov</a:t>
            </a:r>
            <a:endParaRPr lang="en-US" sz="28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3"/>
              </a:rPr>
              <a:t>sultanyaril@gmail.com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Office Hours: Thursdays 12:00 – 2:00 PM in Barnard Hall 259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Aptos" panose="020B0004020202020204" pitchFamily="34" charset="0"/>
            </a:endParaRPr>
          </a:p>
          <a:p>
            <a:r>
              <a:rPr lang="en-US" sz="2800" dirty="0"/>
              <a:t>Section 2 and Section 4: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Fatima </a:t>
            </a:r>
            <a:r>
              <a:rPr lang="en-US" sz="28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Aptos" panose="020B0004020202020204" pitchFamily="34" charset="0"/>
              </a:rPr>
              <a:t>Ododo</a:t>
            </a:r>
            <a:endParaRPr lang="en-US" sz="28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Helvetica Neue"/>
                <a:hlinkClick r:id="rId4"/>
              </a:rPr>
              <a:t>fatima.ododo@student.montana.edu</a:t>
            </a:r>
            <a:endParaRPr lang="en-US" sz="2800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Office Hours: Tuesdays 11:00 AM – 1:00 PM in Barnard Hall 259 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Aptos" panose="020B0004020202020204" pitchFamily="34" charset="0"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5105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F19817-6FB6-A022-FBC9-9D1C044CDDBE}"/>
              </a:ext>
            </a:extLst>
          </p:cNvPr>
          <p:cNvSpPr txBox="1"/>
          <p:nvPr/>
        </p:nvSpPr>
        <p:spPr>
          <a:xfrm>
            <a:off x="5029200" y="4298511"/>
            <a:ext cx="634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 we use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 keyword, it will invoke our constructor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F942173-2B30-EC9E-C622-B8EE5B6441A6}"/>
                  </a:ext>
                </a:extLst>
              </p14:cNvPr>
              <p14:cNvContentPartPr/>
              <p14:nvPr/>
            </p14:nvContentPartPr>
            <p14:xfrm>
              <a:off x="2432461" y="2247754"/>
              <a:ext cx="1215720" cy="9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F942173-2B30-EC9E-C622-B8EE5B6441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78461" y="2139754"/>
                <a:ext cx="13233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316FEAB-A77C-1675-9BD4-063D32395656}"/>
                  </a:ext>
                </a:extLst>
              </p14:cNvPr>
              <p14:cNvContentPartPr/>
              <p14:nvPr/>
            </p14:nvContentPartPr>
            <p14:xfrm>
              <a:off x="3825301" y="2222914"/>
              <a:ext cx="1291320" cy="424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316FEAB-A77C-1675-9BD4-063D323956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71301" y="2114914"/>
                <a:ext cx="139896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56A9F1F-AC44-0835-BC3A-C1395E7F07B5}"/>
                  </a:ext>
                </a:extLst>
              </p14:cNvPr>
              <p14:cNvContentPartPr/>
              <p14:nvPr/>
            </p14:nvContentPartPr>
            <p14:xfrm>
              <a:off x="5309941" y="2213554"/>
              <a:ext cx="2004120" cy="43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56A9F1F-AC44-0835-BC3A-C1395E7F07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255941" y="2105554"/>
                <a:ext cx="21117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5083B7E-99C5-3509-983E-1E707CBD26A2}"/>
                  </a:ext>
                </a:extLst>
              </p14:cNvPr>
              <p14:cNvContentPartPr/>
              <p14:nvPr/>
            </p14:nvContentPartPr>
            <p14:xfrm>
              <a:off x="7406941" y="2239474"/>
              <a:ext cx="114912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5083B7E-99C5-3509-983E-1E707CBD26A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52958" y="2131474"/>
                <a:ext cx="1256726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653FB5C-0B69-5FC4-037F-F4438ED90C36}"/>
              </a:ext>
            </a:extLst>
          </p:cNvPr>
          <p:cNvSpPr txBox="1"/>
          <p:nvPr/>
        </p:nvSpPr>
        <p:spPr>
          <a:xfrm>
            <a:off x="4310896" y="304800"/>
            <a:ext cx="35702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constructor has 4 arguments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Name of student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Major of student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Number of credits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Student’s GPA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0987CF-D8AC-0D41-39D6-178588298608}"/>
              </a:ext>
            </a:extLst>
          </p:cNvPr>
          <p:cNvSpPr txBox="1"/>
          <p:nvPr/>
        </p:nvSpPr>
        <p:spPr>
          <a:xfrm>
            <a:off x="7881104" y="613846"/>
            <a:ext cx="37624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Whenever we create a new Student object with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solidFill>
                  <a:srgbClr val="FF0000"/>
                </a:solidFill>
              </a:rPr>
              <a:t>, we must make sure we pass in these 4 values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36D4910-DB78-3888-E144-2091426ADD6D}"/>
                  </a:ext>
                </a:extLst>
              </p14:cNvPr>
              <p14:cNvContentPartPr/>
              <p14:nvPr/>
            </p14:nvContentPartPr>
            <p14:xfrm>
              <a:off x="5255317" y="5699665"/>
              <a:ext cx="1110240" cy="18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36D4910-DB78-3888-E144-2091426ADD6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01677" y="5592025"/>
                <a:ext cx="121788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C1F2E65-45BE-7F69-9A42-7BDCFDF65A50}"/>
                  </a:ext>
                </a:extLst>
              </p14:cNvPr>
              <p14:cNvContentPartPr/>
              <p14:nvPr/>
            </p14:nvContentPartPr>
            <p14:xfrm>
              <a:off x="6536917" y="5673745"/>
              <a:ext cx="2170800" cy="5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C1F2E65-45BE-7F69-9A42-7BDCFDF65A5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483277" y="5565745"/>
                <a:ext cx="22784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D90879B-9F5F-F758-9614-1248733E345B}"/>
                  </a:ext>
                </a:extLst>
              </p14:cNvPr>
              <p14:cNvContentPartPr/>
              <p14:nvPr/>
            </p14:nvContentPartPr>
            <p14:xfrm>
              <a:off x="8758837" y="5707945"/>
              <a:ext cx="39132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D90879B-9F5F-F758-9614-1248733E345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04837" y="5600305"/>
                <a:ext cx="498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DE737E-1BC9-5989-4741-F2816EED5082}"/>
                  </a:ext>
                </a:extLst>
              </p14:cNvPr>
              <p14:cNvContentPartPr/>
              <p14:nvPr/>
            </p14:nvContentPartPr>
            <p14:xfrm>
              <a:off x="9263197" y="5707585"/>
              <a:ext cx="409680" cy="36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DE737E-1BC9-5989-4741-F2816EED508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209197" y="5599585"/>
                <a:ext cx="517320" cy="2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8977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76200" y="4866066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98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564859" y="5562600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30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-76200" y="2135020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72BD754-5C1D-7070-6FDA-755DAE006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786685"/>
              </p:ext>
            </p:extLst>
          </p:nvPr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A87F42B-4ECC-BBFD-B648-6E4E193942D8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91FA6E1-8A74-67E3-2ADF-E7103A64053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91FA6E1-8A74-67E3-2ADF-E7103A6405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8101" y="1017994"/>
                <a:ext cx="707760" cy="3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3072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385194" y="2286000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C395-1EF8-B8A6-2B73-8F7F757EC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483760"/>
              </p:ext>
            </p:extLst>
          </p:nvPr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A90AB-8378-2659-1BF6-98D76BAA9E9F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8101" y="101799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E56E69-3C17-F0C5-9183-21E7762F7D01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FAEAD9-7E94-A1D5-4EE4-C20A08C54DAB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C90AB2-CC45-CCCF-EE2C-A23B2E4D9B4C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04A18B-9257-4732-63B8-20148EE37D36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216BBA-5C41-DA2C-A794-382065094296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7AA9C4-B0DC-C5DA-8E79-9BFC4EB7619F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709384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381000" y="2528183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C395-1EF8-B8A6-2B73-8F7F757ECFCC}"/>
              </a:ext>
            </a:extLst>
          </p:cNvPr>
          <p:cNvGraphicFramePr>
            <a:graphicFrameLocks noGrp="1"/>
          </p:cNvGraphicFramePr>
          <p:nvPr/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A90AB-8378-2659-1BF6-98D76BAA9E9F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7741" y="101763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E56E69-3C17-F0C5-9183-21E7762F7D01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14BA7-177A-E279-DB43-528D81A33352}"/>
              </a:ext>
            </a:extLst>
          </p:cNvPr>
          <p:cNvSpPr txBox="1"/>
          <p:nvPr/>
        </p:nvSpPr>
        <p:spPr>
          <a:xfrm>
            <a:off x="9316424" y="124873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“Computer Science”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B969CD-4A79-4595-1151-5E1E4D0E41B2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A466B2-2A92-8C35-06BC-C52E4D92F0F4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840AA1-7A10-4DAB-40D2-27CDB9A67495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DF320C-0160-1782-7AB3-2FE87F01C497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029DAC-F698-6EAA-3D07-0D750966D8B2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1032099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415954" y="2746907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C395-1EF8-B8A6-2B73-8F7F757ECFCC}"/>
              </a:ext>
            </a:extLst>
          </p:cNvPr>
          <p:cNvGraphicFramePr>
            <a:graphicFrameLocks noGrp="1"/>
          </p:cNvGraphicFramePr>
          <p:nvPr/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A90AB-8378-2659-1BF6-98D76BAA9E9F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7741" y="101763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E56E69-3C17-F0C5-9183-21E7762F7D01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14BA7-177A-E279-DB43-528D81A33352}"/>
              </a:ext>
            </a:extLst>
          </p:cNvPr>
          <p:cNvSpPr txBox="1"/>
          <p:nvPr/>
        </p:nvSpPr>
        <p:spPr>
          <a:xfrm>
            <a:off x="9316424" y="124873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“Computer Science”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0F9CC-CA49-F47B-CA7A-9CBA7B2DBAE2}"/>
              </a:ext>
            </a:extLst>
          </p:cNvPr>
          <p:cNvSpPr txBox="1"/>
          <p:nvPr/>
        </p:nvSpPr>
        <p:spPr>
          <a:xfrm>
            <a:off x="10058400" y="17776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A91CA5-8252-CA24-E963-6A9625CE4235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2D9D44-23A1-1D6E-DDA3-D8B6921D4D80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E1DD99-0268-BA48-304C-94D8D093C67E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825FE7-3C76-BAFC-7E67-98AAF52C83D1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93C6D5-98C5-9D12-A8F4-7034C77958CB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30245151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381000" y="2979507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C395-1EF8-B8A6-2B73-8F7F757ECFCC}"/>
              </a:ext>
            </a:extLst>
          </p:cNvPr>
          <p:cNvGraphicFramePr>
            <a:graphicFrameLocks noGrp="1"/>
          </p:cNvGraphicFramePr>
          <p:nvPr/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A90AB-8378-2659-1BF6-98D76BAA9E9F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7741" y="101763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E56E69-3C17-F0C5-9183-21E7762F7D01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14BA7-177A-E279-DB43-528D81A33352}"/>
              </a:ext>
            </a:extLst>
          </p:cNvPr>
          <p:cNvSpPr txBox="1"/>
          <p:nvPr/>
        </p:nvSpPr>
        <p:spPr>
          <a:xfrm>
            <a:off x="9316424" y="124873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“Computer Science”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0F9CC-CA49-F47B-CA7A-9CBA7B2DBAE2}"/>
              </a:ext>
            </a:extLst>
          </p:cNvPr>
          <p:cNvSpPr txBox="1"/>
          <p:nvPr/>
        </p:nvSpPr>
        <p:spPr>
          <a:xfrm>
            <a:off x="10058400" y="17776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5B7346-FEAB-B393-7291-B7E202958F1A}"/>
              </a:ext>
            </a:extLst>
          </p:cNvPr>
          <p:cNvSpPr txBox="1"/>
          <p:nvPr/>
        </p:nvSpPr>
        <p:spPr>
          <a:xfrm>
            <a:off x="10040766" y="227898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2B7A32-8EAF-CDBD-B0A7-34E5340AC591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B255F8-ECBB-F913-82A7-5CA1AD4FADDF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670B42-6D93-53A0-4540-91DB5194557B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2018B-E218-583F-0383-000372E2F3C3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452B6C-310E-21CF-DEB0-51EC3F01C9D4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2749069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8F500D-CE97-2C15-CF92-9C2FF3E8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81000"/>
            <a:ext cx="8991600" cy="35080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9E88B37-A681-1134-B211-A812B655778D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F167FF-B531-6785-54E7-2F919B7E1AC8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7CD970-F3F5-ECEE-112D-74B6A5F1B82F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0412B5-CA77-83CA-2FB3-D99DD5089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593" y="4343400"/>
            <a:ext cx="10074399" cy="16549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DEB06D-AC40-AC64-7889-EF129FD44C73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3844FA3-1DE8-8755-F55B-935E5CAAA38A}"/>
              </a:ext>
            </a:extLst>
          </p:cNvPr>
          <p:cNvSpPr/>
          <p:nvPr/>
        </p:nvSpPr>
        <p:spPr>
          <a:xfrm>
            <a:off x="381000" y="3198155"/>
            <a:ext cx="762000" cy="3048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75F5F3-C92F-B568-AAA9-802876861CF0}"/>
              </a:ext>
            </a:extLst>
          </p:cNvPr>
          <p:cNvSpPr/>
          <p:nvPr/>
        </p:nvSpPr>
        <p:spPr>
          <a:xfrm>
            <a:off x="9036532" y="302555"/>
            <a:ext cx="2514600" cy="3200400"/>
          </a:xfrm>
          <a:prstGeom prst="roundRect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565C395-1EF8-B8A6-2B73-8F7F757ECFCC}"/>
              </a:ext>
            </a:extLst>
          </p:cNvPr>
          <p:cNvGraphicFramePr>
            <a:graphicFrameLocks noGrp="1"/>
          </p:cNvGraphicFramePr>
          <p:nvPr/>
        </p:nvGraphicFramePr>
        <p:xfrm>
          <a:off x="9372600" y="615519"/>
          <a:ext cx="1896531" cy="2633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531">
                  <a:extLst>
                    <a:ext uri="{9D8B030D-6E8A-4147-A177-3AD203B41FA5}">
                      <a16:colId xmlns:a16="http://schemas.microsoft.com/office/drawing/2014/main" val="3486477441"/>
                    </a:ext>
                  </a:extLst>
                </a:gridCol>
              </a:tblGrid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38954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298241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98934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90008"/>
                  </a:ext>
                </a:extLst>
              </a:tr>
              <a:tr h="52662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7233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A90AB-8378-2659-1BF6-98D76BAA9E9F}"/>
              </a:ext>
            </a:extLst>
          </p:cNvPr>
          <p:cNvSpPr txBox="1"/>
          <p:nvPr/>
        </p:nvSpPr>
        <p:spPr>
          <a:xfrm>
            <a:off x="7029034" y="114300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student1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14:cNvPr>
              <p14:cNvContentPartPr/>
              <p14:nvPr/>
            </p14:nvContentPartPr>
            <p14:xfrm>
              <a:off x="8245741" y="1035634"/>
              <a:ext cx="672120" cy="314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C3DA3E-F1EA-5080-BE18-257BFAA739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27741" y="1017634"/>
                <a:ext cx="707760" cy="350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5E56E69-3C17-F0C5-9183-21E7762F7D01}"/>
              </a:ext>
            </a:extLst>
          </p:cNvPr>
          <p:cNvSpPr txBox="1"/>
          <p:nvPr/>
        </p:nvSpPr>
        <p:spPr>
          <a:xfrm>
            <a:off x="9708668" y="735713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“Charles”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14BA7-177A-E279-DB43-528D81A33352}"/>
              </a:ext>
            </a:extLst>
          </p:cNvPr>
          <p:cNvSpPr txBox="1"/>
          <p:nvPr/>
        </p:nvSpPr>
        <p:spPr>
          <a:xfrm>
            <a:off x="9316424" y="1248732"/>
            <a:ext cx="2008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“Computer Science”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0F9CC-CA49-F47B-CA7A-9CBA7B2DBAE2}"/>
              </a:ext>
            </a:extLst>
          </p:cNvPr>
          <p:cNvSpPr txBox="1"/>
          <p:nvPr/>
        </p:nvSpPr>
        <p:spPr>
          <a:xfrm>
            <a:off x="10058400" y="1777649"/>
            <a:ext cx="4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5B7346-FEAB-B393-7291-B7E202958F1A}"/>
              </a:ext>
            </a:extLst>
          </p:cNvPr>
          <p:cNvSpPr txBox="1"/>
          <p:nvPr/>
        </p:nvSpPr>
        <p:spPr>
          <a:xfrm>
            <a:off x="10040766" y="2278985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15A2F4-44D2-D785-89D1-D5968661F3B6}"/>
              </a:ext>
            </a:extLst>
          </p:cNvPr>
          <p:cNvSpPr txBox="1"/>
          <p:nvPr/>
        </p:nvSpPr>
        <p:spPr>
          <a:xfrm>
            <a:off x="9656366" y="2779176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“Unknown”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2B7A32-8EAF-CDBD-B0A7-34E5340AC591}"/>
              </a:ext>
            </a:extLst>
          </p:cNvPr>
          <p:cNvSpPr txBox="1"/>
          <p:nvPr/>
        </p:nvSpPr>
        <p:spPr>
          <a:xfrm>
            <a:off x="9316424" y="54827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B255F8-ECBB-F913-82A7-5CA1AD4FADDF}"/>
              </a:ext>
            </a:extLst>
          </p:cNvPr>
          <p:cNvSpPr txBox="1"/>
          <p:nvPr/>
        </p:nvSpPr>
        <p:spPr>
          <a:xfrm>
            <a:off x="9293548" y="1060555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major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670B42-6D93-53A0-4540-91DB5194557B}"/>
              </a:ext>
            </a:extLst>
          </p:cNvPr>
          <p:cNvSpPr txBox="1"/>
          <p:nvPr/>
        </p:nvSpPr>
        <p:spPr>
          <a:xfrm>
            <a:off x="9295370" y="1607959"/>
            <a:ext cx="1233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num_of_credits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2018B-E218-583F-0383-000372E2F3C3}"/>
              </a:ext>
            </a:extLst>
          </p:cNvPr>
          <p:cNvSpPr txBox="1"/>
          <p:nvPr/>
        </p:nvSpPr>
        <p:spPr>
          <a:xfrm>
            <a:off x="9322414" y="2129622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gpa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452B6C-310E-21CF-DEB0-51EC3F01C9D4}"/>
              </a:ext>
            </a:extLst>
          </p:cNvPr>
          <p:cNvSpPr txBox="1"/>
          <p:nvPr/>
        </p:nvSpPr>
        <p:spPr>
          <a:xfrm>
            <a:off x="9336028" y="2664282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30265177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4B1CFF5-E00C-A91F-2CAB-F54C57D228E5}"/>
              </a:ext>
            </a:extLst>
          </p:cNvPr>
          <p:cNvSpPr txBox="1"/>
          <p:nvPr/>
        </p:nvSpPr>
        <p:spPr>
          <a:xfrm>
            <a:off x="697006" y="1295400"/>
            <a:ext cx="8619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add a function (a </a:t>
            </a:r>
            <a:r>
              <a:rPr lang="en-US" sz="2400" b="1" dirty="0"/>
              <a:t>method</a:t>
            </a:r>
            <a:r>
              <a:rPr lang="en-US" sz="2400" dirty="0"/>
              <a:t>) that will get a Student’s name</a:t>
            </a:r>
          </a:p>
        </p:txBody>
      </p:sp>
    </p:spTree>
    <p:extLst>
      <p:ext uri="{BB962C8B-B14F-4D97-AF65-F5344CB8AC3E}">
        <p14:creationId xmlns:p14="http://schemas.microsoft.com/office/powerpoint/2010/main" val="2661298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17835F-12D0-D967-154C-E514F6EBBDC3}"/>
              </a:ext>
            </a:extLst>
          </p:cNvPr>
          <p:cNvSpPr txBox="1"/>
          <p:nvPr/>
        </p:nvSpPr>
        <p:spPr>
          <a:xfrm>
            <a:off x="307957" y="2385475"/>
            <a:ext cx="7086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Lab 1 will be posted later this evening (?). We will discuss it on Wednesday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Lab 1 is due this Thursday at 11:59 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 not rename your .java files</a:t>
            </a:r>
          </a:p>
        </p:txBody>
      </p:sp>
      <p:pic>
        <p:nvPicPr>
          <p:cNvPr id="1026" name="Picture 2" descr="Why is 'hello world' famous for programmers? - Quora">
            <a:extLst>
              <a:ext uri="{FF2B5EF4-FFF2-40B4-BE49-F238E27FC236}">
                <a16:creationId xmlns:a16="http://schemas.microsoft.com/office/drawing/2014/main" id="{D65687D3-21D3-1C04-A84D-F43CD59FF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376362"/>
            <a:ext cx="4264043" cy="410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4B1CFF5-E00C-A91F-2CAB-F54C57D228E5}"/>
              </a:ext>
            </a:extLst>
          </p:cNvPr>
          <p:cNvSpPr txBox="1"/>
          <p:nvPr/>
        </p:nvSpPr>
        <p:spPr>
          <a:xfrm>
            <a:off x="697006" y="1295400"/>
            <a:ext cx="9841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add a function (a </a:t>
            </a:r>
            <a:r>
              <a:rPr lang="en-US" sz="2400" b="1" dirty="0"/>
              <a:t>method</a:t>
            </a:r>
            <a:r>
              <a:rPr lang="en-US" sz="2400" dirty="0"/>
              <a:t>) that will get a Student’s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called this method on a Student object (</a:t>
            </a:r>
            <a:r>
              <a:rPr lang="en-US" sz="2400" dirty="0">
                <a:solidFill>
                  <a:srgbClr val="FF0000"/>
                </a:solidFill>
              </a:rPr>
              <a:t>student1</a:t>
            </a:r>
            <a:r>
              <a:rPr lang="en-US" sz="2400" dirty="0"/>
              <a:t>.getName())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So, our function needs to belong in our Student class (</a:t>
            </a:r>
            <a:r>
              <a:rPr lang="en-US" sz="2400" dirty="0" err="1"/>
              <a:t>Student.Java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0076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4B1CFF5-E00C-A91F-2CAB-F54C57D228E5}"/>
              </a:ext>
            </a:extLst>
          </p:cNvPr>
          <p:cNvSpPr txBox="1"/>
          <p:nvPr/>
        </p:nvSpPr>
        <p:spPr>
          <a:xfrm>
            <a:off x="501242" y="381000"/>
            <a:ext cx="9841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add a function (a </a:t>
            </a:r>
            <a:r>
              <a:rPr lang="en-US" sz="2400" b="1" dirty="0"/>
              <a:t>method</a:t>
            </a:r>
            <a:r>
              <a:rPr lang="en-US" sz="2400" dirty="0"/>
              <a:t>) that will get a Student’s name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called this method on a Student object (</a:t>
            </a:r>
            <a:r>
              <a:rPr lang="en-US" sz="2400" dirty="0">
                <a:solidFill>
                  <a:srgbClr val="FF0000"/>
                </a:solidFill>
              </a:rPr>
              <a:t>student1</a:t>
            </a:r>
            <a:r>
              <a:rPr lang="en-US" sz="2400" dirty="0"/>
              <a:t>.getName())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So, our function needs to belong in our Student class (</a:t>
            </a:r>
            <a:r>
              <a:rPr lang="en-US" sz="2400" dirty="0" err="1"/>
              <a:t>Student.Java</a:t>
            </a:r>
            <a:r>
              <a:rPr lang="en-US" sz="2400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316000-413E-CB40-3365-9096BDE28F50}"/>
              </a:ext>
            </a:extLst>
          </p:cNvPr>
          <p:cNvSpPr txBox="1"/>
          <p:nvPr/>
        </p:nvSpPr>
        <p:spPr>
          <a:xfrm>
            <a:off x="406453" y="2246545"/>
            <a:ext cx="85715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should this function take as input? What should this function output?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Input: a Student object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Output: the name of a student (String)</a:t>
            </a:r>
          </a:p>
        </p:txBody>
      </p:sp>
    </p:spTree>
    <p:extLst>
      <p:ext uri="{BB962C8B-B14F-4D97-AF65-F5344CB8AC3E}">
        <p14:creationId xmlns:p14="http://schemas.microsoft.com/office/powerpoint/2010/main" val="604165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C343-3F8C-A9D3-3FB3-A914210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A4FDD1-1608-9960-8A6C-1490D0E96BC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D3E7-EC38-E5D0-FA2F-09DDDBACF9CB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87E6D-2718-5C14-DFB9-9EB455183F8F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</p:spTree>
    <p:extLst>
      <p:ext uri="{BB962C8B-B14F-4D97-AF65-F5344CB8AC3E}">
        <p14:creationId xmlns:p14="http://schemas.microsoft.com/office/powerpoint/2010/main" val="4029797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C343-3F8C-A9D3-3FB3-A914210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A4FDD1-1608-9960-8A6C-1490D0E96BC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D3E7-EC38-E5D0-FA2F-09DDDBACF9CB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87E6D-2718-5C14-DFB9-9EB455183F8F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7B418-2688-05EF-410E-7B5ACEE27618}"/>
              </a:ext>
            </a:extLst>
          </p:cNvPr>
          <p:cNvSpPr txBox="1"/>
          <p:nvPr/>
        </p:nvSpPr>
        <p:spPr>
          <a:xfrm>
            <a:off x="7315200" y="64837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 of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14:cNvPr>
              <p14:cNvContentPartPr/>
              <p14:nvPr/>
            </p14:nvContentPartPr>
            <p14:xfrm>
              <a:off x="3623341" y="1869754"/>
              <a:ext cx="1355040" cy="4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701" y="1860754"/>
                <a:ext cx="137268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14:cNvPr>
              <p14:cNvContentPartPr/>
              <p14:nvPr/>
            </p14:nvContentPartPr>
            <p14:xfrm>
              <a:off x="7415581" y="1013674"/>
              <a:ext cx="221976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581" y="1005034"/>
                <a:ext cx="2237400" cy="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7061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C343-3F8C-A9D3-3FB3-A914210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A4FDD1-1608-9960-8A6C-1490D0E96BC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D3E7-EC38-E5D0-FA2F-09DDDBACF9CB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87E6D-2718-5C14-DFB9-9EB455183F8F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7B418-2688-05EF-410E-7B5ACEE27618}"/>
              </a:ext>
            </a:extLst>
          </p:cNvPr>
          <p:cNvSpPr txBox="1"/>
          <p:nvPr/>
        </p:nvSpPr>
        <p:spPr>
          <a:xfrm>
            <a:off x="7315200" y="64837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 of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14:cNvPr>
              <p14:cNvContentPartPr/>
              <p14:nvPr/>
            </p14:nvContentPartPr>
            <p14:xfrm>
              <a:off x="3623341" y="1869754"/>
              <a:ext cx="1355040" cy="4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339" y="1860828"/>
                <a:ext cx="1372685" cy="60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14:cNvPr>
              <p14:cNvContentPartPr/>
              <p14:nvPr/>
            </p14:nvContentPartPr>
            <p14:xfrm>
              <a:off x="7415581" y="1013674"/>
              <a:ext cx="221976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581" y="1004674"/>
                <a:ext cx="22374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14:cNvPr>
              <p14:cNvContentPartPr/>
              <p14:nvPr/>
            </p14:nvContentPartPr>
            <p14:xfrm>
              <a:off x="2382061" y="1853194"/>
              <a:ext cx="1020960" cy="34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3421" y="1844554"/>
                <a:ext cx="1038600" cy="522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374DBDA-0BA3-9AE6-822F-70668D8EF737}"/>
              </a:ext>
            </a:extLst>
          </p:cNvPr>
          <p:cNvSpPr txBox="1"/>
          <p:nvPr/>
        </p:nvSpPr>
        <p:spPr>
          <a:xfrm>
            <a:off x="6606977" y="1500098"/>
            <a:ext cx="3641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define methods in Java, we must declare the </a:t>
            </a:r>
            <a:r>
              <a:rPr lang="en-US" i="1" dirty="0"/>
              <a:t>data type</a:t>
            </a:r>
            <a:r>
              <a:rPr lang="en-US" dirty="0"/>
              <a:t> that the method will return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9A4C00-54FA-B9DB-9F62-C63A2F671ACB}"/>
              </a:ext>
            </a:extLst>
          </p:cNvPr>
          <p:cNvSpPr txBox="1"/>
          <p:nvPr/>
        </p:nvSpPr>
        <p:spPr>
          <a:xfrm>
            <a:off x="6781800" y="2819400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method returns a String</a:t>
            </a:r>
          </a:p>
        </p:txBody>
      </p:sp>
    </p:spTree>
    <p:extLst>
      <p:ext uri="{BB962C8B-B14F-4D97-AF65-F5344CB8AC3E}">
        <p14:creationId xmlns:p14="http://schemas.microsoft.com/office/powerpoint/2010/main" val="745443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C343-3F8C-A9D3-3FB3-A914210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A4FDD1-1608-9960-8A6C-1490D0E96BC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D3E7-EC38-E5D0-FA2F-09DDDBACF9CB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87E6D-2718-5C14-DFB9-9EB455183F8F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7B418-2688-05EF-410E-7B5ACEE27618}"/>
              </a:ext>
            </a:extLst>
          </p:cNvPr>
          <p:cNvSpPr txBox="1"/>
          <p:nvPr/>
        </p:nvSpPr>
        <p:spPr>
          <a:xfrm>
            <a:off x="7315200" y="64837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 of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14:cNvPr>
              <p14:cNvContentPartPr/>
              <p14:nvPr/>
            </p14:nvContentPartPr>
            <p14:xfrm>
              <a:off x="3623341" y="1869754"/>
              <a:ext cx="1355040" cy="4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339" y="1860828"/>
                <a:ext cx="1372685" cy="60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14:cNvPr>
              <p14:cNvContentPartPr/>
              <p14:nvPr/>
            </p14:nvContentPartPr>
            <p14:xfrm>
              <a:off x="7415581" y="1013674"/>
              <a:ext cx="221976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581" y="1004674"/>
                <a:ext cx="22374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14:cNvPr>
              <p14:cNvContentPartPr/>
              <p14:nvPr/>
            </p14:nvContentPartPr>
            <p14:xfrm>
              <a:off x="2382061" y="1853194"/>
              <a:ext cx="1020960" cy="34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3061" y="1844194"/>
                <a:ext cx="1038600" cy="52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49A4C00-54FA-B9DB-9F62-C63A2F671ACB}"/>
              </a:ext>
            </a:extLst>
          </p:cNvPr>
          <p:cNvSpPr txBox="1"/>
          <p:nvPr/>
        </p:nvSpPr>
        <p:spPr>
          <a:xfrm>
            <a:off x="7162800" y="1412840"/>
            <a:ext cx="406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returns a String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A0F9CD-54DE-F2E1-5065-6199583AF198}"/>
                  </a:ext>
                </a:extLst>
              </p14:cNvPr>
              <p14:cNvContentPartPr/>
              <p14:nvPr/>
            </p14:nvContentPartPr>
            <p14:xfrm>
              <a:off x="7264741" y="1794514"/>
              <a:ext cx="3841560" cy="3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A0F9CD-54DE-F2E1-5065-6199583AF19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55741" y="1785514"/>
                <a:ext cx="38592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9C2A95D-C71B-9A1F-A770-E1F154999FCD}"/>
                  </a:ext>
                </a:extLst>
              </p14:cNvPr>
              <p14:cNvContentPartPr/>
              <p14:nvPr/>
            </p14:nvContentPartPr>
            <p14:xfrm>
              <a:off x="1073821" y="1895674"/>
              <a:ext cx="1010880" cy="8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9C2A95D-C71B-9A1F-A770-E1F154999FC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5181" y="1887034"/>
                <a:ext cx="1028520" cy="26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B835FE8-EE12-3012-5E1D-28F8254C14AA}"/>
              </a:ext>
            </a:extLst>
          </p:cNvPr>
          <p:cNvSpPr txBox="1"/>
          <p:nvPr/>
        </p:nvSpPr>
        <p:spPr>
          <a:xfrm>
            <a:off x="4986707" y="2397965"/>
            <a:ext cx="667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is public (other classes can use it)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A2E018F-9FEF-48A9-07FF-3EB5E1CA1969}"/>
                  </a:ext>
                </a:extLst>
              </p14:cNvPr>
              <p14:cNvContentPartPr/>
              <p14:nvPr/>
            </p14:nvContentPartPr>
            <p14:xfrm>
              <a:off x="5133541" y="2809714"/>
              <a:ext cx="6315120" cy="50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A2E018F-9FEF-48A9-07FF-3EB5E1CA196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24541" y="2801074"/>
                <a:ext cx="6332760" cy="684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9566E9B-86AC-A18B-2BA3-93BBF974752A}"/>
              </a:ext>
            </a:extLst>
          </p:cNvPr>
          <p:cNvSpPr txBox="1"/>
          <p:nvPr/>
        </p:nvSpPr>
        <p:spPr>
          <a:xfrm>
            <a:off x="6141523" y="2965546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(Generally, all methods will be public </a:t>
            </a:r>
            <a:r>
              <a:rPr lang="en-US" i="1" dirty="0">
                <a:sym typeface="Wingdings" panose="05000000000000000000" pitchFamily="2" charset="2"/>
              </a:rPr>
              <a:t> 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88847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27A58-82CD-29F5-1AEE-F46E5AFFDD29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C2EC9C-DDE5-A01C-4680-8AB47AC59ABE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5E310F3-4C76-3C09-EC83-878E5C54A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42" y="4480393"/>
            <a:ext cx="8382000" cy="1498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48C343-3F8C-A9D3-3FB3-A914210BFF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50" y="457200"/>
            <a:ext cx="6193263" cy="21852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A4FDD1-1608-9960-8A6C-1490D0E96BC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D9D3E7-EC38-E5D0-FA2F-09DDDBACF9CB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C87E6D-2718-5C14-DFB9-9EB455183F8F}"/>
              </a:ext>
            </a:extLst>
          </p:cNvPr>
          <p:cNvSpPr txBox="1"/>
          <p:nvPr/>
        </p:nvSpPr>
        <p:spPr>
          <a:xfrm>
            <a:off x="914400" y="927515"/>
            <a:ext cx="430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(instance fields and constructor go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97B418-2688-05EF-410E-7B5ACEE27618}"/>
              </a:ext>
            </a:extLst>
          </p:cNvPr>
          <p:cNvSpPr txBox="1"/>
          <p:nvPr/>
        </p:nvSpPr>
        <p:spPr>
          <a:xfrm>
            <a:off x="7315200" y="648379"/>
            <a:ext cx="2460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Name of method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14:cNvPr>
              <p14:cNvContentPartPr/>
              <p14:nvPr/>
            </p14:nvContentPartPr>
            <p14:xfrm>
              <a:off x="3623341" y="1869754"/>
              <a:ext cx="1355040" cy="43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DA6310-52FB-098D-901B-420A16BD39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4339" y="1860828"/>
                <a:ext cx="1372685" cy="606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14:cNvPr>
              <p14:cNvContentPartPr/>
              <p14:nvPr/>
            </p14:nvContentPartPr>
            <p14:xfrm>
              <a:off x="7415581" y="1013674"/>
              <a:ext cx="2219760" cy="9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AF9678-26B8-A74B-3E86-C53A4A4BD12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06581" y="1004674"/>
                <a:ext cx="22374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14:cNvPr>
              <p14:cNvContentPartPr/>
              <p14:nvPr/>
            </p14:nvContentPartPr>
            <p14:xfrm>
              <a:off x="2382061" y="1853194"/>
              <a:ext cx="1020960" cy="34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E2A0C66-542B-8A9E-9D61-440C0010A8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73061" y="1844194"/>
                <a:ext cx="1038600" cy="52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49A4C00-54FA-B9DB-9F62-C63A2F671ACB}"/>
              </a:ext>
            </a:extLst>
          </p:cNvPr>
          <p:cNvSpPr txBox="1"/>
          <p:nvPr/>
        </p:nvSpPr>
        <p:spPr>
          <a:xfrm>
            <a:off x="7162800" y="1412840"/>
            <a:ext cx="4068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returns a String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DA0F9CD-54DE-F2E1-5065-6199583AF198}"/>
                  </a:ext>
                </a:extLst>
              </p14:cNvPr>
              <p14:cNvContentPartPr/>
              <p14:nvPr/>
            </p14:nvContentPartPr>
            <p14:xfrm>
              <a:off x="7264741" y="1794514"/>
              <a:ext cx="3841560" cy="3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DA0F9CD-54DE-F2E1-5065-6199583AF19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55741" y="1785607"/>
                <a:ext cx="3859200" cy="52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9C2A95D-C71B-9A1F-A770-E1F154999FCD}"/>
                  </a:ext>
                </a:extLst>
              </p14:cNvPr>
              <p14:cNvContentPartPr/>
              <p14:nvPr/>
            </p14:nvContentPartPr>
            <p14:xfrm>
              <a:off x="1073821" y="1895674"/>
              <a:ext cx="1010880" cy="86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9C2A95D-C71B-9A1F-A770-E1F154999FC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64821" y="1886674"/>
                <a:ext cx="1028520" cy="26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B835FE8-EE12-3012-5E1D-28F8254C14AA}"/>
              </a:ext>
            </a:extLst>
          </p:cNvPr>
          <p:cNvSpPr txBox="1"/>
          <p:nvPr/>
        </p:nvSpPr>
        <p:spPr>
          <a:xfrm>
            <a:off x="4986707" y="2397965"/>
            <a:ext cx="66704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method is public (other classes can use it)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A2E018F-9FEF-48A9-07FF-3EB5E1CA1969}"/>
                  </a:ext>
                </a:extLst>
              </p14:cNvPr>
              <p14:cNvContentPartPr/>
              <p14:nvPr/>
            </p14:nvContentPartPr>
            <p14:xfrm>
              <a:off x="5133541" y="2809714"/>
              <a:ext cx="6315120" cy="50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A2E018F-9FEF-48A9-07FF-3EB5E1CA196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124541" y="2800714"/>
                <a:ext cx="63327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D07C4F-8861-619A-3CB3-B2D017F58665}"/>
                  </a:ext>
                </a:extLst>
              </p14:cNvPr>
              <p14:cNvContentPartPr/>
              <p14:nvPr/>
            </p14:nvContentPartPr>
            <p14:xfrm>
              <a:off x="3030061" y="2297434"/>
              <a:ext cx="1850760" cy="35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7D07C4F-8861-619A-3CB3-B2D017F5866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12421" y="2279434"/>
                <a:ext cx="1886400" cy="712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1EAAB68-A3FD-58AF-8C50-1BAF0AC551DB}"/>
              </a:ext>
            </a:extLst>
          </p:cNvPr>
          <p:cNvSpPr txBox="1"/>
          <p:nvPr/>
        </p:nvSpPr>
        <p:spPr>
          <a:xfrm>
            <a:off x="749038" y="3024139"/>
            <a:ext cx="8475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keyword refers to the </a:t>
            </a:r>
            <a:r>
              <a:rPr lang="en-US" i="1" dirty="0"/>
              <a:t>object</a:t>
            </a:r>
            <a:r>
              <a:rPr lang="en-US" dirty="0"/>
              <a:t> that this method was called on (student1)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D0DAD2-F223-CB7F-47B5-C6438549F8A7}"/>
              </a:ext>
            </a:extLst>
          </p:cNvPr>
          <p:cNvSpPr txBox="1"/>
          <p:nvPr/>
        </p:nvSpPr>
        <p:spPr>
          <a:xfrm>
            <a:off x="2157513" y="3411856"/>
            <a:ext cx="3595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(return student1’s name attribute)</a:t>
            </a:r>
          </a:p>
        </p:txBody>
      </p:sp>
    </p:spTree>
    <p:extLst>
      <p:ext uri="{BB962C8B-B14F-4D97-AF65-F5344CB8AC3E}">
        <p14:creationId xmlns:p14="http://schemas.microsoft.com/office/powerpoint/2010/main" val="1359668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3DB78AD-0CBD-E2C7-0F22-CF92BAA3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61" y="459564"/>
            <a:ext cx="9991725" cy="277177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28E9CA4-8FC7-0393-7AE5-8CA5A8BEF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139" y="4646204"/>
            <a:ext cx="9137568" cy="116852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74542A0-ABA5-93B4-5E3F-B3C5C7EE3340}"/>
              </a:ext>
            </a:extLst>
          </p:cNvPr>
          <p:cNvSpPr txBox="1"/>
          <p:nvPr/>
        </p:nvSpPr>
        <p:spPr>
          <a:xfrm>
            <a:off x="1447800" y="2924737"/>
            <a:ext cx="649408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Here is a method that doesn’t return anything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solidFill>
                  <a:srgbClr val="FF0000"/>
                </a:solidFill>
              </a:rPr>
              <a:t> is used to indicate that a method will not return anything</a:t>
            </a:r>
          </a:p>
        </p:txBody>
      </p:sp>
    </p:spTree>
    <p:extLst>
      <p:ext uri="{BB962C8B-B14F-4D97-AF65-F5344CB8AC3E}">
        <p14:creationId xmlns:p14="http://schemas.microsoft.com/office/powerpoint/2010/main" val="528755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4383F-C4C1-CC34-0535-64C1BC98E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644427"/>
            <a:ext cx="8382000" cy="1226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0E54D0-D8F4-7CE8-E8AC-A6C54A7E6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594287"/>
            <a:ext cx="7924800" cy="1257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14C022-68B1-B896-3D7D-A9CA6E1B220E}"/>
              </a:ext>
            </a:extLst>
          </p:cNvPr>
          <p:cNvSpPr txBox="1"/>
          <p:nvPr/>
        </p:nvSpPr>
        <p:spPr>
          <a:xfrm>
            <a:off x="717259" y="2292354"/>
            <a:ext cx="662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Here is method to change a Student’s major. When we call this method, we pass in the Student’s new major as an argument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939B482-EAC0-E7B7-49A0-A11306494638}"/>
                  </a:ext>
                </a:extLst>
              </p14:cNvPr>
              <p14:cNvContentPartPr/>
              <p14:nvPr/>
            </p14:nvContentPartPr>
            <p14:xfrm>
              <a:off x="3443437" y="5783905"/>
              <a:ext cx="819720" cy="139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939B482-EAC0-E7B7-49A0-A1130649463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25797" y="5766265"/>
                <a:ext cx="855360" cy="1753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E3EC30B-94D8-79B0-22F0-767B7AA22FED}"/>
              </a:ext>
            </a:extLst>
          </p:cNvPr>
          <p:cNvSpPr txBox="1"/>
          <p:nvPr/>
        </p:nvSpPr>
        <p:spPr>
          <a:xfrm>
            <a:off x="714462" y="3122362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 when we define this method, we need to make sure it accepts one argument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15356A9-9AE2-7520-CF2B-04340AE3FA25}"/>
                  </a:ext>
                </a:extLst>
              </p14:cNvPr>
              <p14:cNvContentPartPr/>
              <p14:nvPr/>
            </p14:nvContentPartPr>
            <p14:xfrm>
              <a:off x="4747621" y="947652"/>
              <a:ext cx="2557080" cy="109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15356A9-9AE2-7520-CF2B-04340AE3FA2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9981" y="929652"/>
                <a:ext cx="2592720" cy="1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50759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85F2C1-2914-02FD-FB06-7C593C228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99475"/>
            <a:ext cx="10571614" cy="237478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458985-3050-470C-D2B7-557144456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800600"/>
            <a:ext cx="4800600" cy="4783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2C8F35-D706-9E63-B5C9-A41DF1A2AD2B}"/>
              </a:ext>
            </a:extLst>
          </p:cNvPr>
          <p:cNvSpPr txBox="1"/>
          <p:nvPr/>
        </p:nvSpPr>
        <p:spPr>
          <a:xfrm>
            <a:off x="870695" y="2760657"/>
            <a:ext cx="842570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If statements can be used to check a condition.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If the condition is true, execute the code in the body of the if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If it is false, proceed to the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solidFill>
                  <a:srgbClr val="FF0000"/>
                </a:solidFill>
              </a:rPr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297204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10AA1-0104-96D5-7A03-3333E48ECDA0}"/>
              </a:ext>
            </a:extLst>
          </p:cNvPr>
          <p:cNvSpPr txBox="1"/>
          <p:nvPr/>
        </p:nvSpPr>
        <p:spPr>
          <a:xfrm>
            <a:off x="76200" y="76200"/>
            <a:ext cx="872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Java</a:t>
            </a:r>
          </a:p>
        </p:txBody>
      </p:sp>
      <p:pic>
        <p:nvPicPr>
          <p:cNvPr id="9" name="Picture 2" descr="Java (programming language) - Wikipedia">
            <a:extLst>
              <a:ext uri="{FF2B5EF4-FFF2-40B4-BE49-F238E27FC236}">
                <a16:creationId xmlns:a16="http://schemas.microsoft.com/office/drawing/2014/main" id="{C0A227D3-A88E-53FB-A75D-FFACD189C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5680"/>
            <a:ext cx="104157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List of Java keywords - Wikipedia">
            <a:extLst>
              <a:ext uri="{FF2B5EF4-FFF2-40B4-BE49-F238E27FC236}">
                <a16:creationId xmlns:a16="http://schemas.microsoft.com/office/drawing/2014/main" id="{13CEF678-3B41-8D66-8D9B-403B30C58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59596"/>
            <a:ext cx="368194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67B1A3-E783-1333-4BBE-5E0209BFA872}"/>
              </a:ext>
            </a:extLst>
          </p:cNvPr>
          <p:cNvSpPr txBox="1"/>
          <p:nvPr/>
        </p:nvSpPr>
        <p:spPr>
          <a:xfrm>
            <a:off x="2277585" y="1219200"/>
            <a:ext cx="842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this class, we will use </a:t>
            </a:r>
            <a:r>
              <a:rPr lang="en-US" sz="2400" b="1" dirty="0"/>
              <a:t>Java </a:t>
            </a:r>
            <a:r>
              <a:rPr lang="en-US" sz="2400" dirty="0"/>
              <a:t>as our programming language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316DA-9196-5349-06F9-CFBC3ECB7724}"/>
              </a:ext>
            </a:extLst>
          </p:cNvPr>
          <p:cNvSpPr txBox="1"/>
          <p:nvPr/>
        </p:nvSpPr>
        <p:spPr>
          <a:xfrm>
            <a:off x="2362200" y="2076864"/>
            <a:ext cx="7976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do we need more than one programming language?</a:t>
            </a:r>
          </a:p>
        </p:txBody>
      </p:sp>
    </p:spTree>
    <p:extLst>
      <p:ext uri="{BB962C8B-B14F-4D97-AF65-F5344CB8AC3E}">
        <p14:creationId xmlns:p14="http://schemas.microsoft.com/office/powerpoint/2010/main" val="41357069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07CAA-F357-591B-3DED-8E96E2FE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81622"/>
            <a:ext cx="7010400" cy="3478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D04C8F-9216-F8E8-453F-42A430816209}"/>
              </a:ext>
            </a:extLst>
          </p:cNvPr>
          <p:cNvSpPr txBox="1"/>
          <p:nvPr/>
        </p:nvSpPr>
        <p:spPr>
          <a:xfrm>
            <a:off x="7848600" y="1002113"/>
            <a:ext cx="3581400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check multiple conditions using the and operator (</a:t>
            </a:r>
            <a:r>
              <a:rPr lang="en-US" b="1" dirty="0"/>
              <a:t>&amp;&amp;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(we do not have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 keyword in Java)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27EB85-E19D-304A-8F24-309901F06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917095"/>
            <a:ext cx="46196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630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27EB85-E19D-304A-8F24-309901F0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17095"/>
            <a:ext cx="4619625" cy="590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6D329-4A02-424C-1C42-47BE6088C27C}"/>
              </a:ext>
            </a:extLst>
          </p:cNvPr>
          <p:cNvSpPr txBox="1"/>
          <p:nvPr/>
        </p:nvSpPr>
        <p:spPr>
          <a:xfrm>
            <a:off x="5443496" y="3024760"/>
            <a:ext cx="3581400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check one of two conditions is true using the or operator ( </a:t>
            </a:r>
            <a:r>
              <a:rPr lang="en-US" b="1" dirty="0"/>
              <a:t>|| 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(we do not have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/>
              <a:t> keyword in Java)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</p:spTree>
    <p:extLst>
      <p:ext uri="{BB962C8B-B14F-4D97-AF65-F5344CB8AC3E}">
        <p14:creationId xmlns:p14="http://schemas.microsoft.com/office/powerpoint/2010/main" val="616934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7C472-2764-E692-A61A-D7B5281D1F99}"/>
              </a:ext>
            </a:extLst>
          </p:cNvPr>
          <p:cNvSpPr txBox="1"/>
          <p:nvPr/>
        </p:nvSpPr>
        <p:spPr>
          <a:xfrm>
            <a:off x="332869" y="4334663"/>
            <a:ext cx="9164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do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not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"Junior“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B5EB4-A984-1EE0-4637-8559B04084DD}"/>
              </a:ext>
            </a:extLst>
          </p:cNvPr>
          <p:cNvSpPr txBox="1"/>
          <p:nvPr/>
        </p:nvSpPr>
        <p:spPr>
          <a:xfrm>
            <a:off x="332869" y="4997290"/>
            <a:ext cx="643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string equality in Java is a little bit funky…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004A6-8C67-3E8A-A513-53E6837BCBA2}"/>
              </a:ext>
            </a:extLst>
          </p:cNvPr>
          <p:cNvSpPr txBox="1"/>
          <p:nvPr/>
        </p:nvSpPr>
        <p:spPr>
          <a:xfrm>
            <a:off x="332869" y="5488171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== does </a:t>
            </a:r>
            <a:r>
              <a:rPr lang="en-US" b="1" dirty="0"/>
              <a:t>not</a:t>
            </a:r>
            <a:r>
              <a:rPr lang="en-US" dirty="0"/>
              <a:t> check for equivalence of values between two strings…</a:t>
            </a:r>
          </a:p>
        </p:txBody>
      </p:sp>
    </p:spTree>
    <p:extLst>
      <p:ext uri="{BB962C8B-B14F-4D97-AF65-F5344CB8AC3E}">
        <p14:creationId xmlns:p14="http://schemas.microsoft.com/office/powerpoint/2010/main" val="2771337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7C472-2764-E692-A61A-D7B5281D1F99}"/>
              </a:ext>
            </a:extLst>
          </p:cNvPr>
          <p:cNvSpPr txBox="1"/>
          <p:nvPr/>
        </p:nvSpPr>
        <p:spPr>
          <a:xfrm>
            <a:off x="332869" y="4334663"/>
            <a:ext cx="9164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do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not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"Junior“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B5EB4-A984-1EE0-4637-8559B04084DD}"/>
              </a:ext>
            </a:extLst>
          </p:cNvPr>
          <p:cNvSpPr txBox="1"/>
          <p:nvPr/>
        </p:nvSpPr>
        <p:spPr>
          <a:xfrm>
            <a:off x="332869" y="4997290"/>
            <a:ext cx="643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string equality in Java is a little bit funky…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004A6-8C67-3E8A-A513-53E6837BCBA2}"/>
              </a:ext>
            </a:extLst>
          </p:cNvPr>
          <p:cNvSpPr txBox="1"/>
          <p:nvPr/>
        </p:nvSpPr>
        <p:spPr>
          <a:xfrm>
            <a:off x="332869" y="5488171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== does </a:t>
            </a:r>
            <a:r>
              <a:rPr lang="en-US" b="1" dirty="0"/>
              <a:t>not</a:t>
            </a:r>
            <a:r>
              <a:rPr lang="en-US" dirty="0"/>
              <a:t> check for equivalence of values between two strings…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1A9FB-FC6E-228E-009B-4F20875D16EB}"/>
              </a:ext>
            </a:extLst>
          </p:cNvPr>
          <p:cNvSpPr txBox="1"/>
          <p:nvPr/>
        </p:nvSpPr>
        <p:spPr>
          <a:xfrm>
            <a:off x="320286" y="5921010"/>
            <a:ext cx="908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Instead, we need to use the </a:t>
            </a:r>
            <a:r>
              <a:rPr lang="en-US" sz="2400" b="1" dirty="0"/>
              <a:t>.equals() </a:t>
            </a:r>
            <a:r>
              <a:rPr lang="en-US" sz="2400" dirty="0"/>
              <a:t>method between two string</a:t>
            </a:r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23A38F29-2605-CFA7-0EC0-8EDC60EC7F5B}"/>
              </a:ext>
            </a:extLst>
          </p:cNvPr>
          <p:cNvSpPr/>
          <p:nvPr/>
        </p:nvSpPr>
        <p:spPr>
          <a:xfrm>
            <a:off x="8297411" y="4029986"/>
            <a:ext cx="4114800" cy="211852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not use </a:t>
            </a:r>
            <a:r>
              <a:rPr lang="en-US" b="1" dirty="0">
                <a:solidFill>
                  <a:srgbClr val="FF0000"/>
                </a:solidFill>
              </a:rPr>
              <a:t>==</a:t>
            </a:r>
            <a:r>
              <a:rPr lang="en-US" dirty="0"/>
              <a:t> to compare two strings</a:t>
            </a:r>
          </a:p>
        </p:txBody>
      </p:sp>
    </p:spTree>
    <p:extLst>
      <p:ext uri="{BB962C8B-B14F-4D97-AF65-F5344CB8AC3E}">
        <p14:creationId xmlns:p14="http://schemas.microsoft.com/office/powerpoint/2010/main" val="1425267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810AA1-0104-96D5-7A03-3333E48ECDA0}"/>
              </a:ext>
            </a:extLst>
          </p:cNvPr>
          <p:cNvSpPr txBox="1"/>
          <p:nvPr/>
        </p:nvSpPr>
        <p:spPr>
          <a:xfrm>
            <a:off x="76200" y="76200"/>
            <a:ext cx="872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Java</a:t>
            </a:r>
          </a:p>
        </p:txBody>
      </p:sp>
      <p:pic>
        <p:nvPicPr>
          <p:cNvPr id="9" name="Picture 2" descr="Java (programming language) - Wikipedia">
            <a:extLst>
              <a:ext uri="{FF2B5EF4-FFF2-40B4-BE49-F238E27FC236}">
                <a16:creationId xmlns:a16="http://schemas.microsoft.com/office/drawing/2014/main" id="{C0A227D3-A88E-53FB-A75D-FFACD189C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5680"/>
            <a:ext cx="104157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List of Java keywords - Wikipedia">
            <a:extLst>
              <a:ext uri="{FF2B5EF4-FFF2-40B4-BE49-F238E27FC236}">
                <a16:creationId xmlns:a16="http://schemas.microsoft.com/office/drawing/2014/main" id="{13CEF678-3B41-8D66-8D9B-403B30C58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59596"/>
            <a:ext cx="3681942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67B1A3-E783-1333-4BBE-5E0209BFA872}"/>
              </a:ext>
            </a:extLst>
          </p:cNvPr>
          <p:cNvSpPr txBox="1"/>
          <p:nvPr/>
        </p:nvSpPr>
        <p:spPr>
          <a:xfrm>
            <a:off x="2277585" y="1219200"/>
            <a:ext cx="842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this class, we will use </a:t>
            </a:r>
            <a:r>
              <a:rPr lang="en-US" sz="2400" b="1" dirty="0"/>
              <a:t>Java </a:t>
            </a:r>
            <a:r>
              <a:rPr lang="en-US" sz="2400" dirty="0"/>
              <a:t>as our programming language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D316DA-9196-5349-06F9-CFBC3ECB7724}"/>
              </a:ext>
            </a:extLst>
          </p:cNvPr>
          <p:cNvSpPr txBox="1"/>
          <p:nvPr/>
        </p:nvSpPr>
        <p:spPr>
          <a:xfrm>
            <a:off x="2362200" y="2076864"/>
            <a:ext cx="7976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do we need more than one programming language?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993EBC-AA3B-6D40-C806-0D9D0C416ED6}"/>
              </a:ext>
            </a:extLst>
          </p:cNvPr>
          <p:cNvSpPr txBox="1"/>
          <p:nvPr/>
        </p:nvSpPr>
        <p:spPr>
          <a:xfrm>
            <a:off x="4648200" y="3009900"/>
            <a:ext cx="5974080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Different programming languages are better for different things</a:t>
            </a:r>
          </a:p>
        </p:txBody>
      </p:sp>
      <p:pic>
        <p:nvPicPr>
          <p:cNvPr id="6" name="Picture 2" descr="9 Types of Cars: What Car Should I Buy?">
            <a:extLst>
              <a:ext uri="{FF2B5EF4-FFF2-40B4-BE49-F238E27FC236}">
                <a16:creationId xmlns:a16="http://schemas.microsoft.com/office/drawing/2014/main" id="{5FF586F6-EC87-08D0-2DDD-487910663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945737"/>
            <a:ext cx="4034648" cy="242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35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DEA179-52EB-E3F0-6C85-935A564F720C}"/>
              </a:ext>
            </a:extLst>
          </p:cNvPr>
          <p:cNvSpPr txBox="1"/>
          <p:nvPr/>
        </p:nvSpPr>
        <p:spPr>
          <a:xfrm>
            <a:off x="76200" y="76200"/>
            <a:ext cx="872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Java vs Python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E3416-C4C0-E8EE-504A-36E16032945D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2" descr="Java (programming language) - Wikipedia">
            <a:extLst>
              <a:ext uri="{FF2B5EF4-FFF2-40B4-BE49-F238E27FC236}">
                <a16:creationId xmlns:a16="http://schemas.microsoft.com/office/drawing/2014/main" id="{EE9E5CD6-3173-CF52-B262-0C6E01EE21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880212"/>
            <a:ext cx="104157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ython (programming language) - Wikipedia">
            <a:extLst>
              <a:ext uri="{FF2B5EF4-FFF2-40B4-BE49-F238E27FC236}">
                <a16:creationId xmlns:a16="http://schemas.microsoft.com/office/drawing/2014/main" id="{899181A5-0F31-744F-1A53-60519968C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411" y="880212"/>
            <a:ext cx="1738314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C86517-A8BB-BE85-412C-A2DAE60A6335}"/>
              </a:ext>
            </a:extLst>
          </p:cNvPr>
          <p:cNvSpPr txBox="1"/>
          <p:nvPr/>
        </p:nvSpPr>
        <p:spPr>
          <a:xfrm>
            <a:off x="2618294" y="13716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Good for developing large, commercial, distributable software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2B8233-29AD-B7A1-0DAA-180C2C49C4D5}"/>
              </a:ext>
            </a:extLst>
          </p:cNvPr>
          <p:cNvSpPr txBox="1"/>
          <p:nvPr/>
        </p:nvSpPr>
        <p:spPr>
          <a:xfrm>
            <a:off x="6328001" y="1362123"/>
            <a:ext cx="3848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Very flexible. Good for shorter jobs, data analysis, Web development,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93CC89-D514-9A47-E67D-CC3C4FA9377F}"/>
              </a:ext>
            </a:extLst>
          </p:cNvPr>
          <p:cNvSpPr txBox="1"/>
          <p:nvPr/>
        </p:nvSpPr>
        <p:spPr>
          <a:xfrm>
            <a:off x="6386028" y="3037448"/>
            <a:ext cx="2547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Slower than Java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B4C524-71E4-9DF6-8D7A-D2A30D524BCA}"/>
              </a:ext>
            </a:extLst>
          </p:cNvPr>
          <p:cNvSpPr txBox="1"/>
          <p:nvPr/>
        </p:nvSpPr>
        <p:spPr>
          <a:xfrm>
            <a:off x="2610273" y="2995409"/>
            <a:ext cx="2784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Faster than Python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95E9BA-E351-6F66-8DBD-6AD7C4F72433}"/>
              </a:ext>
            </a:extLst>
          </p:cNvPr>
          <p:cNvSpPr txBox="1"/>
          <p:nvPr/>
        </p:nvSpPr>
        <p:spPr>
          <a:xfrm>
            <a:off x="6369986" y="3806747"/>
            <a:ext cx="4862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Functional programming language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F7DDD9-926B-C6A7-82A0-4F840B41A68E}"/>
              </a:ext>
            </a:extLst>
          </p:cNvPr>
          <p:cNvSpPr txBox="1"/>
          <p:nvPr/>
        </p:nvSpPr>
        <p:spPr>
          <a:xfrm>
            <a:off x="2667000" y="3819536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OOP Language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D9C5B53-81E5-C8B2-9DA9-B45E0AD13D69}"/>
              </a:ext>
            </a:extLst>
          </p:cNvPr>
          <p:cNvSpPr txBox="1"/>
          <p:nvPr/>
        </p:nvSpPr>
        <p:spPr>
          <a:xfrm>
            <a:off x="2735127" y="4680306"/>
            <a:ext cx="2188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Verbose (sigh)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9F0AF0-F4C4-5474-EE41-56D9F123518A}"/>
              </a:ext>
            </a:extLst>
          </p:cNvPr>
          <p:cNvSpPr txBox="1"/>
          <p:nvPr/>
        </p:nvSpPr>
        <p:spPr>
          <a:xfrm>
            <a:off x="6477000" y="4674237"/>
            <a:ext cx="4671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(but requires whitespace)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E04E4-DD66-BE53-D356-4DB4B61BEF8C}"/>
              </a:ext>
            </a:extLst>
          </p:cNvPr>
          <p:cNvSpPr txBox="1"/>
          <p:nvPr/>
        </p:nvSpPr>
        <p:spPr>
          <a:xfrm>
            <a:off x="2679115" y="5587283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Static Typed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88EE31-FF10-2A53-8D7A-D0DA255B36EB}"/>
              </a:ext>
            </a:extLst>
          </p:cNvPr>
          <p:cNvSpPr txBox="1"/>
          <p:nvPr/>
        </p:nvSpPr>
        <p:spPr>
          <a:xfrm>
            <a:off x="6497436" y="5608346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Dynamic Typed</a:t>
            </a:r>
          </a:p>
        </p:txBody>
      </p:sp>
    </p:spTree>
    <p:extLst>
      <p:ext uri="{BB962C8B-B14F-4D97-AF65-F5344CB8AC3E}">
        <p14:creationId xmlns:p14="http://schemas.microsoft.com/office/powerpoint/2010/main" val="216170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891810-ADA0-E8DA-924E-29225246706C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26DD8-4C74-5DD2-94DC-E30AE610D234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916195-5A96-4952-3581-128770971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81087"/>
            <a:ext cx="6343650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65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26DD8-4C74-5DD2-94DC-E30AE610D234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EE7EEA-9D7E-B62B-89B8-7878D8CF6C9C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E6C81-D1B3-482C-55AA-05DCE195437A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B8EAD7-06F8-775C-346D-BC7E3A944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81087"/>
            <a:ext cx="6343650" cy="46958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79D3A0-E67F-5E0A-45B8-70A790CA427E}"/>
              </a:ext>
            </a:extLst>
          </p:cNvPr>
          <p:cNvSpPr txBox="1"/>
          <p:nvPr/>
        </p:nvSpPr>
        <p:spPr>
          <a:xfrm>
            <a:off x="6878464" y="11430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write </a:t>
            </a:r>
            <a:r>
              <a:rPr lang="en-US" sz="2400" b="1" dirty="0">
                <a:highlight>
                  <a:srgbClr val="FFFF00"/>
                </a:highlight>
              </a:rPr>
              <a:t>classes</a:t>
            </a:r>
            <a:r>
              <a:rPr lang="en-US" sz="2400" dirty="0"/>
              <a:t> that is a blueprint of something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6DE0A47-0CB1-E240-9CC1-887311F4073D}"/>
                  </a:ext>
                </a:extLst>
              </p14:cNvPr>
              <p14:cNvContentPartPr/>
              <p14:nvPr/>
            </p14:nvContentPartPr>
            <p14:xfrm>
              <a:off x="1090333" y="1337469"/>
              <a:ext cx="1042200" cy="76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6DE0A47-0CB1-E240-9CC1-887311F407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6314" y="1229469"/>
                <a:ext cx="1149877" cy="29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910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835482-46DF-FA58-A257-1E826CBF918B}"/>
              </a:ext>
            </a:extLst>
          </p:cNvPr>
          <p:cNvSpPr txBox="1"/>
          <p:nvPr/>
        </p:nvSpPr>
        <p:spPr>
          <a:xfrm>
            <a:off x="76200" y="126485"/>
            <a:ext cx="872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 Oriented Programming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1F5ABD-EB55-CF2F-D482-76A0FAA100D2}"/>
              </a:ext>
            </a:extLst>
          </p:cNvPr>
          <p:cNvSpPr txBox="1"/>
          <p:nvPr/>
        </p:nvSpPr>
        <p:spPr>
          <a:xfrm>
            <a:off x="3505200" y="609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3D7517-8993-D54E-3F9D-BC9317EDD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081087"/>
            <a:ext cx="6343650" cy="46958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AAB4C7-6E4C-A5C7-30CC-E95575748D02}"/>
              </a:ext>
            </a:extLst>
          </p:cNvPr>
          <p:cNvSpPr txBox="1"/>
          <p:nvPr/>
        </p:nvSpPr>
        <p:spPr>
          <a:xfrm>
            <a:off x="6878464" y="11430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write </a:t>
            </a:r>
            <a:r>
              <a:rPr lang="en-US" sz="2400" b="1" dirty="0">
                <a:highlight>
                  <a:srgbClr val="FFFF00"/>
                </a:highlight>
              </a:rPr>
              <a:t>classes</a:t>
            </a:r>
            <a:r>
              <a:rPr lang="en-US" sz="2400" dirty="0"/>
              <a:t> that is a blueprint of something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4CDF4C0-71FE-C83A-F6CB-8550E715B381}"/>
                  </a:ext>
                </a:extLst>
              </p14:cNvPr>
              <p14:cNvContentPartPr/>
              <p14:nvPr/>
            </p14:nvContentPartPr>
            <p14:xfrm>
              <a:off x="1090333" y="1337469"/>
              <a:ext cx="1042200" cy="76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4CDF4C0-71FE-C83A-F6CB-8550E715B3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6314" y="1229469"/>
                <a:ext cx="1149877" cy="29232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B429E8F-000C-05D3-DE96-B367D1289F24}"/>
              </a:ext>
            </a:extLst>
          </p:cNvPr>
          <p:cNvSpPr txBox="1"/>
          <p:nvPr/>
        </p:nvSpPr>
        <p:spPr>
          <a:xfrm>
            <a:off x="6743700" y="2598003"/>
            <a:ext cx="4114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Classes consist of two important things: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FF"/>
                </a:highlight>
              </a:rPr>
              <a:t>Instance Fields/Attributes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00FF00"/>
                </a:highlight>
              </a:rPr>
              <a:t>Methods/Behaviors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B6A57F7-6143-8797-1DF3-E976E4DE6DCA}"/>
                  </a:ext>
                </a:extLst>
              </p14:cNvPr>
              <p14:cNvContentPartPr/>
              <p14:nvPr/>
            </p14:nvContentPartPr>
            <p14:xfrm>
              <a:off x="1371549" y="2170260"/>
              <a:ext cx="2440800" cy="748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B6A57F7-6143-8797-1DF3-E976E4DE6DC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7549" y="2062260"/>
                <a:ext cx="25484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259C802-46B4-5A3E-099D-AE4E52D88648}"/>
                  </a:ext>
                </a:extLst>
              </p14:cNvPr>
              <p14:cNvContentPartPr/>
              <p14:nvPr/>
            </p14:nvContentPartPr>
            <p14:xfrm>
              <a:off x="1433469" y="2506140"/>
              <a:ext cx="2199960" cy="83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259C802-46B4-5A3E-099D-AE4E52D886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79469" y="2398140"/>
                <a:ext cx="23076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6B6316F-D633-1A8C-2506-261D008C3141}"/>
                  </a:ext>
                </a:extLst>
              </p14:cNvPr>
              <p14:cNvContentPartPr/>
              <p14:nvPr/>
            </p14:nvContentPartPr>
            <p14:xfrm>
              <a:off x="1369749" y="2137140"/>
              <a:ext cx="2753280" cy="7711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6B6316F-D633-1A8C-2506-261D008C31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15756" y="2029140"/>
                <a:ext cx="2860906" cy="9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D887D95-4A27-40A5-8CBA-E5E9ACFCDF46}"/>
                  </a:ext>
                </a:extLst>
              </p14:cNvPr>
              <p14:cNvContentPartPr/>
              <p14:nvPr/>
            </p14:nvContentPartPr>
            <p14:xfrm>
              <a:off x="885549" y="3337380"/>
              <a:ext cx="2562480" cy="59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D887D95-4A27-40A5-8CBA-E5E9ACFCDF4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1541" y="3230027"/>
                <a:ext cx="2670135" cy="2741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9AFD125-48EE-D3CF-D596-D5E2DF66132D}"/>
                  </a:ext>
                </a:extLst>
              </p14:cNvPr>
              <p14:cNvContentPartPr/>
              <p14:nvPr/>
            </p14:nvContentPartPr>
            <p14:xfrm>
              <a:off x="775389" y="4138740"/>
              <a:ext cx="2559240" cy="155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9AFD125-48EE-D3CF-D596-D5E2DF66132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1397" y="4030740"/>
                <a:ext cx="2666865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01EE3D8-F2DF-16F9-0F9C-B65C2B2AF2E2}"/>
                  </a:ext>
                </a:extLst>
              </p14:cNvPr>
              <p14:cNvContentPartPr/>
              <p14:nvPr/>
            </p14:nvContentPartPr>
            <p14:xfrm>
              <a:off x="734349" y="5044860"/>
              <a:ext cx="2841480" cy="83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01EE3D8-F2DF-16F9-0F9C-B65C2B2AF2E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0349" y="4936860"/>
                <a:ext cx="2949120" cy="2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127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4907</TotalTime>
  <Words>1564</Words>
  <Application>Microsoft Office PowerPoint</Application>
  <PresentationFormat>Widescreen</PresentationFormat>
  <Paragraphs>298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Aptos</vt:lpstr>
      <vt:lpstr>Arial</vt:lpstr>
      <vt:lpstr>Calibri</vt:lpstr>
      <vt:lpstr>Consolas</vt:lpstr>
      <vt:lpstr>Courier New</vt:lpstr>
      <vt:lpstr>Helvetica Neue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44</cp:revision>
  <dcterms:created xsi:type="dcterms:W3CDTF">2022-08-21T16:55:59Z</dcterms:created>
  <dcterms:modified xsi:type="dcterms:W3CDTF">2024-08-26T20:55:23Z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