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7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4.xml"/><Relationship Id="rId10" Type="http://schemas.openxmlformats.org/officeDocument/2006/relationships/customXml" Target="../ink/ink18.xml"/><Relationship Id="rId4" Type="http://schemas.openxmlformats.org/officeDocument/2006/relationships/image" Target="../media/image5.png"/><Relationship Id="rId9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0.xml"/><Relationship Id="rId10" Type="http://schemas.openxmlformats.org/officeDocument/2006/relationships/customXml" Target="../ink/ink24.xml"/><Relationship Id="rId4" Type="http://schemas.openxmlformats.org/officeDocument/2006/relationships/image" Target="../media/image5.png"/><Relationship Id="rId9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5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Sarah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Depends on how you are using the stack</a:t>
            </a:r>
          </a:p>
        </p:txBody>
      </p:sp>
    </p:spTree>
    <p:extLst>
      <p:ext uri="{BB962C8B-B14F-4D97-AF65-F5344CB8AC3E}">
        <p14:creationId xmlns:p14="http://schemas.microsoft.com/office/powerpoint/2010/main" val="141952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Sarah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012" y="4522867"/>
            <a:ext cx="3728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you know how big the stack needs to be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If you don’t know how big the stack needs to be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 Linked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75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to hold our stack elements  (Array/LinkedList)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that points the current top element of the stack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12628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10500"/>
              </p:ext>
            </p:extLst>
          </p:nvPr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749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B832F-022B-8C84-8F8E-E29773AC920F}"/>
              </a:ext>
            </a:extLst>
          </p:cNvPr>
          <p:cNvSpPr txBox="1"/>
          <p:nvPr/>
        </p:nvSpPr>
        <p:spPr>
          <a:xfrm>
            <a:off x="4154659" y="1472259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bottom of the stack will always be at index 0, and grows towards the higher indices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47CE2-BD66-3C84-66A7-2FF218E45AD8}"/>
              </a:ext>
            </a:extLst>
          </p:cNvPr>
          <p:cNvSpPr txBox="1"/>
          <p:nvPr/>
        </p:nvSpPr>
        <p:spPr>
          <a:xfrm>
            <a:off x="4131685" y="2882114"/>
            <a:ext cx="5774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stack is empty, the index of the bottom of the stack, and the index of the top of the stack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47807" y="3047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</a:t>
            </a:r>
            <a:r>
              <a:rPr lang="en-US">
                <a:latin typeface="Consolas" panose="020B0609020204030204" pitchFamily="49" charset="0"/>
              </a:rPr>
              <a:t>new String[8]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8EB07-AD44-25C7-8D68-71C561ADA360}"/>
              </a:ext>
            </a:extLst>
          </p:cNvPr>
          <p:cNvSpPr txBox="1"/>
          <p:nvPr/>
        </p:nvSpPr>
        <p:spPr>
          <a:xfrm>
            <a:off x="4126759" y="4326422"/>
            <a:ext cx="577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size of the stack will start at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25189" y="43418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92391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632617" y="1380179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21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30106"/>
              </p:ext>
            </p:extLst>
          </p:nvPr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5800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24431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17139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304800" y="685800"/>
            <a:ext cx="903965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CSCI 232- </a:t>
            </a:r>
            <a:r>
              <a:rPr lang="en-US" sz="2400" dirty="0"/>
              <a:t>Data Structures and Algorithms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Other Classes that may be of interest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CSCI 112 </a:t>
            </a:r>
            <a:r>
              <a:rPr lang="en-US" sz="2400" dirty="0"/>
              <a:t>– Programming with 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CSCI 204 </a:t>
            </a:r>
            <a:r>
              <a:rPr lang="en-US" sz="2400" dirty="0"/>
              <a:t>– Multimedia Development Methods (Game Design)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CSCI 215 </a:t>
            </a:r>
            <a:r>
              <a:rPr lang="en-US" sz="2400" dirty="0"/>
              <a:t>– Social and Ethical Issues in Computer Science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CS145</a:t>
            </a:r>
            <a:r>
              <a:rPr lang="en-US" sz="2400" dirty="0"/>
              <a:t> – Web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20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Fall 2023/Summer 2023 Registration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CEE0-860B-6219-BE5F-26EB70451F22}"/>
              </a:ext>
            </a:extLst>
          </p:cNvPr>
          <p:cNvSpPr txBox="1"/>
          <p:nvPr/>
        </p:nvSpPr>
        <p:spPr>
          <a:xfrm>
            <a:off x="581454" y="5650948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ever have any questions about which classes to take, your CS degree, or registration info, I am always available to help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5961"/>
              </p:ext>
            </p:extLst>
          </p:nvPr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place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newElement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0192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86774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AA223-0051-A21E-E7F6-E3DE3566919C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(“Sarah”)</a:t>
            </a:r>
          </a:p>
        </p:txBody>
      </p:sp>
    </p:spTree>
    <p:extLst>
      <p:ext uri="{BB962C8B-B14F-4D97-AF65-F5344CB8AC3E}">
        <p14:creationId xmlns:p14="http://schemas.microsoft.com/office/powerpoint/2010/main" val="163180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391F-2E86-5B95-1CA8-A8AB94B6AA4A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(“Sarah”)</a:t>
            </a:r>
          </a:p>
        </p:txBody>
      </p:sp>
    </p:spTree>
    <p:extLst>
      <p:ext uri="{BB962C8B-B14F-4D97-AF65-F5344CB8AC3E}">
        <p14:creationId xmlns:p14="http://schemas.microsoft.com/office/powerpoint/2010/main" val="35798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09599"/>
              </p:ext>
            </p:extLst>
          </p:nvPr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(“Sarah”)</a:t>
            </a:r>
          </a:p>
        </p:txBody>
      </p:sp>
    </p:spTree>
    <p:extLst>
      <p:ext uri="{BB962C8B-B14F-4D97-AF65-F5344CB8AC3E}">
        <p14:creationId xmlns:p14="http://schemas.microsoft.com/office/powerpoint/2010/main" val="316797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27238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9487-5723-A725-AC40-CC41A477E528}"/>
              </a:ext>
            </a:extLst>
          </p:cNvPr>
          <p:cNvSpPr txBox="1"/>
          <p:nvPr/>
        </p:nvSpPr>
        <p:spPr>
          <a:xfrm>
            <a:off x="4183878" y="3910528"/>
            <a:ext cx="427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pop method will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30133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 index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543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43885"/>
              </p:ext>
            </p:extLst>
          </p:nvPr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19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866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49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1752600" y="1905000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3 is Posted (Due April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363686" y="4950075"/>
            <a:ext cx="906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  <a:cs typeface="Courier New" panose="02070309020205020404" pitchFamily="49" charset="0"/>
              </a:rPr>
              <a:t>Note: This method does not return the element that was removed, however there may be times where the pop() method returns the element that got removed</a:t>
            </a:r>
          </a:p>
        </p:txBody>
      </p:sp>
    </p:spTree>
    <p:extLst>
      <p:ext uri="{BB962C8B-B14F-4D97-AF65-F5344CB8AC3E}">
        <p14:creationId xmlns:p14="http://schemas.microsoft.com/office/powerpoint/2010/main" val="49214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40878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not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data[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7175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711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returns a </a:t>
            </a:r>
            <a:r>
              <a:rPr lang="en-US" sz="2400" dirty="0" err="1"/>
              <a:t>boolean</a:t>
            </a:r>
            <a:r>
              <a:rPr lang="en-US" sz="2400" dirty="0"/>
              <a:t>: true if the stack is empty, false if the stack is not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865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</p:spTree>
    <p:extLst>
      <p:ext uri="{BB962C8B-B14F-4D97-AF65-F5344CB8AC3E}">
        <p14:creationId xmlns:p14="http://schemas.microsoft.com/office/powerpoint/2010/main" val="13537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06343"/>
              </p:ext>
            </p:extLst>
          </p:nvPr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Array</a:t>
            </a:r>
          </a:p>
        </p:txBody>
      </p:sp>
    </p:spTree>
    <p:extLst>
      <p:ext uri="{BB962C8B-B14F-4D97-AF65-F5344CB8AC3E}">
        <p14:creationId xmlns:p14="http://schemas.microsoft.com/office/powerpoint/2010/main" val="12759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9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Sarah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603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41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36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</p:spTree>
    <p:extLst>
      <p:ext uri="{BB962C8B-B14F-4D97-AF65-F5344CB8AC3E}">
        <p14:creationId xmlns:p14="http://schemas.microsoft.com/office/powerpoint/2010/main" val="12023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Sarah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</p:txBody>
      </p:sp>
    </p:spTree>
    <p:extLst>
      <p:ext uri="{BB962C8B-B14F-4D97-AF65-F5344CB8AC3E}">
        <p14:creationId xmlns:p14="http://schemas.microsoft.com/office/powerpoint/2010/main" val="42479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6144</TotalTime>
  <Words>3051</Words>
  <Application>Microsoft Office PowerPoint</Application>
  <PresentationFormat>Widescreen</PresentationFormat>
  <Paragraphs>1075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49</cp:revision>
  <dcterms:created xsi:type="dcterms:W3CDTF">2022-08-21T16:55:59Z</dcterms:created>
  <dcterms:modified xsi:type="dcterms:W3CDTF">2023-03-22T05:02:56Z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