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51" r:id="rId3"/>
    <p:sldId id="352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4" r:id="rId14"/>
    <p:sldId id="393" r:id="rId15"/>
    <p:sldId id="392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customXml" Target="../ink/ink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5410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LinkedList&lt;Hall&gt;();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113B07-FDDE-F707-2B85-5F199CD548E7}"/>
              </a:ext>
            </a:extLst>
          </p:cNvPr>
          <p:cNvSpPr txBox="1"/>
          <p:nvPr/>
        </p:nvSpPr>
        <p:spPr>
          <a:xfrm>
            <a:off x="3602495" y="1761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BC28-E8CA-32BB-2DF7-6B7968F2528D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C7A9C-8656-8AC3-C6E6-E844E22D08DC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6501E-9B34-1FCB-B668-B7AAA482ABA8}"/>
              </a:ext>
            </a:extLst>
          </p:cNvPr>
          <p:cNvSpPr txBox="1"/>
          <p:nvPr/>
        </p:nvSpPr>
        <p:spPr>
          <a:xfrm>
            <a:off x="4495800" y="4652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A85D2-4254-49BE-E7D2-AED8AF2DB8FC}"/>
              </a:ext>
            </a:extLst>
          </p:cNvPr>
          <p:cNvSpPr txBox="1"/>
          <p:nvPr/>
        </p:nvSpPr>
        <p:spPr>
          <a:xfrm>
            <a:off x="3136926" y="4922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6DAF78-97AA-B27C-D3DF-ACE6F5584529}"/>
              </a:ext>
            </a:extLst>
          </p:cNvPr>
          <p:cNvSpPr txBox="1"/>
          <p:nvPr/>
        </p:nvSpPr>
        <p:spPr>
          <a:xfrm>
            <a:off x="2459308" y="52255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554B8-C2E6-68F0-95C3-CDC991C1516B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43E48-6D1A-DC32-25C7-03A07C1DC6C3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32BF4-09D2-D339-084D-A532F1BAB650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125715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2690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55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0264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8E4EC-9F36-3A98-12D1-30E4D6EE088B}"/>
              </a:ext>
            </a:extLst>
          </p:cNvPr>
          <p:cNvSpPr txBox="1"/>
          <p:nvPr/>
        </p:nvSpPr>
        <p:spPr>
          <a:xfrm>
            <a:off x="214459" y="2209800"/>
            <a:ext cx="61772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82BA3-FD35-3CF4-D1D1-0AEB6BCFE13F}"/>
              </a:ext>
            </a:extLst>
          </p:cNvPr>
          <p:cNvSpPr txBox="1"/>
          <p:nvPr/>
        </p:nvSpPr>
        <p:spPr>
          <a:xfrm>
            <a:off x="5638800" y="28097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3B7E-E703-A045-A92E-BB2358C49340}"/>
              </a:ext>
            </a:extLst>
          </p:cNvPr>
          <p:cNvSpPr txBox="1"/>
          <p:nvPr/>
        </p:nvSpPr>
        <p:spPr>
          <a:xfrm>
            <a:off x="2057400" y="3179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EE00B-4124-BBC5-FB19-F9E6F92E02CF}"/>
              </a:ext>
            </a:extLst>
          </p:cNvPr>
          <p:cNvSpPr txBox="1"/>
          <p:nvPr/>
        </p:nvSpPr>
        <p:spPr>
          <a:xfrm>
            <a:off x="3962400" y="40640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E3CE7-8B48-0349-613B-AF5A7CEA6677}"/>
              </a:ext>
            </a:extLst>
          </p:cNvPr>
          <p:cNvSpPr txBox="1"/>
          <p:nvPr/>
        </p:nvSpPr>
        <p:spPr>
          <a:xfrm>
            <a:off x="5745362" y="4343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085C5-0883-DF6D-0710-F5854D5E6B3E}"/>
              </a:ext>
            </a:extLst>
          </p:cNvPr>
          <p:cNvSpPr txBox="1"/>
          <p:nvPr/>
        </p:nvSpPr>
        <p:spPr>
          <a:xfrm>
            <a:off x="2590800" y="4712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0599E-5AB5-1220-88B4-9CF6EC3ECA2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53852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2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00038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533400" y="1240381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396EE-E56B-CAC0-7EFB-9C996ECA7DF5}"/>
              </a:ext>
            </a:extLst>
          </p:cNvPr>
          <p:cNvSpPr txBox="1"/>
          <p:nvPr/>
        </p:nvSpPr>
        <p:spPr>
          <a:xfrm>
            <a:off x="304800" y="2873438"/>
            <a:ext cx="6532558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push(Hall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newHall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4BC49-155A-C9B8-A7D2-316F5F5785C0}"/>
              </a:ext>
            </a:extLst>
          </p:cNvPr>
          <p:cNvSpPr txBox="1"/>
          <p:nvPr/>
        </p:nvSpPr>
        <p:spPr>
          <a:xfrm>
            <a:off x="4123612" y="3485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1B234-CB4A-284C-81C4-8644243B9710}"/>
              </a:ext>
            </a:extLst>
          </p:cNvPr>
          <p:cNvSpPr txBox="1"/>
          <p:nvPr/>
        </p:nvSpPr>
        <p:spPr>
          <a:xfrm>
            <a:off x="914400" y="570926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5633D-6B66-1F2D-5A58-68C383600A29}"/>
              </a:ext>
            </a:extLst>
          </p:cNvPr>
          <p:cNvSpPr txBox="1"/>
          <p:nvPr/>
        </p:nvSpPr>
        <p:spPr>
          <a:xfrm>
            <a:off x="6705600" y="3810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107AC-C8BB-B955-4995-A80CA95E867D}"/>
              </a:ext>
            </a:extLst>
          </p:cNvPr>
          <p:cNvSpPr txBox="1"/>
          <p:nvPr/>
        </p:nvSpPr>
        <p:spPr>
          <a:xfrm>
            <a:off x="2667000" y="41453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829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1462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</p:spTree>
    <p:extLst>
      <p:ext uri="{BB962C8B-B14F-4D97-AF65-F5344CB8AC3E}">
        <p14:creationId xmlns:p14="http://schemas.microsoft.com/office/powerpoint/2010/main" val="711070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18007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CD10BE-9A98-7A6D-C772-B376657DC83C}"/>
              </a:ext>
            </a:extLst>
          </p:cNvPr>
          <p:cNvSpPr txBox="1"/>
          <p:nvPr/>
        </p:nvSpPr>
        <p:spPr>
          <a:xfrm>
            <a:off x="228600" y="4038600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8FB689-966B-96EB-33DF-1B67F662BD1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BBC83-1575-DD35-1304-B24483D8C763}"/>
              </a:ext>
            </a:extLst>
          </p:cNvPr>
          <p:cNvSpPr txBox="1"/>
          <p:nvPr/>
        </p:nvSpPr>
        <p:spPr>
          <a:xfrm>
            <a:off x="3086100" y="11974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4EAA4-337B-CD72-1438-B81D3A7CA7D3}"/>
              </a:ext>
            </a:extLst>
          </p:cNvPr>
          <p:cNvSpPr txBox="1"/>
          <p:nvPr/>
        </p:nvSpPr>
        <p:spPr>
          <a:xfrm>
            <a:off x="1863124" y="1477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3FA0B-7212-2A6A-FB54-19DDA6B08BDB}"/>
              </a:ext>
            </a:extLst>
          </p:cNvPr>
          <p:cNvSpPr txBox="1"/>
          <p:nvPr/>
        </p:nvSpPr>
        <p:spPr>
          <a:xfrm>
            <a:off x="5334000" y="2327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4AFDA-896B-35D1-9481-39E86A6A500E}"/>
              </a:ext>
            </a:extLst>
          </p:cNvPr>
          <p:cNvSpPr txBox="1"/>
          <p:nvPr/>
        </p:nvSpPr>
        <p:spPr>
          <a:xfrm>
            <a:off x="3409265" y="25595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DD53-4CB2-566A-1A8D-D8DA1D70C6DF}"/>
              </a:ext>
            </a:extLst>
          </p:cNvPr>
          <p:cNvSpPr txBox="1"/>
          <p:nvPr/>
        </p:nvSpPr>
        <p:spPr>
          <a:xfrm>
            <a:off x="2362200" y="2821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02E21-E428-04EC-676C-893969B3CAFC}"/>
              </a:ext>
            </a:extLst>
          </p:cNvPr>
          <p:cNvSpPr txBox="1"/>
          <p:nvPr/>
        </p:nvSpPr>
        <p:spPr>
          <a:xfrm>
            <a:off x="3276600" y="43297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B6577-8438-7AD9-E3C4-DFA9B0E9D9E7}"/>
              </a:ext>
            </a:extLst>
          </p:cNvPr>
          <p:cNvSpPr txBox="1"/>
          <p:nvPr/>
        </p:nvSpPr>
        <p:spPr>
          <a:xfrm>
            <a:off x="1863124" y="46279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811E1-CB40-3DC6-0B33-E2CE399086F1}"/>
              </a:ext>
            </a:extLst>
          </p:cNvPr>
          <p:cNvSpPr txBox="1"/>
          <p:nvPr/>
        </p:nvSpPr>
        <p:spPr>
          <a:xfrm>
            <a:off x="1447800" y="51496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70928-CF1D-2BE8-67AF-525CB9957F82}"/>
              </a:ext>
            </a:extLst>
          </p:cNvPr>
          <p:cNvSpPr txBox="1"/>
          <p:nvPr/>
        </p:nvSpPr>
        <p:spPr>
          <a:xfrm>
            <a:off x="4055596" y="5421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96026-B0A7-E515-A9BC-AA2D78E3CAE7}"/>
              </a:ext>
            </a:extLst>
          </p:cNvPr>
          <p:cNvSpPr txBox="1"/>
          <p:nvPr/>
        </p:nvSpPr>
        <p:spPr>
          <a:xfrm>
            <a:off x="6131918" y="5715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D7BB7-9104-80D7-5A40-F288CAA13866}"/>
              </a:ext>
            </a:extLst>
          </p:cNvPr>
          <p:cNvSpPr txBox="1"/>
          <p:nvPr/>
        </p:nvSpPr>
        <p:spPr>
          <a:xfrm>
            <a:off x="2533928" y="60010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3B366-F948-F5B5-0048-1A2D6D15004C}"/>
              </a:ext>
            </a:extLst>
          </p:cNvPr>
          <p:cNvSpPr txBox="1"/>
          <p:nvPr/>
        </p:nvSpPr>
        <p:spPr>
          <a:xfrm>
            <a:off x="815428" y="3334224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ECAD63-3F3F-6BFA-E1C3-173F092DADCA}"/>
              </a:ext>
            </a:extLst>
          </p:cNvPr>
          <p:cNvSpPr txBox="1"/>
          <p:nvPr/>
        </p:nvSpPr>
        <p:spPr>
          <a:xfrm>
            <a:off x="6409067" y="5979273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12991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07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28911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2D4070-CF30-31F7-0A58-4BECBA740298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8BF51-F918-4D98-8C1C-11E080499B47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084C1-8ACC-C7AC-14BE-C77169D4A1F4}"/>
              </a:ext>
            </a:extLst>
          </p:cNvPr>
          <p:cNvSpPr txBox="1"/>
          <p:nvPr/>
        </p:nvSpPr>
        <p:spPr>
          <a:xfrm>
            <a:off x="3130577" y="12931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62913-B7BC-7E5D-DB45-E0A7E41660E4}"/>
              </a:ext>
            </a:extLst>
          </p:cNvPr>
          <p:cNvSpPr txBox="1"/>
          <p:nvPr/>
        </p:nvSpPr>
        <p:spPr>
          <a:xfrm>
            <a:off x="4803815" y="18614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A4E67-2128-517F-1D21-362857BB13E9}"/>
              </a:ext>
            </a:extLst>
          </p:cNvPr>
          <p:cNvSpPr txBox="1"/>
          <p:nvPr/>
        </p:nvSpPr>
        <p:spPr>
          <a:xfrm>
            <a:off x="2286000" y="23627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53C8-D220-7755-31C7-F74086768D8D}"/>
              </a:ext>
            </a:extLst>
          </p:cNvPr>
          <p:cNvSpPr txBox="1"/>
          <p:nvPr/>
        </p:nvSpPr>
        <p:spPr>
          <a:xfrm>
            <a:off x="3200400" y="4800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2CAD3-FE3F-F0A3-E839-941981BDEE6D}"/>
              </a:ext>
            </a:extLst>
          </p:cNvPr>
          <p:cNvSpPr txBox="1"/>
          <p:nvPr/>
        </p:nvSpPr>
        <p:spPr>
          <a:xfrm>
            <a:off x="4080586" y="51470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48587-396E-0948-BDD8-3EA86FF83F29}"/>
              </a:ext>
            </a:extLst>
          </p:cNvPr>
          <p:cNvSpPr txBox="1"/>
          <p:nvPr/>
        </p:nvSpPr>
        <p:spPr>
          <a:xfrm>
            <a:off x="1447800" y="55813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4391-84D3-4470-8FA3-99E84D34E584}"/>
              </a:ext>
            </a:extLst>
          </p:cNvPr>
          <p:cNvSpPr txBox="1"/>
          <p:nvPr/>
        </p:nvSpPr>
        <p:spPr>
          <a:xfrm>
            <a:off x="2362200" y="5950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936DCA-BCAF-A0C9-3839-4A1403A3C017}"/>
              </a:ext>
            </a:extLst>
          </p:cNvPr>
          <p:cNvSpPr txBox="1"/>
          <p:nvPr/>
        </p:nvSpPr>
        <p:spPr>
          <a:xfrm>
            <a:off x="3846731" y="592635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F2205-803C-6502-31EE-A0DE84417328}"/>
              </a:ext>
            </a:extLst>
          </p:cNvPr>
          <p:cNvSpPr txBox="1"/>
          <p:nvPr/>
        </p:nvSpPr>
        <p:spPr>
          <a:xfrm>
            <a:off x="1828800" y="3200400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873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40743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917049" y="1828800"/>
            <a:ext cx="3869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3 is Due April 2</a:t>
            </a:r>
            <a:r>
              <a:rPr lang="en-US" sz="2400" baseline="30000" dirty="0"/>
              <a:t>nd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7C434-05CB-CDCB-2D3F-0007C0BE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57200"/>
            <a:ext cx="3937776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9010F-6CC2-146F-34A8-BB4A64FF49FB}"/>
              </a:ext>
            </a:extLst>
          </p:cNvPr>
          <p:cNvSpPr txBox="1"/>
          <p:nvPr/>
        </p:nvSpPr>
        <p:spPr>
          <a:xfrm>
            <a:off x="914400" y="2837634"/>
            <a:ext cx="695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of these for loops go through the stack and print out all N elements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O(n)  where n = # of elements in the stack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0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9630"/>
              </p:ext>
            </p:extLst>
          </p:nvPr>
        </p:nvGraphicFramePr>
        <p:xfrm>
          <a:off x="5486400" y="169295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7C0B41-E55B-6611-0BBA-D984CF1EB05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9D9E28-B00A-779E-AAF1-18959EE0DBFD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547086-33B9-76F3-7F05-481C09669D30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26DD51-13A5-FA42-0DAB-6D44C07B34BE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E049F-A81C-0AB6-A035-D3AA7DABA30F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E7537-A2CD-6943-752B-38FFD832EB12}"/>
              </a:ext>
            </a:extLst>
          </p:cNvPr>
          <p:cNvSpPr txBox="1"/>
          <p:nvPr/>
        </p:nvSpPr>
        <p:spPr>
          <a:xfrm>
            <a:off x="4572000" y="12931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BAB1A-2B37-A917-E3E1-AF050C1A0BD2}"/>
              </a:ext>
            </a:extLst>
          </p:cNvPr>
          <p:cNvSpPr txBox="1"/>
          <p:nvPr/>
        </p:nvSpPr>
        <p:spPr>
          <a:xfrm>
            <a:off x="3962400" y="1835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48E96-98CE-4351-20E5-C421F668E151}"/>
              </a:ext>
            </a:extLst>
          </p:cNvPr>
          <p:cNvSpPr txBox="1"/>
          <p:nvPr/>
        </p:nvSpPr>
        <p:spPr>
          <a:xfrm>
            <a:off x="6324600" y="49540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CF208-EDE5-F2F3-0353-E26D445F96B4}"/>
              </a:ext>
            </a:extLst>
          </p:cNvPr>
          <p:cNvSpPr txBox="1"/>
          <p:nvPr/>
        </p:nvSpPr>
        <p:spPr>
          <a:xfrm>
            <a:off x="4936488" y="52181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5515-3721-04BD-F1AC-0BDA286D45FD}"/>
              </a:ext>
            </a:extLst>
          </p:cNvPr>
          <p:cNvSpPr txBox="1"/>
          <p:nvPr/>
        </p:nvSpPr>
        <p:spPr>
          <a:xfrm>
            <a:off x="177912" y="2982911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6FBE3B-F042-452C-6C47-E813BA75E2EE}"/>
              </a:ext>
            </a:extLst>
          </p:cNvPr>
          <p:cNvSpPr txBox="1"/>
          <p:nvPr/>
        </p:nvSpPr>
        <p:spPr>
          <a:xfrm>
            <a:off x="915172" y="5832899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611B6-B89F-4C87-3E77-58C49AF81DA3}"/>
              </a:ext>
            </a:extLst>
          </p:cNvPr>
          <p:cNvSpPr txBox="1"/>
          <p:nvPr/>
        </p:nvSpPr>
        <p:spPr>
          <a:xfrm>
            <a:off x="8914703" y="5925232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13922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83198"/>
              </p:ext>
            </p:extLst>
          </p:nvPr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</p:spTree>
    <p:extLst>
      <p:ext uri="{BB962C8B-B14F-4D97-AF65-F5344CB8AC3E}">
        <p14:creationId xmlns:p14="http://schemas.microsoft.com/office/powerpoint/2010/main" val="3012171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752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A63AC-0109-17BE-B202-3C5A386644B0}"/>
              </a:ext>
            </a:extLst>
          </p:cNvPr>
          <p:cNvSpPr txBox="1"/>
          <p:nvPr/>
        </p:nvSpPr>
        <p:spPr>
          <a:xfrm>
            <a:off x="439744" y="4191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Takeaways</a:t>
            </a:r>
            <a:r>
              <a:rPr lang="en-US" sz="2400" dirty="0"/>
              <a:t>: Adding and removing elements from a stack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67377-1AAE-8A7A-909C-20B1BC9716A7}"/>
              </a:ext>
            </a:extLst>
          </p:cNvPr>
          <p:cNvSpPr txBox="1"/>
          <p:nvPr/>
        </p:nvSpPr>
        <p:spPr>
          <a:xfrm>
            <a:off x="3886200" y="472440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like algorithms that run in constant time!!)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D6997-4DC3-6B42-2063-41B88CF41AD4}"/>
              </a:ext>
            </a:extLst>
          </p:cNvPr>
          <p:cNvSpPr txBox="1"/>
          <p:nvPr/>
        </p:nvSpPr>
        <p:spPr>
          <a:xfrm>
            <a:off x="427659" y="5413748"/>
            <a:ext cx="891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Downside</a:t>
            </a:r>
            <a:r>
              <a:rPr lang="en-US" dirty="0"/>
              <a:t>: Stacks operate in a LIFO structure, which might not be ideal for some data</a:t>
            </a:r>
          </a:p>
        </p:txBody>
      </p:sp>
    </p:spTree>
    <p:extLst>
      <p:ext uri="{BB962C8B-B14F-4D97-AF65-F5344CB8AC3E}">
        <p14:creationId xmlns:p14="http://schemas.microsoft.com/office/powerpoint/2010/main" val="211071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9779"/>
              </p:ext>
            </p:extLst>
          </p:nvPr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CC098F-3805-7396-D2F8-961F0EB6077A}"/>
              </a:ext>
            </a:extLst>
          </p:cNvPr>
          <p:cNvSpPr txBox="1"/>
          <p:nvPr/>
        </p:nvSpPr>
        <p:spPr>
          <a:xfrm>
            <a:off x="533400" y="3976549"/>
            <a:ext cx="8549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an array, our stack size is limited by the size of the array</a:t>
            </a:r>
          </a:p>
          <a:p>
            <a:endParaRPr lang="en-US" sz="2400" dirty="0"/>
          </a:p>
          <a:p>
            <a:r>
              <a:rPr lang="en-US" sz="2400" dirty="0"/>
              <a:t>With a linked list, our stack can grow infinitely*</a:t>
            </a:r>
          </a:p>
        </p:txBody>
      </p:sp>
    </p:spTree>
    <p:extLst>
      <p:ext uri="{BB962C8B-B14F-4D97-AF65-F5344CB8AC3E}">
        <p14:creationId xmlns:p14="http://schemas.microsoft.com/office/powerpoint/2010/main" val="184721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A2E04A-CE9D-EDF9-F306-9F29F134E90D}"/>
              </a:ext>
            </a:extLst>
          </p:cNvPr>
          <p:cNvSpPr txBox="1"/>
          <p:nvPr/>
        </p:nvSpPr>
        <p:spPr>
          <a:xfrm>
            <a:off x="609600" y="4114800"/>
            <a:ext cx="6882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Arrays are more memory efficient (contiguous memory), but there might be a lot of unused space in an array (not ideal)</a:t>
            </a:r>
          </a:p>
        </p:txBody>
      </p:sp>
    </p:spTree>
    <p:extLst>
      <p:ext uri="{BB962C8B-B14F-4D97-AF65-F5344CB8AC3E}">
        <p14:creationId xmlns:p14="http://schemas.microsoft.com/office/powerpoint/2010/main" val="177327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1430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4981C8-C5A5-2D47-9F87-E61142FAD273}"/>
              </a:ext>
            </a:extLst>
          </p:cNvPr>
          <p:cNvSpPr txBox="1"/>
          <p:nvPr/>
        </p:nvSpPr>
        <p:spPr>
          <a:xfrm>
            <a:off x="2209800" y="4114800"/>
            <a:ext cx="5269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you know how big the stack needs to be?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A0DB7-8070-CDDA-DAFF-3499360C62DE}"/>
              </a:ext>
            </a:extLst>
          </p:cNvPr>
          <p:cNvSpPr txBox="1"/>
          <p:nvPr/>
        </p:nvSpPr>
        <p:spPr>
          <a:xfrm>
            <a:off x="3468117" y="4661505"/>
            <a:ext cx="252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Yes</a:t>
            </a:r>
            <a:r>
              <a:rPr lang="en-US" sz="2400" dirty="0">
                <a:sym typeface="Wingdings" panose="05000000000000000000" pitchFamily="2" charset="2"/>
              </a:rPr>
              <a:t> Array 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No  Linked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D70B0-4288-62CF-4467-C178EC0918B2}"/>
              </a:ext>
            </a:extLst>
          </p:cNvPr>
          <p:cNvSpPr txBox="1"/>
          <p:nvPr/>
        </p:nvSpPr>
        <p:spPr>
          <a:xfrm>
            <a:off x="152400" y="595909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Array,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0F93-CDF0-8C2E-8789-CD5FB587B371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40930" y="232914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77096" y="205322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7B6F1-9698-09ED-E54F-72FCF4282FE6}"/>
              </a:ext>
            </a:extLst>
          </p:cNvPr>
          <p:cNvSpPr txBox="1"/>
          <p:nvPr/>
        </p:nvSpPr>
        <p:spPr>
          <a:xfrm>
            <a:off x="4419600" y="2481540"/>
            <a:ext cx="55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know how big out stack needs to be ahead of time, then using a linked list will be a better choice than an array/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03392" y="1569824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39558" y="129391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33E1B57-CDFD-76ED-0CD9-827EA39925C7}"/>
              </a:ext>
            </a:extLst>
          </p:cNvPr>
          <p:cNvSpPr/>
          <p:nvPr/>
        </p:nvSpPr>
        <p:spPr>
          <a:xfrm>
            <a:off x="1447800" y="1415028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14:cNvPr>
              <p14:cNvContentPartPr/>
              <p14:nvPr/>
            </p14:nvContentPartPr>
            <p14:xfrm>
              <a:off x="2528394" y="1932979"/>
              <a:ext cx="133920" cy="279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1923967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14:cNvPr>
              <p14:cNvContentPartPr/>
              <p14:nvPr/>
            </p14:nvContentPartPr>
            <p14:xfrm>
              <a:off x="1820274" y="1906339"/>
              <a:ext cx="120960" cy="272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1897339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stack.add</a:t>
            </a:r>
            <a:r>
              <a:rPr lang="en-US" sz="2000" dirty="0">
                <a:latin typeface="Consolas" panose="020B0609020204030204" pitchFamily="49" charset="0"/>
              </a:rPr>
              <a:t>(“Jeff”)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add something to the stack, we add the element to the </a:t>
            </a:r>
            <a:r>
              <a:rPr lang="en-US" u="sng" dirty="0"/>
              <a:t>front</a:t>
            </a:r>
            <a:r>
              <a:rPr lang="en-US" dirty="0"/>
              <a:t>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stack.pop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remove an element from the stack (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/>
              <a:t>), we always remove the head node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8428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0DB91-7908-DAB3-922B-485AEFA21DB1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104644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A11E-C6DC-F9F3-3479-6AF02454E900}"/>
              </a:ext>
            </a:extLst>
          </p:cNvPr>
          <p:cNvSpPr txBox="1"/>
          <p:nvPr/>
        </p:nvSpPr>
        <p:spPr>
          <a:xfrm>
            <a:off x="3766931" y="3606901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E149B-824D-2D12-6857-B15DE8D677E5}"/>
              </a:ext>
            </a:extLst>
          </p:cNvPr>
          <p:cNvSpPr txBox="1"/>
          <p:nvPr/>
        </p:nvSpPr>
        <p:spPr>
          <a:xfrm>
            <a:off x="4310467" y="3947788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removeFront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size--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E817A-D2ED-BD9D-3F2A-3B89D0DB3017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37280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Runtime Analysis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ADEBC4B-0F9F-40BD-AA30-029A1E7F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21054"/>
              </p:ext>
            </p:extLst>
          </p:nvPr>
        </p:nvGraphicFramePr>
        <p:xfrm>
          <a:off x="5105400" y="1150888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BA3B55E-9A03-FB0F-21F8-79A76ED7FB4B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Hall[8];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71F59C-9DA6-283F-6B3C-5F7265AE6026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ACE36A-1130-BC8E-7337-F6FFA6605F3F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84023-5A7C-3073-A9A2-04A99CBA2C01}"/>
              </a:ext>
            </a:extLst>
          </p:cNvPr>
          <p:cNvSpPr txBox="1"/>
          <p:nvPr/>
        </p:nvSpPr>
        <p:spPr>
          <a:xfrm>
            <a:off x="239509" y="4375451"/>
            <a:ext cx="4490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LinkedList&lt;Hall&gt;();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7BA297-2CD0-B3E6-6D6C-E1D1FB8CEB39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2767</Words>
  <Application>Microsoft Office PowerPoint</Application>
  <PresentationFormat>Widescreen</PresentationFormat>
  <Paragraphs>658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52</cp:revision>
  <dcterms:created xsi:type="dcterms:W3CDTF">2022-08-21T16:55:59Z</dcterms:created>
  <dcterms:modified xsi:type="dcterms:W3CDTF">2023-03-24T18:16:05Z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