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24:56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11347 24575,'1'4'0,"1"1"0,0-1 0,-1-1 0,2 1 0,-1 0 0,0 0 0,1-1 0,0 1 0,-1-1 0,1 0 0,1 0 0,6 5 0,4 6 0,26 31 0,3-2 0,85 66 0,-104-94 0,1-1 0,0-2 0,1 0 0,33 9 0,2 2 0,399 142 0,-214-120 0,-95-21 0,15 8 0,524 80 0,120-41 0,-149-60 0,-431-13 0,-211 2 0,98 1 0,0-5 0,218-35 0,257-70 0,-357 68 0,-74 9 0,-1-8 0,-2-6 0,258-114 0,-369 136 0,-1-1 0,0-3 0,49-40 0,115-111 0,-132 110 0,-57 51 0,233-218 0,-217 196 0,-2-1 0,-2-1 0,-2-2 0,38-70 0,-26 24 0,44-132 0,14-105 0,-89 288 0,233-1146 0,-211 971 0,49-357 0,-46-10 0,-118-678 0,14 876 0,-33 7 0,-8-39 0,80 292 0,-100-401 0,-193-661 0,307 1114 0,2-1 0,-1-102 0,15-142 0,1 130 0,-2 134 0,1 0 0,2 0 0,3 1 0,2-1 0,3 2 0,1-1 0,3 2 0,2 0 0,2 1 0,2 1 0,37-59 0,34-29 0,33-55 0,-105 152 0,2 1 0,2 0 0,1 2 0,45-47 0,-54 63 0,-1-1 0,0-1 0,22-41 0,-26 41 0,1 0 0,1 0 0,1 2 0,25-27 0,50-43 0,65-57 0,-85 93 0,108-61 0,-150 98 0,18-12 0,1 2 0,2 2 0,0 3 0,2 1 0,66-16 0,-37 8 0,-16 5 0,-35 16 0,0 2 0,1 1 0,-1 2 0,1 1 0,33 3 0,65-4 0,-127 2 0,1 0 0,-1 0 0,0 0 0,0 0 0,1-1 0,-1 1 0,0 0 0,0-1 0,1 1 0,-1-1 0,0 1 0,0-1 0,0 1 0,0-1 0,0 0 0,0 0 0,0 1 0,0-1 0,0 0 0,0 0 0,0 0 0,0 0 0,0 0 0,-1 0 0,1 0 0,0-2 0,0 1 0,-1-1 0,0 1 0,0 0 0,0-1 0,0 1 0,0-1 0,0 1 0,-1 0 0,1-1 0,-1 1 0,1 0 0,-1 0 0,-1-3 0,-5-10 0,-1 1 0,0 0 0,-14-17 0,17 25 0,-79-93 0,55 68 0,-30-43 0,58 74 0,1 0 0,0 0 0,0-1 0,-1 1 0,1 0 0,0 0 0,0 0 0,0 0 0,-1-1 0,1 1 0,0 0 0,0 0 0,0 0 0,0-1 0,0 1 0,-1 0 0,1 0 0,0-1 0,0 1 0,0 0 0,0 0 0,0-1 0,0 1 0,0 0 0,0 0 0,0-1 0,0 1 0,0 0 0,0-1 0,0 1 0,0 0 0,0 0 0,0-1 0,0 1 0,0 0 0,1 0 0,-1-1 0,0 1 0,0 0 0,0 0 0,0 0 0,0-1 0,1 1 0,-1 0 0,0 0 0,1-1 0,14 4 0,20 14 0,-26-9 0,1 0 0,-1 0 0,0 1 0,-1 0 0,0 1 0,-1-1 0,1 2 0,6 14 0,2 7 0,17 52 0,-2-5 0,-22-61 0,-6-13 0,-1 1 0,1-1 0,-1 1 0,0 0 0,3 11 0,-5-16 0,0 1 0,0-1 0,0 1 0,0-1 0,0 1 0,0-1 0,0 1 0,-1-1 0,1 1 0,-1-1 0,1 1 0,-1-1 0,1 1 0,-1-1 0,0 0 0,0 0 0,0 1 0,0-1 0,0 0 0,0 0 0,0 0 0,0 0 0,0 0 0,0 0 0,0 0 0,-1 0 0,1 0 0,-3 0 0,-20 13 0,-1 0 0,2 2 0,0 0 0,0 2 0,2 0 0,0 2 0,2 0 0,0 1 0,-31 46 0,42-53 0,-1-1 0,1 0 0,-2 0 0,-16 16 0,98-104 0,-61 63 0,0 0 0,-1 0 0,15-25 0,2-3 0,-21 32 0,-1 0 0,0 0 0,-1 0 0,0 0 0,0-1 0,-1 0 0,0 0 0,0 0 0,-1 0 0,-1 0 0,1 0 0,-1-1 0,-1-15 0,-2-8 0,-2 1 0,-12-53 0,-3-18 0,17 75 0,-3-31 0,4 55 0,1 1 0,-1-1 0,0 1 0,0 0 0,0-1 0,0 1 0,-1 0 0,1 0 0,-1 0 0,0 0 0,0 0 0,-3-3 0,5 6 0,0 0 0,-1-1 0,1 1 0,-1 0 0,1 0 0,-1 0 0,1 0 0,-1 0 0,1 0 0,0 0 0,-1 1 0,1-1 0,-1 0 0,1 0 0,-1 0 0,1 0 0,0 0 0,-1 1 0,1-1 0,-1 0 0,1 0 0,0 1 0,-1-1 0,1 0 0,0 1 0,-1-1 0,1 0 0,0 1 0,0-1 0,-1 0 0,1 1 0,0-1 0,0 1 0,0-1 0,0 0 0,-1 1 0,1-1 0,0 1 0,0-1 0,0 1 0,0-1 0,0 1 0,0-1 0,0 0 0,0 2 0,-5 22 0,-2 48 0,4 1 0,6 75 0,-1-19 0,-2-62-1365,0-48-5461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24:56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11347 24575,'1'4'0,"1"1"0,0-1 0,-1-1 0,2 1 0,-1 0 0,0 0 0,1-1 0,0 1 0,-1-1 0,1 0 0,1 0 0,6 5 0,4 6 0,26 31 0,3-2 0,85 66 0,-104-94 0,1-1 0,0-2 0,1 0 0,33 9 0,2 2 0,399 142 0,-214-120 0,-95-21 0,15 8 0,524 80 0,120-41 0,-149-60 0,-431-13 0,-211 2 0,98 1 0,0-5 0,218-35 0,257-70 0,-357 68 0,-74 9 0,-1-8 0,-2-6 0,258-114 0,-369 136 0,-1-1 0,0-3 0,49-40 0,115-111 0,-132 110 0,-57 51 0,233-218 0,-217 196 0,-2-1 0,-2-1 0,-2-2 0,38-70 0,-26 24 0,44-132 0,14-105 0,-89 288 0,233-1146 0,-211 971 0,49-357 0,-46-10 0,-118-678 0,14 876 0,-33 7 0,-8-39 0,80 292 0,-100-401 0,-193-661 0,307 1114 0,2-1 0,-1-102 0,15-142 0,1 130 0,-2 134 0,1 0 0,2 0 0,3 1 0,2-1 0,3 2 0,1-1 0,3 2 0,2 0 0,2 1 0,2 1 0,37-59 0,34-29 0,33-55 0,-105 152 0,2 1 0,2 0 0,1 2 0,45-47 0,-54 63 0,-1-1 0,0-1 0,22-41 0,-26 41 0,1 0 0,1 0 0,1 2 0,25-27 0,50-43 0,65-57 0,-85 93 0,108-61 0,-150 98 0,18-12 0,1 2 0,2 2 0,0 3 0,2 1 0,66-16 0,-37 8 0,-16 5 0,-35 16 0,0 2 0,1 1 0,-1 2 0,1 1 0,33 3 0,65-4 0,-127 2 0,1 0 0,-1 0 0,0 0 0,0 0 0,1-1 0,-1 1 0,0 0 0,0-1 0,1 1 0,-1-1 0,0 1 0,0-1 0,0 1 0,0-1 0,0 0 0,0 0 0,0 1 0,0-1 0,0 0 0,0 0 0,0 0 0,0 0 0,0 0 0,-1 0 0,1 0 0,0-2 0,0 1 0,-1-1 0,0 1 0,0 0 0,0-1 0,0 1 0,0-1 0,0 1 0,-1 0 0,1-1 0,-1 1 0,1 0 0,-1 0 0,-1-3 0,-5-10 0,-1 1 0,0 0 0,-14-17 0,17 25 0,-79-93 0,55 68 0,-30-43 0,58 74 0,1 0 0,0 0 0,0-1 0,-1 1 0,1 0 0,0 0 0,0 0 0,0 0 0,-1-1 0,1 1 0,0 0 0,0 0 0,0 0 0,0-1 0,0 1 0,-1 0 0,1 0 0,0-1 0,0 1 0,0 0 0,0 0 0,0-1 0,0 1 0,0 0 0,0 0 0,0-1 0,0 1 0,0 0 0,0-1 0,0 1 0,0 0 0,0 0 0,0-1 0,0 1 0,0 0 0,1 0 0,-1-1 0,0 1 0,0 0 0,0 0 0,0 0 0,0-1 0,1 1 0,-1 0 0,0 0 0,1-1 0,14 4 0,20 14 0,-26-9 0,1 0 0,-1 0 0,0 1 0,-1 0 0,0 1 0,-1-1 0,1 2 0,6 14 0,2 7 0,17 52 0,-2-5 0,-22-61 0,-6-13 0,-1 1 0,1-1 0,-1 1 0,0 0 0,3 11 0,-5-16 0,0 1 0,0-1 0,0 1 0,0-1 0,0 1 0,0-1 0,0 1 0,-1-1 0,1 1 0,-1-1 0,1 1 0,-1-1 0,1 1 0,-1-1 0,0 0 0,0 0 0,0 1 0,0-1 0,0 0 0,0 0 0,0 0 0,0 0 0,0 0 0,0 0 0,0 0 0,-1 0 0,1 0 0,-3 0 0,-20 13 0,-1 0 0,2 2 0,0 0 0,0 2 0,2 0 0,0 2 0,2 0 0,0 1 0,-31 46 0,42-53 0,-1-1 0,1 0 0,-2 0 0,-16 16 0,98-104 0,-61 63 0,0 0 0,-1 0 0,15-25 0,2-3 0,-21 32 0,-1 0 0,0 0 0,-1 0 0,0 0 0,0-1 0,-1 0 0,0 0 0,0 0 0,-1 0 0,-1 0 0,1 0 0,-1-1 0,-1-15 0,-2-8 0,-2 1 0,-12-53 0,-3-18 0,17 75 0,-3-31 0,4 55 0,1 1 0,-1-1 0,0 1 0,0 0 0,0-1 0,0 1 0,-1 0 0,1 0 0,-1 0 0,0 0 0,0 0 0,-3-3 0,5 6 0,0 0 0,-1-1 0,1 1 0,-1 0 0,1 0 0,-1 0 0,1 0 0,-1 0 0,1 0 0,0 0 0,-1 1 0,1-1 0,-1 0 0,1 0 0,-1 0 0,1 0 0,0 0 0,-1 1 0,1-1 0,-1 0 0,1 0 0,0 1 0,-1-1 0,1 0 0,0 1 0,-1-1 0,1 0 0,0 1 0,0-1 0,-1 0 0,1 1 0,0-1 0,0 1 0,0-1 0,0 0 0,-1 1 0,1-1 0,0 1 0,0-1 0,0 1 0,0-1 0,0 1 0,0-1 0,0 0 0,0 2 0,-5 22 0,-2 48 0,4 1 0,6 75 0,-1-19 0,-2-62-1365,0-48-5461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24:56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11347 24575,'1'4'0,"1"1"0,0-1 0,-1-1 0,2 1 0,-1 0 0,0 0 0,1-1 0,0 1 0,-1-1 0,1 0 0,1 0 0,6 5 0,4 6 0,26 31 0,3-2 0,85 66 0,-104-94 0,1-1 0,0-2 0,1 0 0,33 9 0,2 2 0,399 142 0,-214-120 0,-95-21 0,15 8 0,524 80 0,120-41 0,-149-60 0,-431-13 0,-211 2 0,98 1 0,0-5 0,218-35 0,257-70 0,-357 68 0,-74 9 0,-1-8 0,-2-6 0,258-114 0,-369 136 0,-1-1 0,0-3 0,49-40 0,115-111 0,-132 110 0,-57 51 0,233-218 0,-217 196 0,-2-1 0,-2-1 0,-2-2 0,38-70 0,-26 24 0,44-132 0,14-105 0,-89 288 0,233-1146 0,-211 971 0,49-357 0,-46-10 0,-118-678 0,14 876 0,-33 7 0,-8-39 0,80 292 0,-100-401 0,-193-661 0,307 1114 0,2-1 0,-1-102 0,15-142 0,1 130 0,-2 134 0,1 0 0,2 0 0,3 1 0,2-1 0,3 2 0,1-1 0,3 2 0,2 0 0,2 1 0,2 1 0,37-59 0,34-29 0,33-55 0,-105 152 0,2 1 0,2 0 0,1 2 0,45-47 0,-54 63 0,-1-1 0,0-1 0,22-41 0,-26 41 0,1 0 0,1 0 0,1 2 0,25-27 0,50-43 0,65-57 0,-85 93 0,108-61 0,-150 98 0,18-12 0,1 2 0,2 2 0,0 3 0,2 1 0,66-16 0,-37 8 0,-16 5 0,-35 16 0,0 2 0,1 1 0,-1 2 0,1 1 0,33 3 0,65-4 0,-127 2 0,1 0 0,-1 0 0,0 0 0,0 0 0,1-1 0,-1 1 0,0 0 0,0-1 0,1 1 0,-1-1 0,0 1 0,0-1 0,0 1 0,0-1 0,0 0 0,0 0 0,0 1 0,0-1 0,0 0 0,0 0 0,0 0 0,0 0 0,0 0 0,-1 0 0,1 0 0,0-2 0,0 1 0,-1-1 0,0 1 0,0 0 0,0-1 0,0 1 0,0-1 0,0 1 0,-1 0 0,1-1 0,-1 1 0,1 0 0,-1 0 0,-1-3 0,-5-10 0,-1 1 0,0 0 0,-14-17 0,17 25 0,-79-93 0,55 68 0,-30-43 0,58 74 0,1 0 0,0 0 0,0-1 0,-1 1 0,1 0 0,0 0 0,0 0 0,0 0 0,-1-1 0,1 1 0,0 0 0,0 0 0,0 0 0,0-1 0,0 1 0,-1 0 0,1 0 0,0-1 0,0 1 0,0 0 0,0 0 0,0-1 0,0 1 0,0 0 0,0 0 0,0-1 0,0 1 0,0 0 0,0-1 0,0 1 0,0 0 0,0 0 0,0-1 0,0 1 0,0 0 0,1 0 0,-1-1 0,0 1 0,0 0 0,0 0 0,0 0 0,0-1 0,1 1 0,-1 0 0,0 0 0,1-1 0,14 4 0,20 14 0,-26-9 0,1 0 0,-1 0 0,0 1 0,-1 0 0,0 1 0,-1-1 0,1 2 0,6 14 0,2 7 0,17 52 0,-2-5 0,-22-61 0,-6-13 0,-1 1 0,1-1 0,-1 1 0,0 0 0,3 11 0,-5-16 0,0 1 0,0-1 0,0 1 0,0-1 0,0 1 0,0-1 0,0 1 0,-1-1 0,1 1 0,-1-1 0,1 1 0,-1-1 0,1 1 0,-1-1 0,0 0 0,0 0 0,0 1 0,0-1 0,0 0 0,0 0 0,0 0 0,0 0 0,0 0 0,0 0 0,0 0 0,-1 0 0,1 0 0,-3 0 0,-20 13 0,-1 0 0,2 2 0,0 0 0,0 2 0,2 0 0,0 2 0,2 0 0,0 1 0,-31 46 0,42-53 0,-1-1 0,1 0 0,-2 0 0,-16 16 0,98-104 0,-61 63 0,0 0 0,-1 0 0,15-25 0,2-3 0,-21 32 0,-1 0 0,0 0 0,-1 0 0,0 0 0,0-1 0,-1 0 0,0 0 0,0 0 0,-1 0 0,-1 0 0,1 0 0,-1-1 0,-1-15 0,-2-8 0,-2 1 0,-12-53 0,-3-18 0,17 75 0,-3-31 0,4 55 0,1 1 0,-1-1 0,0 1 0,0 0 0,0-1 0,0 1 0,-1 0 0,1 0 0,-1 0 0,0 0 0,0 0 0,-3-3 0,5 6 0,0 0 0,-1-1 0,1 1 0,-1 0 0,1 0 0,-1 0 0,1 0 0,-1 0 0,1 0 0,0 0 0,-1 1 0,1-1 0,-1 0 0,1 0 0,-1 0 0,1 0 0,0 0 0,-1 1 0,1-1 0,-1 0 0,1 0 0,0 1 0,-1-1 0,1 0 0,0 1 0,-1-1 0,1 0 0,0 1 0,0-1 0,-1 0 0,1 1 0,0-1 0,0 1 0,0-1 0,0 0 0,-1 1 0,1-1 0,0 1 0,0-1 0,0 1 0,0-1 0,0 1 0,0-1 0,0 0 0,0 2 0,-5 22 0,-2 48 0,4 1 0,6 75 0,-1-19 0,-2-62-1365,0-48-5461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24:56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11347 24575,'1'4'0,"1"1"0,0-1 0,-1-1 0,2 1 0,-1 0 0,0 0 0,1-1 0,0 1 0,-1-1 0,1 0 0,1 0 0,6 5 0,4 6 0,26 31 0,3-2 0,85 66 0,-104-94 0,1-1 0,0-2 0,1 0 0,33 9 0,2 2 0,399 142 0,-214-120 0,-95-21 0,15 8 0,524 80 0,120-41 0,-149-60 0,-431-13 0,-211 2 0,98 1 0,0-5 0,218-35 0,257-70 0,-357 68 0,-74 9 0,-1-8 0,-2-6 0,258-114 0,-369 136 0,-1-1 0,0-3 0,49-40 0,115-111 0,-132 110 0,-57 51 0,233-218 0,-217 196 0,-2-1 0,-2-1 0,-2-2 0,38-70 0,-26 24 0,44-132 0,14-105 0,-89 288 0,233-1146 0,-211 971 0,49-357 0,-46-10 0,-118-678 0,14 876 0,-33 7 0,-8-39 0,80 292 0,-100-401 0,-193-661 0,307 1114 0,2-1 0,-1-102 0,15-142 0,1 130 0,-2 134 0,1 0 0,2 0 0,3 1 0,2-1 0,3 2 0,1-1 0,3 2 0,2 0 0,2 1 0,2 1 0,37-59 0,34-29 0,33-55 0,-105 152 0,2 1 0,2 0 0,1 2 0,45-47 0,-54 63 0,-1-1 0,0-1 0,22-41 0,-26 41 0,1 0 0,1 0 0,1 2 0,25-27 0,50-43 0,65-57 0,-85 93 0,108-61 0,-150 98 0,18-12 0,1 2 0,2 2 0,0 3 0,2 1 0,66-16 0,-37 8 0,-16 5 0,-35 16 0,0 2 0,1 1 0,-1 2 0,1 1 0,33 3 0,65-4 0,-127 2 0,1 0 0,-1 0 0,0 0 0,0 0 0,1-1 0,-1 1 0,0 0 0,0-1 0,1 1 0,-1-1 0,0 1 0,0-1 0,0 1 0,0-1 0,0 0 0,0 0 0,0 1 0,0-1 0,0 0 0,0 0 0,0 0 0,0 0 0,0 0 0,-1 0 0,1 0 0,0-2 0,0 1 0,-1-1 0,0 1 0,0 0 0,0-1 0,0 1 0,0-1 0,0 1 0,-1 0 0,1-1 0,-1 1 0,1 0 0,-1 0 0,-1-3 0,-5-10 0,-1 1 0,0 0 0,-14-17 0,17 25 0,-79-93 0,55 68 0,-30-43 0,58 74 0,1 0 0,0 0 0,0-1 0,-1 1 0,1 0 0,0 0 0,0 0 0,0 0 0,-1-1 0,1 1 0,0 0 0,0 0 0,0 0 0,0-1 0,0 1 0,-1 0 0,1 0 0,0-1 0,0 1 0,0 0 0,0 0 0,0-1 0,0 1 0,0 0 0,0 0 0,0-1 0,0 1 0,0 0 0,0-1 0,0 1 0,0 0 0,0 0 0,0-1 0,0 1 0,0 0 0,1 0 0,-1-1 0,0 1 0,0 0 0,0 0 0,0 0 0,0-1 0,1 1 0,-1 0 0,0 0 0,1-1 0,14 4 0,20 14 0,-26-9 0,1 0 0,-1 0 0,0 1 0,-1 0 0,0 1 0,-1-1 0,1 2 0,6 14 0,2 7 0,17 52 0,-2-5 0,-22-61 0,-6-13 0,-1 1 0,1-1 0,-1 1 0,0 0 0,3 11 0,-5-16 0,0 1 0,0-1 0,0 1 0,0-1 0,0 1 0,0-1 0,0 1 0,-1-1 0,1 1 0,-1-1 0,1 1 0,-1-1 0,1 1 0,-1-1 0,0 0 0,0 0 0,0 1 0,0-1 0,0 0 0,0 0 0,0 0 0,0 0 0,0 0 0,0 0 0,0 0 0,-1 0 0,1 0 0,-3 0 0,-20 13 0,-1 0 0,2 2 0,0 0 0,0 2 0,2 0 0,0 2 0,2 0 0,0 1 0,-31 46 0,42-53 0,-1-1 0,1 0 0,-2 0 0,-16 16 0,98-104 0,-61 63 0,0 0 0,-1 0 0,15-25 0,2-3 0,-21 32 0,-1 0 0,0 0 0,-1 0 0,0 0 0,0-1 0,-1 0 0,0 0 0,0 0 0,-1 0 0,-1 0 0,1 0 0,-1-1 0,-1-15 0,-2-8 0,-2 1 0,-12-53 0,-3-18 0,17 75 0,-3-31 0,4 55 0,1 1 0,-1-1 0,0 1 0,0 0 0,0-1 0,0 1 0,-1 0 0,1 0 0,-1 0 0,0 0 0,0 0 0,-3-3 0,5 6 0,0 0 0,-1-1 0,1 1 0,-1 0 0,1 0 0,-1 0 0,1 0 0,-1 0 0,1 0 0,0 0 0,-1 1 0,1-1 0,-1 0 0,1 0 0,-1 0 0,1 0 0,0 0 0,-1 1 0,1-1 0,-1 0 0,1 0 0,0 1 0,-1-1 0,1 0 0,0 1 0,-1-1 0,1 0 0,0 1 0,0-1 0,-1 0 0,1 1 0,0-1 0,0 1 0,0-1 0,0 0 0,-1 1 0,1-1 0,0 1 0,0-1 0,0 1 0,0-1 0,0 1 0,0-1 0,0 0 0,0 2 0,-5 22 0,-2 48 0,4 1 0,6 75 0,-1-19 0,-2-62-1365,0-48-5461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3.xml"/><Relationship Id="rId10" Type="http://schemas.openxmlformats.org/officeDocument/2006/relationships/customXml" Target="../ink/ink17.xml"/><Relationship Id="rId4" Type="http://schemas.openxmlformats.org/officeDocument/2006/relationships/image" Target="../media/image13.png"/><Relationship Id="rId9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9.xml"/><Relationship Id="rId10" Type="http://schemas.openxmlformats.org/officeDocument/2006/relationships/customXml" Target="../ink/ink23.xml"/><Relationship Id="rId4" Type="http://schemas.openxmlformats.org/officeDocument/2006/relationships/image" Target="../media/image13.png"/><Relationship Id="rId9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9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5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9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O(???)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D51B1-DF92-1674-E389-3D1968A3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60955"/>
            <a:ext cx="4812275" cy="164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9BE80-DF9D-182C-F25D-CCD0F4C9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711440"/>
            <a:ext cx="5983102" cy="4534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14:cNvPr>
              <p14:cNvContentPartPr/>
              <p14:nvPr/>
            </p14:nvContentPartPr>
            <p14:xfrm>
              <a:off x="2505986" y="1678693"/>
              <a:ext cx="3288960" cy="4380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986" y="1660693"/>
                <a:ext cx="3324600" cy="4416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5DC110-44C9-1F52-E192-E242F8801191}"/>
              </a:ext>
            </a:extLst>
          </p:cNvPr>
          <p:cNvSpPr txBox="1"/>
          <p:nvPr/>
        </p:nvSpPr>
        <p:spPr>
          <a:xfrm>
            <a:off x="8152553" y="324550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EC746-9D9A-C720-259E-09FE3C6FACC5}"/>
              </a:ext>
            </a:extLst>
          </p:cNvPr>
          <p:cNvSpPr txBox="1"/>
          <p:nvPr/>
        </p:nvSpPr>
        <p:spPr>
          <a:xfrm>
            <a:off x="8382000" y="491443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026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O(???)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D51B1-DF92-1674-E389-3D1968A3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60955"/>
            <a:ext cx="4812275" cy="164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9BE80-DF9D-182C-F25D-CCD0F4C9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711440"/>
            <a:ext cx="5983102" cy="4534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14:cNvPr>
              <p14:cNvContentPartPr/>
              <p14:nvPr/>
            </p14:nvContentPartPr>
            <p14:xfrm>
              <a:off x="2505986" y="1678693"/>
              <a:ext cx="3288960" cy="4380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986" y="1660693"/>
                <a:ext cx="3324600" cy="4416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8EC746-9D9A-C720-259E-09FE3C6FACC5}"/>
              </a:ext>
            </a:extLst>
          </p:cNvPr>
          <p:cNvSpPr txBox="1"/>
          <p:nvPr/>
        </p:nvSpPr>
        <p:spPr>
          <a:xfrm>
            <a:off x="6858000" y="5639531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running time of get(): </a:t>
            </a:r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58689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684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B26DE-D5BE-1C3E-8FFA-668DA15745F3}"/>
              </a:ext>
            </a:extLst>
          </p:cNvPr>
          <p:cNvSpPr txBox="1"/>
          <p:nvPr/>
        </p:nvSpPr>
        <p:spPr>
          <a:xfrm>
            <a:off x="1295400" y="4011980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O(n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34665-D263-30E4-9FCD-4A9D9A2ABC6C}"/>
              </a:ext>
            </a:extLst>
          </p:cNvPr>
          <p:cNvSpPr txBox="1"/>
          <p:nvPr/>
        </p:nvSpPr>
        <p:spPr>
          <a:xfrm>
            <a:off x="463440" y="4859546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02292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152400" y="312269"/>
            <a:ext cx="562791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3110050" y="5139870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B26DE-D5BE-1C3E-8FFA-668DA15745F3}"/>
              </a:ext>
            </a:extLst>
          </p:cNvPr>
          <p:cNvSpPr txBox="1"/>
          <p:nvPr/>
        </p:nvSpPr>
        <p:spPr>
          <a:xfrm>
            <a:off x="3948250" y="560890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5F9DC-8CF3-DC34-D42F-CC69C630AF2D}"/>
              </a:ext>
            </a:extLst>
          </p:cNvPr>
          <p:cNvSpPr txBox="1"/>
          <p:nvPr/>
        </p:nvSpPr>
        <p:spPr>
          <a:xfrm>
            <a:off x="149679" y="-570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366E1-1FF6-A6B9-8D12-BE8AF2897401}"/>
              </a:ext>
            </a:extLst>
          </p:cNvPr>
          <p:cNvSpPr txBox="1"/>
          <p:nvPr/>
        </p:nvSpPr>
        <p:spPr>
          <a:xfrm>
            <a:off x="990600" y="3173595"/>
            <a:ext cx="759960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1A6A6-A50B-093A-F9D4-1ACDBDE1C44B}"/>
              </a:ext>
            </a:extLst>
          </p:cNvPr>
          <p:cNvSpPr txBox="1"/>
          <p:nvPr/>
        </p:nvSpPr>
        <p:spPr>
          <a:xfrm>
            <a:off x="6749767" y="3179591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506C7-382F-DEA6-5E7A-A6C50F2ADFBB}"/>
              </a:ext>
            </a:extLst>
          </p:cNvPr>
          <p:cNvSpPr txBox="1"/>
          <p:nvPr/>
        </p:nvSpPr>
        <p:spPr>
          <a:xfrm>
            <a:off x="6794927" y="3618691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026" name="Picture 2" descr="The Cooler Daniel | Know Your Meme">
            <a:extLst>
              <a:ext uri="{FF2B5EF4-FFF2-40B4-BE49-F238E27FC236}">
                <a16:creationId xmlns:a16="http://schemas.microsoft.com/office/drawing/2014/main" id="{DD82E693-B9FB-69FE-FDE3-161667C4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9684"/>
            <a:ext cx="4228933" cy="23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F5219E-BE5F-0EA1-0F54-839C897EAD25}"/>
              </a:ext>
            </a:extLst>
          </p:cNvPr>
          <p:cNvSpPr txBox="1"/>
          <p:nvPr/>
        </p:nvSpPr>
        <p:spPr>
          <a:xfrm>
            <a:off x="990600" y="2780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Way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51A89-FA48-A0D0-9896-891A7A855A90}"/>
              </a:ext>
            </a:extLst>
          </p:cNvPr>
          <p:cNvSpPr txBox="1"/>
          <p:nvPr/>
        </p:nvSpPr>
        <p:spPr>
          <a:xfrm>
            <a:off x="1200153" y="-5037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112625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" name="Table 30">
            <a:extLst>
              <a:ext uri="{FF2B5EF4-FFF2-40B4-BE49-F238E27FC236}">
                <a16:creationId xmlns:a16="http://schemas.microsoft.com/office/drawing/2014/main" id="{C0580324-E518-CAA3-F628-56FA3925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8"/>
              </p:ext>
            </p:extLst>
          </p:nvPr>
        </p:nvGraphicFramePr>
        <p:xfrm>
          <a:off x="2590800" y="990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5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2" name="Table 30">
            <a:extLst>
              <a:ext uri="{FF2B5EF4-FFF2-40B4-BE49-F238E27FC236}">
                <a16:creationId xmlns:a16="http://schemas.microsoft.com/office/drawing/2014/main" id="{C0580324-E518-CAA3-F628-56FA3925C268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990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BC350-B0C0-06E2-CBB9-8194196B407F}"/>
              </a:ext>
            </a:extLst>
          </p:cNvPr>
          <p:cNvSpPr txBox="1"/>
          <p:nvPr/>
        </p:nvSpPr>
        <p:spPr>
          <a:xfrm>
            <a:off x="4157637" y="269924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Runtime Analysis</a:t>
            </a:r>
          </a:p>
        </p:txBody>
      </p:sp>
    </p:spTree>
    <p:extLst>
      <p:ext uri="{BB962C8B-B14F-4D97-AF65-F5344CB8AC3E}">
        <p14:creationId xmlns:p14="http://schemas.microsoft.com/office/powerpoint/2010/main" val="226543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4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(tomorrow)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457200" y="19050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due tomorrow @ 11:59 PM</a:t>
            </a:r>
          </a:p>
          <a:p>
            <a:endParaRPr lang="en-US" sz="2400" dirty="0"/>
          </a:p>
          <a:p>
            <a:r>
              <a:rPr lang="en-US" sz="2400" dirty="0"/>
              <a:t>Program 3 due Sunday 4/2 </a:t>
            </a:r>
          </a:p>
          <a:p>
            <a:endParaRPr lang="en-US" sz="2400" dirty="0"/>
          </a:p>
          <a:p>
            <a:r>
              <a:rPr lang="en-US" sz="2400" dirty="0"/>
              <a:t>Friday’s lecture will likely be a help session for Program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0A0DF-DAD7-39CC-5D43-AD30842D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43" y="685800"/>
            <a:ext cx="4574921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0586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613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893"/>
                <a:ext cx="3218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34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2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36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8734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991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04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3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(“Sarah”);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r>
              <a:rPr lang="en-US" sz="2400" dirty="0" err="1"/>
              <a:t>queue.peek</a:t>
            </a:r>
            <a:r>
              <a:rPr lang="en-US" sz="2400" dirty="0"/>
              <a:t>()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 “Sarah”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197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7425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9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10884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the end of the linked list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the beginning of the linked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369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Sarah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79745-2971-F06D-5A6C-6DFDDC93F6E8}"/>
              </a:ext>
            </a:extLst>
          </p:cNvPr>
          <p:cNvSpPr txBox="1"/>
          <p:nvPr/>
        </p:nvSpPr>
        <p:spPr>
          <a:xfrm>
            <a:off x="533400" y="3421755"/>
            <a:ext cx="83295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we use our queue, we need to keep track of a few things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size</a:t>
            </a:r>
            <a:r>
              <a:rPr lang="en-US" sz="2400" dirty="0"/>
              <a:t> of the queue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front</a:t>
            </a:r>
            <a:r>
              <a:rPr lang="en-US" sz="2400" dirty="0"/>
              <a:t> of the queue 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rear</a:t>
            </a:r>
            <a:r>
              <a:rPr lang="en-US" sz="2400" dirty="0"/>
              <a:t> of the queue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7EE46-6FD0-4907-C444-6329DC3E1208}"/>
              </a:ext>
            </a:extLst>
          </p:cNvPr>
          <p:cNvSpPr txBox="1"/>
          <p:nvPr/>
        </p:nvSpPr>
        <p:spPr>
          <a:xfrm>
            <a:off x="381000" y="609600"/>
            <a:ext cx="7848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D111-B94C-15ED-108B-A4215694063A}"/>
              </a:ext>
            </a:extLst>
          </p:cNvPr>
          <p:cNvSpPr txBox="1"/>
          <p:nvPr/>
        </p:nvSpPr>
        <p:spPr>
          <a:xfrm>
            <a:off x="7543800" y="1323975"/>
            <a:ext cx="3886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 </a:t>
            </a:r>
            <a:r>
              <a:rPr lang="en-US" sz="2800" dirty="0"/>
              <a:t>is called on a stack with one element, our program might crash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079D07-128B-F9EF-462C-7E457FD2AC65}"/>
              </a:ext>
            </a:extLst>
          </p:cNvPr>
          <p:cNvCxnSpPr/>
          <p:nvPr/>
        </p:nvCxnSpPr>
        <p:spPr>
          <a:xfrm>
            <a:off x="5791200" y="3886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5758A1-AD57-61A8-DBB7-C063798A5964}"/>
              </a:ext>
            </a:extLst>
          </p:cNvPr>
          <p:cNvSpPr txBox="1"/>
          <p:nvPr/>
        </p:nvSpPr>
        <p:spPr>
          <a:xfrm>
            <a:off x="6248400" y="372630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has no data!!</a:t>
            </a:r>
          </a:p>
        </p:txBody>
      </p:sp>
    </p:spTree>
    <p:extLst>
      <p:ext uri="{BB962C8B-B14F-4D97-AF65-F5344CB8AC3E}">
        <p14:creationId xmlns:p14="http://schemas.microsoft.com/office/powerpoint/2010/main" val="30921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14889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14104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8475-97F7-CE47-7195-3DBB42882F8F}"/>
              </a:ext>
            </a:extLst>
          </p:cNvPr>
          <p:cNvSpPr txBox="1"/>
          <p:nvPr/>
        </p:nvSpPr>
        <p:spPr>
          <a:xfrm>
            <a:off x="4876800" y="2679601"/>
            <a:ext cx="580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running time of this operation depends how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sz="2400" dirty="0"/>
              <a:t>operation is implemented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366451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O(???)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D51B1-DF92-1674-E389-3D1968A3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60955"/>
            <a:ext cx="4812275" cy="164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9BE80-DF9D-182C-F25D-CCD0F4C9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711440"/>
            <a:ext cx="5983102" cy="4534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14:cNvPr>
              <p14:cNvContentPartPr/>
              <p14:nvPr/>
            </p14:nvContentPartPr>
            <p14:xfrm>
              <a:off x="2505986" y="1678693"/>
              <a:ext cx="3288960" cy="4380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8346" y="1660693"/>
                <a:ext cx="3324600" cy="44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86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EF63-6EA4-F638-D042-91051E33AD77}"/>
              </a:ext>
            </a:extLst>
          </p:cNvPr>
          <p:cNvSpPr txBox="1"/>
          <p:nvPr/>
        </p:nvSpPr>
        <p:spPr>
          <a:xfrm>
            <a:off x="304800" y="914400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98486-5AE5-7B75-57F4-6D60EAACDFD9}"/>
              </a:ext>
            </a:extLst>
          </p:cNvPr>
          <p:cNvSpPr txBox="1"/>
          <p:nvPr/>
        </p:nvSpPr>
        <p:spPr>
          <a:xfrm>
            <a:off x="457200" y="354294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Running time?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E7A79-6984-7C66-4102-FC6B482CFF88}"/>
              </a:ext>
            </a:extLst>
          </p:cNvPr>
          <p:cNvSpPr txBox="1"/>
          <p:nvPr/>
        </p:nvSpPr>
        <p:spPr>
          <a:xfrm>
            <a:off x="8382000" y="1295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2C3F7-E5F0-439B-ED97-B0BBF79385E7}"/>
              </a:ext>
            </a:extLst>
          </p:cNvPr>
          <p:cNvSpPr txBox="1"/>
          <p:nvPr/>
        </p:nvSpPr>
        <p:spPr>
          <a:xfrm>
            <a:off x="6618633" y="170602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O(???)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D51B1-DF92-1674-E389-3D1968A3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60955"/>
            <a:ext cx="4812275" cy="164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9BE80-DF9D-182C-F25D-CCD0F4C9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711440"/>
            <a:ext cx="5983102" cy="4534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14:cNvPr>
              <p14:cNvContentPartPr/>
              <p14:nvPr/>
            </p14:nvContentPartPr>
            <p14:xfrm>
              <a:off x="2505986" y="1678693"/>
              <a:ext cx="3288960" cy="4380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072B68-D590-D189-2E3F-A7E6C72D6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986" y="1660693"/>
                <a:ext cx="3324600" cy="4416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5DC110-44C9-1F52-E192-E242F8801191}"/>
              </a:ext>
            </a:extLst>
          </p:cNvPr>
          <p:cNvSpPr txBox="1"/>
          <p:nvPr/>
        </p:nvSpPr>
        <p:spPr>
          <a:xfrm>
            <a:off x="8152553" y="32455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EC746-9D9A-C720-259E-09FE3C6FACC5}"/>
              </a:ext>
            </a:extLst>
          </p:cNvPr>
          <p:cNvSpPr txBox="1"/>
          <p:nvPr/>
        </p:nvSpPr>
        <p:spPr>
          <a:xfrm>
            <a:off x="8382000" y="49144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O(N/2)</a:t>
            </a:r>
          </a:p>
        </p:txBody>
      </p:sp>
    </p:spTree>
    <p:extLst>
      <p:ext uri="{BB962C8B-B14F-4D97-AF65-F5344CB8AC3E}">
        <p14:creationId xmlns:p14="http://schemas.microsoft.com/office/powerpoint/2010/main" val="9418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6181</TotalTime>
  <Words>1702</Words>
  <Application>Microsoft Office PowerPoint</Application>
  <PresentationFormat>Widescreen</PresentationFormat>
  <Paragraphs>357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52</cp:revision>
  <dcterms:created xsi:type="dcterms:W3CDTF">2022-08-21T16:55:59Z</dcterms:created>
  <dcterms:modified xsi:type="dcterms:W3CDTF">2023-03-27T18:45:14Z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