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51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90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6517" autoAdjust="0"/>
  </p:normalViewPr>
  <p:slideViewPr>
    <p:cSldViewPr>
      <p:cViewPr>
        <p:scale>
          <a:sx n="150" d="100"/>
          <a:sy n="150" d="100"/>
        </p:scale>
        <p:origin x="196" y="4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1:37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4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2: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3:0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24575,'9'1'0,"0"1"0,0 0 0,0 0 0,0 1 0,-1 0 0,1 1 0,12 7 0,-5-3 0,337 179 0,-298-156 0,336 167 0,-210-117 0,-156-71 0,27 9 0,-51-19 0,0 0 0,0 1 0,-1-1 0,1 0 0,0 0 0,0 0 0,0 0 0,0 0 0,-1 0 0,1 0 0,0 0 0,0-1 0,0 1 0,-1 0 0,1 0 0,0-1 0,0 1 0,-1 0 0,1-1 0,0 1 0,-1-1 0,1 1 0,0-1 0,-1 1 0,1-1 0,-1 0 0,1 1 0,-1-1 0,1 0 0,-1 1 0,1-1 0,-1 0 0,0 1 0,1-1 0,-1 0 0,0 0 0,0 0 0,1 1 0,-1-1 0,0 0 0,0 0 0,0 0 0,0 1 0,0-1 0,0-1 0,0-8 0,0 1 0,0-1 0,-2-11 0,1 7 0,-1-272 0,14 467 0,-11-118 0,1-38 0,-2 1 0,0-1 0,-2 0 0,-1 0 0,-9 42 0,11-65 0,0 1 0,1-1 0,-1 0 0,0 0 0,0 1 0,0-1 0,0 0 0,0 0 0,-1 0 0,1 0 0,-1 0 0,1-1 0,-1 1 0,0 0 0,1-1 0,-1 1 0,0-1 0,0 0 0,0 1 0,0-1 0,-1 0 0,1 0 0,0 0 0,0-1 0,-1 1 0,1 0 0,0-1 0,-1 0 0,1 1 0,0-1 0,-1 0 0,1 0 0,-1 0 0,1-1 0,0 1 0,-1-1 0,-2 0 0,-264-50 0,66-2 0,-19-3 0,380 82 0,-106-17 0,100 3 0,-70-7 0,90 10 0,-128-10 0,17 2 0,-26-5-1365,-22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4:24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14400 9510 24575,'-205'2'0,"-209"-4"0,389-1 0,0 0 0,0-2 0,0-1 0,-30-12 0,4 3 0,-479-106 0,479 111 0,-73-26 0,57 15 0,-862-264 0,582 154 0,14-21 0,105 46 0,-689-331 0,812 386 0,-382-226 0,258 131 0,-265-169 0,-628-454-833,-17-11-3794,739 536 4627,-196-136 0,258 114 1043,-137-98 1954,326 260-2404,-288-205 185,24-33-729,140 72-49,102 98 0,-648-699 0,439 477 0,316 327 0,-57-78 0,-45-82 0,0-1 0,-21 13 0,-368-358 0,466 480 0,29 33 0,-70-53 0,-71-39 0,123 94 0,29 23 0,-49-40 0,78 53 0,17 18 0,-1 0 0,1 0 0,-1 1 0,0-1 0,-6-3 0,10 6 0,-1 1 0,1 0 0,-1 0 0,1 0 0,-1 0 0,1-1 0,-1 1 0,1 0 0,-1-1 0,1 1 0,-1 0 0,1-1 0,0 1 0,-1 0 0,1-1 0,0 1 0,-1-1 0,1 1 0,0-1 0,-1 1 0,1-1 0,0 1 0,0-1 0,0 1 0,-1-1 0,1 1 0,0-1 0,0 1 0,0-1 0,0 0 0,1 0 0,0 1 0,0-1 0,0 1 0,-1-1 0,1 1 0,0-1 0,0 1 0,0 0 0,0 0 0,0 0 0,0-1 0,0 1 0,0 0 0,2 0 0,42 3 0,-7 5 0,0 2 0,60 23 0,-54-17 0,63 15 0,57 11 0,-32-7 0,-113-29 0,-19-6 0,0 0 0,0 0 0,0 0 0,0 0 0,0 0 0,0 0 0,0 0 0,0 0 0,0 0 0,0 0 0,-1 0 0,1 0 0,0 0 0,0 0 0,0 0 0,0 0 0,0 0 0,0 0 0,0 0 0,0 0 0,0 0 0,0 1 0,0-1 0,0 0 0,0 0 0,0 0 0,0 0 0,0 0 0,0 0 0,0 0 0,0 0 0,0 0 0,-1 0 0,1 0 0,0 0 0,0 0 0,0 1 0,0-1 0,0 0 0,0 0 0,0 0 0,0 0 0,0 0 0,0 0 0,0 0 0,1 0 0,-1 0 0,0 0 0,0 0 0,0 0 0,0 0 0,0 1 0,0-1 0,-36 0 0,-70-5 0,-133-23 0,200 18 0,0-1 0,0-2 0,2-1 0,-38-21 0,45 21 0,30 14 0,-1-1 0,0 0 0,0 1 0,0-1 0,0 1 0,0-1 0,0 1 0,0 0 0,0-1 0,0 1 0,0 0 0,0 0 0,0 0 0,0 0 0,0 0 0,0 0 0,0 0 0,0 0 0,0 0 0,0 0 0,0 0 0,0 1 0,0-1 0,0 0 0,0 1 0,0-1 0,0 1 0,0-1 0,0 1 0,0-1 0,1 1 0,-1 0 0,-1 0 0,1 2 0,0 0 0,0 0 0,0 0 0,0 0 0,1 0 0,-1 0 0,1 0 0,0 0 0,0 0 0,0 5 0,2 18 0,7 32 0,-5-35 0,-1 0 0,1 30 0,4 165 0,-7-196 0,2 34 0,-3-50 0,0-7 0,-2-29 0,-3-69 0,-1-71 0,6-41 0,0 210 0,0 0 0,0 0 0,1 0 0,-1-1 0,0 1 0,0 0 0,1 0 0,-1 0 0,1 0 0,-1 0 0,1 0 0,-1-1 0,1 1 0,0 0 0,-1 1 0,1-1 0,0 0 0,0 0 0,0 0 0,0 0 0,0 1 0,0-1 0,0 0 0,0 1 0,0-1 0,0 1 0,0-1 0,0 1 0,0-1 0,1 1 0,-1 0 0,0 0 0,0-1 0,2 1 0,5 0 0,1 0 0,-1 0 0,0 0 0,9 2 0,-11-1 0,63 11-682,81 26-1,-114-28-6143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35:28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6:37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1302 24575,'5'1'0,"-1"0"0,1 0 0,-1 0 0,1 1 0,-1-1 0,1 1 0,-1 0 0,0 1 0,0-1 0,0 1 0,5 3 0,11 7 0,35 20 0,404 248 0,-353-208 0,-3 4 0,112 110 0,121 187 0,-325-360 0,-7-8 0,0-1 0,1 0 0,-1 1 0,1-2 0,0 1 0,10 7 0,-13-11 0,-1-1 0,1 1 0,0 0 0,0-1 0,-1 1 0,1-1 0,0 1 0,0-1 0,0 0 0,0 0 0,0 0 0,0 0 0,0 0 0,-1 0 0,1-1 0,0 1 0,0 0 0,0-1 0,0 0 0,-1 1 0,1-1 0,0 0 0,-1 0 0,1 0 0,0 0 0,-1 0 0,1 0 0,-1-1 0,0 1 0,2-3 0,64-71 0,57-79 35,159-183-276,-168 218 36,5 5-1,5 5 0,5 6 0,219-132 1,97 0 205,-352 189 0,-11 3 0,-2-4 0,-2-3 0,114-95 0,-183 137 0,278-226 0,-190 161 0,108-60 0,-130 91-580,89-35 0,-86 47-5217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0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4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8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5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customXml" Target="../ink/ink4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customXml" Target="../ink/ink50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5" Type="http://schemas.openxmlformats.org/officeDocument/2006/relationships/customXml" Target="../ink/ink53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6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58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0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4.png"/><Relationship Id="rId9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3.png"/><Relationship Id="rId3" Type="http://schemas.openxmlformats.org/officeDocument/2006/relationships/customXml" Target="../ink/ink17.xml"/><Relationship Id="rId7" Type="http://schemas.openxmlformats.org/officeDocument/2006/relationships/customXml" Target="../ink/ink20.xml"/><Relationship Id="rId12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2.png"/><Relationship Id="rId5" Type="http://schemas.openxmlformats.org/officeDocument/2006/relationships/customXml" Target="../ink/ink18.xml"/><Relationship Id="rId10" Type="http://schemas.openxmlformats.org/officeDocument/2006/relationships/customXml" Target="../ink/ink23.xml"/><Relationship Id="rId4" Type="http://schemas.openxmlformats.org/officeDocument/2006/relationships/image" Target="../media/image5.png"/><Relationship Id="rId9" Type="http://schemas.openxmlformats.org/officeDocument/2006/relationships/customXml" Target="../ink/ink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</a:t>
            </a:r>
            <a:r>
              <a:rPr lang="en-US" sz="2400">
                <a:latin typeface="Calibri"/>
                <a:cs typeface="Calibri"/>
              </a:rPr>
              <a:t>Part 2)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8013" y="194153"/>
                <a:ext cx="537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7133" y="27047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933" y="22223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55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44836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#2: Printing a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4343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60198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7772400" y="108466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9372600" y="1253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5426653" y="202793"/>
              <a:ext cx="519840" cy="20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17653" y="193777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7115773" y="279113"/>
              <a:ext cx="654480" cy="23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06773" y="270113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8847733" y="230873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AF413-6A5E-1A6B-8EAF-65108E884A3A}"/>
              </a:ext>
            </a:extLst>
          </p:cNvPr>
          <p:cNvSpPr txBox="1"/>
          <p:nvPr/>
        </p:nvSpPr>
        <p:spPr>
          <a:xfrm>
            <a:off x="1103267" y="3149715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the only node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62A946-4EF3-7B1B-A78C-D60BE2071923}"/>
              </a:ext>
            </a:extLst>
          </p:cNvPr>
          <p:cNvSpPr txBox="1"/>
          <p:nvPr/>
        </p:nvSpPr>
        <p:spPr>
          <a:xfrm>
            <a:off x="1103267" y="4495800"/>
            <a:ext cx="768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head node, print it, and pass the new LL to the recursive method </a:t>
            </a:r>
          </a:p>
        </p:txBody>
      </p:sp>
    </p:spTree>
    <p:extLst>
      <p:ext uri="{BB962C8B-B14F-4D97-AF65-F5344CB8AC3E}">
        <p14:creationId xmlns:p14="http://schemas.microsoft.com/office/powerpoint/2010/main" val="3849760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8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32871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69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963171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611410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3CA52C-557E-E90C-3F42-7AEC8614BF25}"/>
              </a:ext>
            </a:extLst>
          </p:cNvPr>
          <p:cNvSpPr txBox="1"/>
          <p:nvPr/>
        </p:nvSpPr>
        <p:spPr>
          <a:xfrm>
            <a:off x="2125135" y="4788388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F7EF294-DA21-FD32-0DE2-BCDDEA3BEA21}"/>
              </a:ext>
            </a:extLst>
          </p:cNvPr>
          <p:cNvSpPr/>
          <p:nvPr/>
        </p:nvSpPr>
        <p:spPr>
          <a:xfrm>
            <a:off x="3568700" y="480838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48204B-6507-A88C-4167-624225EE333E}"/>
              </a:ext>
            </a:extLst>
          </p:cNvPr>
          <p:cNvSpPr txBox="1"/>
          <p:nvPr/>
        </p:nvSpPr>
        <p:spPr>
          <a:xfrm>
            <a:off x="3191934" y="55626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case!!</a:t>
            </a:r>
          </a:p>
        </p:txBody>
      </p:sp>
    </p:spTree>
    <p:extLst>
      <p:ext uri="{BB962C8B-B14F-4D97-AF65-F5344CB8AC3E}">
        <p14:creationId xmlns:p14="http://schemas.microsoft.com/office/powerpoint/2010/main" val="2833020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841CBE-89B8-04BA-2834-A256DF7C250D}"/>
              </a:ext>
            </a:extLst>
          </p:cNvPr>
          <p:cNvSpPr txBox="1"/>
          <p:nvPr/>
        </p:nvSpPr>
        <p:spPr>
          <a:xfrm>
            <a:off x="1405467" y="4172786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5FBAD-B6EE-BF8E-2CB0-F7FAFC3667A0}"/>
              </a:ext>
            </a:extLst>
          </p:cNvPr>
          <p:cNvSpPr/>
          <p:nvPr/>
        </p:nvSpPr>
        <p:spPr>
          <a:xfrm>
            <a:off x="27559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C6E2C-58CB-AADC-5704-5DF9160D1BB9}"/>
              </a:ext>
            </a:extLst>
          </p:cNvPr>
          <p:cNvSpPr/>
          <p:nvPr/>
        </p:nvSpPr>
        <p:spPr>
          <a:xfrm>
            <a:off x="3581400" y="418795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D91938-5207-83F6-0F00-48570449FA96}"/>
              </a:ext>
            </a:extLst>
          </p:cNvPr>
          <p:cNvCxnSpPr>
            <a:cxnSpLocks/>
          </p:cNvCxnSpPr>
          <p:nvPr/>
        </p:nvCxnSpPr>
        <p:spPr>
          <a:xfrm>
            <a:off x="3365500" y="4340887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3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B1C94-8A93-638C-C349-6036D4A42690}"/>
              </a:ext>
            </a:extLst>
          </p:cNvPr>
          <p:cNvSpPr txBox="1"/>
          <p:nvPr/>
        </p:nvSpPr>
        <p:spPr>
          <a:xfrm>
            <a:off x="662517" y="3541620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91475-78DC-281D-1D5F-6BD8823108F9}"/>
              </a:ext>
            </a:extLst>
          </p:cNvPr>
          <p:cNvSpPr/>
          <p:nvPr/>
        </p:nvSpPr>
        <p:spPr>
          <a:xfrm>
            <a:off x="2057400" y="356522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9CEB4-1D63-E1A6-0AD4-235ACDC61D9A}"/>
              </a:ext>
            </a:extLst>
          </p:cNvPr>
          <p:cNvSpPr/>
          <p:nvPr/>
        </p:nvSpPr>
        <p:spPr>
          <a:xfrm>
            <a:off x="29083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FC00-EB6B-AABC-C781-1FEE6FEFB1F8}"/>
              </a:ext>
            </a:extLst>
          </p:cNvPr>
          <p:cNvSpPr/>
          <p:nvPr/>
        </p:nvSpPr>
        <p:spPr>
          <a:xfrm>
            <a:off x="3733801" y="3586794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8B3A3D-E437-44A9-088B-37B849C47C20}"/>
              </a:ext>
            </a:extLst>
          </p:cNvPr>
          <p:cNvCxnSpPr>
            <a:cxnSpLocks/>
          </p:cNvCxnSpPr>
          <p:nvPr/>
        </p:nvCxnSpPr>
        <p:spPr>
          <a:xfrm>
            <a:off x="2679701" y="3735894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A4DA66-3471-0A52-1168-438E975448F1}"/>
              </a:ext>
            </a:extLst>
          </p:cNvPr>
          <p:cNvCxnSpPr>
            <a:cxnSpLocks/>
          </p:cNvCxnSpPr>
          <p:nvPr/>
        </p:nvCxnSpPr>
        <p:spPr>
          <a:xfrm>
            <a:off x="3517901" y="373973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82152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42418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11 due tomorrow </a:t>
            </a:r>
          </a:p>
          <a:p>
            <a:endParaRPr lang="en-US" sz="2800" dirty="0"/>
          </a:p>
          <a:p>
            <a:r>
              <a:rPr lang="en-US" sz="2800" dirty="0"/>
              <a:t>Program 4 Due April 19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20EAF4-1A06-6CF3-81E7-87CB1A19F5F6}"/>
              </a:ext>
            </a:extLst>
          </p:cNvPr>
          <p:cNvSpPr/>
          <p:nvPr/>
        </p:nvSpPr>
        <p:spPr>
          <a:xfrm>
            <a:off x="1524000" y="2880707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270D8-09FB-650C-24E9-7C44793A6140}"/>
              </a:ext>
            </a:extLst>
          </p:cNvPr>
          <p:cNvSpPr/>
          <p:nvPr/>
        </p:nvSpPr>
        <p:spPr>
          <a:xfrm>
            <a:off x="2341033" y="288070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7F9C26-5337-0FBE-60A5-CF2A43CEE82F}"/>
              </a:ext>
            </a:extLst>
          </p:cNvPr>
          <p:cNvSpPr/>
          <p:nvPr/>
        </p:nvSpPr>
        <p:spPr>
          <a:xfrm>
            <a:off x="31919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5912BF-60AA-C62E-2860-7D01388C32CF}"/>
              </a:ext>
            </a:extLst>
          </p:cNvPr>
          <p:cNvSpPr/>
          <p:nvPr/>
        </p:nvSpPr>
        <p:spPr>
          <a:xfrm>
            <a:off x="4017434" y="290227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C8629-6B7A-3126-63B7-4C07D7A7891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33600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54BFB4-C95B-20D4-004A-53A54FBC8033}"/>
              </a:ext>
            </a:extLst>
          </p:cNvPr>
          <p:cNvCxnSpPr>
            <a:cxnSpLocks/>
          </p:cNvCxnSpPr>
          <p:nvPr/>
        </p:nvCxnSpPr>
        <p:spPr>
          <a:xfrm>
            <a:off x="2963334" y="305137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140C4-EB42-9BBB-B786-77EDFC1DB417}"/>
              </a:ext>
            </a:extLst>
          </p:cNvPr>
          <p:cNvCxnSpPr>
            <a:cxnSpLocks/>
          </p:cNvCxnSpPr>
          <p:nvPr/>
        </p:nvCxnSpPr>
        <p:spPr>
          <a:xfrm>
            <a:off x="3801534" y="305521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7DE55B3-3C53-B006-BB81-F766B509D4DD}"/>
              </a:ext>
            </a:extLst>
          </p:cNvPr>
          <p:cNvSpPr txBox="1"/>
          <p:nvPr/>
        </p:nvSpPr>
        <p:spPr>
          <a:xfrm>
            <a:off x="148166" y="2849671"/>
            <a:ext cx="7929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)                                                    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8883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18AA7-2E77-3707-855D-0BF8D28F1273}"/>
              </a:ext>
            </a:extLst>
          </p:cNvPr>
          <p:cNvSpPr txBox="1"/>
          <p:nvPr/>
        </p:nvSpPr>
        <p:spPr>
          <a:xfrm>
            <a:off x="152400" y="146858"/>
            <a:ext cx="77724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674CA74-15A7-3C30-CD40-FAB99BB2E71F}"/>
              </a:ext>
            </a:extLst>
          </p:cNvPr>
          <p:cNvSpPr/>
          <p:nvPr/>
        </p:nvSpPr>
        <p:spPr>
          <a:xfrm>
            <a:off x="4191000" y="762000"/>
            <a:ext cx="232833" cy="3810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103AF2E-1D3C-B931-E8D6-F725140ED281}"/>
              </a:ext>
            </a:extLst>
          </p:cNvPr>
          <p:cNvSpPr/>
          <p:nvPr/>
        </p:nvSpPr>
        <p:spPr>
          <a:xfrm>
            <a:off x="4267200" y="1377964"/>
            <a:ext cx="381000" cy="4572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C9B80-CBC3-484F-8DE9-9FE75103BCD8}"/>
              </a:ext>
            </a:extLst>
          </p:cNvPr>
          <p:cNvSpPr txBox="1"/>
          <p:nvPr/>
        </p:nvSpPr>
        <p:spPr>
          <a:xfrm>
            <a:off x="4572000" y="773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60AB99-13A1-2A21-DF48-953ECD7EFB46}"/>
              </a:ext>
            </a:extLst>
          </p:cNvPr>
          <p:cNvSpPr txBox="1"/>
          <p:nvPr/>
        </p:nvSpPr>
        <p:spPr>
          <a:xfrm>
            <a:off x="4724400" y="1295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7F67CD-E154-B81A-CF58-F8992D4CE260}"/>
              </a:ext>
            </a:extLst>
          </p:cNvPr>
          <p:cNvSpPr/>
          <p:nvPr/>
        </p:nvSpPr>
        <p:spPr>
          <a:xfrm>
            <a:off x="8813097" y="44381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DB674-5BC5-E9CE-20B8-1753FD90C8FC}"/>
              </a:ext>
            </a:extLst>
          </p:cNvPr>
          <p:cNvSpPr txBox="1"/>
          <p:nvPr/>
        </p:nvSpPr>
        <p:spPr>
          <a:xfrm>
            <a:off x="8813097" y="443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58747-874E-1AF7-62A2-426688E503EB}"/>
              </a:ext>
            </a:extLst>
          </p:cNvPr>
          <p:cNvSpPr txBox="1"/>
          <p:nvPr/>
        </p:nvSpPr>
        <p:spPr>
          <a:xfrm>
            <a:off x="8991600" y="68580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94748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425784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44D71-FC34-453A-EF5F-E08FD4CA7E53}"/>
              </a:ext>
            </a:extLst>
          </p:cNvPr>
          <p:cNvSpPr txBox="1"/>
          <p:nvPr/>
        </p:nvSpPr>
        <p:spPr>
          <a:xfrm>
            <a:off x="914400" y="314044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out the only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684AC-D620-E096-F359-8AE6408C0903}"/>
              </a:ext>
            </a:extLst>
          </p:cNvPr>
          <p:cNvSpPr txBox="1"/>
          <p:nvPr/>
        </p:nvSpPr>
        <p:spPr>
          <a:xfrm>
            <a:off x="914400" y="4433899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 (but don’t print it yet), call the recursive method and pass it the new LL. When method returns, print out the node we saved</a:t>
            </a:r>
          </a:p>
        </p:txBody>
      </p:sp>
    </p:spTree>
    <p:extLst>
      <p:ext uri="{BB962C8B-B14F-4D97-AF65-F5344CB8AC3E}">
        <p14:creationId xmlns:p14="http://schemas.microsoft.com/office/powerpoint/2010/main" val="1931511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97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0207" y="289019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73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257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1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23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2992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3256614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62079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34790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08256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9839206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7804550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530872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146208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14:cNvPr>
              <p14:cNvContentPartPr/>
              <p14:nvPr/>
            </p14:nvContentPartPr>
            <p14:xfrm>
              <a:off x="8207927" y="3404633"/>
              <a:ext cx="1681920" cy="874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287" y="3386993"/>
                <a:ext cx="1717560" cy="9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4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248706" y="29306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</p:spTree>
    <p:extLst>
      <p:ext uri="{BB962C8B-B14F-4D97-AF65-F5344CB8AC3E}">
        <p14:creationId xmlns:p14="http://schemas.microsoft.com/office/powerpoint/2010/main" val="20173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91618C-1C72-1D10-C10D-1BC38D17CD96}"/>
              </a:ext>
            </a:extLst>
          </p:cNvPr>
          <p:cNvSpPr txBox="1"/>
          <p:nvPr/>
        </p:nvSpPr>
        <p:spPr>
          <a:xfrm>
            <a:off x="609600" y="2133600"/>
            <a:ext cx="35734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aabbcc</a:t>
            </a:r>
            <a:r>
              <a:rPr lang="en-US" sz="2800" dirty="0"/>
              <a:t>  </a:t>
            </a:r>
            <a:r>
              <a:rPr lang="en-US" sz="2800" dirty="0">
                <a:sym typeface="Wingdings" panose="05000000000000000000" pitchFamily="2" charset="2"/>
              </a:rPr>
              <a:t> a*ab*</a:t>
            </a:r>
            <a:r>
              <a:rPr lang="en-US" sz="2800" dirty="0" err="1">
                <a:sym typeface="Wingdings" panose="05000000000000000000" pitchFamily="2" charset="2"/>
              </a:rPr>
              <a:t>bc</a:t>
            </a:r>
            <a:r>
              <a:rPr lang="en-US" sz="2800" dirty="0">
                <a:sym typeface="Wingdings" panose="05000000000000000000" pitchFamily="2" charset="2"/>
              </a:rPr>
              <a:t>*c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*d</a:t>
            </a:r>
          </a:p>
          <a:p>
            <a:r>
              <a:rPr lang="en-US" sz="2800" dirty="0" err="1">
                <a:sym typeface="Wingdings" panose="05000000000000000000" pitchFamily="2" charset="2"/>
              </a:rPr>
              <a:t>abcd</a:t>
            </a:r>
            <a:r>
              <a:rPr lang="en-US" sz="2800" dirty="0">
                <a:sym typeface="Wingdings" panose="05000000000000000000" pitchFamily="2" charset="2"/>
              </a:rPr>
              <a:t>  </a:t>
            </a:r>
            <a:r>
              <a:rPr lang="en-US" sz="2800" dirty="0" err="1">
                <a:sym typeface="Wingdings" panose="05000000000000000000" pitchFamily="2" charset="2"/>
              </a:rPr>
              <a:t>abcd</a:t>
            </a:r>
            <a:endParaRPr 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E2E935-A78F-4D31-8D48-F6088F6DFF07}"/>
              </a:ext>
            </a:extLst>
          </p:cNvPr>
          <p:cNvSpPr txBox="1"/>
          <p:nvPr/>
        </p:nvSpPr>
        <p:spPr>
          <a:xfrm>
            <a:off x="618067" y="3945177"/>
            <a:ext cx="21387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695C1-A0D6-6080-0D45-E84D089DB997}"/>
              </a:ext>
            </a:extLst>
          </p:cNvPr>
          <p:cNvSpPr txBox="1"/>
          <p:nvPr/>
        </p:nvSpPr>
        <p:spPr>
          <a:xfrm>
            <a:off x="990600" y="4422230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length of the string is 1, return the current string (we can’t go any smaller)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1F9C-C0BC-31F4-1AB1-0654D67A6B62}"/>
              </a:ext>
            </a:extLst>
          </p:cNvPr>
          <p:cNvSpPr txBox="1"/>
          <p:nvPr/>
        </p:nvSpPr>
        <p:spPr>
          <a:xfrm>
            <a:off x="922867" y="546436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the first two characters of the string. Return the first character (and a * if needed), call the method again, but pass it the string without the first character</a:t>
            </a:r>
          </a:p>
        </p:txBody>
      </p:sp>
    </p:spTree>
    <p:extLst>
      <p:ext uri="{BB962C8B-B14F-4D97-AF65-F5344CB8AC3E}">
        <p14:creationId xmlns:p14="http://schemas.microsoft.com/office/powerpoint/2010/main" val="45810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DCF56D-A10E-D551-45C3-75AB36C6F8ED}"/>
              </a:ext>
            </a:extLst>
          </p:cNvPr>
          <p:cNvSpPr txBox="1"/>
          <p:nvPr/>
        </p:nvSpPr>
        <p:spPr>
          <a:xfrm>
            <a:off x="533400" y="914400"/>
            <a:ext cx="960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method that will take a string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dirty="0"/>
              <a:t>as an argument. This method should return the string, but with a star character (*) between matching characters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743B28-3DD3-28D4-CAEC-1D5A5B5BE455}"/>
              </a:ext>
            </a:extLst>
          </p:cNvPr>
          <p:cNvSpPr txBox="1"/>
          <p:nvPr/>
        </p:nvSpPr>
        <p:spPr>
          <a:xfrm flipH="1">
            <a:off x="381000" y="1969049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+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star_string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  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9A002FE-A777-D411-CBFB-48EC17C3C2CD}"/>
              </a:ext>
            </a:extLst>
          </p:cNvPr>
          <p:cNvSpPr/>
          <p:nvPr/>
        </p:nvSpPr>
        <p:spPr>
          <a:xfrm>
            <a:off x="3810000" y="2362200"/>
            <a:ext cx="304800" cy="68580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52FE76D-7EC8-0699-4E85-F34CC2A5B04D}"/>
              </a:ext>
            </a:extLst>
          </p:cNvPr>
          <p:cNvSpPr/>
          <p:nvPr/>
        </p:nvSpPr>
        <p:spPr>
          <a:xfrm>
            <a:off x="8458200" y="3373260"/>
            <a:ext cx="304800" cy="1427340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29E63-EB94-03B4-59B8-CCF3890E3F5C}"/>
              </a:ext>
            </a:extLst>
          </p:cNvPr>
          <p:cNvSpPr txBox="1"/>
          <p:nvPr/>
        </p:nvSpPr>
        <p:spPr>
          <a:xfrm>
            <a:off x="4191000" y="251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7F45E-9D2C-20AF-ECB3-070FD4936F0C}"/>
              </a:ext>
            </a:extLst>
          </p:cNvPr>
          <p:cNvSpPr txBox="1"/>
          <p:nvPr/>
        </p:nvSpPr>
        <p:spPr>
          <a:xfrm>
            <a:off x="8839200" y="3810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16740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+ *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79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#1: Star String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405E6-EA21-70D8-96F6-3F3A64CC414C}"/>
              </a:ext>
            </a:extLst>
          </p:cNvPr>
          <p:cNvSpPr txBox="1"/>
          <p:nvPr/>
        </p:nvSpPr>
        <p:spPr>
          <a:xfrm>
            <a:off x="21167" y="685800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FF2E4-1AEE-37A3-E046-47A708D372AD}"/>
              </a:ext>
            </a:extLst>
          </p:cNvPr>
          <p:cNvSpPr txBox="1"/>
          <p:nvPr/>
        </p:nvSpPr>
        <p:spPr>
          <a:xfrm>
            <a:off x="990600" y="13716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14:cNvPr>
              <p14:cNvContentPartPr/>
              <p14:nvPr/>
            </p14:nvContentPartPr>
            <p14:xfrm>
              <a:off x="1540813" y="1062473"/>
              <a:ext cx="429120" cy="242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A17245-3D4B-768B-28FD-92FE660D18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813" y="1053473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9D53751-35D3-FA21-57F1-06B2246414B3}"/>
              </a:ext>
            </a:extLst>
          </p:cNvPr>
          <p:cNvSpPr txBox="1"/>
          <p:nvPr/>
        </p:nvSpPr>
        <p:spPr>
          <a:xfrm>
            <a:off x="1991100" y="19812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bbcc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E46AF-34F5-0803-E7F4-C4FF61968A0C}"/>
              </a:ext>
            </a:extLst>
          </p:cNvPr>
          <p:cNvSpPr txBox="1"/>
          <p:nvPr/>
        </p:nvSpPr>
        <p:spPr>
          <a:xfrm>
            <a:off x="2819400" y="2553615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(“bcc”)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A89B9-EC35-FB1A-0824-622910FE88DE}"/>
              </a:ext>
            </a:extLst>
          </p:cNvPr>
          <p:cNvSpPr txBox="1"/>
          <p:nvPr/>
        </p:nvSpPr>
        <p:spPr>
          <a:xfrm>
            <a:off x="3657600" y="3247882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(“cc”)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6F1F6-9375-9384-C8A9-73D37047AC75}"/>
              </a:ext>
            </a:extLst>
          </p:cNvPr>
          <p:cNvSpPr txBox="1"/>
          <p:nvPr/>
        </p:nvSpPr>
        <p:spPr>
          <a:xfrm>
            <a:off x="4343400" y="392201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+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A73E72-EDDB-40AE-8110-A7752BA46058}"/>
              </a:ext>
            </a:extLst>
          </p:cNvPr>
          <p:cNvSpPr txBox="1"/>
          <p:nvPr/>
        </p:nvSpPr>
        <p:spPr>
          <a:xfrm>
            <a:off x="6477000" y="4596146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14:cNvPr>
              <p14:cNvContentPartPr/>
              <p14:nvPr/>
            </p14:nvContentPartPr>
            <p14:xfrm>
              <a:off x="2514600" y="1755493"/>
              <a:ext cx="429120" cy="2426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1F29273-3683-6CB1-E31A-44945EA8F5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5600" y="1746493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14:cNvPr>
              <p14:cNvContentPartPr/>
              <p14:nvPr/>
            </p14:nvContentPartPr>
            <p14:xfrm>
              <a:off x="3505200" y="2274215"/>
              <a:ext cx="429120" cy="2426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0C02E6-C0F7-7671-E311-97ED45023B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6200" y="2265215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14:cNvPr>
              <p14:cNvContentPartPr/>
              <p14:nvPr/>
            </p14:nvContentPartPr>
            <p14:xfrm>
              <a:off x="4343400" y="2897867"/>
              <a:ext cx="429120" cy="242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A743656-0E64-D1BA-BCA9-AB6881CB0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2888867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14:cNvPr>
              <p14:cNvContentPartPr/>
              <p14:nvPr/>
            </p14:nvContentPartPr>
            <p14:xfrm>
              <a:off x="5105400" y="3617214"/>
              <a:ext cx="429120" cy="2426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3582AB-77BF-2739-DA8A-91EDF86368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6400" y="3608214"/>
                <a:ext cx="446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14:cNvPr>
              <p14:cNvContentPartPr/>
              <p14:nvPr/>
            </p14:nvContentPartPr>
            <p14:xfrm>
              <a:off x="6124080" y="4364642"/>
              <a:ext cx="429120" cy="24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E07E4A-7D30-6603-BBD0-08371FCF24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5080" y="4355642"/>
                <a:ext cx="4467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6B39EA-E1EB-0AA7-2EAC-3775FBB58992}"/>
              </a:ext>
            </a:extLst>
          </p:cNvPr>
          <p:cNvSpPr txBox="1"/>
          <p:nvPr/>
        </p:nvSpPr>
        <p:spPr>
          <a:xfrm>
            <a:off x="208234" y="5648856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a+*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+*+</a:t>
            </a:r>
            <a:r>
              <a:rPr lang="en-US" sz="2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+*c = 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a*ab*</a:t>
            </a:r>
            <a:r>
              <a:rPr lang="en-US" sz="28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14:cNvPr>
              <p14:cNvContentPartPr/>
              <p14:nvPr/>
            </p14:nvContentPartPr>
            <p14:xfrm>
              <a:off x="645133" y="1584113"/>
              <a:ext cx="5184360" cy="342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47BA90-34AF-F60A-049D-772236D5B5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133" y="1575113"/>
                <a:ext cx="5202000" cy="34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14:cNvPr>
              <p14:cNvContentPartPr/>
              <p14:nvPr/>
            </p14:nvContentPartPr>
            <p14:xfrm>
              <a:off x="1265413" y="375455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9676357-9D5C-2524-5E48-B14E9EF041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56773" y="374591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499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6488</TotalTime>
  <Words>4132</Words>
  <Application>Microsoft Office PowerPoint</Application>
  <PresentationFormat>Widescreen</PresentationFormat>
  <Paragraphs>936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61</cp:revision>
  <dcterms:created xsi:type="dcterms:W3CDTF">2022-08-21T16:55:59Z</dcterms:created>
  <dcterms:modified xsi:type="dcterms:W3CDTF">2023-04-18T19:27:21Z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