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397" r:id="rId3"/>
    <p:sldId id="430" r:id="rId4"/>
    <p:sldId id="398" r:id="rId5"/>
    <p:sldId id="399" r:id="rId6"/>
    <p:sldId id="401" r:id="rId7"/>
    <p:sldId id="402" r:id="rId8"/>
    <p:sldId id="403" r:id="rId9"/>
    <p:sldId id="404" r:id="rId10"/>
    <p:sldId id="405" r:id="rId11"/>
    <p:sldId id="406" r:id="rId12"/>
    <p:sldId id="424" r:id="rId13"/>
    <p:sldId id="407" r:id="rId14"/>
    <p:sldId id="408" r:id="rId15"/>
    <p:sldId id="417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8" r:id="rId25"/>
    <p:sldId id="419" r:id="rId26"/>
    <p:sldId id="420" r:id="rId27"/>
    <p:sldId id="421" r:id="rId28"/>
    <p:sldId id="422" r:id="rId29"/>
    <p:sldId id="423" r:id="rId30"/>
    <p:sldId id="425" r:id="rId31"/>
    <p:sldId id="427" r:id="rId32"/>
    <p:sldId id="426" r:id="rId33"/>
    <p:sldId id="428" r:id="rId34"/>
    <p:sldId id="429" r:id="rId3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>
      <p:cViewPr varScale="1">
        <p:scale>
          <a:sx n="161" d="100"/>
          <a:sy n="161" d="100"/>
        </p:scale>
        <p:origin x="12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24575,'0'171'0,"11"-354"-1365,-11 168-5461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24575,'87'11'0,"-77"-11"0,0 1 0,0 0 0,0 0 0,0 1 0,0 0 0,0 1 0,-1 0 0,18 8 0,-25-9 0,0 0 0,0 0 0,-1 0 0,1 1 0,-1-1 0,0 0 0,1 0 0,-1 1 0,0-1 0,0 1 0,-1-1 0,1 1 0,0 0 0,-1-1 0,0 1 0,0 0 0,1-1 0,-2 5 0,1 5 0,-1-1 0,-4 23 0,4-29 0,-1 0 0,0 0 0,0-1 0,0 1 0,0-1 0,-1 1 0,0-1 0,0 0 0,-6 6 0,-36 33 0,31-30 0,8-8 0,-1-1 0,0 1 0,1-1 0,-2-1 0,-8 5 0,5-4 0,62-2 0,-21 1 0,42 11 0,14 2 0,-77-14-1365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24575,'25'0'0,"-1"1"0,1 0 0,0 2 0,-1 1 0,28 8 0,-43-10 0,0 2 0,0-1 0,0 1 0,0 1 0,9 6 0,-17-11 0,0 1 0,1 0 0,-1-1 0,0 1 0,0 0 0,0 0 0,0 0 0,0 0 0,0 0 0,0 0 0,-1 0 0,1 0 0,0 0 0,0 1 0,-1-1 0,1 0 0,-1 0 0,1 1 0,-1-1 0,0 0 0,1 1 0,-1-1 0,0 0 0,0 1 0,0-1 0,0 0 0,0 1 0,0-1 0,0 1 0,-1-1 0,1 0 0,0 1 0,-1-1 0,1 0 0,-1 0 0,0 1 0,1-1 0,-1 0 0,0 0 0,1 0 0,-1 0 0,0 0 0,0 0 0,0 0 0,0 0 0,0 0 0,-2 1 0,0 0 0,0 0 0,1 0 0,-1 0 0,-1-1 0,1 1 0,0-1 0,0 0 0,0 0 0,-1 0 0,1 0 0,0-1 0,-6 1 0,-44-1 0,35-1 0,59 10 0,-34-7 0,1-1 0,-1 2 0,0-1 0,0 1 0,0 0 0,0 0 0,-1 1 0,1 0 0,6 5 0,-11-6 0,-1-1 0,1 0 0,-1 1 0,1-1 0,-1 1 0,0-1 0,0 1 0,0 0 0,-1-1 0,1 1 0,0 0 0,-1 0 0,0 0 0,0-1 0,0 1 0,0 0 0,0 3 0,-1-3 0,1 1 0,0 0 0,-1-1 0,1 1 0,-1-1 0,0 1 0,0-1 0,-1 1 0,1-1 0,-1 1 0,0-1 0,-3 5 0,1-3 0,-1 0 0,0-1 0,0 0 0,0 1 0,-1-2 0,0 1 0,1-1 0,-1 1 0,0-2 0,0 1 0,-1-1 0,1 0 0,-1 0 0,1 0 0,-1-1 0,1 0 0,-1-1 0,0 1 0,-11-2 0,8 1-1365,1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24575,'0'35'0,"1"39"0,-1-73 0,0 1 0,0-1 0,1 0 0,-1 0 0,1 0 0,-1 0 0,1 0 0,-1 1 0,1-1 0,0 0 0,-1 0 0,1 0 0,0-1 0,0 1 0,0 0 0,0 0 0,0 0 0,0-1 0,0 1 0,0 0 0,0-1 0,0 1 0,0-1 0,0 1 0,0-1 0,1 0 0,-1 1 0,0-1 0,0 0 0,3 0 0,5 1 0,0-1 0,0 0 0,12-1 0,-4-1 0,93 2-1365,-95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24575,'0'513'-1365,"0"-504"-5461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33 112 24575,'1'23'0,"2"0"0,0 0 0,13 41 0,-9-37 0,-1-1 0,3 34 0,-1 38 0,5 103 0,-13-194 0,-1 42 0,10 80 0,2 3 0,0 10 0,-11-92 0,0-42 0,-1 0 0,1 0 0,0 0 0,1-1 0,0 1 0,0 0 0,4 13 0,-4-20 0,0 0 0,0 1 0,0-1 0,0 0 0,0 0 0,0 0 0,0 0 0,0 0 0,0 0 0,1 0 0,-1-1 0,0 1 0,1 0 0,-1-1 0,0 1 0,1-1 0,-1 1 0,1-1 0,-1 0 0,1 0 0,-1 1 0,3-1 0,39-1 0,-30 1 0,136-2 0,160-6 0,36 3 0,-195 7 0,554 9 0,-646-8 0,68 11 0,-68-6 0,74 1 0,315 1 0,-158 1 0,418-11 0,-705 0 0,-1-1 0,1 1 0,-1 0 0,1 0 0,-1 0 0,0-1 0,1 1 0,-1-1 0,0 1 0,1-1 0,-1 1 0,0-1 0,1 0 0,-1 0 0,0 0 0,0 1 0,0-1 0,0 0 0,0-1 0,0 1 0,0 0 0,0 0 0,0 0 0,-1 0 0,1-1 0,0 1 0,-1 0 0,1-1 0,-1 1 0,1 0 0,-1-1 0,0 1 0,1-3 0,0-7 0,-1 1 0,0 0 0,0 0 0,-2-11 0,0-6 0,-4-46 0,0-7 0,5-57 0,3-98 0,3 171 0,1-66 0,5-91 0,-10 185 0,-2-35 0,0 70 0,1 0 0,0 0 0,-1-1 0,1 1 0,-1 0 0,0 0 0,1 0 0,-1 0 0,0-1 0,1 1 0,-1 0 0,0 0 0,0 1 0,0-1 0,0 0 0,0 0 0,0 0 0,0 1 0,0-1 0,-1 0 0,1 1 0,0-1 0,0 1 0,0-1 0,-1 1 0,1 0 0,0 0 0,-1-1 0,1 1 0,-3 0 0,-6 0 0,-1-1 0,-21 3 0,14 0 0,-126-7 0,14-1 0,-252-8 0,148 2 0,4 1 0,-234 3 0,285 10 0,87-1 0,-104-3 0,98-8 0,-34-2 0,-65 2 0,-16-1 0,50 0 0,29 0 0,-290 10 208,209 2-1781,205-1-5253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 24575,'-195'0'0,"194"0"0,-1 0 0,1 0 0,-1 0 0,1 1 0,-1-1 0,0 1 0,1-1 0,-1 1 0,1-1 0,0 1 0,-1 0 0,1 0 0,0 0 0,-1-1 0,1 1 0,0 1 0,0-1 0,0 0 0,0 0 0,0 0 0,0 1 0,0-1 0,0 0 0,0 1 0,0-1 0,1 1 0,-1-1 0,1 1 0,-1-1 0,1 1 0,0-1 0,-1 1 0,1 1 0,-1 8 0,0 0 0,1 1 0,2 19 0,-1-12 0,-1-8 0,0-7 0,0 1 0,0 0 0,0-1 0,1 1 0,0-1 0,2 9 0,-2-11 0,0-1 0,-1 0 0,1 0 0,0 1 0,0-1 0,0 0 0,0 0 0,0 0 0,0 0 0,0 0 0,1-1 0,-1 1 0,0 0 0,0 0 0,1-1 0,-1 1 0,0-1 0,1 1 0,-1-1 0,1 0 0,-1 1 0,1-1 0,-1 0 0,0 0 0,1 0 0,1 0 0,50-2 0,-42 0 0,-1 1 0,1 1 0,-1 0 0,1 0 0,0 1 0,-1 0 0,1 1 0,-1 0 0,19 7 0,-27-8 0,1 1 0,-1 0 0,0 0 0,0 0 0,0 0 0,1 1 0,-2-1 0,1 1 0,0-1 0,-1 1 0,1 0 0,-1-1 0,0 1 0,1 0 0,-1 0 0,-1 0 0,2 3 0,0 3 0,-1-1 0,0 0 0,0 0 0,0 1 0,-2 9 0,1-17 0,0 1 0,-1-1 0,1 1 0,0-1 0,-1 1 0,1-1 0,-1 1 0,0-1 0,0 1 0,1-1 0,-1 0 0,0 0 0,0 1 0,0-1 0,0 0 0,0 0 0,-1 0 0,1 0 0,0 0 0,0 0 0,-1 0 0,1-1 0,0 1 0,-1 0 0,1-1 0,-1 1 0,1-1 0,-1 0 0,1 1 0,-3-1 0,-5 1 0,0 0 0,-1 0 0,-18-2 0,13 0 0,-44 1 0,-41-2 0,81-2-1365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6:45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6892 0 24575,'-551'27'0,"291"-10"0,138-12 0,-151 14 0,260-16 0,-1 0 0,1 1 0,0 1 0,1 0 0,-1 1 0,-20 13 0,-13 5 0,-215 111 0,201-99 0,2 2 0,-65 57 0,110-84 0,1 1 0,1 1 0,0 0 0,1 1 0,1 0 0,-12 22 0,-37 96 0,34-73 0,-169 396 0,180-422 0,1 1 0,-10 52 0,-4 70 0,18-101 0,-39 177 0,34-176 0,-20 88 0,7 1 0,-8 158 0,34-291 0,-13 182 0,7-152 0,-1 0 0,-20 65 0,22-93 0,-19 63 0,-3 0 0,-62 121 0,76-177 0,0-1 0,-1 0 0,-1-2 0,-1 1 0,-29 24 0,-29 21 0,-88 59 0,-92 28 0,-13-21 0,-24 12 0,-229 126 0,90-48 0,353-184 0,0-2 0,-129 36 0,159-59 0,-1-1 0,-53 3 0,-95-2 0,112-8 0,-51 13 0,89-9 0,-64 3 0,-520-10 0,269-1 0,446 0 0,200 4 0,-2 21 0,-270-23 0,200 35 0,-151-22 0,87 29 0,462 157 0,-555-180 0,84 43 0,-34-14 0,-3-7 0,124 57 0,-191-78 0,52 38 0,-14-8 0,252 150 0,-301-183 0,-2 0 0,33 34 0,-40-38 0,837 732-4947,-482-461 2222,-272-210 2459,-73-56 266,-12-9 0,0 0 0,-1 1 0,0 1 0,22 25 0,-31-29 152,1 0 0,-2 0 1,1 1-1,-1-1 0,0 1 0,-1 0 0,0 0 1,0 0-1,-1 0 0,0 0 0,-1 0 0,0 10 1,2 16 779,39 463 4095,-25-373-5027,6 108 0,-11 447 0,13-422 0,-12-159 0,10 31 0,50 172 0,1 0 0,-69-272 0,-1 1 0,-1-1 0,-6 62 0,2-52 0,3 59 0,16-1 0,-1-6 0,-13-75 0,1-1 0,0 0 0,2 1 0,11 24 0,5 15 0,-18-46 0,0-1 0,0 1 0,1-1 0,0 0 0,1 0 0,11 14 0,48 42 0,-45-46 0,67 65 0,4-5 0,133 89 0,-208-157 0,1-2 0,0 0 0,0-1 0,1 0 0,0-2 0,1 0 0,-1-1 0,1-1 0,0-1 0,0 0 0,0-1 0,29-2 0,283-14 0,-331 14 8,1 0-1,0 0 1,-1 0 0,1 0-1,-1 0 1,1 0-1,0-1 1,-1 1-1,1 0 1,-1 0 0,1 0-1,-1-1 1,1 1-1,0 0 1,-1-1-1,1 1 1,-1-1 0,0 1-1,1-1 1,-1 1-1,1 0 1,-1-1-1,0 1 1,1-1 0,-1 0-1,0 1 1,1-1-1,-1 1 1,0-1-1,0 1 1,0-1 0,0 0-1,0 1 1,1-1-1,-1 0 1,0 1-1,0-1 1,0 1 0,-1-1-1,1 0 1,0 1-1,0-1 1,0 1 0,-1-2-1,-10-28-1534,11 29 1348,-20-36-6647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8:25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2838 5662 24575,'-17'-1'0,"0"-2"0,1 1 0,-1-2 0,1 0 0,-27-11 0,-9-2 0,-126-27 0,-53-16 0,174 38 0,1-3 0,-100-60 0,140 76 0,-86-52 0,4-5 0,-164-142 0,242 190 0,-182-177 0,182 169 0,1 0 0,-31-56 0,21 33 0,2 5 0,-73-131 0,95 164 0,0-1 0,1 0 0,0 0 0,1 0 0,1 0 0,-2-25 0,6-76 0,1 38 0,-6-244 0,1-139 0,-11-29 0,-32 2 0,26 301 0,10 99 0,-17-255 0,25 292 0,-1-52 0,-27-180 0,-38-7 0,50 233 0,-3 2 0,-1-1 0,-35-58 0,-67-80 0,87 139 0,9 11 0,-1 2 0,-55-59 0,81 97 0,-18-18 0,1-1 0,1 0 0,-20-31 0,26 35 0,-1-1 0,0 2 0,-1 0 0,-20-17 0,-68-48 0,78 62 0,-41-29-1365,52 38-5461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8:2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2817 1 24575,'-11'-1'0,"-17"1"0,-47 6 0,66-5 0,-1 1 0,1 1 0,0 0 0,0 0 0,0 0 0,0 1 0,1 1 0,-14 9 0,0 0 0,2 2 0,0 1 0,1 1 0,1 0 0,0 1 0,2 1 0,0 1 0,1 0 0,2 1 0,0 0 0,-15 37 0,-40 106 0,-4 9 0,60-136 0,1 1 0,1 0 0,-5 60 0,1 120 0,7-61 0,1 13 0,25 277 0,-15-402 0,0-8 0,-1 45 0,-3-72 0,-1 0 0,0 1 0,-1-1 0,0 0 0,-1 0 0,0 0 0,-1 0 0,-6 13 0,0-11 0,1 0 0,-2 0 0,1-1 0,-2-1 0,1 0 0,-2 0 0,-19 13 0,5-3 0,-286 217 0,136-106 0,23-9 0,90-64 0,40-35 0,-2 0 0,0-2 0,-51 33 0,17-17 0,3 3 0,-59 54 0,-13 9 0,118-97 0,0 0 0,0 0 0,-20 6 0,-4 3 0,8-1 0,-1-2 0,-1-1 0,0-1 0,0-2 0,-1 0 0,0-3 0,-32 4 0,-83 11 0,98-12 0,-79 4 0,6-14-1365,99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24575,'5'1'0,"-1"0"0,1 1 0,-1-1 0,0 1 0,1 0 0,-1 1 0,0-1 0,0 1 0,6 5 0,5 2 0,27 16 0,-1 1 0,-1 2 0,43 42 0,4 2 0,-24-22 0,47 35 0,-68-55 0,70 67 0,-81-65 0,1-1 0,2-2 0,46 33 0,-15-18 0,85 79 0,78 69 0,-164-140 0,-15-8-1365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24575,'87'11'0,"-77"-11"0,0 1 0,0 0 0,0 0 0,0 1 0,0 0 0,0 1 0,-1 0 0,18 8 0,-25-9 0,0 0 0,0 0 0,-1 0 0,1 1 0,-1-1 0,0 0 0,1 0 0,-1 1 0,0-1 0,0 1 0,-1-1 0,1 1 0,0 0 0,-1-1 0,0 1 0,0 0 0,1-1 0,-2 5 0,1 5 0,-1-1 0,-4 23 0,4-29 0,-1 0 0,0 0 0,0-1 0,0 1 0,0-1 0,-1 1 0,0-1 0,0 0 0,-6 6 0,-36 33 0,31-30 0,8-8 0,-1-1 0,0 1 0,1-1 0,-2-1 0,-8 5 0,5-4 0,62-2 0,-21 1 0,42 11 0,14 2 0,-77-14-1365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1242 24575,'1'-3'0,"0"0"0,1 1 0,-1-1 0,1 1 0,0 0 0,-1-1 0,1 1 0,0 0 0,0 0 0,1 0 0,-1 0 0,0 0 0,5-2 0,1-2 0,99-75 0,1-1 0,356-267 0,-333 252 0,-48 33 0,-43 31 0,69-71 0,4-5 0,20-12 0,-18 16 0,-102 94 135,26-14 0,-7 5-1770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1 546 24575,'182'-13'0,"-114"6"0,602-92 0,-263 24 0,-89 0 0,-162 34 0,78 0 0,-47 11 0,-150 22 0,221-36 0,170-14 0,-258 36 0,-77 13 0,-43-2 0,-40 7 0,0 2 0,1 0 0,-1 0 0,15 0 0,63 2-1365,-79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1791 0 24575,'-1'5'0,"-1"-1"0,1 1 0,-1-1 0,0 0 0,0 0 0,0 0 0,0 0 0,-1 0 0,-5 6 0,2-2 0,-79 105 0,-80 122 0,113-143 0,-49 81 0,13-37 0,-81 134 0,77-122 0,-183 226 0,147-222 0,-106 136 0,208-256 0,-1-2 0,-32 28 0,29-29 0,-43 53 0,-8 40 0,54-86 279,15-19-1101,-24 27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24575,'2'1'0,"0"0"0,0 0 0,0 0 0,1 0 0,-1 0 0,0 0 0,-1 1 0,1-1 0,0 1 0,0-1 0,-1 1 0,1 0 0,2 3 0,2 1 0,82 67 0,-13-12 0,59 50 0,-100-84 0,108 77 0,-11-9 0,-73-50 0,18 13 0,71 72 0,0 9 0,-134-128 0,100 77 0,-87-58 0,-22-25 0,0 0 0,0 0 0,0 0 0,1-1 0,0 1 0,6 3 0,54 46 0,-62-51 49,1-1 0,-1 1-1,-1 0 1,1 0 0,0 1-1,2 3 1,-3-4-262,0 0 0,1 0-1,-1 0 1,1-1 0,0 1 0,-1-1-1,5 3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24575,'1'4'0,"-1"0"0,1 0 0,0-1 0,0 1 0,0 0 0,1-1 0,-1 1 0,1-1 0,0 1 0,4 4 0,25 30 0,-6-15 0,1-2 0,46 29 0,-40-28 0,346 207 0,17-26 0,-88-47 0,125 88 0,-298-176 0,-90-49 0,58 36 0,127 75 0,-17-11 0,-165-93 0,61 25 0,-60-29 0,61 25 0,70 35 0,-156-70 0,-9-5 0,0 0 0,-1 0 0,0 1 0,14 12 0,-11-8 0,0 0 0,1-2 0,26 13 0,14 9 0,-20-13 0,8 6 0,-19-8-1365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2031 0 24575,'-22'25'0,"-38"53"0,18-21 0,-58 74 0,-265 332 0,182-209 0,103-136 0,-111 163 0,101-145 0,-22 12 0,69-94 0,-67 107 0,90-123 0,5-9 0,-1-1 0,-36 47 0,-43 57 0,55-75 0,6 3 0,29-49 0,-1 1 0,0-1 0,-1 0 0,-1 0 0,-17 19 0,21-25 0,-1 0 0,1 1 0,0-1 0,-6 12 0,-13 18 0,-94 94 0,102-114 0,-1-1 0,-1 0 0,-29 18 0,15-5-1365,20-14-5461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24575,'-7'27'0,"-1"-3"0,-5 71 0,-2 97 0,6 23 0,7-104 0,-5 50 0,2-81 56,4 103-1,3-75-1531,-2-97-5350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24575,'-5'184'0,"-1"12"0,6-177 0,9 204 0,0-77 0,-2-29 0,2 325 34,-10-286-1433,1-146-5427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875 0 24575,'-2'1'0,"1"-1"0,-1 1 0,1-1 0,0 1 0,-1-1 0,1 1 0,-1 0 0,1 0 0,0 0 0,0 0 0,0 0 0,-1 0 0,1 0 0,0 0 0,-1 2 0,-4 4 0,-72 66 0,-120 150 0,161-176 0,-125 148 0,-19 0 0,156-169 0,-50 39 0,26-23 0,8-15-1365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0 24575,'-1'3'0,"1"0"0,-1 0 0,0-1 0,0 1 0,0-1 0,-1 1 0,1-1 0,0 1 0,-3 1 0,-3 8 0,-12 29 0,2 1 0,1 1 0,2 1 0,-15 89 0,-3 185 0,18-135 0,-1 431 0,17-401 0,-1-84 0,-3 139 0,-9-179 0,0-8 0,1-28 0,7-44 0,1 1 0,0 0 0,0 0 0,1 0 0,0 16 0,2-24-51,-1-1-1,0 0 1,1 0-1,-1 1 1,1-1-1,0 0 1,-1 0-1,1 0 0,0 0 1,-1 0-1,1 0 1,0 0-1,0 0 1,0 0-1,0 0 1,0 0-1,0-1 1,0 1-1,1 0 1,-1-1-1,0 1 1,0-1-1,0 1 0,2 0 1,-3-1-26,24 9-6749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24575,'25'0'0,"-1"1"0,1 0 0,0 2 0,-1 1 0,28 8 0,-43-10 0,0 2 0,0-1 0,0 1 0,0 1 0,9 6 0,-17-11 0,0 1 0,1 0 0,-1-1 0,0 1 0,0 0 0,0 0 0,0 0 0,0 0 0,0 0 0,0 0 0,-1 0 0,1 0 0,0 0 0,0 1 0,-1-1 0,1 0 0,-1 0 0,1 1 0,-1-1 0,0 0 0,1 1 0,-1-1 0,0 0 0,0 1 0,0-1 0,0 0 0,0 1 0,0-1 0,0 1 0,-1-1 0,1 0 0,0 1 0,-1-1 0,1 0 0,-1 0 0,0 1 0,1-1 0,-1 0 0,0 0 0,1 0 0,-1 0 0,0 0 0,0 0 0,0 0 0,0 0 0,0 0 0,-2 1 0,0 0 0,0 0 0,1 0 0,-1 0 0,-1-1 0,1 1 0,0-1 0,0 0 0,0 0 0,-1 0 0,1 0 0,0-1 0,-6 1 0,-44-1 0,35-1 0,59 10 0,-34-7 0,1-1 0,-1 2 0,0-1 0,0 1 0,0 0 0,0 0 0,-1 1 0,1 0 0,6 5 0,-11-6 0,-1-1 0,1 0 0,-1 1 0,1-1 0,-1 1 0,0-1 0,0 1 0,0 0 0,-1-1 0,1 1 0,0 0 0,-1 0 0,0 0 0,0-1 0,0 1 0,0 0 0,0 3 0,-1-3 0,1 1 0,0 0 0,-1-1 0,1 1 0,-1-1 0,0 1 0,0-1 0,-1 1 0,1-1 0,-1 1 0,0-1 0,-3 5 0,1-3 0,-1 0 0,0-1 0,0 0 0,0 1 0,-1-2 0,0 1 0,1-1 0,-1 1 0,0-2 0,0 1 0,-1-1 0,1 0 0,-1 0 0,1 0 0,-1-1 0,1 0 0,-1-1 0,0 1 0,-11-2 0,8 1-1365,1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24575,'91'45'0,"131"88"0,-61-17 0,-140-100 174,-17-13-292,0 1-1,0 0 1,1-1 0,-1 0-1,1 0 1,-1-1-1,1 1 1,0-1 0,0 0-1,1 0 1,-1-1-1,7 2 1,1-3-6708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1 797 24575,'192'-56'0,"-85"27"0,140-55 0,-58 16 0,87-44 0,-161 62 0,142-78 0,-240 119 0,13-7 0,213-119 0,-223 124 0,1 1 0,40-12 0,14-7 0,-53 20 0,0 1 0,37-8 0,-35 12-1365,-12 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9:21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24575,'2'1'0,"1"-1"0,-1 1 0,1 0 0,0-1 0,-1 1 0,1 0 0,-1 0 0,0 1 0,1-1 0,-1 0 0,0 1 0,0 0 0,0-1 0,3 4 0,27 31 0,-26-28 0,168 186 0,-58-70 0,-81-88 0,2-2 0,43 30 0,-40-32 0,70 57 0,242 184 0,-171-155 0,45 32 0,-17-12 0,-64-44 0,161 104 0,-70-46 0,-3 17 0,-81-55 0,45 19 0,-53-36 0,190 121 0,-312-204 0,62 35 0,19 14 0,-75-44 0,43 25 0,30 20 0,-86-52-1365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4:31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6108 24575,'135'-4'0,"-1"-5"0,0-7 0,154-37 0,-249 44 0,-1-2 0,71-31 0,-87 32 0,-1-2 0,-1-1 0,1 0 0,-2-1 0,0-1 0,18-20 0,296-350 0,-302 345 0,-2-1 0,-2-2 0,-2 0 0,34-80 0,-15 6 0,-5-1 0,-6-2 0,-4-2 0,-6 0 0,-5-1 0,2-187 0,-19 268 0,10-415 0,-4 213 0,-27-272 0,9-59 0,14 520 0,2 1 0,14-63 0,35-104 0,-10 48 0,-6-9 0,42-161 0,19 68 0,-72 214 0,2 1 0,51-76 0,-70 121 0,134-192 0,-134 195 0,0 1 0,0 0 0,1 1 0,1 0 0,0 1 0,18-12 0,83-38 0,-4 3 0,-75 33 0,-1-1 0,-1-1 0,45-46 0,-72 66 0,1 0 0,-1 1 0,1 0 0,0 0 0,0 1 0,1 0 0,11-5 0,23-12 0,-24 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4:31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24575,'151'13'0,"-61"-3"0,263 10 0,69 6 0,-311-14 0,192 47 0,-281-52 0,1 1 0,-1 1 0,0 1 0,-1 0 0,38 27 0,-12-1 0,50 48 0,-76-64 0,-1 1 0,-1 1 0,-1 1 0,-1 0 0,-1 2 0,-1 0 0,-1 0 0,13 36 0,-13-22 0,-1 0 0,-3 1 0,-1 0 0,-2 0 0,3 55 0,1 503 0,-15-548 0,-15 81 0,12-91 0,0 1 0,3 0 0,1 54 0,3-90 0,1-1 0,-1 1 0,1 0 0,0-1 0,0 1 0,0 0 0,1-1 0,0 0 0,0 1 0,0-1 0,0 0 0,1 0 0,-1 0 0,5 5 0,-3-5 0,1 0 0,-1-1 0,1 1 0,0-1 0,0 0 0,0 0 0,0-1 0,1 1 0,-1-1 0,1-1 0,7 3 0,44 6 0,1-2 0,79 1 0,-83-6 0,244 2-116,-217-6-1133,-66 1-5577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24:31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1,'225'10,"-33"0,327 6,308 2,-6-12,-531-3,528-1,-469-3,-347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24:31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1 154,'12'1,"1"0,-1 1,13 3,14 3,612 46,-486-45,220 18,189 11,-61-3,184 5,-460-42,118 3,-280 4,26 0,907-5,-765-11,-129 11,-99-5,-15 5,1 0,-1-1,0 1,0 0,0 0,0-1,0 1,1 0,-1 0,0-1,0 1,0 0,0-1,0 1,0 0,0-1,0 1,0 0,0 0,0-1,0 1,0 0,0-1,-1 1,1 0,0 0,0-1,0 1,-1-1,0 0,0 0,0-1,0 1,-1 0,1 0,-1 0,1 0,-1 0,1 0,-1 0,1 0,-1 1,0-1,-1 0,-73-18,13 3,-95-13,-30 4,-41-4,151 24,-298-20,243 18,-198-36,195 23,-183-5,159 16,-106-11,-454-18,-204 28,747-1,12 0,-98 11,247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4:31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6108 24575,'135'-4'0,"-1"-5"0,0-7 0,154-37 0,-249 44 0,-1-2 0,71-31 0,-87 32 0,-1-2 0,-1-1 0,1 0 0,-2-1 0,0-1 0,18-20 0,296-350 0,-302 345 0,-2-1 0,-2-2 0,-2 0 0,34-80 0,-15 6 0,-5-1 0,-6-2 0,-4-2 0,-6 0 0,-5-1 0,2-187 0,-19 268 0,10-415 0,-4 213 0,-27-272 0,9-59 0,14 520 0,2 1 0,14-63 0,35-104 0,-10 48 0,-6-9 0,42-161 0,19 68 0,-72 214 0,2 1 0,51-76 0,-70 121 0,134-192 0,-134 195 0,0 1 0,0 0 0,1 1 0,1 0 0,0 1 0,18-12 0,83-38 0,-4 3 0,-75 33 0,-1-1 0,-1-1 0,45-46 0,-72 66 0,1 0 0,-1 1 0,1 0 0,0 0 0,0 1 0,1 0 0,11-5 0,23-12 0,-24 6-1365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4:31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24575,'151'13'0,"-61"-3"0,263 10 0,69 6 0,-311-14 0,192 47 0,-281-52 0,1 1 0,-1 1 0,0 1 0,-1 0 0,38 27 0,-12-1 0,50 48 0,-76-64 0,-1 1 0,-1 1 0,-1 1 0,-1 0 0,-1 2 0,-1 0 0,-1 0 0,13 36 0,-13-22 0,-1 0 0,-3 1 0,-1 0 0,-2 0 0,3 55 0,1 503 0,-15-548 0,-15 81 0,12-91 0,0 1 0,3 0 0,1 54 0,3-90 0,1-1 0,-1 1 0,1 0 0,0-1 0,0 1 0,0 0 0,1-1 0,0 0 0,0 1 0,0-1 0,0 0 0,1 0 0,-1 0 0,5 5 0,-3-5 0,1 0 0,-1-1 0,1 1 0,0-1 0,0 0 0,0 0 0,0-1 0,1 1 0,-1-1 0,1-1 0,7 3 0,44 6 0,1-2 0,79 1 0,-83-6 0,244 2-116,-217-6-1133,-66 1-5577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24:31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1,'225'10,"-33"0,327 6,308 2,-6-12,-531-3,528-1,-469-3,-347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24575,'0'35'0,"1"39"0,-1-73 0,0 1 0,0-1 0,1 0 0,-1 0 0,1 0 0,-1 0 0,1 0 0,-1 1 0,1-1 0,0 0 0,-1 0 0,1 0 0,0-1 0,0 1 0,0 0 0,0 0 0,0 0 0,0-1 0,0 1 0,0 0 0,0-1 0,0 1 0,0-1 0,0 1 0,0-1 0,1 0 0,-1 1 0,0-1 0,0 0 0,3 0 0,5 1 0,0-1 0,0 0 0,12-1 0,-4-1 0,93 2-1365,-95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24:31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1 154,'12'1,"1"0,-1 1,13 3,14 3,612 46,-486-45,220 18,189 11,-61-3,184 5,-460-42,118 3,-280 4,26 0,907-5,-765-11,-129 11,-99-5,-15 5,1 0,-1-1,0 1,0 0,0 0,0-1,0 1,1 0,-1 0,0-1,0 1,0 0,0-1,0 1,0 0,0-1,0 1,0 0,0 0,0-1,0 1,0 0,0-1,-1 1,1 0,0 0,0-1,0 1,-1-1,0 0,0 0,0-1,0 1,-1 0,1 0,-1 0,1 0,-1 0,1 0,-1 0,1 0,-1 1,0-1,-1 0,-73-18,13 3,-95-13,-30 4,-41-4,151 24,-298-20,243 18,-198-36,195 23,-183-5,159 16,-106-11,-454-18,-204 28,747-1,12 0,-98 11,247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24575,'5'1'0,"-1"0"0,1 1 0,-1-1 0,0 1 0,1 0 0,-1 1 0,0-1 0,0 1 0,6 5 0,5 2 0,27 16 0,-1 1 0,-1 2 0,43 42 0,4 2 0,-24-22 0,47 35 0,-68-55 0,70 67 0,-81-65 0,1-1 0,2-2 0,46 33 0,-15-18 0,85 79 0,78 69 0,-164-140 0,-15-8-1365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1242 24575,'1'-3'0,"0"0"0,1 1 0,-1-1 0,1 1 0,0 0 0,-1-1 0,1 1 0,0 0 0,0 0 0,1 0 0,-1 0 0,0 0 0,5-2 0,1-2 0,99-75 0,1-1 0,356-267 0,-333 252 0,-48 33 0,-43 31 0,69-71 0,4-5 0,20-12 0,-18 16 0,-102 94 135,26-14 0,-7 5-1770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1 546 24575,'182'-13'0,"-114"6"0,602-92 0,-263 24 0,-89 0 0,-162 34 0,78 0 0,-47 11 0,-150 22 0,221-36 0,170-14 0,-258 36 0,-77 13 0,-43-2 0,-40 7 0,0 2 0,1 0 0,-1 0 0,15 0 0,63 2-1365,-79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1791 0 24575,'-1'5'0,"-1"-1"0,1 1 0,-1-1 0,0 0 0,0 0 0,0 0 0,0 0 0,-1 0 0,-5 6 0,2-2 0,-79 105 0,-80 122 0,113-143 0,-49 81 0,13-37 0,-81 134 0,77-122 0,-183 226 0,147-222 0,-106 136 0,208-256 0,-1-2 0,-32 28 0,29-29 0,-43 53 0,-8 40 0,54-86 279,15-19-1101,-24 27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24575,'2'1'0,"0"0"0,0 0 0,0 0 0,1 0 0,-1 0 0,0 0 0,-1 1 0,1-1 0,0 1 0,0-1 0,-1 1 0,1 0 0,2 3 0,2 1 0,82 67 0,-13-12 0,59 50 0,-100-84 0,108 77 0,-11-9 0,-73-50 0,18 13 0,71 72 0,0 9 0,-134-128 0,100 77 0,-87-58 0,-22-25 0,0 0 0,0 0 0,0 0 0,1-1 0,0 1 0,6 3 0,54 46 0,-62-51 49,1-1 0,-1 1-1,-1 0 1,1 0 0,0 1-1,2 3 1,-3-4-262,0 0 0,1 0-1,-1 0 1,1-1 0,0 1 0,-1-1-1,5 3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24575,'1'4'0,"-1"0"0,1 0 0,0-1 0,0 1 0,0 0 0,1-1 0,-1 1 0,1-1 0,0 1 0,4 4 0,25 30 0,-6-15 0,1-2 0,46 29 0,-40-28 0,346 207 0,17-26 0,-88-47 0,125 88 0,-298-176 0,-90-49 0,58 36 0,127 75 0,-17-11 0,-165-93 0,61 25 0,-60-29 0,61 25 0,70 35 0,-156-70 0,-9-5 0,0 0 0,-1 0 0,0 1 0,14 12 0,-11-8 0,0 0 0,1-2 0,26 13 0,14 9 0,-20-13 0,8 6 0,-19-8-1365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2031 0 24575,'-22'25'0,"-38"53"0,18-21 0,-58 74 0,-265 332 0,182-209 0,103-136 0,-111 163 0,101-145 0,-22 12 0,69-94 0,-67 107 0,90-123 0,5-9 0,-1-1 0,-36 47 0,-43 57 0,55-75 0,6 3 0,29-49 0,-1 1 0,0-1 0,-1 0 0,-1 0 0,-17 19 0,21-25 0,-1 0 0,1 1 0,0-1 0,-6 12 0,-13 18 0,-94 94 0,102-114 0,-1-1 0,-1 0 0,-29 18 0,15-5-1365,20-14-5461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24575,'-7'27'0,"-1"-3"0,-5 71 0,-2 97 0,6 23 0,7-104 0,-5 50 0,2-81 56,4 103-1,3-75-1531,-2-97-5350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24575,'-5'184'0,"-1"12"0,6-177 0,9 204 0,0-77 0,-2-29 0,2 325 34,-10-286-1433,1-146-5427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24575,'0'513'-1365,"0"-504"-5461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875 0 24575,'-2'1'0,"1"-1"0,-1 1 0,1-1 0,0 1 0,-1-1 0,1 1 0,-1 0 0,1 0 0,0 0 0,0 0 0,0 0 0,-1 0 0,1 0 0,0 0 0,-1 2 0,-4 4 0,-72 66 0,-120 150 0,161-176 0,-125 148 0,-19 0 0,156-169 0,-50 39 0,26-23 0,8-15-1365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0 24575,'-1'3'0,"1"0"0,-1 0 0,0-1 0,0 1 0,0-1 0,-1 1 0,1-1 0,0 1 0,-3 1 0,-3 8 0,-12 29 0,2 1 0,1 1 0,2 1 0,-15 89 0,-3 185 0,18-135 0,-1 431 0,17-401 0,-1-84 0,-3 139 0,-9-179 0,0-8 0,1-28 0,7-44 0,1 1 0,0 0 0,0 0 0,1 0 0,0 16 0,2-24-51,-1-1-1,0 0 1,1 0-1,-1 1 1,1-1-1,0 0 1,-1 0-1,1 0 0,0 0 1,-1 0-1,1 0 1,0 0-1,0 0 1,0 0-1,0 0 1,0 0-1,0-1 1,0 1-1,1 0 1,-1-1-1,0 1 1,0-1-1,0 1 0,2 0 1,-3-1-26,24 9-6749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6:57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24575,'2'1'0,"1"-1"0,-1 1 0,1 0 0,0-1 0,-1 1 0,1 0 0,-1 0 0,0 1 0,1-1 0,-1 0 0,0 1 0,0 0 0,0-1 0,3 4 0,27 31 0,-26-28 0,168 186 0,-58-70 0,-81-88 0,2-2 0,43 30 0,-40-32 0,70 57 0,242 184 0,-171-155 0,45 32 0,-17-12 0,-64-44 0,161 104 0,-70-46 0,-3 17 0,-81-55 0,45 19 0,-53-36 0,190 121 0,-312-204 0,62 35 0,19 14 0,-75-44 0,43 25 0,30 20 0,-86-52-1365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48.8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1616 537 24575,'-9'-1'0,"0"0"0,0 0 0,1 0 0,-1-1 0,1-1 0,-15-4 0,0-1 0,-399-138 0,-28-10 0,343 121 0,6 0 0,-151-29 0,236 60 53,-1-1 0,1-1-1,0 0 1,-24-14 0,-19-7-1682,37 19-5197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0.4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1764 1 24575,'-22'2'0,"1"0"0,-1 2 0,1 1 0,-29 9 0,19-5 0,-158 52 0,160-50 0,1 2 0,0 1 0,1 1 0,-37 27 0,31-12 0,29-24 0,-2-1 0,1 0 0,-1 0 0,1 0 0,-1-1 0,-1 0 0,-10 6 0,-21 7 0,1 1 0,2 2 0,-65 47 0,50-27 0,-78 83 0,90-82 0,-75 75 0,93-98 0,-1 0 0,0-2 0,-45 26 0,48-35 0,0 0 0,0-2 0,-1 0 0,0-1 0,0-1 0,-26 1 0,-1 0 0,8-2 0,0 3 0,-72 16 0,47 0-1365,38-11-5461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1.9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1354 0 24575,'-3'1'0,"0"1"0,0-1 0,1 1 0,-1-1 0,0 1 0,1 0 0,0 0 0,-1 0 0,1 0 0,0 1 0,0-1 0,-2 4 0,-4 3 0,-104 103 0,-59 62 0,134-132 0,1 2 0,-38 63 0,28-27 0,16-28 0,-48 66 0,1-35 0,75-81 0,-34 31 0,19-17 0,-23 24 0,-16 31 0,21-26 0,-2-1 0,-63 57 0,41-49 0,-85 95 0,20-12-1365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3.7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24575,'20'364'0,"-7"-208"0,-8-108 0,20 78 0,4 30 0,-18 7 0,-8-91 0,0 199 111,-4-162-1587,1-78-5350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48.8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1616 537 24575,'-9'-1'0,"0"0"0,0 0 0,1 0 0,-1-1 0,1-1 0,-15-4 0,0-1 0,-399-138 0,-28-10 0,343 121 0,6 0 0,-151-29 0,236 60 53,-1-1 0,1-1-1,0 0 1,-24-14 0,-19-7-1682,37 19-5197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0.4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1764 1 24575,'-22'2'0,"1"0"0,-1 2 0,1 1 0,-29 9 0,19-5 0,-158 52 0,160-50 0,1 2 0,0 1 0,1 1 0,-37 27 0,31-12 0,29-24 0,-2-1 0,1 0 0,-1 0 0,1 0 0,-1-1 0,-1 0 0,-10 6 0,-21 7 0,1 1 0,2 2 0,-65 47 0,50-27 0,-78 83 0,90-82 0,-75 75 0,93-98 0,-1 0 0,0-2 0,-45 26 0,48-35 0,0 0 0,0-2 0,-1 0 0,0-1 0,0-1 0,-26 1 0,-1 0 0,8-2 0,0 3 0,-72 16 0,47 0-1365,38-11-5461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1.9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1354 0 24575,'-3'1'0,"0"1"0,0-1 0,1 1 0,-1-1 0,0 1 0,1 0 0,0 0 0,-1 0 0,1 0 0,0 1 0,0-1 0,-2 4 0,-4 3 0,-104 103 0,-59 62 0,134-132 0,1 2 0,-38 63 0,28-27 0,16-28 0,-48 66 0,1-35 0,75-81 0,-34 31 0,19-17 0,-23 24 0,-16 31 0,21-26 0,-2-1 0,-63 57 0,41-49 0,-85 95 0,20-12-1365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33 112 24575,'1'23'0,"2"0"0,0 0 0,13 41 0,-9-37 0,-1-1 0,3 34 0,-1 38 0,5 103 0,-13-194 0,-1 42 0,10 80 0,2 3 0,0 10 0,-11-92 0,0-42 0,-1 0 0,1 0 0,0 0 0,1-1 0,0 1 0,0 0 0,4 13 0,-4-20 0,0 0 0,0 1 0,0-1 0,0 0 0,0 0 0,0 0 0,0 0 0,0 0 0,0 0 0,1 0 0,-1-1 0,0 1 0,1 0 0,-1-1 0,0 1 0,1-1 0,-1 1 0,1-1 0,-1 0 0,1 0 0,-1 1 0,3-1 0,39-1 0,-30 1 0,136-2 0,160-6 0,36 3 0,-195 7 0,554 9 0,-646-8 0,68 11 0,-68-6 0,74 1 0,315 1 0,-158 1 0,418-11 0,-705 0 0,-1-1 0,1 1 0,-1 0 0,1 0 0,-1 0 0,0-1 0,1 1 0,-1-1 0,0 1 0,1-1 0,-1 1 0,0-1 0,1 0 0,-1 0 0,0 0 0,0 1 0,0-1 0,0 0 0,0-1 0,0 1 0,0 0 0,0 0 0,0 0 0,-1 0 0,1-1 0,0 1 0,-1 0 0,1-1 0,-1 1 0,1 0 0,-1-1 0,0 1 0,1-3 0,0-7 0,-1 1 0,0 0 0,0 0 0,-2-11 0,0-6 0,-4-46 0,0-7 0,5-57 0,3-98 0,3 171 0,1-66 0,5-91 0,-10 185 0,-2-35 0,0 70 0,1 0 0,0 0 0,-1-1 0,1 1 0,-1 0 0,0 0 0,1 0 0,-1 0 0,0-1 0,1 1 0,-1 0 0,0 0 0,0 1 0,0-1 0,0 0 0,0 0 0,0 0 0,0 1 0,0-1 0,-1 0 0,1 1 0,0-1 0,0 1 0,0-1 0,-1 1 0,1 0 0,0 0 0,-1-1 0,1 1 0,-3 0 0,-6 0 0,-1-1 0,-21 3 0,14 0 0,-126-7 0,14-1 0,-252-8 0,148 2 0,4 1 0,-234 3 0,285 10 0,87-1 0,-104-3 0,98-8 0,-34-2 0,-65 2 0,-16-1 0,50 0 0,29 0 0,-290 10 208,209 2-1781,205-1-5253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29:53.7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24575,'20'364'0,"-7"-208"0,-8-108 0,20 78 0,4 30 0,-18 7 0,-8-91 0,0 199 111,-4-162-1587,1-78-5350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8:34:17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323 86,'1353'0,"-1111"17,15 0,271-18,-514 2,0 0,0 1,0 0,0 1,25 10,-6 0,35 20,-62-30,24 15,-28-17,0 0,-1 0,1 1,-1-1,1 0,-1 1,0-1,1 1,-1 0,0-1,0 1,0 0,1 3,-2-3,0-1,0 0,-1 0,1 0,0 0,-1 0,1 0,0 0,-1 1,1-1,-1 0,0 0,1-1,-1 1,0 0,0 0,1 0,-1 0,0-1,0 1,0 0,0-1,0 1,-2 0,-1 3,-33 23,2-1,-47 45,31-26,34-31,1 0,-28 33,18-10,16-22,0-1,-17 18,23-28,-1 1,1-1,-1-1,0 1,0-1,0 0,-1 0,1-1,-1 1,1-1,-7 1,-34 5,0-3,0-1,-90-6,54 0,-72-3,-225-36,191 18,-346 3,492 18,-1-2,0-2,-66-18,-151-32,51 5,138 31,50 15,6 1,0 0,1 0,-1-2,1 0,-14-8,27 14,0-1,0 1,0-1,0 0,0 1,0-1,0 0,1 0,-1 0,0 1,0-1,1 0,-1 0,1 0,-1 0,1 0,-1 0,1-1,-1 1,1 0,0 0,0 0,0 0,0 0,0-1,0 1,0 0,0 0,0 0,0 0,0 0,1-1,-1 1,1 0,-1 0,1 0,-1 0,1 0,-1 0,1 0,0 0,0 1,-1-1,3-1,4-6,0 1,1 1,0-1,10-5,-14 9,33-20,1 1,1 2,0 2,2 1,0 2,0 2,76-14,-71 22,80 2,-64 4,139-8,75 1,-163 6,316-3,-3-28,-416 30,376-31,74 24,-62 35,-154-4,-208-23,0-2,0-1,-1-2,63-17,-56 12,1 1,71-4,86 6,-103 6,179 23,-144-9,-67-7,251 32,-309-37,-1 1,1 0,0 1,-1-1,0 1,0 0,0 1,0-1,0 1,-1 0,1 1,-1-1,0 1,-1 0,6 8,3 6,-2 0,0 1,11 29,-19-43,36 92,-4 1,37 172,-70-262,2 8,0 0,-2 0,0 1,0 30,-2-46,0 0,-1 1,1-1,-1 0,1 1,-1-1,0 0,0 0,0 0,0 0,0 0,0 0,-2 3,2-4,0 0,0 0,-1-1,1 1,0 0,0 0,0-1,-1 1,1-1,0 1,-1-1,1 1,-1-1,1 0,0 0,-3 0,-4-1,0 0,0-1,0 0,0 0,1-1,-11-5,-18-5,-20 3,-97-6,80 10,-1177-49,632 5,94 3,454 45,-209-15,277 17,1 0,-1 0,0 0,1-1,-1 1,1-1,-1 1,1-1,-1 1,1-1,-1 0,1 0,0 0,-1 0,1 0,0 0,0 0,0 0,0 0,-2-3,2 2,1 1,-1-1,1 0,0 0,0 1,0-1,0 0,0 0,0 0,0 1,0-1,1 0,-1 0,0 1,1-1,0 0,-1 1,1-1,1-1,4-7,0 1,0 0,1 1,0-1,0 1,15-12,56-39,-17 21,2 3,2 3,1 2,104-31,-133 50,66-12,-85 20,1 2,-1 0,1 1,-1 0,34 7,1023 173,-1041-175,0 0,0-1,1-2,-1-1,63-7,-31-3,-40 6,0 0,-1-2,0-1,38-13,-48 12,-3 3,-1 0,0-1,0-1,-1 1,1-2,-1 1,0-2,-1 1,0-1,11-13,-15 15,-1 0,1 0,1 1,-1-1,1 1,0 0,0 1,1-1,10-4,-12 7,0 0,0 1,1-1,-1 1,0 0,1 1,-1-1,1 1,-1 1,0-1,1 1,-1-1,1 1,6 3,1 0,1 0,-1 1,25 13,-35-17,0 0,-1 1,1 0,-1-1,1 1,-1 0,0 0,0 1,0-1,0 0,0 1,0-1,-1 1,1 0,-1-1,0 1,1 0,-1 0,-1 0,1 0,0 0,-1 0,1 0,-1 6,-2 23,-4 33,5-60,0 0,0 0,0 0,-1 0,0 0,0 0,0-1,0 1,-6 7,5-10,1 0,-1 0,1 0,-1 0,0 0,0 0,0-1,0 1,-1-1,1 0,0 0,0 0,-1-1,-4 1,-52 1,42-2,-18 0,1-1,-1-2,1-2,-54-13,-50-22,72 20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3233 24575,'148'2'0,"170"-6"0,-72-5 0,-238 8 0,0 0 0,0-1 0,0 0 0,0 0 0,-1-1 0,1 0 0,-1 0 0,0-1 0,0 0 0,7-5 0,13-9 0,27-27 0,-30 25 0,91-84 0,-97 85 0,-1-1 0,0-1 0,25-41 0,-28 36 0,-1-1 0,-2 0 0,0 0 0,-2-1 0,9-41 0,-11 23 0,-1 1 0,-1-82 0,2-79 0,-5 164 0,0 10 0,-2 1 0,-2-1 0,-1 1 0,-1 0 0,-1 0 0,-2 0 0,-1 1 0,-17-40 0,-56-181 0,69 213 0,5 15 0,0-1 0,2 1 0,-4-35 0,5 6 0,-2 0 0,-17-69 0,11 79 0,3 14 0,2 0 0,1 0 0,-4-45 0,-1-79 0,-3-42 0,14 160 0,1-1 0,2 1 0,11-54 0,-8 70 0,1 1 0,0 0 0,1 0 0,1 1 0,0 0 0,18-21 0,-15 20 0,-6 9 0,2-1 0,-1 2 0,1-1 0,0 1 0,0 1 0,1-1 0,0 1 0,0 1 0,1 0 0,16-7 0,-10 5 0,0-1 0,23-17 0,-23 16 0,0 0 0,0 1 0,1 0 0,0 1 0,0 1 0,27-5 0,9-5 0,-2-1 0,141-38 0,26 17 0,29-5 0,-246 43 8,0 0-89,0 0 1,0 0-1,0-1 0,0 1 0,0 0 1,0-1-1,1 1 0,-1-1 0,0 1 0,0-1 1,-1 1-1,1-1 0,0 0 0,0 1 1,0-1-1,1-1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24575,'114'-1'0,"137"2"0,-182 3 0,109 19 0,-136-14 0,60 21 0,-85-24 0,0 1 0,-1 1 0,1 1 0,-1 0 0,29 23 0,-38-25 0,-1 0 0,1 1 0,-1 0 0,-1 1 0,1 0 0,-1-1 0,6 19 0,17 26 0,31 30 0,16 24 0,-63-88 0,0 2 0,-2-1 0,12 34 0,-16-35 0,4 32 0,-9-41 0,0 1 0,1-1 0,1 0 0,0 0 0,0 0 0,1 0 0,0-1 0,0 1 0,1-1 0,12 17 0,3-3 0,0-2 0,2 0 0,0-2 0,41 29 0,-49-39 0,1 0 0,1-1 0,0 0 0,0-2 0,0 0 0,1 0 0,-1-2 0,1 0 0,24 2 0,170 5 0,-171-9 0,1 2 0,45 11 0,-70-12 0,40 10 268,-40-8-595,1-1 1,-1-1-1,1 0 0,21 0 1,-28-3-6500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14 316 24575,'108'-4'0,"-95"2"0,0 0 0,0-1 0,-1-1 0,1 1 0,-1-2 0,15-7 0,-21 10 0,-1 0 0,1 0 0,0 0 0,12-1 0,-12 2 0,-1 0 0,1-1 0,0 1 0,-1-1 0,9-4 0,17-8 0,-25 12 0,1-1 0,-1 0 0,0 0 0,0 0 0,0-1 0,-1 0 0,10-7 0,-15 10 0,0 1 0,1-1 0,-1 1 0,0-1 0,0 1 0,0-1 0,0 1 0,0-1 0,0 1 0,0-1 0,0 1 0,0-1 0,0 1 0,0-1 0,0 0 0,0 1 0,0-1 0,0 1 0,0-1 0,0 1 0,-1-1 0,1 1 0,0-1 0,0 1 0,-1 0 0,1-1 0,0 1 0,-1-1 0,1 1 0,-1 0 0,1-1 0,0 1 0,-1 0 0,1-1 0,-1 1 0,1 0 0,-1 0 0,1-1 0,-1 1 0,0 0 0,-27-14 0,22 11 0,-93-42 0,-84-43 0,158 71 277,20 14-483,1 0 1,-1-1 0,0 2 0,0-1 0,0 0-1,0 1 1,-8-2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24575,'88'5'0,"125"21"0,-143-15 0,-68-11 0,0 1 0,0-1 0,0 1 0,0 0 0,0-1 0,0 1 0,-1 0 0,1 0 0,0 0 0,0 0 0,-1 1 0,1-1 0,-1 0 0,1 1 0,-1-1 0,0 1 0,1-1 0,-1 1 0,0 0 0,0 0 0,0-1 0,0 1 0,-1 0 0,1 0 0,0 0 0,-1 0 0,1 0 0,-1 0 0,0 0 0,1 0 0,-1 0 0,0 0 0,-1 2 0,1 9 0,-1 1 0,-1-1 0,-6 26 0,5-27 0,1 1 0,-33 182 0,25-26 0,4-80 0,1 44 0,-6 63 0,9-157 0,-9 57 0,5-49 0,4-37 0,2-6 0,0 0 0,-1-1 0,1 1 0,-1-1 0,0 1 0,0-1 0,-2 5 0,2-6 0,0-1 0,0 0 0,-1 0 0,1 1 0,0-1 0,0 0 0,-1 0 0,1 0 0,-1 0 0,1 0 0,-1 0 0,1-1 0,-1 1 0,1-1 0,-1 1 0,0-1 0,1 1 0,-1-1 0,-2 0 0,-12 2 0,0-1 0,-29-2 0,31 1 0,0-1 0,0 1 0,-1 1 0,-15 4 0,16-3-341,1-1 0,0 0-1,-18-1 1,21 0-6485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2985 24575,'64'1'0,"0"-4"0,0-2 0,-1-3 0,115-29 0,29-12 0,-17 5 0,-79 18 0,13-3 0,-106 23 0,0 0 0,0-1 0,0-2 0,26-15 0,14-15 0,-3-3 0,-1-2 0,-2-2 0,-2-2 0,-2-3 0,58-80 0,-1-17 0,-99 137 0,0 0 0,-1-1 0,0 1 0,0-1 0,5-24 0,5-64 0,-1 4 0,-3 31 0,-4 0 0,-1 0 0,-6-86 0,0 102 0,-3 6 0,-1 1 0,-15-63 0,1 8 0,12 56 0,-28-224 0,29 207 0,4 0 0,8-92 0,-6 140 0,0 1 0,1-1 0,0 1 0,6-17 0,-6 22 0,0 1 0,0-1 0,0 1 0,0 0 0,0 0 0,1 0 0,0 0 0,-1 0 0,1 0 0,0 1 0,1-1 0,-1 1 0,0 0 0,5-2 0,1 0 0,0 0 0,0 1 0,0 1 0,0-1 0,0 1 0,1 1 0,-1 0 0,1 0 0,13 1 0,12-1 0,67-10 0,-100 11 0,0-1 0,0 1 0,0-1 0,0 0 0,0 0 0,0 0 0,0 0 0,0 0 0,0-1 0,-1 1 0,1-1 0,-1 1 0,1-1 0,-1 1 0,1-1 0,-1 0 0,0 0 0,0 1 0,0-1 0,0 0 0,0 0 0,0 0 0,1-4 0,1-7 0,1 1 0,2-22 0,-6 31 0,4-21 0,16-145 0,-19 147 0,0 11 0,-1 1 0,1-1 0,1 0 0,3-14 0,-3 21 0,0 0 0,-1 0 0,1 0 0,1 0 0,-1 1 0,1-1 0,-1 1 0,1-1 0,0 1 0,0 0 0,0 0 0,1 0 0,-1 1 0,6-4 0,7-4 0,-11 6 0,1 0 0,-1 0 0,1 1 0,0 0 0,0 0 0,1 0 0,-1 1 0,0 0 0,1 0 0,-1 1 0,12-2 0,106 5 0,-278-13 0,33 2 0,119 8 0,1 1 0,-1 0 0,1 0 0,-1 0 0,1 0 0,-1 0 0,1 0 0,-1 1 0,1-1 0,0 0 0,-1 1 0,1-1 0,-1 1 0,1-1 0,0 1 0,0 0 0,-1 0 0,1 0 0,0-1 0,0 1 0,0 0 0,0 0 0,0 0 0,0 1 0,0-1 0,-1 2 0,1 0 0,0 1 0,0 0 0,0 0 0,0 0 0,1 0 0,-1 1 0,1-1 0,0 5 0,3 76 0,0-42 0,-3-1 0,-6 63 0,-10 74 0,7-100 0,5 0 0,5 84 0,1-50 0,-3-93 0,0-14 0,0 1 0,1-1 0,1 1 0,-1-1 0,2 8 0,-2-12 0,1-1 0,-1 0 0,0 0 0,1 1 0,0-1 0,-1 0 0,1 0 0,0 0 0,-1 0 0,1 0 0,0 0 0,0 0 0,0 0 0,0 0 0,0 0 0,0 0 0,0-1 0,0 1 0,0 0 0,0-1 0,1 1 0,-1-1 0,0 1 0,0-1 0,0 1 0,1-1 0,-1 0 0,0 0 0,1 0 0,1 0 0,224 10-1365,-208-10-5461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24575,'32'2'0,"0"1"0,-1 2 0,40 11 0,18 2 0,170 26 0,-258-44 0,1 1 0,-1-1 0,0 1 0,1 0 0,-1-1 0,0 1 0,0 0 0,0 0 0,0 0 0,0 0 0,0 0 0,0 0 0,0 0 0,0 0 0,0 1 0,-1-1 0,1 0 0,0 1 0,-1-1 0,1 0 0,-1 1 0,1-1 0,-1 0 0,0 1 0,0-1 0,0 1 0,0 1 0,0 48 0,0-37 0,-2 79 0,-7 127 0,5-130 0,-6 34 0,-10 110 0,20-219 0,-1 1 0,0 0 0,-1 0 0,0 0 0,-9 28 0,10-42 0,0-1 0,0 1 0,0 0 0,0-1 0,0 1 0,-1-1 0,1 0 0,-1 1 0,1-1 0,-1 0 0,0 0 0,1 0 0,-1 0 0,0 0 0,0 0 0,1-1 0,-1 1 0,0 0 0,0-1 0,0 0 0,0 1 0,0-1 0,-3 0 0,-8 1 0,0-1 0,-20-3 0,21 2 0,-83-8 254,-98-4-1873,184 13-5207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2191 24575,'135'1'0,"175"-4"0,-275 0 0,0-2 0,63-17 0,65-31 0,-138 45 0,-13 3 0,178-66 0,-156 56 0,0-2 0,-1-1 0,41-30 0,100-70 0,-13 9 0,-152 102 0,0-1 0,0 0 0,-1-1 0,0 0 0,-1 0 0,1-1 0,7-13 0,2-10 0,14-35 0,-14 30 0,-9 18 0,-1-1 0,-1 1 0,0-1 0,-2 0 0,3-34 0,-3-111 0,2-14 0,1 125 0,3 1 0,2 0 0,3 1 0,31-73 0,31-72 0,-32 46 0,-26 79 0,-14 51 0,4-34 0,-2 3 0,-6 52 0,0 0 0,-1-1 0,1 1 0,0 0 0,0-1 0,0 1 0,0 0 0,0 0 0,0 0 0,0 0 0,0 0 0,0 0 0,0 0 0,1 0 0,-1 0 0,0 1 0,1-1 0,-1 1 0,0-1 0,1 1 0,-1-1 0,3 0 0,41-6 0,-29 5 0,62-6 0,153 4 0,-161 5 0,-281-13 0,96 2 0,49 4 0,48 4 0,0 0 0,-22 1 0,39 1 0,0 1 0,0-1 0,0 0 0,0 1 0,-1-1 0,1 0 0,0 1 0,0-1 0,0 1 0,0 0 0,0-1 0,0 1 0,0 0 0,0 0 0,1 0 0,-1-1 0,0 1 0,0 0 0,1 0 0,-1 0 0,0 0 0,1 0 0,-1 0 0,1 1 0,-1-1 0,1 0 0,0 0 0,0 0 0,-1 0 0,1 0 0,0 1 0,0 0 0,-1 8 0,1-1 0,0 1 0,2 11 0,-1 1 0,-3 10 0,-12 55 0,8-56 0,1 1 0,0 31 0,5 371 0,0-432 0,1 0 0,-1 0 0,0 0 0,0 0 0,1 1 0,-1-1 0,1 0 0,0 0 0,-1 0 0,1-1 0,0 1 0,0 0 0,0 0 0,0 0 0,1-1 0,-1 1 0,0 0 0,1-1 0,-1 1 0,1-1 0,0 0 0,-1 0 0,1 1 0,0-1 0,0 0 0,0 0 0,0-1 0,0 1 0,0 0 0,0-1 0,0 1 0,3 0 0,8 0 0,0 1 0,0-2 0,0 0 0,17-2 0,-2 1 0,140 1-1365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24575,'34'2'0,"0"1"0,41 10 0,35 3 0,-34-7 0,-74-8 0,-1-1 0,0 1 0,1 0 0,-1-1 0,0 1 0,0 0 0,0 0 0,1 0 0,-1 0 0,0 0 0,0 0 0,-1 0 0,1 0 0,0 0 0,0 1 0,0-1 0,-1 0 0,1 0 0,-1 1 0,1-1 0,-1 1 0,1-1 0,-1 0 0,0 1 0,0-1 0,1 1 0,-1 1 0,0 48 0,-1-41 0,-17 184 0,3-46 0,-30 163 0,36-253 0,-1 84 0,6-69 0,4-71 0,-1-1 0,1 1 0,0-1 0,-1 0 0,1 1 0,-1-1 0,0 0 0,1 1 0,-1-1 0,0 0 0,0 0 0,0 0 0,0 0 0,0 1 0,0-1 0,0-1 0,0 1 0,0 0 0,0 0 0,-1 0 0,1 0 0,0-1 0,0 1 0,-1-1 0,1 1 0,-1-1 0,1 0 0,0 1 0,-1-1 0,-2 0 0,-6 1 0,0 0 0,0 0 0,-15-3 0,13 2 0,-183-13-1365,174 12-5461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1 24575,'-195'0'0,"194"0"0,-1 0 0,1 0 0,-1 0 0,1 1 0,-1-1 0,0 1 0,1-1 0,-1 1 0,1-1 0,0 1 0,-1 0 0,1 0 0,0 0 0,-1-1 0,1 1 0,0 1 0,0-1 0,0 0 0,0 0 0,0 0 0,0 1 0,0-1 0,0 0 0,0 1 0,0-1 0,1 1 0,-1-1 0,1 1 0,-1-1 0,1 1 0,0-1 0,-1 1 0,1 1 0,-1 8 0,0 0 0,1 1 0,2 19 0,-1-12 0,-1-8 0,0-7 0,0 1 0,0 0 0,0-1 0,1 1 0,0-1 0,2 9 0,-2-11 0,0-1 0,-1 0 0,1 0 0,0 1 0,0-1 0,0 0 0,0 0 0,0 0 0,0 0 0,0 0 0,1-1 0,-1 1 0,0 0 0,0 0 0,1-1 0,-1 1 0,0-1 0,1 1 0,-1-1 0,1 0 0,-1 1 0,1-1 0,-1 0 0,0 0 0,1 0 0,1 0 0,50-2 0,-42 0 0,-1 1 0,1 1 0,-1 0 0,1 0 0,0 1 0,-1 0 0,1 1 0,-1 0 0,19 7 0,-27-8 0,1 1 0,-1 0 0,0 0 0,0 0 0,0 0 0,1 1 0,-2-1 0,1 1 0,0-1 0,-1 1 0,1 0 0,-1-1 0,0 1 0,1 0 0,-1 0 0,-1 0 0,2 3 0,0 3 0,-1-1 0,0 0 0,0 0 0,0 1 0,-2 9 0,1-17 0,0 1 0,-1-1 0,1 1 0,0-1 0,-1 1 0,1-1 0,-1 1 0,0-1 0,0 1 0,1-1 0,-1 0 0,0 0 0,0 1 0,0-1 0,0 0 0,0 0 0,-1 0 0,1 0 0,0 0 0,0 0 0,-1 0 0,1-1 0,0 1 0,-1 0 0,1-1 0,-1 1 0,1-1 0,-1 0 0,1 1 0,-3-1 0,-5 1 0,0 0 0,-1 0 0,-18-2 0,13 0 0,-44 1 0,-41-2 0,81-2-1365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1354 24575,'201'11'0,"-182"-11"0,74 2 0,92-11 0,-155 5 0,0-1 0,-1-1 0,0-1 0,0-2 0,0-1 0,-1-1 0,32-18 0,255-172 0,-252 160 0,-23 16 0,-1-2 0,-2-2 0,60-57 0,-25 8 0,118-165 0,-143 179 0,2 2 0,101-99 0,-127 140 0,1 2 0,1 0 0,44-24 0,-8 5 0,-57 35 0,84-50 0,-77 48 0,1 0 0,0 1 0,0 0 0,0 1 0,0 0 0,15-1 0,218-7 0,-242 11 0,27-1 0,-30 1 0,0 0 0,0 0 0,0 0 0,0 0 0,0 0 0,0 0 0,0 0 0,0 0 0,0 0 0,0 0 0,0-1 0,0 1 0,0 0 0,0 0 0,0 0 0,0 0 0,0 0 0,0 0 0,0 0 0,0 0 0,0 0 0,0 0 0,0 0 0,0 0 0,0 0 0,0 0 0,0 0 0,0 0 0,0 0 0,0 0 0,0-1 0,0 1 0,1 0 0,-1 0 0,0 0 0,0 0 0,0 0 0,0 0 0,0 0 0,0 0 0,0 0 0,0 0 0,0 0 0,0 0 0,0 0 0,0 0 0,-17-4 0,-12 0 0,-37 1 0,-2-1 0,28 0 0,-1 2 0,-62 4 0,102-2 0,0 1 0,-1-1 0,1 1 0,0-1 0,0 1 0,-1 0 0,1 0 0,0-1 0,0 1 0,0 0 0,0 0 0,0 0 0,0 0 0,0 0 0,0 0 0,0 0 0,1 1 0,-1-1 0,0 0 0,1 0 0,-1 1 0,1-1 0,-1 0 0,1 1 0,0-1 0,-1 2 0,-5 46 0,4-30 0,-17 77 0,-5 45 0,15-71 0,-4 51 0,8-37 0,-1 17 0,6-97 0,0 0 0,0-1 0,0 0 0,0 1 0,0-1 0,1 1 0,0-1 0,-1 0 0,3 6 0,-2-8 0,0 0 0,0 1 0,0-1 0,0 0 0,1 0 0,-1 0 0,0 0 0,1 0 0,-1-1 0,0 1 0,1 0 0,-1-1 0,1 1 0,-1-1 0,1 1 0,-1-1 0,1 0 0,-1 1 0,1-1 0,0 0 0,2 0 0,194 1 0,-96-3 0,84 2-1365,-176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24575,'134'-1'0,"151"3"0,-268-1 0,-1 0 0,0 2 0,0 0 0,0 1 0,0 1 0,0 0 0,-1 1 0,0 0 0,0 2 0,-1 0 0,22 15 0,-31-19 0,-1 1 0,1-1 0,-1 1 0,0 0 0,-1 0 0,1 0 0,-1 0 0,5 11 0,13 48 0,-18-53 0,0 1 0,1-1 0,0 0 0,1 0 0,0-1 0,12 20 0,-11-22 0,1 0 0,0 0 0,1 0 0,-1-1 0,1 0 0,1-1 0,-1 0 0,1 0 0,0-1 0,0 0 0,1 0 0,0-1 0,-1-1 0,1 1 0,13 1 0,25 4 0,-1-2 0,57 0 0,98-7 0,-80-2 0,472 2 0,-682 0 0,0 3 0,0 5 0,-154 33 0,161-22 0,42-11 0,1 1 0,0 2 0,-69 31 0,103-39 0,-1 0 0,1 0 0,-1 0 0,1 1 0,0 0 0,1 0 0,-1 0 0,1 1 0,-1-1 0,1 1 0,1-1 0,-1 1 0,1 0 0,-1 0 0,-1 9 0,-3 8 0,2 1 0,-4 32 0,5-23 0,-2 3 0,4-17 0,-1 0 0,0 0 0,-2-1 0,-8 24 0,10-36 0,1-1 0,-1 0 0,0 0 0,-1 0 0,1 0 0,-1-1 0,1 0 0,-1 1 0,0-1 0,0 0 0,0-1 0,-1 1 0,1-1 0,-1 0 0,1 0 0,-6 1 0,-11 4 0,-1-2 0,-28 5 0,34-8 0,-85 16 0,-127 19 0,160-29 0,-95-2 0,133-6-1365,22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15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762 1 24575,'-1'3'0,"-1"0"0,1 0 0,0 1 0,0-1 0,0 0 0,0 1 0,0-1 0,1 1 0,0-1 0,0 1 0,0 5 0,-1 4 0,-39 752 0,34-531 0,-15 90 0,-1 81 0,5 34 0,1-46 0,-2 274 0,12-467 0,-19 340-385,5-109 120,10 121 666,6-147-152,1-24-249,-3 99 0,0 313 0,8-469 0,-2-314 0,12 1110 0,7-532 0,-16-326 0,8 256 0,-3-348 0,-9-162 0,-1-7 0,-8-14 0,-12-33 0,19 38 0,-18-36 0,-2 0 0,-1 2 0,-2 1 0,-58-70 0,-32-11 0,-9-11 0,100 103 0,2 0 0,-34-58 0,51 74 0,-8-8 0,14 22 0,0 0 0,0 0 0,0-1 0,0 1 0,0 0 0,0 0 0,0 0 0,0 0 0,0 0 0,0 0 0,0 0 0,0 0 0,0 0 0,0 0 0,0 0 0,-1-1 0,1 1 0,0 0 0,0 0 0,0 0 0,0 0 0,0 0 0,0 0 0,0 0 0,0 0 0,-1 0 0,1 0 0,0 0 0,0 0 0,0 0 0,0 0 0,0 0 0,0 0 0,0 0 0,0 0 0,-1 0 0,1 0 0,0 0 0,0 0 0,0 0 0,0 0 0,0 0 0,0 1 0,0-1 0,0 0 0,0 0 0,0 0 0,0 0 0,-1 0 0,1 0 0,0 0 0,0 0 0,0 8 0,4 9 0,1-1 0,1 1 0,1-1 0,0 0 0,16 25 0,-11-20 0,139 217 0,-119-190 0,-16-26 0,1-1 0,1 0 0,1-2 0,24 21 0,10 7 0,-34-29 0,-16-15 0,1 1 0,0-1 0,-1 1 0,0-1 0,1 1 0,-2 0 0,1 0 0,0 0 0,-1 1 0,3 5 0,-4-5 0,1 0 0,0 0 0,0 0 0,0-1 0,1 1 0,-1 0 0,1-1 0,0 0 0,1 0 0,-1 0 0,6 5 0,-7-7 0,0-1 0,0 1 0,0-1 0,1 0 0,-1 0 0,0 0 0,1-1 0,-1 1 0,0 0 0,1-1 0,-1 0 0,1 1 0,-1-1 0,0 0 0,1 0 0,-1-1 0,1 1 0,-1 0 0,1-1 0,-1 1 0,0-1 0,1 0 0,-1 0 0,0 0 0,4-2 0,9-6 0,0 0 0,-1-1 0,0 0 0,-1-1 0,16-17 0,53-68 0,-70 78 0,0 0 0,-2 0 0,11-24 0,3-8 0,-17 39 49,0 0 0,1 1 0,0-1-1,1 2 1,0-1 0,15-12 0,64-42-1745,-88 64 1685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15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0 24575,'-2'31'0,"-2"1"0,-1-1 0,-1-1 0,-13 38 0,3-13 0,-12 33 0,-5 23 0,-23 220 0,25-182 0,0 0 0,-4 15 0,3-21 0,4 11 0,-12 78 0,32-161 0,0 96 0,8-106 0,-1 0 0,2 0 0,4 0 0,14 73 0,-1-56 0,52 137 0,-4-14 0,-6-16 0,28 11 0,-72-167 0,1-1 0,2 0 0,1-2 0,35 37 0,144 121 0,-161-153 0,2-2 0,2-2 0,68 33 0,170 49 0,8-23 0,-250-76 0,503 112 0,8-35 0,-342-57 0,321 14 0,-1-42 0,-291-4 0,12 3 0,270-4 0,0-31 0,-504 33 0,683-52 0,-514 55 0,162-2 0,-341 0 0,0-1 0,0 0 0,1 1 0,-1-1 0,0-1 0,0 1 0,0-1 0,5-2 0,-8 4 0,-1-1 0,1 1 0,0-1 0,-1 1 0,1-1 0,0 1 0,-1-1 0,1 0 0,0 1 0,-1-1 0,1 0 0,-1 1 0,1-1 0,-1 0 0,0 0 0,1 0 0,-1 1 0,0-1 0,1 0 0,-1 0 0,0 0 0,0 0 0,0 1 0,0-1 0,0 0 0,0 0 0,0 0 0,0 0 0,0 0 0,0 0 0,0 1 0,-1-1 0,1 0 0,0 0 0,-1 0 0,1 1 0,0-1 0,-1 0 0,1 0 0,-1 1 0,1-1 0,-1 0 0,1 1 0,-1-1 0,0 0 0,1 1 0,-1-1 0,0 1 0,-1-1 0,-18-17 0,0 1 0,-45-26 0,-52-23 0,101 58 0,-30-17 0,-4-2 0,-60-24 0,90 46 0,20 5 0,0 0 0,0 0 0,-1 0 0,1 0 0,0 0 0,0 0 0,0 0 0,0 0 0,0 0 0,0 1 0,-1-1 0,1 0 0,0 0 0,0 0 0,0 0 0,0 0 0,0 0 0,0 0 0,0 0 0,0 0 0,0 1 0,0-1 0,0 0 0,-1 0 0,1 0 0,0 0 0,0 0 0,0 0 0,0 1 0,0-1 0,0 0 0,0 0 0,0 0 0,0 0 0,0 0 0,0 0 0,0 1 0,0-1 0,0 0 0,0 0 0,0 0 0,1 0 0,-1 0 0,0 0 0,0 1 0,0-1 0,0 0 0,0 0 0,0 0 0,0 0 0,0 0 0,0 0 0,0 0 0,1 0 0,-1 0 0,0 1 0,0-1 0,26 25 0,154 124 0,-170-142 0,0 0 0,0 0 0,20 9 0,17 10 0,-7 1 0,-22-17 0,-2 1 0,1 1 0,14 14 0,-30-25 0,0 0 0,-1 0 0,1 0 0,0 0 0,0 0 0,-1 1 0,1-1 0,-1 0 0,1 0 0,-1 0 0,0 1 0,1-1 0,-1 0 0,0 0 0,0 1 0,0-1 0,0 0 0,0 1 0,0-1 0,0 0 0,0 0 0,0 1 0,-1-1 0,1 0 0,-1 0 0,1 1 0,-1-1 0,1 0 0,-1 0 0,1 0 0,-1 0 0,-2 2 0,-2 4 0,0-1 0,-1 0 0,-13 11 0,14-13 0,-55 49 0,3 2 0,1 2 0,4 3 0,-58 85 0,105-138 139,5-5-240,-1-1 1,0 1 0,0-1 0,0 1-1,0-1 1,0 0 0,0 1 0,0-1-1,0 0 1,-1 0 0,1 0 0,0 0-1,-1 0 1,-2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15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4370 24575,'894'10'-197,"-758"-9"-136,723-4-520,0-33 699,160-20 1264,-622 52-1235,293-9-10,469 9-161,-645 11 187,387 6 252,-666-7 332,342-34-1,-220-29-474,-263 35 0,155-57 0,-215 66 0,-1-2 0,0-2 0,-2-1 0,0-1 0,-1-2 0,-1-1 0,0-1 0,-2-1 0,24-28 0,-24 21 0,-1 0 0,-1-2 0,-2-1 0,-2 0 0,0-2 0,26-68 0,-27 46 0,-2 0 0,-4-2 0,9-71 0,-13 33 0,-3-120 0,12-364 0,-21 206 0,-29 4 0,15 197 0,-42-396 0,41 331 0,6 63 0,-13-238 0,24 413 0,0-2 0,0 0 0,0 1 0,0-1 0,0 0 0,1 0 0,1-7 0,-1 11 0,-1-1 0,0 0 0,1 1 0,-1-1 0,1 0 0,-1 1 0,1-1 0,0 0 0,-1 1 0,1-1 0,-1 1 0,1-1 0,0 1 0,-1 0 0,1-1 0,0 1 0,0 0 0,-1-1 0,1 1 0,0 0 0,0 0 0,0-1 0,-1 1 0,1 0 0,0 0 0,0 0 0,0 0 0,-1 0 0,1 0 0,0 1 0,0-1 0,0 0 0,-1 0 0,1 0 0,0 1 0,0-1 0,-1 1 0,2 0 0,34 14 0,-1 2 0,-1 2 0,38 27 0,26 27 0,-14-10 0,8-2 0,72 52 0,-285-193 0,-22-15 0,34 8 0,-50-7 0,113 68 0,42 24 0,0 0 0,0 0 0,0 0 0,-1 0 0,1 1 0,0 0 0,-1 0 0,1 0 0,-1 0 0,1 1 0,-1-1 0,1 1 0,-1 0 0,1 1 0,-1-1 0,1 1 0,-1 0 0,1 0 0,0 0 0,-1 1 0,1-1 0,0 1 0,0 0 0,0 0 0,0 1 0,0-1 0,-5 5 0,-36 22 0,27-20 0,2 2 0,-22 17 0,-278 279 0,311-302 0,-93 87 0,17-17 0,71-66 0,-1-1 0,-20 14 0,-9 6 0,26-13-1365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15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1070 10265 24575,'-10'-1204'0,"-5"935"0,2 146 0,-21-142 0,-1 96 0,7 35 0,-19-229 0,38-108 0,7 249 0,0-180 0,0-71 0,-23 170 0,2 49 0,14-575 0,12 512 0,-3-1584 0,-28 1509 0,0 11 0,30-89 0,-3-187 0,-4 493 0,-1-157 0,5 285 0,-8-42 0,2 22 0,7 55 0,0 1 0,0 0 0,0-1 0,0 1 0,0 0 0,0-1 0,0 1 0,0-1 0,0 1 0,0 0 0,0-1 0,0 1 0,0 0 0,0-1 0,1 1 0,-1 0 0,0-1 0,0 1 0,0 0 0,0-1 0,1 1 0,-1 0 0,0 0 0,0-1 0,1 1 0,-1 0 0,0 0 0,1 0 0,-1-1 0,1 1 0,13 0 0,17 11 0,-27-9 0,14 4 0,0 2 0,-1 0 0,1 1 0,-2 1 0,1 1 0,-2 0 0,1 1 0,16 17 0,-11-6 0,2-1 0,0-1 0,2-1 0,30 20 0,-40-29 0,0 1 0,22 23 0,-1-1 0,143 99 0,-6-5 0,-160-113 0,-23-16 0,-25-16 0,22 8 0,-11-6 0,-30-24 0,-172-133 0,93 88 0,-35-45 0,137 104 0,21 16 0,0 1 0,0 0 0,-1 1 0,0 0 0,-15-7 0,24 13 0,-1 0 0,0 0 0,0 0 0,0 1 0,0-1 0,-1 1 0,1 0 0,0-1 0,0 1 0,0 1 0,0-1 0,0 0 0,0 1 0,0-1 0,0 1 0,0 0 0,0 0 0,0 0 0,0 1 0,0-1 0,1 1 0,-1-1 0,0 1 0,1 0 0,0 0 0,-5 4 0,-11 14 0,-31 44 0,1 0 0,-67 56 0,67-72 0,-73 94 0,-78 144 0,192-277 86,1 0-1,-1-1 0,-16 15 1,20-21-218,-1 1 1,0-1 0,1 1-1,-1-1 1,0 0 0,0 0 0,0-1-1,0 1 1,-1-1 0,1 0 0,0 0-1,-7 0 1,-8 0-6695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39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3799 713 24575,'-1'-7'0,"-1"1"0,0-1 0,0 1 0,0-1 0,-1 1 0,0 0 0,0 0 0,-1 0 0,1 1 0,-8-9 0,10 12 0,-30-38 0,-1 0 0,-61-57 0,78 84 0,-1 1 0,0 1 0,-1 0 0,-27-13 0,-78-28 0,82 37 0,-94-33 0,-245-52 0,244 69 0,-225-48 0,-5 26 0,286 47 0,-1 3 0,-127 13 0,130 3 0,1 4 0,-131 48 0,130-36 0,2 3 0,2 4 0,1 3 0,2 2 0,2 4 0,-120 103 0,172-133 0,-232 208 0,198-172 0,1 2 0,-67 96 0,104-130 0,0 1 0,2 0 0,0 1 0,1 0 0,-9 36 0,7-6 0,-8 70 0,-15 616 0,36-626 0,25 178 0,-14-214 0,3-2 0,4 0 0,37 94 0,16-4 0,-55-127 0,3-1 0,35 47 0,1-12 0,120 111 0,86 44 0,-188-163 0,-47-40 0,2-1 0,0-2 0,44 22 0,102 35 0,-124-54 0,423 137 0,-383-136 0,97 11 0,-90-19 0,-26-3 0,0-3 0,116-2 0,-143-9 0,-1-2 0,1-2 0,-1-2 0,0-2 0,59-21 0,13-15 0,-2-5 0,129-77 0,-219 112 0,0 0 0,0-1 0,-2-2 0,0 0 0,-1-2 0,-1 0 0,-1-2 0,-2 0 0,0-1 0,27-47 0,68-117 0,-71 123 0,-24 33 0,-1 0 0,-2-1 0,13-38 0,24-104 0,-41 134 0,9-34 0,-3 0 0,-3-1 0,-4 0 0,1-83 0,0-95 0,1-20 0,-1-317 0,-31 203 0,17 250 0,1 40 0,1 88 0,0 1 0,-1-1 0,-5-16 0,4 17 0,0 0 0,1 0 0,-2-15 0,4 22-52,0 0-1,0-1 1,0 1-1,0 0 1,-1 0-1,0 0 1,1-1-1,-1 1 1,0 0-1,0 0 1,0 0-1,0 0 1,0 0-1,0 0 1,-1 1-1,1-1 1,-1 0-1,1 1 1,-1-1-1,1 1 0,-1-1 1,0 1-1,0 0 1,0 0-1,-4-2 1,-10-6-6774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39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1 330 24575,'2'3'0,"0"0"0,0 1 0,0-1 0,0 1 0,-1-1 0,1 1 0,0 6 0,7 13 0,-5-16 0,0-1 0,1 1 0,10 10 0,-11-13 0,0 0 0,-1 1 0,1-1 0,-1 1 0,0 0 0,0 0 0,0 0 0,3 9 0,-3-2 0,-1-4 0,0 0 0,0 0 0,1 0 0,4 9 0,-6-16 0,-1 0 0,1 0 0,-1-1 0,1 1 0,-1 0 0,1 0 0,-1 0 0,1 0 0,0-1 0,0 1 0,-1 0 0,1-1 0,0 1 0,0 0 0,0-1 0,0 1 0,-1-1 0,1 0 0,0 1 0,0-1 0,0 0 0,0 1 0,0-1 0,0 0 0,0 0 0,0 0 0,0 0 0,0 0 0,0 0 0,0 0 0,0 0 0,0 0 0,0-1 0,0 1 0,0 0 0,0 0 0,0-1 0,0 1 0,0-1 0,0 1 0,1-2 0,133-85 0,-54 30 0,-42 28 0,-5 8 0,1 1 0,1 2 0,42-16 0,62-33 0,-128 60 0,7-3 0,29-23 0,-13 6 0,1 1 0,1 3 0,1 0 0,1 3 0,44-17 0,-49 30-1365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39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24575,'52'19'0,"-1"2"0,60 33 0,89 65 0,-175-104 0,7 5 0,145 100 0,-95-54 0,101 53 0,-33-23 0,-111-71-1365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4:39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1046 0 24575,'-8'1'0,"0"0"0,0 0 0,0 0 0,0 1 0,0 0 0,0 1 0,-8 3 0,-51 28 0,48-23 0,-74 44 0,-142 110 0,189-127 0,1 3 0,3 1 0,1 3 0,-34 50 0,-42 51 0,-25 33 0,134-168-195,1 0 0,0 0 0,0 0 0,1 1 0,0 0 0,-4 15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6:45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6892 0 24575,'-551'27'0,"291"-10"0,138-12 0,-151 14 0,260-16 0,-1 0 0,1 1 0,0 1 0,1 0 0,-1 1 0,-20 13 0,-13 5 0,-215 111 0,201-99 0,2 2 0,-65 57 0,110-84 0,1 1 0,1 1 0,0 0 0,1 1 0,1 0 0,-12 22 0,-37 96 0,34-73 0,-169 396 0,180-422 0,1 1 0,-10 52 0,-4 70 0,18-101 0,-39 177 0,34-176 0,-20 88 0,7 1 0,-8 158 0,34-291 0,-13 182 0,7-152 0,-1 0 0,-20 65 0,22-93 0,-19 63 0,-3 0 0,-62 121 0,76-177 0,0-1 0,-1 0 0,-1-2 0,-1 1 0,-29 24 0,-29 21 0,-88 59 0,-92 28 0,-13-21 0,-24 12 0,-229 126 0,90-48 0,353-184 0,0-2 0,-129 36 0,159-59 0,-1-1 0,-53 3 0,-95-2 0,112-8 0,-51 13 0,89-9 0,-64 3 0,-520-10 0,269-1 0,446 0 0,200 4 0,-2 21 0,-270-23 0,200 35 0,-151-22 0,87 29 0,462 157 0,-555-180 0,84 43 0,-34-14 0,-3-7 0,124 57 0,-191-78 0,52 38 0,-14-8 0,252 150 0,-301-183 0,-2 0 0,33 34 0,-40-38 0,837 732-4947,-482-461 2222,-272-210 2459,-73-56 266,-12-9 0,0 0 0,-1 1 0,0 1 0,22 25 0,-31-29 152,1 0 0,-2 0 1,1 1-1,-1-1 0,0 1 0,-1 0 0,0 0 1,0 0-1,-1 0 0,0 0 0,-1 0 0,0 10 1,2 16 779,39 463 4095,-25-373-5027,6 108 0,-11 447 0,13-422 0,-12-159 0,10 31 0,50 172 0,1 0 0,-69-272 0,-1 1 0,-1-1 0,-6 62 0,2-52 0,3 59 0,16-1 0,-1-6 0,-13-75 0,1-1 0,0 0 0,2 1 0,11 24 0,5 15 0,-18-46 0,0-1 0,0 1 0,1-1 0,0 0 0,1 0 0,11 14 0,48 42 0,-45-46 0,67 65 0,4-5 0,133 89 0,-208-157 0,1-2 0,0 0 0,0-1 0,1 0 0,0-2 0,1 0 0,-1-1 0,1-1 0,0-1 0,0 0 0,0-1 0,29-2 0,283-14 0,-331 14 8,1 0-1,0 0 1,-1 0 0,1 0-1,-1 0 1,1 0-1,0-1 1,-1 1-1,1 0 1,-1 0 0,1 0-1,-1-1 1,1 1-1,0 0 1,-1-1-1,1 1 1,-1-1 0,0 1-1,1-1 1,-1 1-1,1 0 1,-1-1-1,0 1 1,1-1 0,-1 0-1,0 1 1,1-1-1,-1 1 1,0-1-1,0 1 1,0-1 0,0 0-1,0 1 1,1-1-1,-1 0 1,0 1-1,0-1 1,0 1 0,-1-1-1,1 0 1,0 1-1,0-1 1,0 1 0,-1-2-1,-10-28-1534,11 29 1348,-20-36-6647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52:38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4978 1 24575,'-4'0'0,"0"0"0,0 1 0,1-1 0,-1 1 0,0 0 0,1 0 0,-1 0 0,0 1 0,1-1 0,0 1 0,-1 0 0,1 0 0,-5 4 0,-2 3 0,1 0 0,-15 18 0,1-1 0,15-16 0,0 0 0,1 0 0,-7 12 0,-19 25 0,17-27 0,0 2 0,-16 30 0,19-31 0,0 0 0,-31 37 0,9-20 0,-2-2 0,-1-1 0,-1-3 0,-68 44 0,98-70 0,-130 84 0,52-29 0,-2-5 0,-108 51 0,-59 4 0,-9-20 0,62-22 0,164-56 0,-1-3 0,-63 10 0,-83-2 0,97-10 0,-505 18 0,-503-27 0,1074 1 0,0 0 0,0 2 0,0 0 0,0 2 0,1 0 0,0 1 0,0 2 0,0 0 0,0 1 0,-34 19 0,-29 26 0,44-26 0,-2-2 0,-50 21 0,77-39 0,-1 1 0,2 0 0,-1 1 0,1 1 0,0 1 0,1 0 0,-24 23 0,30-25 0,-15 13 0,2 1 0,-27 36 0,20-18 61,-15 20-536,3 2-1,-42 87 1,60-101-6351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52:41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24575,'10'219'0,"-10"-154"0,-1-54 0,0 1 0,1 0 0,1-1 0,0 1 0,0-1 0,1 1 0,0-1 0,1 0 0,1 1 0,5 13 0,10 10 0,22 38 0,-37-67 0,5 9 0,1-1 0,0 0 0,1 0 0,1-1 0,0 0 0,1-1 0,16 12 0,164 104 0,-183-122 0,0 0 0,0-1 0,1-1 0,0 1 0,0-2 0,0 1 0,1-2 0,-1 1 0,1-2 0,14 2 0,0 0 0,0 1 0,0 1 0,0 2 0,40 15 0,-9-2 0,-41-16 0,-1-1 0,28 2 0,-26-3 0,0 0 0,18 6 0,111 43 0,-97-32 0,0-2 0,78 17 0,-85-30 0,-33-4 0,1 1 0,-1 0 0,1 0 0,-1 1 0,13 4 0,19 11 0,1 0 0,55 14 0,-34-11 0,-57-17 0,0-1 0,-1 1 0,0 0 0,0 0 0,1 1 0,-2 0 0,1 0 0,0 0 0,-1 0 0,0 1 0,0-1 0,5 8 0,16 16 0,-19-20 0,0 0 0,0 0 0,-1 0 0,0 0 0,0 1 0,-1 0 0,-1 0 0,1 0 0,3 18 0,11 24 0,-12-34 0,-1 0 0,4 21 0,5 15 0,21 49 0,-15-50 0,-3 1 0,15 73 0,-20-39-682,3 144-1,-15-192-6143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53:16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1593 0 24575,'-2'58'0,"-16"91"0,17-140 0,0 0 0,-1 0 0,0-1 0,0 1 0,-1-1 0,-1 0 0,1 1 0,-1-1 0,0-1 0,-1 1 0,0-1 0,0 0 0,-1 0 0,0 0 0,0-1 0,0 1 0,-11 7 0,-26 18 0,-22 17 0,-82 47 0,80-61 0,-105 39 0,89-41 0,33-12 0,-99 27 0,134-44 0,1 0 0,0 0 0,0 2 0,0-1 0,0 2 0,1 0 0,0 0 0,1 2 0,-19 14 0,-9 10 0,3 2 0,-48 55 0,57-57 0,15-20 0,1 2 0,1-1 0,0 1 0,1 1 0,-12 24 0,13-16 0,-10 44 0,16-52 0,-1 0 0,0 0 0,-2 0 0,0 0 0,0-1 0,-16 25 0,2-11 0,1 1 0,2 0 0,1 2 0,1 0 0,2 0 0,1 1 0,1 1 0,-6 39 0,-9 34 0,15-68 0,2 1 0,-5 41 0,2 225-1365,12-237-5461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53:18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24575,'0'302'0,"1"-297"0,-1 0 0,1 1 0,0-1 0,0 0 0,1 0 0,0 0 0,-1-1 0,2 1 0,-1 0 0,1-1 0,4 7 0,5 6 0,23 23 0,-22-26 0,2 1 0,0-1 0,0-1 0,2 0 0,-1-2 0,2 1 0,28 13 0,120 42 0,-142-58 0,430 146 0,-368-133 0,142 19 0,-139-28 0,-49-6 0,609 89 0,-307-57 0,-155-12 0,366 45 0,-395-63 0,24 3 0,-114-5 0,531 34 0,-352-37 0,-25 1 0,-89-2 0,239 38 0,124 59 0,-414-82 0,-8-3 0,44 10 0,401 117 0,-500-135 0,-1 0 0,34 19 0,-11-5 0,85 35 0,114 58 0,-86-36 0,19 10 0,-167-85 0,0 0 0,0 1 0,-1 0 0,1 0 0,-1 0 0,0 0 0,5 7 0,-9-9 0,1 1 0,0 0 0,-1 0 0,0 0 0,1 0 0,-1 0 0,0 0 0,-1 0 0,1 0 0,-1 1 0,1-1 0,-1 0 0,0 0 0,0 1 0,0-1 0,-1 4 0,-13 326-1365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9:02:07.1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0,'1639'0,"-1462"11,13 0,1045-11,-1226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9:02:14.5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12,'1180'0,"-830"-11,1100 11,-1442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0T19:02:18.89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13,'100'0,"325"-9,-70 5,-200 6,344 28,-338-27,-100-3,-51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13:1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24575,'0'171'0,"11"-354"-1365,-11 168-5461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2.xml"/><Relationship Id="rId18" Type="http://schemas.openxmlformats.org/officeDocument/2006/relationships/image" Target="../media/image20.png"/><Relationship Id="rId26" Type="http://schemas.openxmlformats.org/officeDocument/2006/relationships/customXml" Target="../ink/ink17.xml"/><Relationship Id="rId3" Type="http://schemas.openxmlformats.org/officeDocument/2006/relationships/image" Target="../media/image13.jpeg"/><Relationship Id="rId21" Type="http://schemas.openxmlformats.org/officeDocument/2006/relationships/image" Target="../media/image6.png"/><Relationship Id="rId7" Type="http://schemas.openxmlformats.org/officeDocument/2006/relationships/customXml" Target="../ink/ink9.xml"/><Relationship Id="rId12" Type="http://schemas.openxmlformats.org/officeDocument/2006/relationships/image" Target="../media/image19.png"/><Relationship Id="rId17" Type="http://schemas.openxmlformats.org/officeDocument/2006/relationships/customXml" Target="../ink/ink14.xml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1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1.xml"/><Relationship Id="rId24" Type="http://schemas.openxmlformats.org/officeDocument/2006/relationships/image" Target="../media/image25.png"/><Relationship Id="rId5" Type="http://schemas.openxmlformats.org/officeDocument/2006/relationships/image" Target="../media/image15.png"/><Relationship Id="rId15" Type="http://schemas.openxmlformats.org/officeDocument/2006/relationships/customXml" Target="../ink/ink13.xml"/><Relationship Id="rId23" Type="http://schemas.openxmlformats.org/officeDocument/2006/relationships/customXml" Target="../ink/ink16.xml"/><Relationship Id="rId10" Type="http://schemas.openxmlformats.org/officeDocument/2006/relationships/image" Target="../media/image18.png"/><Relationship Id="rId19" Type="http://schemas.openxmlformats.org/officeDocument/2006/relationships/customXml" Target="../ink/ink15.xml"/><Relationship Id="rId31" Type="http://schemas.openxmlformats.org/officeDocument/2006/relationships/image" Target="../media/image49.png"/><Relationship Id="rId4" Type="http://schemas.openxmlformats.org/officeDocument/2006/relationships/image" Target="../media/image14.png"/><Relationship Id="rId9" Type="http://schemas.openxmlformats.org/officeDocument/2006/relationships/customXml" Target="../ink/ink10.xml"/><Relationship Id="rId14" Type="http://schemas.openxmlformats.org/officeDocument/2006/relationships/image" Target="../media/image23.png"/><Relationship Id="rId22" Type="http://schemas.openxmlformats.org/officeDocument/2006/relationships/image" Target="../media/image7.svg"/><Relationship Id="rId30" Type="http://schemas.openxmlformats.org/officeDocument/2006/relationships/customXml" Target="../ink/ink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4.jpg"/><Relationship Id="rId21" Type="http://schemas.openxmlformats.org/officeDocument/2006/relationships/image" Target="../media/image58.png"/><Relationship Id="rId7" Type="http://schemas.openxmlformats.org/officeDocument/2006/relationships/image" Target="../media/image51.png"/><Relationship Id="rId12" Type="http://schemas.openxmlformats.org/officeDocument/2006/relationships/customXml" Target="../ink/ink23.xml"/><Relationship Id="rId17" Type="http://schemas.openxmlformats.org/officeDocument/2006/relationships/image" Target="../media/image56.png"/><Relationship Id="rId25" Type="http://schemas.openxmlformats.org/officeDocument/2006/relationships/image" Target="../media/image60.png"/><Relationship Id="rId33" Type="http://schemas.openxmlformats.org/officeDocument/2006/relationships/image" Target="../media/image7.svg"/><Relationship Id="rId2" Type="http://schemas.openxmlformats.org/officeDocument/2006/relationships/image" Target="../media/image1.png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53.png"/><Relationship Id="rId24" Type="http://schemas.openxmlformats.org/officeDocument/2006/relationships/customXml" Target="../ink/ink29.xml"/><Relationship Id="rId32" Type="http://schemas.openxmlformats.org/officeDocument/2006/relationships/image" Target="../media/image6.png"/><Relationship Id="rId5" Type="http://schemas.openxmlformats.org/officeDocument/2006/relationships/image" Target="../media/image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28" Type="http://schemas.openxmlformats.org/officeDocument/2006/relationships/customXml" Target="../ink/ink31.xml"/><Relationship Id="rId10" Type="http://schemas.openxmlformats.org/officeDocument/2006/relationships/customXml" Target="../ink/ink22.xml"/><Relationship Id="rId19" Type="http://schemas.openxmlformats.org/officeDocument/2006/relationships/image" Target="../media/image57.png"/><Relationship Id="rId31" Type="http://schemas.openxmlformats.org/officeDocument/2006/relationships/image" Target="../media/image29.png"/><Relationship Id="rId4" Type="http://schemas.openxmlformats.org/officeDocument/2006/relationships/customXml" Target="../ink/ink19.xml"/><Relationship Id="rId9" Type="http://schemas.openxmlformats.org/officeDocument/2006/relationships/image" Target="../media/image52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27.png"/><Relationship Id="rId30" Type="http://schemas.openxmlformats.org/officeDocument/2006/relationships/customXml" Target="../ink/ink32.xml"/><Relationship Id="rId8" Type="http://schemas.openxmlformats.org/officeDocument/2006/relationships/customXml" Target="../ink/ink21.xml"/></Relationships>
</file>

<file path=ppt/slides/_rels/slide14.xml.rels><?xml version="1.0" encoding="UTF-8" standalone="yes"?>
<Relationships xmlns="http://schemas.openxmlformats.org/package/2006/relationships"><Relationship Id="rId39" Type="http://schemas.openxmlformats.org/officeDocument/2006/relationships/customXml" Target="../ink/ink36.xml"/><Relationship Id="rId3" Type="http://schemas.openxmlformats.org/officeDocument/2006/relationships/image" Target="../media/image30.png"/><Relationship Id="rId34" Type="http://schemas.openxmlformats.org/officeDocument/2006/relationships/image" Target="../media/image79.png"/><Relationship Id="rId42" Type="http://schemas.openxmlformats.org/officeDocument/2006/relationships/image" Target="../media/image7.svg"/><Relationship Id="rId38" Type="http://schemas.openxmlformats.org/officeDocument/2006/relationships/image" Target="../media/image31.png"/><Relationship Id="rId2" Type="http://schemas.openxmlformats.org/officeDocument/2006/relationships/image" Target="../media/image1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7" Type="http://schemas.openxmlformats.org/officeDocument/2006/relationships/customXml" Target="../ink/ink35.xml"/><Relationship Id="rId40" Type="http://schemas.openxmlformats.org/officeDocument/2006/relationships/image" Target="../media/image32.png"/><Relationship Id="rId36" Type="http://schemas.openxmlformats.org/officeDocument/2006/relationships/image" Target="../media/image80.png"/><Relationship Id="rId4" Type="http://schemas.openxmlformats.org/officeDocument/2006/relationships/customXml" Target="../ink/ink33.xml"/><Relationship Id="rId35" Type="http://schemas.openxmlformats.org/officeDocument/2006/relationships/customXml" Target="../ink/ink3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7.sv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11" Type="http://schemas.openxmlformats.org/officeDocument/2006/relationships/image" Target="../media/image32.png"/><Relationship Id="rId5" Type="http://schemas.openxmlformats.org/officeDocument/2006/relationships/image" Target="../media/image33.png"/><Relationship Id="rId10" Type="http://schemas.openxmlformats.org/officeDocument/2006/relationships/customXml" Target="../ink/ink40.xml"/><Relationship Id="rId4" Type="http://schemas.openxmlformats.org/officeDocument/2006/relationships/customXml" Target="../ink/ink37.xml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44.xml"/><Relationship Id="rId18" Type="http://schemas.openxmlformats.org/officeDocument/2006/relationships/image" Target="../media/image69.png"/><Relationship Id="rId26" Type="http://schemas.openxmlformats.org/officeDocument/2006/relationships/image" Target="../media/image73.png"/><Relationship Id="rId3" Type="http://schemas.openxmlformats.org/officeDocument/2006/relationships/image" Target="../media/image6.png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66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1.png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29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customXml" Target="../ink/ink43.xml"/><Relationship Id="rId24" Type="http://schemas.openxmlformats.org/officeDocument/2006/relationships/image" Target="../media/image72.png"/><Relationship Id="rId5" Type="http://schemas.openxmlformats.org/officeDocument/2006/relationships/image" Target="../media/image37.png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28" Type="http://schemas.openxmlformats.org/officeDocument/2006/relationships/image" Target="../media/image74.png"/><Relationship Id="rId10" Type="http://schemas.openxmlformats.org/officeDocument/2006/relationships/image" Target="../media/image65.png"/><Relationship Id="rId19" Type="http://schemas.openxmlformats.org/officeDocument/2006/relationships/customXml" Target="../ink/ink47.xml"/><Relationship Id="rId4" Type="http://schemas.openxmlformats.org/officeDocument/2006/relationships/image" Target="../media/image7.svg"/><Relationship Id="rId9" Type="http://schemas.openxmlformats.org/officeDocument/2006/relationships/customXml" Target="../ink/ink42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Relationship Id="rId27" Type="http://schemas.openxmlformats.org/officeDocument/2006/relationships/customXml" Target="../ink/ink51.xml"/><Relationship Id="rId30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38.png"/><Relationship Id="rId12" Type="http://schemas.openxmlformats.org/officeDocument/2006/relationships/customXml" Target="../ink/ink5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11" Type="http://schemas.openxmlformats.org/officeDocument/2006/relationships/image" Target="../media/image40.png"/><Relationship Id="rId5" Type="http://schemas.openxmlformats.org/officeDocument/2006/relationships/image" Target="../media/image4.jpg"/><Relationship Id="rId10" Type="http://schemas.openxmlformats.org/officeDocument/2006/relationships/customXml" Target="../ink/ink55.xml"/><Relationship Id="rId4" Type="http://schemas.openxmlformats.org/officeDocument/2006/relationships/image" Target="../media/image7.sv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45.png"/><Relationship Id="rId3" Type="http://schemas.openxmlformats.org/officeDocument/2006/relationships/image" Target="../media/image6.png"/><Relationship Id="rId7" Type="http://schemas.openxmlformats.org/officeDocument/2006/relationships/image" Target="../media/image42.png"/><Relationship Id="rId12" Type="http://schemas.openxmlformats.org/officeDocument/2006/relationships/customXml" Target="../ink/ink6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44.png"/><Relationship Id="rId5" Type="http://schemas.openxmlformats.org/officeDocument/2006/relationships/image" Target="../media/image4.jpg"/><Relationship Id="rId10" Type="http://schemas.openxmlformats.org/officeDocument/2006/relationships/customXml" Target="../ink/ink59.xml"/><Relationship Id="rId4" Type="http://schemas.openxmlformats.org/officeDocument/2006/relationships/image" Target="../media/image7.sv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5" Type="http://schemas.openxmlformats.org/officeDocument/2006/relationships/image" Target="../media/image46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eg"/><Relationship Id="rId5" Type="http://schemas.openxmlformats.org/officeDocument/2006/relationships/image" Target="../media/image48.jpeg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66.xml"/><Relationship Id="rId18" Type="http://schemas.openxmlformats.org/officeDocument/2006/relationships/image" Target="../media/image106.png"/><Relationship Id="rId3" Type="http://schemas.openxmlformats.org/officeDocument/2006/relationships/image" Target="../media/image50.jpeg"/><Relationship Id="rId21" Type="http://schemas.openxmlformats.org/officeDocument/2006/relationships/customXml" Target="../ink/ink70.xml"/><Relationship Id="rId7" Type="http://schemas.openxmlformats.org/officeDocument/2006/relationships/customXml" Target="../ink/ink63.xml"/><Relationship Id="rId12" Type="http://schemas.openxmlformats.org/officeDocument/2006/relationships/image" Target="../media/image62.png"/><Relationship Id="rId17" Type="http://schemas.openxmlformats.org/officeDocument/2006/relationships/customXml" Target="../ink/ink68.xml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65.xml"/><Relationship Id="rId24" Type="http://schemas.openxmlformats.org/officeDocument/2006/relationships/image" Target="../media/image63.png"/><Relationship Id="rId5" Type="http://schemas.openxmlformats.org/officeDocument/2006/relationships/customXml" Target="../ink/ink62.xml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10" Type="http://schemas.openxmlformats.org/officeDocument/2006/relationships/image" Target="../media/image102.png"/><Relationship Id="rId19" Type="http://schemas.openxmlformats.org/officeDocument/2006/relationships/customXml" Target="../ink/ink69.xml"/><Relationship Id="rId4" Type="http://schemas.openxmlformats.org/officeDocument/2006/relationships/image" Target="../media/image61.png"/><Relationship Id="rId9" Type="http://schemas.openxmlformats.org/officeDocument/2006/relationships/customXml" Target="../ink/ink64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.xml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0" Type="http://schemas.openxmlformats.org/officeDocument/2006/relationships/customXml" Target="../ink/ink75.xml"/><Relationship Id="rId4" Type="http://schemas.openxmlformats.org/officeDocument/2006/relationships/customXml" Target="../ink/ink72.xml"/><Relationship Id="rId9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6.xml"/><Relationship Id="rId13" Type="http://schemas.openxmlformats.org/officeDocument/2006/relationships/image" Target="../media/image1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customXml" Target="../ink/ink7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jpeg"/><Relationship Id="rId11" Type="http://schemas.openxmlformats.org/officeDocument/2006/relationships/image" Target="../media/image88.png"/><Relationship Id="rId5" Type="http://schemas.openxmlformats.org/officeDocument/2006/relationships/image" Target="../media/image84.jpeg"/><Relationship Id="rId15" Type="http://schemas.openxmlformats.org/officeDocument/2006/relationships/image" Target="../media/image124.png"/><Relationship Id="rId10" Type="http://schemas.openxmlformats.org/officeDocument/2006/relationships/customXml" Target="../ink/ink77.xml"/><Relationship Id="rId4" Type="http://schemas.openxmlformats.org/officeDocument/2006/relationships/image" Target="../media/image83.jpeg"/><Relationship Id="rId9" Type="http://schemas.openxmlformats.org/officeDocument/2006/relationships/image" Target="../media/image87.png"/><Relationship Id="rId14" Type="http://schemas.openxmlformats.org/officeDocument/2006/relationships/customXml" Target="../ink/ink7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1" Type="http://schemas.openxmlformats.org/officeDocument/2006/relationships/image" Target="../media/image95.png"/><Relationship Id="rId5" Type="http://schemas.openxmlformats.org/officeDocument/2006/relationships/image" Target="../media/image92.png"/><Relationship Id="rId10" Type="http://schemas.openxmlformats.org/officeDocument/2006/relationships/customXml" Target="../ink/ink83.xml"/><Relationship Id="rId4" Type="http://schemas.openxmlformats.org/officeDocument/2006/relationships/customXml" Target="../ink/ink80.xml"/><Relationship Id="rId9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3" Type="http://schemas.openxmlformats.org/officeDocument/2006/relationships/image" Target="../media/image96.png"/><Relationship Id="rId7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5" Type="http://schemas.openxmlformats.org/officeDocument/2006/relationships/image" Target="../media/image97.png"/><Relationship Id="rId4" Type="http://schemas.openxmlformats.org/officeDocument/2006/relationships/customXml" Target="../ink/ink84.xml"/><Relationship Id="rId9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4.xml"/><Relationship Id="rId18" Type="http://schemas.openxmlformats.org/officeDocument/2006/relationships/image" Target="../media/image34.png"/><Relationship Id="rId26" Type="http://schemas.openxmlformats.org/officeDocument/2006/relationships/image" Target="../media/image7.svg"/><Relationship Id="rId3" Type="http://schemas.openxmlformats.org/officeDocument/2006/relationships/image" Target="../media/image13.jpeg"/><Relationship Id="rId21" Type="http://schemas.openxmlformats.org/officeDocument/2006/relationships/customXml" Target="../ink/ink6.xml"/><Relationship Id="rId7" Type="http://schemas.openxmlformats.org/officeDocument/2006/relationships/customXml" Target="../ink/ink1.xml"/><Relationship Id="rId12" Type="http://schemas.openxmlformats.org/officeDocument/2006/relationships/image" Target="../media/image19.png"/><Relationship Id="rId25" Type="http://schemas.openxmlformats.org/officeDocument/2006/relationships/image" Target="../media/image6.png"/><Relationship Id="rId2" Type="http://schemas.openxmlformats.org/officeDocument/2006/relationships/image" Target="../media/image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3.xml"/><Relationship Id="rId24" Type="http://schemas.openxmlformats.org/officeDocument/2006/relationships/image" Target="../media/image21.png"/><Relationship Id="rId5" Type="http://schemas.openxmlformats.org/officeDocument/2006/relationships/image" Target="../media/image15.png"/><Relationship Id="rId23" Type="http://schemas.openxmlformats.org/officeDocument/2006/relationships/customXml" Target="../ink/ink7.xml"/><Relationship Id="rId28" Type="http://schemas.openxmlformats.org/officeDocument/2006/relationships/image" Target="../media/image22.png"/><Relationship Id="rId10" Type="http://schemas.openxmlformats.org/officeDocument/2006/relationships/image" Target="../media/image18.png"/><Relationship Id="rId19" Type="http://schemas.openxmlformats.org/officeDocument/2006/relationships/customXml" Target="../ink/ink5.xml"/><Relationship Id="rId4" Type="http://schemas.openxmlformats.org/officeDocument/2006/relationships/image" Target="../media/image14.png"/><Relationship Id="rId9" Type="http://schemas.openxmlformats.org/officeDocument/2006/relationships/customXml" Target="../ink/ink2.xml"/><Relationship Id="rId22" Type="http://schemas.openxmlformats.org/officeDocument/2006/relationships/image" Target="../media/image20.png"/><Relationship Id="rId27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5280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Network Security: Packet Sniffing and Spoofing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1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D35A3-7F5B-E496-00F4-870BF3DD397C}"/>
              </a:ext>
            </a:extLst>
          </p:cNvPr>
          <p:cNvSpPr/>
          <p:nvPr/>
        </p:nvSpPr>
        <p:spPr>
          <a:xfrm>
            <a:off x="637704" y="172934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94A4D-F4F5-B314-40E2-DBB03A1D90DC}"/>
              </a:ext>
            </a:extLst>
          </p:cNvPr>
          <p:cNvSpPr/>
          <p:nvPr/>
        </p:nvSpPr>
        <p:spPr>
          <a:xfrm>
            <a:off x="636400" y="233845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CCE4F-9CDC-F522-D687-6D02B53388D4}"/>
              </a:ext>
            </a:extLst>
          </p:cNvPr>
          <p:cNvSpPr/>
          <p:nvPr/>
        </p:nvSpPr>
        <p:spPr>
          <a:xfrm>
            <a:off x="635096" y="293760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2DA38-C064-39AC-4D5C-E1295A1F66C4}"/>
              </a:ext>
            </a:extLst>
          </p:cNvPr>
          <p:cNvSpPr/>
          <p:nvPr/>
        </p:nvSpPr>
        <p:spPr>
          <a:xfrm>
            <a:off x="635096" y="172934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D6B68-0EE9-E8C7-2110-F87D6944B06D}"/>
              </a:ext>
            </a:extLst>
          </p:cNvPr>
          <p:cNvSpPr txBox="1"/>
          <p:nvPr/>
        </p:nvSpPr>
        <p:spPr>
          <a:xfrm rot="5400000">
            <a:off x="2026840" y="246444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30" name="object 42">
            <a:extLst>
              <a:ext uri="{FF2B5EF4-FFF2-40B4-BE49-F238E27FC236}">
                <a16:creationId xmlns:a16="http://schemas.microsoft.com/office/drawing/2014/main" id="{E3B2EACA-0892-5F77-8131-682025365D5E}"/>
              </a:ext>
            </a:extLst>
          </p:cNvPr>
          <p:cNvSpPr/>
          <p:nvPr/>
        </p:nvSpPr>
        <p:spPr>
          <a:xfrm>
            <a:off x="7314175" y="271155"/>
            <a:ext cx="1600200" cy="73866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2A6D49-BD3D-E490-3F30-CBB0BA1783A2}"/>
              </a:ext>
            </a:extLst>
          </p:cNvPr>
          <p:cNvSpPr/>
          <p:nvPr/>
        </p:nvSpPr>
        <p:spPr>
          <a:xfrm>
            <a:off x="8994783" y="1253096"/>
            <a:ext cx="886151" cy="4717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5C688-448B-8FBF-3D92-4445C14C6C8B}"/>
              </a:ext>
            </a:extLst>
          </p:cNvPr>
          <p:cNvSpPr/>
          <p:nvPr/>
        </p:nvSpPr>
        <p:spPr>
          <a:xfrm>
            <a:off x="7705640" y="1253096"/>
            <a:ext cx="928460" cy="471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ACD74-30A4-B253-FE1B-3A0DE73C57B3}"/>
              </a:ext>
            </a:extLst>
          </p:cNvPr>
          <p:cNvSpPr/>
          <p:nvPr/>
        </p:nvSpPr>
        <p:spPr>
          <a:xfrm>
            <a:off x="6399775" y="1257623"/>
            <a:ext cx="928460" cy="4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Google Chrome - Wikipedia">
            <a:extLst>
              <a:ext uri="{FF2B5EF4-FFF2-40B4-BE49-F238E27FC236}">
                <a16:creationId xmlns:a16="http://schemas.microsoft.com/office/drawing/2014/main" id="{68985A7D-C752-6800-7B3A-34310D57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55" y="1326714"/>
            <a:ext cx="363105" cy="3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403A68F8-CAFE-EA43-062A-404E60E1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282" y="1386412"/>
            <a:ext cx="245341" cy="2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ython (programming language) - Wikipedia">
            <a:extLst>
              <a:ext uri="{FF2B5EF4-FFF2-40B4-BE49-F238E27FC236}">
                <a16:creationId xmlns:a16="http://schemas.microsoft.com/office/drawing/2014/main" id="{F7590A77-2056-023E-8125-177B46DA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90" y="1336451"/>
            <a:ext cx="375848" cy="4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A96EC8-71D3-14B4-2DC0-0A92E2D42193}"/>
              </a:ext>
            </a:extLst>
          </p:cNvPr>
          <p:cNvSpPr txBox="1"/>
          <p:nvPr/>
        </p:nvSpPr>
        <p:spPr>
          <a:xfrm>
            <a:off x="6223335" y="18575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46F8E2-72A0-F4F8-435D-6B3AA539FA9C}"/>
              </a:ext>
            </a:extLst>
          </p:cNvPr>
          <p:cNvSpPr txBox="1"/>
          <p:nvPr/>
        </p:nvSpPr>
        <p:spPr>
          <a:xfrm>
            <a:off x="7458050" y="186681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CCCAE2-65AD-0012-C9CF-F6617D9B8AF6}"/>
              </a:ext>
            </a:extLst>
          </p:cNvPr>
          <p:cNvSpPr txBox="1"/>
          <p:nvPr/>
        </p:nvSpPr>
        <p:spPr>
          <a:xfrm>
            <a:off x="8709733" y="18808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6001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D509C6-A843-1386-9F8F-FB2409A4F518}"/>
              </a:ext>
            </a:extLst>
          </p:cNvPr>
          <p:cNvSpPr/>
          <p:nvPr/>
        </p:nvSpPr>
        <p:spPr>
          <a:xfrm>
            <a:off x="532375" y="388801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18205B-1F7F-4B26-EEEC-E5D3B06671D3}"/>
              </a:ext>
            </a:extLst>
          </p:cNvPr>
          <p:cNvSpPr/>
          <p:nvPr/>
        </p:nvSpPr>
        <p:spPr>
          <a:xfrm>
            <a:off x="525478" y="146642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2EDDF8-7498-D76A-EE82-C9F123FBE445}"/>
              </a:ext>
            </a:extLst>
          </p:cNvPr>
          <p:cNvSpPr txBox="1"/>
          <p:nvPr/>
        </p:nvSpPr>
        <p:spPr>
          <a:xfrm>
            <a:off x="1149172" y="3994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Header</a:t>
            </a:r>
          </a:p>
        </p:txBody>
      </p:sp>
      <p:pic>
        <p:nvPicPr>
          <p:cNvPr id="43" name="Picture 4" descr="TCP Segment Format with Diagram - Electronics Post">
            <a:extLst>
              <a:ext uri="{FF2B5EF4-FFF2-40B4-BE49-F238E27FC236}">
                <a16:creationId xmlns:a16="http://schemas.microsoft.com/office/drawing/2014/main" id="{222909FB-CE2E-3B2C-3574-00739E874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4"/>
          <a:stretch/>
        </p:blipFill>
        <p:spPr bwMode="auto">
          <a:xfrm>
            <a:off x="5942575" y="2431512"/>
            <a:ext cx="6272318" cy="404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C94594F-D712-0815-8CDD-098A1140E1B3}"/>
                  </a:ext>
                </a:extLst>
              </p14:cNvPr>
              <p14:cNvContentPartPr/>
              <p14:nvPr/>
            </p14:nvContentPartPr>
            <p14:xfrm>
              <a:off x="8354219" y="2560126"/>
              <a:ext cx="4320" cy="72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C94594F-D712-0815-8CDD-098A1140E1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5219" y="2551081"/>
                <a:ext cx="21960" cy="89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21981C-4325-DCE9-8CEA-32992AA6183C}"/>
                  </a:ext>
                </a:extLst>
              </p14:cNvPr>
              <p14:cNvContentPartPr/>
              <p14:nvPr/>
            </p14:nvContentPartPr>
            <p14:xfrm>
              <a:off x="10995539" y="2566246"/>
              <a:ext cx="109800" cy="114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21981C-4325-DCE9-8CEA-32992AA618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86539" y="2557274"/>
                <a:ext cx="127440" cy="132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D24183F-55CA-D13A-8157-3097AAEB4FB7}"/>
                  </a:ext>
                </a:extLst>
              </p14:cNvPr>
              <p14:cNvContentPartPr/>
              <p14:nvPr/>
            </p14:nvContentPartPr>
            <p14:xfrm>
              <a:off x="9880619" y="2989606"/>
              <a:ext cx="92520" cy="114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D24183F-55CA-D13A-8157-3097AAEB4F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71619" y="2980606"/>
                <a:ext cx="1101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423D421-8E51-D2C9-7AC9-C20448CE0DC8}"/>
              </a:ext>
            </a:extLst>
          </p:cNvPr>
          <p:cNvGrpSpPr/>
          <p:nvPr/>
        </p:nvGrpSpPr>
        <p:grpSpPr>
          <a:xfrm>
            <a:off x="10182659" y="3378406"/>
            <a:ext cx="95040" cy="188280"/>
            <a:chOff x="9802684" y="3272746"/>
            <a:chExt cx="95040" cy="18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92657B-A153-2402-E41F-2B0DAAC36811}"/>
                    </a:ext>
                  </a:extLst>
                </p14:cNvPr>
                <p14:cNvContentPartPr/>
                <p14:nvPr/>
              </p14:nvContentPartPr>
              <p14:xfrm>
                <a:off x="9802684" y="3335386"/>
                <a:ext cx="79200" cy="48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92657B-A153-2402-E41F-2B0DAAC368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93684" y="3326319"/>
                  <a:ext cx="96840" cy="66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DBDA75-C326-0F24-A115-CAE94BF54F52}"/>
                    </a:ext>
                  </a:extLst>
                </p14:cNvPr>
                <p14:cNvContentPartPr/>
                <p14:nvPr/>
              </p14:nvContentPartPr>
              <p14:xfrm>
                <a:off x="9897364" y="3272746"/>
                <a:ext cx="360" cy="188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DBDA75-C326-0F24-A115-CAE94BF54F5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888364" y="3263746"/>
                  <a:ext cx="1800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AA0FA05-AC75-0438-ABF8-58270EC91386}"/>
                  </a:ext>
                </a:extLst>
              </p14:cNvPr>
              <p14:cNvContentPartPr/>
              <p14:nvPr/>
            </p14:nvContentPartPr>
            <p14:xfrm>
              <a:off x="7714499" y="3699526"/>
              <a:ext cx="1346760" cy="471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AA0FA05-AC75-0438-ABF8-58270EC913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05501" y="3690526"/>
                <a:ext cx="1364395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6D099E0-D9BC-2C67-50D9-443A0F5C5EE2}"/>
                  </a:ext>
                </a:extLst>
              </p14:cNvPr>
              <p14:cNvContentPartPr/>
              <p14:nvPr/>
            </p14:nvContentPartPr>
            <p14:xfrm>
              <a:off x="8637539" y="4351486"/>
              <a:ext cx="101880" cy="123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6D099E0-D9BC-2C67-50D9-443A0F5C5E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28571" y="4342486"/>
                <a:ext cx="119458" cy="140760"/>
              </a:xfrm>
              <a:prstGeom prst="rect">
                <a:avLst/>
              </a:prstGeom>
            </p:spPr>
          </p:pic>
        </mc:Fallback>
      </mc:AlternateContent>
      <p:pic>
        <p:nvPicPr>
          <p:cNvPr id="55" name="Graphic 54" descr="Envelope with solid fill">
            <a:extLst>
              <a:ext uri="{FF2B5EF4-FFF2-40B4-BE49-F238E27FC236}">
                <a16:creationId xmlns:a16="http://schemas.microsoft.com/office/drawing/2014/main" id="{82E5B53F-6702-05C1-8E1F-D9FD122D27A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19200" y="507192"/>
            <a:ext cx="1035255" cy="10352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F3E17F3-E452-90F6-4270-F9E2E577E570}"/>
              </a:ext>
            </a:extLst>
          </p:cNvPr>
          <p:cNvSpPr txBox="1"/>
          <p:nvPr/>
        </p:nvSpPr>
        <p:spPr>
          <a:xfrm>
            <a:off x="228600" y="4664792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packet of information gets wrapped in a </a:t>
            </a:r>
            <a:r>
              <a:rPr lang="en-US" b="1" dirty="0"/>
              <a:t>TCP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that data gets delivered reliably (Seq/Ack #s)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data gets delivered to the correct process (Port #s)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57D969E-EA0B-FBCB-C8DB-15998A65BE15}"/>
                  </a:ext>
                </a:extLst>
              </p14:cNvPr>
              <p14:cNvContentPartPr/>
              <p14:nvPr/>
            </p14:nvContentPartPr>
            <p14:xfrm>
              <a:off x="3684124" y="2421346"/>
              <a:ext cx="2481120" cy="3933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57D969E-EA0B-FBCB-C8DB-15998A65BE1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666124" y="2403346"/>
                <a:ext cx="2516760" cy="396936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69390803-3816-7197-44FE-B71CA4063BC6}"/>
              </a:ext>
            </a:extLst>
          </p:cNvPr>
          <p:cNvSpPr txBox="1"/>
          <p:nvPr/>
        </p:nvSpPr>
        <p:spPr>
          <a:xfrm>
            <a:off x="76200" y="44030"/>
            <a:ext cx="702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is a transport-layer protocol that ensures data gets delivered, and controls how the two endpoints communicate with each other  </a:t>
            </a:r>
          </a:p>
        </p:txBody>
      </p:sp>
      <p:pic>
        <p:nvPicPr>
          <p:cNvPr id="2" name="Picture 4" descr="TCP Flag &amp; Control Section | Download Table">
            <a:extLst>
              <a:ext uri="{FF2B5EF4-FFF2-40B4-BE49-F238E27FC236}">
                <a16:creationId xmlns:a16="http://schemas.microsoft.com/office/drawing/2014/main" id="{E846FBDA-7B46-E3BC-B143-14F9E5B442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t="-646" r="3247" b="32627"/>
          <a:stretch/>
        </p:blipFill>
        <p:spPr bwMode="auto">
          <a:xfrm>
            <a:off x="518242" y="1710779"/>
            <a:ext cx="6153937" cy="3641069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C4F2EB7-D023-2385-5F02-46A88B22ADBD}"/>
              </a:ext>
            </a:extLst>
          </p:cNvPr>
          <p:cNvGrpSpPr/>
          <p:nvPr/>
        </p:nvGrpSpPr>
        <p:grpSpPr>
          <a:xfrm>
            <a:off x="6699608" y="1722394"/>
            <a:ext cx="1041480" cy="3601080"/>
            <a:chOff x="6309244" y="1642666"/>
            <a:chExt cx="1041480" cy="36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3B3411-450E-6104-26BD-CD9C310DB08A}"/>
                    </a:ext>
                  </a:extLst>
                </p14:cNvPr>
                <p14:cNvContentPartPr/>
                <p14:nvPr/>
              </p14:nvContentPartPr>
              <p14:xfrm>
                <a:off x="6309244" y="1642666"/>
                <a:ext cx="1021680" cy="2038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99A5DD-0F17-55B7-DB33-F4598563F7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00604" y="1634026"/>
                  <a:ext cx="1039320" cy="20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50B9DD5-4E7D-E212-4DA3-C4ACE97B2BFD}"/>
                    </a:ext>
                  </a:extLst>
                </p14:cNvPr>
                <p14:cNvContentPartPr/>
                <p14:nvPr/>
              </p14:nvContentPartPr>
              <p14:xfrm>
                <a:off x="6336244" y="4018306"/>
                <a:ext cx="1014480" cy="1225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619ACD-D027-1E75-CDAB-612C11D72F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27244" y="4009306"/>
                  <a:ext cx="1032120" cy="124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850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Envelope with solid fill">
            <a:extLst>
              <a:ext uri="{FF2B5EF4-FFF2-40B4-BE49-F238E27FC236}">
                <a16:creationId xmlns:a16="http://schemas.microsoft.com/office/drawing/2014/main" id="{EA21B197-C14A-48E6-299F-DB751D362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2BBED60-8FEA-4C63-9D24-415AF5A47128}"/>
              </a:ext>
            </a:extLst>
          </p:cNvPr>
          <p:cNvSpPr txBox="1"/>
          <p:nvPr/>
        </p:nvSpPr>
        <p:spPr>
          <a:xfrm>
            <a:off x="3657600" y="24689"/>
            <a:ext cx="7013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</p:txBody>
      </p:sp>
    </p:spTree>
    <p:extLst>
      <p:ext uri="{BB962C8B-B14F-4D97-AF65-F5344CB8AC3E}">
        <p14:creationId xmlns:p14="http://schemas.microsoft.com/office/powerpoint/2010/main" val="393977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813094"/>
            <a:ext cx="2819400" cy="6398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UDP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91510"/>
            <a:ext cx="2826297" cy="305883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Graphic 79" descr="Envelope with solid fill">
            <a:extLst>
              <a:ext uri="{FF2B5EF4-FFF2-40B4-BE49-F238E27FC236}">
                <a16:creationId xmlns:a16="http://schemas.microsoft.com/office/drawing/2014/main" id="{EA21B197-C14A-48E6-299F-DB751D362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2BBED60-8FEA-4C63-9D24-415AF5A47128}"/>
              </a:ext>
            </a:extLst>
          </p:cNvPr>
          <p:cNvSpPr txBox="1"/>
          <p:nvPr/>
        </p:nvSpPr>
        <p:spPr>
          <a:xfrm>
            <a:off x="3657600" y="24689"/>
            <a:ext cx="7013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4E2AC-9FA4-A271-2E04-49F099C6F6FE}"/>
              </a:ext>
            </a:extLst>
          </p:cNvPr>
          <p:cNvSpPr txBox="1"/>
          <p:nvPr/>
        </p:nvSpPr>
        <p:spPr>
          <a:xfrm>
            <a:off x="3856181" y="2758898"/>
            <a:ext cx="693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Applications will either user </a:t>
            </a:r>
            <a:r>
              <a:rPr lang="en-US" b="1" dirty="0"/>
              <a:t>TCP</a:t>
            </a:r>
            <a:r>
              <a:rPr lang="en-US" dirty="0"/>
              <a:t> or </a:t>
            </a:r>
            <a:r>
              <a:rPr lang="en-US" b="1" dirty="0"/>
              <a:t>UDP</a:t>
            </a:r>
            <a:r>
              <a:rPr lang="en-US" dirty="0"/>
              <a:t> to send their data. UDP adds on port #s just like TCP, but does not ensure reliable delivery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D0CBB-5D80-7754-3A4E-87C0D680BA53}"/>
              </a:ext>
            </a:extLst>
          </p:cNvPr>
          <p:cNvSpPr txBox="1"/>
          <p:nvPr/>
        </p:nvSpPr>
        <p:spPr>
          <a:xfrm>
            <a:off x="4191000" y="4450343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HTTP/HTTPS uses TCP,    DNS protocol uses UDP</a:t>
            </a:r>
          </a:p>
        </p:txBody>
      </p:sp>
    </p:spTree>
    <p:extLst>
      <p:ext uri="{BB962C8B-B14F-4D97-AF65-F5344CB8AC3E}">
        <p14:creationId xmlns:p14="http://schemas.microsoft.com/office/powerpoint/2010/main" val="101006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264F5-BF86-ECEF-C801-24FDE2E82A87}"/>
              </a:ext>
            </a:extLst>
          </p:cNvPr>
          <p:cNvSpPr txBox="1"/>
          <p:nvPr/>
        </p:nvSpPr>
        <p:spPr>
          <a:xfrm>
            <a:off x="3962400" y="1335567"/>
            <a:ext cx="639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also need to know which device to send to </a:t>
            </a:r>
            <a:r>
              <a:rPr lang="en-US" i="1" dirty="0">
                <a:sym typeface="Wingdings" panose="05000000000000000000" pitchFamily="2" charset="2"/>
              </a:rPr>
              <a:t> IP Address</a:t>
            </a:r>
            <a:endParaRPr lang="en-US" i="1" dirty="0"/>
          </a:p>
        </p:txBody>
      </p:sp>
      <p:pic>
        <p:nvPicPr>
          <p:cNvPr id="6" name="object 8">
            <a:extLst>
              <a:ext uri="{FF2B5EF4-FFF2-40B4-BE49-F238E27FC236}">
                <a16:creationId xmlns:a16="http://schemas.microsoft.com/office/drawing/2014/main" id="{EC1D277E-00F7-70A1-3B89-172C1DCC92A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3755015"/>
            <a:ext cx="714717" cy="486087"/>
          </a:xfrm>
          <a:prstGeom prst="rect">
            <a:avLst/>
          </a:prstGeom>
        </p:spPr>
      </p:pic>
      <p:pic>
        <p:nvPicPr>
          <p:cNvPr id="7" name="object 8">
            <a:extLst>
              <a:ext uri="{FF2B5EF4-FFF2-40B4-BE49-F238E27FC236}">
                <a16:creationId xmlns:a16="http://schemas.microsoft.com/office/drawing/2014/main" id="{85DC043F-2B51-A3DE-700D-08C8B77F12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4600" y="2892170"/>
            <a:ext cx="714717" cy="486087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068AA725-2877-8499-CCAD-6E931843F82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6600" y="4800600"/>
            <a:ext cx="714717" cy="486087"/>
          </a:xfrm>
          <a:prstGeom prst="rect">
            <a:avLst/>
          </a:prstGeom>
        </p:spPr>
      </p:pic>
      <p:pic>
        <p:nvPicPr>
          <p:cNvPr id="12" name="object 8">
            <a:extLst>
              <a:ext uri="{FF2B5EF4-FFF2-40B4-BE49-F238E27FC236}">
                <a16:creationId xmlns:a16="http://schemas.microsoft.com/office/drawing/2014/main" id="{F34587DD-DD3B-74F6-CE58-DAA2682866E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9317" y="3755015"/>
            <a:ext cx="714717" cy="486087"/>
          </a:xfrm>
          <a:prstGeom prst="rect">
            <a:avLst/>
          </a:prstGeom>
        </p:spPr>
      </p:pic>
      <p:pic>
        <p:nvPicPr>
          <p:cNvPr id="13" name="object 8">
            <a:extLst>
              <a:ext uri="{FF2B5EF4-FFF2-40B4-BE49-F238E27FC236}">
                <a16:creationId xmlns:a16="http://schemas.microsoft.com/office/drawing/2014/main" id="{47F445A8-16E2-330B-E8FF-046C50AF56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9600" y="2486913"/>
            <a:ext cx="714717" cy="486087"/>
          </a:xfrm>
          <a:prstGeom prst="rect">
            <a:avLst/>
          </a:prstGeom>
        </p:spPr>
      </p:pic>
      <p:pic>
        <p:nvPicPr>
          <p:cNvPr id="14" name="object 8">
            <a:extLst>
              <a:ext uri="{FF2B5EF4-FFF2-40B4-BE49-F238E27FC236}">
                <a16:creationId xmlns:a16="http://schemas.microsoft.com/office/drawing/2014/main" id="{5BF569A9-A19C-CB0B-9F32-454D6FBCDA3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5109" y="3400603"/>
            <a:ext cx="714717" cy="486087"/>
          </a:xfrm>
          <a:prstGeom prst="rect">
            <a:avLst/>
          </a:prstGeom>
        </p:spPr>
      </p:pic>
      <p:sp>
        <p:nvSpPr>
          <p:cNvPr id="15" name="object 42">
            <a:extLst>
              <a:ext uri="{FF2B5EF4-FFF2-40B4-BE49-F238E27FC236}">
                <a16:creationId xmlns:a16="http://schemas.microsoft.com/office/drawing/2014/main" id="{9A950092-A422-A17B-E68A-2648686A4E81}"/>
              </a:ext>
            </a:extLst>
          </p:cNvPr>
          <p:cNvSpPr/>
          <p:nvPr/>
        </p:nvSpPr>
        <p:spPr>
          <a:xfrm>
            <a:off x="3581946" y="1885265"/>
            <a:ext cx="1796914" cy="1330129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2">
            <a:extLst>
              <a:ext uri="{FF2B5EF4-FFF2-40B4-BE49-F238E27FC236}">
                <a16:creationId xmlns:a16="http://schemas.microsoft.com/office/drawing/2014/main" id="{5A1AF34B-10C1-C865-5FE2-23D06EF5F660}"/>
              </a:ext>
            </a:extLst>
          </p:cNvPr>
          <p:cNvSpPr/>
          <p:nvPr/>
        </p:nvSpPr>
        <p:spPr>
          <a:xfrm>
            <a:off x="4572000" y="461440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42">
            <a:extLst>
              <a:ext uri="{FF2B5EF4-FFF2-40B4-BE49-F238E27FC236}">
                <a16:creationId xmlns:a16="http://schemas.microsoft.com/office/drawing/2014/main" id="{1A1C6B53-339A-53EC-1B00-EBF03B01E085}"/>
              </a:ext>
            </a:extLst>
          </p:cNvPr>
          <p:cNvSpPr/>
          <p:nvPr/>
        </p:nvSpPr>
        <p:spPr>
          <a:xfrm>
            <a:off x="5257800" y="5204327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42">
            <a:extLst>
              <a:ext uri="{FF2B5EF4-FFF2-40B4-BE49-F238E27FC236}">
                <a16:creationId xmlns:a16="http://schemas.microsoft.com/office/drawing/2014/main" id="{DAC0779B-BA0F-149E-8A0B-A37D68BDA8E8}"/>
              </a:ext>
            </a:extLst>
          </p:cNvPr>
          <p:cNvSpPr/>
          <p:nvPr/>
        </p:nvSpPr>
        <p:spPr>
          <a:xfrm>
            <a:off x="10361909" y="4714406"/>
            <a:ext cx="1524000" cy="110185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42">
            <a:extLst>
              <a:ext uri="{FF2B5EF4-FFF2-40B4-BE49-F238E27FC236}">
                <a16:creationId xmlns:a16="http://schemas.microsoft.com/office/drawing/2014/main" id="{1A78056E-E499-B368-3B1C-58DC16B04A98}"/>
              </a:ext>
            </a:extLst>
          </p:cNvPr>
          <p:cNvSpPr/>
          <p:nvPr/>
        </p:nvSpPr>
        <p:spPr>
          <a:xfrm>
            <a:off x="8001000" y="5289415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2">
            <a:extLst>
              <a:ext uri="{FF2B5EF4-FFF2-40B4-BE49-F238E27FC236}">
                <a16:creationId xmlns:a16="http://schemas.microsoft.com/office/drawing/2014/main" id="{1745BEAD-C3B9-6BDD-95E2-AF9A84F61F29}"/>
              </a:ext>
            </a:extLst>
          </p:cNvPr>
          <p:cNvSpPr/>
          <p:nvPr/>
        </p:nvSpPr>
        <p:spPr>
          <a:xfrm>
            <a:off x="9676109" y="1984363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1E98A5-5F9D-A401-78F1-E0403368A0A9}"/>
              </a:ext>
            </a:extLst>
          </p:cNvPr>
          <p:cNvGrpSpPr/>
          <p:nvPr/>
        </p:nvGrpSpPr>
        <p:grpSpPr>
          <a:xfrm>
            <a:off x="4811284" y="2762266"/>
            <a:ext cx="3803040" cy="2099160"/>
            <a:chOff x="4811284" y="2762266"/>
            <a:chExt cx="3803040" cy="20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D4D31B-DAA1-4ABD-4097-61DBC2C2D309}"/>
                    </a:ext>
                  </a:extLst>
                </p14:cNvPr>
                <p14:cNvContentPartPr/>
                <p14:nvPr/>
              </p14:nvContentPartPr>
              <p14:xfrm>
                <a:off x="4811284" y="3394426"/>
                <a:ext cx="510480" cy="41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91EDA72-5FE2-9177-5F8A-BEC7669D0D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802284" y="3385786"/>
                  <a:ext cx="5281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1DE043-3F22-F00A-889D-EF49A9EF8C35}"/>
                    </a:ext>
                  </a:extLst>
                </p14:cNvPr>
                <p14:cNvContentPartPr/>
                <p14:nvPr/>
              </p14:nvContentPartPr>
              <p14:xfrm>
                <a:off x="5780404" y="3320266"/>
                <a:ext cx="549360" cy="447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A5D3CD-8047-C6B8-3DB2-DC9F951FC0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71764" y="3311626"/>
                  <a:ext cx="567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4A59FD-80F2-F57E-E014-567591879CF8}"/>
                    </a:ext>
                  </a:extLst>
                </p14:cNvPr>
                <p14:cNvContentPartPr/>
                <p14:nvPr/>
              </p14:nvContentPartPr>
              <p14:xfrm>
                <a:off x="6985324" y="2762266"/>
                <a:ext cx="1232280" cy="196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7F1242-D814-A427-5B65-A1081685AE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76684" y="2753626"/>
                  <a:ext cx="1249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F4B6FF-8E3D-A978-35C6-BC12ED7BC9B3}"/>
                    </a:ext>
                  </a:extLst>
                </p14:cNvPr>
                <p14:cNvContentPartPr/>
                <p14:nvPr/>
              </p14:nvContentPartPr>
              <p14:xfrm>
                <a:off x="7584724" y="2864506"/>
                <a:ext cx="645120" cy="895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CDFC5F-8F2C-4C50-B6FE-017A15E475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75724" y="2855506"/>
                  <a:ext cx="66276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143D1D-19A4-8F85-646A-6B6E8B72BA1A}"/>
                    </a:ext>
                  </a:extLst>
                </p14:cNvPr>
                <p14:cNvContentPartPr/>
                <p14:nvPr/>
              </p14:nvContentPartPr>
              <p14:xfrm>
                <a:off x="6804604" y="3323866"/>
                <a:ext cx="492840" cy="410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1A2D2E-7F5C-CE85-69A2-79D2301E48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95964" y="3314866"/>
                  <a:ext cx="5104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C6C210-F671-707F-4929-BD6E9046AE2B}"/>
                    </a:ext>
                  </a:extLst>
                </p14:cNvPr>
                <p14:cNvContentPartPr/>
                <p14:nvPr/>
              </p14:nvContentPartPr>
              <p14:xfrm>
                <a:off x="5902084" y="4191106"/>
                <a:ext cx="1184400" cy="67032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0A1A25D1-27CA-53E9-3601-5C128E124DE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93084" y="4182106"/>
                  <a:ext cx="12020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39C3B3-BBB4-343D-E154-8665809D3E49}"/>
                    </a:ext>
                  </a:extLst>
                </p14:cNvPr>
                <p14:cNvContentPartPr/>
                <p14:nvPr/>
              </p14:nvContentPartPr>
              <p14:xfrm>
                <a:off x="7722244" y="3869266"/>
                <a:ext cx="731160" cy="98244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2149D7AB-4375-5215-FB71-89DA634F22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3604" y="3860266"/>
                  <a:ext cx="74880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FC8AEF-921E-21B5-A871-E64C4D052158}"/>
                    </a:ext>
                  </a:extLst>
                </p14:cNvPr>
                <p14:cNvContentPartPr/>
                <p14:nvPr/>
              </p14:nvContentPartPr>
              <p14:xfrm>
                <a:off x="8589844" y="2958826"/>
                <a:ext cx="24480" cy="434880"/>
              </p14:xfrm>
            </p:contentPart>
          </mc:Choice>
          <mc:Fallback xmlns=""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32790842-CF2F-E6E5-ED6D-AF118C6E98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80844" y="2949826"/>
                  <a:ext cx="42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9E283D-38E2-B5AB-F737-06B489602700}"/>
                    </a:ext>
                  </a:extLst>
                </p14:cNvPr>
                <p14:cNvContentPartPr/>
                <p14:nvPr/>
              </p14:nvContentPartPr>
              <p14:xfrm>
                <a:off x="7381684" y="4249786"/>
                <a:ext cx="12600" cy="537840"/>
              </p14:xfrm>
            </p:contentPart>
          </mc:Choice>
          <mc:Fallback xmlns="">
            <p:pic>
              <p:nvPicPr>
                <p:cNvPr id="4102" name="Ink 4101">
                  <a:extLst>
                    <a:ext uri="{FF2B5EF4-FFF2-40B4-BE49-F238E27FC236}">
                      <a16:creationId xmlns:a16="http://schemas.microsoft.com/office/drawing/2014/main" id="{A50848E7-AEE4-B973-BA23-335AB6A53A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72684" y="4241146"/>
                  <a:ext cx="30240" cy="55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678224-5D36-CB2A-4169-88427CFF30CE}"/>
              </a:ext>
            </a:extLst>
          </p:cNvPr>
          <p:cNvGrpSpPr/>
          <p:nvPr/>
        </p:nvGrpSpPr>
        <p:grpSpPr>
          <a:xfrm>
            <a:off x="5014324" y="4195066"/>
            <a:ext cx="629280" cy="899280"/>
            <a:chOff x="5014324" y="4195066"/>
            <a:chExt cx="629280" cy="89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2039102-268A-413E-D7D7-B63B4C8425AB}"/>
                    </a:ext>
                  </a:extLst>
                </p14:cNvPr>
                <p14:cNvContentPartPr/>
                <p14:nvPr/>
              </p14:nvContentPartPr>
              <p14:xfrm>
                <a:off x="5014324" y="4195066"/>
                <a:ext cx="315000" cy="329760"/>
              </p14:xfrm>
            </p:contentPart>
          </mc:Choice>
          <mc:Fallback xmlns=""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E5732B29-C773-1CA4-9A85-A8CFBEFC85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05684" y="4186066"/>
                  <a:ext cx="3326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A5504D1-2E33-8F36-CEB1-06DDC5C87A89}"/>
                    </a:ext>
                  </a:extLst>
                </p14:cNvPr>
                <p14:cNvContentPartPr/>
                <p14:nvPr/>
              </p14:nvContentPartPr>
              <p14:xfrm>
                <a:off x="5564764" y="4230346"/>
                <a:ext cx="78840" cy="864000"/>
              </p14:xfrm>
            </p:contentPart>
          </mc:Choice>
          <mc:Fallback xmlns=""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75FB8741-4088-9E34-873B-A896BC477A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55764" y="4221346"/>
                  <a:ext cx="96480" cy="88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335DAD4-B7C5-DF34-0E86-E6D54C1379C6}"/>
                  </a:ext>
                </a:extLst>
              </p14:cNvPr>
              <p14:cNvContentPartPr/>
              <p14:nvPr/>
            </p14:nvContentPartPr>
            <p14:xfrm>
              <a:off x="7750324" y="5231146"/>
              <a:ext cx="208080" cy="124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335DAD4-B7C5-DF34-0E86-E6D54C1379C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41308" y="5222146"/>
                <a:ext cx="225751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96FBC76-86E3-ABD2-C4E5-A2B7255AB14B}"/>
                  </a:ext>
                </a:extLst>
              </p14:cNvPr>
              <p14:cNvContentPartPr/>
              <p14:nvPr/>
            </p14:nvContentPartPr>
            <p14:xfrm>
              <a:off x="8943364" y="2303266"/>
              <a:ext cx="716400" cy="286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96FBC76-86E3-ABD2-C4E5-A2B7255AB1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34364" y="2294277"/>
                <a:ext cx="734040" cy="304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21A35DE-5483-BEAA-6917-AF91F5C90493}"/>
                  </a:ext>
                </a:extLst>
              </p14:cNvPr>
              <p14:cNvContentPartPr/>
              <p14:nvPr/>
            </p14:nvContentPartPr>
            <p14:xfrm>
              <a:off x="8912044" y="3822106"/>
              <a:ext cx="1370880" cy="992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21A35DE-5483-BEAA-6917-AF91F5C9049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03044" y="3813106"/>
                <a:ext cx="1388520" cy="101016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A7B1CC9-AA93-53C0-70B5-E25F887C3E02}"/>
              </a:ext>
            </a:extLst>
          </p:cNvPr>
          <p:cNvSpPr txBox="1"/>
          <p:nvPr/>
        </p:nvSpPr>
        <p:spPr>
          <a:xfrm>
            <a:off x="10287000" y="4167067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10.9.0.5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AD8127-D562-ABEE-D0B6-3F5E0BDC336B}"/>
              </a:ext>
            </a:extLst>
          </p:cNvPr>
          <p:cNvSpPr txBox="1"/>
          <p:nvPr/>
        </p:nvSpPr>
        <p:spPr>
          <a:xfrm>
            <a:off x="106010" y="4851377"/>
            <a:ext cx="4426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of the internet as a bunch of islands. The IP address helps us locate the correct island to send the packet to</a:t>
            </a:r>
          </a:p>
          <a:p>
            <a:r>
              <a:rPr lang="en-US" dirty="0"/>
              <a:t>(Routers look at the IP address to determine where to forward the packet to)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549C9E-F67B-9DFF-1B42-CA88A9A29271}"/>
              </a:ext>
            </a:extLst>
          </p:cNvPr>
          <p:cNvSpPr txBox="1"/>
          <p:nvPr/>
        </p:nvSpPr>
        <p:spPr>
          <a:xfrm>
            <a:off x="5268344" y="5808279"/>
            <a:ext cx="510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(IP address is more important for </a:t>
            </a:r>
            <a:r>
              <a:rPr lang="en-US" b="1" dirty="0"/>
              <a:t>locating</a:t>
            </a:r>
            <a:r>
              <a:rPr lang="en-US" dirty="0"/>
              <a:t> a machine rather than </a:t>
            </a:r>
            <a:r>
              <a:rPr lang="en-US" b="1" dirty="0"/>
              <a:t>identifying</a:t>
            </a:r>
            <a:r>
              <a:rPr lang="en-US" dirty="0"/>
              <a:t> a machine)</a:t>
            </a:r>
          </a:p>
        </p:txBody>
      </p:sp>
      <p:pic>
        <p:nvPicPr>
          <p:cNvPr id="50" name="Graphic 49" descr="Envelope with solid fill">
            <a:extLst>
              <a:ext uri="{FF2B5EF4-FFF2-40B4-BE49-F238E27FC236}">
                <a16:creationId xmlns:a16="http://schemas.microsoft.com/office/drawing/2014/main" id="{5B0E57F3-4BCC-A61E-4EA2-FC17EE75C64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1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89F0D-DE6A-7EF4-BFCA-7EC387CD734E}"/>
              </a:ext>
            </a:extLst>
          </p:cNvPr>
          <p:cNvSpPr txBox="1"/>
          <p:nvPr/>
        </p:nvSpPr>
        <p:spPr>
          <a:xfrm>
            <a:off x="4466849" y="187733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add an IP address to our packet, we add another header, called the </a:t>
            </a:r>
            <a:r>
              <a:rPr lang="en-US" sz="2400" b="1" dirty="0"/>
              <a:t>IP Header</a:t>
            </a:r>
          </a:p>
        </p:txBody>
      </p:sp>
      <p:pic>
        <p:nvPicPr>
          <p:cNvPr id="51" name="Picture 2" descr="IPv4 - Wikipedia">
            <a:extLst>
              <a:ext uri="{FF2B5EF4-FFF2-40B4-BE49-F238E27FC236}">
                <a16:creationId xmlns:a16="http://schemas.microsoft.com/office/drawing/2014/main" id="{4ED61E17-20CA-8908-30F6-5B108F25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83" y="2984108"/>
            <a:ext cx="6298317" cy="287098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59A87DD-9B5A-DCD8-9E8F-3276B3AEBAED}"/>
              </a:ext>
            </a:extLst>
          </p:cNvPr>
          <p:cNvGrpSpPr/>
          <p:nvPr/>
        </p:nvGrpSpPr>
        <p:grpSpPr>
          <a:xfrm>
            <a:off x="3145964" y="3030889"/>
            <a:ext cx="1071360" cy="2928960"/>
            <a:chOff x="3206044" y="2851906"/>
            <a:chExt cx="1071360" cy="29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92784B-FA83-D807-CF5D-1D761DC5879F}"/>
                    </a:ext>
                  </a:extLst>
                </p14:cNvPr>
                <p14:cNvContentPartPr/>
                <p14:nvPr/>
              </p14:nvContentPartPr>
              <p14:xfrm>
                <a:off x="3206044" y="2851906"/>
                <a:ext cx="1071360" cy="2198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23F64C-4435-9371-F652-CF85F74D908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97044" y="2842906"/>
                  <a:ext cx="1089000" cy="22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AF0CCA4-6F34-9369-BF6E-395F0E17B635}"/>
                    </a:ext>
                  </a:extLst>
                </p14:cNvPr>
                <p14:cNvContentPartPr/>
                <p14:nvPr/>
              </p14:nvContentPartPr>
              <p14:xfrm>
                <a:off x="3210004" y="5054386"/>
                <a:ext cx="984960" cy="72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F8DF0D-AF68-CCEC-A686-48A9E29E836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01004" y="5045746"/>
                  <a:ext cx="1002600" cy="74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7621C80-C556-B352-827A-6F2CC8573025}"/>
                  </a:ext>
                </a:extLst>
              </p14:cNvPr>
              <p14:cNvContentPartPr/>
              <p14:nvPr/>
            </p14:nvContentPartPr>
            <p14:xfrm>
              <a:off x="6301004" y="4052209"/>
              <a:ext cx="1455840" cy="23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7621C80-C556-B352-827A-6F2CC857302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47004" y="3944209"/>
                <a:ext cx="1563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DBDA950-CB26-BD3B-B463-BAA224E93996}"/>
                  </a:ext>
                </a:extLst>
              </p14:cNvPr>
              <p14:cNvContentPartPr/>
              <p14:nvPr/>
            </p14:nvContentPartPr>
            <p14:xfrm>
              <a:off x="6179324" y="4212769"/>
              <a:ext cx="1885320" cy="137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DBDA950-CB26-BD3B-B463-BAA224E9399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125324" y="4104769"/>
                <a:ext cx="1992960" cy="353520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128FD29-95F6-962B-3E0C-88EF812BF323}"/>
              </a:ext>
            </a:extLst>
          </p:cNvPr>
          <p:cNvSpPr txBox="1"/>
          <p:nvPr/>
        </p:nvSpPr>
        <p:spPr>
          <a:xfrm>
            <a:off x="440544" y="6033455"/>
            <a:ext cx="1025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two types of IP addresses: IPv4 (32 bits) and IPv6 (128 bits), we use IPv4 in this class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6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89F0D-DE6A-7EF4-BFCA-7EC387CD734E}"/>
              </a:ext>
            </a:extLst>
          </p:cNvPr>
          <p:cNvSpPr txBox="1"/>
          <p:nvPr/>
        </p:nvSpPr>
        <p:spPr>
          <a:xfrm>
            <a:off x="4466849" y="187733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add an IP address to our packet, we add another header, called the </a:t>
            </a:r>
            <a:r>
              <a:rPr lang="en-US" sz="2400" b="1" dirty="0"/>
              <a:t>IP Header</a:t>
            </a:r>
          </a:p>
        </p:txBody>
      </p:sp>
      <p:pic>
        <p:nvPicPr>
          <p:cNvPr id="51" name="Picture 2" descr="IPv4 - Wikipedia">
            <a:extLst>
              <a:ext uri="{FF2B5EF4-FFF2-40B4-BE49-F238E27FC236}">
                <a16:creationId xmlns:a16="http://schemas.microsoft.com/office/drawing/2014/main" id="{4ED61E17-20CA-8908-30F6-5B108F25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83" y="2984108"/>
            <a:ext cx="6298317" cy="2870983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F59A87DD-9B5A-DCD8-9E8F-3276B3AEBAED}"/>
              </a:ext>
            </a:extLst>
          </p:cNvPr>
          <p:cNvGrpSpPr/>
          <p:nvPr/>
        </p:nvGrpSpPr>
        <p:grpSpPr>
          <a:xfrm>
            <a:off x="3145964" y="3030889"/>
            <a:ext cx="1071360" cy="2928960"/>
            <a:chOff x="3206044" y="2851906"/>
            <a:chExt cx="1071360" cy="29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92784B-FA83-D807-CF5D-1D761DC5879F}"/>
                    </a:ext>
                  </a:extLst>
                </p14:cNvPr>
                <p14:cNvContentPartPr/>
                <p14:nvPr/>
              </p14:nvContentPartPr>
              <p14:xfrm>
                <a:off x="3206044" y="2851906"/>
                <a:ext cx="1071360" cy="2198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D92784B-FA83-D807-CF5D-1D761DC587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97047" y="2842907"/>
                  <a:ext cx="1088994" cy="22165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AF0CCA4-6F34-9369-BF6E-395F0E17B635}"/>
                    </a:ext>
                  </a:extLst>
                </p14:cNvPr>
                <p14:cNvContentPartPr/>
                <p14:nvPr/>
              </p14:nvContentPartPr>
              <p14:xfrm>
                <a:off x="3210004" y="5054386"/>
                <a:ext cx="984960" cy="726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AF0CCA4-6F34-9369-BF6E-395F0E17B6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1004" y="5045386"/>
                  <a:ext cx="1002600" cy="74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7621C80-C556-B352-827A-6F2CC8573025}"/>
                  </a:ext>
                </a:extLst>
              </p14:cNvPr>
              <p14:cNvContentPartPr/>
              <p14:nvPr/>
            </p14:nvContentPartPr>
            <p14:xfrm>
              <a:off x="6301004" y="4052209"/>
              <a:ext cx="1455840" cy="23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7621C80-C556-B352-827A-6F2CC85730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47004" y="3944209"/>
                <a:ext cx="1563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DBDA950-CB26-BD3B-B463-BAA224E93996}"/>
                  </a:ext>
                </a:extLst>
              </p14:cNvPr>
              <p14:cNvContentPartPr/>
              <p14:nvPr/>
            </p14:nvContentPartPr>
            <p14:xfrm>
              <a:off x="6179324" y="4212769"/>
              <a:ext cx="1885320" cy="137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DBDA950-CB26-BD3B-B463-BAA224E9399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25324" y="4104769"/>
                <a:ext cx="1992960" cy="353520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EC9A39-5785-47C4-8C05-42626679FB21}"/>
              </a:ext>
            </a:extLst>
          </p:cNvPr>
          <p:cNvSpPr txBox="1"/>
          <p:nvPr/>
        </p:nvSpPr>
        <p:spPr>
          <a:xfrm>
            <a:off x="-17309" y="6014292"/>
            <a:ext cx="1220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Addresses are dynamic (generally), can be public/private, and can sometimes be shared between multiple devices</a:t>
            </a:r>
          </a:p>
        </p:txBody>
      </p:sp>
    </p:spTree>
    <p:extLst>
      <p:ext uri="{BB962C8B-B14F-4D97-AF65-F5344CB8AC3E}">
        <p14:creationId xmlns:p14="http://schemas.microsoft.com/office/powerpoint/2010/main" val="328555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F4A314-BC15-CFD0-1FA7-D6592ABA3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230219"/>
            <a:ext cx="3285047" cy="107307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E744CD-8D16-723B-2EBF-407432FC775B}"/>
              </a:ext>
            </a:extLst>
          </p:cNvPr>
          <p:cNvSpPr txBox="1"/>
          <p:nvPr/>
        </p:nvSpPr>
        <p:spPr>
          <a:xfrm>
            <a:off x="7543800" y="2151732"/>
            <a:ext cx="4257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Routers maintain a table that will forward a packet to the next router based on the packet’s destination IP address*</a:t>
            </a:r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92C91696-7209-213F-1E27-45D76FC6E54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81283" y="4395034"/>
            <a:ext cx="714717" cy="486087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CB0C9BEA-A00F-91F4-9A1D-948829F5B61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10083" y="5440619"/>
            <a:ext cx="714717" cy="486087"/>
          </a:xfrm>
          <a:prstGeom prst="rect">
            <a:avLst/>
          </a:prstGeom>
        </p:spPr>
      </p:pic>
      <p:pic>
        <p:nvPicPr>
          <p:cNvPr id="9" name="object 8">
            <a:extLst>
              <a:ext uri="{FF2B5EF4-FFF2-40B4-BE49-F238E27FC236}">
                <a16:creationId xmlns:a16="http://schemas.microsoft.com/office/drawing/2014/main" id="{A37BD480-CD62-0D66-C549-EDD3DCCBCA0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78592" y="4040622"/>
            <a:ext cx="714717" cy="486087"/>
          </a:xfrm>
          <a:prstGeom prst="rect">
            <a:avLst/>
          </a:prstGeom>
        </p:spPr>
      </p:pic>
      <p:sp>
        <p:nvSpPr>
          <p:cNvPr id="12" name="object 42">
            <a:extLst>
              <a:ext uri="{FF2B5EF4-FFF2-40B4-BE49-F238E27FC236}">
                <a16:creationId xmlns:a16="http://schemas.microsoft.com/office/drawing/2014/main" id="{DA47C1BB-4B28-2911-1CE8-8FBD17764920}"/>
              </a:ext>
            </a:extLst>
          </p:cNvPr>
          <p:cNvSpPr/>
          <p:nvPr/>
        </p:nvSpPr>
        <p:spPr>
          <a:xfrm>
            <a:off x="4080112" y="3664987"/>
            <a:ext cx="759629" cy="570271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2">
            <a:extLst>
              <a:ext uri="{FF2B5EF4-FFF2-40B4-BE49-F238E27FC236}">
                <a16:creationId xmlns:a16="http://schemas.microsoft.com/office/drawing/2014/main" id="{ECC1F234-4FAC-D5BD-4FED-FFCEBAFF640F}"/>
              </a:ext>
            </a:extLst>
          </p:cNvPr>
          <p:cNvSpPr/>
          <p:nvPr/>
        </p:nvSpPr>
        <p:spPr>
          <a:xfrm>
            <a:off x="4695483" y="5254423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2">
            <a:extLst>
              <a:ext uri="{FF2B5EF4-FFF2-40B4-BE49-F238E27FC236}">
                <a16:creationId xmlns:a16="http://schemas.microsoft.com/office/drawing/2014/main" id="{26D97EE1-833F-B4D4-639A-BAE874350084}"/>
              </a:ext>
            </a:extLst>
          </p:cNvPr>
          <p:cNvSpPr/>
          <p:nvPr/>
        </p:nvSpPr>
        <p:spPr>
          <a:xfrm>
            <a:off x="10485392" y="5354425"/>
            <a:ext cx="1524000" cy="110185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2">
            <a:extLst>
              <a:ext uri="{FF2B5EF4-FFF2-40B4-BE49-F238E27FC236}">
                <a16:creationId xmlns:a16="http://schemas.microsoft.com/office/drawing/2014/main" id="{5A9519C4-E8AC-81F3-A1BF-EA28AA7BCF25}"/>
              </a:ext>
            </a:extLst>
          </p:cNvPr>
          <p:cNvSpPr/>
          <p:nvPr/>
        </p:nvSpPr>
        <p:spPr>
          <a:xfrm>
            <a:off x="8124483" y="592943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7A6176-5437-C616-4155-833B0113DB31}"/>
              </a:ext>
            </a:extLst>
          </p:cNvPr>
          <p:cNvGrpSpPr/>
          <p:nvPr/>
        </p:nvGrpSpPr>
        <p:grpSpPr>
          <a:xfrm>
            <a:off x="4934767" y="3402285"/>
            <a:ext cx="3803040" cy="2099160"/>
            <a:chOff x="4811284" y="2762266"/>
            <a:chExt cx="3803040" cy="20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6B0099-3F4C-4311-330C-4375A29846C5}"/>
                    </a:ext>
                  </a:extLst>
                </p14:cNvPr>
                <p14:cNvContentPartPr/>
                <p14:nvPr/>
              </p14:nvContentPartPr>
              <p14:xfrm>
                <a:off x="4811284" y="3394426"/>
                <a:ext cx="510480" cy="41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91EDA72-5FE2-9177-5F8A-BEC7669D0D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02284" y="3385426"/>
                  <a:ext cx="5281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CDD6C0B-2EC5-E017-F447-344B5E48BACF}"/>
                    </a:ext>
                  </a:extLst>
                </p14:cNvPr>
                <p14:cNvContentPartPr/>
                <p14:nvPr/>
              </p14:nvContentPartPr>
              <p14:xfrm>
                <a:off x="5780404" y="3320266"/>
                <a:ext cx="549360" cy="447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A5D3CD-8047-C6B8-3DB2-DC9F951FC08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71404" y="3311266"/>
                  <a:ext cx="567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305D15B-441D-D6BC-240B-D31C345BB330}"/>
                    </a:ext>
                  </a:extLst>
                </p14:cNvPr>
                <p14:cNvContentPartPr/>
                <p14:nvPr/>
              </p14:nvContentPartPr>
              <p14:xfrm>
                <a:off x="6985324" y="2762266"/>
                <a:ext cx="1232280" cy="196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7F1242-D814-A427-5B65-A1081685AEC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76321" y="2753250"/>
                  <a:ext cx="1249925" cy="214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84876DE-8E41-4C19-4BB0-ADE2F75B7CB1}"/>
                    </a:ext>
                  </a:extLst>
                </p14:cNvPr>
                <p14:cNvContentPartPr/>
                <p14:nvPr/>
              </p14:nvContentPartPr>
              <p14:xfrm>
                <a:off x="7584724" y="2864506"/>
                <a:ext cx="645120" cy="895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CDFC5F-8F2C-4C50-B6FE-017A15E475C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75724" y="2855510"/>
                  <a:ext cx="662760" cy="9129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950C7E-E98A-A41C-FE60-1AA379D251A1}"/>
                    </a:ext>
                  </a:extLst>
                </p14:cNvPr>
                <p14:cNvContentPartPr/>
                <p14:nvPr/>
              </p14:nvContentPartPr>
              <p14:xfrm>
                <a:off x="6804604" y="3323866"/>
                <a:ext cx="492840" cy="410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1A2D2E-7F5C-CE85-69A2-79D2301E48C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95604" y="3314866"/>
                  <a:ext cx="5104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1E1C17-BAB3-0550-A5AC-8B16F27E909B}"/>
                    </a:ext>
                  </a:extLst>
                </p14:cNvPr>
                <p14:cNvContentPartPr/>
                <p14:nvPr/>
              </p14:nvContentPartPr>
              <p14:xfrm>
                <a:off x="5902084" y="4191106"/>
                <a:ext cx="1184400" cy="67032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0A1A25D1-27CA-53E9-3601-5C128E124DE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893084" y="4182106"/>
                  <a:ext cx="120204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78DEE8-9894-091E-52CD-A2F5923CD08B}"/>
                    </a:ext>
                  </a:extLst>
                </p14:cNvPr>
                <p14:cNvContentPartPr/>
                <p14:nvPr/>
              </p14:nvContentPartPr>
              <p14:xfrm>
                <a:off x="7722244" y="3869266"/>
                <a:ext cx="731160" cy="98244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2149D7AB-4375-5215-FB71-89DA634F223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13244" y="3860266"/>
                  <a:ext cx="74880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C38DDD9-37B0-CD2D-94A6-74BD50E9FD33}"/>
                    </a:ext>
                  </a:extLst>
                </p14:cNvPr>
                <p14:cNvContentPartPr/>
                <p14:nvPr/>
              </p14:nvContentPartPr>
              <p14:xfrm>
                <a:off x="8589844" y="2958826"/>
                <a:ext cx="24480" cy="434880"/>
              </p14:xfrm>
            </p:contentPart>
          </mc:Choice>
          <mc:Fallback xmlns=""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32790842-CF2F-E6E5-ED6D-AF118C6E987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80844" y="2949826"/>
                  <a:ext cx="4212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EF625E-199F-E252-6736-5CAF3A01589D}"/>
                    </a:ext>
                  </a:extLst>
                </p14:cNvPr>
                <p14:cNvContentPartPr/>
                <p14:nvPr/>
              </p14:nvContentPartPr>
              <p14:xfrm>
                <a:off x="7381684" y="4249786"/>
                <a:ext cx="12600" cy="537840"/>
              </p14:xfrm>
            </p:contentPart>
          </mc:Choice>
          <mc:Fallback xmlns="">
            <p:pic>
              <p:nvPicPr>
                <p:cNvPr id="4102" name="Ink 4101">
                  <a:extLst>
                    <a:ext uri="{FF2B5EF4-FFF2-40B4-BE49-F238E27FC236}">
                      <a16:creationId xmlns:a16="http://schemas.microsoft.com/office/drawing/2014/main" id="{A50848E7-AEE4-B973-BA23-335AB6A53A2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72684" y="4240786"/>
                  <a:ext cx="30240" cy="55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6ACF78-46FA-FD4B-84AF-2054231F448E}"/>
              </a:ext>
            </a:extLst>
          </p:cNvPr>
          <p:cNvGrpSpPr/>
          <p:nvPr/>
        </p:nvGrpSpPr>
        <p:grpSpPr>
          <a:xfrm>
            <a:off x="5137807" y="4835085"/>
            <a:ext cx="629280" cy="899280"/>
            <a:chOff x="5014324" y="4195066"/>
            <a:chExt cx="629280" cy="89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397BE4-0F78-4660-4570-053BB6ED2764}"/>
                    </a:ext>
                  </a:extLst>
                </p14:cNvPr>
                <p14:cNvContentPartPr/>
                <p14:nvPr/>
              </p14:nvContentPartPr>
              <p14:xfrm>
                <a:off x="5014324" y="4195066"/>
                <a:ext cx="315000" cy="329760"/>
              </p14:xfrm>
            </p:contentPart>
          </mc:Choice>
          <mc:Fallback xmlns="">
            <p:pic>
              <p:nvPicPr>
                <p:cNvPr id="4104" name="Ink 4103">
                  <a:extLst>
                    <a:ext uri="{FF2B5EF4-FFF2-40B4-BE49-F238E27FC236}">
                      <a16:creationId xmlns:a16="http://schemas.microsoft.com/office/drawing/2014/main" id="{E5732B29-C773-1CA4-9A85-A8CFBEFC855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05324" y="4186066"/>
                  <a:ext cx="33264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B48CDD-FD02-5E90-E07C-5EB8BDBF51AE}"/>
                    </a:ext>
                  </a:extLst>
                </p14:cNvPr>
                <p14:cNvContentPartPr/>
                <p14:nvPr/>
              </p14:nvContentPartPr>
              <p14:xfrm>
                <a:off x="5564764" y="4230346"/>
                <a:ext cx="78840" cy="864000"/>
              </p14:xfrm>
            </p:contentPart>
          </mc:Choice>
          <mc:Fallback xmlns="">
            <p:pic>
              <p:nvPicPr>
                <p:cNvPr id="4105" name="Ink 4104">
                  <a:extLst>
                    <a:ext uri="{FF2B5EF4-FFF2-40B4-BE49-F238E27FC236}">
                      <a16:creationId xmlns:a16="http://schemas.microsoft.com/office/drawing/2014/main" id="{75FB8741-4088-9E34-873B-A896BC477A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55764" y="4221346"/>
                  <a:ext cx="96480" cy="88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32FA2C0-34BF-90C3-5C26-0BE493E0F23A}"/>
                  </a:ext>
                </a:extLst>
              </p14:cNvPr>
              <p14:cNvContentPartPr/>
              <p14:nvPr/>
            </p14:nvContentPartPr>
            <p14:xfrm>
              <a:off x="9035527" y="4462125"/>
              <a:ext cx="1370880" cy="9925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32FA2C0-34BF-90C3-5C26-0BE493E0F23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026527" y="4453125"/>
                <a:ext cx="1388520" cy="101016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B1828E6-EE5B-4D04-7585-80C7AE9250BC}"/>
              </a:ext>
            </a:extLst>
          </p:cNvPr>
          <p:cNvSpPr txBox="1"/>
          <p:nvPr/>
        </p:nvSpPr>
        <p:spPr>
          <a:xfrm>
            <a:off x="10410483" y="4807086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10.9.0.5</a:t>
            </a:r>
          </a:p>
        </p:txBody>
      </p:sp>
      <p:pic>
        <p:nvPicPr>
          <p:cNvPr id="40" name="object 8">
            <a:extLst>
              <a:ext uri="{FF2B5EF4-FFF2-40B4-BE49-F238E27FC236}">
                <a16:creationId xmlns:a16="http://schemas.microsoft.com/office/drawing/2014/main" id="{B88167D1-B596-8584-C89C-0A1B8FCF88F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72692" y="4332481"/>
            <a:ext cx="714717" cy="486087"/>
          </a:xfrm>
          <a:prstGeom prst="rect">
            <a:avLst/>
          </a:prstGeom>
        </p:spPr>
      </p:pic>
      <p:pic>
        <p:nvPicPr>
          <p:cNvPr id="41" name="object 8">
            <a:extLst>
              <a:ext uri="{FF2B5EF4-FFF2-40B4-BE49-F238E27FC236}">
                <a16:creationId xmlns:a16="http://schemas.microsoft.com/office/drawing/2014/main" id="{E2A5577B-F50D-0EF6-99A4-7C0C4A12C7E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5313" y="3530136"/>
            <a:ext cx="714717" cy="486087"/>
          </a:xfrm>
          <a:prstGeom prst="rect">
            <a:avLst/>
          </a:prstGeom>
        </p:spPr>
      </p:pic>
      <p:pic>
        <p:nvPicPr>
          <p:cNvPr id="42" name="object 8">
            <a:extLst>
              <a:ext uri="{FF2B5EF4-FFF2-40B4-BE49-F238E27FC236}">
                <a16:creationId xmlns:a16="http://schemas.microsoft.com/office/drawing/2014/main" id="{9F3070E4-0271-A7C8-3792-0E3BE11BC96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29246" y="3287100"/>
            <a:ext cx="575973" cy="299201"/>
          </a:xfrm>
          <a:prstGeom prst="rect">
            <a:avLst/>
          </a:prstGeom>
        </p:spPr>
      </p:pic>
      <p:sp>
        <p:nvSpPr>
          <p:cNvPr id="43" name="object 42">
            <a:extLst>
              <a:ext uri="{FF2B5EF4-FFF2-40B4-BE49-F238E27FC236}">
                <a16:creationId xmlns:a16="http://schemas.microsoft.com/office/drawing/2014/main" id="{84A190E8-CD96-4FB6-D480-3A9BD59D3B84}"/>
              </a:ext>
            </a:extLst>
          </p:cNvPr>
          <p:cNvSpPr/>
          <p:nvPr/>
        </p:nvSpPr>
        <p:spPr>
          <a:xfrm>
            <a:off x="5345347" y="577631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424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DF3EF1-73FD-D47E-B4EC-068FCD01F458}"/>
              </a:ext>
            </a:extLst>
          </p:cNvPr>
          <p:cNvSpPr txBox="1"/>
          <p:nvPr/>
        </p:nvSpPr>
        <p:spPr>
          <a:xfrm>
            <a:off x="4114800" y="2631349"/>
            <a:ext cx="5107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packet may arrive to a network, but there is likely many devices under one network</a:t>
            </a:r>
          </a:p>
        </p:txBody>
      </p:sp>
      <p:pic>
        <p:nvPicPr>
          <p:cNvPr id="37" name="object 8">
            <a:extLst>
              <a:ext uri="{FF2B5EF4-FFF2-40B4-BE49-F238E27FC236}">
                <a16:creationId xmlns:a16="http://schemas.microsoft.com/office/drawing/2014/main" id="{32F0855F-91EC-631E-0916-A03FAAB1A21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6800" y="4251833"/>
            <a:ext cx="714717" cy="486087"/>
          </a:xfrm>
          <a:prstGeom prst="rect">
            <a:avLst/>
          </a:prstGeom>
        </p:spPr>
      </p:pic>
      <p:sp>
        <p:nvSpPr>
          <p:cNvPr id="44" name="object 42">
            <a:extLst>
              <a:ext uri="{FF2B5EF4-FFF2-40B4-BE49-F238E27FC236}">
                <a16:creationId xmlns:a16="http://schemas.microsoft.com/office/drawing/2014/main" id="{EBC243F3-8162-B898-1CD4-2F4123DA1B9E}"/>
              </a:ext>
            </a:extLst>
          </p:cNvPr>
          <p:cNvSpPr/>
          <p:nvPr/>
        </p:nvSpPr>
        <p:spPr>
          <a:xfrm>
            <a:off x="3429000" y="480092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ADCD4ECC-2FC9-D06C-3400-28A3621607A4}"/>
              </a:ext>
            </a:extLst>
          </p:cNvPr>
          <p:cNvSpPr/>
          <p:nvPr/>
        </p:nvSpPr>
        <p:spPr>
          <a:xfrm>
            <a:off x="4038600" y="5449818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>
            <a:extLst>
              <a:ext uri="{FF2B5EF4-FFF2-40B4-BE49-F238E27FC236}">
                <a16:creationId xmlns:a16="http://schemas.microsoft.com/office/drawing/2014/main" id="{50CDE2C9-D0CE-6908-4C8D-BA55AECC3433}"/>
              </a:ext>
            </a:extLst>
          </p:cNvPr>
          <p:cNvSpPr/>
          <p:nvPr/>
        </p:nvSpPr>
        <p:spPr>
          <a:xfrm>
            <a:off x="5181600" y="5378183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E48AF66D-1CAE-0DED-94AB-B9523920A542}"/>
              </a:ext>
            </a:extLst>
          </p:cNvPr>
          <p:cNvSpPr/>
          <p:nvPr/>
        </p:nvSpPr>
        <p:spPr>
          <a:xfrm>
            <a:off x="3432270" y="3875099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1692527-9F67-69AB-BD7D-2C59148982F0}"/>
                  </a:ext>
                </a:extLst>
              </p14:cNvPr>
              <p14:cNvContentPartPr/>
              <p14:nvPr/>
            </p14:nvContentPartPr>
            <p14:xfrm>
              <a:off x="4253284" y="4186315"/>
              <a:ext cx="582120" cy="193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1692527-9F67-69AB-BD7D-2C59148982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5284" y="4168675"/>
                <a:ext cx="61776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6B3EAE0D-DE83-1C04-21A7-532DC9914B96}"/>
              </a:ext>
            </a:extLst>
          </p:cNvPr>
          <p:cNvGrpSpPr/>
          <p:nvPr/>
        </p:nvGrpSpPr>
        <p:grpSpPr>
          <a:xfrm>
            <a:off x="4219444" y="4626595"/>
            <a:ext cx="1086840" cy="686520"/>
            <a:chOff x="4219444" y="4626595"/>
            <a:chExt cx="1086840" cy="68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C74D28-F934-52F5-3BB6-35359F40391C}"/>
                    </a:ext>
                  </a:extLst>
                </p14:cNvPr>
                <p14:cNvContentPartPr/>
                <p14:nvPr/>
              </p14:nvContentPartPr>
              <p14:xfrm>
                <a:off x="4219444" y="4626595"/>
                <a:ext cx="635400" cy="324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C74D28-F934-52F5-3BB6-35359F4039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1444" y="4608955"/>
                  <a:ext cx="67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D71EA3-A353-B420-E054-48FC91A07E60}"/>
                    </a:ext>
                  </a:extLst>
                </p14:cNvPr>
                <p14:cNvContentPartPr/>
                <p14:nvPr/>
              </p14:nvContentPartPr>
              <p14:xfrm>
                <a:off x="4508524" y="4760155"/>
                <a:ext cx="487440" cy="552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D71EA3-A353-B420-E054-48FC91A07E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90884" y="4742155"/>
                  <a:ext cx="5230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53130D-7D73-E75F-2EB0-C394FC407D86}"/>
                    </a:ext>
                  </a:extLst>
                </p14:cNvPr>
                <p14:cNvContentPartPr/>
                <p14:nvPr/>
              </p14:nvContentPartPr>
              <p14:xfrm>
                <a:off x="5266324" y="4764115"/>
                <a:ext cx="39960" cy="538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53130D-7D73-E75F-2EB0-C394FC407D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48684" y="4746115"/>
                  <a:ext cx="75600" cy="57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8EC894F-E59F-BB4F-C1CA-AD6EEB9C322A}"/>
              </a:ext>
            </a:extLst>
          </p:cNvPr>
          <p:cNvSpPr txBox="1"/>
          <p:nvPr/>
        </p:nvSpPr>
        <p:spPr>
          <a:xfrm>
            <a:off x="3240891" y="3546859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6DC8C7-2B32-17BA-C347-D6BEF00F5972}"/>
              </a:ext>
            </a:extLst>
          </p:cNvPr>
          <p:cNvSpPr txBox="1"/>
          <p:nvPr/>
        </p:nvSpPr>
        <p:spPr>
          <a:xfrm>
            <a:off x="3251830" y="4467747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DDD26C-439A-17E1-5D58-DB4F94A7B5AA}"/>
              </a:ext>
            </a:extLst>
          </p:cNvPr>
          <p:cNvSpPr txBox="1"/>
          <p:nvPr/>
        </p:nvSpPr>
        <p:spPr>
          <a:xfrm>
            <a:off x="3505200" y="573689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EB834D-8B26-774F-9DD2-E3E60D1079CD}"/>
              </a:ext>
            </a:extLst>
          </p:cNvPr>
          <p:cNvSpPr txBox="1"/>
          <p:nvPr/>
        </p:nvSpPr>
        <p:spPr>
          <a:xfrm>
            <a:off x="4940543" y="573689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838BE7-8E6D-A133-CC20-59F158543FA2}"/>
              </a:ext>
            </a:extLst>
          </p:cNvPr>
          <p:cNvSpPr txBox="1"/>
          <p:nvPr/>
        </p:nvSpPr>
        <p:spPr>
          <a:xfrm>
            <a:off x="1048429" y="5648388"/>
            <a:ext cx="2920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Devices in a </a:t>
            </a:r>
            <a:r>
              <a:rPr lang="en-US" sz="1400" b="1" dirty="0"/>
              <a:t>subnet</a:t>
            </a:r>
            <a:r>
              <a:rPr lang="en-US" sz="1400" dirty="0"/>
              <a:t> share a common prefix for their IP addresses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4E9C55-B144-6002-F716-232163A08359}"/>
              </a:ext>
            </a:extLst>
          </p:cNvPr>
          <p:cNvSpPr txBox="1"/>
          <p:nvPr/>
        </p:nvSpPr>
        <p:spPr>
          <a:xfrm>
            <a:off x="6353295" y="3494242"/>
            <a:ext cx="344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now need a unique identifier to find the destination device on this local network</a:t>
            </a:r>
          </a:p>
        </p:txBody>
      </p:sp>
    </p:spTree>
    <p:extLst>
      <p:ext uri="{BB962C8B-B14F-4D97-AF65-F5344CB8AC3E}">
        <p14:creationId xmlns:p14="http://schemas.microsoft.com/office/powerpoint/2010/main" val="905050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DF3EF1-73FD-D47E-B4EC-068FCD01F458}"/>
              </a:ext>
            </a:extLst>
          </p:cNvPr>
          <p:cNvSpPr txBox="1"/>
          <p:nvPr/>
        </p:nvSpPr>
        <p:spPr>
          <a:xfrm>
            <a:off x="4114800" y="2631349"/>
            <a:ext cx="5107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packet may arrive to a network, but there is likely many devices under one network</a:t>
            </a:r>
          </a:p>
        </p:txBody>
      </p:sp>
      <p:pic>
        <p:nvPicPr>
          <p:cNvPr id="37" name="object 8">
            <a:extLst>
              <a:ext uri="{FF2B5EF4-FFF2-40B4-BE49-F238E27FC236}">
                <a16:creationId xmlns:a16="http://schemas.microsoft.com/office/drawing/2014/main" id="{32F0855F-91EC-631E-0916-A03FAAB1A21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76800" y="4251833"/>
            <a:ext cx="714717" cy="486087"/>
          </a:xfrm>
          <a:prstGeom prst="rect">
            <a:avLst/>
          </a:prstGeom>
        </p:spPr>
      </p:pic>
      <p:sp>
        <p:nvSpPr>
          <p:cNvPr id="44" name="object 42">
            <a:extLst>
              <a:ext uri="{FF2B5EF4-FFF2-40B4-BE49-F238E27FC236}">
                <a16:creationId xmlns:a16="http://schemas.microsoft.com/office/drawing/2014/main" id="{EBC243F3-8162-B898-1CD4-2F4123DA1B9E}"/>
              </a:ext>
            </a:extLst>
          </p:cNvPr>
          <p:cNvSpPr/>
          <p:nvPr/>
        </p:nvSpPr>
        <p:spPr>
          <a:xfrm>
            <a:off x="3429000" y="4800924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ADCD4ECC-2FC9-D06C-3400-28A3621607A4}"/>
              </a:ext>
            </a:extLst>
          </p:cNvPr>
          <p:cNvSpPr/>
          <p:nvPr/>
        </p:nvSpPr>
        <p:spPr>
          <a:xfrm>
            <a:off x="4038600" y="5449818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2">
            <a:extLst>
              <a:ext uri="{FF2B5EF4-FFF2-40B4-BE49-F238E27FC236}">
                <a16:creationId xmlns:a16="http://schemas.microsoft.com/office/drawing/2014/main" id="{50CDE2C9-D0CE-6908-4C8D-BA55AECC3433}"/>
              </a:ext>
            </a:extLst>
          </p:cNvPr>
          <p:cNvSpPr/>
          <p:nvPr/>
        </p:nvSpPr>
        <p:spPr>
          <a:xfrm>
            <a:off x="5181600" y="5378183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2">
            <a:extLst>
              <a:ext uri="{FF2B5EF4-FFF2-40B4-BE49-F238E27FC236}">
                <a16:creationId xmlns:a16="http://schemas.microsoft.com/office/drawing/2014/main" id="{E48AF66D-1CAE-0DED-94AB-B9523920A542}"/>
              </a:ext>
            </a:extLst>
          </p:cNvPr>
          <p:cNvSpPr/>
          <p:nvPr/>
        </p:nvSpPr>
        <p:spPr>
          <a:xfrm>
            <a:off x="3432270" y="3875099"/>
            <a:ext cx="685800" cy="369332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1692527-9F67-69AB-BD7D-2C59148982F0}"/>
                  </a:ext>
                </a:extLst>
              </p14:cNvPr>
              <p14:cNvContentPartPr/>
              <p14:nvPr/>
            </p14:nvContentPartPr>
            <p14:xfrm>
              <a:off x="4253284" y="4186315"/>
              <a:ext cx="582120" cy="193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1692527-9F67-69AB-BD7D-2C59148982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5284" y="4168315"/>
                <a:ext cx="617760" cy="2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6B3EAE0D-DE83-1C04-21A7-532DC9914B96}"/>
              </a:ext>
            </a:extLst>
          </p:cNvPr>
          <p:cNvGrpSpPr/>
          <p:nvPr/>
        </p:nvGrpSpPr>
        <p:grpSpPr>
          <a:xfrm>
            <a:off x="4219444" y="4626595"/>
            <a:ext cx="1086840" cy="686520"/>
            <a:chOff x="4219444" y="4626595"/>
            <a:chExt cx="1086840" cy="68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C74D28-F934-52F5-3BB6-35359F40391C}"/>
                    </a:ext>
                  </a:extLst>
                </p14:cNvPr>
                <p14:cNvContentPartPr/>
                <p14:nvPr/>
              </p14:nvContentPartPr>
              <p14:xfrm>
                <a:off x="4219444" y="4626595"/>
                <a:ext cx="635400" cy="324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C74D28-F934-52F5-3BB6-35359F4039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1444" y="4608575"/>
                  <a:ext cx="671040" cy="3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D71EA3-A353-B420-E054-48FC91A07E60}"/>
                    </a:ext>
                  </a:extLst>
                </p14:cNvPr>
                <p14:cNvContentPartPr/>
                <p14:nvPr/>
              </p14:nvContentPartPr>
              <p14:xfrm>
                <a:off x="4508524" y="4760155"/>
                <a:ext cx="487440" cy="552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D71EA3-A353-B420-E054-48FC91A07E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90524" y="4742155"/>
                  <a:ext cx="5230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53130D-7D73-E75F-2EB0-C394FC407D86}"/>
                    </a:ext>
                  </a:extLst>
                </p14:cNvPr>
                <p14:cNvContentPartPr/>
                <p14:nvPr/>
              </p14:nvContentPartPr>
              <p14:xfrm>
                <a:off x="5266324" y="4764115"/>
                <a:ext cx="39960" cy="538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53130D-7D73-E75F-2EB0-C394FC407D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48160" y="4746115"/>
                  <a:ext cx="75924" cy="574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8EC894F-E59F-BB4F-C1CA-AD6EEB9C322A}"/>
              </a:ext>
            </a:extLst>
          </p:cNvPr>
          <p:cNvSpPr txBox="1"/>
          <p:nvPr/>
        </p:nvSpPr>
        <p:spPr>
          <a:xfrm>
            <a:off x="3240891" y="3546859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6DC8C7-2B32-17BA-C347-D6BEF00F5972}"/>
              </a:ext>
            </a:extLst>
          </p:cNvPr>
          <p:cNvSpPr txBox="1"/>
          <p:nvPr/>
        </p:nvSpPr>
        <p:spPr>
          <a:xfrm>
            <a:off x="3251830" y="4467747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DDD26C-439A-17E1-5D58-DB4F94A7B5AA}"/>
              </a:ext>
            </a:extLst>
          </p:cNvPr>
          <p:cNvSpPr txBox="1"/>
          <p:nvPr/>
        </p:nvSpPr>
        <p:spPr>
          <a:xfrm>
            <a:off x="3505200" y="573689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EB834D-8B26-774F-9DD2-E3E60D1079CD}"/>
              </a:ext>
            </a:extLst>
          </p:cNvPr>
          <p:cNvSpPr txBox="1"/>
          <p:nvPr/>
        </p:nvSpPr>
        <p:spPr>
          <a:xfrm>
            <a:off x="4940543" y="5736898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10.9.0</a:t>
            </a:r>
            <a:r>
              <a:rPr lang="en-US" sz="1600" dirty="0"/>
              <a:t>.4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838BE7-8E6D-A133-CC20-59F158543FA2}"/>
              </a:ext>
            </a:extLst>
          </p:cNvPr>
          <p:cNvSpPr txBox="1"/>
          <p:nvPr/>
        </p:nvSpPr>
        <p:spPr>
          <a:xfrm>
            <a:off x="1048429" y="5648388"/>
            <a:ext cx="29204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Devices in a </a:t>
            </a:r>
            <a:r>
              <a:rPr lang="en-US" sz="1400" b="1" dirty="0"/>
              <a:t>subnet</a:t>
            </a:r>
            <a:r>
              <a:rPr lang="en-US" sz="1400" dirty="0"/>
              <a:t> share a common prefix for their IP addresses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4E9C55-B144-6002-F716-232163A08359}"/>
              </a:ext>
            </a:extLst>
          </p:cNvPr>
          <p:cNvSpPr txBox="1"/>
          <p:nvPr/>
        </p:nvSpPr>
        <p:spPr>
          <a:xfrm>
            <a:off x="6353295" y="3494242"/>
            <a:ext cx="3441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now need a unique identifier to find the destination device on this local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E53B3-0B27-1629-3F69-2BAB973F5341}"/>
              </a:ext>
            </a:extLst>
          </p:cNvPr>
          <p:cNvSpPr txBox="1"/>
          <p:nvPr/>
        </p:nvSpPr>
        <p:spPr>
          <a:xfrm>
            <a:off x="6782694" y="4883766"/>
            <a:ext cx="4561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MAC address </a:t>
            </a:r>
            <a:r>
              <a:rPr lang="en-US" dirty="0"/>
              <a:t>is a unique, hard-coded value given to each device connected to a 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B979F-1A1E-971F-8C6F-3E17A3B0E4B2}"/>
              </a:ext>
            </a:extLst>
          </p:cNvPr>
          <p:cNvSpPr txBox="1"/>
          <p:nvPr/>
        </p:nvSpPr>
        <p:spPr>
          <a:xfrm>
            <a:off x="6265510" y="5845639"/>
            <a:ext cx="493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(Additionally, there might be times computers communicate without IP address)</a:t>
            </a:r>
          </a:p>
        </p:txBody>
      </p:sp>
    </p:spTree>
    <p:extLst>
      <p:ext uri="{BB962C8B-B14F-4D97-AF65-F5344CB8AC3E}">
        <p14:creationId xmlns:p14="http://schemas.microsoft.com/office/powerpoint/2010/main" val="98075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unique identifier for our destination (MAC Address/Frame)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0F6FCE-059B-559C-9402-A2BB80AC58B2}"/>
              </a:ext>
            </a:extLst>
          </p:cNvPr>
          <p:cNvSpPr/>
          <p:nvPr/>
        </p:nvSpPr>
        <p:spPr>
          <a:xfrm>
            <a:off x="-8533" y="1219200"/>
            <a:ext cx="3285133" cy="5029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D1A66-512E-B8BF-8AB6-5BCA65A42974}"/>
              </a:ext>
            </a:extLst>
          </p:cNvPr>
          <p:cNvSpPr/>
          <p:nvPr/>
        </p:nvSpPr>
        <p:spPr>
          <a:xfrm>
            <a:off x="4579" y="5568539"/>
            <a:ext cx="3272021" cy="6398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B72FB-B0B3-D178-BE98-17A270144FC0}"/>
              </a:ext>
            </a:extLst>
          </p:cNvPr>
          <p:cNvSpPr txBox="1"/>
          <p:nvPr/>
        </p:nvSpPr>
        <p:spPr>
          <a:xfrm>
            <a:off x="4343400" y="2133600"/>
            <a:ext cx="6014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 the MAC Address to our packet, we wrap our packet in an </a:t>
            </a:r>
            <a:r>
              <a:rPr lang="en-US" b="1" dirty="0"/>
              <a:t>ethernet frame </a:t>
            </a:r>
            <a:r>
              <a:rPr lang="en-US" dirty="0"/>
              <a:t>(usually)</a:t>
            </a:r>
          </a:p>
        </p:txBody>
      </p:sp>
      <p:pic>
        <p:nvPicPr>
          <p:cNvPr id="2050" name="Picture 2" descr="Ethernet in Networking | Ethernet Frame Format | Gate Vidyalay">
            <a:extLst>
              <a:ext uri="{FF2B5EF4-FFF2-40B4-BE49-F238E27FC236}">
                <a16:creationId xmlns:a16="http://schemas.microsoft.com/office/drawing/2014/main" id="{E005E0D8-E5C5-966A-B7D0-AE65BB3ED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039592"/>
            <a:ext cx="7255753" cy="2697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FC66E59-2349-9F18-50BA-9B81D31915A5}"/>
                  </a:ext>
                </a:extLst>
              </p14:cNvPr>
              <p14:cNvContentPartPr/>
              <p14:nvPr/>
            </p14:nvContentPartPr>
            <p14:xfrm>
              <a:off x="5840884" y="4733266"/>
              <a:ext cx="1972440" cy="321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FC66E59-2349-9F18-50BA-9B81D31915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7244" y="4625266"/>
                <a:ext cx="2080080" cy="5367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32D4DBA-FFED-E846-A6D2-2968321709E5}"/>
              </a:ext>
            </a:extLst>
          </p:cNvPr>
          <p:cNvSpPr txBox="1"/>
          <p:nvPr/>
        </p:nvSpPr>
        <p:spPr>
          <a:xfrm>
            <a:off x="3886200" y="5965895"/>
            <a:ext cx="6540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(We have protocols that can map IP Address </a:t>
            </a:r>
            <a:r>
              <a:rPr lang="en-US" i="1" dirty="0">
                <a:sym typeface="Wingdings" panose="05000000000000000000" pitchFamily="2" charset="2"/>
              </a:rPr>
              <a:t> Mac Address)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286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A7D1-0251-4F27-9494-8C7AD82F90FF}"/>
              </a:ext>
            </a:extLst>
          </p:cNvPr>
          <p:cNvSpPr txBox="1"/>
          <p:nvPr/>
        </p:nvSpPr>
        <p:spPr>
          <a:xfrm>
            <a:off x="555335" y="1141795"/>
            <a:ext cx="5562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Lab 5 (XSS) Due Sunday 3/26 @ 11:59 PM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706A59F-141C-4443-1D00-78AC6E78F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2" y="311305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unique identifier for our destination (MAC Address/Frame)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0F6FCE-059B-559C-9402-A2BB80AC58B2}"/>
              </a:ext>
            </a:extLst>
          </p:cNvPr>
          <p:cNvSpPr/>
          <p:nvPr/>
        </p:nvSpPr>
        <p:spPr>
          <a:xfrm>
            <a:off x="-8533" y="1219200"/>
            <a:ext cx="3285133" cy="5029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D1A66-512E-B8BF-8AB6-5BCA65A42974}"/>
              </a:ext>
            </a:extLst>
          </p:cNvPr>
          <p:cNvSpPr/>
          <p:nvPr/>
        </p:nvSpPr>
        <p:spPr>
          <a:xfrm>
            <a:off x="4579" y="5568539"/>
            <a:ext cx="3272021" cy="6398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0B790-D1AD-8F09-467E-61D8E7FEAABE}"/>
              </a:ext>
            </a:extLst>
          </p:cNvPr>
          <p:cNvSpPr txBox="1"/>
          <p:nvPr/>
        </p:nvSpPr>
        <p:spPr>
          <a:xfrm>
            <a:off x="4800600" y="3385280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final packet!</a:t>
            </a:r>
          </a:p>
        </p:txBody>
      </p:sp>
      <p:pic>
        <p:nvPicPr>
          <p:cNvPr id="13" name="Picture 12" descr="Business people giving thumbs up">
            <a:extLst>
              <a:ext uri="{FF2B5EF4-FFF2-40B4-BE49-F238E27FC236}">
                <a16:creationId xmlns:a16="http://schemas.microsoft.com/office/drawing/2014/main" id="{CADC4DE5-3D6A-F777-4013-3C46CCD228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863449"/>
            <a:ext cx="2914801" cy="1867080"/>
          </a:xfrm>
          <a:prstGeom prst="rect">
            <a:avLst/>
          </a:prstGeom>
        </p:spPr>
      </p:pic>
      <p:pic>
        <p:nvPicPr>
          <p:cNvPr id="14" name="Picture 6" descr="Heka Naturals Russian Nesting Dolls, 5 Traditional Matryoshka Roses Style |  Babushka Wooden Dolls, Pink Roses Design, Hand Made in Russia | Roses, 5  piece, 18 cm (7 inches) : Amazon.co.uk: Toys &amp; Games">
            <a:extLst>
              <a:ext uri="{FF2B5EF4-FFF2-40B4-BE49-F238E27FC236}">
                <a16:creationId xmlns:a16="http://schemas.microsoft.com/office/drawing/2014/main" id="{A2E18399-D353-21E5-9701-B876953E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33577"/>
            <a:ext cx="1780019" cy="175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65FC7C-C9D0-1779-1455-2B4FC8269CB0}"/>
              </a:ext>
            </a:extLst>
          </p:cNvPr>
          <p:cNvSpPr txBox="1"/>
          <p:nvPr/>
        </p:nvSpPr>
        <p:spPr>
          <a:xfrm>
            <a:off x="5943600" y="5355419"/>
            <a:ext cx="503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initially packet gets encapsulated multiple times, sort of like a nesting doll!</a:t>
            </a:r>
          </a:p>
        </p:txBody>
      </p:sp>
    </p:spTree>
    <p:extLst>
      <p:ext uri="{BB962C8B-B14F-4D97-AF65-F5344CB8AC3E}">
        <p14:creationId xmlns:p14="http://schemas.microsoft.com/office/powerpoint/2010/main" val="3696085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204F6-8725-F273-A62B-3B7BC2E47407}"/>
              </a:ext>
            </a:extLst>
          </p:cNvPr>
          <p:cNvSpPr txBox="1"/>
          <p:nvPr/>
        </p:nvSpPr>
        <p:spPr>
          <a:xfrm>
            <a:off x="2895600" y="2362200"/>
            <a:ext cx="6022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(Jump scare warning for CSCI 466 people)</a:t>
            </a:r>
          </a:p>
        </p:txBody>
      </p:sp>
    </p:spTree>
    <p:extLst>
      <p:ext uri="{BB962C8B-B14F-4D97-AF65-F5344CB8AC3E}">
        <p14:creationId xmlns:p14="http://schemas.microsoft.com/office/powerpoint/2010/main" val="103517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itle 20">
            <a:extLst>
              <a:ext uri="{FF2B5EF4-FFF2-40B4-BE49-F238E27FC236}">
                <a16:creationId xmlns:a16="http://schemas.microsoft.com/office/drawing/2014/main" id="{C0436771-11FE-70BB-B9C0-CA441418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91" y="267568"/>
            <a:ext cx="4349115" cy="369332"/>
          </a:xfrm>
        </p:spPr>
        <p:txBody>
          <a:bodyPr/>
          <a:lstStyle/>
          <a:p>
            <a:r>
              <a:rPr lang="en-US" dirty="0"/>
              <a:t>The Journey of a packet</a:t>
            </a:r>
          </a:p>
        </p:txBody>
      </p:sp>
      <p:pic>
        <p:nvPicPr>
          <p:cNvPr id="6" name="Picture 2" descr="OSI Model Reference Guide (With Examples)">
            <a:extLst>
              <a:ext uri="{FF2B5EF4-FFF2-40B4-BE49-F238E27FC236}">
                <a16:creationId xmlns:a16="http://schemas.microsoft.com/office/drawing/2014/main" id="{1C68490C-DD2A-AA72-02C7-CE5F3D8AF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5" r="23058"/>
          <a:stretch/>
        </p:blipFill>
        <p:spPr bwMode="auto">
          <a:xfrm>
            <a:off x="152400" y="1219200"/>
            <a:ext cx="3886200" cy="472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9934C1-D065-89CC-179D-B3C0812D968A}"/>
              </a:ext>
            </a:extLst>
          </p:cNvPr>
          <p:cNvSpPr txBox="1"/>
          <p:nvPr/>
        </p:nvSpPr>
        <p:spPr>
          <a:xfrm>
            <a:off x="381000" y="621575"/>
            <a:ext cx="64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are </a:t>
            </a:r>
            <a:r>
              <a:rPr lang="en-US" b="1" dirty="0"/>
              <a:t>encapsulated</a:t>
            </a:r>
            <a:r>
              <a:rPr lang="en-US" dirty="0"/>
              <a:t> in various protocol layers; each has a </a:t>
            </a:r>
            <a:r>
              <a:rPr lang="en-US" b="1" dirty="0"/>
              <a:t>header</a:t>
            </a:r>
            <a:r>
              <a:rPr lang="en-US" dirty="0"/>
              <a:t> and </a:t>
            </a:r>
            <a:r>
              <a:rPr lang="en-US" b="1" dirty="0"/>
              <a:t>payload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5D9D1-B43C-90DC-26A2-5A60E4141D15}"/>
              </a:ext>
            </a:extLst>
          </p:cNvPr>
          <p:cNvSpPr txBox="1"/>
          <p:nvPr/>
        </p:nvSpPr>
        <p:spPr>
          <a:xfrm>
            <a:off x="6705600" y="2491099"/>
            <a:ext cx="5579388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OSI Model </a:t>
            </a:r>
            <a:r>
              <a:rPr lang="en-US" dirty="0"/>
              <a:t>is a very popular internet stack model that describes the layers of the internet, and the different responsibilities of each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586825-74C2-E6FD-7451-C54C32974A6E}"/>
              </a:ext>
            </a:extLst>
          </p:cNvPr>
          <p:cNvSpPr/>
          <p:nvPr/>
        </p:nvSpPr>
        <p:spPr>
          <a:xfrm>
            <a:off x="3962400" y="3756930"/>
            <a:ext cx="1667570" cy="3087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B962DA-E6DC-8763-FA6C-260270C7FE03}"/>
              </a:ext>
            </a:extLst>
          </p:cNvPr>
          <p:cNvSpPr/>
          <p:nvPr/>
        </p:nvSpPr>
        <p:spPr>
          <a:xfrm>
            <a:off x="3881785" y="4278695"/>
            <a:ext cx="1828800" cy="3087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947BD-C223-C716-A1A9-745715FBEB9B}"/>
              </a:ext>
            </a:extLst>
          </p:cNvPr>
          <p:cNvSpPr/>
          <p:nvPr/>
        </p:nvSpPr>
        <p:spPr>
          <a:xfrm>
            <a:off x="3942805" y="4835241"/>
            <a:ext cx="1767780" cy="341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814C29-2A73-BDE6-A989-0ABF6EA11D6E}"/>
              </a:ext>
            </a:extLst>
          </p:cNvPr>
          <p:cNvSpPr/>
          <p:nvPr/>
        </p:nvSpPr>
        <p:spPr>
          <a:xfrm>
            <a:off x="3881785" y="1987936"/>
            <a:ext cx="1667570" cy="3087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1276C1-2663-71AB-B9DC-82D232AF5716}"/>
              </a:ext>
            </a:extLst>
          </p:cNvPr>
          <p:cNvSpPr txBox="1"/>
          <p:nvPr/>
        </p:nvSpPr>
        <p:spPr>
          <a:xfrm>
            <a:off x="3971231" y="2586652"/>
            <a:ext cx="1515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(Encryption, Authentication, Management, HTTPS)</a:t>
            </a:r>
          </a:p>
        </p:txBody>
      </p:sp>
    </p:spTree>
    <p:extLst>
      <p:ext uri="{BB962C8B-B14F-4D97-AF65-F5344CB8AC3E}">
        <p14:creationId xmlns:p14="http://schemas.microsoft.com/office/powerpoint/2010/main" val="2386590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itle 20">
            <a:extLst>
              <a:ext uri="{FF2B5EF4-FFF2-40B4-BE49-F238E27FC236}">
                <a16:creationId xmlns:a16="http://schemas.microsoft.com/office/drawing/2014/main" id="{C0436771-11FE-70BB-B9C0-CA441418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91" y="267568"/>
            <a:ext cx="4349115" cy="369332"/>
          </a:xfrm>
        </p:spPr>
        <p:txBody>
          <a:bodyPr/>
          <a:lstStyle/>
          <a:p>
            <a:r>
              <a:rPr lang="en-US" dirty="0"/>
              <a:t>The Journey of a packet</a:t>
            </a:r>
          </a:p>
        </p:txBody>
      </p:sp>
      <p:pic>
        <p:nvPicPr>
          <p:cNvPr id="6" name="Picture 2" descr="OSI Model Reference Guide (With Examples)">
            <a:extLst>
              <a:ext uri="{FF2B5EF4-FFF2-40B4-BE49-F238E27FC236}">
                <a16:creationId xmlns:a16="http://schemas.microsoft.com/office/drawing/2014/main" id="{1C68490C-DD2A-AA72-02C7-CE5F3D8AF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5" r="23058"/>
          <a:stretch/>
        </p:blipFill>
        <p:spPr bwMode="auto">
          <a:xfrm>
            <a:off x="152400" y="1219200"/>
            <a:ext cx="3886200" cy="472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9934C1-D065-89CC-179D-B3C0812D968A}"/>
              </a:ext>
            </a:extLst>
          </p:cNvPr>
          <p:cNvSpPr txBox="1"/>
          <p:nvPr/>
        </p:nvSpPr>
        <p:spPr>
          <a:xfrm>
            <a:off x="381000" y="621575"/>
            <a:ext cx="64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are </a:t>
            </a:r>
            <a:r>
              <a:rPr lang="en-US" b="1" dirty="0"/>
              <a:t>encapsulated</a:t>
            </a:r>
            <a:r>
              <a:rPr lang="en-US" dirty="0"/>
              <a:t> in various protocol layers; each has a </a:t>
            </a:r>
            <a:r>
              <a:rPr lang="en-US" b="1" dirty="0"/>
              <a:t>header</a:t>
            </a:r>
            <a:r>
              <a:rPr lang="en-US" dirty="0"/>
              <a:t> and </a:t>
            </a:r>
            <a:r>
              <a:rPr lang="en-US" b="1" dirty="0"/>
              <a:t>payload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E543E-5D37-849B-13CC-75197AFD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524000"/>
            <a:ext cx="7296052" cy="42051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689C20-7D25-0528-3DB3-D0A7798813D4}"/>
              </a:ext>
            </a:extLst>
          </p:cNvPr>
          <p:cNvGrpSpPr/>
          <p:nvPr/>
        </p:nvGrpSpPr>
        <p:grpSpPr>
          <a:xfrm>
            <a:off x="3774986" y="1945786"/>
            <a:ext cx="896040" cy="1645920"/>
            <a:chOff x="3774986" y="1945786"/>
            <a:chExt cx="896040" cy="16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6ACB24-F4A5-0F0C-4DAE-6BA284B98743}"/>
                    </a:ext>
                  </a:extLst>
                </p14:cNvPr>
                <p14:cNvContentPartPr/>
                <p14:nvPr/>
              </p14:nvContentPartPr>
              <p14:xfrm>
                <a:off x="3774986" y="2426746"/>
                <a:ext cx="774000" cy="1164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3BC650-7F6D-35DD-CD7A-5B955A2773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5986" y="2417743"/>
                  <a:ext cx="791640" cy="1182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FE493-5733-E956-8BCF-F20E577148F7}"/>
                    </a:ext>
                  </a:extLst>
                </p14:cNvPr>
                <p14:cNvContentPartPr/>
                <p14:nvPr/>
              </p14:nvContentPartPr>
              <p14:xfrm>
                <a:off x="3786866" y="1945786"/>
                <a:ext cx="761040" cy="373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3D558F-5473-C146-4365-91BA2AAFE9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77866" y="1936786"/>
                  <a:ext cx="7786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78FBD9-0D62-E98F-F0BB-8155BEE1A13F}"/>
                    </a:ext>
                  </a:extLst>
                </p14:cNvPr>
                <p14:cNvContentPartPr/>
                <p14:nvPr/>
              </p14:nvContentPartPr>
              <p14:xfrm>
                <a:off x="4527746" y="2303626"/>
                <a:ext cx="143280" cy="113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CD731A-9FB7-AFB5-FB8A-23FAE0202B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18746" y="2294626"/>
                  <a:ext cx="16092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9EBCEE3-F543-9F6E-8BB9-8395892BDC02}"/>
                  </a:ext>
                </a:extLst>
              </p14:cNvPr>
              <p14:cNvContentPartPr/>
              <p14:nvPr/>
            </p14:nvContentPartPr>
            <p14:xfrm>
              <a:off x="3834026" y="3680986"/>
              <a:ext cx="148320" cy="443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9EBCEE3-F543-9F6E-8BB9-8395892BDC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25026" y="3671986"/>
                <a:ext cx="165960" cy="46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90A604C-DE40-F08C-F424-BBDD500E6E0C}"/>
              </a:ext>
            </a:extLst>
          </p:cNvPr>
          <p:cNvGrpSpPr/>
          <p:nvPr/>
        </p:nvGrpSpPr>
        <p:grpSpPr>
          <a:xfrm>
            <a:off x="3743306" y="2869186"/>
            <a:ext cx="1110960" cy="2281320"/>
            <a:chOff x="3743306" y="2869186"/>
            <a:chExt cx="1110960" cy="22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DF9ED5-2C6E-7FB4-6F84-11EB487A0B6E}"/>
                    </a:ext>
                  </a:extLst>
                </p14:cNvPr>
                <p14:cNvContentPartPr/>
                <p14:nvPr/>
              </p14:nvContentPartPr>
              <p14:xfrm>
                <a:off x="3963266" y="2869186"/>
                <a:ext cx="853920" cy="107532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899B5673-158F-0DAC-DB3E-6FE612AEF7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54266" y="2860186"/>
                  <a:ext cx="871560" cy="10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4D7B19-1B38-2130-D141-8D85A0A6905A}"/>
                    </a:ext>
                  </a:extLst>
                </p14:cNvPr>
                <p14:cNvContentPartPr/>
                <p14:nvPr/>
              </p14:nvContentPartPr>
              <p14:xfrm>
                <a:off x="3814226" y="4269586"/>
                <a:ext cx="193680" cy="394200"/>
              </p14:xfrm>
            </p:contentPart>
          </mc:Choice>
          <mc:Fallback xmlns=""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1B3E4523-1197-A42E-FCEA-94927CD169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05209" y="4260586"/>
                  <a:ext cx="211353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466823-D2F0-7953-F966-836464388AA6}"/>
                    </a:ext>
                  </a:extLst>
                </p14:cNvPr>
                <p14:cNvContentPartPr/>
                <p14:nvPr/>
              </p14:nvContentPartPr>
              <p14:xfrm>
                <a:off x="3983066" y="3720226"/>
                <a:ext cx="871200" cy="789480"/>
              </p14:xfrm>
            </p:contentPart>
          </mc:Choice>
          <mc:Fallback xmlns="">
            <p:pic>
              <p:nvPicPr>
                <p:cNvPr id="4109" name="Ink 4108">
                  <a:extLst>
                    <a:ext uri="{FF2B5EF4-FFF2-40B4-BE49-F238E27FC236}">
                      <a16:creationId xmlns:a16="http://schemas.microsoft.com/office/drawing/2014/main" id="{AA166993-CE53-1B89-68F9-C13FB4930E8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74066" y="3711226"/>
                  <a:ext cx="88884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693371-35D7-D9BE-1CB8-4E83E062A87A}"/>
                    </a:ext>
                  </a:extLst>
                </p14:cNvPr>
                <p14:cNvContentPartPr/>
                <p14:nvPr/>
              </p14:nvContentPartPr>
              <p14:xfrm>
                <a:off x="3743306" y="4756306"/>
                <a:ext cx="150840" cy="394200"/>
              </p14:xfrm>
            </p:contentPart>
          </mc:Choice>
          <mc:Fallback xmlns=""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8C1E61DD-7226-3ABF-2390-5058916D011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34306" y="4747314"/>
                  <a:ext cx="168480" cy="411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929CA2-FC83-00AC-C6EF-39B24FA8899D}"/>
                    </a:ext>
                  </a:extLst>
                </p14:cNvPr>
                <p14:cNvContentPartPr/>
                <p14:nvPr/>
              </p14:nvContentPartPr>
              <p14:xfrm>
                <a:off x="3873266" y="4488466"/>
                <a:ext cx="933840" cy="492120"/>
              </p14:xfrm>
            </p:contentPart>
          </mc:Choice>
          <mc:Fallback xmlns="">
            <p:pic>
              <p:nvPicPr>
                <p:cNvPr id="4113" name="Ink 4112">
                  <a:extLst>
                    <a:ext uri="{FF2B5EF4-FFF2-40B4-BE49-F238E27FC236}">
                      <a16:creationId xmlns:a16="http://schemas.microsoft.com/office/drawing/2014/main" id="{613358D9-32E2-73F3-0A51-63E0D0E215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64269" y="4479466"/>
                  <a:ext cx="951473" cy="50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5DD643-11A9-35C3-602B-5D596ED3F890}"/>
                  </a:ext>
                </a:extLst>
              </p14:cNvPr>
              <p14:cNvContentPartPr/>
              <p14:nvPr/>
            </p14:nvContentPartPr>
            <p14:xfrm>
              <a:off x="3814226" y="5336626"/>
              <a:ext cx="718920" cy="377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5DD643-11A9-35C3-602B-5D596ED3F89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05221" y="5327626"/>
                <a:ext cx="736569" cy="3952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DD1EEA9D-CF2C-D99C-33AE-C3F83256964B}"/>
              </a:ext>
            </a:extLst>
          </p:cNvPr>
          <p:cNvSpPr/>
          <p:nvPr/>
        </p:nvSpPr>
        <p:spPr>
          <a:xfrm rot="5400000">
            <a:off x="10545447" y="2948896"/>
            <a:ext cx="2514600" cy="5521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E6E6A-92FE-8384-F287-FBDAA5581C0D}"/>
              </a:ext>
            </a:extLst>
          </p:cNvPr>
          <p:cNvSpPr txBox="1"/>
          <p:nvPr/>
        </p:nvSpPr>
        <p:spPr>
          <a:xfrm>
            <a:off x="63636" y="5974203"/>
            <a:ext cx="1173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focus in the next few weeks will be on the transport layer (</a:t>
            </a:r>
            <a:r>
              <a:rPr lang="en-US" b="1" dirty="0"/>
              <a:t>TCP</a:t>
            </a:r>
            <a:r>
              <a:rPr lang="en-US" dirty="0"/>
              <a:t>/</a:t>
            </a:r>
            <a:r>
              <a:rPr lang="en-US" b="1" dirty="0"/>
              <a:t>UDP</a:t>
            </a:r>
            <a:r>
              <a:rPr lang="en-US" dirty="0"/>
              <a:t>), network layer (</a:t>
            </a:r>
            <a:r>
              <a:rPr lang="en-US" b="1" dirty="0"/>
              <a:t>IP</a:t>
            </a:r>
            <a:r>
              <a:rPr lang="en-US" dirty="0"/>
              <a:t>), and application layer</a:t>
            </a: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3D7BE2F-7CB3-5274-97AF-16C71B507498}"/>
              </a:ext>
            </a:extLst>
          </p:cNvPr>
          <p:cNvSpPr/>
          <p:nvPr/>
        </p:nvSpPr>
        <p:spPr>
          <a:xfrm>
            <a:off x="3457972" y="2047810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74046581-1688-7791-7EBE-9D04FE414045}"/>
              </a:ext>
            </a:extLst>
          </p:cNvPr>
          <p:cNvSpPr/>
          <p:nvPr/>
        </p:nvSpPr>
        <p:spPr>
          <a:xfrm>
            <a:off x="3464021" y="3605926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C7BF5968-87FF-94C4-510F-95EA293D8CD1}"/>
              </a:ext>
            </a:extLst>
          </p:cNvPr>
          <p:cNvSpPr/>
          <p:nvPr/>
        </p:nvSpPr>
        <p:spPr>
          <a:xfrm>
            <a:off x="3457972" y="4155286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3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57D01F5-E902-E99E-9162-ECD810444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04800"/>
            <a:ext cx="7924800" cy="49542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901712C-B093-1742-690D-08CF1206B25D}"/>
                  </a:ext>
                </a:extLst>
              </p14:cNvPr>
              <p14:cNvContentPartPr/>
              <p14:nvPr/>
            </p14:nvContentPartPr>
            <p14:xfrm>
              <a:off x="1562066" y="545026"/>
              <a:ext cx="356760" cy="36252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901712C-B093-1742-690D-08CF1206B2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4048" y="527026"/>
                <a:ext cx="392436" cy="36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9C0BBB-38D6-68A7-13E9-110576DE32BC}"/>
                  </a:ext>
                </a:extLst>
              </p14:cNvPr>
              <p14:cNvContentPartPr/>
              <p14:nvPr/>
            </p14:nvContentPartPr>
            <p14:xfrm>
              <a:off x="1706066" y="4289386"/>
              <a:ext cx="2395800" cy="1679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9C0BBB-38D6-68A7-13E9-110576DE32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8063" y="4271386"/>
                <a:ext cx="2431445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984CD9D-34CE-994A-3939-F8157B16A798}"/>
                  </a:ext>
                </a:extLst>
              </p14:cNvPr>
              <p14:cNvContentPartPr/>
              <p14:nvPr/>
            </p14:nvContentPartPr>
            <p14:xfrm>
              <a:off x="7338626" y="4258426"/>
              <a:ext cx="3620520" cy="1577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984CD9D-34CE-994A-3939-F8157B16A7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0626" y="4240426"/>
                <a:ext cx="3656160" cy="16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0BF11CF-D4D0-837E-EB36-2CC57FC294CF}"/>
                  </a:ext>
                </a:extLst>
              </p14:cNvPr>
              <p14:cNvContentPartPr/>
              <p14:nvPr/>
            </p14:nvContentPartPr>
            <p14:xfrm>
              <a:off x="10308986" y="350626"/>
              <a:ext cx="566280" cy="3695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0BF11CF-D4D0-837E-EB36-2CC57FC294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90986" y="332626"/>
                <a:ext cx="601920" cy="37310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57C077E-CEB4-0ACD-2F98-25F93FC0BC9A}"/>
              </a:ext>
            </a:extLst>
          </p:cNvPr>
          <p:cNvSpPr txBox="1"/>
          <p:nvPr/>
        </p:nvSpPr>
        <p:spPr>
          <a:xfrm>
            <a:off x="4495800" y="5542584"/>
            <a:ext cx="316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WIFI, Fiber optic, Copper Wire, Birds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1E29D5-713A-F960-310A-7803F8BA70EB}"/>
              </a:ext>
            </a:extLst>
          </p:cNvPr>
          <p:cNvSpPr txBox="1"/>
          <p:nvPr/>
        </p:nvSpPr>
        <p:spPr>
          <a:xfrm>
            <a:off x="7010400" y="6076185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** Many devices are sharing this medium</a:t>
            </a:r>
          </a:p>
        </p:txBody>
      </p:sp>
    </p:spTree>
    <p:extLst>
      <p:ext uri="{BB962C8B-B14F-4D97-AF65-F5344CB8AC3E}">
        <p14:creationId xmlns:p14="http://schemas.microsoft.com/office/powerpoint/2010/main" val="1868659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E457E6-7EB9-99A4-A57A-E3723E8A6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92443"/>
            <a:ext cx="4876800" cy="37306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8EF184-0C2A-2086-6147-724D5FE2B9A0}"/>
              </a:ext>
            </a:extLst>
          </p:cNvPr>
          <p:cNvSpPr/>
          <p:nvPr/>
        </p:nvSpPr>
        <p:spPr>
          <a:xfrm>
            <a:off x="5562600" y="228600"/>
            <a:ext cx="2667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12DDFC-54DC-6A9F-0801-00B4E9A13487}"/>
              </a:ext>
            </a:extLst>
          </p:cNvPr>
          <p:cNvSpPr txBox="1"/>
          <p:nvPr/>
        </p:nvSpPr>
        <p:spPr>
          <a:xfrm>
            <a:off x="304800" y="457200"/>
            <a:ext cx="695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Devices connect to a network via a </a:t>
            </a:r>
            <a:r>
              <a:rPr lang="en-US" b="1" dirty="0"/>
              <a:t>Network Interface Card</a:t>
            </a:r>
            <a:r>
              <a:rPr lang="en-US" dirty="0"/>
              <a:t> (NIC)</a:t>
            </a:r>
          </a:p>
        </p:txBody>
      </p:sp>
      <p:pic>
        <p:nvPicPr>
          <p:cNvPr id="8" name="Picture 2" descr="What is a NIC(Network Interface Card)?">
            <a:extLst>
              <a:ext uri="{FF2B5EF4-FFF2-40B4-BE49-F238E27FC236}">
                <a16:creationId xmlns:a16="http://schemas.microsoft.com/office/drawing/2014/main" id="{76B91F79-09D4-B6A7-8995-946AFAE2E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2314067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mazon.com: StarTech.com PCI Express Wireless N Card - 300 Mbps PCIe 802.11  b/g/n Network Adapter Card – 2T2R 2.2 dBi - PCIe Wireless Desktop Card  (PEX300WN2X2) : Electronics">
            <a:extLst>
              <a:ext uri="{FF2B5EF4-FFF2-40B4-BE49-F238E27FC236}">
                <a16:creationId xmlns:a16="http://schemas.microsoft.com/office/drawing/2014/main" id="{6243046E-CBF4-CD07-6E84-D79111C9E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tarTech.com USB Wifi Adapter, Wireless-N Network 802.11n/g - Nano 1T1R NIC  - USB150WN1X1W - -">
            <a:extLst>
              <a:ext uri="{FF2B5EF4-FFF2-40B4-BE49-F238E27FC236}">
                <a16:creationId xmlns:a16="http://schemas.microsoft.com/office/drawing/2014/main" id="{64D0060B-946E-D4A1-9DAF-52E42190C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95180"/>
            <a:ext cx="1353706" cy="97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701C6D-4942-C74E-9D80-CA01C25E7B64}"/>
              </a:ext>
            </a:extLst>
          </p:cNvPr>
          <p:cNvSpPr txBox="1"/>
          <p:nvPr/>
        </p:nvSpPr>
        <p:spPr>
          <a:xfrm>
            <a:off x="381000" y="2906519"/>
            <a:ext cx="598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NIC as a </a:t>
            </a:r>
            <a:r>
              <a:rPr lang="en-US" b="1" dirty="0"/>
              <a:t>Medium Access Control </a:t>
            </a:r>
            <a:r>
              <a:rPr lang="en-US" dirty="0"/>
              <a:t>(MAC) 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8B18C-7913-053C-5CDE-F93D1E539A63}"/>
              </a:ext>
            </a:extLst>
          </p:cNvPr>
          <p:cNvSpPr txBox="1"/>
          <p:nvPr/>
        </p:nvSpPr>
        <p:spPr>
          <a:xfrm>
            <a:off x="381000" y="3397484"/>
            <a:ext cx="635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NIC “hears” all the frames “on the wire” (or “in the air”)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6FD9BD-FF7C-7CA7-14A3-C513DB7583C6}"/>
              </a:ext>
            </a:extLst>
          </p:cNvPr>
          <p:cNvSpPr txBox="1"/>
          <p:nvPr/>
        </p:nvSpPr>
        <p:spPr>
          <a:xfrm>
            <a:off x="533400" y="4191000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 checks destination (</a:t>
            </a:r>
            <a:r>
              <a:rPr lang="en-US" dirty="0" err="1"/>
              <a:t>dst</a:t>
            </a:r>
            <a:r>
              <a:rPr lang="en-US" dirty="0"/>
              <a:t>) address of the packet’s link layer header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AC0AB3-6E81-5B97-DA7A-8064B8949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788" y="4711685"/>
            <a:ext cx="9801225" cy="1219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8416400-EE99-C7DD-484A-4574169BF106}"/>
                  </a:ext>
                </a:extLst>
              </p14:cNvPr>
              <p14:cNvContentPartPr/>
              <p14:nvPr/>
            </p14:nvContentPartPr>
            <p14:xfrm>
              <a:off x="748880" y="4569233"/>
              <a:ext cx="1414440" cy="1488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8416400-EE99-C7DD-484A-4574169BF1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885" y="4551233"/>
                <a:ext cx="1450071" cy="1524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4472623-E682-2C38-F624-E853E795801E}"/>
              </a:ext>
            </a:extLst>
          </p:cNvPr>
          <p:cNvSpPr txBox="1"/>
          <p:nvPr/>
        </p:nvSpPr>
        <p:spPr>
          <a:xfrm>
            <a:off x="2743200" y="6080645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Accept</a:t>
            </a:r>
            <a:r>
              <a:rPr lang="en-US" dirty="0"/>
              <a:t> packets that match the NIC’s MAC address, “</a:t>
            </a:r>
            <a:r>
              <a:rPr lang="en-US" b="1" dirty="0"/>
              <a:t>drop</a:t>
            </a:r>
            <a:r>
              <a:rPr lang="en-US" dirty="0"/>
              <a:t>” other packets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E4760-190E-208B-8E12-E6355F8571FC}"/>
              </a:ext>
            </a:extLst>
          </p:cNvPr>
          <p:cNvSpPr txBox="1"/>
          <p:nvPr/>
        </p:nvSpPr>
        <p:spPr>
          <a:xfrm>
            <a:off x="381000" y="2317692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25-6B-78-1D-A0-57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C01CCC-762A-9C12-2BDF-4E32BE13684D}"/>
              </a:ext>
            </a:extLst>
          </p:cNvPr>
          <p:cNvSpPr txBox="1"/>
          <p:nvPr/>
        </p:nvSpPr>
        <p:spPr>
          <a:xfrm>
            <a:off x="310862" y="6472428"/>
            <a:ext cx="612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25-6B-78-1D-A0-57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03746-18CE-DA33-0394-1E3B477224E7}"/>
              </a:ext>
            </a:extLst>
          </p:cNvPr>
          <p:cNvSpPr txBox="1"/>
          <p:nvPr/>
        </p:nvSpPr>
        <p:spPr>
          <a:xfrm>
            <a:off x="5195138" y="6476343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41-91-31-CB-F0-BD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73A6076-F428-AD6C-7DF7-5942B132D76B}"/>
                  </a:ext>
                </a:extLst>
              </p14:cNvPr>
              <p14:cNvContentPartPr/>
              <p14:nvPr/>
            </p14:nvContentPartPr>
            <p14:xfrm>
              <a:off x="3001040" y="6557153"/>
              <a:ext cx="396360" cy="198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73A6076-F428-AD6C-7DF7-5942B132D7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83040" y="6539153"/>
                <a:ext cx="43200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2BD272C-DFAA-A200-86AD-17C70B818CC7}"/>
              </a:ext>
            </a:extLst>
          </p:cNvPr>
          <p:cNvGrpSpPr/>
          <p:nvPr/>
        </p:nvGrpSpPr>
        <p:grpSpPr>
          <a:xfrm>
            <a:off x="7789400" y="6557153"/>
            <a:ext cx="468360" cy="346680"/>
            <a:chOff x="7789400" y="6557153"/>
            <a:chExt cx="46836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68887E1-F5E1-045C-50F7-99478F9AFF53}"/>
                    </a:ext>
                  </a:extLst>
                </p14:cNvPr>
                <p14:cNvContentPartPr/>
                <p14:nvPr/>
              </p14:nvContentPartPr>
              <p14:xfrm>
                <a:off x="7861040" y="6582713"/>
                <a:ext cx="396720" cy="242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DA2657-4EA9-736C-E69C-60EE9F66BF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43040" y="6564713"/>
                  <a:ext cx="4323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AC3558-67AB-9EE1-6EFA-6C6CD9395EE5}"/>
                    </a:ext>
                  </a:extLst>
                </p14:cNvPr>
                <p14:cNvContentPartPr/>
                <p14:nvPr/>
              </p14:nvContentPartPr>
              <p14:xfrm>
                <a:off x="7789400" y="6557153"/>
                <a:ext cx="376560" cy="346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2AD9AB-4DAA-36D9-EBDE-E5116D454D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71760" y="6539153"/>
                  <a:ext cx="412200" cy="38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76015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C1E79C-D591-0513-923F-6BC72D81ACA6}"/>
              </a:ext>
            </a:extLst>
          </p:cNvPr>
          <p:cNvSpPr txBox="1"/>
          <p:nvPr/>
        </p:nvSpPr>
        <p:spPr>
          <a:xfrm>
            <a:off x="76200" y="76200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get </a:t>
            </a:r>
            <a:r>
              <a:rPr lang="en-US" i="1" dirty="0"/>
              <a:t>all</a:t>
            </a:r>
            <a:r>
              <a:rPr lang="en-US" dirty="0"/>
              <a:t> the network traffic?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12B12B-8B64-7370-7DDA-31F8D18E2187}"/>
              </a:ext>
            </a:extLst>
          </p:cNvPr>
          <p:cNvSpPr txBox="1"/>
          <p:nvPr/>
        </p:nvSpPr>
        <p:spPr>
          <a:xfrm>
            <a:off x="551949" y="914400"/>
            <a:ext cx="7086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Promiscuous Mode </a:t>
            </a:r>
          </a:p>
          <a:p>
            <a:r>
              <a:rPr lang="en-US" dirty="0"/>
              <a:t>• Frames that are not destined to a given NIC are normally discarded</a:t>
            </a:r>
          </a:p>
          <a:p>
            <a:r>
              <a:rPr lang="en-US" dirty="0"/>
              <a:t> • When operating in promiscuous mode, the NIC passes every frame received from the network to the kernel</a:t>
            </a:r>
          </a:p>
          <a:p>
            <a:r>
              <a:rPr lang="en-US" dirty="0"/>
              <a:t> • If a </a:t>
            </a:r>
            <a:r>
              <a:rPr lang="en-US" b="1" dirty="0"/>
              <a:t>sniffer</a:t>
            </a:r>
            <a:r>
              <a:rPr lang="en-US" dirty="0"/>
              <a:t> program is registered with the kernel, it will be able to see all the packets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4AB143A-8698-DBE9-2C57-B98B0DE07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127" y="3020236"/>
            <a:ext cx="6321823" cy="331435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B59FCEE-C6A8-5484-AE7E-11E9AF8101E6}"/>
              </a:ext>
            </a:extLst>
          </p:cNvPr>
          <p:cNvSpPr/>
          <p:nvPr/>
        </p:nvSpPr>
        <p:spPr>
          <a:xfrm>
            <a:off x="4646811" y="3352800"/>
            <a:ext cx="3429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50C2AF-952F-E54C-CBAA-F86AF55B1244}"/>
              </a:ext>
            </a:extLst>
          </p:cNvPr>
          <p:cNvSpPr txBox="1"/>
          <p:nvPr/>
        </p:nvSpPr>
        <p:spPr>
          <a:xfrm>
            <a:off x="457200" y="3429000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b="1" dirty="0"/>
              <a:t>tons</a:t>
            </a:r>
            <a:r>
              <a:rPr lang="en-US" dirty="0"/>
              <a:t> of packets. We don’t need all of them…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ABF69F-85AF-CF93-887F-EEAEA95C133A}"/>
              </a:ext>
            </a:extLst>
          </p:cNvPr>
          <p:cNvSpPr txBox="1"/>
          <p:nvPr/>
        </p:nvSpPr>
        <p:spPr>
          <a:xfrm>
            <a:off x="457200" y="3846036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interesting ones are </a:t>
            </a:r>
            <a:r>
              <a:rPr lang="en-US" b="1" dirty="0"/>
              <a:t>TCP</a:t>
            </a:r>
            <a:r>
              <a:rPr lang="en-US" dirty="0"/>
              <a:t>, </a:t>
            </a:r>
            <a:r>
              <a:rPr lang="en-US" b="1" dirty="0"/>
              <a:t>UDP</a:t>
            </a:r>
            <a:r>
              <a:rPr lang="en-US" dirty="0"/>
              <a:t>, </a:t>
            </a:r>
            <a:r>
              <a:rPr lang="en-US" b="1" dirty="0"/>
              <a:t>DNS</a:t>
            </a:r>
            <a:r>
              <a:rPr lang="en-US" dirty="0"/>
              <a:t>, </a:t>
            </a:r>
            <a:r>
              <a:rPr lang="en-US" strike="sngStrike" dirty="0"/>
              <a:t>HTTPS</a:t>
            </a:r>
            <a:endParaRPr lang="en-US" dirty="0"/>
          </a:p>
        </p:txBody>
      </p:sp>
      <p:pic>
        <p:nvPicPr>
          <p:cNvPr id="33" name="Picture 4" descr="Sniff dog | TikTok Search">
            <a:extLst>
              <a:ext uri="{FF2B5EF4-FFF2-40B4-BE49-F238E27FC236}">
                <a16:creationId xmlns:a16="http://schemas.microsoft.com/office/drawing/2014/main" id="{D3249AD2-BD2F-423C-5C0E-905D11A9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48" y="4483127"/>
            <a:ext cx="2038851" cy="183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1FD70F8-8370-1357-9F6C-E5708F526F96}"/>
              </a:ext>
            </a:extLst>
          </p:cNvPr>
          <p:cNvSpPr txBox="1"/>
          <p:nvPr/>
        </p:nvSpPr>
        <p:spPr>
          <a:xfrm>
            <a:off x="2743200" y="4421350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start “sniffing” for packets!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D39978-E54C-3CCC-C147-6BD37DFA3547}"/>
              </a:ext>
            </a:extLst>
          </p:cNvPr>
          <p:cNvSpPr txBox="1"/>
          <p:nvPr/>
        </p:nvSpPr>
        <p:spPr>
          <a:xfrm>
            <a:off x="2955527" y="5127679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 python program that will sniff packets for us!</a:t>
            </a:r>
          </a:p>
        </p:txBody>
      </p:sp>
    </p:spTree>
    <p:extLst>
      <p:ext uri="{BB962C8B-B14F-4D97-AF65-F5344CB8AC3E}">
        <p14:creationId xmlns:p14="http://schemas.microsoft.com/office/powerpoint/2010/main" val="221365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21185-3734-F695-5BE1-DD1B67140A53}"/>
              </a:ext>
            </a:extLst>
          </p:cNvPr>
          <p:cNvSpPr txBox="1"/>
          <p:nvPr/>
        </p:nvSpPr>
        <p:spPr>
          <a:xfrm>
            <a:off x="76200" y="762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Sniffing (Python)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FD5F50-5CDA-489B-31B3-73781D93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0"/>
            <a:ext cx="6591150" cy="2224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F641DE-3979-33B9-433F-5EE58F75DD49}"/>
              </a:ext>
            </a:extLst>
          </p:cNvPr>
          <p:cNvSpPr txBox="1"/>
          <p:nvPr/>
        </p:nvSpPr>
        <p:spPr>
          <a:xfrm>
            <a:off x="228600" y="1143000"/>
            <a:ext cx="11409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sniffer.py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84234-9D2F-593F-127B-79DA87E72A3F}"/>
              </a:ext>
            </a:extLst>
          </p:cNvPr>
          <p:cNvSpPr txBox="1"/>
          <p:nvPr/>
        </p:nvSpPr>
        <p:spPr>
          <a:xfrm>
            <a:off x="1600200" y="456492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 only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icmp</a:t>
            </a:r>
            <a:r>
              <a:rPr lang="en-US" dirty="0"/>
              <a:t> packets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1B54616-C3CE-0FCB-6F77-AB60319CBB07}"/>
                  </a:ext>
                </a:extLst>
              </p14:cNvPr>
              <p14:cNvContentPartPr/>
              <p14:nvPr/>
            </p14:nvContentPartPr>
            <p14:xfrm>
              <a:off x="1751644" y="3696466"/>
              <a:ext cx="1792080" cy="748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1B54616-C3CE-0FCB-6F77-AB60319CBB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3644" y="3678826"/>
                <a:ext cx="1827720" cy="78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082D4D-E97E-FD9A-1615-D3FC11DC38E9}"/>
                  </a:ext>
                </a:extLst>
              </p14:cNvPr>
              <p14:cNvContentPartPr/>
              <p14:nvPr/>
            </p14:nvContentPartPr>
            <p14:xfrm>
              <a:off x="3559204" y="3692866"/>
              <a:ext cx="703080" cy="786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082D4D-E97E-FD9A-1615-D3FC11DC38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1564" y="3674866"/>
                <a:ext cx="738720" cy="822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C59CA13-D976-7261-BD32-13C9BD0AFD0D}"/>
              </a:ext>
            </a:extLst>
          </p:cNvPr>
          <p:cNvSpPr txBox="1"/>
          <p:nvPr/>
        </p:nvSpPr>
        <p:spPr>
          <a:xfrm>
            <a:off x="4876800" y="4358678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matching packet is caught, run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print_pkt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796985-6B55-C112-CAC3-CF02D2189C1F}"/>
              </a:ext>
            </a:extLst>
          </p:cNvPr>
          <p:cNvGrpSpPr/>
          <p:nvPr/>
        </p:nvGrpSpPr>
        <p:grpSpPr>
          <a:xfrm>
            <a:off x="4830364" y="3708346"/>
            <a:ext cx="3169440" cy="842040"/>
            <a:chOff x="4830364" y="3708346"/>
            <a:chExt cx="3169440" cy="84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A51DE0-83B6-47B8-5138-30BE04249E26}"/>
                    </a:ext>
                  </a:extLst>
                </p14:cNvPr>
                <p14:cNvContentPartPr/>
                <p14:nvPr/>
              </p14:nvContentPartPr>
              <p14:xfrm>
                <a:off x="4830364" y="3716266"/>
                <a:ext cx="573480" cy="834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A51DE0-83B6-47B8-5138-30BE04249E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2724" y="3698266"/>
                  <a:ext cx="60912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7A21EF-FF57-D62E-1920-59B6902EA4A2}"/>
                    </a:ext>
                  </a:extLst>
                </p14:cNvPr>
                <p14:cNvContentPartPr/>
                <p14:nvPr/>
              </p14:nvContentPartPr>
              <p14:xfrm>
                <a:off x="5407804" y="3708346"/>
                <a:ext cx="2592000" cy="840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7A21EF-FF57-D62E-1920-59B6902EA4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89804" y="3690346"/>
                  <a:ext cx="2627640" cy="875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EEC4CAD-C507-98E5-D44F-A30EF3CDDD6B}"/>
              </a:ext>
            </a:extLst>
          </p:cNvPr>
          <p:cNvSpPr txBox="1"/>
          <p:nvPr/>
        </p:nvSpPr>
        <p:spPr>
          <a:xfrm>
            <a:off x="7924800" y="291771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scapy</a:t>
            </a:r>
            <a:r>
              <a:rPr lang="en-US" dirty="0"/>
              <a:t> is a python module designed for packet sniffing and spoofing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3F37E0-7BBD-8D85-06CB-E483C6CCC9F5}"/>
              </a:ext>
            </a:extLst>
          </p:cNvPr>
          <p:cNvSpPr txBox="1"/>
          <p:nvPr/>
        </p:nvSpPr>
        <p:spPr>
          <a:xfrm>
            <a:off x="228600" y="5698476"/>
            <a:ext cx="686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Scapy</a:t>
            </a:r>
            <a:r>
              <a:rPr lang="en-US" dirty="0"/>
              <a:t> uses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Berkeley Packet Filter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BPF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syntax to filter packets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91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21185-3734-F695-5BE1-DD1B67140A53}"/>
              </a:ext>
            </a:extLst>
          </p:cNvPr>
          <p:cNvSpPr txBox="1"/>
          <p:nvPr/>
        </p:nvSpPr>
        <p:spPr>
          <a:xfrm>
            <a:off x="76200" y="7620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Sniffing (Python)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FE88D8-ACDF-EC05-27B1-E6F3378A3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24000"/>
            <a:ext cx="11811000" cy="23982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E9A8625-9DA9-9E9E-44A7-B8AB9F4A9B28}"/>
              </a:ext>
            </a:extLst>
          </p:cNvPr>
          <p:cNvSpPr txBox="1"/>
          <p:nvPr/>
        </p:nvSpPr>
        <p:spPr>
          <a:xfrm>
            <a:off x="228600" y="10668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Start the sniffer program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FC2C9-3366-5E80-5B96-1EDC67946B99}"/>
              </a:ext>
            </a:extLst>
          </p:cNvPr>
          <p:cNvSpPr txBox="1"/>
          <p:nvPr/>
        </p:nvSpPr>
        <p:spPr>
          <a:xfrm>
            <a:off x="5867400" y="990600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In another terminal, start generating ICMP packets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6EECFA-1401-35A3-2435-E6235F675B41}"/>
                  </a:ext>
                </a:extLst>
              </p14:cNvPr>
              <p14:cNvContentPartPr/>
              <p14:nvPr/>
            </p14:nvContentPartPr>
            <p14:xfrm>
              <a:off x="7000804" y="1973866"/>
              <a:ext cx="1170360" cy="8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6EECFA-1401-35A3-2435-E6235F675B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7164" y="1865866"/>
                <a:ext cx="12780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03230C3-D5BD-3D3B-E3CB-43CBB4FCECC4}"/>
                  </a:ext>
                </a:extLst>
              </p14:cNvPr>
              <p14:cNvContentPartPr/>
              <p14:nvPr/>
            </p14:nvContentPartPr>
            <p14:xfrm>
              <a:off x="2378044" y="1926346"/>
              <a:ext cx="1075680" cy="4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03230C3-D5BD-3D3B-E3CB-43CBB4FCEC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4044" y="1818706"/>
                <a:ext cx="11833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0BAE4F-1440-48BC-FD3D-8B167F898C74}"/>
                  </a:ext>
                </a:extLst>
              </p14:cNvPr>
              <p14:cNvContentPartPr/>
              <p14:nvPr/>
            </p14:nvContentPartPr>
            <p14:xfrm>
              <a:off x="1498924" y="1906546"/>
              <a:ext cx="636120" cy="12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0BAE4F-1440-48BC-FD3D-8B167F898C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4924" y="1798546"/>
                <a:ext cx="743760" cy="2286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03B9686-4C5D-CA4F-B875-53193FC18808}"/>
              </a:ext>
            </a:extLst>
          </p:cNvPr>
          <p:cNvSpPr txBox="1"/>
          <p:nvPr/>
        </p:nvSpPr>
        <p:spPr>
          <a:xfrm>
            <a:off x="1371600" y="4661490"/>
            <a:ext cx="8143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see all the packets being sent 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ping</a:t>
            </a:r>
            <a:r>
              <a:rPr lang="en-US" sz="2400" dirty="0"/>
              <a:t> request</a:t>
            </a:r>
          </a:p>
        </p:txBody>
      </p:sp>
    </p:spTree>
    <p:extLst>
      <p:ext uri="{BB962C8B-B14F-4D97-AF65-F5344CB8AC3E}">
        <p14:creationId xmlns:p14="http://schemas.microsoft.com/office/powerpoint/2010/main" val="2458462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799EF68-F4BA-DE2C-4F09-9D70647C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9" y="1295400"/>
            <a:ext cx="5565015" cy="2315046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CA5CFD8F-B8C8-12BE-AB10-1A5AF42F785E}"/>
              </a:ext>
            </a:extLst>
          </p:cNvPr>
          <p:cNvSpPr/>
          <p:nvPr/>
        </p:nvSpPr>
        <p:spPr>
          <a:xfrm>
            <a:off x="5029200" y="198120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72AB44-42D5-230B-98D9-D5EE673F39C4}"/>
              </a:ext>
            </a:extLst>
          </p:cNvPr>
          <p:cNvSpPr/>
          <p:nvPr/>
        </p:nvSpPr>
        <p:spPr>
          <a:xfrm>
            <a:off x="5181600" y="230525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4CA97B-E58B-FC74-8618-75DE8CFA06DF}"/>
              </a:ext>
            </a:extLst>
          </p:cNvPr>
          <p:cNvSpPr/>
          <p:nvPr/>
        </p:nvSpPr>
        <p:spPr>
          <a:xfrm>
            <a:off x="354998" y="3748232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A00145-F23B-4A9F-0C94-08F40055FB32}"/>
              </a:ext>
            </a:extLst>
          </p:cNvPr>
          <p:cNvSpPr/>
          <p:nvPr/>
        </p:nvSpPr>
        <p:spPr>
          <a:xfrm>
            <a:off x="457200" y="5331623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AB1D2-A003-A3E7-CA52-4B46E32A528D}"/>
              </a:ext>
            </a:extLst>
          </p:cNvPr>
          <p:cNvSpPr txBox="1"/>
          <p:nvPr/>
        </p:nvSpPr>
        <p:spPr>
          <a:xfrm>
            <a:off x="670683" y="3696081"/>
            <a:ext cx="5470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set the packets source IP and destination IP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1.2.3.4 (bogus)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IP: 10.0.2.69 (also bogus)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0CF9BA-C416-A773-A954-9D1E462ED823}"/>
              </a:ext>
            </a:extLst>
          </p:cNvPr>
          <p:cNvSpPr txBox="1"/>
          <p:nvPr/>
        </p:nvSpPr>
        <p:spPr>
          <a:xfrm>
            <a:off x="838200" y="5072588"/>
            <a:ext cx="381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set the packets source port and destination port (</a:t>
            </a:r>
            <a:r>
              <a:rPr lang="en-US" dirty="0" err="1"/>
              <a:t>udp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D20BD5-9802-68C0-B112-609CA72621D6}"/>
              </a:ext>
            </a:extLst>
          </p:cNvPr>
          <p:cNvSpPr txBox="1"/>
          <p:nvPr/>
        </p:nvSpPr>
        <p:spPr>
          <a:xfrm>
            <a:off x="535196" y="5713001"/>
            <a:ext cx="6122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port: 8888 (bogus)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port: 9090 (also bogus)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7D5FFE-9281-05FB-8C8E-850DB2E48709}"/>
              </a:ext>
            </a:extLst>
          </p:cNvPr>
          <p:cNvSpPr txBox="1"/>
          <p:nvPr/>
        </p:nvSpPr>
        <p:spPr>
          <a:xfrm>
            <a:off x="6858000" y="1270337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write a program that will craft and send out packets that we create</a:t>
            </a:r>
          </a:p>
          <a:p>
            <a:endParaRPr lang="en-US" dirty="0"/>
          </a:p>
          <a:p>
            <a:r>
              <a:rPr lang="en-US" dirty="0"/>
              <a:t>We can modify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IP address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#s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TCP Header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52264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286000" y="4365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XSS Countermeasures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9A9BAD-E172-E6BC-E30D-A5B3F507C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31081"/>
            <a:ext cx="9933638" cy="47958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F43D235-3784-D968-1204-0933FF1F0DA6}"/>
              </a:ext>
            </a:extLst>
          </p:cNvPr>
          <p:cNvSpPr/>
          <p:nvPr/>
        </p:nvSpPr>
        <p:spPr>
          <a:xfrm>
            <a:off x="990600" y="2743200"/>
            <a:ext cx="8382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75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22C877-FC2A-1B02-62A4-2CEBC2BEC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28800"/>
            <a:ext cx="11618104" cy="294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52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8DFFB-18B3-A615-387C-562B8F2032B0}"/>
              </a:ext>
            </a:extLst>
          </p:cNvPr>
          <p:cNvSpPr txBox="1"/>
          <p:nvPr/>
        </p:nvSpPr>
        <p:spPr>
          <a:xfrm>
            <a:off x="2871183" y="2342602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icmp_sniff_spoof.py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8F3A3-8E48-C50F-DBB3-2DF6F556D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02" y="2681437"/>
            <a:ext cx="5881912" cy="36895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1DE3265-DDF0-AAF6-159D-F343E0E11623}"/>
              </a:ext>
            </a:extLst>
          </p:cNvPr>
          <p:cNvSpPr/>
          <p:nvPr/>
        </p:nvSpPr>
        <p:spPr>
          <a:xfrm>
            <a:off x="6541294" y="6066200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36E805-2F0F-DC25-8C9B-750E2F16CF1E}"/>
              </a:ext>
            </a:extLst>
          </p:cNvPr>
          <p:cNvSpPr/>
          <p:nvPr/>
        </p:nvSpPr>
        <p:spPr>
          <a:xfrm>
            <a:off x="6772344" y="4178009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B5A5D9-FFCF-2549-A441-05470203A27D}"/>
              </a:ext>
            </a:extLst>
          </p:cNvPr>
          <p:cNvSpPr/>
          <p:nvPr/>
        </p:nvSpPr>
        <p:spPr>
          <a:xfrm>
            <a:off x="1246045" y="164068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4A2C6-0186-C22C-23E8-1FA19D6A942A}"/>
              </a:ext>
            </a:extLst>
          </p:cNvPr>
          <p:cNvSpPr txBox="1"/>
          <p:nvPr/>
        </p:nvSpPr>
        <p:spPr>
          <a:xfrm>
            <a:off x="1862128" y="145702"/>
            <a:ext cx="4081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Sniff/listen for ICMP packets coming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10.0.2.4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F1636A-FBDB-F213-E287-01AC45227C80}"/>
              </a:ext>
            </a:extLst>
          </p:cNvPr>
          <p:cNvSpPr/>
          <p:nvPr/>
        </p:nvSpPr>
        <p:spPr>
          <a:xfrm>
            <a:off x="1085986" y="924081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D4C851-25D0-684A-E309-ADF33B900290}"/>
              </a:ext>
            </a:extLst>
          </p:cNvPr>
          <p:cNvSpPr txBox="1"/>
          <p:nvPr/>
        </p:nvSpPr>
        <p:spPr>
          <a:xfrm>
            <a:off x="1524000" y="914400"/>
            <a:ext cx="5498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intercept an ICMP packet, extract the packets source IP, and then create a spoofed packet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177E9-B477-19C7-E235-47FBB56E3C0C}"/>
              </a:ext>
            </a:extLst>
          </p:cNvPr>
          <p:cNvSpPr txBox="1"/>
          <p:nvPr/>
        </p:nvSpPr>
        <p:spPr>
          <a:xfrm>
            <a:off x="1285240" y="1807233"/>
            <a:ext cx="581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44.22.11.33</a:t>
            </a:r>
            <a:r>
              <a:rPr lang="en-US" dirty="0"/>
              <a:t> will receive a packet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10.0.2.4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5A3467-E2DF-B7D0-C77C-CC00671FEB94}"/>
              </a:ext>
            </a:extLst>
          </p:cNvPr>
          <p:cNvSpPr txBox="1"/>
          <p:nvPr/>
        </p:nvSpPr>
        <p:spPr>
          <a:xfrm>
            <a:off x="8229600" y="2057400"/>
            <a:ext cx="342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sniff for packets, and then spoof packets using the sniffed information!</a:t>
            </a:r>
          </a:p>
        </p:txBody>
      </p:sp>
    </p:spTree>
    <p:extLst>
      <p:ext uri="{BB962C8B-B14F-4D97-AF65-F5344CB8AC3E}">
        <p14:creationId xmlns:p14="http://schemas.microsoft.com/office/powerpoint/2010/main" val="1825517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pic>
        <p:nvPicPr>
          <p:cNvPr id="3074" name="Picture 2" descr="Wireshark Icon in Super Flat Remix V1.08 Apps">
            <a:extLst>
              <a:ext uri="{FF2B5EF4-FFF2-40B4-BE49-F238E27FC236}">
                <a16:creationId xmlns:a16="http://schemas.microsoft.com/office/drawing/2014/main" id="{F5106C60-E7D6-BE39-9FAD-196404B29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16859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0918A-F703-ED51-4C52-071D09FC77B2}"/>
              </a:ext>
            </a:extLst>
          </p:cNvPr>
          <p:cNvSpPr txBox="1"/>
          <p:nvPr/>
        </p:nvSpPr>
        <p:spPr>
          <a:xfrm>
            <a:off x="2286000" y="1143000"/>
            <a:ext cx="7242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Wireshark is a very popular network analysis tool that allows you to analyze and view network traffic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04E93-2F12-C2BB-BAC6-A7D0128B5550}"/>
              </a:ext>
            </a:extLst>
          </p:cNvPr>
          <p:cNvSpPr txBox="1"/>
          <p:nvPr/>
        </p:nvSpPr>
        <p:spPr>
          <a:xfrm>
            <a:off x="1219200" y="4038600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it’s installed on your VM!!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585A98-ABBD-DAD7-A8BF-940F12E4B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971800"/>
            <a:ext cx="2981715" cy="2524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07983E-AE0B-5B47-75BC-5367183BB5C3}"/>
              </a:ext>
            </a:extLst>
          </p:cNvPr>
          <p:cNvSpPr txBox="1"/>
          <p:nvPr/>
        </p:nvSpPr>
        <p:spPr>
          <a:xfrm>
            <a:off x="2286000" y="2116408"/>
            <a:ext cx="6162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Wireshark to sniff packets instead of Python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00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75F67-F307-70A8-FB96-9EED697B3465}"/>
              </a:ext>
            </a:extLst>
          </p:cNvPr>
          <p:cNvSpPr txBox="1"/>
          <p:nvPr/>
        </p:nvSpPr>
        <p:spPr>
          <a:xfrm>
            <a:off x="76200" y="38100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Sniffing packets using Wireshark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06AF67-9F9F-21C1-DF69-43C1C96B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66800"/>
            <a:ext cx="10287000" cy="4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1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75F67-F307-70A8-FB96-9EED697B3465}"/>
              </a:ext>
            </a:extLst>
          </p:cNvPr>
          <p:cNvSpPr txBox="1"/>
          <p:nvPr/>
        </p:nvSpPr>
        <p:spPr>
          <a:xfrm>
            <a:off x="76200" y="38100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Sniffing packets using Wireshark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6AFFB-93F5-A541-4673-59D4F1741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96002"/>
            <a:ext cx="5105400" cy="2382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56E02E-049D-9C34-BBCA-5D5051B68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733800"/>
            <a:ext cx="6934200" cy="2436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09A205-C3DD-CE42-893B-E45797607DA4}"/>
              </a:ext>
            </a:extLst>
          </p:cNvPr>
          <p:cNvSpPr txBox="1"/>
          <p:nvPr/>
        </p:nvSpPr>
        <p:spPr>
          <a:xfrm>
            <a:off x="5562600" y="304800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apply filters in Wireshark to sniff for certain packers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0A1AA2-4A2F-BB5B-1AB4-534791D27190}"/>
              </a:ext>
            </a:extLst>
          </p:cNvPr>
          <p:cNvSpPr/>
          <p:nvPr/>
        </p:nvSpPr>
        <p:spPr>
          <a:xfrm>
            <a:off x="180525" y="12954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80330-8D5C-8D1E-1AC6-F0BA9C734B3E}"/>
              </a:ext>
            </a:extLst>
          </p:cNvPr>
          <p:cNvSpPr/>
          <p:nvPr/>
        </p:nvSpPr>
        <p:spPr>
          <a:xfrm>
            <a:off x="152400" y="3964822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CFDAE-38AC-D87E-255C-213C1BFE3488}"/>
              </a:ext>
            </a:extLst>
          </p:cNvPr>
          <p:cNvSpPr txBox="1"/>
          <p:nvPr/>
        </p:nvSpPr>
        <p:spPr>
          <a:xfrm>
            <a:off x="4806601" y="484296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Spoof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456FF6-3604-72CD-DE94-D82B287CADF5}"/>
              </a:ext>
            </a:extLst>
          </p:cNvPr>
          <p:cNvSpPr txBox="1"/>
          <p:nvPr/>
        </p:nvSpPr>
        <p:spPr>
          <a:xfrm>
            <a:off x="914400" y="5184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29480F-D8F8-D02B-35C3-A578DEA4CA00}"/>
              </a:ext>
            </a:extLst>
          </p:cNvPr>
          <p:cNvSpPr txBox="1"/>
          <p:nvPr/>
        </p:nvSpPr>
        <p:spPr>
          <a:xfrm>
            <a:off x="5923626" y="168806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 only ICMP packets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CC6BF-4B4A-370C-9F18-1B9A76700E86}"/>
              </a:ext>
            </a:extLst>
          </p:cNvPr>
          <p:cNvSpPr txBox="1"/>
          <p:nvPr/>
        </p:nvSpPr>
        <p:spPr>
          <a:xfrm>
            <a:off x="7543800" y="4628721"/>
            <a:ext cx="406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packets going to/coming from a certain IP address</a:t>
            </a:r>
          </a:p>
        </p:txBody>
      </p:sp>
    </p:spTree>
    <p:extLst>
      <p:ext uri="{BB962C8B-B14F-4D97-AF65-F5344CB8AC3E}">
        <p14:creationId xmlns:p14="http://schemas.microsoft.com/office/powerpoint/2010/main" val="18874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80B2DA4-4D85-D602-1C72-E672017BC4D1}"/>
              </a:ext>
            </a:extLst>
          </p:cNvPr>
          <p:cNvSpPr/>
          <p:nvPr/>
        </p:nvSpPr>
        <p:spPr>
          <a:xfrm>
            <a:off x="10524775" y="5371190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36D7918-7C92-EB54-7EA4-B0D1298A3BD5}"/>
              </a:ext>
            </a:extLst>
          </p:cNvPr>
          <p:cNvSpPr/>
          <p:nvPr/>
        </p:nvSpPr>
        <p:spPr>
          <a:xfrm>
            <a:off x="11428846" y="5371190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6">
            <a:extLst>
              <a:ext uri="{FF2B5EF4-FFF2-40B4-BE49-F238E27FC236}">
                <a16:creationId xmlns:a16="http://schemas.microsoft.com/office/drawing/2014/main" id="{59419CBD-87B5-8850-3EFA-475D517B837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6081" y="3335048"/>
            <a:ext cx="714717" cy="486087"/>
          </a:xfrm>
          <a:prstGeom prst="rect">
            <a:avLst/>
          </a:prstGeom>
        </p:spPr>
      </p:pic>
      <p:pic>
        <p:nvPicPr>
          <p:cNvPr id="10" name="object 7">
            <a:extLst>
              <a:ext uri="{FF2B5EF4-FFF2-40B4-BE49-F238E27FC236}">
                <a16:creationId xmlns:a16="http://schemas.microsoft.com/office/drawing/2014/main" id="{E399C216-5BCC-90EE-8A33-E6FE311FE7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8281" y="1009424"/>
            <a:ext cx="714717" cy="486087"/>
          </a:xfrm>
          <a:prstGeom prst="rect">
            <a:avLst/>
          </a:prstGeom>
        </p:spPr>
      </p:pic>
      <p:pic>
        <p:nvPicPr>
          <p:cNvPr id="11" name="object 8">
            <a:extLst>
              <a:ext uri="{FF2B5EF4-FFF2-40B4-BE49-F238E27FC236}">
                <a16:creationId xmlns:a16="http://schemas.microsoft.com/office/drawing/2014/main" id="{BDE82356-BD0E-2E88-8ABA-46304247973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1881" y="1811048"/>
            <a:ext cx="714717" cy="486087"/>
          </a:xfrm>
          <a:prstGeom prst="rect">
            <a:avLst/>
          </a:prstGeom>
        </p:spPr>
      </p:pic>
      <p:pic>
        <p:nvPicPr>
          <p:cNvPr id="12" name="object 9">
            <a:extLst>
              <a:ext uri="{FF2B5EF4-FFF2-40B4-BE49-F238E27FC236}">
                <a16:creationId xmlns:a16="http://schemas.microsoft.com/office/drawing/2014/main" id="{36535640-F310-203A-7BD5-1FA149C0D1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9881" y="2420648"/>
            <a:ext cx="714717" cy="486087"/>
          </a:xfrm>
          <a:prstGeom prst="rect">
            <a:avLst/>
          </a:prstGeom>
        </p:spPr>
      </p:pic>
      <p:pic>
        <p:nvPicPr>
          <p:cNvPr id="14" name="object 10">
            <a:extLst>
              <a:ext uri="{FF2B5EF4-FFF2-40B4-BE49-F238E27FC236}">
                <a16:creationId xmlns:a16="http://schemas.microsoft.com/office/drawing/2014/main" id="{66D2D699-F43C-1820-8788-99858C0EA3D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4481" y="3335048"/>
            <a:ext cx="714717" cy="486087"/>
          </a:xfrm>
          <a:prstGeom prst="rect">
            <a:avLst/>
          </a:prstGeom>
        </p:spPr>
      </p:pic>
      <p:pic>
        <p:nvPicPr>
          <p:cNvPr id="15" name="object 11">
            <a:extLst>
              <a:ext uri="{FF2B5EF4-FFF2-40B4-BE49-F238E27FC236}">
                <a16:creationId xmlns:a16="http://schemas.microsoft.com/office/drawing/2014/main" id="{4AA01D6F-6AD8-0146-6CE0-89E5A40D98E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8081" y="5240048"/>
            <a:ext cx="714717" cy="486087"/>
          </a:xfrm>
          <a:prstGeom prst="rect">
            <a:avLst/>
          </a:prstGeom>
        </p:spPr>
      </p:pic>
      <p:pic>
        <p:nvPicPr>
          <p:cNvPr id="16" name="object 12">
            <a:extLst>
              <a:ext uri="{FF2B5EF4-FFF2-40B4-BE49-F238E27FC236}">
                <a16:creationId xmlns:a16="http://schemas.microsoft.com/office/drawing/2014/main" id="{EC65069B-098A-37EB-5BBA-9B052C131EC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2681" y="4325648"/>
            <a:ext cx="714717" cy="486087"/>
          </a:xfrm>
          <a:prstGeom prst="rect">
            <a:avLst/>
          </a:prstGeom>
        </p:spPr>
      </p:pic>
      <p:pic>
        <p:nvPicPr>
          <p:cNvPr id="17" name="object 13">
            <a:extLst>
              <a:ext uri="{FF2B5EF4-FFF2-40B4-BE49-F238E27FC236}">
                <a16:creationId xmlns:a16="http://schemas.microsoft.com/office/drawing/2014/main" id="{1DED9A33-97E9-9333-7D36-9A897B54F6C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9481" y="1036856"/>
            <a:ext cx="714717" cy="486087"/>
          </a:xfrm>
          <a:prstGeom prst="rect">
            <a:avLst/>
          </a:prstGeom>
        </p:spPr>
      </p:pic>
      <p:pic>
        <p:nvPicPr>
          <p:cNvPr id="18" name="object 14">
            <a:extLst>
              <a:ext uri="{FF2B5EF4-FFF2-40B4-BE49-F238E27FC236}">
                <a16:creationId xmlns:a16="http://schemas.microsoft.com/office/drawing/2014/main" id="{522EAE2B-3AE4-2118-BE8D-133AA64B9B2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2081" y="2131088"/>
            <a:ext cx="714717" cy="486087"/>
          </a:xfrm>
          <a:prstGeom prst="rect">
            <a:avLst/>
          </a:prstGeom>
        </p:spPr>
      </p:pic>
      <p:pic>
        <p:nvPicPr>
          <p:cNvPr id="19" name="object 15">
            <a:extLst>
              <a:ext uri="{FF2B5EF4-FFF2-40B4-BE49-F238E27FC236}">
                <a16:creationId xmlns:a16="http://schemas.microsoft.com/office/drawing/2014/main" id="{689E7886-8C17-9919-3C9F-4867B3A534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7121" y="3411248"/>
            <a:ext cx="714717" cy="486087"/>
          </a:xfrm>
          <a:prstGeom prst="rect">
            <a:avLst/>
          </a:prstGeom>
        </p:spPr>
      </p:pic>
      <p:pic>
        <p:nvPicPr>
          <p:cNvPr id="20" name="object 16">
            <a:extLst>
              <a:ext uri="{FF2B5EF4-FFF2-40B4-BE49-F238E27FC236}">
                <a16:creationId xmlns:a16="http://schemas.microsoft.com/office/drawing/2014/main" id="{2DF39623-6FFB-8C27-1DFA-0C6FFBA4825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6081" y="843335"/>
            <a:ext cx="714717" cy="487542"/>
          </a:xfrm>
          <a:prstGeom prst="rect">
            <a:avLst/>
          </a:prstGeom>
        </p:spPr>
      </p:pic>
      <p:pic>
        <p:nvPicPr>
          <p:cNvPr id="21" name="object 17">
            <a:extLst>
              <a:ext uri="{FF2B5EF4-FFF2-40B4-BE49-F238E27FC236}">
                <a16:creationId xmlns:a16="http://schemas.microsoft.com/office/drawing/2014/main" id="{F4F927D0-784D-35A8-BA59-04BC7D94B57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0721" y="3456968"/>
            <a:ext cx="714717" cy="486087"/>
          </a:xfrm>
          <a:prstGeom prst="rect">
            <a:avLst/>
          </a:prstGeom>
        </p:spPr>
      </p:pic>
      <p:pic>
        <p:nvPicPr>
          <p:cNvPr id="23" name="object 18">
            <a:extLst>
              <a:ext uri="{FF2B5EF4-FFF2-40B4-BE49-F238E27FC236}">
                <a16:creationId xmlns:a16="http://schemas.microsoft.com/office/drawing/2014/main" id="{6E654213-72FA-858B-4FC1-3041B5E4F5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0081" y="4802688"/>
            <a:ext cx="714717" cy="487542"/>
          </a:xfrm>
          <a:prstGeom prst="rect">
            <a:avLst/>
          </a:prstGeom>
        </p:spPr>
      </p:pic>
      <p:pic>
        <p:nvPicPr>
          <p:cNvPr id="25" name="object 19">
            <a:extLst>
              <a:ext uri="{FF2B5EF4-FFF2-40B4-BE49-F238E27FC236}">
                <a16:creationId xmlns:a16="http://schemas.microsoft.com/office/drawing/2014/main" id="{B78C2A5D-8118-CBBB-7D66-70D6BEC952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39904" y="4715820"/>
            <a:ext cx="714717" cy="487542"/>
          </a:xfrm>
          <a:prstGeom prst="rect">
            <a:avLst/>
          </a:prstGeom>
        </p:spPr>
      </p:pic>
      <p:sp>
        <p:nvSpPr>
          <p:cNvPr id="26" name="object 20">
            <a:extLst>
              <a:ext uri="{FF2B5EF4-FFF2-40B4-BE49-F238E27FC236}">
                <a16:creationId xmlns:a16="http://schemas.microsoft.com/office/drawing/2014/main" id="{25E7E667-6ECE-46A3-0E6C-61F817BB60BF}"/>
              </a:ext>
            </a:extLst>
          </p:cNvPr>
          <p:cNvSpPr/>
          <p:nvPr/>
        </p:nvSpPr>
        <p:spPr>
          <a:xfrm>
            <a:off x="1596518" y="1204341"/>
            <a:ext cx="1343025" cy="737870"/>
          </a:xfrm>
          <a:custGeom>
            <a:avLst/>
            <a:gdLst/>
            <a:ahLst/>
            <a:cxnLst/>
            <a:rect l="l" t="t" r="r" b="b"/>
            <a:pathLst>
              <a:path w="1343025" h="737869">
                <a:moveTo>
                  <a:pt x="1341804" y="724026"/>
                </a:moveTo>
                <a:lnTo>
                  <a:pt x="1306068" y="724026"/>
                </a:lnTo>
                <a:lnTo>
                  <a:pt x="1306702" y="724408"/>
                </a:lnTo>
                <a:lnTo>
                  <a:pt x="1323594" y="735457"/>
                </a:lnTo>
                <a:lnTo>
                  <a:pt x="1325880" y="736854"/>
                </a:lnTo>
                <a:lnTo>
                  <a:pt x="1328420" y="737488"/>
                </a:lnTo>
                <a:lnTo>
                  <a:pt x="1331087" y="737235"/>
                </a:lnTo>
                <a:lnTo>
                  <a:pt x="1334135" y="736981"/>
                </a:lnTo>
                <a:lnTo>
                  <a:pt x="1342517" y="729107"/>
                </a:lnTo>
                <a:lnTo>
                  <a:pt x="1342136" y="726567"/>
                </a:lnTo>
                <a:lnTo>
                  <a:pt x="1341804" y="724026"/>
                </a:lnTo>
                <a:close/>
              </a:path>
              <a:path w="1343025" h="737869">
                <a:moveTo>
                  <a:pt x="1306325" y="724195"/>
                </a:moveTo>
                <a:lnTo>
                  <a:pt x="1306652" y="724408"/>
                </a:lnTo>
                <a:lnTo>
                  <a:pt x="1306325" y="724195"/>
                </a:lnTo>
                <a:close/>
              </a:path>
              <a:path w="1343025" h="737869">
                <a:moveTo>
                  <a:pt x="1255811" y="691580"/>
                </a:moveTo>
                <a:lnTo>
                  <a:pt x="1260983" y="695833"/>
                </a:lnTo>
                <a:lnTo>
                  <a:pt x="1261364" y="696213"/>
                </a:lnTo>
                <a:lnTo>
                  <a:pt x="1269111" y="701929"/>
                </a:lnTo>
                <a:lnTo>
                  <a:pt x="1281049" y="709930"/>
                </a:lnTo>
                <a:lnTo>
                  <a:pt x="1306325" y="724195"/>
                </a:lnTo>
                <a:lnTo>
                  <a:pt x="1306068" y="724026"/>
                </a:lnTo>
                <a:lnTo>
                  <a:pt x="1341804" y="724026"/>
                </a:lnTo>
                <a:lnTo>
                  <a:pt x="1299566" y="692023"/>
                </a:lnTo>
                <a:lnTo>
                  <a:pt x="1256538" y="692023"/>
                </a:lnTo>
                <a:lnTo>
                  <a:pt x="1255811" y="691580"/>
                </a:lnTo>
                <a:close/>
              </a:path>
              <a:path w="1343025" h="737869">
                <a:moveTo>
                  <a:pt x="1255268" y="691134"/>
                </a:moveTo>
                <a:lnTo>
                  <a:pt x="1255811" y="691580"/>
                </a:lnTo>
                <a:lnTo>
                  <a:pt x="1256538" y="692023"/>
                </a:lnTo>
                <a:lnTo>
                  <a:pt x="1255268" y="691134"/>
                </a:lnTo>
                <a:close/>
              </a:path>
              <a:path w="1343025" h="737869">
                <a:moveTo>
                  <a:pt x="1297984" y="691134"/>
                </a:moveTo>
                <a:lnTo>
                  <a:pt x="1255268" y="691134"/>
                </a:lnTo>
                <a:lnTo>
                  <a:pt x="1256538" y="692023"/>
                </a:lnTo>
                <a:lnTo>
                  <a:pt x="1299566" y="692023"/>
                </a:lnTo>
                <a:lnTo>
                  <a:pt x="1297984" y="691134"/>
                </a:lnTo>
                <a:close/>
              </a:path>
              <a:path w="1343025" h="737869">
                <a:moveTo>
                  <a:pt x="1251254" y="688471"/>
                </a:moveTo>
                <a:lnTo>
                  <a:pt x="1252727" y="689610"/>
                </a:lnTo>
                <a:lnTo>
                  <a:pt x="1253617" y="690245"/>
                </a:lnTo>
                <a:lnTo>
                  <a:pt x="1255811" y="691580"/>
                </a:lnTo>
                <a:lnTo>
                  <a:pt x="1255268" y="691134"/>
                </a:lnTo>
                <a:lnTo>
                  <a:pt x="1297984" y="691134"/>
                </a:lnTo>
                <a:lnTo>
                  <a:pt x="1293685" y="688721"/>
                </a:lnTo>
                <a:lnTo>
                  <a:pt x="1251712" y="688721"/>
                </a:lnTo>
                <a:lnTo>
                  <a:pt x="1251254" y="688471"/>
                </a:lnTo>
                <a:close/>
              </a:path>
              <a:path w="1343025" h="737869">
                <a:moveTo>
                  <a:pt x="1294061" y="688928"/>
                </a:moveTo>
                <a:close/>
              </a:path>
              <a:path w="1343025" h="737869">
                <a:moveTo>
                  <a:pt x="1293384" y="688467"/>
                </a:moveTo>
                <a:lnTo>
                  <a:pt x="1293241" y="688467"/>
                </a:lnTo>
                <a:lnTo>
                  <a:pt x="1294061" y="688928"/>
                </a:lnTo>
                <a:lnTo>
                  <a:pt x="1293384" y="688467"/>
                </a:lnTo>
                <a:close/>
              </a:path>
              <a:path w="1343025" h="737869">
                <a:moveTo>
                  <a:pt x="1249933" y="687451"/>
                </a:moveTo>
                <a:lnTo>
                  <a:pt x="1251254" y="688471"/>
                </a:lnTo>
                <a:lnTo>
                  <a:pt x="1251712" y="688721"/>
                </a:lnTo>
                <a:lnTo>
                  <a:pt x="1249933" y="687451"/>
                </a:lnTo>
                <a:close/>
              </a:path>
              <a:path w="1343025" h="737869">
                <a:moveTo>
                  <a:pt x="1291894" y="687451"/>
                </a:moveTo>
                <a:lnTo>
                  <a:pt x="1249933" y="687451"/>
                </a:lnTo>
                <a:lnTo>
                  <a:pt x="1251712" y="688721"/>
                </a:lnTo>
                <a:lnTo>
                  <a:pt x="1293685" y="688721"/>
                </a:lnTo>
                <a:lnTo>
                  <a:pt x="1293241" y="688467"/>
                </a:lnTo>
                <a:lnTo>
                  <a:pt x="1293384" y="688467"/>
                </a:lnTo>
                <a:lnTo>
                  <a:pt x="1291894" y="687451"/>
                </a:lnTo>
                <a:close/>
              </a:path>
              <a:path w="1343025" h="737869">
                <a:moveTo>
                  <a:pt x="1288541" y="685164"/>
                </a:moveTo>
                <a:lnTo>
                  <a:pt x="1245235" y="685164"/>
                </a:lnTo>
                <a:lnTo>
                  <a:pt x="1248410" y="686943"/>
                </a:lnTo>
                <a:lnTo>
                  <a:pt x="1248918" y="687197"/>
                </a:lnTo>
                <a:lnTo>
                  <a:pt x="1251254" y="688471"/>
                </a:lnTo>
                <a:lnTo>
                  <a:pt x="1249933" y="687451"/>
                </a:lnTo>
                <a:lnTo>
                  <a:pt x="1291894" y="687451"/>
                </a:lnTo>
                <a:lnTo>
                  <a:pt x="1288541" y="685164"/>
                </a:lnTo>
                <a:close/>
              </a:path>
              <a:path w="1343025" h="737869">
                <a:moveTo>
                  <a:pt x="1286865" y="684022"/>
                </a:moveTo>
                <a:lnTo>
                  <a:pt x="1242822" y="684022"/>
                </a:lnTo>
                <a:lnTo>
                  <a:pt x="1245616" y="685419"/>
                </a:lnTo>
                <a:lnTo>
                  <a:pt x="1245235" y="685164"/>
                </a:lnTo>
                <a:lnTo>
                  <a:pt x="1288541" y="685164"/>
                </a:lnTo>
                <a:lnTo>
                  <a:pt x="1286865" y="684022"/>
                </a:lnTo>
                <a:close/>
              </a:path>
              <a:path w="1343025" h="737869">
                <a:moveTo>
                  <a:pt x="1285002" y="682751"/>
                </a:moveTo>
                <a:lnTo>
                  <a:pt x="1240027" y="682751"/>
                </a:lnTo>
                <a:lnTo>
                  <a:pt x="1241170" y="683260"/>
                </a:lnTo>
                <a:lnTo>
                  <a:pt x="1243330" y="684276"/>
                </a:lnTo>
                <a:lnTo>
                  <a:pt x="1242822" y="684022"/>
                </a:lnTo>
                <a:lnTo>
                  <a:pt x="1286865" y="684022"/>
                </a:lnTo>
                <a:lnTo>
                  <a:pt x="1285002" y="682751"/>
                </a:lnTo>
                <a:close/>
              </a:path>
              <a:path w="1343025" h="737869">
                <a:moveTo>
                  <a:pt x="1241001" y="683201"/>
                </a:moveTo>
                <a:lnTo>
                  <a:pt x="1241170" y="683260"/>
                </a:lnTo>
                <a:lnTo>
                  <a:pt x="1241001" y="683201"/>
                </a:lnTo>
                <a:close/>
              </a:path>
              <a:path w="1343025" h="737869">
                <a:moveTo>
                  <a:pt x="1240027" y="682751"/>
                </a:moveTo>
                <a:lnTo>
                  <a:pt x="1241001" y="683201"/>
                </a:lnTo>
                <a:lnTo>
                  <a:pt x="1241170" y="683260"/>
                </a:lnTo>
                <a:lnTo>
                  <a:pt x="1240027" y="682751"/>
                </a:lnTo>
                <a:close/>
              </a:path>
              <a:path w="1343025" h="737869">
                <a:moveTo>
                  <a:pt x="1247506" y="659257"/>
                </a:moveTo>
                <a:lnTo>
                  <a:pt x="1194816" y="659257"/>
                </a:lnTo>
                <a:lnTo>
                  <a:pt x="1197737" y="661670"/>
                </a:lnTo>
                <a:lnTo>
                  <a:pt x="1198245" y="662177"/>
                </a:lnTo>
                <a:lnTo>
                  <a:pt x="1201420" y="664718"/>
                </a:lnTo>
                <a:lnTo>
                  <a:pt x="1205483" y="667385"/>
                </a:lnTo>
                <a:lnTo>
                  <a:pt x="1208658" y="669544"/>
                </a:lnTo>
                <a:lnTo>
                  <a:pt x="1234439" y="680974"/>
                </a:lnTo>
                <a:lnTo>
                  <a:pt x="1234694" y="681101"/>
                </a:lnTo>
                <a:lnTo>
                  <a:pt x="1237869" y="682117"/>
                </a:lnTo>
                <a:lnTo>
                  <a:pt x="1241001" y="683201"/>
                </a:lnTo>
                <a:lnTo>
                  <a:pt x="1240027" y="682751"/>
                </a:lnTo>
                <a:lnTo>
                  <a:pt x="1285002" y="682751"/>
                </a:lnTo>
                <a:lnTo>
                  <a:pt x="1283512" y="681736"/>
                </a:lnTo>
                <a:lnTo>
                  <a:pt x="1276223" y="676401"/>
                </a:lnTo>
                <a:lnTo>
                  <a:pt x="1270889" y="671957"/>
                </a:lnTo>
                <a:lnTo>
                  <a:pt x="1269619" y="671068"/>
                </a:lnTo>
                <a:lnTo>
                  <a:pt x="1267741" y="669925"/>
                </a:lnTo>
                <a:lnTo>
                  <a:pt x="1267587" y="669925"/>
                </a:lnTo>
                <a:lnTo>
                  <a:pt x="1266698" y="669289"/>
                </a:lnTo>
                <a:lnTo>
                  <a:pt x="1264666" y="667765"/>
                </a:lnTo>
                <a:lnTo>
                  <a:pt x="1262888" y="666496"/>
                </a:lnTo>
                <a:lnTo>
                  <a:pt x="1259967" y="665099"/>
                </a:lnTo>
                <a:lnTo>
                  <a:pt x="1257173" y="663575"/>
                </a:lnTo>
                <a:lnTo>
                  <a:pt x="1253363" y="661670"/>
                </a:lnTo>
                <a:lnTo>
                  <a:pt x="1250061" y="660146"/>
                </a:lnTo>
                <a:lnTo>
                  <a:pt x="1248918" y="659764"/>
                </a:lnTo>
                <a:lnTo>
                  <a:pt x="1247506" y="659257"/>
                </a:lnTo>
                <a:close/>
              </a:path>
              <a:path w="1343025" h="737869">
                <a:moveTo>
                  <a:pt x="1282954" y="681355"/>
                </a:moveTo>
                <a:lnTo>
                  <a:pt x="1283462" y="681736"/>
                </a:lnTo>
                <a:lnTo>
                  <a:pt x="1282954" y="681355"/>
                </a:lnTo>
                <a:close/>
              </a:path>
              <a:path w="1343025" h="737869">
                <a:moveTo>
                  <a:pt x="1276295" y="676401"/>
                </a:moveTo>
                <a:lnTo>
                  <a:pt x="1276604" y="676656"/>
                </a:lnTo>
                <a:lnTo>
                  <a:pt x="1276295" y="676401"/>
                </a:lnTo>
                <a:close/>
              </a:path>
              <a:path w="1343025" h="737869">
                <a:moveTo>
                  <a:pt x="1266698" y="669289"/>
                </a:moveTo>
                <a:lnTo>
                  <a:pt x="1267587" y="669925"/>
                </a:lnTo>
                <a:lnTo>
                  <a:pt x="1266867" y="669393"/>
                </a:lnTo>
                <a:lnTo>
                  <a:pt x="1266698" y="669289"/>
                </a:lnTo>
                <a:close/>
              </a:path>
              <a:path w="1343025" h="737869">
                <a:moveTo>
                  <a:pt x="1266867" y="669393"/>
                </a:moveTo>
                <a:lnTo>
                  <a:pt x="1267587" y="669925"/>
                </a:lnTo>
                <a:lnTo>
                  <a:pt x="1267741" y="669925"/>
                </a:lnTo>
                <a:lnTo>
                  <a:pt x="1266867" y="669393"/>
                </a:lnTo>
                <a:close/>
              </a:path>
              <a:path w="1343025" h="737869">
                <a:moveTo>
                  <a:pt x="1266727" y="669289"/>
                </a:moveTo>
                <a:lnTo>
                  <a:pt x="1266867" y="669393"/>
                </a:lnTo>
                <a:lnTo>
                  <a:pt x="1266727" y="669289"/>
                </a:lnTo>
                <a:close/>
              </a:path>
              <a:path w="1343025" h="737869">
                <a:moveTo>
                  <a:pt x="1260291" y="665254"/>
                </a:moveTo>
                <a:lnTo>
                  <a:pt x="1260475" y="665352"/>
                </a:lnTo>
                <a:lnTo>
                  <a:pt x="1260291" y="665254"/>
                </a:lnTo>
                <a:close/>
              </a:path>
              <a:path w="1343025" h="737869">
                <a:moveTo>
                  <a:pt x="1260003" y="665099"/>
                </a:moveTo>
                <a:lnTo>
                  <a:pt x="1260291" y="665254"/>
                </a:lnTo>
                <a:lnTo>
                  <a:pt x="1260003" y="665099"/>
                </a:lnTo>
                <a:close/>
              </a:path>
              <a:path w="1343025" h="737869">
                <a:moveTo>
                  <a:pt x="1187888" y="654095"/>
                </a:moveTo>
                <a:lnTo>
                  <a:pt x="1195577" y="659892"/>
                </a:lnTo>
                <a:lnTo>
                  <a:pt x="1194816" y="659257"/>
                </a:lnTo>
                <a:lnTo>
                  <a:pt x="1247506" y="659257"/>
                </a:lnTo>
                <a:lnTo>
                  <a:pt x="1245743" y="658622"/>
                </a:lnTo>
                <a:lnTo>
                  <a:pt x="1242441" y="657606"/>
                </a:lnTo>
                <a:lnTo>
                  <a:pt x="1233805" y="654431"/>
                </a:lnTo>
                <a:lnTo>
                  <a:pt x="1188466" y="654431"/>
                </a:lnTo>
                <a:lnTo>
                  <a:pt x="1187888" y="654095"/>
                </a:lnTo>
                <a:close/>
              </a:path>
              <a:path w="1343025" h="737869">
                <a:moveTo>
                  <a:pt x="1242655" y="657671"/>
                </a:moveTo>
                <a:lnTo>
                  <a:pt x="1242822" y="657733"/>
                </a:lnTo>
                <a:lnTo>
                  <a:pt x="1242655" y="657671"/>
                </a:lnTo>
                <a:close/>
              </a:path>
              <a:path w="1343025" h="737869">
                <a:moveTo>
                  <a:pt x="1242475" y="657606"/>
                </a:moveTo>
                <a:lnTo>
                  <a:pt x="1242655" y="657671"/>
                </a:lnTo>
                <a:lnTo>
                  <a:pt x="1242475" y="657606"/>
                </a:lnTo>
                <a:close/>
              </a:path>
              <a:path w="1343025" h="737869">
                <a:moveTo>
                  <a:pt x="1231923" y="653669"/>
                </a:moveTo>
                <a:lnTo>
                  <a:pt x="1187323" y="653669"/>
                </a:lnTo>
                <a:lnTo>
                  <a:pt x="1188466" y="654431"/>
                </a:lnTo>
                <a:lnTo>
                  <a:pt x="1233805" y="654431"/>
                </a:lnTo>
                <a:lnTo>
                  <a:pt x="1234186" y="654558"/>
                </a:lnTo>
                <a:lnTo>
                  <a:pt x="1231923" y="653669"/>
                </a:lnTo>
                <a:close/>
              </a:path>
              <a:path w="1343025" h="737869">
                <a:moveTo>
                  <a:pt x="1187323" y="653669"/>
                </a:moveTo>
                <a:lnTo>
                  <a:pt x="1187888" y="654095"/>
                </a:lnTo>
                <a:lnTo>
                  <a:pt x="1188466" y="654431"/>
                </a:lnTo>
                <a:lnTo>
                  <a:pt x="1187323" y="653669"/>
                </a:lnTo>
                <a:close/>
              </a:path>
              <a:path w="1343025" h="737869">
                <a:moveTo>
                  <a:pt x="1174378" y="646243"/>
                </a:moveTo>
                <a:lnTo>
                  <a:pt x="1187888" y="654095"/>
                </a:lnTo>
                <a:lnTo>
                  <a:pt x="1187323" y="653669"/>
                </a:lnTo>
                <a:lnTo>
                  <a:pt x="1231923" y="653669"/>
                </a:lnTo>
                <a:lnTo>
                  <a:pt x="1226947" y="651763"/>
                </a:lnTo>
                <a:lnTo>
                  <a:pt x="1227173" y="651763"/>
                </a:lnTo>
                <a:lnTo>
                  <a:pt x="1225858" y="651129"/>
                </a:lnTo>
                <a:lnTo>
                  <a:pt x="1225677" y="651129"/>
                </a:lnTo>
                <a:lnTo>
                  <a:pt x="1224280" y="650367"/>
                </a:lnTo>
                <a:lnTo>
                  <a:pt x="1224511" y="650367"/>
                </a:lnTo>
                <a:lnTo>
                  <a:pt x="1222375" y="648970"/>
                </a:lnTo>
                <a:lnTo>
                  <a:pt x="1218811" y="646557"/>
                </a:lnTo>
                <a:lnTo>
                  <a:pt x="1175131" y="646557"/>
                </a:lnTo>
                <a:lnTo>
                  <a:pt x="1174378" y="646243"/>
                </a:lnTo>
                <a:close/>
              </a:path>
              <a:path w="1343025" h="737869">
                <a:moveTo>
                  <a:pt x="1227173" y="651763"/>
                </a:moveTo>
                <a:lnTo>
                  <a:pt x="1226947" y="651763"/>
                </a:lnTo>
                <a:lnTo>
                  <a:pt x="1227963" y="652145"/>
                </a:lnTo>
                <a:lnTo>
                  <a:pt x="1227173" y="651763"/>
                </a:lnTo>
                <a:close/>
              </a:path>
              <a:path w="1343025" h="737869">
                <a:moveTo>
                  <a:pt x="1224280" y="650367"/>
                </a:moveTo>
                <a:lnTo>
                  <a:pt x="1225677" y="651129"/>
                </a:lnTo>
                <a:lnTo>
                  <a:pt x="1225165" y="650794"/>
                </a:lnTo>
                <a:lnTo>
                  <a:pt x="1224280" y="650367"/>
                </a:lnTo>
                <a:close/>
              </a:path>
              <a:path w="1343025" h="737869">
                <a:moveTo>
                  <a:pt x="1225165" y="650794"/>
                </a:moveTo>
                <a:lnTo>
                  <a:pt x="1225677" y="651129"/>
                </a:lnTo>
                <a:lnTo>
                  <a:pt x="1225858" y="651129"/>
                </a:lnTo>
                <a:lnTo>
                  <a:pt x="1225165" y="650794"/>
                </a:lnTo>
                <a:close/>
              </a:path>
              <a:path w="1343025" h="737869">
                <a:moveTo>
                  <a:pt x="1224511" y="650367"/>
                </a:moveTo>
                <a:lnTo>
                  <a:pt x="1224280" y="650367"/>
                </a:lnTo>
                <a:lnTo>
                  <a:pt x="1225165" y="650794"/>
                </a:lnTo>
                <a:lnTo>
                  <a:pt x="1224511" y="650367"/>
                </a:lnTo>
                <a:close/>
              </a:path>
              <a:path w="1343025" h="737869">
                <a:moveTo>
                  <a:pt x="1173607" y="645795"/>
                </a:moveTo>
                <a:lnTo>
                  <a:pt x="1174378" y="646243"/>
                </a:lnTo>
                <a:lnTo>
                  <a:pt x="1175131" y="646557"/>
                </a:lnTo>
                <a:lnTo>
                  <a:pt x="1173607" y="645795"/>
                </a:lnTo>
                <a:close/>
              </a:path>
              <a:path w="1343025" h="737869">
                <a:moveTo>
                  <a:pt x="1217646" y="645795"/>
                </a:moveTo>
                <a:lnTo>
                  <a:pt x="1173607" y="645795"/>
                </a:lnTo>
                <a:lnTo>
                  <a:pt x="1175131" y="646557"/>
                </a:lnTo>
                <a:lnTo>
                  <a:pt x="1218811" y="646557"/>
                </a:lnTo>
                <a:lnTo>
                  <a:pt x="1217646" y="645795"/>
                </a:lnTo>
                <a:close/>
              </a:path>
              <a:path w="1343025" h="737869">
                <a:moveTo>
                  <a:pt x="1192462" y="628142"/>
                </a:moveTo>
                <a:lnTo>
                  <a:pt x="1137285" y="628142"/>
                </a:lnTo>
                <a:lnTo>
                  <a:pt x="1144270" y="632206"/>
                </a:lnTo>
                <a:lnTo>
                  <a:pt x="1163066" y="641476"/>
                </a:lnTo>
                <a:lnTo>
                  <a:pt x="1168781" y="643889"/>
                </a:lnTo>
                <a:lnTo>
                  <a:pt x="1169035" y="644017"/>
                </a:lnTo>
                <a:lnTo>
                  <a:pt x="1174378" y="646243"/>
                </a:lnTo>
                <a:lnTo>
                  <a:pt x="1173607" y="645795"/>
                </a:lnTo>
                <a:lnTo>
                  <a:pt x="1217646" y="645795"/>
                </a:lnTo>
                <a:lnTo>
                  <a:pt x="1215898" y="644651"/>
                </a:lnTo>
                <a:lnTo>
                  <a:pt x="1214018" y="643127"/>
                </a:lnTo>
                <a:lnTo>
                  <a:pt x="1213358" y="642620"/>
                </a:lnTo>
                <a:lnTo>
                  <a:pt x="1211072" y="640588"/>
                </a:lnTo>
                <a:lnTo>
                  <a:pt x="1210310" y="639952"/>
                </a:lnTo>
                <a:lnTo>
                  <a:pt x="1202055" y="633857"/>
                </a:lnTo>
                <a:lnTo>
                  <a:pt x="1200912" y="633095"/>
                </a:lnTo>
                <a:lnTo>
                  <a:pt x="1192462" y="628142"/>
                </a:lnTo>
                <a:close/>
              </a:path>
              <a:path w="1343025" h="737869">
                <a:moveTo>
                  <a:pt x="1216575" y="645094"/>
                </a:moveTo>
                <a:close/>
              </a:path>
              <a:path w="1343025" h="737869">
                <a:moveTo>
                  <a:pt x="1215999" y="644651"/>
                </a:moveTo>
                <a:lnTo>
                  <a:pt x="1216575" y="645094"/>
                </a:lnTo>
                <a:lnTo>
                  <a:pt x="1215999" y="644651"/>
                </a:lnTo>
                <a:close/>
              </a:path>
              <a:path w="1343025" h="737869">
                <a:moveTo>
                  <a:pt x="1213798" y="642958"/>
                </a:moveTo>
                <a:lnTo>
                  <a:pt x="1213993" y="643127"/>
                </a:lnTo>
                <a:lnTo>
                  <a:pt x="1213798" y="642958"/>
                </a:lnTo>
                <a:close/>
              </a:path>
              <a:path w="1343025" h="737869">
                <a:moveTo>
                  <a:pt x="1213408" y="642620"/>
                </a:moveTo>
                <a:lnTo>
                  <a:pt x="1213798" y="642958"/>
                </a:lnTo>
                <a:lnTo>
                  <a:pt x="1213408" y="642620"/>
                </a:lnTo>
                <a:close/>
              </a:path>
              <a:path w="1343025" h="737869">
                <a:moveTo>
                  <a:pt x="1086968" y="599263"/>
                </a:moveTo>
                <a:lnTo>
                  <a:pt x="1137412" y="628269"/>
                </a:lnTo>
                <a:lnTo>
                  <a:pt x="1192462" y="628142"/>
                </a:lnTo>
                <a:lnTo>
                  <a:pt x="1186180" y="624459"/>
                </a:lnTo>
                <a:lnTo>
                  <a:pt x="1184656" y="623697"/>
                </a:lnTo>
                <a:lnTo>
                  <a:pt x="1178744" y="621284"/>
                </a:lnTo>
                <a:lnTo>
                  <a:pt x="1173543" y="618998"/>
                </a:lnTo>
                <a:lnTo>
                  <a:pt x="1155064" y="609981"/>
                </a:lnTo>
                <a:lnTo>
                  <a:pt x="1155300" y="609981"/>
                </a:lnTo>
                <a:lnTo>
                  <a:pt x="1149858" y="606806"/>
                </a:lnTo>
                <a:lnTo>
                  <a:pt x="1137141" y="599567"/>
                </a:lnTo>
                <a:lnTo>
                  <a:pt x="1087627" y="599567"/>
                </a:lnTo>
                <a:lnTo>
                  <a:pt x="1086968" y="599263"/>
                </a:lnTo>
                <a:close/>
              </a:path>
              <a:path w="1343025" h="737869">
                <a:moveTo>
                  <a:pt x="1178433" y="621157"/>
                </a:moveTo>
                <a:lnTo>
                  <a:pt x="1178687" y="621284"/>
                </a:lnTo>
                <a:lnTo>
                  <a:pt x="1178433" y="621157"/>
                </a:lnTo>
                <a:close/>
              </a:path>
              <a:path w="1343025" h="737869">
                <a:moveTo>
                  <a:pt x="1172972" y="618744"/>
                </a:moveTo>
                <a:lnTo>
                  <a:pt x="1173480" y="618998"/>
                </a:lnTo>
                <a:lnTo>
                  <a:pt x="1172972" y="618744"/>
                </a:lnTo>
                <a:close/>
              </a:path>
              <a:path w="1343025" h="737869">
                <a:moveTo>
                  <a:pt x="1155300" y="609981"/>
                </a:moveTo>
                <a:lnTo>
                  <a:pt x="1155064" y="609981"/>
                </a:lnTo>
                <a:lnTo>
                  <a:pt x="1155954" y="610362"/>
                </a:lnTo>
                <a:lnTo>
                  <a:pt x="1155300" y="609981"/>
                </a:lnTo>
                <a:close/>
              </a:path>
              <a:path w="1343025" h="737869">
                <a:moveTo>
                  <a:pt x="1086612" y="599059"/>
                </a:moveTo>
                <a:lnTo>
                  <a:pt x="1086968" y="599263"/>
                </a:lnTo>
                <a:lnTo>
                  <a:pt x="1087627" y="599567"/>
                </a:lnTo>
                <a:lnTo>
                  <a:pt x="1086612" y="599059"/>
                </a:lnTo>
                <a:close/>
              </a:path>
              <a:path w="1343025" h="737869">
                <a:moveTo>
                  <a:pt x="1136257" y="599059"/>
                </a:moveTo>
                <a:lnTo>
                  <a:pt x="1086612" y="599059"/>
                </a:lnTo>
                <a:lnTo>
                  <a:pt x="1087627" y="599567"/>
                </a:lnTo>
                <a:lnTo>
                  <a:pt x="1137141" y="599567"/>
                </a:lnTo>
                <a:lnTo>
                  <a:pt x="1136257" y="599059"/>
                </a:lnTo>
                <a:close/>
              </a:path>
              <a:path w="1343025" h="737869">
                <a:moveTo>
                  <a:pt x="926215" y="490982"/>
                </a:moveTo>
                <a:lnTo>
                  <a:pt x="877062" y="490982"/>
                </a:lnTo>
                <a:lnTo>
                  <a:pt x="877951" y="491489"/>
                </a:lnTo>
                <a:lnTo>
                  <a:pt x="953769" y="535686"/>
                </a:lnTo>
                <a:lnTo>
                  <a:pt x="954532" y="536067"/>
                </a:lnTo>
                <a:lnTo>
                  <a:pt x="1068705" y="590804"/>
                </a:lnTo>
                <a:lnTo>
                  <a:pt x="1086968" y="599263"/>
                </a:lnTo>
                <a:lnTo>
                  <a:pt x="1086612" y="599059"/>
                </a:lnTo>
                <a:lnTo>
                  <a:pt x="1136257" y="599059"/>
                </a:lnTo>
                <a:lnTo>
                  <a:pt x="1098931" y="577596"/>
                </a:lnTo>
                <a:lnTo>
                  <a:pt x="1097914" y="577088"/>
                </a:lnTo>
                <a:lnTo>
                  <a:pt x="1079520" y="568579"/>
                </a:lnTo>
                <a:lnTo>
                  <a:pt x="1079373" y="568579"/>
                </a:lnTo>
                <a:lnTo>
                  <a:pt x="965326" y="513842"/>
                </a:lnTo>
                <a:lnTo>
                  <a:pt x="965560" y="513842"/>
                </a:lnTo>
                <a:lnTo>
                  <a:pt x="926215" y="490982"/>
                </a:lnTo>
                <a:close/>
              </a:path>
              <a:path w="1343025" h="737869">
                <a:moveTo>
                  <a:pt x="1079245" y="568451"/>
                </a:moveTo>
                <a:lnTo>
                  <a:pt x="1079373" y="568579"/>
                </a:lnTo>
                <a:lnTo>
                  <a:pt x="1079520" y="568579"/>
                </a:lnTo>
                <a:lnTo>
                  <a:pt x="1079245" y="568451"/>
                </a:lnTo>
                <a:close/>
              </a:path>
              <a:path w="1343025" h="737869">
                <a:moveTo>
                  <a:pt x="965560" y="513842"/>
                </a:moveTo>
                <a:lnTo>
                  <a:pt x="965326" y="513842"/>
                </a:lnTo>
                <a:lnTo>
                  <a:pt x="966216" y="514223"/>
                </a:lnTo>
                <a:lnTo>
                  <a:pt x="965560" y="513842"/>
                </a:lnTo>
                <a:close/>
              </a:path>
              <a:path w="1343025" h="737869">
                <a:moveTo>
                  <a:pt x="877854" y="491443"/>
                </a:moveTo>
                <a:close/>
              </a:path>
              <a:path w="1343025" h="737869">
                <a:moveTo>
                  <a:pt x="683857" y="364109"/>
                </a:moveTo>
                <a:lnTo>
                  <a:pt x="631951" y="364109"/>
                </a:lnTo>
                <a:lnTo>
                  <a:pt x="666114" y="382524"/>
                </a:lnTo>
                <a:lnTo>
                  <a:pt x="728599" y="417322"/>
                </a:lnTo>
                <a:lnTo>
                  <a:pt x="728980" y="417575"/>
                </a:lnTo>
                <a:lnTo>
                  <a:pt x="819276" y="463423"/>
                </a:lnTo>
                <a:lnTo>
                  <a:pt x="877854" y="491443"/>
                </a:lnTo>
                <a:lnTo>
                  <a:pt x="877062" y="490982"/>
                </a:lnTo>
                <a:lnTo>
                  <a:pt x="926215" y="490982"/>
                </a:lnTo>
                <a:lnTo>
                  <a:pt x="888619" y="469138"/>
                </a:lnTo>
                <a:lnTo>
                  <a:pt x="829948" y="441071"/>
                </a:lnTo>
                <a:lnTo>
                  <a:pt x="740156" y="395477"/>
                </a:lnTo>
                <a:lnTo>
                  <a:pt x="683857" y="364109"/>
                </a:lnTo>
                <a:close/>
              </a:path>
              <a:path w="1343025" h="737869">
                <a:moveTo>
                  <a:pt x="830012" y="441103"/>
                </a:moveTo>
                <a:lnTo>
                  <a:pt x="830199" y="441198"/>
                </a:lnTo>
                <a:lnTo>
                  <a:pt x="830012" y="441103"/>
                </a:lnTo>
                <a:close/>
              </a:path>
              <a:path w="1343025" h="737869">
                <a:moveTo>
                  <a:pt x="829948" y="441071"/>
                </a:moveTo>
                <a:close/>
              </a:path>
              <a:path w="1343025" h="737869">
                <a:moveTo>
                  <a:pt x="740207" y="395477"/>
                </a:moveTo>
                <a:lnTo>
                  <a:pt x="740663" y="395732"/>
                </a:lnTo>
                <a:lnTo>
                  <a:pt x="740207" y="395477"/>
                </a:lnTo>
                <a:close/>
              </a:path>
              <a:path w="1343025" h="737869">
                <a:moveTo>
                  <a:pt x="665861" y="382397"/>
                </a:moveTo>
                <a:lnTo>
                  <a:pt x="666089" y="382524"/>
                </a:lnTo>
                <a:lnTo>
                  <a:pt x="665861" y="382397"/>
                </a:lnTo>
                <a:close/>
              </a:path>
              <a:path w="1343025" h="737869">
                <a:moveTo>
                  <a:pt x="457804" y="249936"/>
                </a:moveTo>
                <a:lnTo>
                  <a:pt x="402844" y="249936"/>
                </a:lnTo>
                <a:lnTo>
                  <a:pt x="406781" y="252095"/>
                </a:lnTo>
                <a:lnTo>
                  <a:pt x="632206" y="364363"/>
                </a:lnTo>
                <a:lnTo>
                  <a:pt x="631951" y="364109"/>
                </a:lnTo>
                <a:lnTo>
                  <a:pt x="683857" y="364109"/>
                </a:lnTo>
                <a:lnTo>
                  <a:pt x="677926" y="360807"/>
                </a:lnTo>
                <a:lnTo>
                  <a:pt x="643636" y="342392"/>
                </a:lnTo>
                <a:lnTo>
                  <a:pt x="643255" y="342138"/>
                </a:lnTo>
                <a:lnTo>
                  <a:pt x="457804" y="249936"/>
                </a:lnTo>
                <a:close/>
              </a:path>
              <a:path w="1343025" h="737869">
                <a:moveTo>
                  <a:pt x="152907" y="101726"/>
                </a:moveTo>
                <a:lnTo>
                  <a:pt x="208406" y="140208"/>
                </a:lnTo>
                <a:lnTo>
                  <a:pt x="208914" y="140588"/>
                </a:lnTo>
                <a:lnTo>
                  <a:pt x="266064" y="176530"/>
                </a:lnTo>
                <a:lnTo>
                  <a:pt x="266826" y="176911"/>
                </a:lnTo>
                <a:lnTo>
                  <a:pt x="402970" y="250062"/>
                </a:lnTo>
                <a:lnTo>
                  <a:pt x="457804" y="249936"/>
                </a:lnTo>
                <a:lnTo>
                  <a:pt x="418211" y="230250"/>
                </a:lnTo>
                <a:lnTo>
                  <a:pt x="418479" y="230250"/>
                </a:lnTo>
                <a:lnTo>
                  <a:pt x="278511" y="155194"/>
                </a:lnTo>
                <a:lnTo>
                  <a:pt x="278665" y="155194"/>
                </a:lnTo>
                <a:lnTo>
                  <a:pt x="221995" y="119634"/>
                </a:lnTo>
                <a:lnTo>
                  <a:pt x="222138" y="119634"/>
                </a:lnTo>
                <a:lnTo>
                  <a:pt x="196729" y="101981"/>
                </a:lnTo>
                <a:lnTo>
                  <a:pt x="153416" y="101981"/>
                </a:lnTo>
                <a:lnTo>
                  <a:pt x="152907" y="101726"/>
                </a:lnTo>
                <a:close/>
              </a:path>
              <a:path w="1343025" h="737869">
                <a:moveTo>
                  <a:pt x="418479" y="230250"/>
                </a:moveTo>
                <a:lnTo>
                  <a:pt x="418211" y="230250"/>
                </a:lnTo>
                <a:lnTo>
                  <a:pt x="418719" y="230377"/>
                </a:lnTo>
                <a:lnTo>
                  <a:pt x="418479" y="230250"/>
                </a:lnTo>
                <a:close/>
              </a:path>
              <a:path w="1343025" h="737869">
                <a:moveTo>
                  <a:pt x="278665" y="155194"/>
                </a:moveTo>
                <a:lnTo>
                  <a:pt x="278511" y="155194"/>
                </a:lnTo>
                <a:lnTo>
                  <a:pt x="279273" y="155575"/>
                </a:lnTo>
                <a:lnTo>
                  <a:pt x="278665" y="155194"/>
                </a:lnTo>
                <a:close/>
              </a:path>
              <a:path w="1343025" h="737869">
                <a:moveTo>
                  <a:pt x="222138" y="119634"/>
                </a:moveTo>
                <a:lnTo>
                  <a:pt x="221995" y="119634"/>
                </a:lnTo>
                <a:lnTo>
                  <a:pt x="222504" y="119887"/>
                </a:lnTo>
                <a:lnTo>
                  <a:pt x="222138" y="119634"/>
                </a:lnTo>
                <a:close/>
              </a:path>
              <a:path w="1343025" h="737869">
                <a:moveTo>
                  <a:pt x="56571" y="39145"/>
                </a:moveTo>
                <a:lnTo>
                  <a:pt x="62737" y="43942"/>
                </a:lnTo>
                <a:lnTo>
                  <a:pt x="63754" y="44704"/>
                </a:lnTo>
                <a:lnTo>
                  <a:pt x="153416" y="101981"/>
                </a:lnTo>
                <a:lnTo>
                  <a:pt x="196729" y="101981"/>
                </a:lnTo>
                <a:lnTo>
                  <a:pt x="166750" y="81152"/>
                </a:lnTo>
                <a:lnTo>
                  <a:pt x="101566" y="39497"/>
                </a:lnTo>
                <a:lnTo>
                  <a:pt x="57150" y="39497"/>
                </a:lnTo>
                <a:lnTo>
                  <a:pt x="56571" y="39145"/>
                </a:lnTo>
                <a:close/>
              </a:path>
              <a:path w="1343025" h="737869">
                <a:moveTo>
                  <a:pt x="55880" y="38608"/>
                </a:moveTo>
                <a:lnTo>
                  <a:pt x="56571" y="39145"/>
                </a:lnTo>
                <a:lnTo>
                  <a:pt x="57150" y="39497"/>
                </a:lnTo>
                <a:lnTo>
                  <a:pt x="55880" y="38608"/>
                </a:lnTo>
                <a:close/>
              </a:path>
              <a:path w="1343025" h="737869">
                <a:moveTo>
                  <a:pt x="100173" y="38608"/>
                </a:moveTo>
                <a:lnTo>
                  <a:pt x="55880" y="38608"/>
                </a:lnTo>
                <a:lnTo>
                  <a:pt x="57150" y="39497"/>
                </a:lnTo>
                <a:lnTo>
                  <a:pt x="101566" y="39497"/>
                </a:lnTo>
                <a:lnTo>
                  <a:pt x="100173" y="38608"/>
                </a:lnTo>
                <a:close/>
              </a:path>
              <a:path w="1343025" h="737869">
                <a:moveTo>
                  <a:pt x="46811" y="33287"/>
                </a:moveTo>
                <a:lnTo>
                  <a:pt x="50037" y="35179"/>
                </a:lnTo>
                <a:lnTo>
                  <a:pt x="56571" y="39145"/>
                </a:lnTo>
                <a:lnTo>
                  <a:pt x="55880" y="38608"/>
                </a:lnTo>
                <a:lnTo>
                  <a:pt x="100173" y="38608"/>
                </a:lnTo>
                <a:lnTo>
                  <a:pt x="92412" y="33655"/>
                </a:lnTo>
                <a:lnTo>
                  <a:pt x="47625" y="33655"/>
                </a:lnTo>
                <a:lnTo>
                  <a:pt x="46811" y="33287"/>
                </a:lnTo>
                <a:close/>
              </a:path>
              <a:path w="1343025" h="737869">
                <a:moveTo>
                  <a:pt x="46355" y="33020"/>
                </a:moveTo>
                <a:lnTo>
                  <a:pt x="46811" y="33287"/>
                </a:lnTo>
                <a:lnTo>
                  <a:pt x="47625" y="33655"/>
                </a:lnTo>
                <a:lnTo>
                  <a:pt x="46355" y="33020"/>
                </a:lnTo>
                <a:close/>
              </a:path>
              <a:path w="1343025" h="737869">
                <a:moveTo>
                  <a:pt x="91417" y="33020"/>
                </a:moveTo>
                <a:lnTo>
                  <a:pt x="46355" y="33020"/>
                </a:lnTo>
                <a:lnTo>
                  <a:pt x="47625" y="33655"/>
                </a:lnTo>
                <a:lnTo>
                  <a:pt x="92412" y="33655"/>
                </a:lnTo>
                <a:lnTo>
                  <a:pt x="91417" y="33020"/>
                </a:lnTo>
                <a:close/>
              </a:path>
              <a:path w="1343025" h="737869">
                <a:moveTo>
                  <a:pt x="89626" y="31876"/>
                </a:moveTo>
                <a:lnTo>
                  <a:pt x="43687" y="31876"/>
                </a:lnTo>
                <a:lnTo>
                  <a:pt x="44576" y="32258"/>
                </a:lnTo>
                <a:lnTo>
                  <a:pt x="46811" y="33287"/>
                </a:lnTo>
                <a:lnTo>
                  <a:pt x="46355" y="33020"/>
                </a:lnTo>
                <a:lnTo>
                  <a:pt x="91417" y="33020"/>
                </a:lnTo>
                <a:lnTo>
                  <a:pt x="89626" y="31876"/>
                </a:lnTo>
                <a:close/>
              </a:path>
              <a:path w="1343025" h="737869">
                <a:moveTo>
                  <a:pt x="44365" y="32182"/>
                </a:moveTo>
                <a:lnTo>
                  <a:pt x="44531" y="32258"/>
                </a:lnTo>
                <a:lnTo>
                  <a:pt x="44365" y="32182"/>
                </a:lnTo>
                <a:close/>
              </a:path>
              <a:path w="1343025" h="737869">
                <a:moveTo>
                  <a:pt x="43687" y="31876"/>
                </a:moveTo>
                <a:lnTo>
                  <a:pt x="44365" y="32182"/>
                </a:lnTo>
                <a:lnTo>
                  <a:pt x="44576" y="32258"/>
                </a:lnTo>
                <a:lnTo>
                  <a:pt x="43687" y="31876"/>
                </a:lnTo>
                <a:close/>
              </a:path>
              <a:path w="1343025" h="737869">
                <a:moveTo>
                  <a:pt x="85447" y="29210"/>
                </a:moveTo>
                <a:lnTo>
                  <a:pt x="36575" y="29210"/>
                </a:lnTo>
                <a:lnTo>
                  <a:pt x="37337" y="29463"/>
                </a:lnTo>
                <a:lnTo>
                  <a:pt x="40258" y="30607"/>
                </a:lnTo>
                <a:lnTo>
                  <a:pt x="40639" y="30861"/>
                </a:lnTo>
                <a:lnTo>
                  <a:pt x="44365" y="32182"/>
                </a:lnTo>
                <a:lnTo>
                  <a:pt x="43687" y="31876"/>
                </a:lnTo>
                <a:lnTo>
                  <a:pt x="89626" y="31876"/>
                </a:lnTo>
                <a:lnTo>
                  <a:pt x="85447" y="29210"/>
                </a:lnTo>
                <a:close/>
              </a:path>
              <a:path w="1343025" h="737869">
                <a:moveTo>
                  <a:pt x="36709" y="29260"/>
                </a:moveTo>
                <a:lnTo>
                  <a:pt x="37245" y="29463"/>
                </a:lnTo>
                <a:lnTo>
                  <a:pt x="36709" y="29260"/>
                </a:lnTo>
                <a:close/>
              </a:path>
              <a:path w="1343025" h="737869">
                <a:moveTo>
                  <a:pt x="33019" y="28067"/>
                </a:moveTo>
                <a:lnTo>
                  <a:pt x="36709" y="29260"/>
                </a:lnTo>
                <a:lnTo>
                  <a:pt x="36575" y="29210"/>
                </a:lnTo>
                <a:lnTo>
                  <a:pt x="85447" y="29210"/>
                </a:lnTo>
                <a:lnTo>
                  <a:pt x="83855" y="28194"/>
                </a:lnTo>
                <a:lnTo>
                  <a:pt x="33655" y="28194"/>
                </a:lnTo>
                <a:lnTo>
                  <a:pt x="33019" y="28067"/>
                </a:lnTo>
                <a:close/>
              </a:path>
              <a:path w="1343025" h="737869">
                <a:moveTo>
                  <a:pt x="26380" y="26209"/>
                </a:moveTo>
                <a:lnTo>
                  <a:pt x="29718" y="27177"/>
                </a:lnTo>
                <a:lnTo>
                  <a:pt x="33655" y="28194"/>
                </a:lnTo>
                <a:lnTo>
                  <a:pt x="83855" y="28194"/>
                </a:lnTo>
                <a:lnTo>
                  <a:pt x="80870" y="26288"/>
                </a:lnTo>
                <a:lnTo>
                  <a:pt x="26924" y="26288"/>
                </a:lnTo>
                <a:lnTo>
                  <a:pt x="26380" y="26209"/>
                </a:lnTo>
                <a:close/>
              </a:path>
              <a:path w="1343025" h="737869">
                <a:moveTo>
                  <a:pt x="25781" y="26035"/>
                </a:moveTo>
                <a:lnTo>
                  <a:pt x="26380" y="26209"/>
                </a:lnTo>
                <a:lnTo>
                  <a:pt x="26924" y="26288"/>
                </a:lnTo>
                <a:lnTo>
                  <a:pt x="25781" y="26035"/>
                </a:lnTo>
                <a:close/>
              </a:path>
              <a:path w="1343025" h="737869">
                <a:moveTo>
                  <a:pt x="80472" y="26035"/>
                </a:moveTo>
                <a:lnTo>
                  <a:pt x="25781" y="26035"/>
                </a:lnTo>
                <a:lnTo>
                  <a:pt x="26924" y="26288"/>
                </a:lnTo>
                <a:lnTo>
                  <a:pt x="80870" y="26288"/>
                </a:lnTo>
                <a:lnTo>
                  <a:pt x="80472" y="26035"/>
                </a:lnTo>
                <a:close/>
              </a:path>
              <a:path w="1343025" h="737869">
                <a:moveTo>
                  <a:pt x="18899" y="24949"/>
                </a:moveTo>
                <a:lnTo>
                  <a:pt x="22479" y="25526"/>
                </a:lnTo>
                <a:lnTo>
                  <a:pt x="22606" y="25654"/>
                </a:lnTo>
                <a:lnTo>
                  <a:pt x="26380" y="26209"/>
                </a:lnTo>
                <a:lnTo>
                  <a:pt x="25781" y="26035"/>
                </a:lnTo>
                <a:lnTo>
                  <a:pt x="80472" y="26035"/>
                </a:lnTo>
                <a:lnTo>
                  <a:pt x="78880" y="25019"/>
                </a:lnTo>
                <a:lnTo>
                  <a:pt x="19685" y="25019"/>
                </a:lnTo>
                <a:lnTo>
                  <a:pt x="18899" y="24949"/>
                </a:lnTo>
                <a:close/>
              </a:path>
              <a:path w="1343025" h="737869">
                <a:moveTo>
                  <a:pt x="18542" y="24892"/>
                </a:moveTo>
                <a:lnTo>
                  <a:pt x="18899" y="24949"/>
                </a:lnTo>
                <a:lnTo>
                  <a:pt x="19685" y="25019"/>
                </a:lnTo>
                <a:lnTo>
                  <a:pt x="18542" y="24892"/>
                </a:lnTo>
                <a:close/>
              </a:path>
              <a:path w="1343025" h="737869">
                <a:moveTo>
                  <a:pt x="78681" y="24892"/>
                </a:moveTo>
                <a:lnTo>
                  <a:pt x="18542" y="24892"/>
                </a:lnTo>
                <a:lnTo>
                  <a:pt x="19685" y="25019"/>
                </a:lnTo>
                <a:lnTo>
                  <a:pt x="78880" y="25019"/>
                </a:lnTo>
                <a:lnTo>
                  <a:pt x="78681" y="24892"/>
                </a:lnTo>
                <a:close/>
              </a:path>
              <a:path w="1343025" h="737869">
                <a:moveTo>
                  <a:pt x="77386" y="24065"/>
                </a:moveTo>
                <a:lnTo>
                  <a:pt x="78105" y="24637"/>
                </a:lnTo>
                <a:lnTo>
                  <a:pt x="15367" y="24637"/>
                </a:lnTo>
                <a:lnTo>
                  <a:pt x="18899" y="24949"/>
                </a:lnTo>
                <a:lnTo>
                  <a:pt x="18542" y="24892"/>
                </a:lnTo>
                <a:lnTo>
                  <a:pt x="78681" y="24892"/>
                </a:lnTo>
                <a:lnTo>
                  <a:pt x="77386" y="24065"/>
                </a:lnTo>
                <a:close/>
              </a:path>
              <a:path w="1343025" h="737869">
                <a:moveTo>
                  <a:pt x="17399" y="0"/>
                </a:moveTo>
                <a:lnTo>
                  <a:pt x="5587" y="0"/>
                </a:lnTo>
                <a:lnTo>
                  <a:pt x="0" y="5461"/>
                </a:lnTo>
                <a:lnTo>
                  <a:pt x="0" y="19176"/>
                </a:lnTo>
                <a:lnTo>
                  <a:pt x="5587" y="24764"/>
                </a:lnTo>
                <a:lnTo>
                  <a:pt x="16382" y="24764"/>
                </a:lnTo>
                <a:lnTo>
                  <a:pt x="15367" y="24637"/>
                </a:lnTo>
                <a:lnTo>
                  <a:pt x="78105" y="24637"/>
                </a:lnTo>
                <a:lnTo>
                  <a:pt x="77088" y="23875"/>
                </a:lnTo>
                <a:lnTo>
                  <a:pt x="71247" y="19176"/>
                </a:lnTo>
                <a:lnTo>
                  <a:pt x="49022" y="7493"/>
                </a:lnTo>
                <a:lnTo>
                  <a:pt x="45847" y="6223"/>
                </a:lnTo>
                <a:lnTo>
                  <a:pt x="40767" y="4572"/>
                </a:lnTo>
                <a:lnTo>
                  <a:pt x="40131" y="4318"/>
                </a:lnTo>
                <a:lnTo>
                  <a:pt x="36194" y="3301"/>
                </a:lnTo>
                <a:lnTo>
                  <a:pt x="32257" y="2159"/>
                </a:lnTo>
                <a:lnTo>
                  <a:pt x="30987" y="1905"/>
                </a:lnTo>
                <a:lnTo>
                  <a:pt x="27389" y="1270"/>
                </a:lnTo>
                <a:lnTo>
                  <a:pt x="26924" y="1270"/>
                </a:lnTo>
                <a:lnTo>
                  <a:pt x="22860" y="508"/>
                </a:lnTo>
                <a:lnTo>
                  <a:pt x="21717" y="381"/>
                </a:lnTo>
                <a:lnTo>
                  <a:pt x="17399" y="0"/>
                </a:lnTo>
                <a:close/>
              </a:path>
              <a:path w="1343025" h="737869">
                <a:moveTo>
                  <a:pt x="77088" y="23875"/>
                </a:moveTo>
                <a:lnTo>
                  <a:pt x="78105" y="24637"/>
                </a:lnTo>
                <a:lnTo>
                  <a:pt x="77386" y="24065"/>
                </a:lnTo>
                <a:lnTo>
                  <a:pt x="77088" y="23875"/>
                </a:lnTo>
                <a:close/>
              </a:path>
              <a:path w="1343025" h="737869">
                <a:moveTo>
                  <a:pt x="77148" y="23875"/>
                </a:moveTo>
                <a:lnTo>
                  <a:pt x="77386" y="24065"/>
                </a:lnTo>
                <a:lnTo>
                  <a:pt x="77148" y="23875"/>
                </a:lnTo>
                <a:close/>
              </a:path>
              <a:path w="1343025" h="737869">
                <a:moveTo>
                  <a:pt x="49079" y="7493"/>
                </a:moveTo>
                <a:lnTo>
                  <a:pt x="49402" y="7620"/>
                </a:lnTo>
                <a:lnTo>
                  <a:pt x="49079" y="7493"/>
                </a:lnTo>
                <a:close/>
              </a:path>
              <a:path w="1343025" h="737869">
                <a:moveTo>
                  <a:pt x="26669" y="1143"/>
                </a:moveTo>
                <a:lnTo>
                  <a:pt x="26924" y="1270"/>
                </a:lnTo>
                <a:lnTo>
                  <a:pt x="27389" y="1270"/>
                </a:lnTo>
                <a:lnTo>
                  <a:pt x="26669" y="1143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4D125672-6C12-438A-33A3-AF5C4FDAE763}"/>
              </a:ext>
            </a:extLst>
          </p:cNvPr>
          <p:cNvSpPr/>
          <p:nvPr/>
        </p:nvSpPr>
        <p:spPr>
          <a:xfrm>
            <a:off x="3606801" y="1401699"/>
            <a:ext cx="1022985" cy="481965"/>
          </a:xfrm>
          <a:custGeom>
            <a:avLst/>
            <a:gdLst/>
            <a:ahLst/>
            <a:cxnLst/>
            <a:rect l="l" t="t" r="r" b="b"/>
            <a:pathLst>
              <a:path w="1022985" h="481964">
                <a:moveTo>
                  <a:pt x="14858" y="455675"/>
                </a:moveTo>
                <a:lnTo>
                  <a:pt x="4825" y="456818"/>
                </a:lnTo>
                <a:lnTo>
                  <a:pt x="0" y="462914"/>
                </a:lnTo>
                <a:lnTo>
                  <a:pt x="1524" y="476503"/>
                </a:lnTo>
                <a:lnTo>
                  <a:pt x="7619" y="481456"/>
                </a:lnTo>
                <a:lnTo>
                  <a:pt x="17652" y="480313"/>
                </a:lnTo>
                <a:lnTo>
                  <a:pt x="20700" y="479932"/>
                </a:lnTo>
                <a:lnTo>
                  <a:pt x="22097" y="479678"/>
                </a:lnTo>
                <a:lnTo>
                  <a:pt x="24045" y="479171"/>
                </a:lnTo>
                <a:lnTo>
                  <a:pt x="23749" y="479171"/>
                </a:lnTo>
                <a:lnTo>
                  <a:pt x="25018" y="478916"/>
                </a:lnTo>
                <a:lnTo>
                  <a:pt x="25442" y="478916"/>
                </a:lnTo>
                <a:lnTo>
                  <a:pt x="26288" y="478789"/>
                </a:lnTo>
                <a:lnTo>
                  <a:pt x="27558" y="478663"/>
                </a:lnTo>
                <a:lnTo>
                  <a:pt x="31750" y="477519"/>
                </a:lnTo>
                <a:lnTo>
                  <a:pt x="34670" y="476376"/>
                </a:lnTo>
                <a:lnTo>
                  <a:pt x="37464" y="475361"/>
                </a:lnTo>
                <a:lnTo>
                  <a:pt x="38100" y="475106"/>
                </a:lnTo>
                <a:lnTo>
                  <a:pt x="40512" y="473963"/>
                </a:lnTo>
                <a:lnTo>
                  <a:pt x="41275" y="473710"/>
                </a:lnTo>
                <a:lnTo>
                  <a:pt x="48387" y="470153"/>
                </a:lnTo>
                <a:lnTo>
                  <a:pt x="55244" y="466851"/>
                </a:lnTo>
                <a:lnTo>
                  <a:pt x="77342" y="455802"/>
                </a:lnTo>
                <a:lnTo>
                  <a:pt x="14731" y="455802"/>
                </a:lnTo>
                <a:close/>
              </a:path>
              <a:path w="1022985" h="481964">
                <a:moveTo>
                  <a:pt x="25018" y="478916"/>
                </a:moveTo>
                <a:lnTo>
                  <a:pt x="23749" y="479171"/>
                </a:lnTo>
                <a:lnTo>
                  <a:pt x="24446" y="479066"/>
                </a:lnTo>
                <a:lnTo>
                  <a:pt x="25018" y="478916"/>
                </a:lnTo>
                <a:close/>
              </a:path>
              <a:path w="1022985" h="481964">
                <a:moveTo>
                  <a:pt x="24446" y="479066"/>
                </a:moveTo>
                <a:lnTo>
                  <a:pt x="23749" y="479171"/>
                </a:lnTo>
                <a:lnTo>
                  <a:pt x="24045" y="479171"/>
                </a:lnTo>
                <a:lnTo>
                  <a:pt x="24446" y="479066"/>
                </a:lnTo>
                <a:close/>
              </a:path>
              <a:path w="1022985" h="481964">
                <a:moveTo>
                  <a:pt x="25442" y="478916"/>
                </a:moveTo>
                <a:lnTo>
                  <a:pt x="25018" y="478916"/>
                </a:lnTo>
                <a:lnTo>
                  <a:pt x="24446" y="479066"/>
                </a:lnTo>
                <a:lnTo>
                  <a:pt x="25442" y="478916"/>
                </a:lnTo>
                <a:close/>
              </a:path>
              <a:path w="1022985" h="481964">
                <a:moveTo>
                  <a:pt x="16639" y="455542"/>
                </a:moveTo>
                <a:lnTo>
                  <a:pt x="14731" y="455802"/>
                </a:lnTo>
                <a:lnTo>
                  <a:pt x="77342" y="455802"/>
                </a:lnTo>
                <a:lnTo>
                  <a:pt x="77596" y="455675"/>
                </a:lnTo>
                <a:lnTo>
                  <a:pt x="16128" y="455675"/>
                </a:lnTo>
                <a:lnTo>
                  <a:pt x="16639" y="455542"/>
                </a:lnTo>
                <a:close/>
              </a:path>
              <a:path w="1022985" h="481964">
                <a:moveTo>
                  <a:pt x="17525" y="455422"/>
                </a:moveTo>
                <a:lnTo>
                  <a:pt x="16639" y="455542"/>
                </a:lnTo>
                <a:lnTo>
                  <a:pt x="16128" y="455675"/>
                </a:lnTo>
                <a:lnTo>
                  <a:pt x="17525" y="455422"/>
                </a:lnTo>
                <a:close/>
              </a:path>
              <a:path w="1022985" h="481964">
                <a:moveTo>
                  <a:pt x="78104" y="455422"/>
                </a:moveTo>
                <a:lnTo>
                  <a:pt x="17525" y="455422"/>
                </a:lnTo>
                <a:lnTo>
                  <a:pt x="16128" y="455675"/>
                </a:lnTo>
                <a:lnTo>
                  <a:pt x="77596" y="455675"/>
                </a:lnTo>
                <a:lnTo>
                  <a:pt x="78104" y="455422"/>
                </a:lnTo>
                <a:close/>
              </a:path>
              <a:path w="1022985" h="481964">
                <a:moveTo>
                  <a:pt x="80137" y="454405"/>
                </a:moveTo>
                <a:lnTo>
                  <a:pt x="22732" y="454405"/>
                </a:lnTo>
                <a:lnTo>
                  <a:pt x="20192" y="454660"/>
                </a:lnTo>
                <a:lnTo>
                  <a:pt x="19050" y="454913"/>
                </a:lnTo>
                <a:lnTo>
                  <a:pt x="16639" y="455542"/>
                </a:lnTo>
                <a:lnTo>
                  <a:pt x="17525" y="455422"/>
                </a:lnTo>
                <a:lnTo>
                  <a:pt x="78104" y="455422"/>
                </a:lnTo>
                <a:lnTo>
                  <a:pt x="80137" y="454405"/>
                </a:lnTo>
                <a:close/>
              </a:path>
              <a:path w="1022985" h="481964">
                <a:moveTo>
                  <a:pt x="23831" y="454018"/>
                </a:moveTo>
                <a:lnTo>
                  <a:pt x="21462" y="454533"/>
                </a:lnTo>
                <a:lnTo>
                  <a:pt x="22732" y="454405"/>
                </a:lnTo>
                <a:lnTo>
                  <a:pt x="80137" y="454405"/>
                </a:lnTo>
                <a:lnTo>
                  <a:pt x="80390" y="454278"/>
                </a:lnTo>
                <a:lnTo>
                  <a:pt x="23113" y="454278"/>
                </a:lnTo>
                <a:lnTo>
                  <a:pt x="23831" y="454018"/>
                </a:lnTo>
                <a:close/>
              </a:path>
              <a:path w="1022985" h="481964">
                <a:moveTo>
                  <a:pt x="24383" y="453898"/>
                </a:moveTo>
                <a:lnTo>
                  <a:pt x="23831" y="454018"/>
                </a:lnTo>
                <a:lnTo>
                  <a:pt x="23113" y="454278"/>
                </a:lnTo>
                <a:lnTo>
                  <a:pt x="24383" y="453898"/>
                </a:lnTo>
                <a:close/>
              </a:path>
              <a:path w="1022985" h="481964">
                <a:moveTo>
                  <a:pt x="81152" y="453898"/>
                </a:moveTo>
                <a:lnTo>
                  <a:pt x="24383" y="453898"/>
                </a:lnTo>
                <a:lnTo>
                  <a:pt x="23113" y="454278"/>
                </a:lnTo>
                <a:lnTo>
                  <a:pt x="80390" y="454278"/>
                </a:lnTo>
                <a:lnTo>
                  <a:pt x="81152" y="453898"/>
                </a:lnTo>
                <a:close/>
              </a:path>
              <a:path w="1022985" h="481964">
                <a:moveTo>
                  <a:pt x="28828" y="452119"/>
                </a:moveTo>
                <a:lnTo>
                  <a:pt x="25907" y="453263"/>
                </a:lnTo>
                <a:lnTo>
                  <a:pt x="23831" y="454018"/>
                </a:lnTo>
                <a:lnTo>
                  <a:pt x="24383" y="453898"/>
                </a:lnTo>
                <a:lnTo>
                  <a:pt x="81152" y="453898"/>
                </a:lnTo>
                <a:lnTo>
                  <a:pt x="84200" y="452374"/>
                </a:lnTo>
                <a:lnTo>
                  <a:pt x="28320" y="452374"/>
                </a:lnTo>
                <a:lnTo>
                  <a:pt x="28828" y="452119"/>
                </a:lnTo>
                <a:close/>
              </a:path>
              <a:path w="1022985" h="481964">
                <a:moveTo>
                  <a:pt x="86487" y="451230"/>
                </a:moveTo>
                <a:lnTo>
                  <a:pt x="30861" y="451230"/>
                </a:lnTo>
                <a:lnTo>
                  <a:pt x="30099" y="451612"/>
                </a:lnTo>
                <a:lnTo>
                  <a:pt x="28320" y="452374"/>
                </a:lnTo>
                <a:lnTo>
                  <a:pt x="84200" y="452374"/>
                </a:lnTo>
                <a:lnTo>
                  <a:pt x="86487" y="451230"/>
                </a:lnTo>
                <a:close/>
              </a:path>
              <a:path w="1022985" h="481964">
                <a:moveTo>
                  <a:pt x="30747" y="451282"/>
                </a:moveTo>
                <a:lnTo>
                  <a:pt x="30014" y="451612"/>
                </a:lnTo>
                <a:lnTo>
                  <a:pt x="30747" y="451282"/>
                </a:lnTo>
                <a:close/>
              </a:path>
              <a:path w="1022985" h="481964">
                <a:moveTo>
                  <a:pt x="357509" y="335788"/>
                </a:moveTo>
                <a:lnTo>
                  <a:pt x="287019" y="335788"/>
                </a:lnTo>
                <a:lnTo>
                  <a:pt x="271906" y="339343"/>
                </a:lnTo>
                <a:lnTo>
                  <a:pt x="270890" y="339598"/>
                </a:lnTo>
                <a:lnTo>
                  <a:pt x="239521" y="350012"/>
                </a:lnTo>
                <a:lnTo>
                  <a:pt x="225170" y="355726"/>
                </a:lnTo>
                <a:lnTo>
                  <a:pt x="224662" y="355980"/>
                </a:lnTo>
                <a:lnTo>
                  <a:pt x="210946" y="362076"/>
                </a:lnTo>
                <a:lnTo>
                  <a:pt x="210565" y="362203"/>
                </a:lnTo>
                <a:lnTo>
                  <a:pt x="196595" y="369062"/>
                </a:lnTo>
                <a:lnTo>
                  <a:pt x="171068" y="381253"/>
                </a:lnTo>
                <a:lnTo>
                  <a:pt x="44195" y="444753"/>
                </a:lnTo>
                <a:lnTo>
                  <a:pt x="37337" y="447928"/>
                </a:lnTo>
                <a:lnTo>
                  <a:pt x="30747" y="451282"/>
                </a:lnTo>
                <a:lnTo>
                  <a:pt x="86487" y="451230"/>
                </a:lnTo>
                <a:lnTo>
                  <a:pt x="181990" y="403478"/>
                </a:lnTo>
                <a:lnTo>
                  <a:pt x="207390" y="391413"/>
                </a:lnTo>
                <a:lnTo>
                  <a:pt x="221487" y="384428"/>
                </a:lnTo>
                <a:lnTo>
                  <a:pt x="221678" y="384428"/>
                </a:lnTo>
                <a:lnTo>
                  <a:pt x="234537" y="378713"/>
                </a:lnTo>
                <a:lnTo>
                  <a:pt x="234314" y="378713"/>
                </a:lnTo>
                <a:lnTo>
                  <a:pt x="248665" y="372999"/>
                </a:lnTo>
                <a:lnTo>
                  <a:pt x="248796" y="372999"/>
                </a:lnTo>
                <a:lnTo>
                  <a:pt x="278638" y="363092"/>
                </a:lnTo>
                <a:lnTo>
                  <a:pt x="279184" y="363092"/>
                </a:lnTo>
                <a:lnTo>
                  <a:pt x="293242" y="359663"/>
                </a:lnTo>
                <a:lnTo>
                  <a:pt x="308355" y="355346"/>
                </a:lnTo>
                <a:lnTo>
                  <a:pt x="308990" y="355218"/>
                </a:lnTo>
                <a:lnTo>
                  <a:pt x="323722" y="350138"/>
                </a:lnTo>
                <a:lnTo>
                  <a:pt x="357509" y="335788"/>
                </a:lnTo>
                <a:close/>
              </a:path>
              <a:path w="1022985" h="481964">
                <a:moveTo>
                  <a:pt x="221678" y="384428"/>
                </a:moveTo>
                <a:lnTo>
                  <a:pt x="221487" y="384428"/>
                </a:lnTo>
                <a:lnTo>
                  <a:pt x="221106" y="384682"/>
                </a:lnTo>
                <a:lnTo>
                  <a:pt x="221678" y="384428"/>
                </a:lnTo>
                <a:close/>
              </a:path>
              <a:path w="1022985" h="481964">
                <a:moveTo>
                  <a:pt x="234822" y="378587"/>
                </a:moveTo>
                <a:lnTo>
                  <a:pt x="234314" y="378713"/>
                </a:lnTo>
                <a:lnTo>
                  <a:pt x="234537" y="378713"/>
                </a:lnTo>
                <a:lnTo>
                  <a:pt x="234822" y="378587"/>
                </a:lnTo>
                <a:close/>
              </a:path>
              <a:path w="1022985" h="481964">
                <a:moveTo>
                  <a:pt x="248796" y="372999"/>
                </a:moveTo>
                <a:lnTo>
                  <a:pt x="248665" y="372999"/>
                </a:lnTo>
                <a:lnTo>
                  <a:pt x="248030" y="373252"/>
                </a:lnTo>
                <a:lnTo>
                  <a:pt x="248796" y="372999"/>
                </a:lnTo>
                <a:close/>
              </a:path>
              <a:path w="1022985" h="481964">
                <a:moveTo>
                  <a:pt x="279184" y="363092"/>
                </a:moveTo>
                <a:lnTo>
                  <a:pt x="278638" y="363092"/>
                </a:lnTo>
                <a:lnTo>
                  <a:pt x="277621" y="363474"/>
                </a:lnTo>
                <a:lnTo>
                  <a:pt x="279184" y="363092"/>
                </a:lnTo>
                <a:close/>
              </a:path>
              <a:path w="1022985" h="481964">
                <a:moveTo>
                  <a:pt x="366931" y="331597"/>
                </a:moveTo>
                <a:lnTo>
                  <a:pt x="301625" y="331597"/>
                </a:lnTo>
                <a:lnTo>
                  <a:pt x="286384" y="335914"/>
                </a:lnTo>
                <a:lnTo>
                  <a:pt x="287019" y="335788"/>
                </a:lnTo>
                <a:lnTo>
                  <a:pt x="357509" y="335788"/>
                </a:lnTo>
                <a:lnTo>
                  <a:pt x="361695" y="334010"/>
                </a:lnTo>
                <a:lnTo>
                  <a:pt x="366931" y="331597"/>
                </a:lnTo>
                <a:close/>
              </a:path>
              <a:path w="1022985" h="481964">
                <a:moveTo>
                  <a:pt x="377402" y="326771"/>
                </a:moveTo>
                <a:lnTo>
                  <a:pt x="315721" y="326771"/>
                </a:lnTo>
                <a:lnTo>
                  <a:pt x="300989" y="331724"/>
                </a:lnTo>
                <a:lnTo>
                  <a:pt x="301625" y="331597"/>
                </a:lnTo>
                <a:lnTo>
                  <a:pt x="366931" y="331597"/>
                </a:lnTo>
                <a:lnTo>
                  <a:pt x="377402" y="326771"/>
                </a:lnTo>
                <a:close/>
              </a:path>
              <a:path w="1022985" h="481964">
                <a:moveTo>
                  <a:pt x="397269" y="290860"/>
                </a:moveTo>
                <a:lnTo>
                  <a:pt x="382524" y="297179"/>
                </a:lnTo>
                <a:lnTo>
                  <a:pt x="351663" y="311403"/>
                </a:lnTo>
                <a:lnTo>
                  <a:pt x="314832" y="327025"/>
                </a:lnTo>
                <a:lnTo>
                  <a:pt x="315721" y="326771"/>
                </a:lnTo>
                <a:lnTo>
                  <a:pt x="377402" y="326771"/>
                </a:lnTo>
                <a:lnTo>
                  <a:pt x="392556" y="319786"/>
                </a:lnTo>
                <a:lnTo>
                  <a:pt x="407415" y="313436"/>
                </a:lnTo>
                <a:lnTo>
                  <a:pt x="408431" y="312927"/>
                </a:lnTo>
                <a:lnTo>
                  <a:pt x="448614" y="291211"/>
                </a:lnTo>
                <a:lnTo>
                  <a:pt x="396620" y="291211"/>
                </a:lnTo>
                <a:lnTo>
                  <a:pt x="397269" y="290860"/>
                </a:lnTo>
                <a:close/>
              </a:path>
              <a:path w="1022985" h="481964">
                <a:moveTo>
                  <a:pt x="392599" y="319786"/>
                </a:moveTo>
                <a:lnTo>
                  <a:pt x="392302" y="319913"/>
                </a:lnTo>
                <a:lnTo>
                  <a:pt x="392599" y="319786"/>
                </a:lnTo>
                <a:close/>
              </a:path>
              <a:path w="1022985" h="481964">
                <a:moveTo>
                  <a:pt x="351916" y="311276"/>
                </a:moveTo>
                <a:lnTo>
                  <a:pt x="351617" y="311403"/>
                </a:lnTo>
                <a:lnTo>
                  <a:pt x="351916" y="311276"/>
                </a:lnTo>
                <a:close/>
              </a:path>
              <a:path w="1022985" h="481964">
                <a:moveTo>
                  <a:pt x="397637" y="290702"/>
                </a:moveTo>
                <a:lnTo>
                  <a:pt x="397269" y="290860"/>
                </a:lnTo>
                <a:lnTo>
                  <a:pt x="396620" y="291211"/>
                </a:lnTo>
                <a:lnTo>
                  <a:pt x="397637" y="290702"/>
                </a:lnTo>
                <a:close/>
              </a:path>
              <a:path w="1022985" h="481964">
                <a:moveTo>
                  <a:pt x="449553" y="290702"/>
                </a:moveTo>
                <a:lnTo>
                  <a:pt x="397637" y="290702"/>
                </a:lnTo>
                <a:lnTo>
                  <a:pt x="396620" y="291211"/>
                </a:lnTo>
                <a:lnTo>
                  <a:pt x="448614" y="291211"/>
                </a:lnTo>
                <a:lnTo>
                  <a:pt x="449553" y="290702"/>
                </a:lnTo>
                <a:close/>
              </a:path>
              <a:path w="1022985" h="481964">
                <a:moveTo>
                  <a:pt x="696066" y="156717"/>
                </a:moveTo>
                <a:lnTo>
                  <a:pt x="645794" y="156717"/>
                </a:lnTo>
                <a:lnTo>
                  <a:pt x="639317" y="160019"/>
                </a:lnTo>
                <a:lnTo>
                  <a:pt x="638937" y="160147"/>
                </a:lnTo>
                <a:lnTo>
                  <a:pt x="397269" y="290860"/>
                </a:lnTo>
                <a:lnTo>
                  <a:pt x="397637" y="290702"/>
                </a:lnTo>
                <a:lnTo>
                  <a:pt x="449553" y="290702"/>
                </a:lnTo>
                <a:lnTo>
                  <a:pt x="650747" y="181863"/>
                </a:lnTo>
                <a:lnTo>
                  <a:pt x="657351" y="178562"/>
                </a:lnTo>
                <a:lnTo>
                  <a:pt x="696066" y="156717"/>
                </a:lnTo>
                <a:close/>
              </a:path>
              <a:path w="1022985" h="481964">
                <a:moveTo>
                  <a:pt x="650865" y="181863"/>
                </a:moveTo>
                <a:lnTo>
                  <a:pt x="650366" y="182117"/>
                </a:lnTo>
                <a:lnTo>
                  <a:pt x="650865" y="181863"/>
                </a:lnTo>
                <a:close/>
              </a:path>
              <a:path w="1022985" h="481964">
                <a:moveTo>
                  <a:pt x="778128" y="92328"/>
                </a:moveTo>
                <a:lnTo>
                  <a:pt x="695578" y="128524"/>
                </a:lnTo>
                <a:lnTo>
                  <a:pt x="645159" y="156972"/>
                </a:lnTo>
                <a:lnTo>
                  <a:pt x="645794" y="156717"/>
                </a:lnTo>
                <a:lnTo>
                  <a:pt x="696066" y="156717"/>
                </a:lnTo>
                <a:lnTo>
                  <a:pt x="706645" y="150749"/>
                </a:lnTo>
                <a:lnTo>
                  <a:pt x="707770" y="150113"/>
                </a:lnTo>
                <a:lnTo>
                  <a:pt x="708076" y="150113"/>
                </a:lnTo>
                <a:lnTo>
                  <a:pt x="788034" y="115062"/>
                </a:lnTo>
                <a:lnTo>
                  <a:pt x="803909" y="107061"/>
                </a:lnTo>
                <a:lnTo>
                  <a:pt x="810523" y="103631"/>
                </a:lnTo>
                <a:lnTo>
                  <a:pt x="817494" y="100202"/>
                </a:lnTo>
                <a:lnTo>
                  <a:pt x="817244" y="100202"/>
                </a:lnTo>
                <a:lnTo>
                  <a:pt x="823904" y="97281"/>
                </a:lnTo>
                <a:lnTo>
                  <a:pt x="831341" y="94361"/>
                </a:lnTo>
                <a:lnTo>
                  <a:pt x="831740" y="94361"/>
                </a:lnTo>
                <a:lnTo>
                  <a:pt x="837317" y="92710"/>
                </a:lnTo>
                <a:lnTo>
                  <a:pt x="777493" y="92710"/>
                </a:lnTo>
                <a:lnTo>
                  <a:pt x="778128" y="92328"/>
                </a:lnTo>
                <a:close/>
              </a:path>
              <a:path w="1022985" h="481964">
                <a:moveTo>
                  <a:pt x="708076" y="150113"/>
                </a:moveTo>
                <a:lnTo>
                  <a:pt x="707770" y="150113"/>
                </a:lnTo>
                <a:lnTo>
                  <a:pt x="706706" y="150714"/>
                </a:lnTo>
                <a:lnTo>
                  <a:pt x="708076" y="150113"/>
                </a:lnTo>
                <a:close/>
              </a:path>
              <a:path w="1022985" h="481964">
                <a:moveTo>
                  <a:pt x="817752" y="100075"/>
                </a:moveTo>
                <a:lnTo>
                  <a:pt x="817244" y="100202"/>
                </a:lnTo>
                <a:lnTo>
                  <a:pt x="817494" y="100202"/>
                </a:lnTo>
                <a:lnTo>
                  <a:pt x="817752" y="100075"/>
                </a:lnTo>
                <a:close/>
              </a:path>
              <a:path w="1022985" h="481964">
                <a:moveTo>
                  <a:pt x="824351" y="97086"/>
                </a:moveTo>
                <a:lnTo>
                  <a:pt x="823849" y="97281"/>
                </a:lnTo>
                <a:lnTo>
                  <a:pt x="824351" y="97086"/>
                </a:lnTo>
                <a:close/>
              </a:path>
              <a:path w="1022985" h="481964">
                <a:moveTo>
                  <a:pt x="831740" y="94361"/>
                </a:moveTo>
                <a:lnTo>
                  <a:pt x="831341" y="94361"/>
                </a:lnTo>
                <a:lnTo>
                  <a:pt x="830452" y="94741"/>
                </a:lnTo>
                <a:lnTo>
                  <a:pt x="831740" y="94361"/>
                </a:lnTo>
                <a:close/>
              </a:path>
              <a:path w="1022985" h="481964">
                <a:moveTo>
                  <a:pt x="861948" y="85089"/>
                </a:moveTo>
                <a:lnTo>
                  <a:pt x="792606" y="85089"/>
                </a:lnTo>
                <a:lnTo>
                  <a:pt x="777493" y="92710"/>
                </a:lnTo>
                <a:lnTo>
                  <a:pt x="837317" y="92710"/>
                </a:lnTo>
                <a:lnTo>
                  <a:pt x="846327" y="90042"/>
                </a:lnTo>
                <a:lnTo>
                  <a:pt x="846074" y="90042"/>
                </a:lnTo>
                <a:lnTo>
                  <a:pt x="853439" y="88011"/>
                </a:lnTo>
                <a:lnTo>
                  <a:pt x="859536" y="85851"/>
                </a:lnTo>
                <a:lnTo>
                  <a:pt x="861948" y="85089"/>
                </a:lnTo>
                <a:close/>
              </a:path>
              <a:path w="1022985" h="481964">
                <a:moveTo>
                  <a:pt x="859662" y="85851"/>
                </a:moveTo>
                <a:lnTo>
                  <a:pt x="859281" y="85978"/>
                </a:lnTo>
                <a:lnTo>
                  <a:pt x="859662" y="85851"/>
                </a:lnTo>
                <a:close/>
              </a:path>
              <a:path w="1022985" h="481964">
                <a:moveTo>
                  <a:pt x="907288" y="66293"/>
                </a:moveTo>
                <a:lnTo>
                  <a:pt x="839342" y="66293"/>
                </a:lnTo>
                <a:lnTo>
                  <a:pt x="822578" y="71247"/>
                </a:lnTo>
                <a:lnTo>
                  <a:pt x="814324" y="74422"/>
                </a:lnTo>
                <a:lnTo>
                  <a:pt x="807084" y="77724"/>
                </a:lnTo>
                <a:lnTo>
                  <a:pt x="806703" y="77850"/>
                </a:lnTo>
                <a:lnTo>
                  <a:pt x="799211" y="81661"/>
                </a:lnTo>
                <a:lnTo>
                  <a:pt x="792352" y="85216"/>
                </a:lnTo>
                <a:lnTo>
                  <a:pt x="792606" y="85089"/>
                </a:lnTo>
                <a:lnTo>
                  <a:pt x="861948" y="85089"/>
                </a:lnTo>
                <a:lnTo>
                  <a:pt x="865758" y="83819"/>
                </a:lnTo>
                <a:lnTo>
                  <a:pt x="867155" y="83185"/>
                </a:lnTo>
                <a:lnTo>
                  <a:pt x="880109" y="77088"/>
                </a:lnTo>
                <a:lnTo>
                  <a:pt x="880256" y="77088"/>
                </a:lnTo>
                <a:lnTo>
                  <a:pt x="887094" y="73913"/>
                </a:lnTo>
                <a:lnTo>
                  <a:pt x="887451" y="73913"/>
                </a:lnTo>
                <a:lnTo>
                  <a:pt x="907288" y="66293"/>
                </a:lnTo>
                <a:close/>
              </a:path>
              <a:path w="1022985" h="481964">
                <a:moveTo>
                  <a:pt x="880256" y="77088"/>
                </a:moveTo>
                <a:lnTo>
                  <a:pt x="880109" y="77088"/>
                </a:lnTo>
                <a:lnTo>
                  <a:pt x="880256" y="77088"/>
                </a:lnTo>
                <a:close/>
              </a:path>
              <a:path w="1022985" h="481964">
                <a:moveTo>
                  <a:pt x="887451" y="73913"/>
                </a:moveTo>
                <a:lnTo>
                  <a:pt x="887094" y="73913"/>
                </a:lnTo>
                <a:lnTo>
                  <a:pt x="886459" y="74294"/>
                </a:lnTo>
                <a:lnTo>
                  <a:pt x="887451" y="73913"/>
                </a:lnTo>
                <a:close/>
              </a:path>
              <a:path w="1022985" h="481964">
                <a:moveTo>
                  <a:pt x="912727" y="64388"/>
                </a:moveTo>
                <a:lnTo>
                  <a:pt x="845946" y="64388"/>
                </a:lnTo>
                <a:lnTo>
                  <a:pt x="845184" y="64642"/>
                </a:lnTo>
                <a:lnTo>
                  <a:pt x="839469" y="66293"/>
                </a:lnTo>
                <a:lnTo>
                  <a:pt x="907288" y="66293"/>
                </a:lnTo>
                <a:lnTo>
                  <a:pt x="907161" y="66421"/>
                </a:lnTo>
                <a:lnTo>
                  <a:pt x="912727" y="64388"/>
                </a:lnTo>
                <a:close/>
              </a:path>
              <a:path w="1022985" h="481964">
                <a:moveTo>
                  <a:pt x="845682" y="64466"/>
                </a:moveTo>
                <a:lnTo>
                  <a:pt x="845083" y="64642"/>
                </a:lnTo>
                <a:lnTo>
                  <a:pt x="845682" y="64466"/>
                </a:lnTo>
                <a:close/>
              </a:path>
              <a:path w="1022985" h="481964">
                <a:moveTo>
                  <a:pt x="923860" y="60325"/>
                </a:moveTo>
                <a:lnTo>
                  <a:pt x="858012" y="60325"/>
                </a:lnTo>
                <a:lnTo>
                  <a:pt x="856614" y="60832"/>
                </a:lnTo>
                <a:lnTo>
                  <a:pt x="851534" y="62484"/>
                </a:lnTo>
                <a:lnTo>
                  <a:pt x="851280" y="62484"/>
                </a:lnTo>
                <a:lnTo>
                  <a:pt x="845682" y="64466"/>
                </a:lnTo>
                <a:lnTo>
                  <a:pt x="845946" y="64388"/>
                </a:lnTo>
                <a:lnTo>
                  <a:pt x="912727" y="64388"/>
                </a:lnTo>
                <a:lnTo>
                  <a:pt x="923860" y="60325"/>
                </a:lnTo>
                <a:close/>
              </a:path>
              <a:path w="1022985" h="481964">
                <a:moveTo>
                  <a:pt x="856923" y="60687"/>
                </a:moveTo>
                <a:lnTo>
                  <a:pt x="856488" y="60832"/>
                </a:lnTo>
                <a:lnTo>
                  <a:pt x="856923" y="60687"/>
                </a:lnTo>
                <a:close/>
              </a:path>
              <a:path w="1022985" h="481964">
                <a:moveTo>
                  <a:pt x="858012" y="60325"/>
                </a:moveTo>
                <a:lnTo>
                  <a:pt x="856923" y="60687"/>
                </a:lnTo>
                <a:lnTo>
                  <a:pt x="856614" y="60832"/>
                </a:lnTo>
                <a:lnTo>
                  <a:pt x="858012" y="60325"/>
                </a:lnTo>
                <a:close/>
              </a:path>
              <a:path w="1022985" h="481964">
                <a:moveTo>
                  <a:pt x="1006013" y="28066"/>
                </a:moveTo>
                <a:lnTo>
                  <a:pt x="940053" y="28066"/>
                </a:lnTo>
                <a:lnTo>
                  <a:pt x="898651" y="43179"/>
                </a:lnTo>
                <a:lnTo>
                  <a:pt x="877696" y="51053"/>
                </a:lnTo>
                <a:lnTo>
                  <a:pt x="876934" y="51435"/>
                </a:lnTo>
                <a:lnTo>
                  <a:pt x="869568" y="54737"/>
                </a:lnTo>
                <a:lnTo>
                  <a:pt x="856923" y="60687"/>
                </a:lnTo>
                <a:lnTo>
                  <a:pt x="858012" y="60325"/>
                </a:lnTo>
                <a:lnTo>
                  <a:pt x="923860" y="60325"/>
                </a:lnTo>
                <a:lnTo>
                  <a:pt x="948563" y="51307"/>
                </a:lnTo>
                <a:lnTo>
                  <a:pt x="949325" y="50926"/>
                </a:lnTo>
                <a:lnTo>
                  <a:pt x="952026" y="49784"/>
                </a:lnTo>
                <a:lnTo>
                  <a:pt x="951864" y="49784"/>
                </a:lnTo>
                <a:lnTo>
                  <a:pt x="990345" y="35813"/>
                </a:lnTo>
                <a:lnTo>
                  <a:pt x="991615" y="35305"/>
                </a:lnTo>
                <a:lnTo>
                  <a:pt x="1006013" y="28066"/>
                </a:lnTo>
                <a:close/>
              </a:path>
              <a:path w="1022985" h="481964">
                <a:moveTo>
                  <a:pt x="952626" y="49529"/>
                </a:moveTo>
                <a:lnTo>
                  <a:pt x="951864" y="49784"/>
                </a:lnTo>
                <a:lnTo>
                  <a:pt x="952026" y="49784"/>
                </a:lnTo>
                <a:lnTo>
                  <a:pt x="952626" y="49529"/>
                </a:lnTo>
                <a:close/>
              </a:path>
              <a:path w="1022985" h="481964">
                <a:moveTo>
                  <a:pt x="1021858" y="12573"/>
                </a:moveTo>
                <a:lnTo>
                  <a:pt x="981837" y="12573"/>
                </a:lnTo>
                <a:lnTo>
                  <a:pt x="943355" y="26542"/>
                </a:lnTo>
                <a:lnTo>
                  <a:pt x="942593" y="26924"/>
                </a:lnTo>
                <a:lnTo>
                  <a:pt x="939291" y="28321"/>
                </a:lnTo>
                <a:lnTo>
                  <a:pt x="940053" y="28066"/>
                </a:lnTo>
                <a:lnTo>
                  <a:pt x="1006013" y="28066"/>
                </a:lnTo>
                <a:lnTo>
                  <a:pt x="1014349" y="23875"/>
                </a:lnTo>
                <a:lnTo>
                  <a:pt x="1020063" y="21081"/>
                </a:lnTo>
                <a:lnTo>
                  <a:pt x="1022603" y="14097"/>
                </a:lnTo>
                <a:lnTo>
                  <a:pt x="1021858" y="12573"/>
                </a:lnTo>
                <a:close/>
              </a:path>
              <a:path w="1022985" h="481964">
                <a:moveTo>
                  <a:pt x="1010284" y="0"/>
                </a:moveTo>
                <a:lnTo>
                  <a:pt x="1004315" y="2539"/>
                </a:lnTo>
                <a:lnTo>
                  <a:pt x="981075" y="12826"/>
                </a:lnTo>
                <a:lnTo>
                  <a:pt x="981837" y="12573"/>
                </a:lnTo>
                <a:lnTo>
                  <a:pt x="1021858" y="12573"/>
                </a:lnTo>
                <a:lnTo>
                  <a:pt x="1019809" y="8381"/>
                </a:lnTo>
                <a:lnTo>
                  <a:pt x="1017142" y="2539"/>
                </a:lnTo>
                <a:lnTo>
                  <a:pt x="101028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A5A702FD-4923-6FF3-15DF-5C3AD9035461}"/>
              </a:ext>
            </a:extLst>
          </p:cNvPr>
          <p:cNvSpPr/>
          <p:nvPr/>
        </p:nvSpPr>
        <p:spPr>
          <a:xfrm>
            <a:off x="3653537" y="2139950"/>
            <a:ext cx="2309495" cy="443865"/>
          </a:xfrm>
          <a:custGeom>
            <a:avLst/>
            <a:gdLst/>
            <a:ahLst/>
            <a:cxnLst/>
            <a:rect l="l" t="t" r="r" b="b"/>
            <a:pathLst>
              <a:path w="2309495" h="443864">
                <a:moveTo>
                  <a:pt x="2274569" y="438403"/>
                </a:moveTo>
                <a:lnTo>
                  <a:pt x="2294128" y="442595"/>
                </a:lnTo>
                <a:lnTo>
                  <a:pt x="2300478" y="443864"/>
                </a:lnTo>
                <a:lnTo>
                  <a:pt x="2306701" y="439927"/>
                </a:lnTo>
                <a:lnTo>
                  <a:pt x="2307008" y="438530"/>
                </a:lnTo>
                <a:lnTo>
                  <a:pt x="2275585" y="438530"/>
                </a:lnTo>
                <a:lnTo>
                  <a:pt x="2274569" y="438403"/>
                </a:lnTo>
                <a:close/>
              </a:path>
              <a:path w="2309495" h="443864">
                <a:moveTo>
                  <a:pt x="2307287" y="437261"/>
                </a:moveTo>
                <a:lnTo>
                  <a:pt x="2265806" y="437261"/>
                </a:lnTo>
                <a:lnTo>
                  <a:pt x="2275585" y="438530"/>
                </a:lnTo>
                <a:lnTo>
                  <a:pt x="2307008" y="438530"/>
                </a:lnTo>
                <a:lnTo>
                  <a:pt x="2307287" y="437261"/>
                </a:lnTo>
                <a:close/>
              </a:path>
              <a:path w="2309495" h="443864">
                <a:moveTo>
                  <a:pt x="1539958" y="280415"/>
                </a:moveTo>
                <a:lnTo>
                  <a:pt x="1455292" y="280415"/>
                </a:lnTo>
                <a:lnTo>
                  <a:pt x="1568577" y="315087"/>
                </a:lnTo>
                <a:lnTo>
                  <a:pt x="1569339" y="315213"/>
                </a:lnTo>
                <a:lnTo>
                  <a:pt x="1596008" y="321690"/>
                </a:lnTo>
                <a:lnTo>
                  <a:pt x="1596263" y="321817"/>
                </a:lnTo>
                <a:lnTo>
                  <a:pt x="1739900" y="353440"/>
                </a:lnTo>
                <a:lnTo>
                  <a:pt x="1740153" y="353567"/>
                </a:lnTo>
                <a:lnTo>
                  <a:pt x="1940305" y="391667"/>
                </a:lnTo>
                <a:lnTo>
                  <a:pt x="1940686" y="391795"/>
                </a:lnTo>
                <a:lnTo>
                  <a:pt x="2015235" y="403605"/>
                </a:lnTo>
                <a:lnTo>
                  <a:pt x="2015489" y="403605"/>
                </a:lnTo>
                <a:lnTo>
                  <a:pt x="2167381" y="424941"/>
                </a:lnTo>
                <a:lnTo>
                  <a:pt x="2167635" y="424941"/>
                </a:lnTo>
                <a:lnTo>
                  <a:pt x="2200402" y="428878"/>
                </a:lnTo>
                <a:lnTo>
                  <a:pt x="2256408" y="436372"/>
                </a:lnTo>
                <a:lnTo>
                  <a:pt x="2256916" y="436499"/>
                </a:lnTo>
                <a:lnTo>
                  <a:pt x="2266188" y="437388"/>
                </a:lnTo>
                <a:lnTo>
                  <a:pt x="2265806" y="437261"/>
                </a:lnTo>
                <a:lnTo>
                  <a:pt x="2307287" y="437261"/>
                </a:lnTo>
                <a:lnTo>
                  <a:pt x="2309494" y="427227"/>
                </a:lnTo>
                <a:lnTo>
                  <a:pt x="2305557" y="421004"/>
                </a:lnTo>
                <a:lnTo>
                  <a:pt x="2299207" y="419480"/>
                </a:lnTo>
                <a:lnTo>
                  <a:pt x="2279777" y="415036"/>
                </a:lnTo>
                <a:lnTo>
                  <a:pt x="2279141" y="414781"/>
                </a:lnTo>
                <a:lnTo>
                  <a:pt x="2269363" y="413258"/>
                </a:lnTo>
                <a:lnTo>
                  <a:pt x="2268981" y="413130"/>
                </a:lnTo>
                <a:lnTo>
                  <a:pt x="2203577" y="404367"/>
                </a:lnTo>
                <a:lnTo>
                  <a:pt x="2203322" y="404367"/>
                </a:lnTo>
                <a:lnTo>
                  <a:pt x="2171580" y="400430"/>
                </a:lnTo>
                <a:lnTo>
                  <a:pt x="2170810" y="400430"/>
                </a:lnTo>
                <a:lnTo>
                  <a:pt x="2061082" y="384937"/>
                </a:lnTo>
                <a:lnTo>
                  <a:pt x="2019832" y="379222"/>
                </a:lnTo>
                <a:lnTo>
                  <a:pt x="2019172" y="379222"/>
                </a:lnTo>
                <a:lnTo>
                  <a:pt x="1945417" y="367411"/>
                </a:lnTo>
                <a:lnTo>
                  <a:pt x="1945004" y="367411"/>
                </a:lnTo>
                <a:lnTo>
                  <a:pt x="1745517" y="329311"/>
                </a:lnTo>
                <a:lnTo>
                  <a:pt x="1745233" y="329311"/>
                </a:lnTo>
                <a:lnTo>
                  <a:pt x="1602171" y="297688"/>
                </a:lnTo>
                <a:lnTo>
                  <a:pt x="1601851" y="297688"/>
                </a:lnTo>
                <a:lnTo>
                  <a:pt x="1575180" y="291211"/>
                </a:lnTo>
                <a:lnTo>
                  <a:pt x="1575399" y="291211"/>
                </a:lnTo>
                <a:lnTo>
                  <a:pt x="1539958" y="280415"/>
                </a:lnTo>
                <a:close/>
              </a:path>
              <a:path w="2309495" h="443864">
                <a:moveTo>
                  <a:pt x="2170556" y="400303"/>
                </a:moveTo>
                <a:lnTo>
                  <a:pt x="2170810" y="400430"/>
                </a:lnTo>
                <a:lnTo>
                  <a:pt x="2171580" y="400430"/>
                </a:lnTo>
                <a:lnTo>
                  <a:pt x="2170556" y="400303"/>
                </a:lnTo>
                <a:close/>
              </a:path>
              <a:path w="2309495" h="443864">
                <a:moveTo>
                  <a:pt x="2018918" y="379095"/>
                </a:moveTo>
                <a:lnTo>
                  <a:pt x="2019172" y="379222"/>
                </a:lnTo>
                <a:lnTo>
                  <a:pt x="2019832" y="379222"/>
                </a:lnTo>
                <a:lnTo>
                  <a:pt x="2018918" y="379095"/>
                </a:lnTo>
                <a:close/>
              </a:path>
              <a:path w="2309495" h="443864">
                <a:moveTo>
                  <a:pt x="1944623" y="367284"/>
                </a:moveTo>
                <a:lnTo>
                  <a:pt x="1945004" y="367411"/>
                </a:lnTo>
                <a:lnTo>
                  <a:pt x="1945417" y="367411"/>
                </a:lnTo>
                <a:lnTo>
                  <a:pt x="1944623" y="367284"/>
                </a:lnTo>
                <a:close/>
              </a:path>
              <a:path w="2309495" h="443864">
                <a:moveTo>
                  <a:pt x="1744852" y="329184"/>
                </a:moveTo>
                <a:lnTo>
                  <a:pt x="1745233" y="329311"/>
                </a:lnTo>
                <a:lnTo>
                  <a:pt x="1745517" y="329311"/>
                </a:lnTo>
                <a:lnTo>
                  <a:pt x="1744852" y="329184"/>
                </a:lnTo>
                <a:close/>
              </a:path>
              <a:path w="2309495" h="443864">
                <a:moveTo>
                  <a:pt x="1601596" y="297561"/>
                </a:moveTo>
                <a:lnTo>
                  <a:pt x="1601851" y="297688"/>
                </a:lnTo>
                <a:lnTo>
                  <a:pt x="1602171" y="297688"/>
                </a:lnTo>
                <a:lnTo>
                  <a:pt x="1601596" y="297561"/>
                </a:lnTo>
                <a:close/>
              </a:path>
              <a:path w="2309495" h="443864">
                <a:moveTo>
                  <a:pt x="1575399" y="291211"/>
                </a:moveTo>
                <a:lnTo>
                  <a:pt x="1575180" y="291211"/>
                </a:lnTo>
                <a:lnTo>
                  <a:pt x="1575815" y="291338"/>
                </a:lnTo>
                <a:lnTo>
                  <a:pt x="1575399" y="291211"/>
                </a:lnTo>
                <a:close/>
              </a:path>
              <a:path w="2309495" h="443864">
                <a:moveTo>
                  <a:pt x="1413216" y="242315"/>
                </a:moveTo>
                <a:lnTo>
                  <a:pt x="1325752" y="242315"/>
                </a:lnTo>
                <a:lnTo>
                  <a:pt x="1455292" y="280542"/>
                </a:lnTo>
                <a:lnTo>
                  <a:pt x="1539958" y="280415"/>
                </a:lnTo>
                <a:lnTo>
                  <a:pt x="1462404" y="256793"/>
                </a:lnTo>
                <a:lnTo>
                  <a:pt x="1413216" y="242315"/>
                </a:lnTo>
                <a:close/>
              </a:path>
              <a:path w="2309495" h="443864">
                <a:moveTo>
                  <a:pt x="1164135" y="178688"/>
                </a:moveTo>
                <a:lnTo>
                  <a:pt x="1060577" y="178688"/>
                </a:lnTo>
                <a:lnTo>
                  <a:pt x="1107313" y="190626"/>
                </a:lnTo>
                <a:lnTo>
                  <a:pt x="1107566" y="190626"/>
                </a:lnTo>
                <a:lnTo>
                  <a:pt x="1326388" y="242570"/>
                </a:lnTo>
                <a:lnTo>
                  <a:pt x="1325752" y="242315"/>
                </a:lnTo>
                <a:lnTo>
                  <a:pt x="1413216" y="242315"/>
                </a:lnTo>
                <a:lnTo>
                  <a:pt x="1332738" y="218566"/>
                </a:lnTo>
                <a:lnTo>
                  <a:pt x="1332102" y="218439"/>
                </a:lnTo>
                <a:lnTo>
                  <a:pt x="1164135" y="178688"/>
                </a:lnTo>
                <a:close/>
              </a:path>
              <a:path w="2309495" h="443864">
                <a:moveTo>
                  <a:pt x="951229" y="152908"/>
                </a:moveTo>
                <a:lnTo>
                  <a:pt x="1060703" y="178815"/>
                </a:lnTo>
                <a:lnTo>
                  <a:pt x="1164135" y="178688"/>
                </a:lnTo>
                <a:lnTo>
                  <a:pt x="1113154" y="166624"/>
                </a:lnTo>
                <a:lnTo>
                  <a:pt x="1113408" y="166624"/>
                </a:lnTo>
                <a:lnTo>
                  <a:pt x="1066545" y="154812"/>
                </a:lnTo>
                <a:lnTo>
                  <a:pt x="1059442" y="153035"/>
                </a:lnTo>
                <a:lnTo>
                  <a:pt x="952372" y="153035"/>
                </a:lnTo>
                <a:lnTo>
                  <a:pt x="951229" y="152908"/>
                </a:lnTo>
                <a:close/>
              </a:path>
              <a:path w="2309495" h="443864">
                <a:moveTo>
                  <a:pt x="666200" y="86487"/>
                </a:moveTo>
                <a:lnTo>
                  <a:pt x="470915" y="86487"/>
                </a:lnTo>
                <a:lnTo>
                  <a:pt x="603503" y="102362"/>
                </a:lnTo>
                <a:lnTo>
                  <a:pt x="603122" y="102362"/>
                </a:lnTo>
                <a:lnTo>
                  <a:pt x="952372" y="153035"/>
                </a:lnTo>
                <a:lnTo>
                  <a:pt x="1059442" y="153035"/>
                </a:lnTo>
                <a:lnTo>
                  <a:pt x="956944" y="128777"/>
                </a:lnTo>
                <a:lnTo>
                  <a:pt x="955928" y="128524"/>
                </a:lnTo>
                <a:lnTo>
                  <a:pt x="666200" y="86487"/>
                </a:lnTo>
                <a:close/>
              </a:path>
              <a:path w="2309495" h="443864">
                <a:moveTo>
                  <a:pt x="36829" y="26737"/>
                </a:moveTo>
                <a:lnTo>
                  <a:pt x="66675" y="32003"/>
                </a:lnTo>
                <a:lnTo>
                  <a:pt x="66420" y="32003"/>
                </a:lnTo>
                <a:lnTo>
                  <a:pt x="82676" y="35305"/>
                </a:lnTo>
                <a:lnTo>
                  <a:pt x="82930" y="35305"/>
                </a:lnTo>
                <a:lnTo>
                  <a:pt x="137286" y="44958"/>
                </a:lnTo>
                <a:lnTo>
                  <a:pt x="137413" y="45085"/>
                </a:lnTo>
                <a:lnTo>
                  <a:pt x="274573" y="68452"/>
                </a:lnTo>
                <a:lnTo>
                  <a:pt x="275463" y="68579"/>
                </a:lnTo>
                <a:lnTo>
                  <a:pt x="432688" y="83692"/>
                </a:lnTo>
                <a:lnTo>
                  <a:pt x="432942" y="83692"/>
                </a:lnTo>
                <a:lnTo>
                  <a:pt x="471550" y="86613"/>
                </a:lnTo>
                <a:lnTo>
                  <a:pt x="470915" y="86487"/>
                </a:lnTo>
                <a:lnTo>
                  <a:pt x="666200" y="86487"/>
                </a:lnTo>
                <a:lnTo>
                  <a:pt x="606678" y="77850"/>
                </a:lnTo>
                <a:lnTo>
                  <a:pt x="606425" y="77724"/>
                </a:lnTo>
                <a:lnTo>
                  <a:pt x="545845" y="70612"/>
                </a:lnTo>
                <a:lnTo>
                  <a:pt x="473963" y="61975"/>
                </a:lnTo>
                <a:lnTo>
                  <a:pt x="473328" y="61849"/>
                </a:lnTo>
                <a:lnTo>
                  <a:pt x="434847" y="59054"/>
                </a:lnTo>
                <a:lnTo>
                  <a:pt x="435101" y="59054"/>
                </a:lnTo>
                <a:lnTo>
                  <a:pt x="279071" y="44068"/>
                </a:lnTo>
                <a:lnTo>
                  <a:pt x="278638" y="44068"/>
                </a:lnTo>
                <a:lnTo>
                  <a:pt x="277748" y="43941"/>
                </a:lnTo>
                <a:lnTo>
                  <a:pt x="277896" y="43941"/>
                </a:lnTo>
                <a:lnTo>
                  <a:pt x="177806" y="26797"/>
                </a:lnTo>
                <a:lnTo>
                  <a:pt x="37591" y="26797"/>
                </a:lnTo>
                <a:lnTo>
                  <a:pt x="36829" y="26737"/>
                </a:lnTo>
                <a:close/>
              </a:path>
              <a:path w="2309495" h="443864">
                <a:moveTo>
                  <a:pt x="277748" y="43941"/>
                </a:moveTo>
                <a:lnTo>
                  <a:pt x="278638" y="44068"/>
                </a:lnTo>
                <a:lnTo>
                  <a:pt x="278084" y="43974"/>
                </a:lnTo>
                <a:lnTo>
                  <a:pt x="277748" y="43941"/>
                </a:lnTo>
                <a:close/>
              </a:path>
              <a:path w="2309495" h="443864">
                <a:moveTo>
                  <a:pt x="278084" y="43974"/>
                </a:moveTo>
                <a:lnTo>
                  <a:pt x="278638" y="44068"/>
                </a:lnTo>
                <a:lnTo>
                  <a:pt x="279071" y="44068"/>
                </a:lnTo>
                <a:lnTo>
                  <a:pt x="278084" y="43974"/>
                </a:lnTo>
                <a:close/>
              </a:path>
              <a:path w="2309495" h="443864">
                <a:moveTo>
                  <a:pt x="277896" y="43941"/>
                </a:moveTo>
                <a:lnTo>
                  <a:pt x="277748" y="43941"/>
                </a:lnTo>
                <a:lnTo>
                  <a:pt x="278084" y="43974"/>
                </a:lnTo>
                <a:lnTo>
                  <a:pt x="277896" y="43941"/>
                </a:lnTo>
                <a:close/>
              </a:path>
              <a:path w="2309495" h="443864">
                <a:moveTo>
                  <a:pt x="36448" y="26670"/>
                </a:moveTo>
                <a:lnTo>
                  <a:pt x="36829" y="26737"/>
                </a:lnTo>
                <a:lnTo>
                  <a:pt x="37591" y="26797"/>
                </a:lnTo>
                <a:lnTo>
                  <a:pt x="36448" y="26670"/>
                </a:lnTo>
                <a:close/>
              </a:path>
              <a:path w="2309495" h="443864">
                <a:moveTo>
                  <a:pt x="177065" y="26670"/>
                </a:moveTo>
                <a:lnTo>
                  <a:pt x="36448" y="26670"/>
                </a:lnTo>
                <a:lnTo>
                  <a:pt x="37591" y="26797"/>
                </a:lnTo>
                <a:lnTo>
                  <a:pt x="177806" y="26797"/>
                </a:lnTo>
                <a:lnTo>
                  <a:pt x="177065" y="26670"/>
                </a:lnTo>
                <a:close/>
              </a:path>
              <a:path w="2309495" h="443864">
                <a:moveTo>
                  <a:pt x="6603" y="0"/>
                </a:moveTo>
                <a:lnTo>
                  <a:pt x="761" y="5206"/>
                </a:lnTo>
                <a:lnTo>
                  <a:pt x="0" y="18796"/>
                </a:lnTo>
                <a:lnTo>
                  <a:pt x="5206" y="24637"/>
                </a:lnTo>
                <a:lnTo>
                  <a:pt x="25018" y="25780"/>
                </a:lnTo>
                <a:lnTo>
                  <a:pt x="24637" y="25780"/>
                </a:lnTo>
                <a:lnTo>
                  <a:pt x="36829" y="26737"/>
                </a:lnTo>
                <a:lnTo>
                  <a:pt x="36448" y="26670"/>
                </a:lnTo>
                <a:lnTo>
                  <a:pt x="177065" y="26670"/>
                </a:lnTo>
                <a:lnTo>
                  <a:pt x="142219" y="20700"/>
                </a:lnTo>
                <a:lnTo>
                  <a:pt x="141604" y="20700"/>
                </a:lnTo>
                <a:lnTo>
                  <a:pt x="87248" y="10922"/>
                </a:lnTo>
                <a:lnTo>
                  <a:pt x="87502" y="10922"/>
                </a:lnTo>
                <a:lnTo>
                  <a:pt x="71246" y="7747"/>
                </a:lnTo>
                <a:lnTo>
                  <a:pt x="70992" y="7747"/>
                </a:lnTo>
                <a:lnTo>
                  <a:pt x="40766" y="2286"/>
                </a:lnTo>
                <a:lnTo>
                  <a:pt x="39623" y="2159"/>
                </a:lnTo>
                <a:lnTo>
                  <a:pt x="26669" y="1015"/>
                </a:lnTo>
                <a:lnTo>
                  <a:pt x="6603" y="0"/>
                </a:lnTo>
                <a:close/>
              </a:path>
              <a:path w="2309495" h="443864">
                <a:moveTo>
                  <a:pt x="141477" y="20574"/>
                </a:moveTo>
                <a:lnTo>
                  <a:pt x="142219" y="20700"/>
                </a:lnTo>
                <a:lnTo>
                  <a:pt x="141477" y="2057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3">
            <a:extLst>
              <a:ext uri="{FF2B5EF4-FFF2-40B4-BE49-F238E27FC236}">
                <a16:creationId xmlns:a16="http://schemas.microsoft.com/office/drawing/2014/main" id="{782FF868-75ED-1AE2-066E-F583288C2D29}"/>
              </a:ext>
            </a:extLst>
          </p:cNvPr>
          <p:cNvSpPr/>
          <p:nvPr/>
        </p:nvSpPr>
        <p:spPr>
          <a:xfrm>
            <a:off x="2589912" y="2242566"/>
            <a:ext cx="512445" cy="1076325"/>
          </a:xfrm>
          <a:custGeom>
            <a:avLst/>
            <a:gdLst/>
            <a:ahLst/>
            <a:cxnLst/>
            <a:rect l="l" t="t" r="r" b="b"/>
            <a:pathLst>
              <a:path w="512444" h="1076325">
                <a:moveTo>
                  <a:pt x="50253" y="1042288"/>
                </a:moveTo>
                <a:lnTo>
                  <a:pt x="18414" y="1042288"/>
                </a:lnTo>
                <a:lnTo>
                  <a:pt x="12954" y="1046988"/>
                </a:lnTo>
                <a:lnTo>
                  <a:pt x="5461" y="1053592"/>
                </a:lnTo>
                <a:lnTo>
                  <a:pt x="635" y="1057656"/>
                </a:lnTo>
                <a:lnTo>
                  <a:pt x="0" y="1064768"/>
                </a:lnTo>
                <a:lnTo>
                  <a:pt x="7619" y="1074674"/>
                </a:lnTo>
                <a:lnTo>
                  <a:pt x="14605" y="1075817"/>
                </a:lnTo>
                <a:lnTo>
                  <a:pt x="28067" y="1066546"/>
                </a:lnTo>
                <a:lnTo>
                  <a:pt x="29210" y="1065784"/>
                </a:lnTo>
                <a:lnTo>
                  <a:pt x="34543" y="1061085"/>
                </a:lnTo>
                <a:lnTo>
                  <a:pt x="42037" y="1053592"/>
                </a:lnTo>
                <a:lnTo>
                  <a:pt x="43433" y="1052068"/>
                </a:lnTo>
                <a:lnTo>
                  <a:pt x="45034" y="1049782"/>
                </a:lnTo>
                <a:lnTo>
                  <a:pt x="47117" y="1046861"/>
                </a:lnTo>
                <a:lnTo>
                  <a:pt x="47370" y="1046607"/>
                </a:lnTo>
                <a:lnTo>
                  <a:pt x="49149" y="1044067"/>
                </a:lnTo>
                <a:lnTo>
                  <a:pt x="50253" y="1042288"/>
                </a:lnTo>
                <a:close/>
              </a:path>
              <a:path w="512444" h="1076325">
                <a:moveTo>
                  <a:pt x="45212" y="1049527"/>
                </a:moveTo>
                <a:lnTo>
                  <a:pt x="44957" y="1049782"/>
                </a:lnTo>
                <a:lnTo>
                  <a:pt x="45212" y="1049527"/>
                </a:lnTo>
                <a:close/>
              </a:path>
              <a:path w="512444" h="1076325">
                <a:moveTo>
                  <a:pt x="24130" y="1036446"/>
                </a:moveTo>
                <a:lnTo>
                  <a:pt x="17653" y="1042924"/>
                </a:lnTo>
                <a:lnTo>
                  <a:pt x="18414" y="1042288"/>
                </a:lnTo>
                <a:lnTo>
                  <a:pt x="50253" y="1042288"/>
                </a:lnTo>
                <a:lnTo>
                  <a:pt x="51943" y="1039622"/>
                </a:lnTo>
                <a:lnTo>
                  <a:pt x="52854" y="1037717"/>
                </a:lnTo>
                <a:lnTo>
                  <a:pt x="23241" y="1037717"/>
                </a:lnTo>
                <a:lnTo>
                  <a:pt x="24130" y="1036446"/>
                </a:lnTo>
                <a:close/>
              </a:path>
              <a:path w="512444" h="1076325">
                <a:moveTo>
                  <a:pt x="24511" y="1036065"/>
                </a:moveTo>
                <a:lnTo>
                  <a:pt x="24130" y="1036446"/>
                </a:lnTo>
                <a:lnTo>
                  <a:pt x="23241" y="1037717"/>
                </a:lnTo>
                <a:lnTo>
                  <a:pt x="24511" y="1036065"/>
                </a:lnTo>
                <a:close/>
              </a:path>
              <a:path w="512444" h="1076325">
                <a:moveTo>
                  <a:pt x="53701" y="1036065"/>
                </a:moveTo>
                <a:lnTo>
                  <a:pt x="24511" y="1036065"/>
                </a:lnTo>
                <a:lnTo>
                  <a:pt x="23241" y="1037717"/>
                </a:lnTo>
                <a:lnTo>
                  <a:pt x="52854" y="1037717"/>
                </a:lnTo>
                <a:lnTo>
                  <a:pt x="53097" y="1037209"/>
                </a:lnTo>
                <a:lnTo>
                  <a:pt x="53339" y="1036701"/>
                </a:lnTo>
                <a:lnTo>
                  <a:pt x="53701" y="1036065"/>
                </a:lnTo>
                <a:close/>
              </a:path>
              <a:path w="512444" h="1076325">
                <a:moveTo>
                  <a:pt x="53359" y="1036701"/>
                </a:moveTo>
                <a:lnTo>
                  <a:pt x="53184" y="1037025"/>
                </a:lnTo>
                <a:lnTo>
                  <a:pt x="53359" y="1036701"/>
                </a:lnTo>
                <a:close/>
              </a:path>
              <a:path w="512444" h="1076325">
                <a:moveTo>
                  <a:pt x="30353" y="1027430"/>
                </a:moveTo>
                <a:lnTo>
                  <a:pt x="28575" y="1030351"/>
                </a:lnTo>
                <a:lnTo>
                  <a:pt x="27178" y="1032256"/>
                </a:lnTo>
                <a:lnTo>
                  <a:pt x="25145" y="1034923"/>
                </a:lnTo>
                <a:lnTo>
                  <a:pt x="25018" y="1035176"/>
                </a:lnTo>
                <a:lnTo>
                  <a:pt x="24130" y="1036446"/>
                </a:lnTo>
                <a:lnTo>
                  <a:pt x="24511" y="1036065"/>
                </a:lnTo>
                <a:lnTo>
                  <a:pt x="53701" y="1036065"/>
                </a:lnTo>
                <a:lnTo>
                  <a:pt x="53838" y="1035812"/>
                </a:lnTo>
                <a:lnTo>
                  <a:pt x="53593" y="1035812"/>
                </a:lnTo>
                <a:lnTo>
                  <a:pt x="54863" y="1033907"/>
                </a:lnTo>
                <a:lnTo>
                  <a:pt x="55176" y="1033907"/>
                </a:lnTo>
                <a:lnTo>
                  <a:pt x="59607" y="1028573"/>
                </a:lnTo>
                <a:lnTo>
                  <a:pt x="29844" y="1028573"/>
                </a:lnTo>
                <a:lnTo>
                  <a:pt x="30353" y="1027430"/>
                </a:lnTo>
                <a:close/>
              </a:path>
              <a:path w="512444" h="1076325">
                <a:moveTo>
                  <a:pt x="54863" y="1033907"/>
                </a:moveTo>
                <a:lnTo>
                  <a:pt x="53593" y="1035812"/>
                </a:lnTo>
                <a:lnTo>
                  <a:pt x="54316" y="1034923"/>
                </a:lnTo>
                <a:lnTo>
                  <a:pt x="54863" y="1033907"/>
                </a:lnTo>
                <a:close/>
              </a:path>
              <a:path w="512444" h="1076325">
                <a:moveTo>
                  <a:pt x="54288" y="1034976"/>
                </a:moveTo>
                <a:lnTo>
                  <a:pt x="53593" y="1035812"/>
                </a:lnTo>
                <a:lnTo>
                  <a:pt x="53838" y="1035812"/>
                </a:lnTo>
                <a:lnTo>
                  <a:pt x="54288" y="1034976"/>
                </a:lnTo>
                <a:close/>
              </a:path>
              <a:path w="512444" h="1076325">
                <a:moveTo>
                  <a:pt x="55176" y="1033907"/>
                </a:moveTo>
                <a:lnTo>
                  <a:pt x="54863" y="1033907"/>
                </a:lnTo>
                <a:lnTo>
                  <a:pt x="54288" y="1034976"/>
                </a:lnTo>
                <a:lnTo>
                  <a:pt x="55176" y="1033907"/>
                </a:lnTo>
                <a:close/>
              </a:path>
              <a:path w="512444" h="1076325">
                <a:moveTo>
                  <a:pt x="27305" y="1032001"/>
                </a:moveTo>
                <a:lnTo>
                  <a:pt x="27117" y="1032256"/>
                </a:lnTo>
                <a:lnTo>
                  <a:pt x="27305" y="1032001"/>
                </a:lnTo>
                <a:close/>
              </a:path>
              <a:path w="512444" h="1076325">
                <a:moveTo>
                  <a:pt x="28956" y="1029715"/>
                </a:moveTo>
                <a:lnTo>
                  <a:pt x="28511" y="1030351"/>
                </a:lnTo>
                <a:lnTo>
                  <a:pt x="28956" y="1029715"/>
                </a:lnTo>
                <a:close/>
              </a:path>
              <a:path w="512444" h="1076325">
                <a:moveTo>
                  <a:pt x="71711" y="1011809"/>
                </a:moveTo>
                <a:lnTo>
                  <a:pt x="41401" y="1011809"/>
                </a:lnTo>
                <a:lnTo>
                  <a:pt x="34543" y="1020063"/>
                </a:lnTo>
                <a:lnTo>
                  <a:pt x="33274" y="1021969"/>
                </a:lnTo>
                <a:lnTo>
                  <a:pt x="31495" y="1025144"/>
                </a:lnTo>
                <a:lnTo>
                  <a:pt x="29844" y="1028573"/>
                </a:lnTo>
                <a:lnTo>
                  <a:pt x="59607" y="1028573"/>
                </a:lnTo>
                <a:lnTo>
                  <a:pt x="60451" y="1027557"/>
                </a:lnTo>
                <a:lnTo>
                  <a:pt x="60706" y="1027176"/>
                </a:lnTo>
                <a:lnTo>
                  <a:pt x="69087" y="1016381"/>
                </a:lnTo>
                <a:lnTo>
                  <a:pt x="71711" y="1011809"/>
                </a:lnTo>
                <a:close/>
              </a:path>
              <a:path w="512444" h="1076325">
                <a:moveTo>
                  <a:pt x="48821" y="1002028"/>
                </a:moveTo>
                <a:lnTo>
                  <a:pt x="41148" y="1012063"/>
                </a:lnTo>
                <a:lnTo>
                  <a:pt x="41401" y="1011809"/>
                </a:lnTo>
                <a:lnTo>
                  <a:pt x="71711" y="1011809"/>
                </a:lnTo>
                <a:lnTo>
                  <a:pt x="76841" y="1002792"/>
                </a:lnTo>
                <a:lnTo>
                  <a:pt x="48387" y="1002792"/>
                </a:lnTo>
                <a:lnTo>
                  <a:pt x="48821" y="1002028"/>
                </a:lnTo>
                <a:close/>
              </a:path>
              <a:path w="512444" h="1076325">
                <a:moveTo>
                  <a:pt x="49403" y="1001268"/>
                </a:moveTo>
                <a:lnTo>
                  <a:pt x="48821" y="1002028"/>
                </a:lnTo>
                <a:lnTo>
                  <a:pt x="48387" y="1002792"/>
                </a:lnTo>
                <a:lnTo>
                  <a:pt x="49403" y="1001268"/>
                </a:lnTo>
                <a:close/>
              </a:path>
              <a:path w="512444" h="1076325">
                <a:moveTo>
                  <a:pt x="77708" y="1001268"/>
                </a:moveTo>
                <a:lnTo>
                  <a:pt x="49403" y="1001268"/>
                </a:lnTo>
                <a:lnTo>
                  <a:pt x="48387" y="1002792"/>
                </a:lnTo>
                <a:lnTo>
                  <a:pt x="76841" y="1002792"/>
                </a:lnTo>
                <a:lnTo>
                  <a:pt x="77708" y="1001268"/>
                </a:lnTo>
                <a:close/>
              </a:path>
              <a:path w="512444" h="1076325">
                <a:moveTo>
                  <a:pt x="91515" y="973963"/>
                </a:moveTo>
                <a:lnTo>
                  <a:pt x="64643" y="973963"/>
                </a:lnTo>
                <a:lnTo>
                  <a:pt x="64007" y="975233"/>
                </a:lnTo>
                <a:lnTo>
                  <a:pt x="56768" y="988060"/>
                </a:lnTo>
                <a:lnTo>
                  <a:pt x="48821" y="1002028"/>
                </a:lnTo>
                <a:lnTo>
                  <a:pt x="49403" y="1001268"/>
                </a:lnTo>
                <a:lnTo>
                  <a:pt x="77708" y="1001268"/>
                </a:lnTo>
                <a:lnTo>
                  <a:pt x="78358" y="1000125"/>
                </a:lnTo>
                <a:lnTo>
                  <a:pt x="86232" y="986155"/>
                </a:lnTo>
                <a:lnTo>
                  <a:pt x="86741" y="984885"/>
                </a:lnTo>
                <a:lnTo>
                  <a:pt x="88900" y="979932"/>
                </a:lnTo>
                <a:lnTo>
                  <a:pt x="91005" y="974979"/>
                </a:lnTo>
                <a:lnTo>
                  <a:pt x="91116" y="974851"/>
                </a:lnTo>
                <a:lnTo>
                  <a:pt x="91515" y="973963"/>
                </a:lnTo>
                <a:close/>
              </a:path>
              <a:path w="512444" h="1076325">
                <a:moveTo>
                  <a:pt x="64244" y="974676"/>
                </a:moveTo>
                <a:lnTo>
                  <a:pt x="63933" y="975233"/>
                </a:lnTo>
                <a:lnTo>
                  <a:pt x="64244" y="974676"/>
                </a:lnTo>
                <a:close/>
              </a:path>
              <a:path w="512444" h="1076325">
                <a:moveTo>
                  <a:pt x="64643" y="973963"/>
                </a:moveTo>
                <a:lnTo>
                  <a:pt x="64244" y="974676"/>
                </a:lnTo>
                <a:lnTo>
                  <a:pt x="64007" y="975233"/>
                </a:lnTo>
                <a:lnTo>
                  <a:pt x="64643" y="973963"/>
                </a:lnTo>
                <a:close/>
              </a:path>
              <a:path w="512444" h="1076325">
                <a:moveTo>
                  <a:pt x="91116" y="974851"/>
                </a:moveTo>
                <a:lnTo>
                  <a:pt x="91058" y="974979"/>
                </a:lnTo>
                <a:lnTo>
                  <a:pt x="91116" y="974851"/>
                </a:lnTo>
                <a:close/>
              </a:path>
              <a:path w="512444" h="1076325">
                <a:moveTo>
                  <a:pt x="112675" y="933831"/>
                </a:moveTo>
                <a:lnTo>
                  <a:pt x="84074" y="933831"/>
                </a:lnTo>
                <a:lnTo>
                  <a:pt x="80391" y="939673"/>
                </a:lnTo>
                <a:lnTo>
                  <a:pt x="80010" y="940435"/>
                </a:lnTo>
                <a:lnTo>
                  <a:pt x="76644" y="946658"/>
                </a:lnTo>
                <a:lnTo>
                  <a:pt x="76326" y="947293"/>
                </a:lnTo>
                <a:lnTo>
                  <a:pt x="68453" y="964946"/>
                </a:lnTo>
                <a:lnTo>
                  <a:pt x="68325" y="965073"/>
                </a:lnTo>
                <a:lnTo>
                  <a:pt x="64244" y="974676"/>
                </a:lnTo>
                <a:lnTo>
                  <a:pt x="64643" y="973963"/>
                </a:lnTo>
                <a:lnTo>
                  <a:pt x="91515" y="973963"/>
                </a:lnTo>
                <a:lnTo>
                  <a:pt x="98647" y="958088"/>
                </a:lnTo>
                <a:lnTo>
                  <a:pt x="101441" y="952754"/>
                </a:lnTo>
                <a:lnTo>
                  <a:pt x="105029" y="947038"/>
                </a:lnTo>
                <a:lnTo>
                  <a:pt x="105156" y="946658"/>
                </a:lnTo>
                <a:lnTo>
                  <a:pt x="112675" y="933831"/>
                </a:lnTo>
                <a:close/>
              </a:path>
              <a:path w="512444" h="1076325">
                <a:moveTo>
                  <a:pt x="98932" y="957452"/>
                </a:moveTo>
                <a:lnTo>
                  <a:pt x="98551" y="958088"/>
                </a:lnTo>
                <a:lnTo>
                  <a:pt x="98932" y="957452"/>
                </a:lnTo>
                <a:close/>
              </a:path>
              <a:path w="512444" h="1076325">
                <a:moveTo>
                  <a:pt x="101854" y="951992"/>
                </a:moveTo>
                <a:lnTo>
                  <a:pt x="101345" y="952754"/>
                </a:lnTo>
                <a:lnTo>
                  <a:pt x="101854" y="951992"/>
                </a:lnTo>
                <a:close/>
              </a:path>
              <a:path w="512444" h="1076325">
                <a:moveTo>
                  <a:pt x="119689" y="919480"/>
                </a:moveTo>
                <a:lnTo>
                  <a:pt x="92456" y="919480"/>
                </a:lnTo>
                <a:lnTo>
                  <a:pt x="91948" y="920496"/>
                </a:lnTo>
                <a:lnTo>
                  <a:pt x="83819" y="934212"/>
                </a:lnTo>
                <a:lnTo>
                  <a:pt x="84074" y="933831"/>
                </a:lnTo>
                <a:lnTo>
                  <a:pt x="112675" y="933831"/>
                </a:lnTo>
                <a:lnTo>
                  <a:pt x="113792" y="931926"/>
                </a:lnTo>
                <a:lnTo>
                  <a:pt x="114426" y="930910"/>
                </a:lnTo>
                <a:lnTo>
                  <a:pt x="119689" y="919480"/>
                </a:lnTo>
                <a:close/>
              </a:path>
              <a:path w="512444" h="1076325">
                <a:moveTo>
                  <a:pt x="92268" y="919799"/>
                </a:moveTo>
                <a:lnTo>
                  <a:pt x="91860" y="920496"/>
                </a:lnTo>
                <a:lnTo>
                  <a:pt x="92268" y="919799"/>
                </a:lnTo>
                <a:close/>
              </a:path>
              <a:path w="512444" h="1076325">
                <a:moveTo>
                  <a:pt x="92456" y="919480"/>
                </a:moveTo>
                <a:lnTo>
                  <a:pt x="92268" y="919799"/>
                </a:lnTo>
                <a:lnTo>
                  <a:pt x="91948" y="920496"/>
                </a:lnTo>
                <a:lnTo>
                  <a:pt x="92456" y="919480"/>
                </a:lnTo>
                <a:close/>
              </a:path>
              <a:path w="512444" h="1076325">
                <a:moveTo>
                  <a:pt x="116331" y="867537"/>
                </a:moveTo>
                <a:lnTo>
                  <a:pt x="92268" y="919799"/>
                </a:lnTo>
                <a:lnTo>
                  <a:pt x="92456" y="919480"/>
                </a:lnTo>
                <a:lnTo>
                  <a:pt x="119689" y="919480"/>
                </a:lnTo>
                <a:lnTo>
                  <a:pt x="138811" y="877951"/>
                </a:lnTo>
                <a:lnTo>
                  <a:pt x="139319" y="876935"/>
                </a:lnTo>
                <a:lnTo>
                  <a:pt x="142204" y="868680"/>
                </a:lnTo>
                <a:lnTo>
                  <a:pt x="115950" y="868680"/>
                </a:lnTo>
                <a:lnTo>
                  <a:pt x="116331" y="867537"/>
                </a:lnTo>
                <a:close/>
              </a:path>
              <a:path w="512444" h="1076325">
                <a:moveTo>
                  <a:pt x="157801" y="822579"/>
                </a:moveTo>
                <a:lnTo>
                  <a:pt x="132206" y="822579"/>
                </a:lnTo>
                <a:lnTo>
                  <a:pt x="131953" y="823340"/>
                </a:lnTo>
                <a:lnTo>
                  <a:pt x="115950" y="868680"/>
                </a:lnTo>
                <a:lnTo>
                  <a:pt x="142204" y="868680"/>
                </a:lnTo>
                <a:lnTo>
                  <a:pt x="155701" y="830072"/>
                </a:lnTo>
                <a:lnTo>
                  <a:pt x="157801" y="822579"/>
                </a:lnTo>
                <a:close/>
              </a:path>
              <a:path w="512444" h="1076325">
                <a:moveTo>
                  <a:pt x="132011" y="823133"/>
                </a:moveTo>
                <a:lnTo>
                  <a:pt x="131938" y="823340"/>
                </a:lnTo>
                <a:lnTo>
                  <a:pt x="132011" y="823133"/>
                </a:lnTo>
                <a:close/>
              </a:path>
              <a:path w="512444" h="1076325">
                <a:moveTo>
                  <a:pt x="194611" y="704342"/>
                </a:moveTo>
                <a:lnTo>
                  <a:pt x="169163" y="704342"/>
                </a:lnTo>
                <a:lnTo>
                  <a:pt x="168910" y="705231"/>
                </a:lnTo>
                <a:lnTo>
                  <a:pt x="159131" y="734568"/>
                </a:lnTo>
                <a:lnTo>
                  <a:pt x="159004" y="734822"/>
                </a:lnTo>
                <a:lnTo>
                  <a:pt x="138430" y="800354"/>
                </a:lnTo>
                <a:lnTo>
                  <a:pt x="132011" y="823133"/>
                </a:lnTo>
                <a:lnTo>
                  <a:pt x="132206" y="822579"/>
                </a:lnTo>
                <a:lnTo>
                  <a:pt x="157801" y="822579"/>
                </a:lnTo>
                <a:lnTo>
                  <a:pt x="162072" y="807338"/>
                </a:lnTo>
                <a:lnTo>
                  <a:pt x="182625" y="742188"/>
                </a:lnTo>
                <a:lnTo>
                  <a:pt x="192658" y="712215"/>
                </a:lnTo>
                <a:lnTo>
                  <a:pt x="194611" y="704342"/>
                </a:lnTo>
                <a:close/>
              </a:path>
              <a:path w="512444" h="1076325">
                <a:moveTo>
                  <a:pt x="162179" y="806958"/>
                </a:moveTo>
                <a:lnTo>
                  <a:pt x="162051" y="807338"/>
                </a:lnTo>
                <a:lnTo>
                  <a:pt x="162179" y="806958"/>
                </a:lnTo>
                <a:close/>
              </a:path>
              <a:path w="512444" h="1076325">
                <a:moveTo>
                  <a:pt x="182710" y="742188"/>
                </a:moveTo>
                <a:lnTo>
                  <a:pt x="182625" y="742442"/>
                </a:lnTo>
                <a:lnTo>
                  <a:pt x="182710" y="742188"/>
                </a:lnTo>
                <a:close/>
              </a:path>
              <a:path w="512444" h="1076325">
                <a:moveTo>
                  <a:pt x="169030" y="704742"/>
                </a:moveTo>
                <a:lnTo>
                  <a:pt x="168868" y="705231"/>
                </a:lnTo>
                <a:lnTo>
                  <a:pt x="169030" y="704742"/>
                </a:lnTo>
                <a:close/>
              </a:path>
              <a:path w="512444" h="1076325">
                <a:moveTo>
                  <a:pt x="169163" y="704342"/>
                </a:moveTo>
                <a:lnTo>
                  <a:pt x="169030" y="704742"/>
                </a:lnTo>
                <a:lnTo>
                  <a:pt x="168910" y="705231"/>
                </a:lnTo>
                <a:lnTo>
                  <a:pt x="169163" y="704342"/>
                </a:lnTo>
                <a:close/>
              </a:path>
              <a:path w="512444" h="1076325">
                <a:moveTo>
                  <a:pt x="197709" y="690880"/>
                </a:moveTo>
                <a:lnTo>
                  <a:pt x="172466" y="690880"/>
                </a:lnTo>
                <a:lnTo>
                  <a:pt x="172338" y="691514"/>
                </a:lnTo>
                <a:lnTo>
                  <a:pt x="169030" y="704742"/>
                </a:lnTo>
                <a:lnTo>
                  <a:pt x="169163" y="704342"/>
                </a:lnTo>
                <a:lnTo>
                  <a:pt x="194611" y="704342"/>
                </a:lnTo>
                <a:lnTo>
                  <a:pt x="196469" y="696849"/>
                </a:lnTo>
                <a:lnTo>
                  <a:pt x="196723" y="696213"/>
                </a:lnTo>
                <a:lnTo>
                  <a:pt x="197709" y="690880"/>
                </a:lnTo>
                <a:close/>
              </a:path>
              <a:path w="512444" h="1076325">
                <a:moveTo>
                  <a:pt x="172446" y="690958"/>
                </a:moveTo>
                <a:lnTo>
                  <a:pt x="172308" y="691514"/>
                </a:lnTo>
                <a:lnTo>
                  <a:pt x="172446" y="690958"/>
                </a:lnTo>
                <a:close/>
              </a:path>
              <a:path w="512444" h="1076325">
                <a:moveTo>
                  <a:pt x="226950" y="597026"/>
                </a:moveTo>
                <a:lnTo>
                  <a:pt x="200406" y="597026"/>
                </a:lnTo>
                <a:lnTo>
                  <a:pt x="194691" y="610997"/>
                </a:lnTo>
                <a:lnTo>
                  <a:pt x="180720" y="652018"/>
                </a:lnTo>
                <a:lnTo>
                  <a:pt x="180339" y="653414"/>
                </a:lnTo>
                <a:lnTo>
                  <a:pt x="175260" y="676021"/>
                </a:lnTo>
                <a:lnTo>
                  <a:pt x="175260" y="676401"/>
                </a:lnTo>
                <a:lnTo>
                  <a:pt x="172446" y="690958"/>
                </a:lnTo>
                <a:lnTo>
                  <a:pt x="197709" y="690880"/>
                </a:lnTo>
                <a:lnTo>
                  <a:pt x="199470" y="681355"/>
                </a:lnTo>
                <a:lnTo>
                  <a:pt x="199572" y="681101"/>
                </a:lnTo>
                <a:lnTo>
                  <a:pt x="204191" y="660019"/>
                </a:lnTo>
                <a:lnTo>
                  <a:pt x="204469" y="658749"/>
                </a:lnTo>
                <a:lnTo>
                  <a:pt x="217588" y="620395"/>
                </a:lnTo>
                <a:lnTo>
                  <a:pt x="223266" y="606425"/>
                </a:lnTo>
                <a:lnTo>
                  <a:pt x="223393" y="606171"/>
                </a:lnTo>
                <a:lnTo>
                  <a:pt x="226950" y="597026"/>
                </a:lnTo>
                <a:close/>
              </a:path>
              <a:path w="512444" h="1076325">
                <a:moveTo>
                  <a:pt x="199572" y="681101"/>
                </a:moveTo>
                <a:lnTo>
                  <a:pt x="199517" y="681355"/>
                </a:lnTo>
                <a:lnTo>
                  <a:pt x="199572" y="681101"/>
                </a:lnTo>
                <a:close/>
              </a:path>
              <a:path w="512444" h="1076325">
                <a:moveTo>
                  <a:pt x="204469" y="658749"/>
                </a:moveTo>
                <a:lnTo>
                  <a:pt x="204088" y="660019"/>
                </a:lnTo>
                <a:lnTo>
                  <a:pt x="204376" y="659174"/>
                </a:lnTo>
                <a:lnTo>
                  <a:pt x="204469" y="658749"/>
                </a:lnTo>
                <a:close/>
              </a:path>
              <a:path w="512444" h="1076325">
                <a:moveTo>
                  <a:pt x="204376" y="659174"/>
                </a:moveTo>
                <a:lnTo>
                  <a:pt x="204088" y="660019"/>
                </a:lnTo>
                <a:lnTo>
                  <a:pt x="204376" y="659174"/>
                </a:lnTo>
                <a:close/>
              </a:path>
              <a:path w="512444" h="1076325">
                <a:moveTo>
                  <a:pt x="204521" y="658749"/>
                </a:moveTo>
                <a:lnTo>
                  <a:pt x="204376" y="659174"/>
                </a:lnTo>
                <a:lnTo>
                  <a:pt x="204521" y="658749"/>
                </a:lnTo>
                <a:close/>
              </a:path>
              <a:path w="512444" h="1076325">
                <a:moveTo>
                  <a:pt x="217776" y="619844"/>
                </a:moveTo>
                <a:lnTo>
                  <a:pt x="217550" y="620395"/>
                </a:lnTo>
                <a:lnTo>
                  <a:pt x="217776" y="619844"/>
                </a:lnTo>
                <a:close/>
              </a:path>
              <a:path w="512444" h="1076325">
                <a:moveTo>
                  <a:pt x="290913" y="452882"/>
                </a:moveTo>
                <a:lnTo>
                  <a:pt x="263270" y="452882"/>
                </a:lnTo>
                <a:lnTo>
                  <a:pt x="252094" y="473329"/>
                </a:lnTo>
                <a:lnTo>
                  <a:pt x="252094" y="473583"/>
                </a:lnTo>
                <a:lnTo>
                  <a:pt x="241173" y="494030"/>
                </a:lnTo>
                <a:lnTo>
                  <a:pt x="240664" y="495173"/>
                </a:lnTo>
                <a:lnTo>
                  <a:pt x="216535" y="555371"/>
                </a:lnTo>
                <a:lnTo>
                  <a:pt x="200279" y="597154"/>
                </a:lnTo>
                <a:lnTo>
                  <a:pt x="200406" y="597026"/>
                </a:lnTo>
                <a:lnTo>
                  <a:pt x="226950" y="597026"/>
                </a:lnTo>
                <a:lnTo>
                  <a:pt x="239599" y="564514"/>
                </a:lnTo>
                <a:lnTo>
                  <a:pt x="263192" y="505587"/>
                </a:lnTo>
                <a:lnTo>
                  <a:pt x="263651" y="504444"/>
                </a:lnTo>
                <a:lnTo>
                  <a:pt x="273872" y="485139"/>
                </a:lnTo>
                <a:lnTo>
                  <a:pt x="284988" y="464693"/>
                </a:lnTo>
                <a:lnTo>
                  <a:pt x="285242" y="464312"/>
                </a:lnTo>
                <a:lnTo>
                  <a:pt x="290913" y="452882"/>
                </a:lnTo>
                <a:close/>
              </a:path>
              <a:path w="512444" h="1076325">
                <a:moveTo>
                  <a:pt x="239649" y="564388"/>
                </a:moveTo>
                <a:close/>
              </a:path>
              <a:path w="512444" h="1076325">
                <a:moveTo>
                  <a:pt x="263651" y="504444"/>
                </a:moveTo>
                <a:lnTo>
                  <a:pt x="263144" y="505587"/>
                </a:lnTo>
                <a:lnTo>
                  <a:pt x="263352" y="505189"/>
                </a:lnTo>
                <a:lnTo>
                  <a:pt x="263651" y="504444"/>
                </a:lnTo>
                <a:close/>
              </a:path>
              <a:path w="512444" h="1076325">
                <a:moveTo>
                  <a:pt x="263352" y="505189"/>
                </a:moveTo>
                <a:lnTo>
                  <a:pt x="263144" y="505587"/>
                </a:lnTo>
                <a:lnTo>
                  <a:pt x="263352" y="505189"/>
                </a:lnTo>
                <a:close/>
              </a:path>
              <a:path w="512444" h="1076325">
                <a:moveTo>
                  <a:pt x="263743" y="504444"/>
                </a:moveTo>
                <a:lnTo>
                  <a:pt x="263352" y="505189"/>
                </a:lnTo>
                <a:lnTo>
                  <a:pt x="263743" y="504444"/>
                </a:lnTo>
                <a:close/>
              </a:path>
              <a:path w="512444" h="1076325">
                <a:moveTo>
                  <a:pt x="273938" y="485013"/>
                </a:moveTo>
                <a:close/>
              </a:path>
              <a:path w="512444" h="1076325">
                <a:moveTo>
                  <a:pt x="456704" y="123698"/>
                </a:moveTo>
                <a:lnTo>
                  <a:pt x="429132" y="123698"/>
                </a:lnTo>
                <a:lnTo>
                  <a:pt x="366394" y="245745"/>
                </a:lnTo>
                <a:lnTo>
                  <a:pt x="263017" y="453263"/>
                </a:lnTo>
                <a:lnTo>
                  <a:pt x="263270" y="452882"/>
                </a:lnTo>
                <a:lnTo>
                  <a:pt x="290913" y="452882"/>
                </a:lnTo>
                <a:lnTo>
                  <a:pt x="334899" y="364236"/>
                </a:lnTo>
                <a:lnTo>
                  <a:pt x="388493" y="256921"/>
                </a:lnTo>
                <a:lnTo>
                  <a:pt x="451104" y="135000"/>
                </a:lnTo>
                <a:lnTo>
                  <a:pt x="456704" y="123698"/>
                </a:lnTo>
                <a:close/>
              </a:path>
              <a:path w="512444" h="1076325">
                <a:moveTo>
                  <a:pt x="388558" y="256921"/>
                </a:moveTo>
                <a:close/>
              </a:path>
              <a:path w="512444" h="1076325">
                <a:moveTo>
                  <a:pt x="492545" y="49784"/>
                </a:moveTo>
                <a:lnTo>
                  <a:pt x="465328" y="49784"/>
                </a:lnTo>
                <a:lnTo>
                  <a:pt x="429077" y="123805"/>
                </a:lnTo>
                <a:lnTo>
                  <a:pt x="456704" y="123698"/>
                </a:lnTo>
                <a:lnTo>
                  <a:pt x="487553" y="60706"/>
                </a:lnTo>
                <a:lnTo>
                  <a:pt x="487680" y="60325"/>
                </a:lnTo>
                <a:lnTo>
                  <a:pt x="492545" y="49784"/>
                </a:lnTo>
                <a:close/>
              </a:path>
              <a:path w="512444" h="1076325">
                <a:moveTo>
                  <a:pt x="501523" y="0"/>
                </a:moveTo>
                <a:lnTo>
                  <a:pt x="480568" y="17907"/>
                </a:lnTo>
                <a:lnTo>
                  <a:pt x="478408" y="21462"/>
                </a:lnTo>
                <a:lnTo>
                  <a:pt x="476186" y="25273"/>
                </a:lnTo>
                <a:lnTo>
                  <a:pt x="475488" y="26670"/>
                </a:lnTo>
                <a:lnTo>
                  <a:pt x="471169" y="37211"/>
                </a:lnTo>
                <a:lnTo>
                  <a:pt x="465200" y="50037"/>
                </a:lnTo>
                <a:lnTo>
                  <a:pt x="465328" y="49784"/>
                </a:lnTo>
                <a:lnTo>
                  <a:pt x="492545" y="49784"/>
                </a:lnTo>
                <a:lnTo>
                  <a:pt x="493775" y="47117"/>
                </a:lnTo>
                <a:lnTo>
                  <a:pt x="494030" y="46609"/>
                </a:lnTo>
                <a:lnTo>
                  <a:pt x="497663" y="37846"/>
                </a:lnTo>
                <a:lnTo>
                  <a:pt x="497458" y="37846"/>
                </a:lnTo>
                <a:lnTo>
                  <a:pt x="498348" y="36195"/>
                </a:lnTo>
                <a:lnTo>
                  <a:pt x="499618" y="34162"/>
                </a:lnTo>
                <a:lnTo>
                  <a:pt x="503936" y="27050"/>
                </a:lnTo>
                <a:lnTo>
                  <a:pt x="504978" y="25273"/>
                </a:lnTo>
                <a:lnTo>
                  <a:pt x="504825" y="25273"/>
                </a:lnTo>
                <a:lnTo>
                  <a:pt x="506094" y="23368"/>
                </a:lnTo>
                <a:lnTo>
                  <a:pt x="506436" y="23368"/>
                </a:lnTo>
                <a:lnTo>
                  <a:pt x="507619" y="21971"/>
                </a:lnTo>
                <a:lnTo>
                  <a:pt x="512191" y="16890"/>
                </a:lnTo>
                <a:lnTo>
                  <a:pt x="511810" y="9144"/>
                </a:lnTo>
                <a:lnTo>
                  <a:pt x="506603" y="4572"/>
                </a:lnTo>
                <a:lnTo>
                  <a:pt x="501523" y="0"/>
                </a:lnTo>
                <a:close/>
              </a:path>
              <a:path w="512444" h="1076325">
                <a:moveTo>
                  <a:pt x="498348" y="36195"/>
                </a:moveTo>
                <a:lnTo>
                  <a:pt x="497458" y="37846"/>
                </a:lnTo>
                <a:lnTo>
                  <a:pt x="498157" y="36654"/>
                </a:lnTo>
                <a:lnTo>
                  <a:pt x="498348" y="36195"/>
                </a:lnTo>
                <a:close/>
              </a:path>
              <a:path w="512444" h="1076325">
                <a:moveTo>
                  <a:pt x="498157" y="36654"/>
                </a:moveTo>
                <a:lnTo>
                  <a:pt x="497458" y="37846"/>
                </a:lnTo>
                <a:lnTo>
                  <a:pt x="497663" y="37846"/>
                </a:lnTo>
                <a:lnTo>
                  <a:pt x="498157" y="36654"/>
                </a:lnTo>
                <a:close/>
              </a:path>
              <a:path w="512444" h="1076325">
                <a:moveTo>
                  <a:pt x="471297" y="36702"/>
                </a:moveTo>
                <a:lnTo>
                  <a:pt x="471064" y="37211"/>
                </a:lnTo>
                <a:lnTo>
                  <a:pt x="471297" y="36702"/>
                </a:lnTo>
                <a:close/>
              </a:path>
              <a:path w="512444" h="1076325">
                <a:moveTo>
                  <a:pt x="498426" y="36195"/>
                </a:moveTo>
                <a:lnTo>
                  <a:pt x="498157" y="36654"/>
                </a:lnTo>
                <a:lnTo>
                  <a:pt x="498426" y="36195"/>
                </a:lnTo>
                <a:close/>
              </a:path>
              <a:path w="512444" h="1076325">
                <a:moveTo>
                  <a:pt x="506094" y="23368"/>
                </a:moveTo>
                <a:lnTo>
                  <a:pt x="504825" y="25273"/>
                </a:lnTo>
                <a:lnTo>
                  <a:pt x="505323" y="24683"/>
                </a:lnTo>
                <a:lnTo>
                  <a:pt x="506094" y="23368"/>
                </a:lnTo>
                <a:close/>
              </a:path>
              <a:path w="512444" h="1076325">
                <a:moveTo>
                  <a:pt x="505323" y="24683"/>
                </a:moveTo>
                <a:lnTo>
                  <a:pt x="504825" y="25273"/>
                </a:lnTo>
                <a:lnTo>
                  <a:pt x="504978" y="25273"/>
                </a:lnTo>
                <a:lnTo>
                  <a:pt x="505323" y="24683"/>
                </a:lnTo>
                <a:close/>
              </a:path>
              <a:path w="512444" h="1076325">
                <a:moveTo>
                  <a:pt x="506436" y="23368"/>
                </a:moveTo>
                <a:lnTo>
                  <a:pt x="506094" y="23368"/>
                </a:lnTo>
                <a:lnTo>
                  <a:pt x="505323" y="24683"/>
                </a:lnTo>
                <a:lnTo>
                  <a:pt x="506436" y="233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BCB78C9C-CB6E-FD3E-2441-F6503C280492}"/>
              </a:ext>
            </a:extLst>
          </p:cNvPr>
          <p:cNvSpPr/>
          <p:nvPr/>
        </p:nvSpPr>
        <p:spPr>
          <a:xfrm>
            <a:off x="3491993" y="2252219"/>
            <a:ext cx="1270000" cy="1146810"/>
          </a:xfrm>
          <a:custGeom>
            <a:avLst/>
            <a:gdLst/>
            <a:ahLst/>
            <a:cxnLst/>
            <a:rect l="l" t="t" r="r" b="b"/>
            <a:pathLst>
              <a:path w="1270000" h="1146810">
                <a:moveTo>
                  <a:pt x="1247293" y="1103376"/>
                </a:moveTo>
                <a:lnTo>
                  <a:pt x="1215263" y="1103376"/>
                </a:lnTo>
                <a:lnTo>
                  <a:pt x="1233677" y="1125728"/>
                </a:lnTo>
                <a:lnTo>
                  <a:pt x="1234439" y="1126490"/>
                </a:lnTo>
                <a:lnTo>
                  <a:pt x="1249172" y="1141603"/>
                </a:lnTo>
                <a:lnTo>
                  <a:pt x="1260348" y="1146302"/>
                </a:lnTo>
                <a:lnTo>
                  <a:pt x="1263141" y="1145921"/>
                </a:lnTo>
                <a:lnTo>
                  <a:pt x="1265301" y="1144270"/>
                </a:lnTo>
                <a:lnTo>
                  <a:pt x="1267460" y="1142746"/>
                </a:lnTo>
                <a:lnTo>
                  <a:pt x="1268857" y="1140333"/>
                </a:lnTo>
                <a:lnTo>
                  <a:pt x="1269111" y="1137666"/>
                </a:lnTo>
                <a:lnTo>
                  <a:pt x="1269619" y="1131189"/>
                </a:lnTo>
                <a:lnTo>
                  <a:pt x="1268602" y="1128014"/>
                </a:lnTo>
                <a:lnTo>
                  <a:pt x="1266444" y="1125601"/>
                </a:lnTo>
                <a:lnTo>
                  <a:pt x="1252474" y="1109726"/>
                </a:lnTo>
                <a:lnTo>
                  <a:pt x="1247293" y="1103376"/>
                </a:lnTo>
                <a:close/>
              </a:path>
              <a:path w="1270000" h="1146810">
                <a:moveTo>
                  <a:pt x="1252518" y="1109726"/>
                </a:moveTo>
                <a:lnTo>
                  <a:pt x="1252727" y="1109980"/>
                </a:lnTo>
                <a:lnTo>
                  <a:pt x="1252518" y="1109726"/>
                </a:lnTo>
                <a:close/>
              </a:path>
              <a:path w="1270000" h="1146810">
                <a:moveTo>
                  <a:pt x="1175469" y="1053930"/>
                </a:moveTo>
                <a:lnTo>
                  <a:pt x="1178433" y="1058164"/>
                </a:lnTo>
                <a:lnTo>
                  <a:pt x="1178814" y="1058545"/>
                </a:lnTo>
                <a:lnTo>
                  <a:pt x="1200785" y="1086358"/>
                </a:lnTo>
                <a:lnTo>
                  <a:pt x="1201039" y="1086612"/>
                </a:lnTo>
                <a:lnTo>
                  <a:pt x="1215389" y="1103630"/>
                </a:lnTo>
                <a:lnTo>
                  <a:pt x="1215263" y="1103376"/>
                </a:lnTo>
                <a:lnTo>
                  <a:pt x="1247293" y="1103376"/>
                </a:lnTo>
                <a:lnTo>
                  <a:pt x="1234439" y="1087755"/>
                </a:lnTo>
                <a:lnTo>
                  <a:pt x="1234313" y="1087501"/>
                </a:lnTo>
                <a:lnTo>
                  <a:pt x="1219835" y="1070610"/>
                </a:lnTo>
                <a:lnTo>
                  <a:pt x="1207274" y="1054608"/>
                </a:lnTo>
                <a:lnTo>
                  <a:pt x="1176147" y="1054608"/>
                </a:lnTo>
                <a:lnTo>
                  <a:pt x="1175469" y="1053930"/>
                </a:lnTo>
                <a:close/>
              </a:path>
              <a:path w="1270000" h="1146810">
                <a:moveTo>
                  <a:pt x="1219915" y="1070610"/>
                </a:moveTo>
                <a:lnTo>
                  <a:pt x="1220215" y="1070991"/>
                </a:lnTo>
                <a:lnTo>
                  <a:pt x="1219915" y="1070610"/>
                </a:lnTo>
                <a:close/>
              </a:path>
              <a:path w="1270000" h="1146810">
                <a:moveTo>
                  <a:pt x="1174877" y="1053084"/>
                </a:moveTo>
                <a:lnTo>
                  <a:pt x="1175469" y="1053930"/>
                </a:lnTo>
                <a:lnTo>
                  <a:pt x="1176147" y="1054608"/>
                </a:lnTo>
                <a:lnTo>
                  <a:pt x="1174877" y="1053084"/>
                </a:lnTo>
                <a:close/>
              </a:path>
              <a:path w="1270000" h="1146810">
                <a:moveTo>
                  <a:pt x="1206070" y="1053084"/>
                </a:moveTo>
                <a:lnTo>
                  <a:pt x="1174877" y="1053084"/>
                </a:lnTo>
                <a:lnTo>
                  <a:pt x="1176147" y="1054608"/>
                </a:lnTo>
                <a:lnTo>
                  <a:pt x="1207274" y="1054608"/>
                </a:lnTo>
                <a:lnTo>
                  <a:pt x="1206070" y="1053084"/>
                </a:lnTo>
                <a:close/>
              </a:path>
              <a:path w="1270000" h="1146810">
                <a:moveTo>
                  <a:pt x="1173014" y="1051475"/>
                </a:moveTo>
                <a:lnTo>
                  <a:pt x="1175469" y="1053930"/>
                </a:lnTo>
                <a:lnTo>
                  <a:pt x="1174877" y="1053084"/>
                </a:lnTo>
                <a:lnTo>
                  <a:pt x="1206070" y="1053084"/>
                </a:lnTo>
                <a:lnTo>
                  <a:pt x="1205167" y="1051941"/>
                </a:lnTo>
                <a:lnTo>
                  <a:pt x="1173607" y="1051941"/>
                </a:lnTo>
                <a:lnTo>
                  <a:pt x="1173014" y="1051475"/>
                </a:lnTo>
                <a:close/>
              </a:path>
              <a:path w="1270000" h="1146810">
                <a:moveTo>
                  <a:pt x="1172590" y="1051052"/>
                </a:moveTo>
                <a:lnTo>
                  <a:pt x="1173014" y="1051475"/>
                </a:lnTo>
                <a:lnTo>
                  <a:pt x="1173607" y="1051941"/>
                </a:lnTo>
                <a:lnTo>
                  <a:pt x="1172590" y="1051052"/>
                </a:lnTo>
                <a:close/>
              </a:path>
              <a:path w="1270000" h="1146810">
                <a:moveTo>
                  <a:pt x="1204465" y="1051052"/>
                </a:moveTo>
                <a:lnTo>
                  <a:pt x="1172590" y="1051052"/>
                </a:lnTo>
                <a:lnTo>
                  <a:pt x="1173607" y="1051941"/>
                </a:lnTo>
                <a:lnTo>
                  <a:pt x="1205167" y="1051941"/>
                </a:lnTo>
                <a:lnTo>
                  <a:pt x="1204465" y="1051052"/>
                </a:lnTo>
                <a:close/>
              </a:path>
              <a:path w="1270000" h="1146810">
                <a:moveTo>
                  <a:pt x="1145786" y="980059"/>
                </a:moveTo>
                <a:lnTo>
                  <a:pt x="1116964" y="980059"/>
                </a:lnTo>
                <a:lnTo>
                  <a:pt x="1117853" y="981456"/>
                </a:lnTo>
                <a:lnTo>
                  <a:pt x="1122299" y="989457"/>
                </a:lnTo>
                <a:lnTo>
                  <a:pt x="1122679" y="989965"/>
                </a:lnTo>
                <a:lnTo>
                  <a:pt x="1133094" y="1006094"/>
                </a:lnTo>
                <a:lnTo>
                  <a:pt x="1133855" y="1007110"/>
                </a:lnTo>
                <a:lnTo>
                  <a:pt x="1159383" y="1038987"/>
                </a:lnTo>
                <a:lnTo>
                  <a:pt x="1168780" y="1048004"/>
                </a:lnTo>
                <a:lnTo>
                  <a:pt x="1171575" y="1050290"/>
                </a:lnTo>
                <a:lnTo>
                  <a:pt x="1171828" y="1050544"/>
                </a:lnTo>
                <a:lnTo>
                  <a:pt x="1173014" y="1051475"/>
                </a:lnTo>
                <a:lnTo>
                  <a:pt x="1172590" y="1051052"/>
                </a:lnTo>
                <a:lnTo>
                  <a:pt x="1204465" y="1051052"/>
                </a:lnTo>
                <a:lnTo>
                  <a:pt x="1198646" y="1043686"/>
                </a:lnTo>
                <a:lnTo>
                  <a:pt x="1194942" y="1038733"/>
                </a:lnTo>
                <a:lnTo>
                  <a:pt x="1193673" y="1037082"/>
                </a:lnTo>
                <a:lnTo>
                  <a:pt x="1190116" y="1033526"/>
                </a:lnTo>
                <a:lnTo>
                  <a:pt x="1188974" y="1032637"/>
                </a:lnTo>
                <a:lnTo>
                  <a:pt x="1187492" y="1031367"/>
                </a:lnTo>
                <a:lnTo>
                  <a:pt x="1185290" y="1029588"/>
                </a:lnTo>
                <a:lnTo>
                  <a:pt x="1177851" y="1022350"/>
                </a:lnTo>
                <a:lnTo>
                  <a:pt x="1177671" y="1022350"/>
                </a:lnTo>
                <a:lnTo>
                  <a:pt x="1176527" y="1021080"/>
                </a:lnTo>
                <a:lnTo>
                  <a:pt x="1153973" y="992759"/>
                </a:lnTo>
                <a:lnTo>
                  <a:pt x="1153160" y="991743"/>
                </a:lnTo>
                <a:lnTo>
                  <a:pt x="1145786" y="980059"/>
                </a:lnTo>
                <a:close/>
              </a:path>
              <a:path w="1270000" h="1146810">
                <a:moveTo>
                  <a:pt x="1198300" y="1043248"/>
                </a:moveTo>
                <a:lnTo>
                  <a:pt x="1198626" y="1043686"/>
                </a:lnTo>
                <a:lnTo>
                  <a:pt x="1198300" y="1043248"/>
                </a:lnTo>
                <a:close/>
              </a:path>
              <a:path w="1270000" h="1146810">
                <a:moveTo>
                  <a:pt x="1198248" y="1043178"/>
                </a:moveTo>
                <a:close/>
              </a:path>
              <a:path w="1270000" h="1146810">
                <a:moveTo>
                  <a:pt x="1187196" y="1031113"/>
                </a:moveTo>
                <a:lnTo>
                  <a:pt x="1187450" y="1031367"/>
                </a:lnTo>
                <a:lnTo>
                  <a:pt x="1187196" y="1031113"/>
                </a:lnTo>
                <a:close/>
              </a:path>
              <a:path w="1270000" h="1146810">
                <a:moveTo>
                  <a:pt x="1185396" y="1029588"/>
                </a:moveTo>
                <a:lnTo>
                  <a:pt x="1185926" y="1030097"/>
                </a:lnTo>
                <a:lnTo>
                  <a:pt x="1185396" y="1029588"/>
                </a:lnTo>
                <a:close/>
              </a:path>
              <a:path w="1270000" h="1146810">
                <a:moveTo>
                  <a:pt x="1176527" y="1021080"/>
                </a:moveTo>
                <a:lnTo>
                  <a:pt x="1177671" y="1022350"/>
                </a:lnTo>
                <a:lnTo>
                  <a:pt x="1177071" y="1021601"/>
                </a:lnTo>
                <a:lnTo>
                  <a:pt x="1176527" y="1021080"/>
                </a:lnTo>
                <a:close/>
              </a:path>
              <a:path w="1270000" h="1146810">
                <a:moveTo>
                  <a:pt x="1177071" y="1021601"/>
                </a:moveTo>
                <a:lnTo>
                  <a:pt x="1177671" y="1022350"/>
                </a:lnTo>
                <a:lnTo>
                  <a:pt x="1177851" y="1022350"/>
                </a:lnTo>
                <a:lnTo>
                  <a:pt x="1177071" y="1021601"/>
                </a:lnTo>
                <a:close/>
              </a:path>
              <a:path w="1270000" h="1146810">
                <a:moveTo>
                  <a:pt x="1176653" y="1021080"/>
                </a:moveTo>
                <a:lnTo>
                  <a:pt x="1177071" y="1021601"/>
                </a:lnTo>
                <a:lnTo>
                  <a:pt x="1176653" y="1021080"/>
                </a:lnTo>
                <a:close/>
              </a:path>
              <a:path w="1270000" h="1146810">
                <a:moveTo>
                  <a:pt x="1153160" y="991743"/>
                </a:moveTo>
                <a:lnTo>
                  <a:pt x="1153922" y="992759"/>
                </a:lnTo>
                <a:lnTo>
                  <a:pt x="1153715" y="992436"/>
                </a:lnTo>
                <a:lnTo>
                  <a:pt x="1153160" y="991743"/>
                </a:lnTo>
                <a:close/>
              </a:path>
              <a:path w="1270000" h="1146810">
                <a:moveTo>
                  <a:pt x="1153715" y="992436"/>
                </a:moveTo>
                <a:lnTo>
                  <a:pt x="1153922" y="992759"/>
                </a:lnTo>
                <a:lnTo>
                  <a:pt x="1153715" y="992436"/>
                </a:lnTo>
                <a:close/>
              </a:path>
              <a:path w="1270000" h="1146810">
                <a:moveTo>
                  <a:pt x="1153271" y="991743"/>
                </a:moveTo>
                <a:lnTo>
                  <a:pt x="1153715" y="992436"/>
                </a:lnTo>
                <a:lnTo>
                  <a:pt x="1153271" y="991743"/>
                </a:lnTo>
                <a:close/>
              </a:path>
              <a:path w="1270000" h="1146810">
                <a:moveTo>
                  <a:pt x="1117523" y="981042"/>
                </a:moveTo>
                <a:lnTo>
                  <a:pt x="1117757" y="981456"/>
                </a:lnTo>
                <a:lnTo>
                  <a:pt x="1117523" y="981042"/>
                </a:lnTo>
                <a:close/>
              </a:path>
              <a:path w="1270000" h="1146810">
                <a:moveTo>
                  <a:pt x="1116964" y="980059"/>
                </a:moveTo>
                <a:lnTo>
                  <a:pt x="1117523" y="981042"/>
                </a:lnTo>
                <a:lnTo>
                  <a:pt x="1117853" y="981456"/>
                </a:lnTo>
                <a:lnTo>
                  <a:pt x="1116964" y="980059"/>
                </a:lnTo>
                <a:close/>
              </a:path>
              <a:path w="1270000" h="1146810">
                <a:moveTo>
                  <a:pt x="1142592" y="974979"/>
                </a:moveTo>
                <a:lnTo>
                  <a:pt x="1112901" y="974979"/>
                </a:lnTo>
                <a:lnTo>
                  <a:pt x="1113409" y="975613"/>
                </a:lnTo>
                <a:lnTo>
                  <a:pt x="1115314" y="978281"/>
                </a:lnTo>
                <a:lnTo>
                  <a:pt x="1117523" y="981042"/>
                </a:lnTo>
                <a:lnTo>
                  <a:pt x="1116964" y="980059"/>
                </a:lnTo>
                <a:lnTo>
                  <a:pt x="1145786" y="980059"/>
                </a:lnTo>
                <a:lnTo>
                  <a:pt x="1143833" y="977011"/>
                </a:lnTo>
                <a:lnTo>
                  <a:pt x="1142592" y="974979"/>
                </a:lnTo>
                <a:close/>
              </a:path>
              <a:path w="1270000" h="1146810">
                <a:moveTo>
                  <a:pt x="1143508" y="976503"/>
                </a:moveTo>
                <a:lnTo>
                  <a:pt x="1143762" y="977011"/>
                </a:lnTo>
                <a:lnTo>
                  <a:pt x="1143508" y="976503"/>
                </a:lnTo>
                <a:close/>
              </a:path>
              <a:path w="1270000" h="1146810">
                <a:moveTo>
                  <a:pt x="1113195" y="975381"/>
                </a:moveTo>
                <a:lnTo>
                  <a:pt x="1113365" y="975613"/>
                </a:lnTo>
                <a:lnTo>
                  <a:pt x="1113195" y="975381"/>
                </a:lnTo>
                <a:close/>
              </a:path>
              <a:path w="1270000" h="1146810">
                <a:moveTo>
                  <a:pt x="1112901" y="974979"/>
                </a:moveTo>
                <a:lnTo>
                  <a:pt x="1113195" y="975381"/>
                </a:lnTo>
                <a:lnTo>
                  <a:pt x="1113409" y="975613"/>
                </a:lnTo>
                <a:lnTo>
                  <a:pt x="1112901" y="974979"/>
                </a:lnTo>
                <a:close/>
              </a:path>
              <a:path w="1270000" h="1146810">
                <a:moveTo>
                  <a:pt x="1122708" y="948817"/>
                </a:moveTo>
                <a:lnTo>
                  <a:pt x="1089914" y="948817"/>
                </a:lnTo>
                <a:lnTo>
                  <a:pt x="1090802" y="949833"/>
                </a:lnTo>
                <a:lnTo>
                  <a:pt x="1099298" y="959738"/>
                </a:lnTo>
                <a:lnTo>
                  <a:pt x="1110488" y="972312"/>
                </a:lnTo>
                <a:lnTo>
                  <a:pt x="1113195" y="975381"/>
                </a:lnTo>
                <a:lnTo>
                  <a:pt x="1112901" y="974979"/>
                </a:lnTo>
                <a:lnTo>
                  <a:pt x="1142592" y="974979"/>
                </a:lnTo>
                <a:lnTo>
                  <a:pt x="1138427" y="967740"/>
                </a:lnTo>
                <a:lnTo>
                  <a:pt x="1137412" y="966343"/>
                </a:lnTo>
                <a:lnTo>
                  <a:pt x="1132332" y="959738"/>
                </a:lnTo>
                <a:lnTo>
                  <a:pt x="1131824" y="959231"/>
                </a:lnTo>
                <a:lnTo>
                  <a:pt x="1129029" y="955929"/>
                </a:lnTo>
                <a:lnTo>
                  <a:pt x="1122708" y="948817"/>
                </a:lnTo>
                <a:close/>
              </a:path>
              <a:path w="1270000" h="1146810">
                <a:moveTo>
                  <a:pt x="1090723" y="949759"/>
                </a:moveTo>
                <a:close/>
              </a:path>
              <a:path w="1270000" h="1146810">
                <a:moveTo>
                  <a:pt x="1115326" y="940435"/>
                </a:moveTo>
                <a:lnTo>
                  <a:pt x="1080770" y="940435"/>
                </a:lnTo>
                <a:lnTo>
                  <a:pt x="1085723" y="945134"/>
                </a:lnTo>
                <a:lnTo>
                  <a:pt x="1090723" y="949759"/>
                </a:lnTo>
                <a:lnTo>
                  <a:pt x="1089914" y="948817"/>
                </a:lnTo>
                <a:lnTo>
                  <a:pt x="1122708" y="948817"/>
                </a:lnTo>
                <a:lnTo>
                  <a:pt x="1117870" y="943356"/>
                </a:lnTo>
                <a:lnTo>
                  <a:pt x="1115326" y="940435"/>
                </a:lnTo>
                <a:close/>
              </a:path>
              <a:path w="1270000" h="1146810">
                <a:moveTo>
                  <a:pt x="1117870" y="943356"/>
                </a:moveTo>
                <a:close/>
              </a:path>
              <a:path w="1270000" h="1146810">
                <a:moveTo>
                  <a:pt x="1111565" y="936117"/>
                </a:moveTo>
                <a:lnTo>
                  <a:pt x="1075689" y="936117"/>
                </a:lnTo>
                <a:lnTo>
                  <a:pt x="1081024" y="940688"/>
                </a:lnTo>
                <a:lnTo>
                  <a:pt x="1080770" y="940435"/>
                </a:lnTo>
                <a:lnTo>
                  <a:pt x="1115326" y="940435"/>
                </a:lnTo>
                <a:lnTo>
                  <a:pt x="1111565" y="936117"/>
                </a:lnTo>
                <a:close/>
              </a:path>
              <a:path w="1270000" h="1146810">
                <a:moveTo>
                  <a:pt x="1070072" y="899668"/>
                </a:moveTo>
                <a:lnTo>
                  <a:pt x="1030604" y="899668"/>
                </a:lnTo>
                <a:lnTo>
                  <a:pt x="1075944" y="936371"/>
                </a:lnTo>
                <a:lnTo>
                  <a:pt x="1075689" y="936117"/>
                </a:lnTo>
                <a:lnTo>
                  <a:pt x="1111565" y="936117"/>
                </a:lnTo>
                <a:lnTo>
                  <a:pt x="1107694" y="931672"/>
                </a:lnTo>
                <a:lnTo>
                  <a:pt x="1097534" y="922274"/>
                </a:lnTo>
                <a:lnTo>
                  <a:pt x="1097279" y="922020"/>
                </a:lnTo>
                <a:lnTo>
                  <a:pt x="1091819" y="917321"/>
                </a:lnTo>
                <a:lnTo>
                  <a:pt x="1091564" y="917067"/>
                </a:lnTo>
                <a:lnTo>
                  <a:pt x="1070072" y="899668"/>
                </a:lnTo>
                <a:close/>
              </a:path>
              <a:path w="1270000" h="1146810">
                <a:moveTo>
                  <a:pt x="1033128" y="870204"/>
                </a:moveTo>
                <a:lnTo>
                  <a:pt x="993013" y="870204"/>
                </a:lnTo>
                <a:lnTo>
                  <a:pt x="1030732" y="899795"/>
                </a:lnTo>
                <a:lnTo>
                  <a:pt x="1030604" y="899668"/>
                </a:lnTo>
                <a:lnTo>
                  <a:pt x="1070072" y="899668"/>
                </a:lnTo>
                <a:lnTo>
                  <a:pt x="1046226" y="880363"/>
                </a:lnTo>
                <a:lnTo>
                  <a:pt x="1045972" y="880237"/>
                </a:lnTo>
                <a:lnTo>
                  <a:pt x="1033128" y="870204"/>
                </a:lnTo>
                <a:close/>
              </a:path>
              <a:path w="1270000" h="1146810">
                <a:moveTo>
                  <a:pt x="944588" y="796798"/>
                </a:moveTo>
                <a:lnTo>
                  <a:pt x="908558" y="796798"/>
                </a:lnTo>
                <a:lnTo>
                  <a:pt x="909320" y="797433"/>
                </a:lnTo>
                <a:lnTo>
                  <a:pt x="943101" y="829437"/>
                </a:lnTo>
                <a:lnTo>
                  <a:pt x="954659" y="840359"/>
                </a:lnTo>
                <a:lnTo>
                  <a:pt x="955166" y="840740"/>
                </a:lnTo>
                <a:lnTo>
                  <a:pt x="966977" y="850773"/>
                </a:lnTo>
                <a:lnTo>
                  <a:pt x="967613" y="851281"/>
                </a:lnTo>
                <a:lnTo>
                  <a:pt x="993139" y="870331"/>
                </a:lnTo>
                <a:lnTo>
                  <a:pt x="1033128" y="870204"/>
                </a:lnTo>
                <a:lnTo>
                  <a:pt x="1008252" y="850773"/>
                </a:lnTo>
                <a:lnTo>
                  <a:pt x="1007999" y="850519"/>
                </a:lnTo>
                <a:lnTo>
                  <a:pt x="983152" y="831977"/>
                </a:lnTo>
                <a:lnTo>
                  <a:pt x="982979" y="831977"/>
                </a:lnTo>
                <a:lnTo>
                  <a:pt x="971617" y="822325"/>
                </a:lnTo>
                <a:lnTo>
                  <a:pt x="944588" y="796798"/>
                </a:lnTo>
                <a:close/>
              </a:path>
              <a:path w="1270000" h="1146810">
                <a:moveTo>
                  <a:pt x="982472" y="831469"/>
                </a:moveTo>
                <a:lnTo>
                  <a:pt x="982979" y="831977"/>
                </a:lnTo>
                <a:lnTo>
                  <a:pt x="983152" y="831977"/>
                </a:lnTo>
                <a:lnTo>
                  <a:pt x="982472" y="831469"/>
                </a:lnTo>
                <a:close/>
              </a:path>
              <a:path w="1270000" h="1146810">
                <a:moveTo>
                  <a:pt x="971169" y="821944"/>
                </a:moveTo>
                <a:lnTo>
                  <a:pt x="971550" y="822325"/>
                </a:lnTo>
                <a:lnTo>
                  <a:pt x="971169" y="821944"/>
                </a:lnTo>
                <a:close/>
              </a:path>
              <a:path w="1270000" h="1146810">
                <a:moveTo>
                  <a:pt x="908711" y="796942"/>
                </a:moveTo>
                <a:lnTo>
                  <a:pt x="909230" y="797433"/>
                </a:lnTo>
                <a:lnTo>
                  <a:pt x="908711" y="796942"/>
                </a:lnTo>
                <a:close/>
              </a:path>
              <a:path w="1270000" h="1146810">
                <a:moveTo>
                  <a:pt x="908558" y="796798"/>
                </a:moveTo>
                <a:lnTo>
                  <a:pt x="908711" y="796942"/>
                </a:lnTo>
                <a:lnTo>
                  <a:pt x="909320" y="797433"/>
                </a:lnTo>
                <a:lnTo>
                  <a:pt x="908558" y="796798"/>
                </a:lnTo>
                <a:close/>
              </a:path>
              <a:path w="1270000" h="1146810">
                <a:moveTo>
                  <a:pt x="933073" y="785876"/>
                </a:moveTo>
                <a:lnTo>
                  <a:pt x="894969" y="785876"/>
                </a:lnTo>
                <a:lnTo>
                  <a:pt x="908711" y="796942"/>
                </a:lnTo>
                <a:lnTo>
                  <a:pt x="908558" y="796798"/>
                </a:lnTo>
                <a:lnTo>
                  <a:pt x="944588" y="796798"/>
                </a:lnTo>
                <a:lnTo>
                  <a:pt x="933073" y="785876"/>
                </a:lnTo>
                <a:close/>
              </a:path>
              <a:path w="1270000" h="1146810">
                <a:moveTo>
                  <a:pt x="452141" y="377190"/>
                </a:moveTo>
                <a:lnTo>
                  <a:pt x="415163" y="377190"/>
                </a:lnTo>
                <a:lnTo>
                  <a:pt x="722249" y="655066"/>
                </a:lnTo>
                <a:lnTo>
                  <a:pt x="723138" y="655828"/>
                </a:lnTo>
                <a:lnTo>
                  <a:pt x="880110" y="774954"/>
                </a:lnTo>
                <a:lnTo>
                  <a:pt x="895350" y="786257"/>
                </a:lnTo>
                <a:lnTo>
                  <a:pt x="894969" y="785876"/>
                </a:lnTo>
                <a:lnTo>
                  <a:pt x="933073" y="785876"/>
                </a:lnTo>
                <a:lnTo>
                  <a:pt x="925576" y="778763"/>
                </a:lnTo>
                <a:lnTo>
                  <a:pt x="924813" y="778129"/>
                </a:lnTo>
                <a:lnTo>
                  <a:pt x="910336" y="766572"/>
                </a:lnTo>
                <a:lnTo>
                  <a:pt x="909954" y="766318"/>
                </a:lnTo>
                <a:lnTo>
                  <a:pt x="895013" y="755269"/>
                </a:lnTo>
                <a:lnTo>
                  <a:pt x="739126" y="636778"/>
                </a:lnTo>
                <a:lnTo>
                  <a:pt x="738886" y="636778"/>
                </a:lnTo>
                <a:lnTo>
                  <a:pt x="452141" y="377190"/>
                </a:lnTo>
                <a:close/>
              </a:path>
              <a:path w="1270000" h="1146810">
                <a:moveTo>
                  <a:pt x="894841" y="755142"/>
                </a:moveTo>
                <a:lnTo>
                  <a:pt x="894969" y="755269"/>
                </a:lnTo>
                <a:lnTo>
                  <a:pt x="894841" y="755142"/>
                </a:lnTo>
                <a:close/>
              </a:path>
              <a:path w="1270000" h="1146810">
                <a:moveTo>
                  <a:pt x="738124" y="636016"/>
                </a:moveTo>
                <a:lnTo>
                  <a:pt x="738886" y="636778"/>
                </a:lnTo>
                <a:lnTo>
                  <a:pt x="739126" y="636778"/>
                </a:lnTo>
                <a:lnTo>
                  <a:pt x="738124" y="636016"/>
                </a:lnTo>
                <a:close/>
              </a:path>
              <a:path w="1270000" h="1146810">
                <a:moveTo>
                  <a:pt x="348869" y="320548"/>
                </a:moveTo>
                <a:lnTo>
                  <a:pt x="415416" y="377444"/>
                </a:lnTo>
                <a:lnTo>
                  <a:pt x="415163" y="377190"/>
                </a:lnTo>
                <a:lnTo>
                  <a:pt x="452141" y="377190"/>
                </a:lnTo>
                <a:lnTo>
                  <a:pt x="431800" y="358775"/>
                </a:lnTo>
                <a:lnTo>
                  <a:pt x="431546" y="358648"/>
                </a:lnTo>
                <a:lnTo>
                  <a:pt x="387564" y="321056"/>
                </a:lnTo>
                <a:lnTo>
                  <a:pt x="349630" y="321056"/>
                </a:lnTo>
                <a:lnTo>
                  <a:pt x="348869" y="320548"/>
                </a:lnTo>
                <a:close/>
              </a:path>
              <a:path w="1270000" h="1146810">
                <a:moveTo>
                  <a:pt x="33322" y="28448"/>
                </a:moveTo>
                <a:lnTo>
                  <a:pt x="3555" y="28448"/>
                </a:lnTo>
                <a:lnTo>
                  <a:pt x="4190" y="30099"/>
                </a:lnTo>
                <a:lnTo>
                  <a:pt x="114553" y="139192"/>
                </a:lnTo>
                <a:lnTo>
                  <a:pt x="212471" y="216788"/>
                </a:lnTo>
                <a:lnTo>
                  <a:pt x="269366" y="261112"/>
                </a:lnTo>
                <a:lnTo>
                  <a:pt x="269494" y="261238"/>
                </a:lnTo>
                <a:lnTo>
                  <a:pt x="317373" y="297561"/>
                </a:lnTo>
                <a:lnTo>
                  <a:pt x="317626" y="297688"/>
                </a:lnTo>
                <a:lnTo>
                  <a:pt x="349630" y="321056"/>
                </a:lnTo>
                <a:lnTo>
                  <a:pt x="387564" y="321056"/>
                </a:lnTo>
                <a:lnTo>
                  <a:pt x="364236" y="301117"/>
                </a:lnTo>
                <a:lnTo>
                  <a:pt x="332104" y="277749"/>
                </a:lnTo>
                <a:lnTo>
                  <a:pt x="284479" y="241554"/>
                </a:lnTo>
                <a:lnTo>
                  <a:pt x="284607" y="241554"/>
                </a:lnTo>
                <a:lnTo>
                  <a:pt x="227711" y="197358"/>
                </a:lnTo>
                <a:lnTo>
                  <a:pt x="130555" y="120396"/>
                </a:lnTo>
                <a:lnTo>
                  <a:pt x="130767" y="120396"/>
                </a:lnTo>
                <a:lnTo>
                  <a:pt x="42830" y="39243"/>
                </a:lnTo>
                <a:lnTo>
                  <a:pt x="42672" y="39243"/>
                </a:lnTo>
                <a:lnTo>
                  <a:pt x="40351" y="36830"/>
                </a:lnTo>
                <a:lnTo>
                  <a:pt x="39497" y="35941"/>
                </a:lnTo>
                <a:lnTo>
                  <a:pt x="33322" y="28448"/>
                </a:lnTo>
                <a:close/>
              </a:path>
              <a:path w="1270000" h="1146810">
                <a:moveTo>
                  <a:pt x="332191" y="277749"/>
                </a:moveTo>
                <a:lnTo>
                  <a:pt x="332359" y="277875"/>
                </a:lnTo>
                <a:lnTo>
                  <a:pt x="332191" y="277749"/>
                </a:lnTo>
                <a:close/>
              </a:path>
              <a:path w="1270000" h="1146810">
                <a:moveTo>
                  <a:pt x="130767" y="120396"/>
                </a:moveTo>
                <a:lnTo>
                  <a:pt x="130555" y="120396"/>
                </a:lnTo>
                <a:lnTo>
                  <a:pt x="131317" y="120904"/>
                </a:lnTo>
                <a:lnTo>
                  <a:pt x="130767" y="120396"/>
                </a:lnTo>
                <a:close/>
              </a:path>
              <a:path w="1270000" h="1146810">
                <a:moveTo>
                  <a:pt x="42417" y="38862"/>
                </a:moveTo>
                <a:lnTo>
                  <a:pt x="42672" y="39243"/>
                </a:lnTo>
                <a:lnTo>
                  <a:pt x="42830" y="39243"/>
                </a:lnTo>
                <a:lnTo>
                  <a:pt x="42417" y="38862"/>
                </a:lnTo>
                <a:close/>
              </a:path>
              <a:path w="1270000" h="1146810">
                <a:moveTo>
                  <a:pt x="39497" y="35941"/>
                </a:moveTo>
                <a:lnTo>
                  <a:pt x="40259" y="36830"/>
                </a:lnTo>
                <a:lnTo>
                  <a:pt x="39685" y="36137"/>
                </a:lnTo>
                <a:lnTo>
                  <a:pt x="39497" y="35941"/>
                </a:lnTo>
                <a:close/>
              </a:path>
              <a:path w="1270000" h="1146810">
                <a:moveTo>
                  <a:pt x="39685" y="36137"/>
                </a:moveTo>
                <a:lnTo>
                  <a:pt x="40259" y="36830"/>
                </a:lnTo>
                <a:lnTo>
                  <a:pt x="39685" y="36137"/>
                </a:lnTo>
                <a:close/>
              </a:path>
              <a:path w="1270000" h="1146810">
                <a:moveTo>
                  <a:pt x="39523" y="35941"/>
                </a:moveTo>
                <a:lnTo>
                  <a:pt x="39685" y="36137"/>
                </a:lnTo>
                <a:lnTo>
                  <a:pt x="39523" y="35941"/>
                </a:lnTo>
                <a:close/>
              </a:path>
              <a:path w="1270000" h="1146810">
                <a:moveTo>
                  <a:pt x="4011" y="29770"/>
                </a:moveTo>
                <a:lnTo>
                  <a:pt x="4148" y="30099"/>
                </a:lnTo>
                <a:lnTo>
                  <a:pt x="4011" y="29770"/>
                </a:lnTo>
                <a:close/>
              </a:path>
              <a:path w="1270000" h="1146810">
                <a:moveTo>
                  <a:pt x="3555" y="28448"/>
                </a:moveTo>
                <a:lnTo>
                  <a:pt x="4011" y="29770"/>
                </a:lnTo>
                <a:lnTo>
                  <a:pt x="4190" y="30099"/>
                </a:lnTo>
                <a:lnTo>
                  <a:pt x="3555" y="28448"/>
                </a:lnTo>
                <a:close/>
              </a:path>
              <a:path w="1270000" h="1146810">
                <a:moveTo>
                  <a:pt x="26898" y="20700"/>
                </a:moveTo>
                <a:lnTo>
                  <a:pt x="1142" y="20700"/>
                </a:lnTo>
                <a:lnTo>
                  <a:pt x="1397" y="21590"/>
                </a:lnTo>
                <a:lnTo>
                  <a:pt x="1397" y="22098"/>
                </a:lnTo>
                <a:lnTo>
                  <a:pt x="4011" y="29770"/>
                </a:lnTo>
                <a:lnTo>
                  <a:pt x="3555" y="28448"/>
                </a:lnTo>
                <a:lnTo>
                  <a:pt x="33322" y="28448"/>
                </a:lnTo>
                <a:lnTo>
                  <a:pt x="28066" y="22098"/>
                </a:lnTo>
                <a:lnTo>
                  <a:pt x="27859" y="21717"/>
                </a:lnTo>
                <a:lnTo>
                  <a:pt x="27304" y="21717"/>
                </a:lnTo>
                <a:lnTo>
                  <a:pt x="26898" y="20700"/>
                </a:lnTo>
                <a:close/>
              </a:path>
              <a:path w="1270000" h="1146810">
                <a:moveTo>
                  <a:pt x="28153" y="22098"/>
                </a:moveTo>
                <a:lnTo>
                  <a:pt x="28448" y="22479"/>
                </a:lnTo>
                <a:lnTo>
                  <a:pt x="28153" y="22098"/>
                </a:lnTo>
                <a:close/>
              </a:path>
              <a:path w="1270000" h="1146810">
                <a:moveTo>
                  <a:pt x="26942" y="20773"/>
                </a:moveTo>
                <a:lnTo>
                  <a:pt x="27304" y="21717"/>
                </a:lnTo>
                <a:lnTo>
                  <a:pt x="27159" y="21136"/>
                </a:lnTo>
                <a:lnTo>
                  <a:pt x="26942" y="20773"/>
                </a:lnTo>
                <a:close/>
              </a:path>
              <a:path w="1270000" h="1146810">
                <a:moveTo>
                  <a:pt x="27016" y="20626"/>
                </a:moveTo>
                <a:lnTo>
                  <a:pt x="27114" y="20954"/>
                </a:lnTo>
                <a:lnTo>
                  <a:pt x="27432" y="21590"/>
                </a:lnTo>
                <a:lnTo>
                  <a:pt x="27273" y="21590"/>
                </a:lnTo>
                <a:lnTo>
                  <a:pt x="27859" y="21717"/>
                </a:lnTo>
                <a:lnTo>
                  <a:pt x="27432" y="21590"/>
                </a:lnTo>
                <a:lnTo>
                  <a:pt x="27159" y="21136"/>
                </a:lnTo>
                <a:lnTo>
                  <a:pt x="27410" y="21136"/>
                </a:lnTo>
                <a:lnTo>
                  <a:pt x="27016" y="20626"/>
                </a:lnTo>
                <a:close/>
              </a:path>
              <a:path w="1270000" h="1146810">
                <a:moveTo>
                  <a:pt x="1217" y="21111"/>
                </a:moveTo>
                <a:lnTo>
                  <a:pt x="1304" y="21590"/>
                </a:lnTo>
                <a:lnTo>
                  <a:pt x="1217" y="21111"/>
                </a:lnTo>
                <a:close/>
              </a:path>
              <a:path w="1270000" h="1146810">
                <a:moveTo>
                  <a:pt x="1142" y="20700"/>
                </a:moveTo>
                <a:lnTo>
                  <a:pt x="1226" y="21136"/>
                </a:lnTo>
                <a:lnTo>
                  <a:pt x="1397" y="21590"/>
                </a:lnTo>
                <a:lnTo>
                  <a:pt x="1142" y="20700"/>
                </a:lnTo>
                <a:close/>
              </a:path>
              <a:path w="1270000" h="1146810">
                <a:moveTo>
                  <a:pt x="27114" y="20954"/>
                </a:moveTo>
                <a:lnTo>
                  <a:pt x="27159" y="21136"/>
                </a:lnTo>
                <a:lnTo>
                  <a:pt x="27432" y="21590"/>
                </a:lnTo>
                <a:lnTo>
                  <a:pt x="27114" y="20954"/>
                </a:lnTo>
                <a:close/>
              </a:path>
              <a:path w="1270000" h="1146810">
                <a:moveTo>
                  <a:pt x="26755" y="20289"/>
                </a:moveTo>
                <a:lnTo>
                  <a:pt x="26942" y="20773"/>
                </a:lnTo>
                <a:lnTo>
                  <a:pt x="27159" y="21136"/>
                </a:lnTo>
                <a:lnTo>
                  <a:pt x="27114" y="20954"/>
                </a:lnTo>
                <a:lnTo>
                  <a:pt x="26828" y="20383"/>
                </a:lnTo>
                <a:close/>
              </a:path>
              <a:path w="1270000" h="1146810">
                <a:moveTo>
                  <a:pt x="431" y="16947"/>
                </a:moveTo>
                <a:lnTo>
                  <a:pt x="970" y="20289"/>
                </a:lnTo>
                <a:lnTo>
                  <a:pt x="1090" y="20773"/>
                </a:lnTo>
                <a:lnTo>
                  <a:pt x="1217" y="21111"/>
                </a:lnTo>
                <a:lnTo>
                  <a:pt x="1142" y="20700"/>
                </a:lnTo>
                <a:lnTo>
                  <a:pt x="26898" y="20700"/>
                </a:lnTo>
                <a:lnTo>
                  <a:pt x="26288" y="19685"/>
                </a:lnTo>
                <a:lnTo>
                  <a:pt x="26582" y="19685"/>
                </a:lnTo>
                <a:lnTo>
                  <a:pt x="26347" y="19177"/>
                </a:lnTo>
                <a:lnTo>
                  <a:pt x="26162" y="19050"/>
                </a:lnTo>
                <a:lnTo>
                  <a:pt x="25898" y="18161"/>
                </a:lnTo>
                <a:lnTo>
                  <a:pt x="762" y="18161"/>
                </a:lnTo>
                <a:lnTo>
                  <a:pt x="431" y="16947"/>
                </a:lnTo>
                <a:close/>
              </a:path>
              <a:path w="1270000" h="1146810">
                <a:moveTo>
                  <a:pt x="26828" y="20383"/>
                </a:moveTo>
                <a:lnTo>
                  <a:pt x="27114" y="20954"/>
                </a:lnTo>
                <a:lnTo>
                  <a:pt x="27016" y="20626"/>
                </a:lnTo>
                <a:lnTo>
                  <a:pt x="26828" y="20383"/>
                </a:lnTo>
                <a:close/>
              </a:path>
              <a:path w="1270000" h="1146810">
                <a:moveTo>
                  <a:pt x="26288" y="19685"/>
                </a:moveTo>
                <a:lnTo>
                  <a:pt x="26942" y="20773"/>
                </a:lnTo>
                <a:lnTo>
                  <a:pt x="26755" y="20289"/>
                </a:lnTo>
                <a:lnTo>
                  <a:pt x="26288" y="19685"/>
                </a:lnTo>
                <a:close/>
              </a:path>
              <a:path w="1270000" h="1146810">
                <a:moveTo>
                  <a:pt x="26757" y="20066"/>
                </a:moveTo>
                <a:lnTo>
                  <a:pt x="26828" y="20383"/>
                </a:lnTo>
                <a:lnTo>
                  <a:pt x="27016" y="20626"/>
                </a:lnTo>
                <a:lnTo>
                  <a:pt x="26757" y="20066"/>
                </a:lnTo>
                <a:close/>
              </a:path>
              <a:path w="1270000" h="1146810">
                <a:moveTo>
                  <a:pt x="26670" y="20066"/>
                </a:moveTo>
                <a:lnTo>
                  <a:pt x="26755" y="20289"/>
                </a:lnTo>
                <a:lnTo>
                  <a:pt x="26670" y="20066"/>
                </a:lnTo>
                <a:close/>
              </a:path>
              <a:path w="1270000" h="1146810">
                <a:moveTo>
                  <a:pt x="26582" y="19685"/>
                </a:moveTo>
                <a:lnTo>
                  <a:pt x="26288" y="19685"/>
                </a:lnTo>
                <a:lnTo>
                  <a:pt x="26755" y="20289"/>
                </a:lnTo>
                <a:lnTo>
                  <a:pt x="26757" y="20066"/>
                </a:lnTo>
                <a:lnTo>
                  <a:pt x="26582" y="19685"/>
                </a:lnTo>
                <a:close/>
              </a:path>
              <a:path w="1270000" h="1146810">
                <a:moveTo>
                  <a:pt x="25921" y="18167"/>
                </a:moveTo>
                <a:lnTo>
                  <a:pt x="26288" y="19177"/>
                </a:lnTo>
                <a:lnTo>
                  <a:pt x="25921" y="18167"/>
                </a:lnTo>
                <a:close/>
              </a:path>
              <a:path w="1270000" h="1146810">
                <a:moveTo>
                  <a:pt x="25971" y="18351"/>
                </a:moveTo>
                <a:lnTo>
                  <a:pt x="26162" y="19050"/>
                </a:lnTo>
                <a:lnTo>
                  <a:pt x="25971" y="18351"/>
                </a:lnTo>
                <a:close/>
              </a:path>
              <a:path w="1270000" h="1146810">
                <a:moveTo>
                  <a:pt x="25918" y="18161"/>
                </a:moveTo>
                <a:close/>
              </a:path>
              <a:path w="1270000" h="1146810">
                <a:moveTo>
                  <a:pt x="25908" y="18161"/>
                </a:moveTo>
                <a:close/>
              </a:path>
              <a:path w="1270000" h="1146810">
                <a:moveTo>
                  <a:pt x="25759" y="17525"/>
                </a:moveTo>
                <a:lnTo>
                  <a:pt x="25921" y="18167"/>
                </a:lnTo>
                <a:lnTo>
                  <a:pt x="25759" y="17525"/>
                </a:lnTo>
                <a:close/>
              </a:path>
              <a:path w="1270000" h="1146810">
                <a:moveTo>
                  <a:pt x="380" y="15240"/>
                </a:moveTo>
                <a:lnTo>
                  <a:pt x="431" y="16947"/>
                </a:lnTo>
                <a:lnTo>
                  <a:pt x="762" y="18161"/>
                </a:lnTo>
                <a:lnTo>
                  <a:pt x="380" y="15240"/>
                </a:lnTo>
                <a:close/>
              </a:path>
              <a:path w="1270000" h="1146810">
                <a:moveTo>
                  <a:pt x="24920" y="15240"/>
                </a:moveTo>
                <a:lnTo>
                  <a:pt x="380" y="15240"/>
                </a:lnTo>
                <a:lnTo>
                  <a:pt x="762" y="18161"/>
                </a:lnTo>
                <a:lnTo>
                  <a:pt x="25898" y="18161"/>
                </a:lnTo>
                <a:lnTo>
                  <a:pt x="25702" y="17653"/>
                </a:lnTo>
                <a:lnTo>
                  <a:pt x="25759" y="17525"/>
                </a:lnTo>
                <a:lnTo>
                  <a:pt x="25611" y="16637"/>
                </a:lnTo>
                <a:lnTo>
                  <a:pt x="25146" y="16637"/>
                </a:lnTo>
                <a:lnTo>
                  <a:pt x="24920" y="15240"/>
                </a:lnTo>
                <a:close/>
              </a:path>
              <a:path w="1270000" h="1146810">
                <a:moveTo>
                  <a:pt x="25653" y="17525"/>
                </a:moveTo>
                <a:lnTo>
                  <a:pt x="25898" y="18161"/>
                </a:lnTo>
                <a:lnTo>
                  <a:pt x="25653" y="17525"/>
                </a:lnTo>
                <a:close/>
              </a:path>
              <a:path w="1270000" h="1146810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80" y="14362"/>
                </a:lnTo>
                <a:lnTo>
                  <a:pt x="365" y="16637"/>
                </a:lnTo>
                <a:lnTo>
                  <a:pt x="431" y="16947"/>
                </a:lnTo>
                <a:lnTo>
                  <a:pt x="380" y="15240"/>
                </a:lnTo>
                <a:lnTo>
                  <a:pt x="24920" y="15240"/>
                </a:lnTo>
                <a:lnTo>
                  <a:pt x="24607" y="13298"/>
                </a:lnTo>
                <a:lnTo>
                  <a:pt x="24632" y="12700"/>
                </a:lnTo>
                <a:lnTo>
                  <a:pt x="24384" y="10795"/>
                </a:lnTo>
                <a:lnTo>
                  <a:pt x="24764" y="10795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1270000" h="1146810">
                <a:moveTo>
                  <a:pt x="24849" y="13716"/>
                </a:moveTo>
                <a:lnTo>
                  <a:pt x="24674" y="13716"/>
                </a:lnTo>
                <a:lnTo>
                  <a:pt x="25146" y="16637"/>
                </a:lnTo>
                <a:lnTo>
                  <a:pt x="25036" y="14362"/>
                </a:lnTo>
                <a:lnTo>
                  <a:pt x="24849" y="13716"/>
                </a:lnTo>
                <a:close/>
              </a:path>
              <a:path w="1270000" h="1146810">
                <a:moveTo>
                  <a:pt x="25036" y="14362"/>
                </a:moveTo>
                <a:lnTo>
                  <a:pt x="25146" y="16637"/>
                </a:lnTo>
                <a:lnTo>
                  <a:pt x="25611" y="16637"/>
                </a:lnTo>
                <a:lnTo>
                  <a:pt x="25526" y="16129"/>
                </a:lnTo>
                <a:lnTo>
                  <a:pt x="25036" y="14362"/>
                </a:lnTo>
                <a:close/>
              </a:path>
              <a:path w="1270000" h="1146810">
                <a:moveTo>
                  <a:pt x="24764" y="12192"/>
                </a:moveTo>
                <a:lnTo>
                  <a:pt x="24891" y="13843"/>
                </a:lnTo>
                <a:lnTo>
                  <a:pt x="25036" y="14362"/>
                </a:lnTo>
                <a:lnTo>
                  <a:pt x="24764" y="12192"/>
                </a:lnTo>
                <a:close/>
              </a:path>
              <a:path w="1270000" h="1146810">
                <a:moveTo>
                  <a:pt x="24511" y="12700"/>
                </a:moveTo>
                <a:lnTo>
                  <a:pt x="24674" y="13716"/>
                </a:lnTo>
                <a:lnTo>
                  <a:pt x="24710" y="13298"/>
                </a:lnTo>
                <a:lnTo>
                  <a:pt x="24511" y="12700"/>
                </a:lnTo>
                <a:close/>
              </a:path>
              <a:path w="1270000" h="1146810">
                <a:moveTo>
                  <a:pt x="24764" y="13462"/>
                </a:moveTo>
                <a:lnTo>
                  <a:pt x="24764" y="13716"/>
                </a:lnTo>
                <a:lnTo>
                  <a:pt x="24764" y="13462"/>
                </a:lnTo>
                <a:close/>
              </a:path>
              <a:path w="1270000" h="1146810">
                <a:moveTo>
                  <a:pt x="24384" y="10795"/>
                </a:moveTo>
                <a:lnTo>
                  <a:pt x="24710" y="13298"/>
                </a:lnTo>
                <a:lnTo>
                  <a:pt x="24764" y="13462"/>
                </a:lnTo>
                <a:lnTo>
                  <a:pt x="24764" y="12192"/>
                </a:lnTo>
                <a:lnTo>
                  <a:pt x="24384" y="10795"/>
                </a:lnTo>
                <a:close/>
              </a:path>
              <a:path w="1270000" h="1146810">
                <a:moveTo>
                  <a:pt x="24632" y="12700"/>
                </a:moveTo>
                <a:lnTo>
                  <a:pt x="24710" y="13298"/>
                </a:lnTo>
                <a:lnTo>
                  <a:pt x="24632" y="12700"/>
                </a:lnTo>
                <a:close/>
              </a:path>
              <a:path w="1270000" h="1146810">
                <a:moveTo>
                  <a:pt x="24764" y="10795"/>
                </a:moveTo>
                <a:lnTo>
                  <a:pt x="24384" y="10795"/>
                </a:lnTo>
                <a:lnTo>
                  <a:pt x="24764" y="12192"/>
                </a:lnTo>
                <a:lnTo>
                  <a:pt x="24764" y="10795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5">
            <a:extLst>
              <a:ext uri="{FF2B5EF4-FFF2-40B4-BE49-F238E27FC236}">
                <a16:creationId xmlns:a16="http://schemas.microsoft.com/office/drawing/2014/main" id="{B1F07664-B9FB-A4D3-8FA9-B0DA373CAA3D}"/>
              </a:ext>
            </a:extLst>
          </p:cNvPr>
          <p:cNvSpPr/>
          <p:nvPr/>
        </p:nvSpPr>
        <p:spPr>
          <a:xfrm>
            <a:off x="2971419" y="3602482"/>
            <a:ext cx="1725295" cy="78740"/>
          </a:xfrm>
          <a:custGeom>
            <a:avLst/>
            <a:gdLst/>
            <a:ahLst/>
            <a:cxnLst/>
            <a:rect l="l" t="t" r="r" b="b"/>
            <a:pathLst>
              <a:path w="1725295" h="78739">
                <a:moveTo>
                  <a:pt x="530225" y="0"/>
                </a:moveTo>
                <a:lnTo>
                  <a:pt x="5587" y="0"/>
                </a:lnTo>
                <a:lnTo>
                  <a:pt x="0" y="5588"/>
                </a:lnTo>
                <a:lnTo>
                  <a:pt x="0" y="19177"/>
                </a:lnTo>
                <a:lnTo>
                  <a:pt x="5587" y="24765"/>
                </a:lnTo>
                <a:lnTo>
                  <a:pt x="528447" y="24765"/>
                </a:lnTo>
                <a:lnTo>
                  <a:pt x="634238" y="32639"/>
                </a:lnTo>
                <a:lnTo>
                  <a:pt x="633857" y="32639"/>
                </a:lnTo>
                <a:lnTo>
                  <a:pt x="737108" y="44069"/>
                </a:lnTo>
                <a:lnTo>
                  <a:pt x="967359" y="67945"/>
                </a:lnTo>
                <a:lnTo>
                  <a:pt x="967739" y="67945"/>
                </a:lnTo>
                <a:lnTo>
                  <a:pt x="1069213" y="75184"/>
                </a:lnTo>
                <a:lnTo>
                  <a:pt x="1069848" y="75184"/>
                </a:lnTo>
                <a:lnTo>
                  <a:pt x="1235456" y="78740"/>
                </a:lnTo>
                <a:lnTo>
                  <a:pt x="1716913" y="78232"/>
                </a:lnTo>
                <a:lnTo>
                  <a:pt x="1720850" y="75946"/>
                </a:lnTo>
                <a:lnTo>
                  <a:pt x="1722882" y="72263"/>
                </a:lnTo>
                <a:lnTo>
                  <a:pt x="1723771" y="70866"/>
                </a:lnTo>
                <a:lnTo>
                  <a:pt x="1725295" y="68072"/>
                </a:lnTo>
                <a:lnTo>
                  <a:pt x="1725295" y="64643"/>
                </a:lnTo>
                <a:lnTo>
                  <a:pt x="1723771" y="61849"/>
                </a:lnTo>
                <a:lnTo>
                  <a:pt x="1722882" y="60452"/>
                </a:lnTo>
                <a:lnTo>
                  <a:pt x="1720850" y="56896"/>
                </a:lnTo>
                <a:lnTo>
                  <a:pt x="1716913" y="54610"/>
                </a:lnTo>
                <a:lnTo>
                  <a:pt x="1235964" y="53975"/>
                </a:lnTo>
                <a:lnTo>
                  <a:pt x="1070356" y="50419"/>
                </a:lnTo>
                <a:lnTo>
                  <a:pt x="1070990" y="50419"/>
                </a:lnTo>
                <a:lnTo>
                  <a:pt x="971173" y="43307"/>
                </a:lnTo>
                <a:lnTo>
                  <a:pt x="969772" y="43307"/>
                </a:lnTo>
                <a:lnTo>
                  <a:pt x="739775" y="19558"/>
                </a:lnTo>
                <a:lnTo>
                  <a:pt x="636524" y="8001"/>
                </a:lnTo>
                <a:lnTo>
                  <a:pt x="636143" y="8001"/>
                </a:lnTo>
                <a:lnTo>
                  <a:pt x="530225" y="0"/>
                </a:lnTo>
                <a:close/>
              </a:path>
              <a:path w="1725295" h="78739">
                <a:moveTo>
                  <a:pt x="969390" y="43180"/>
                </a:moveTo>
                <a:lnTo>
                  <a:pt x="969772" y="43307"/>
                </a:lnTo>
                <a:lnTo>
                  <a:pt x="971173" y="43307"/>
                </a:lnTo>
                <a:lnTo>
                  <a:pt x="969390" y="4318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26">
            <a:extLst>
              <a:ext uri="{FF2B5EF4-FFF2-40B4-BE49-F238E27FC236}">
                <a16:creationId xmlns:a16="http://schemas.microsoft.com/office/drawing/2014/main" id="{76BD66DA-E2EA-02D3-8FBF-8EB6F0C5C13D}"/>
              </a:ext>
            </a:extLst>
          </p:cNvPr>
          <p:cNvSpPr/>
          <p:nvPr/>
        </p:nvSpPr>
        <p:spPr>
          <a:xfrm>
            <a:off x="2759075" y="3806572"/>
            <a:ext cx="490220" cy="1419225"/>
          </a:xfrm>
          <a:custGeom>
            <a:avLst/>
            <a:gdLst/>
            <a:ahLst/>
            <a:cxnLst/>
            <a:rect l="l" t="t" r="r" b="b"/>
            <a:pathLst>
              <a:path w="490220" h="1419225">
                <a:moveTo>
                  <a:pt x="487033" y="1371218"/>
                </a:moveTo>
                <a:lnTo>
                  <a:pt x="462280" y="1371218"/>
                </a:lnTo>
                <a:lnTo>
                  <a:pt x="462280" y="1372615"/>
                </a:lnTo>
                <a:lnTo>
                  <a:pt x="461899" y="1376171"/>
                </a:lnTo>
                <a:lnTo>
                  <a:pt x="461899" y="1377949"/>
                </a:lnTo>
                <a:lnTo>
                  <a:pt x="462661" y="1388490"/>
                </a:lnTo>
                <a:lnTo>
                  <a:pt x="462788" y="1389506"/>
                </a:lnTo>
                <a:lnTo>
                  <a:pt x="464566" y="1400682"/>
                </a:lnTo>
                <a:lnTo>
                  <a:pt x="464819" y="1401444"/>
                </a:lnTo>
                <a:lnTo>
                  <a:pt x="466344" y="1408556"/>
                </a:lnTo>
                <a:lnTo>
                  <a:pt x="467232" y="1412112"/>
                </a:lnTo>
                <a:lnTo>
                  <a:pt x="469645" y="1415160"/>
                </a:lnTo>
                <a:lnTo>
                  <a:pt x="473075" y="1416684"/>
                </a:lnTo>
                <a:lnTo>
                  <a:pt x="474599" y="1417319"/>
                </a:lnTo>
                <a:lnTo>
                  <a:pt x="477519" y="1418716"/>
                </a:lnTo>
                <a:lnTo>
                  <a:pt x="481076" y="1418335"/>
                </a:lnTo>
                <a:lnTo>
                  <a:pt x="483616" y="1416303"/>
                </a:lnTo>
                <a:lnTo>
                  <a:pt x="485013" y="1415414"/>
                </a:lnTo>
                <a:lnTo>
                  <a:pt x="488188" y="1413002"/>
                </a:lnTo>
                <a:lnTo>
                  <a:pt x="489966" y="1409064"/>
                </a:lnTo>
                <a:lnTo>
                  <a:pt x="489712" y="1405000"/>
                </a:lnTo>
                <a:lnTo>
                  <a:pt x="489204" y="1397761"/>
                </a:lnTo>
                <a:lnTo>
                  <a:pt x="489077" y="1396745"/>
                </a:lnTo>
                <a:lnTo>
                  <a:pt x="487480" y="1386712"/>
                </a:lnTo>
                <a:lnTo>
                  <a:pt x="486784" y="1377949"/>
                </a:lnTo>
                <a:lnTo>
                  <a:pt x="487044" y="1372996"/>
                </a:lnTo>
                <a:lnTo>
                  <a:pt x="487033" y="1371218"/>
                </a:lnTo>
                <a:close/>
              </a:path>
              <a:path w="490220" h="1419225">
                <a:moveTo>
                  <a:pt x="487379" y="1386074"/>
                </a:moveTo>
                <a:lnTo>
                  <a:pt x="487426" y="1386712"/>
                </a:lnTo>
                <a:lnTo>
                  <a:pt x="487379" y="1386074"/>
                </a:lnTo>
                <a:close/>
              </a:path>
              <a:path w="490220" h="1419225">
                <a:moveTo>
                  <a:pt x="487342" y="1385569"/>
                </a:moveTo>
                <a:lnTo>
                  <a:pt x="487379" y="1386074"/>
                </a:lnTo>
                <a:lnTo>
                  <a:pt x="487342" y="1385569"/>
                </a:lnTo>
                <a:close/>
              </a:path>
              <a:path w="490220" h="1419225">
                <a:moveTo>
                  <a:pt x="486725" y="1377145"/>
                </a:moveTo>
                <a:lnTo>
                  <a:pt x="486664" y="1377949"/>
                </a:lnTo>
                <a:lnTo>
                  <a:pt x="486725" y="1377145"/>
                </a:lnTo>
                <a:close/>
              </a:path>
              <a:path w="490220" h="1419225">
                <a:moveTo>
                  <a:pt x="486791" y="1376298"/>
                </a:moveTo>
                <a:lnTo>
                  <a:pt x="486725" y="1377145"/>
                </a:lnTo>
                <a:lnTo>
                  <a:pt x="486791" y="1376298"/>
                </a:lnTo>
                <a:close/>
              </a:path>
              <a:path w="490220" h="1419225">
                <a:moveTo>
                  <a:pt x="462244" y="1371684"/>
                </a:moveTo>
                <a:lnTo>
                  <a:pt x="462172" y="1372615"/>
                </a:lnTo>
                <a:lnTo>
                  <a:pt x="462244" y="1371684"/>
                </a:lnTo>
                <a:close/>
              </a:path>
              <a:path w="490220" h="1419225">
                <a:moveTo>
                  <a:pt x="486306" y="1355470"/>
                </a:moveTo>
                <a:lnTo>
                  <a:pt x="461518" y="1355470"/>
                </a:lnTo>
                <a:lnTo>
                  <a:pt x="461644" y="1356105"/>
                </a:lnTo>
                <a:lnTo>
                  <a:pt x="462244" y="1371684"/>
                </a:lnTo>
                <a:lnTo>
                  <a:pt x="462280" y="1371218"/>
                </a:lnTo>
                <a:lnTo>
                  <a:pt x="487033" y="1371218"/>
                </a:lnTo>
                <a:lnTo>
                  <a:pt x="486306" y="1355470"/>
                </a:lnTo>
                <a:close/>
              </a:path>
              <a:path w="490220" h="1419225">
                <a:moveTo>
                  <a:pt x="461518" y="1354410"/>
                </a:moveTo>
                <a:lnTo>
                  <a:pt x="461518" y="1355470"/>
                </a:lnTo>
                <a:lnTo>
                  <a:pt x="461518" y="1354410"/>
                </a:lnTo>
                <a:close/>
              </a:path>
              <a:path w="490220" h="1419225">
                <a:moveTo>
                  <a:pt x="486282" y="1354073"/>
                </a:moveTo>
                <a:lnTo>
                  <a:pt x="461518" y="1354073"/>
                </a:lnTo>
                <a:lnTo>
                  <a:pt x="461644" y="1355470"/>
                </a:lnTo>
                <a:lnTo>
                  <a:pt x="486282" y="1355470"/>
                </a:lnTo>
                <a:lnTo>
                  <a:pt x="486282" y="1354073"/>
                </a:lnTo>
                <a:close/>
              </a:path>
              <a:path w="490220" h="1419225">
                <a:moveTo>
                  <a:pt x="486282" y="1354962"/>
                </a:moveTo>
                <a:lnTo>
                  <a:pt x="486282" y="1355470"/>
                </a:lnTo>
                <a:lnTo>
                  <a:pt x="486282" y="1354962"/>
                </a:lnTo>
                <a:close/>
              </a:path>
              <a:path w="490220" h="1419225">
                <a:moveTo>
                  <a:pt x="484092" y="1334261"/>
                </a:moveTo>
                <a:lnTo>
                  <a:pt x="459105" y="1334261"/>
                </a:lnTo>
                <a:lnTo>
                  <a:pt x="459231" y="1335150"/>
                </a:lnTo>
                <a:lnTo>
                  <a:pt x="461518" y="1354410"/>
                </a:lnTo>
                <a:lnTo>
                  <a:pt x="461518" y="1354073"/>
                </a:lnTo>
                <a:lnTo>
                  <a:pt x="486282" y="1354073"/>
                </a:lnTo>
                <a:lnTo>
                  <a:pt x="486282" y="1352549"/>
                </a:lnTo>
                <a:lnTo>
                  <a:pt x="484092" y="1334261"/>
                </a:lnTo>
                <a:close/>
              </a:path>
              <a:path w="490220" h="1419225">
                <a:moveTo>
                  <a:pt x="459172" y="1334828"/>
                </a:moveTo>
                <a:lnTo>
                  <a:pt x="459211" y="1335150"/>
                </a:lnTo>
                <a:lnTo>
                  <a:pt x="459172" y="1334828"/>
                </a:lnTo>
                <a:close/>
              </a:path>
              <a:path w="490220" h="1419225">
                <a:moveTo>
                  <a:pt x="483022" y="1327530"/>
                </a:moveTo>
                <a:lnTo>
                  <a:pt x="457835" y="1327530"/>
                </a:lnTo>
                <a:lnTo>
                  <a:pt x="459172" y="1334828"/>
                </a:lnTo>
                <a:lnTo>
                  <a:pt x="459105" y="1334261"/>
                </a:lnTo>
                <a:lnTo>
                  <a:pt x="484092" y="1334261"/>
                </a:lnTo>
                <a:lnTo>
                  <a:pt x="483743" y="1331340"/>
                </a:lnTo>
                <a:lnTo>
                  <a:pt x="483616" y="1330452"/>
                </a:lnTo>
                <a:lnTo>
                  <a:pt x="483022" y="1327530"/>
                </a:lnTo>
                <a:close/>
              </a:path>
              <a:path w="490220" h="1419225">
                <a:moveTo>
                  <a:pt x="481653" y="1321053"/>
                </a:moveTo>
                <a:lnTo>
                  <a:pt x="456184" y="1321053"/>
                </a:lnTo>
                <a:lnTo>
                  <a:pt x="456692" y="1322831"/>
                </a:lnTo>
                <a:lnTo>
                  <a:pt x="457962" y="1328292"/>
                </a:lnTo>
                <a:lnTo>
                  <a:pt x="457835" y="1327530"/>
                </a:lnTo>
                <a:lnTo>
                  <a:pt x="483022" y="1327530"/>
                </a:lnTo>
                <a:lnTo>
                  <a:pt x="481965" y="1322323"/>
                </a:lnTo>
                <a:lnTo>
                  <a:pt x="481653" y="1321053"/>
                </a:lnTo>
                <a:close/>
              </a:path>
              <a:path w="490220" h="1419225">
                <a:moveTo>
                  <a:pt x="456513" y="1322395"/>
                </a:moveTo>
                <a:lnTo>
                  <a:pt x="456620" y="1322831"/>
                </a:lnTo>
                <a:lnTo>
                  <a:pt x="456513" y="1322395"/>
                </a:lnTo>
                <a:close/>
              </a:path>
              <a:path w="490220" h="1419225">
                <a:moveTo>
                  <a:pt x="456184" y="1321053"/>
                </a:moveTo>
                <a:lnTo>
                  <a:pt x="456513" y="1322395"/>
                </a:lnTo>
                <a:lnTo>
                  <a:pt x="456692" y="1322831"/>
                </a:lnTo>
                <a:lnTo>
                  <a:pt x="456184" y="1321053"/>
                </a:lnTo>
                <a:close/>
              </a:path>
              <a:path w="490220" h="1419225">
                <a:moveTo>
                  <a:pt x="475222" y="1302638"/>
                </a:moveTo>
                <a:lnTo>
                  <a:pt x="448437" y="1302638"/>
                </a:lnTo>
                <a:lnTo>
                  <a:pt x="456513" y="1322395"/>
                </a:lnTo>
                <a:lnTo>
                  <a:pt x="456184" y="1321053"/>
                </a:lnTo>
                <a:lnTo>
                  <a:pt x="481653" y="1321053"/>
                </a:lnTo>
                <a:lnTo>
                  <a:pt x="480187" y="1315084"/>
                </a:lnTo>
                <a:lnTo>
                  <a:pt x="479679" y="1313306"/>
                </a:lnTo>
                <a:lnTo>
                  <a:pt x="475222" y="1302638"/>
                </a:lnTo>
                <a:close/>
              </a:path>
              <a:path w="490220" h="1419225">
                <a:moveTo>
                  <a:pt x="462121" y="1268983"/>
                </a:moveTo>
                <a:lnTo>
                  <a:pt x="437006" y="1268983"/>
                </a:lnTo>
                <a:lnTo>
                  <a:pt x="438023" y="1274444"/>
                </a:lnTo>
                <a:lnTo>
                  <a:pt x="439674" y="1280413"/>
                </a:lnTo>
                <a:lnTo>
                  <a:pt x="439928" y="1280921"/>
                </a:lnTo>
                <a:lnTo>
                  <a:pt x="441706" y="1286382"/>
                </a:lnTo>
                <a:lnTo>
                  <a:pt x="441833" y="1286636"/>
                </a:lnTo>
                <a:lnTo>
                  <a:pt x="443611" y="1291589"/>
                </a:lnTo>
                <a:lnTo>
                  <a:pt x="448564" y="1303019"/>
                </a:lnTo>
                <a:lnTo>
                  <a:pt x="448437" y="1302638"/>
                </a:lnTo>
                <a:lnTo>
                  <a:pt x="475222" y="1302638"/>
                </a:lnTo>
                <a:lnTo>
                  <a:pt x="471296" y="1293240"/>
                </a:lnTo>
                <a:lnTo>
                  <a:pt x="471169" y="1292859"/>
                </a:lnTo>
                <a:lnTo>
                  <a:pt x="466872" y="1283334"/>
                </a:lnTo>
                <a:lnTo>
                  <a:pt x="466470" y="1282445"/>
                </a:lnTo>
                <a:lnTo>
                  <a:pt x="465162" y="1278508"/>
                </a:lnTo>
                <a:lnTo>
                  <a:pt x="465116" y="1278254"/>
                </a:lnTo>
                <a:lnTo>
                  <a:pt x="463592" y="1273682"/>
                </a:lnTo>
                <a:lnTo>
                  <a:pt x="462368" y="1269745"/>
                </a:lnTo>
                <a:lnTo>
                  <a:pt x="462280" y="1269618"/>
                </a:lnTo>
                <a:lnTo>
                  <a:pt x="462121" y="1268983"/>
                </a:lnTo>
                <a:close/>
              </a:path>
              <a:path w="490220" h="1419225">
                <a:moveTo>
                  <a:pt x="466470" y="1282445"/>
                </a:moveTo>
                <a:lnTo>
                  <a:pt x="466852" y="1283334"/>
                </a:lnTo>
                <a:lnTo>
                  <a:pt x="466782" y="1283136"/>
                </a:lnTo>
                <a:lnTo>
                  <a:pt x="466470" y="1282445"/>
                </a:lnTo>
                <a:close/>
              </a:path>
              <a:path w="490220" h="1419225">
                <a:moveTo>
                  <a:pt x="466782" y="1283136"/>
                </a:moveTo>
                <a:lnTo>
                  <a:pt x="466852" y="1283334"/>
                </a:lnTo>
                <a:lnTo>
                  <a:pt x="466782" y="1283136"/>
                </a:lnTo>
                <a:close/>
              </a:path>
              <a:path w="490220" h="1419225">
                <a:moveTo>
                  <a:pt x="466540" y="1282445"/>
                </a:moveTo>
                <a:lnTo>
                  <a:pt x="466782" y="1283136"/>
                </a:lnTo>
                <a:lnTo>
                  <a:pt x="466540" y="1282445"/>
                </a:lnTo>
                <a:close/>
              </a:path>
              <a:path w="490220" h="1419225">
                <a:moveTo>
                  <a:pt x="465116" y="1278254"/>
                </a:moveTo>
                <a:lnTo>
                  <a:pt x="465201" y="1278508"/>
                </a:lnTo>
                <a:lnTo>
                  <a:pt x="465116" y="1278254"/>
                </a:lnTo>
                <a:close/>
              </a:path>
              <a:path w="490220" h="1419225">
                <a:moveTo>
                  <a:pt x="463422" y="1273174"/>
                </a:moveTo>
                <a:lnTo>
                  <a:pt x="463550" y="1273682"/>
                </a:lnTo>
                <a:lnTo>
                  <a:pt x="463422" y="1273174"/>
                </a:lnTo>
                <a:close/>
              </a:path>
              <a:path w="490220" h="1419225">
                <a:moveTo>
                  <a:pt x="452264" y="1230121"/>
                </a:moveTo>
                <a:lnTo>
                  <a:pt x="426719" y="1230121"/>
                </a:lnTo>
                <a:lnTo>
                  <a:pt x="437134" y="1269745"/>
                </a:lnTo>
                <a:lnTo>
                  <a:pt x="437006" y="1268983"/>
                </a:lnTo>
                <a:lnTo>
                  <a:pt x="462121" y="1268983"/>
                </a:lnTo>
                <a:lnTo>
                  <a:pt x="462090" y="1268602"/>
                </a:lnTo>
                <a:lnTo>
                  <a:pt x="461264" y="1264157"/>
                </a:lnTo>
                <a:lnTo>
                  <a:pt x="461010" y="1263395"/>
                </a:lnTo>
                <a:lnTo>
                  <a:pt x="452264" y="1230121"/>
                </a:lnTo>
                <a:close/>
              </a:path>
              <a:path w="490220" h="1419225">
                <a:moveTo>
                  <a:pt x="462025" y="1268602"/>
                </a:moveTo>
                <a:lnTo>
                  <a:pt x="462280" y="1269618"/>
                </a:lnTo>
                <a:lnTo>
                  <a:pt x="462197" y="1269173"/>
                </a:lnTo>
                <a:lnTo>
                  <a:pt x="462025" y="1268602"/>
                </a:lnTo>
                <a:close/>
              </a:path>
              <a:path w="490220" h="1419225">
                <a:moveTo>
                  <a:pt x="462197" y="1269173"/>
                </a:moveTo>
                <a:lnTo>
                  <a:pt x="462280" y="1269618"/>
                </a:lnTo>
                <a:lnTo>
                  <a:pt x="462197" y="1269173"/>
                </a:lnTo>
                <a:close/>
              </a:path>
              <a:path w="490220" h="1419225">
                <a:moveTo>
                  <a:pt x="462090" y="1268602"/>
                </a:moveTo>
                <a:lnTo>
                  <a:pt x="462197" y="1269173"/>
                </a:lnTo>
                <a:lnTo>
                  <a:pt x="462090" y="1268602"/>
                </a:lnTo>
                <a:close/>
              </a:path>
              <a:path w="490220" h="1419225">
                <a:moveTo>
                  <a:pt x="381840" y="1035557"/>
                </a:moveTo>
                <a:lnTo>
                  <a:pt x="355727" y="1035557"/>
                </a:lnTo>
                <a:lnTo>
                  <a:pt x="355981" y="1036192"/>
                </a:lnTo>
                <a:lnTo>
                  <a:pt x="389128" y="1133474"/>
                </a:lnTo>
                <a:lnTo>
                  <a:pt x="389381" y="1133982"/>
                </a:lnTo>
                <a:lnTo>
                  <a:pt x="420369" y="1212087"/>
                </a:lnTo>
                <a:lnTo>
                  <a:pt x="426974" y="1231137"/>
                </a:lnTo>
                <a:lnTo>
                  <a:pt x="426719" y="1230121"/>
                </a:lnTo>
                <a:lnTo>
                  <a:pt x="452264" y="1230121"/>
                </a:lnTo>
                <a:lnTo>
                  <a:pt x="450596" y="1223771"/>
                </a:lnTo>
                <a:lnTo>
                  <a:pt x="450342" y="1222882"/>
                </a:lnTo>
                <a:lnTo>
                  <a:pt x="443484" y="1203452"/>
                </a:lnTo>
                <a:lnTo>
                  <a:pt x="443356" y="1202943"/>
                </a:lnTo>
                <a:lnTo>
                  <a:pt x="412369" y="1124838"/>
                </a:lnTo>
                <a:lnTo>
                  <a:pt x="381840" y="1035557"/>
                </a:lnTo>
                <a:close/>
              </a:path>
              <a:path w="490220" h="1419225">
                <a:moveTo>
                  <a:pt x="420116" y="1211706"/>
                </a:moveTo>
                <a:lnTo>
                  <a:pt x="420250" y="1212087"/>
                </a:lnTo>
                <a:lnTo>
                  <a:pt x="420116" y="1211706"/>
                </a:lnTo>
                <a:close/>
              </a:path>
              <a:path w="490220" h="1419225">
                <a:moveTo>
                  <a:pt x="412405" y="1124838"/>
                </a:moveTo>
                <a:lnTo>
                  <a:pt x="412623" y="1125473"/>
                </a:lnTo>
                <a:lnTo>
                  <a:pt x="412405" y="1124838"/>
                </a:lnTo>
                <a:close/>
              </a:path>
              <a:path w="490220" h="1419225">
                <a:moveTo>
                  <a:pt x="355756" y="1035645"/>
                </a:moveTo>
                <a:lnTo>
                  <a:pt x="355943" y="1036192"/>
                </a:lnTo>
                <a:lnTo>
                  <a:pt x="355756" y="1035645"/>
                </a:lnTo>
                <a:close/>
              </a:path>
              <a:path w="490220" h="1419225">
                <a:moveTo>
                  <a:pt x="356740" y="966088"/>
                </a:moveTo>
                <a:lnTo>
                  <a:pt x="331216" y="966088"/>
                </a:lnTo>
                <a:lnTo>
                  <a:pt x="331597" y="967231"/>
                </a:lnTo>
                <a:lnTo>
                  <a:pt x="334644" y="979550"/>
                </a:lnTo>
                <a:lnTo>
                  <a:pt x="339344" y="995552"/>
                </a:lnTo>
                <a:lnTo>
                  <a:pt x="355756" y="1035645"/>
                </a:lnTo>
                <a:lnTo>
                  <a:pt x="381840" y="1035557"/>
                </a:lnTo>
                <a:lnTo>
                  <a:pt x="378841" y="1026794"/>
                </a:lnTo>
                <a:lnTo>
                  <a:pt x="362795" y="987297"/>
                </a:lnTo>
                <a:lnTo>
                  <a:pt x="362331" y="986154"/>
                </a:lnTo>
                <a:lnTo>
                  <a:pt x="358542" y="973073"/>
                </a:lnTo>
                <a:lnTo>
                  <a:pt x="356740" y="966088"/>
                </a:lnTo>
                <a:close/>
              </a:path>
              <a:path w="490220" h="1419225">
                <a:moveTo>
                  <a:pt x="362331" y="986154"/>
                </a:moveTo>
                <a:lnTo>
                  <a:pt x="362712" y="987297"/>
                </a:lnTo>
                <a:lnTo>
                  <a:pt x="362496" y="986561"/>
                </a:lnTo>
                <a:lnTo>
                  <a:pt x="362331" y="986154"/>
                </a:lnTo>
                <a:close/>
              </a:path>
              <a:path w="490220" h="1419225">
                <a:moveTo>
                  <a:pt x="362496" y="986561"/>
                </a:moveTo>
                <a:lnTo>
                  <a:pt x="362712" y="987297"/>
                </a:lnTo>
                <a:lnTo>
                  <a:pt x="362496" y="986561"/>
                </a:lnTo>
                <a:close/>
              </a:path>
              <a:path w="490220" h="1419225">
                <a:moveTo>
                  <a:pt x="362376" y="986154"/>
                </a:moveTo>
                <a:lnTo>
                  <a:pt x="362496" y="986561"/>
                </a:lnTo>
                <a:lnTo>
                  <a:pt x="362376" y="986154"/>
                </a:lnTo>
                <a:close/>
              </a:path>
              <a:path w="490220" h="1419225">
                <a:moveTo>
                  <a:pt x="358394" y="972565"/>
                </a:moveTo>
                <a:lnTo>
                  <a:pt x="358521" y="973073"/>
                </a:lnTo>
                <a:lnTo>
                  <a:pt x="358394" y="972565"/>
                </a:lnTo>
                <a:close/>
              </a:path>
              <a:path w="490220" h="1419225">
                <a:moveTo>
                  <a:pt x="331287" y="966370"/>
                </a:moveTo>
                <a:lnTo>
                  <a:pt x="331507" y="967231"/>
                </a:lnTo>
                <a:lnTo>
                  <a:pt x="331287" y="966370"/>
                </a:lnTo>
                <a:close/>
              </a:path>
              <a:path w="490220" h="1419225">
                <a:moveTo>
                  <a:pt x="331216" y="966088"/>
                </a:moveTo>
                <a:lnTo>
                  <a:pt x="331287" y="966370"/>
                </a:lnTo>
                <a:lnTo>
                  <a:pt x="331597" y="967231"/>
                </a:lnTo>
                <a:lnTo>
                  <a:pt x="331216" y="966088"/>
                </a:lnTo>
                <a:close/>
              </a:path>
              <a:path w="490220" h="1419225">
                <a:moveTo>
                  <a:pt x="355769" y="962278"/>
                </a:moveTo>
                <a:lnTo>
                  <a:pt x="329819" y="962278"/>
                </a:lnTo>
                <a:lnTo>
                  <a:pt x="330073" y="962913"/>
                </a:lnTo>
                <a:lnTo>
                  <a:pt x="331287" y="966370"/>
                </a:lnTo>
                <a:lnTo>
                  <a:pt x="331216" y="966088"/>
                </a:lnTo>
                <a:lnTo>
                  <a:pt x="356740" y="966088"/>
                </a:lnTo>
                <a:lnTo>
                  <a:pt x="355769" y="962278"/>
                </a:lnTo>
                <a:close/>
              </a:path>
              <a:path w="490220" h="1419225">
                <a:moveTo>
                  <a:pt x="329925" y="962575"/>
                </a:moveTo>
                <a:lnTo>
                  <a:pt x="330046" y="962913"/>
                </a:lnTo>
                <a:lnTo>
                  <a:pt x="329925" y="962575"/>
                </a:lnTo>
                <a:close/>
              </a:path>
              <a:path w="490220" h="1419225">
                <a:moveTo>
                  <a:pt x="134239" y="544829"/>
                </a:moveTo>
                <a:lnTo>
                  <a:pt x="154812" y="604900"/>
                </a:lnTo>
                <a:lnTo>
                  <a:pt x="161162" y="624839"/>
                </a:lnTo>
                <a:lnTo>
                  <a:pt x="161544" y="625728"/>
                </a:lnTo>
                <a:lnTo>
                  <a:pt x="169418" y="645159"/>
                </a:lnTo>
                <a:lnTo>
                  <a:pt x="169799" y="646048"/>
                </a:lnTo>
                <a:lnTo>
                  <a:pt x="196850" y="700785"/>
                </a:lnTo>
                <a:lnTo>
                  <a:pt x="219964" y="746251"/>
                </a:lnTo>
                <a:lnTo>
                  <a:pt x="249428" y="805814"/>
                </a:lnTo>
                <a:lnTo>
                  <a:pt x="249428" y="806068"/>
                </a:lnTo>
                <a:lnTo>
                  <a:pt x="280924" y="867536"/>
                </a:lnTo>
                <a:lnTo>
                  <a:pt x="296799" y="896619"/>
                </a:lnTo>
                <a:lnTo>
                  <a:pt x="328294" y="958595"/>
                </a:lnTo>
                <a:lnTo>
                  <a:pt x="329925" y="962575"/>
                </a:lnTo>
                <a:lnTo>
                  <a:pt x="329819" y="962278"/>
                </a:lnTo>
                <a:lnTo>
                  <a:pt x="355769" y="962278"/>
                </a:lnTo>
                <a:lnTo>
                  <a:pt x="355219" y="960119"/>
                </a:lnTo>
                <a:lnTo>
                  <a:pt x="354965" y="958976"/>
                </a:lnTo>
                <a:lnTo>
                  <a:pt x="353060" y="953896"/>
                </a:lnTo>
                <a:lnTo>
                  <a:pt x="352806" y="953134"/>
                </a:lnTo>
                <a:lnTo>
                  <a:pt x="350647" y="948181"/>
                </a:lnTo>
                <a:lnTo>
                  <a:pt x="350393" y="947419"/>
                </a:lnTo>
                <a:lnTo>
                  <a:pt x="318643" y="885189"/>
                </a:lnTo>
                <a:lnTo>
                  <a:pt x="318516" y="884808"/>
                </a:lnTo>
                <a:lnTo>
                  <a:pt x="302779" y="855979"/>
                </a:lnTo>
                <a:lnTo>
                  <a:pt x="271590" y="794892"/>
                </a:lnTo>
                <a:lnTo>
                  <a:pt x="242062" y="735202"/>
                </a:lnTo>
                <a:lnTo>
                  <a:pt x="241935" y="735075"/>
                </a:lnTo>
                <a:lnTo>
                  <a:pt x="219012" y="689736"/>
                </a:lnTo>
                <a:lnTo>
                  <a:pt x="192024" y="635126"/>
                </a:lnTo>
                <a:lnTo>
                  <a:pt x="184404" y="616457"/>
                </a:lnTo>
                <a:lnTo>
                  <a:pt x="178308" y="597153"/>
                </a:lnTo>
                <a:lnTo>
                  <a:pt x="178181" y="596899"/>
                </a:lnTo>
                <a:lnTo>
                  <a:pt x="160803" y="545845"/>
                </a:lnTo>
                <a:lnTo>
                  <a:pt x="134747" y="545845"/>
                </a:lnTo>
                <a:lnTo>
                  <a:pt x="134239" y="544829"/>
                </a:lnTo>
                <a:close/>
              </a:path>
              <a:path w="490220" h="1419225">
                <a:moveTo>
                  <a:pt x="327914" y="957960"/>
                </a:moveTo>
                <a:lnTo>
                  <a:pt x="328190" y="958595"/>
                </a:lnTo>
                <a:lnTo>
                  <a:pt x="327914" y="957960"/>
                </a:lnTo>
                <a:close/>
              </a:path>
              <a:path w="490220" h="1419225">
                <a:moveTo>
                  <a:pt x="296544" y="896365"/>
                </a:moveTo>
                <a:lnTo>
                  <a:pt x="296674" y="896619"/>
                </a:lnTo>
                <a:lnTo>
                  <a:pt x="296544" y="896365"/>
                </a:lnTo>
                <a:close/>
              </a:path>
              <a:path w="490220" h="1419225">
                <a:moveTo>
                  <a:pt x="302641" y="855725"/>
                </a:moveTo>
                <a:lnTo>
                  <a:pt x="302768" y="855979"/>
                </a:lnTo>
                <a:lnTo>
                  <a:pt x="302641" y="855725"/>
                </a:lnTo>
                <a:close/>
              </a:path>
              <a:path w="490220" h="1419225">
                <a:moveTo>
                  <a:pt x="271525" y="794765"/>
                </a:moveTo>
                <a:close/>
              </a:path>
              <a:path w="490220" h="1419225">
                <a:moveTo>
                  <a:pt x="219837" y="746124"/>
                </a:moveTo>
                <a:lnTo>
                  <a:pt x="219899" y="746251"/>
                </a:lnTo>
                <a:lnTo>
                  <a:pt x="219837" y="746124"/>
                </a:lnTo>
                <a:close/>
              </a:path>
              <a:path w="490220" h="1419225">
                <a:moveTo>
                  <a:pt x="218948" y="689609"/>
                </a:moveTo>
                <a:close/>
              </a:path>
              <a:path w="490220" h="1419225">
                <a:moveTo>
                  <a:pt x="192091" y="635126"/>
                </a:moveTo>
                <a:lnTo>
                  <a:pt x="192405" y="635888"/>
                </a:lnTo>
                <a:lnTo>
                  <a:pt x="192091" y="635126"/>
                </a:lnTo>
                <a:close/>
              </a:path>
              <a:path w="490220" h="1419225">
                <a:moveTo>
                  <a:pt x="184499" y="616457"/>
                </a:moveTo>
                <a:lnTo>
                  <a:pt x="184785" y="617346"/>
                </a:lnTo>
                <a:lnTo>
                  <a:pt x="184499" y="616457"/>
                </a:lnTo>
                <a:close/>
              </a:path>
              <a:path w="490220" h="1419225">
                <a:moveTo>
                  <a:pt x="154686" y="604773"/>
                </a:moveTo>
                <a:close/>
              </a:path>
              <a:path w="490220" h="1419225">
                <a:moveTo>
                  <a:pt x="152753" y="525652"/>
                </a:moveTo>
                <a:lnTo>
                  <a:pt x="125730" y="525652"/>
                </a:lnTo>
                <a:lnTo>
                  <a:pt x="134747" y="545845"/>
                </a:lnTo>
                <a:lnTo>
                  <a:pt x="160803" y="545845"/>
                </a:lnTo>
                <a:lnTo>
                  <a:pt x="157734" y="536828"/>
                </a:lnTo>
                <a:lnTo>
                  <a:pt x="157225" y="535812"/>
                </a:lnTo>
                <a:lnTo>
                  <a:pt x="152753" y="525652"/>
                </a:lnTo>
                <a:close/>
              </a:path>
              <a:path w="490220" h="1419225">
                <a:moveTo>
                  <a:pt x="143557" y="505840"/>
                </a:moveTo>
                <a:lnTo>
                  <a:pt x="116078" y="505840"/>
                </a:lnTo>
                <a:lnTo>
                  <a:pt x="116331" y="506348"/>
                </a:lnTo>
                <a:lnTo>
                  <a:pt x="125856" y="526033"/>
                </a:lnTo>
                <a:lnTo>
                  <a:pt x="125730" y="525652"/>
                </a:lnTo>
                <a:lnTo>
                  <a:pt x="152753" y="525652"/>
                </a:lnTo>
                <a:lnTo>
                  <a:pt x="148336" y="515619"/>
                </a:lnTo>
                <a:lnTo>
                  <a:pt x="148081" y="515238"/>
                </a:lnTo>
                <a:lnTo>
                  <a:pt x="143557" y="505840"/>
                </a:lnTo>
                <a:close/>
              </a:path>
              <a:path w="490220" h="1419225">
                <a:moveTo>
                  <a:pt x="116249" y="506194"/>
                </a:moveTo>
                <a:lnTo>
                  <a:pt x="116324" y="506348"/>
                </a:lnTo>
                <a:lnTo>
                  <a:pt x="116249" y="506194"/>
                </a:lnTo>
                <a:close/>
              </a:path>
              <a:path w="490220" h="1419225">
                <a:moveTo>
                  <a:pt x="18796" y="0"/>
                </a:moveTo>
                <a:lnTo>
                  <a:pt x="5206" y="761"/>
                </a:lnTo>
                <a:lnTo>
                  <a:pt x="0" y="6603"/>
                </a:lnTo>
                <a:lnTo>
                  <a:pt x="381" y="13461"/>
                </a:lnTo>
                <a:lnTo>
                  <a:pt x="5080" y="89788"/>
                </a:lnTo>
                <a:lnTo>
                  <a:pt x="9143" y="143890"/>
                </a:lnTo>
                <a:lnTo>
                  <a:pt x="19939" y="227329"/>
                </a:lnTo>
                <a:lnTo>
                  <a:pt x="39624" y="308990"/>
                </a:lnTo>
                <a:lnTo>
                  <a:pt x="48260" y="343280"/>
                </a:lnTo>
                <a:lnTo>
                  <a:pt x="48387" y="343534"/>
                </a:lnTo>
                <a:lnTo>
                  <a:pt x="54483" y="366267"/>
                </a:lnTo>
                <a:lnTo>
                  <a:pt x="61468" y="388619"/>
                </a:lnTo>
                <a:lnTo>
                  <a:pt x="61594" y="389127"/>
                </a:lnTo>
                <a:lnTo>
                  <a:pt x="69596" y="411098"/>
                </a:lnTo>
                <a:lnTo>
                  <a:pt x="69723" y="411606"/>
                </a:lnTo>
                <a:lnTo>
                  <a:pt x="78740" y="433323"/>
                </a:lnTo>
                <a:lnTo>
                  <a:pt x="105918" y="486917"/>
                </a:lnTo>
                <a:lnTo>
                  <a:pt x="116249" y="506194"/>
                </a:lnTo>
                <a:lnTo>
                  <a:pt x="116078" y="505840"/>
                </a:lnTo>
                <a:lnTo>
                  <a:pt x="143557" y="505840"/>
                </a:lnTo>
                <a:lnTo>
                  <a:pt x="138175" y="494664"/>
                </a:lnTo>
                <a:lnTo>
                  <a:pt x="127898" y="475487"/>
                </a:lnTo>
                <a:lnTo>
                  <a:pt x="101669" y="423798"/>
                </a:lnTo>
                <a:lnTo>
                  <a:pt x="92583" y="402208"/>
                </a:lnTo>
                <a:lnTo>
                  <a:pt x="85145" y="381253"/>
                </a:lnTo>
                <a:lnTo>
                  <a:pt x="78390" y="359790"/>
                </a:lnTo>
                <a:lnTo>
                  <a:pt x="72331" y="337311"/>
                </a:lnTo>
                <a:lnTo>
                  <a:pt x="63658" y="303148"/>
                </a:lnTo>
                <a:lnTo>
                  <a:pt x="44196" y="222630"/>
                </a:lnTo>
                <a:lnTo>
                  <a:pt x="35567" y="165099"/>
                </a:lnTo>
                <a:lnTo>
                  <a:pt x="29837" y="88137"/>
                </a:lnTo>
                <a:lnTo>
                  <a:pt x="25146" y="11937"/>
                </a:lnTo>
                <a:lnTo>
                  <a:pt x="24765" y="5079"/>
                </a:lnTo>
                <a:lnTo>
                  <a:pt x="18796" y="0"/>
                </a:lnTo>
                <a:close/>
              </a:path>
              <a:path w="490220" h="1419225">
                <a:moveTo>
                  <a:pt x="127762" y="475233"/>
                </a:moveTo>
                <a:lnTo>
                  <a:pt x="127889" y="475487"/>
                </a:lnTo>
                <a:lnTo>
                  <a:pt x="127762" y="475233"/>
                </a:lnTo>
                <a:close/>
              </a:path>
              <a:path w="490220" h="1419225">
                <a:moveTo>
                  <a:pt x="101273" y="423018"/>
                </a:moveTo>
                <a:lnTo>
                  <a:pt x="101600" y="423798"/>
                </a:lnTo>
                <a:lnTo>
                  <a:pt x="101273" y="423018"/>
                </a:lnTo>
                <a:close/>
              </a:path>
              <a:path w="490220" h="1419225">
                <a:moveTo>
                  <a:pt x="101228" y="422909"/>
                </a:moveTo>
                <a:close/>
              </a:path>
              <a:path w="490220" h="1419225">
                <a:moveTo>
                  <a:pt x="92654" y="402208"/>
                </a:moveTo>
                <a:lnTo>
                  <a:pt x="92837" y="402716"/>
                </a:lnTo>
                <a:lnTo>
                  <a:pt x="92654" y="402208"/>
                </a:lnTo>
                <a:close/>
              </a:path>
              <a:path w="490220" h="1419225">
                <a:moveTo>
                  <a:pt x="84962" y="380745"/>
                </a:moveTo>
                <a:lnTo>
                  <a:pt x="85090" y="381253"/>
                </a:lnTo>
                <a:lnTo>
                  <a:pt x="84962" y="380745"/>
                </a:lnTo>
                <a:close/>
              </a:path>
              <a:path w="490220" h="1419225">
                <a:moveTo>
                  <a:pt x="78231" y="359282"/>
                </a:moveTo>
                <a:lnTo>
                  <a:pt x="78359" y="359790"/>
                </a:lnTo>
                <a:lnTo>
                  <a:pt x="78231" y="359282"/>
                </a:lnTo>
                <a:close/>
              </a:path>
              <a:path w="490220" h="1419225">
                <a:moveTo>
                  <a:pt x="72262" y="337057"/>
                </a:moveTo>
                <a:lnTo>
                  <a:pt x="72262" y="337311"/>
                </a:lnTo>
                <a:lnTo>
                  <a:pt x="72262" y="337057"/>
                </a:lnTo>
                <a:close/>
              </a:path>
              <a:path w="490220" h="1419225">
                <a:moveTo>
                  <a:pt x="63723" y="303021"/>
                </a:moveTo>
                <a:close/>
              </a:path>
              <a:path w="490220" h="1419225">
                <a:moveTo>
                  <a:pt x="44295" y="222630"/>
                </a:moveTo>
                <a:lnTo>
                  <a:pt x="44450" y="223646"/>
                </a:lnTo>
                <a:lnTo>
                  <a:pt x="44295" y="222630"/>
                </a:lnTo>
                <a:close/>
              </a:path>
              <a:path w="490220" h="1419225">
                <a:moveTo>
                  <a:pt x="35551" y="164994"/>
                </a:moveTo>
                <a:close/>
              </a:path>
              <a:path w="490220" h="1419225">
                <a:moveTo>
                  <a:pt x="35491" y="164210"/>
                </a:moveTo>
                <a:lnTo>
                  <a:pt x="35551" y="164994"/>
                </a:lnTo>
                <a:lnTo>
                  <a:pt x="35491" y="16421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3E6F152D-27E7-8D8F-54EB-104355335399}"/>
              </a:ext>
            </a:extLst>
          </p:cNvPr>
          <p:cNvSpPr/>
          <p:nvPr/>
        </p:nvSpPr>
        <p:spPr>
          <a:xfrm>
            <a:off x="5215637" y="3647694"/>
            <a:ext cx="1763395" cy="742950"/>
          </a:xfrm>
          <a:custGeom>
            <a:avLst/>
            <a:gdLst/>
            <a:ahLst/>
            <a:cxnLst/>
            <a:rect l="l" t="t" r="r" b="b"/>
            <a:pathLst>
              <a:path w="1763395" h="742950">
                <a:moveTo>
                  <a:pt x="35928" y="185483"/>
                </a:moveTo>
                <a:lnTo>
                  <a:pt x="35572" y="184912"/>
                </a:lnTo>
                <a:lnTo>
                  <a:pt x="33934" y="182372"/>
                </a:lnTo>
                <a:lnTo>
                  <a:pt x="33528" y="181737"/>
                </a:lnTo>
                <a:lnTo>
                  <a:pt x="33782" y="182372"/>
                </a:lnTo>
                <a:lnTo>
                  <a:pt x="31965" y="179070"/>
                </a:lnTo>
                <a:lnTo>
                  <a:pt x="31318" y="177914"/>
                </a:lnTo>
                <a:lnTo>
                  <a:pt x="28803" y="172580"/>
                </a:lnTo>
                <a:lnTo>
                  <a:pt x="28575" y="171932"/>
                </a:lnTo>
                <a:lnTo>
                  <a:pt x="28575" y="172212"/>
                </a:lnTo>
                <a:lnTo>
                  <a:pt x="28498" y="171958"/>
                </a:lnTo>
                <a:lnTo>
                  <a:pt x="28549" y="172148"/>
                </a:lnTo>
                <a:lnTo>
                  <a:pt x="28575" y="171932"/>
                </a:lnTo>
                <a:lnTo>
                  <a:pt x="28397" y="171411"/>
                </a:lnTo>
                <a:lnTo>
                  <a:pt x="28270" y="170815"/>
                </a:lnTo>
                <a:lnTo>
                  <a:pt x="27940" y="169291"/>
                </a:lnTo>
                <a:lnTo>
                  <a:pt x="27266" y="166751"/>
                </a:lnTo>
                <a:lnTo>
                  <a:pt x="27178" y="166370"/>
                </a:lnTo>
                <a:lnTo>
                  <a:pt x="27178" y="166751"/>
                </a:lnTo>
                <a:lnTo>
                  <a:pt x="26809" y="164846"/>
                </a:lnTo>
                <a:lnTo>
                  <a:pt x="26758" y="164592"/>
                </a:lnTo>
                <a:lnTo>
                  <a:pt x="26581" y="163741"/>
                </a:lnTo>
                <a:lnTo>
                  <a:pt x="26555" y="163449"/>
                </a:lnTo>
                <a:lnTo>
                  <a:pt x="26416" y="161798"/>
                </a:lnTo>
                <a:lnTo>
                  <a:pt x="26060" y="160401"/>
                </a:lnTo>
                <a:lnTo>
                  <a:pt x="25781" y="159105"/>
                </a:lnTo>
                <a:lnTo>
                  <a:pt x="25781" y="160401"/>
                </a:lnTo>
                <a:lnTo>
                  <a:pt x="25730" y="158877"/>
                </a:lnTo>
                <a:lnTo>
                  <a:pt x="25781" y="159105"/>
                </a:lnTo>
                <a:lnTo>
                  <a:pt x="25768" y="157353"/>
                </a:lnTo>
                <a:lnTo>
                  <a:pt x="25590" y="155702"/>
                </a:lnTo>
                <a:lnTo>
                  <a:pt x="24511" y="146177"/>
                </a:lnTo>
                <a:lnTo>
                  <a:pt x="18415" y="141224"/>
                </a:lnTo>
                <a:lnTo>
                  <a:pt x="4826" y="142748"/>
                </a:lnTo>
                <a:lnTo>
                  <a:pt x="0" y="148844"/>
                </a:lnTo>
                <a:lnTo>
                  <a:pt x="635" y="155702"/>
                </a:lnTo>
                <a:lnTo>
                  <a:pt x="1016" y="158877"/>
                </a:lnTo>
                <a:lnTo>
                  <a:pt x="1016" y="160401"/>
                </a:lnTo>
                <a:lnTo>
                  <a:pt x="1397" y="163449"/>
                </a:lnTo>
                <a:lnTo>
                  <a:pt x="1866" y="165557"/>
                </a:lnTo>
                <a:lnTo>
                  <a:pt x="1968" y="166243"/>
                </a:lnTo>
                <a:lnTo>
                  <a:pt x="2032" y="166751"/>
                </a:lnTo>
                <a:lnTo>
                  <a:pt x="2159" y="167640"/>
                </a:lnTo>
                <a:lnTo>
                  <a:pt x="2501" y="169291"/>
                </a:lnTo>
                <a:lnTo>
                  <a:pt x="3022" y="171958"/>
                </a:lnTo>
                <a:lnTo>
                  <a:pt x="3200" y="172580"/>
                </a:lnTo>
                <a:lnTo>
                  <a:pt x="7708" y="185483"/>
                </a:lnTo>
                <a:lnTo>
                  <a:pt x="35928" y="185483"/>
                </a:lnTo>
                <a:close/>
              </a:path>
              <a:path w="1763395" h="742950">
                <a:moveTo>
                  <a:pt x="464185" y="716915"/>
                </a:moveTo>
                <a:lnTo>
                  <a:pt x="423354" y="652780"/>
                </a:lnTo>
                <a:lnTo>
                  <a:pt x="423164" y="652526"/>
                </a:lnTo>
                <a:lnTo>
                  <a:pt x="423291" y="652780"/>
                </a:lnTo>
                <a:lnTo>
                  <a:pt x="398411" y="618744"/>
                </a:lnTo>
                <a:lnTo>
                  <a:pt x="397764" y="617855"/>
                </a:lnTo>
                <a:lnTo>
                  <a:pt x="398272" y="618744"/>
                </a:lnTo>
                <a:lnTo>
                  <a:pt x="387553" y="601218"/>
                </a:lnTo>
                <a:lnTo>
                  <a:pt x="387527" y="601091"/>
                </a:lnTo>
                <a:lnTo>
                  <a:pt x="384606" y="596138"/>
                </a:lnTo>
                <a:lnTo>
                  <a:pt x="377190" y="583565"/>
                </a:lnTo>
                <a:lnTo>
                  <a:pt x="377063" y="583311"/>
                </a:lnTo>
                <a:lnTo>
                  <a:pt x="366814" y="566928"/>
                </a:lnTo>
                <a:lnTo>
                  <a:pt x="358648" y="553847"/>
                </a:lnTo>
                <a:lnTo>
                  <a:pt x="358521" y="553593"/>
                </a:lnTo>
                <a:lnTo>
                  <a:pt x="358267" y="553085"/>
                </a:lnTo>
                <a:lnTo>
                  <a:pt x="348107" y="539115"/>
                </a:lnTo>
                <a:lnTo>
                  <a:pt x="347726" y="538480"/>
                </a:lnTo>
                <a:lnTo>
                  <a:pt x="337337" y="525653"/>
                </a:lnTo>
                <a:lnTo>
                  <a:pt x="336931" y="525145"/>
                </a:lnTo>
                <a:lnTo>
                  <a:pt x="337185" y="525653"/>
                </a:lnTo>
                <a:lnTo>
                  <a:pt x="321856" y="505079"/>
                </a:lnTo>
                <a:lnTo>
                  <a:pt x="310896" y="490347"/>
                </a:lnTo>
                <a:lnTo>
                  <a:pt x="310769" y="490093"/>
                </a:lnTo>
                <a:lnTo>
                  <a:pt x="239344" y="397891"/>
                </a:lnTo>
                <a:lnTo>
                  <a:pt x="238366" y="396621"/>
                </a:lnTo>
                <a:lnTo>
                  <a:pt x="226568" y="381381"/>
                </a:lnTo>
                <a:lnTo>
                  <a:pt x="225539" y="380238"/>
                </a:lnTo>
                <a:lnTo>
                  <a:pt x="207391" y="362585"/>
                </a:lnTo>
                <a:lnTo>
                  <a:pt x="206883" y="361950"/>
                </a:lnTo>
                <a:lnTo>
                  <a:pt x="198882" y="355219"/>
                </a:lnTo>
                <a:lnTo>
                  <a:pt x="199136" y="355346"/>
                </a:lnTo>
                <a:lnTo>
                  <a:pt x="198996" y="355219"/>
                </a:lnTo>
                <a:lnTo>
                  <a:pt x="178993" y="336931"/>
                </a:lnTo>
                <a:lnTo>
                  <a:pt x="178536" y="336524"/>
                </a:lnTo>
                <a:lnTo>
                  <a:pt x="178333" y="336296"/>
                </a:lnTo>
                <a:lnTo>
                  <a:pt x="97193" y="250952"/>
                </a:lnTo>
                <a:lnTo>
                  <a:pt x="80899" y="233807"/>
                </a:lnTo>
                <a:lnTo>
                  <a:pt x="66040" y="218567"/>
                </a:lnTo>
                <a:lnTo>
                  <a:pt x="49657" y="202184"/>
                </a:lnTo>
                <a:lnTo>
                  <a:pt x="49149" y="201676"/>
                </a:lnTo>
                <a:lnTo>
                  <a:pt x="49530" y="202184"/>
                </a:lnTo>
                <a:lnTo>
                  <a:pt x="42672" y="194564"/>
                </a:lnTo>
                <a:lnTo>
                  <a:pt x="43307" y="195199"/>
                </a:lnTo>
                <a:lnTo>
                  <a:pt x="42799" y="194564"/>
                </a:lnTo>
                <a:lnTo>
                  <a:pt x="37515" y="187833"/>
                </a:lnTo>
                <a:lnTo>
                  <a:pt x="37172" y="187388"/>
                </a:lnTo>
                <a:lnTo>
                  <a:pt x="36880" y="186944"/>
                </a:lnTo>
                <a:lnTo>
                  <a:pt x="36715" y="186690"/>
                </a:lnTo>
                <a:lnTo>
                  <a:pt x="8382" y="186690"/>
                </a:lnTo>
                <a:lnTo>
                  <a:pt x="8280" y="186944"/>
                </a:lnTo>
                <a:lnTo>
                  <a:pt x="8636" y="187833"/>
                </a:lnTo>
                <a:lnTo>
                  <a:pt x="9398" y="189611"/>
                </a:lnTo>
                <a:lnTo>
                  <a:pt x="10922" y="192151"/>
                </a:lnTo>
                <a:lnTo>
                  <a:pt x="12700" y="195199"/>
                </a:lnTo>
                <a:lnTo>
                  <a:pt x="16637" y="201295"/>
                </a:lnTo>
                <a:lnTo>
                  <a:pt x="17272" y="202184"/>
                </a:lnTo>
                <a:lnTo>
                  <a:pt x="23749" y="210566"/>
                </a:lnTo>
                <a:lnTo>
                  <a:pt x="24384" y="211201"/>
                </a:lnTo>
                <a:lnTo>
                  <a:pt x="31242" y="218694"/>
                </a:lnTo>
                <a:lnTo>
                  <a:pt x="31623" y="219202"/>
                </a:lnTo>
                <a:lnTo>
                  <a:pt x="48387" y="235966"/>
                </a:lnTo>
                <a:lnTo>
                  <a:pt x="48501" y="236093"/>
                </a:lnTo>
                <a:lnTo>
                  <a:pt x="63119" y="251079"/>
                </a:lnTo>
                <a:lnTo>
                  <a:pt x="63119" y="250952"/>
                </a:lnTo>
                <a:lnTo>
                  <a:pt x="161036" y="353949"/>
                </a:lnTo>
                <a:lnTo>
                  <a:pt x="161671" y="354584"/>
                </a:lnTo>
                <a:lnTo>
                  <a:pt x="182499" y="373634"/>
                </a:lnTo>
                <a:lnTo>
                  <a:pt x="182753" y="373888"/>
                </a:lnTo>
                <a:lnTo>
                  <a:pt x="190627" y="380746"/>
                </a:lnTo>
                <a:lnTo>
                  <a:pt x="207492" y="397256"/>
                </a:lnTo>
                <a:lnTo>
                  <a:pt x="291211" y="505333"/>
                </a:lnTo>
                <a:lnTo>
                  <a:pt x="291084" y="505079"/>
                </a:lnTo>
                <a:lnTo>
                  <a:pt x="317373" y="540385"/>
                </a:lnTo>
                <a:lnTo>
                  <a:pt x="317627" y="540766"/>
                </a:lnTo>
                <a:lnTo>
                  <a:pt x="328269" y="553935"/>
                </a:lnTo>
                <a:lnTo>
                  <a:pt x="328041" y="553593"/>
                </a:lnTo>
                <a:lnTo>
                  <a:pt x="328422" y="554101"/>
                </a:lnTo>
                <a:lnTo>
                  <a:pt x="328269" y="553935"/>
                </a:lnTo>
                <a:lnTo>
                  <a:pt x="328396" y="554101"/>
                </a:lnTo>
                <a:lnTo>
                  <a:pt x="338074" y="567563"/>
                </a:lnTo>
                <a:lnTo>
                  <a:pt x="355981" y="596392"/>
                </a:lnTo>
                <a:lnTo>
                  <a:pt x="355854" y="596138"/>
                </a:lnTo>
                <a:lnTo>
                  <a:pt x="366268" y="613791"/>
                </a:lnTo>
                <a:lnTo>
                  <a:pt x="366395" y="614045"/>
                </a:lnTo>
                <a:lnTo>
                  <a:pt x="377190" y="631571"/>
                </a:lnTo>
                <a:lnTo>
                  <a:pt x="403352" y="667385"/>
                </a:lnTo>
                <a:lnTo>
                  <a:pt x="403606" y="667766"/>
                </a:lnTo>
                <a:lnTo>
                  <a:pt x="444373" y="719201"/>
                </a:lnTo>
                <a:lnTo>
                  <a:pt x="446278" y="720598"/>
                </a:lnTo>
                <a:lnTo>
                  <a:pt x="448310" y="721233"/>
                </a:lnTo>
                <a:lnTo>
                  <a:pt x="452120" y="722630"/>
                </a:lnTo>
                <a:lnTo>
                  <a:pt x="454914" y="723519"/>
                </a:lnTo>
                <a:lnTo>
                  <a:pt x="457962" y="723138"/>
                </a:lnTo>
                <a:lnTo>
                  <a:pt x="462788" y="719582"/>
                </a:lnTo>
                <a:lnTo>
                  <a:pt x="464185" y="716915"/>
                </a:lnTo>
                <a:close/>
              </a:path>
              <a:path w="1763395" h="742950">
                <a:moveTo>
                  <a:pt x="1549908" y="101727"/>
                </a:moveTo>
                <a:lnTo>
                  <a:pt x="1549857" y="101600"/>
                </a:lnTo>
                <a:lnTo>
                  <a:pt x="1548892" y="98806"/>
                </a:lnTo>
                <a:lnTo>
                  <a:pt x="1542415" y="92329"/>
                </a:lnTo>
                <a:lnTo>
                  <a:pt x="1540129" y="91186"/>
                </a:lnTo>
                <a:lnTo>
                  <a:pt x="1493786" y="83820"/>
                </a:lnTo>
                <a:lnTo>
                  <a:pt x="1491564" y="83477"/>
                </a:lnTo>
                <a:lnTo>
                  <a:pt x="1490929" y="83312"/>
                </a:lnTo>
                <a:lnTo>
                  <a:pt x="1489837" y="83058"/>
                </a:lnTo>
                <a:lnTo>
                  <a:pt x="1457325" y="77216"/>
                </a:lnTo>
                <a:lnTo>
                  <a:pt x="1456436" y="77089"/>
                </a:lnTo>
                <a:lnTo>
                  <a:pt x="1442466" y="75692"/>
                </a:lnTo>
                <a:lnTo>
                  <a:pt x="1441831" y="75692"/>
                </a:lnTo>
                <a:lnTo>
                  <a:pt x="1427353" y="74930"/>
                </a:lnTo>
                <a:lnTo>
                  <a:pt x="1416812" y="74930"/>
                </a:lnTo>
                <a:lnTo>
                  <a:pt x="1159891" y="71374"/>
                </a:lnTo>
                <a:lnTo>
                  <a:pt x="1160526" y="71374"/>
                </a:lnTo>
                <a:lnTo>
                  <a:pt x="1099845" y="67183"/>
                </a:lnTo>
                <a:lnTo>
                  <a:pt x="1077772" y="65659"/>
                </a:lnTo>
                <a:lnTo>
                  <a:pt x="1075944" y="65532"/>
                </a:lnTo>
                <a:lnTo>
                  <a:pt x="1076071" y="65659"/>
                </a:lnTo>
                <a:lnTo>
                  <a:pt x="1020191" y="61341"/>
                </a:lnTo>
                <a:lnTo>
                  <a:pt x="893191" y="50800"/>
                </a:lnTo>
                <a:lnTo>
                  <a:pt x="803656" y="42545"/>
                </a:lnTo>
                <a:lnTo>
                  <a:pt x="803148" y="42545"/>
                </a:lnTo>
                <a:lnTo>
                  <a:pt x="632841" y="34290"/>
                </a:lnTo>
                <a:lnTo>
                  <a:pt x="633603" y="34290"/>
                </a:lnTo>
                <a:lnTo>
                  <a:pt x="481838" y="16637"/>
                </a:lnTo>
                <a:lnTo>
                  <a:pt x="481203" y="16637"/>
                </a:lnTo>
                <a:lnTo>
                  <a:pt x="428752" y="12700"/>
                </a:lnTo>
                <a:lnTo>
                  <a:pt x="428498" y="12700"/>
                </a:lnTo>
                <a:lnTo>
                  <a:pt x="193675" y="0"/>
                </a:lnTo>
                <a:lnTo>
                  <a:pt x="187960" y="5334"/>
                </a:lnTo>
                <a:lnTo>
                  <a:pt x="187198" y="18923"/>
                </a:lnTo>
                <a:lnTo>
                  <a:pt x="192405" y="24765"/>
                </a:lnTo>
                <a:lnTo>
                  <a:pt x="427101" y="37338"/>
                </a:lnTo>
                <a:lnTo>
                  <a:pt x="426847" y="37338"/>
                </a:lnTo>
                <a:lnTo>
                  <a:pt x="479425" y="41275"/>
                </a:lnTo>
                <a:lnTo>
                  <a:pt x="478917" y="41275"/>
                </a:lnTo>
                <a:lnTo>
                  <a:pt x="630809" y="58928"/>
                </a:lnTo>
                <a:lnTo>
                  <a:pt x="631698" y="58928"/>
                </a:lnTo>
                <a:lnTo>
                  <a:pt x="801878" y="67310"/>
                </a:lnTo>
                <a:lnTo>
                  <a:pt x="801370" y="67183"/>
                </a:lnTo>
                <a:lnTo>
                  <a:pt x="891032" y="75438"/>
                </a:lnTo>
                <a:lnTo>
                  <a:pt x="891159" y="75565"/>
                </a:lnTo>
                <a:lnTo>
                  <a:pt x="1074039" y="90297"/>
                </a:lnTo>
                <a:lnTo>
                  <a:pt x="1158875" y="96012"/>
                </a:lnTo>
                <a:lnTo>
                  <a:pt x="1416558" y="99695"/>
                </a:lnTo>
                <a:lnTo>
                  <a:pt x="1426210" y="99695"/>
                </a:lnTo>
                <a:lnTo>
                  <a:pt x="1440561" y="100330"/>
                </a:lnTo>
                <a:lnTo>
                  <a:pt x="1439926" y="100330"/>
                </a:lnTo>
                <a:lnTo>
                  <a:pt x="1453476" y="101688"/>
                </a:lnTo>
                <a:lnTo>
                  <a:pt x="1485049" y="107391"/>
                </a:lnTo>
                <a:lnTo>
                  <a:pt x="1485328" y="107442"/>
                </a:lnTo>
                <a:lnTo>
                  <a:pt x="1487043" y="107823"/>
                </a:lnTo>
                <a:lnTo>
                  <a:pt x="1534287" y="114173"/>
                </a:lnTo>
                <a:lnTo>
                  <a:pt x="1549069" y="106934"/>
                </a:lnTo>
                <a:lnTo>
                  <a:pt x="1549400" y="104521"/>
                </a:lnTo>
                <a:lnTo>
                  <a:pt x="1549908" y="101727"/>
                </a:lnTo>
                <a:close/>
              </a:path>
              <a:path w="1763395" h="742950">
                <a:moveTo>
                  <a:pt x="1763141" y="235204"/>
                </a:moveTo>
                <a:lnTo>
                  <a:pt x="1758911" y="230886"/>
                </a:lnTo>
                <a:lnTo>
                  <a:pt x="1757680" y="229616"/>
                </a:lnTo>
                <a:lnTo>
                  <a:pt x="1745234" y="229616"/>
                </a:lnTo>
                <a:lnTo>
                  <a:pt x="1740535" y="229997"/>
                </a:lnTo>
                <a:lnTo>
                  <a:pt x="1739646" y="230124"/>
                </a:lnTo>
                <a:lnTo>
                  <a:pt x="1734947" y="230886"/>
                </a:lnTo>
                <a:lnTo>
                  <a:pt x="1735074" y="230759"/>
                </a:lnTo>
                <a:lnTo>
                  <a:pt x="1729994" y="231521"/>
                </a:lnTo>
                <a:lnTo>
                  <a:pt x="1728978" y="231775"/>
                </a:lnTo>
                <a:lnTo>
                  <a:pt x="1724279" y="232791"/>
                </a:lnTo>
                <a:lnTo>
                  <a:pt x="1723390" y="233045"/>
                </a:lnTo>
                <a:lnTo>
                  <a:pt x="1710817" y="236982"/>
                </a:lnTo>
                <a:lnTo>
                  <a:pt x="1709547" y="237490"/>
                </a:lnTo>
                <a:lnTo>
                  <a:pt x="1674622" y="252603"/>
                </a:lnTo>
                <a:lnTo>
                  <a:pt x="1674495" y="252603"/>
                </a:lnTo>
                <a:lnTo>
                  <a:pt x="1643634" y="266319"/>
                </a:lnTo>
                <a:lnTo>
                  <a:pt x="1643888" y="266192"/>
                </a:lnTo>
                <a:lnTo>
                  <a:pt x="1643570" y="266319"/>
                </a:lnTo>
                <a:lnTo>
                  <a:pt x="1576070" y="295910"/>
                </a:lnTo>
                <a:lnTo>
                  <a:pt x="1501140" y="337312"/>
                </a:lnTo>
                <a:lnTo>
                  <a:pt x="1460754" y="365379"/>
                </a:lnTo>
                <a:lnTo>
                  <a:pt x="1460881" y="365379"/>
                </a:lnTo>
                <a:lnTo>
                  <a:pt x="1420495" y="393065"/>
                </a:lnTo>
                <a:lnTo>
                  <a:pt x="1420749" y="392938"/>
                </a:lnTo>
                <a:lnTo>
                  <a:pt x="1382903" y="417957"/>
                </a:lnTo>
                <a:lnTo>
                  <a:pt x="1308100" y="475488"/>
                </a:lnTo>
                <a:lnTo>
                  <a:pt x="1307973" y="475615"/>
                </a:lnTo>
                <a:lnTo>
                  <a:pt x="1280528" y="497205"/>
                </a:lnTo>
                <a:lnTo>
                  <a:pt x="1280922" y="496951"/>
                </a:lnTo>
                <a:lnTo>
                  <a:pt x="1261999" y="510667"/>
                </a:lnTo>
                <a:lnTo>
                  <a:pt x="1209802" y="542036"/>
                </a:lnTo>
                <a:lnTo>
                  <a:pt x="1210056" y="541909"/>
                </a:lnTo>
                <a:lnTo>
                  <a:pt x="1195705" y="550291"/>
                </a:lnTo>
                <a:lnTo>
                  <a:pt x="1190244" y="553847"/>
                </a:lnTo>
                <a:lnTo>
                  <a:pt x="1184910" y="557530"/>
                </a:lnTo>
                <a:lnTo>
                  <a:pt x="1183767" y="558292"/>
                </a:lnTo>
                <a:lnTo>
                  <a:pt x="1169289" y="570611"/>
                </a:lnTo>
                <a:lnTo>
                  <a:pt x="1163980" y="575919"/>
                </a:lnTo>
                <a:lnTo>
                  <a:pt x="1163459" y="576326"/>
                </a:lnTo>
                <a:lnTo>
                  <a:pt x="1159764" y="579247"/>
                </a:lnTo>
                <a:lnTo>
                  <a:pt x="1159040" y="579755"/>
                </a:lnTo>
                <a:lnTo>
                  <a:pt x="1147064" y="588264"/>
                </a:lnTo>
                <a:lnTo>
                  <a:pt x="1082040" y="624713"/>
                </a:lnTo>
                <a:lnTo>
                  <a:pt x="1081024" y="625221"/>
                </a:lnTo>
                <a:lnTo>
                  <a:pt x="1075944" y="628777"/>
                </a:lnTo>
                <a:lnTo>
                  <a:pt x="1071118" y="632460"/>
                </a:lnTo>
                <a:lnTo>
                  <a:pt x="1066800" y="636016"/>
                </a:lnTo>
                <a:lnTo>
                  <a:pt x="1066292" y="636397"/>
                </a:lnTo>
                <a:lnTo>
                  <a:pt x="1057021" y="645033"/>
                </a:lnTo>
                <a:lnTo>
                  <a:pt x="1055217" y="646836"/>
                </a:lnTo>
                <a:lnTo>
                  <a:pt x="1054773" y="647192"/>
                </a:lnTo>
                <a:lnTo>
                  <a:pt x="1029843" y="667258"/>
                </a:lnTo>
                <a:lnTo>
                  <a:pt x="1030478" y="666877"/>
                </a:lnTo>
                <a:lnTo>
                  <a:pt x="1017397" y="676148"/>
                </a:lnTo>
                <a:lnTo>
                  <a:pt x="1016508" y="676910"/>
                </a:lnTo>
                <a:lnTo>
                  <a:pt x="1010412" y="682371"/>
                </a:lnTo>
                <a:lnTo>
                  <a:pt x="1009777" y="682879"/>
                </a:lnTo>
                <a:lnTo>
                  <a:pt x="994029" y="698754"/>
                </a:lnTo>
                <a:lnTo>
                  <a:pt x="994156" y="698500"/>
                </a:lnTo>
                <a:lnTo>
                  <a:pt x="970407" y="721233"/>
                </a:lnTo>
                <a:lnTo>
                  <a:pt x="965835" y="725678"/>
                </a:lnTo>
                <a:lnTo>
                  <a:pt x="965581" y="733044"/>
                </a:lnTo>
                <a:lnTo>
                  <a:pt x="974344" y="742569"/>
                </a:lnTo>
                <a:lnTo>
                  <a:pt x="981710" y="742823"/>
                </a:lnTo>
                <a:lnTo>
                  <a:pt x="986536" y="738632"/>
                </a:lnTo>
                <a:lnTo>
                  <a:pt x="1011047" y="716661"/>
                </a:lnTo>
                <a:lnTo>
                  <a:pt x="1026795" y="700913"/>
                </a:lnTo>
                <a:lnTo>
                  <a:pt x="1027353" y="700405"/>
                </a:lnTo>
                <a:lnTo>
                  <a:pt x="1029195" y="698754"/>
                </a:lnTo>
                <a:lnTo>
                  <a:pt x="1032040" y="696214"/>
                </a:lnTo>
                <a:lnTo>
                  <a:pt x="1032192" y="696074"/>
                </a:lnTo>
                <a:lnTo>
                  <a:pt x="1033043" y="695452"/>
                </a:lnTo>
                <a:lnTo>
                  <a:pt x="1038479" y="691515"/>
                </a:lnTo>
                <a:lnTo>
                  <a:pt x="1044956" y="686943"/>
                </a:lnTo>
                <a:lnTo>
                  <a:pt x="1045464" y="686435"/>
                </a:lnTo>
                <a:lnTo>
                  <a:pt x="1069784" y="666877"/>
                </a:lnTo>
                <a:lnTo>
                  <a:pt x="1071372" y="665607"/>
                </a:lnTo>
                <a:lnTo>
                  <a:pt x="1072388" y="664718"/>
                </a:lnTo>
                <a:lnTo>
                  <a:pt x="1073785" y="663321"/>
                </a:lnTo>
                <a:lnTo>
                  <a:pt x="1074191" y="662940"/>
                </a:lnTo>
                <a:lnTo>
                  <a:pt x="1082763" y="655066"/>
                </a:lnTo>
                <a:lnTo>
                  <a:pt x="1083183" y="654685"/>
                </a:lnTo>
                <a:lnTo>
                  <a:pt x="1082675" y="655066"/>
                </a:lnTo>
                <a:lnTo>
                  <a:pt x="1086993" y="651383"/>
                </a:lnTo>
                <a:lnTo>
                  <a:pt x="1086485" y="651891"/>
                </a:lnTo>
                <a:lnTo>
                  <a:pt x="1087145" y="651383"/>
                </a:lnTo>
                <a:lnTo>
                  <a:pt x="1090460" y="648843"/>
                </a:lnTo>
                <a:lnTo>
                  <a:pt x="1090803" y="648589"/>
                </a:lnTo>
                <a:lnTo>
                  <a:pt x="1094181" y="646303"/>
                </a:lnTo>
                <a:lnTo>
                  <a:pt x="1094536" y="646061"/>
                </a:lnTo>
                <a:lnTo>
                  <a:pt x="1095235" y="645668"/>
                </a:lnTo>
                <a:lnTo>
                  <a:pt x="1160399" y="609219"/>
                </a:lnTo>
                <a:lnTo>
                  <a:pt x="1161542" y="608457"/>
                </a:lnTo>
                <a:lnTo>
                  <a:pt x="1185430" y="589407"/>
                </a:lnTo>
                <a:lnTo>
                  <a:pt x="1186053" y="588772"/>
                </a:lnTo>
                <a:lnTo>
                  <a:pt x="1185506" y="589330"/>
                </a:lnTo>
                <a:lnTo>
                  <a:pt x="1186154" y="588772"/>
                </a:lnTo>
                <a:lnTo>
                  <a:pt x="1187500" y="587629"/>
                </a:lnTo>
                <a:lnTo>
                  <a:pt x="1198714" y="578104"/>
                </a:lnTo>
                <a:lnTo>
                  <a:pt x="1199134" y="577748"/>
                </a:lnTo>
                <a:lnTo>
                  <a:pt x="1199908" y="577215"/>
                </a:lnTo>
                <a:lnTo>
                  <a:pt x="1202486" y="575437"/>
                </a:lnTo>
                <a:lnTo>
                  <a:pt x="1222629" y="563245"/>
                </a:lnTo>
                <a:lnTo>
                  <a:pt x="1258265" y="541909"/>
                </a:lnTo>
                <a:lnTo>
                  <a:pt x="1274826" y="532003"/>
                </a:lnTo>
                <a:lnTo>
                  <a:pt x="1295527" y="516890"/>
                </a:lnTo>
                <a:lnTo>
                  <a:pt x="1295908" y="516636"/>
                </a:lnTo>
                <a:lnTo>
                  <a:pt x="1302651" y="511302"/>
                </a:lnTo>
                <a:lnTo>
                  <a:pt x="1303451" y="510667"/>
                </a:lnTo>
                <a:lnTo>
                  <a:pt x="1320800" y="496951"/>
                </a:lnTo>
                <a:lnTo>
                  <a:pt x="1323200" y="495046"/>
                </a:lnTo>
                <a:lnTo>
                  <a:pt x="1323086" y="495173"/>
                </a:lnTo>
                <a:lnTo>
                  <a:pt x="1323238" y="495046"/>
                </a:lnTo>
                <a:lnTo>
                  <a:pt x="1397355" y="438023"/>
                </a:lnTo>
                <a:lnTo>
                  <a:pt x="1397952" y="437565"/>
                </a:lnTo>
                <a:lnTo>
                  <a:pt x="1434338" y="413639"/>
                </a:lnTo>
                <a:lnTo>
                  <a:pt x="1434592" y="413512"/>
                </a:lnTo>
                <a:lnTo>
                  <a:pt x="1464360" y="392938"/>
                </a:lnTo>
                <a:lnTo>
                  <a:pt x="1474851" y="385699"/>
                </a:lnTo>
                <a:lnTo>
                  <a:pt x="1474978" y="385699"/>
                </a:lnTo>
                <a:lnTo>
                  <a:pt x="1513128" y="359029"/>
                </a:lnTo>
                <a:lnTo>
                  <a:pt x="1513319" y="358889"/>
                </a:lnTo>
                <a:lnTo>
                  <a:pt x="1514449" y="358267"/>
                </a:lnTo>
                <a:lnTo>
                  <a:pt x="1586547" y="318389"/>
                </a:lnTo>
                <a:lnTo>
                  <a:pt x="1586953" y="318173"/>
                </a:lnTo>
                <a:lnTo>
                  <a:pt x="1587296" y="318008"/>
                </a:lnTo>
                <a:lnTo>
                  <a:pt x="1619631" y="302895"/>
                </a:lnTo>
                <a:lnTo>
                  <a:pt x="1619123" y="303149"/>
                </a:lnTo>
                <a:lnTo>
                  <a:pt x="1619732" y="302895"/>
                </a:lnTo>
                <a:lnTo>
                  <a:pt x="1653286" y="289052"/>
                </a:lnTo>
                <a:lnTo>
                  <a:pt x="1653540" y="288925"/>
                </a:lnTo>
                <a:lnTo>
                  <a:pt x="1684528" y="275209"/>
                </a:lnTo>
                <a:lnTo>
                  <a:pt x="1684401" y="275336"/>
                </a:lnTo>
                <a:lnTo>
                  <a:pt x="1684693" y="275209"/>
                </a:lnTo>
                <a:lnTo>
                  <a:pt x="1718437" y="260604"/>
                </a:lnTo>
                <a:lnTo>
                  <a:pt x="1735201" y="255778"/>
                </a:lnTo>
                <a:lnTo>
                  <a:pt x="1738503" y="255270"/>
                </a:lnTo>
                <a:lnTo>
                  <a:pt x="1738630" y="255270"/>
                </a:lnTo>
                <a:lnTo>
                  <a:pt x="1742541" y="254635"/>
                </a:lnTo>
                <a:lnTo>
                  <a:pt x="1744002" y="254508"/>
                </a:lnTo>
                <a:lnTo>
                  <a:pt x="1747139" y="254254"/>
                </a:lnTo>
                <a:lnTo>
                  <a:pt x="1746123" y="254381"/>
                </a:lnTo>
                <a:lnTo>
                  <a:pt x="1757680" y="254381"/>
                </a:lnTo>
                <a:lnTo>
                  <a:pt x="1757794" y="254254"/>
                </a:lnTo>
                <a:lnTo>
                  <a:pt x="1763141" y="248793"/>
                </a:lnTo>
                <a:lnTo>
                  <a:pt x="1763141" y="23520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1B9FC679-80E8-3BA9-861D-0D7F4CF2607D}"/>
              </a:ext>
            </a:extLst>
          </p:cNvPr>
          <p:cNvSpPr/>
          <p:nvPr/>
        </p:nvSpPr>
        <p:spPr>
          <a:xfrm>
            <a:off x="5339970" y="1312165"/>
            <a:ext cx="1243965" cy="79375"/>
          </a:xfrm>
          <a:custGeom>
            <a:avLst/>
            <a:gdLst/>
            <a:ahLst/>
            <a:cxnLst/>
            <a:rect l="l" t="t" r="r" b="b"/>
            <a:pathLst>
              <a:path w="1243965" h="79375">
                <a:moveTo>
                  <a:pt x="301574" y="31496"/>
                </a:moveTo>
                <a:lnTo>
                  <a:pt x="118110" y="31496"/>
                </a:lnTo>
                <a:lnTo>
                  <a:pt x="223520" y="45465"/>
                </a:lnTo>
                <a:lnTo>
                  <a:pt x="302640" y="56641"/>
                </a:lnTo>
                <a:lnTo>
                  <a:pt x="303784" y="56769"/>
                </a:lnTo>
                <a:lnTo>
                  <a:pt x="370077" y="60071"/>
                </a:lnTo>
                <a:lnTo>
                  <a:pt x="566547" y="65024"/>
                </a:lnTo>
                <a:lnTo>
                  <a:pt x="744982" y="70865"/>
                </a:lnTo>
                <a:lnTo>
                  <a:pt x="853948" y="75184"/>
                </a:lnTo>
                <a:lnTo>
                  <a:pt x="1036065" y="75184"/>
                </a:lnTo>
                <a:lnTo>
                  <a:pt x="1122426" y="79121"/>
                </a:lnTo>
                <a:lnTo>
                  <a:pt x="1234313" y="78486"/>
                </a:lnTo>
                <a:lnTo>
                  <a:pt x="1237615" y="76835"/>
                </a:lnTo>
                <a:lnTo>
                  <a:pt x="1239901" y="74167"/>
                </a:lnTo>
                <a:lnTo>
                  <a:pt x="1241298" y="72389"/>
                </a:lnTo>
                <a:lnTo>
                  <a:pt x="1243965" y="69087"/>
                </a:lnTo>
                <a:lnTo>
                  <a:pt x="1243965" y="64388"/>
                </a:lnTo>
                <a:lnTo>
                  <a:pt x="1241298" y="61087"/>
                </a:lnTo>
                <a:lnTo>
                  <a:pt x="1239901" y="59309"/>
                </a:lnTo>
                <a:lnTo>
                  <a:pt x="1237615" y="56514"/>
                </a:lnTo>
                <a:lnTo>
                  <a:pt x="1234313" y="54990"/>
                </a:lnTo>
                <a:lnTo>
                  <a:pt x="1230756" y="54863"/>
                </a:lnTo>
                <a:lnTo>
                  <a:pt x="1123569" y="54356"/>
                </a:lnTo>
                <a:lnTo>
                  <a:pt x="1037209" y="50419"/>
                </a:lnTo>
                <a:lnTo>
                  <a:pt x="854963" y="50419"/>
                </a:lnTo>
                <a:lnTo>
                  <a:pt x="406146" y="36322"/>
                </a:lnTo>
                <a:lnTo>
                  <a:pt x="370967" y="35306"/>
                </a:lnTo>
                <a:lnTo>
                  <a:pt x="371221" y="35306"/>
                </a:lnTo>
                <a:lnTo>
                  <a:pt x="307476" y="32131"/>
                </a:lnTo>
                <a:lnTo>
                  <a:pt x="306070" y="32131"/>
                </a:lnTo>
                <a:lnTo>
                  <a:pt x="304926" y="32003"/>
                </a:lnTo>
                <a:lnTo>
                  <a:pt x="305170" y="32003"/>
                </a:lnTo>
                <a:lnTo>
                  <a:pt x="301574" y="31496"/>
                </a:lnTo>
                <a:close/>
              </a:path>
              <a:path w="1243965" h="79375">
                <a:moveTo>
                  <a:pt x="304926" y="32003"/>
                </a:moveTo>
                <a:lnTo>
                  <a:pt x="306070" y="32131"/>
                </a:lnTo>
                <a:lnTo>
                  <a:pt x="305303" y="32022"/>
                </a:lnTo>
                <a:lnTo>
                  <a:pt x="304926" y="32003"/>
                </a:lnTo>
                <a:close/>
              </a:path>
              <a:path w="1243965" h="79375">
                <a:moveTo>
                  <a:pt x="305303" y="32022"/>
                </a:moveTo>
                <a:lnTo>
                  <a:pt x="306070" y="32131"/>
                </a:lnTo>
                <a:lnTo>
                  <a:pt x="307476" y="32131"/>
                </a:lnTo>
                <a:lnTo>
                  <a:pt x="305303" y="32022"/>
                </a:lnTo>
                <a:close/>
              </a:path>
              <a:path w="1243965" h="79375">
                <a:moveTo>
                  <a:pt x="305170" y="32003"/>
                </a:moveTo>
                <a:lnTo>
                  <a:pt x="304926" y="32003"/>
                </a:lnTo>
                <a:lnTo>
                  <a:pt x="305303" y="32022"/>
                </a:lnTo>
                <a:lnTo>
                  <a:pt x="305170" y="32003"/>
                </a:lnTo>
                <a:close/>
              </a:path>
              <a:path w="1243965" h="79375">
                <a:moveTo>
                  <a:pt x="6731" y="0"/>
                </a:moveTo>
                <a:lnTo>
                  <a:pt x="888" y="5207"/>
                </a:lnTo>
                <a:lnTo>
                  <a:pt x="381" y="11937"/>
                </a:lnTo>
                <a:lnTo>
                  <a:pt x="0" y="18796"/>
                </a:lnTo>
                <a:lnTo>
                  <a:pt x="5207" y="24637"/>
                </a:lnTo>
                <a:lnTo>
                  <a:pt x="12064" y="25146"/>
                </a:lnTo>
                <a:lnTo>
                  <a:pt x="118999" y="31623"/>
                </a:lnTo>
                <a:lnTo>
                  <a:pt x="118110" y="31496"/>
                </a:lnTo>
                <a:lnTo>
                  <a:pt x="301574" y="31496"/>
                </a:lnTo>
                <a:lnTo>
                  <a:pt x="226949" y="20954"/>
                </a:lnTo>
                <a:lnTo>
                  <a:pt x="120396" y="6858"/>
                </a:lnTo>
                <a:lnTo>
                  <a:pt x="673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9">
            <a:extLst>
              <a:ext uri="{FF2B5EF4-FFF2-40B4-BE49-F238E27FC236}">
                <a16:creationId xmlns:a16="http://schemas.microsoft.com/office/drawing/2014/main" id="{A3878B60-5ED6-580C-A727-6CD52683B171}"/>
              </a:ext>
            </a:extLst>
          </p:cNvPr>
          <p:cNvSpPr/>
          <p:nvPr/>
        </p:nvSpPr>
        <p:spPr>
          <a:xfrm>
            <a:off x="7285736" y="1030605"/>
            <a:ext cx="2582545" cy="129539"/>
          </a:xfrm>
          <a:custGeom>
            <a:avLst/>
            <a:gdLst/>
            <a:ahLst/>
            <a:cxnLst/>
            <a:rect l="l" t="t" r="r" b="b"/>
            <a:pathLst>
              <a:path w="2582545" h="129540">
                <a:moveTo>
                  <a:pt x="5969" y="103886"/>
                </a:moveTo>
                <a:lnTo>
                  <a:pt x="253" y="109220"/>
                </a:lnTo>
                <a:lnTo>
                  <a:pt x="0" y="122936"/>
                </a:lnTo>
                <a:lnTo>
                  <a:pt x="5333" y="128650"/>
                </a:lnTo>
                <a:lnTo>
                  <a:pt x="47878" y="129412"/>
                </a:lnTo>
                <a:lnTo>
                  <a:pt x="67055" y="129159"/>
                </a:lnTo>
                <a:lnTo>
                  <a:pt x="67817" y="129032"/>
                </a:lnTo>
                <a:lnTo>
                  <a:pt x="86486" y="127635"/>
                </a:lnTo>
                <a:lnTo>
                  <a:pt x="87122" y="127508"/>
                </a:lnTo>
                <a:lnTo>
                  <a:pt x="126364" y="122555"/>
                </a:lnTo>
                <a:lnTo>
                  <a:pt x="126873" y="122428"/>
                </a:lnTo>
                <a:lnTo>
                  <a:pt x="178710" y="113537"/>
                </a:lnTo>
                <a:lnTo>
                  <a:pt x="178561" y="113537"/>
                </a:lnTo>
                <a:lnTo>
                  <a:pt x="179450" y="113411"/>
                </a:lnTo>
                <a:lnTo>
                  <a:pt x="179863" y="113411"/>
                </a:lnTo>
                <a:lnTo>
                  <a:pt x="268382" y="104775"/>
                </a:lnTo>
                <a:lnTo>
                  <a:pt x="47878" y="104775"/>
                </a:lnTo>
                <a:lnTo>
                  <a:pt x="48132" y="104769"/>
                </a:lnTo>
                <a:lnTo>
                  <a:pt x="29590" y="104394"/>
                </a:lnTo>
                <a:lnTo>
                  <a:pt x="5969" y="103886"/>
                </a:lnTo>
                <a:close/>
              </a:path>
              <a:path w="2582545" h="129540">
                <a:moveTo>
                  <a:pt x="179450" y="113411"/>
                </a:moveTo>
                <a:lnTo>
                  <a:pt x="178561" y="113537"/>
                </a:lnTo>
                <a:lnTo>
                  <a:pt x="178906" y="113504"/>
                </a:lnTo>
                <a:lnTo>
                  <a:pt x="179450" y="113411"/>
                </a:lnTo>
                <a:close/>
              </a:path>
              <a:path w="2582545" h="129540">
                <a:moveTo>
                  <a:pt x="178906" y="113504"/>
                </a:moveTo>
                <a:lnTo>
                  <a:pt x="178561" y="113537"/>
                </a:lnTo>
                <a:lnTo>
                  <a:pt x="178710" y="113537"/>
                </a:lnTo>
                <a:lnTo>
                  <a:pt x="178906" y="113504"/>
                </a:lnTo>
                <a:close/>
              </a:path>
              <a:path w="2582545" h="129540">
                <a:moveTo>
                  <a:pt x="179863" y="113411"/>
                </a:moveTo>
                <a:lnTo>
                  <a:pt x="179450" y="113411"/>
                </a:lnTo>
                <a:lnTo>
                  <a:pt x="178906" y="113504"/>
                </a:lnTo>
                <a:lnTo>
                  <a:pt x="179863" y="113411"/>
                </a:lnTo>
                <a:close/>
              </a:path>
              <a:path w="2582545" h="129540">
                <a:moveTo>
                  <a:pt x="48132" y="104769"/>
                </a:moveTo>
                <a:lnTo>
                  <a:pt x="47878" y="104775"/>
                </a:lnTo>
                <a:lnTo>
                  <a:pt x="48386" y="104775"/>
                </a:lnTo>
                <a:lnTo>
                  <a:pt x="48132" y="104769"/>
                </a:lnTo>
                <a:close/>
              </a:path>
              <a:path w="2582545" h="129540">
                <a:moveTo>
                  <a:pt x="123189" y="97917"/>
                </a:moveTo>
                <a:lnTo>
                  <a:pt x="83947" y="102997"/>
                </a:lnTo>
                <a:lnTo>
                  <a:pt x="84581" y="102997"/>
                </a:lnTo>
                <a:lnTo>
                  <a:pt x="65912" y="104394"/>
                </a:lnTo>
                <a:lnTo>
                  <a:pt x="66548" y="104394"/>
                </a:lnTo>
                <a:lnTo>
                  <a:pt x="48132" y="104769"/>
                </a:lnTo>
                <a:lnTo>
                  <a:pt x="268435" y="104769"/>
                </a:lnTo>
                <a:lnTo>
                  <a:pt x="303529" y="101346"/>
                </a:lnTo>
                <a:lnTo>
                  <a:pt x="303149" y="101346"/>
                </a:lnTo>
                <a:lnTo>
                  <a:pt x="308482" y="100965"/>
                </a:lnTo>
                <a:lnTo>
                  <a:pt x="308101" y="100965"/>
                </a:lnTo>
                <a:lnTo>
                  <a:pt x="374396" y="98551"/>
                </a:lnTo>
                <a:lnTo>
                  <a:pt x="384174" y="98044"/>
                </a:lnTo>
                <a:lnTo>
                  <a:pt x="122681" y="98044"/>
                </a:lnTo>
                <a:lnTo>
                  <a:pt x="123189" y="97917"/>
                </a:lnTo>
                <a:close/>
              </a:path>
              <a:path w="2582545" h="129540">
                <a:moveTo>
                  <a:pt x="1816100" y="11811"/>
                </a:moveTo>
                <a:lnTo>
                  <a:pt x="1629181" y="13335"/>
                </a:lnTo>
                <a:lnTo>
                  <a:pt x="1325626" y="16129"/>
                </a:lnTo>
                <a:lnTo>
                  <a:pt x="1183131" y="16510"/>
                </a:lnTo>
                <a:lnTo>
                  <a:pt x="1182497" y="16510"/>
                </a:lnTo>
                <a:lnTo>
                  <a:pt x="1041019" y="25146"/>
                </a:lnTo>
                <a:lnTo>
                  <a:pt x="729487" y="47498"/>
                </a:lnTo>
                <a:lnTo>
                  <a:pt x="729741" y="47498"/>
                </a:lnTo>
                <a:lnTo>
                  <a:pt x="679957" y="50037"/>
                </a:lnTo>
                <a:lnTo>
                  <a:pt x="679576" y="50037"/>
                </a:lnTo>
                <a:lnTo>
                  <a:pt x="450850" y="69850"/>
                </a:lnTo>
                <a:lnTo>
                  <a:pt x="451357" y="69850"/>
                </a:lnTo>
                <a:lnTo>
                  <a:pt x="373252" y="73787"/>
                </a:lnTo>
                <a:lnTo>
                  <a:pt x="373506" y="73787"/>
                </a:lnTo>
                <a:lnTo>
                  <a:pt x="307212" y="76326"/>
                </a:lnTo>
                <a:lnTo>
                  <a:pt x="306831" y="76326"/>
                </a:lnTo>
                <a:lnTo>
                  <a:pt x="301498" y="76708"/>
                </a:lnTo>
                <a:lnTo>
                  <a:pt x="301116" y="76708"/>
                </a:lnTo>
                <a:lnTo>
                  <a:pt x="176149" y="88900"/>
                </a:lnTo>
                <a:lnTo>
                  <a:pt x="175259" y="89026"/>
                </a:lnTo>
                <a:lnTo>
                  <a:pt x="122681" y="98044"/>
                </a:lnTo>
                <a:lnTo>
                  <a:pt x="384174" y="98044"/>
                </a:lnTo>
                <a:lnTo>
                  <a:pt x="452627" y="94487"/>
                </a:lnTo>
                <a:lnTo>
                  <a:pt x="453135" y="94487"/>
                </a:lnTo>
                <a:lnTo>
                  <a:pt x="543559" y="86233"/>
                </a:lnTo>
                <a:lnTo>
                  <a:pt x="681608" y="74675"/>
                </a:lnTo>
                <a:lnTo>
                  <a:pt x="681227" y="74675"/>
                </a:lnTo>
                <a:lnTo>
                  <a:pt x="730884" y="72262"/>
                </a:lnTo>
                <a:lnTo>
                  <a:pt x="731138" y="72136"/>
                </a:lnTo>
                <a:lnTo>
                  <a:pt x="1042542" y="49911"/>
                </a:lnTo>
                <a:lnTo>
                  <a:pt x="1183894" y="41275"/>
                </a:lnTo>
                <a:lnTo>
                  <a:pt x="1183258" y="41275"/>
                </a:lnTo>
                <a:lnTo>
                  <a:pt x="1816119" y="36576"/>
                </a:lnTo>
                <a:lnTo>
                  <a:pt x="2174763" y="36575"/>
                </a:lnTo>
                <a:lnTo>
                  <a:pt x="2221610" y="33274"/>
                </a:lnTo>
                <a:lnTo>
                  <a:pt x="2301748" y="28701"/>
                </a:lnTo>
                <a:lnTo>
                  <a:pt x="2301494" y="28701"/>
                </a:lnTo>
                <a:lnTo>
                  <a:pt x="2412619" y="24637"/>
                </a:lnTo>
                <a:lnTo>
                  <a:pt x="2490724" y="24637"/>
                </a:lnTo>
                <a:lnTo>
                  <a:pt x="2572765" y="24511"/>
                </a:lnTo>
                <a:lnTo>
                  <a:pt x="2576195" y="22860"/>
                </a:lnTo>
                <a:lnTo>
                  <a:pt x="2578480" y="20066"/>
                </a:lnTo>
                <a:lnTo>
                  <a:pt x="2579878" y="18287"/>
                </a:lnTo>
                <a:lnTo>
                  <a:pt x="2582417" y="14986"/>
                </a:lnTo>
                <a:lnTo>
                  <a:pt x="2582417" y="13335"/>
                </a:lnTo>
                <a:lnTo>
                  <a:pt x="2015489" y="13335"/>
                </a:lnTo>
                <a:lnTo>
                  <a:pt x="1816100" y="11811"/>
                </a:lnTo>
                <a:close/>
              </a:path>
              <a:path w="2582545" h="129540">
                <a:moveTo>
                  <a:pt x="2174763" y="36575"/>
                </a:moveTo>
                <a:lnTo>
                  <a:pt x="1816119" y="36576"/>
                </a:lnTo>
                <a:lnTo>
                  <a:pt x="2015362" y="37973"/>
                </a:lnTo>
                <a:lnTo>
                  <a:pt x="2163953" y="37337"/>
                </a:lnTo>
                <a:lnTo>
                  <a:pt x="2174763" y="36575"/>
                </a:lnTo>
                <a:close/>
              </a:path>
              <a:path w="2582545" h="129540">
                <a:moveTo>
                  <a:pt x="2490724" y="24637"/>
                </a:moveTo>
                <a:lnTo>
                  <a:pt x="2412619" y="24637"/>
                </a:lnTo>
                <a:lnTo>
                  <a:pt x="2412237" y="24765"/>
                </a:lnTo>
                <a:lnTo>
                  <a:pt x="2490724" y="24637"/>
                </a:lnTo>
                <a:close/>
              </a:path>
              <a:path w="2582545" h="129540">
                <a:moveTo>
                  <a:pt x="2015575" y="13334"/>
                </a:moveTo>
                <a:close/>
              </a:path>
              <a:path w="2582545" h="129540">
                <a:moveTo>
                  <a:pt x="2412364" y="0"/>
                </a:moveTo>
                <a:lnTo>
                  <a:pt x="2411856" y="0"/>
                </a:lnTo>
                <a:lnTo>
                  <a:pt x="2300604" y="3937"/>
                </a:lnTo>
                <a:lnTo>
                  <a:pt x="2300224" y="3937"/>
                </a:lnTo>
                <a:lnTo>
                  <a:pt x="2162302" y="12573"/>
                </a:lnTo>
                <a:lnTo>
                  <a:pt x="2015575" y="13334"/>
                </a:lnTo>
                <a:lnTo>
                  <a:pt x="2582417" y="13335"/>
                </a:lnTo>
                <a:lnTo>
                  <a:pt x="2582417" y="10413"/>
                </a:lnTo>
                <a:lnTo>
                  <a:pt x="2579878" y="7112"/>
                </a:lnTo>
                <a:lnTo>
                  <a:pt x="2578480" y="5334"/>
                </a:lnTo>
                <a:lnTo>
                  <a:pt x="2576195" y="2540"/>
                </a:lnTo>
                <a:lnTo>
                  <a:pt x="2572892" y="888"/>
                </a:lnTo>
                <a:lnTo>
                  <a:pt x="2569209" y="888"/>
                </a:lnTo>
                <a:lnTo>
                  <a:pt x="241236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0">
            <a:extLst>
              <a:ext uri="{FF2B5EF4-FFF2-40B4-BE49-F238E27FC236}">
                <a16:creationId xmlns:a16="http://schemas.microsoft.com/office/drawing/2014/main" id="{A1089F66-AF58-7EFB-FCCF-A93F932A6098}"/>
              </a:ext>
            </a:extLst>
          </p:cNvPr>
          <p:cNvSpPr/>
          <p:nvPr/>
        </p:nvSpPr>
        <p:spPr>
          <a:xfrm>
            <a:off x="7272783" y="1406779"/>
            <a:ext cx="1406525" cy="718820"/>
          </a:xfrm>
          <a:custGeom>
            <a:avLst/>
            <a:gdLst/>
            <a:ahLst/>
            <a:cxnLst/>
            <a:rect l="l" t="t" r="r" b="b"/>
            <a:pathLst>
              <a:path w="1406525" h="718819">
                <a:moveTo>
                  <a:pt x="1405107" y="707771"/>
                </a:moveTo>
                <a:lnTo>
                  <a:pt x="1374520" y="707771"/>
                </a:lnTo>
                <a:lnTo>
                  <a:pt x="1386204" y="715263"/>
                </a:lnTo>
                <a:lnTo>
                  <a:pt x="1391538" y="718820"/>
                </a:lnTo>
                <a:lnTo>
                  <a:pt x="1398904" y="717296"/>
                </a:lnTo>
                <a:lnTo>
                  <a:pt x="1405107" y="707771"/>
                </a:lnTo>
                <a:close/>
              </a:path>
              <a:path w="1406525" h="718819">
                <a:moveTo>
                  <a:pt x="1405883" y="705738"/>
                </a:moveTo>
                <a:lnTo>
                  <a:pt x="1370837" y="705738"/>
                </a:lnTo>
                <a:lnTo>
                  <a:pt x="1371853" y="706247"/>
                </a:lnTo>
                <a:lnTo>
                  <a:pt x="1375282" y="708279"/>
                </a:lnTo>
                <a:lnTo>
                  <a:pt x="1374520" y="707771"/>
                </a:lnTo>
                <a:lnTo>
                  <a:pt x="1405107" y="707771"/>
                </a:lnTo>
                <a:lnTo>
                  <a:pt x="1406016" y="706374"/>
                </a:lnTo>
                <a:lnTo>
                  <a:pt x="1405883" y="705738"/>
                </a:lnTo>
                <a:close/>
              </a:path>
              <a:path w="1406525" h="718819">
                <a:moveTo>
                  <a:pt x="1371331" y="706021"/>
                </a:moveTo>
                <a:lnTo>
                  <a:pt x="1371727" y="706247"/>
                </a:lnTo>
                <a:lnTo>
                  <a:pt x="1371331" y="706021"/>
                </a:lnTo>
                <a:close/>
              </a:path>
              <a:path w="1406525" h="718819">
                <a:moveTo>
                  <a:pt x="1370837" y="705738"/>
                </a:moveTo>
                <a:lnTo>
                  <a:pt x="1371331" y="706021"/>
                </a:lnTo>
                <a:lnTo>
                  <a:pt x="1371853" y="706247"/>
                </a:lnTo>
                <a:lnTo>
                  <a:pt x="1370837" y="705738"/>
                </a:lnTo>
                <a:close/>
              </a:path>
              <a:path w="1406525" h="718819">
                <a:moveTo>
                  <a:pt x="1405134" y="702183"/>
                </a:moveTo>
                <a:lnTo>
                  <a:pt x="1362455" y="702183"/>
                </a:lnTo>
                <a:lnTo>
                  <a:pt x="1371331" y="706021"/>
                </a:lnTo>
                <a:lnTo>
                  <a:pt x="1370837" y="705738"/>
                </a:lnTo>
                <a:lnTo>
                  <a:pt x="1405883" y="705738"/>
                </a:lnTo>
                <a:lnTo>
                  <a:pt x="1405134" y="702183"/>
                </a:lnTo>
                <a:close/>
              </a:path>
              <a:path w="1406525" h="718819">
                <a:moveTo>
                  <a:pt x="1381737" y="684276"/>
                </a:moveTo>
                <a:lnTo>
                  <a:pt x="1330452" y="684276"/>
                </a:lnTo>
                <a:lnTo>
                  <a:pt x="1335277" y="687959"/>
                </a:lnTo>
                <a:lnTo>
                  <a:pt x="1362709" y="702310"/>
                </a:lnTo>
                <a:lnTo>
                  <a:pt x="1362455" y="702183"/>
                </a:lnTo>
                <a:lnTo>
                  <a:pt x="1405134" y="702183"/>
                </a:lnTo>
                <a:lnTo>
                  <a:pt x="1404492" y="699135"/>
                </a:lnTo>
                <a:lnTo>
                  <a:pt x="1387220" y="687577"/>
                </a:lnTo>
                <a:lnTo>
                  <a:pt x="1383029" y="685038"/>
                </a:lnTo>
                <a:lnTo>
                  <a:pt x="1382013" y="684402"/>
                </a:lnTo>
                <a:lnTo>
                  <a:pt x="1381737" y="684276"/>
                </a:lnTo>
                <a:close/>
              </a:path>
              <a:path w="1406525" h="718819">
                <a:moveTo>
                  <a:pt x="1371536" y="679450"/>
                </a:moveTo>
                <a:lnTo>
                  <a:pt x="1323466" y="679450"/>
                </a:lnTo>
                <a:lnTo>
                  <a:pt x="1330705" y="684530"/>
                </a:lnTo>
                <a:lnTo>
                  <a:pt x="1330452" y="684276"/>
                </a:lnTo>
                <a:lnTo>
                  <a:pt x="1381737" y="684276"/>
                </a:lnTo>
                <a:lnTo>
                  <a:pt x="1377314" y="682244"/>
                </a:lnTo>
                <a:lnTo>
                  <a:pt x="1372742" y="679958"/>
                </a:lnTo>
                <a:lnTo>
                  <a:pt x="1372361" y="679831"/>
                </a:lnTo>
                <a:lnTo>
                  <a:pt x="1371536" y="679450"/>
                </a:lnTo>
                <a:close/>
              </a:path>
              <a:path w="1406525" h="718819">
                <a:moveTo>
                  <a:pt x="1367281" y="677418"/>
                </a:moveTo>
                <a:lnTo>
                  <a:pt x="1320545" y="677418"/>
                </a:lnTo>
                <a:lnTo>
                  <a:pt x="1321815" y="678307"/>
                </a:lnTo>
                <a:lnTo>
                  <a:pt x="1323720" y="679704"/>
                </a:lnTo>
                <a:lnTo>
                  <a:pt x="1323466" y="679450"/>
                </a:lnTo>
                <a:lnTo>
                  <a:pt x="1371536" y="679450"/>
                </a:lnTo>
                <a:lnTo>
                  <a:pt x="1367408" y="677545"/>
                </a:lnTo>
                <a:close/>
              </a:path>
              <a:path w="1406525" h="718819">
                <a:moveTo>
                  <a:pt x="1321678" y="678233"/>
                </a:moveTo>
                <a:lnTo>
                  <a:pt x="1321815" y="678307"/>
                </a:lnTo>
                <a:lnTo>
                  <a:pt x="1321678" y="678233"/>
                </a:lnTo>
                <a:close/>
              </a:path>
              <a:path w="1406525" h="718819">
                <a:moveTo>
                  <a:pt x="1320545" y="677418"/>
                </a:moveTo>
                <a:lnTo>
                  <a:pt x="1321678" y="678233"/>
                </a:lnTo>
                <a:lnTo>
                  <a:pt x="1321815" y="678307"/>
                </a:lnTo>
                <a:lnTo>
                  <a:pt x="1320545" y="677418"/>
                </a:lnTo>
                <a:close/>
              </a:path>
              <a:path w="1406525" h="718819">
                <a:moveTo>
                  <a:pt x="1361185" y="674370"/>
                </a:moveTo>
                <a:lnTo>
                  <a:pt x="1314577" y="674370"/>
                </a:lnTo>
                <a:lnTo>
                  <a:pt x="1317752" y="676148"/>
                </a:lnTo>
                <a:lnTo>
                  <a:pt x="1318259" y="676401"/>
                </a:lnTo>
                <a:lnTo>
                  <a:pt x="1321678" y="678233"/>
                </a:lnTo>
                <a:lnTo>
                  <a:pt x="1320545" y="677418"/>
                </a:lnTo>
                <a:lnTo>
                  <a:pt x="1367281" y="677418"/>
                </a:lnTo>
                <a:lnTo>
                  <a:pt x="1361185" y="674370"/>
                </a:lnTo>
                <a:close/>
              </a:path>
              <a:path w="1406525" h="718819">
                <a:moveTo>
                  <a:pt x="1367535" y="677545"/>
                </a:moveTo>
                <a:lnTo>
                  <a:pt x="1367789" y="677672"/>
                </a:lnTo>
                <a:lnTo>
                  <a:pt x="1367535" y="677545"/>
                </a:lnTo>
                <a:close/>
              </a:path>
              <a:path w="1406525" h="718819">
                <a:moveTo>
                  <a:pt x="1358137" y="672846"/>
                </a:moveTo>
                <a:lnTo>
                  <a:pt x="1311402" y="672846"/>
                </a:lnTo>
                <a:lnTo>
                  <a:pt x="1312290" y="673226"/>
                </a:lnTo>
                <a:lnTo>
                  <a:pt x="1314957" y="674624"/>
                </a:lnTo>
                <a:lnTo>
                  <a:pt x="1314577" y="674370"/>
                </a:lnTo>
                <a:lnTo>
                  <a:pt x="1361185" y="674370"/>
                </a:lnTo>
                <a:lnTo>
                  <a:pt x="1358137" y="672846"/>
                </a:lnTo>
                <a:close/>
              </a:path>
              <a:path w="1406525" h="718819">
                <a:moveTo>
                  <a:pt x="1311698" y="672994"/>
                </a:moveTo>
                <a:lnTo>
                  <a:pt x="1312163" y="673226"/>
                </a:lnTo>
                <a:lnTo>
                  <a:pt x="1311698" y="672994"/>
                </a:lnTo>
                <a:close/>
              </a:path>
              <a:path w="1406525" h="718819">
                <a:moveTo>
                  <a:pt x="1311402" y="672846"/>
                </a:moveTo>
                <a:lnTo>
                  <a:pt x="1311698" y="672994"/>
                </a:lnTo>
                <a:lnTo>
                  <a:pt x="1312290" y="673226"/>
                </a:lnTo>
                <a:lnTo>
                  <a:pt x="1311402" y="672846"/>
                </a:lnTo>
                <a:close/>
              </a:path>
              <a:path w="1406525" h="718819">
                <a:moveTo>
                  <a:pt x="1356131" y="671830"/>
                </a:moveTo>
                <a:lnTo>
                  <a:pt x="1308734" y="671830"/>
                </a:lnTo>
                <a:lnTo>
                  <a:pt x="1309751" y="672211"/>
                </a:lnTo>
                <a:lnTo>
                  <a:pt x="1311698" y="672994"/>
                </a:lnTo>
                <a:lnTo>
                  <a:pt x="1311402" y="672846"/>
                </a:lnTo>
                <a:lnTo>
                  <a:pt x="1358137" y="672846"/>
                </a:lnTo>
                <a:lnTo>
                  <a:pt x="1357121" y="672338"/>
                </a:lnTo>
                <a:lnTo>
                  <a:pt x="1356131" y="671830"/>
                </a:lnTo>
                <a:close/>
              </a:path>
              <a:path w="1406525" h="718819">
                <a:moveTo>
                  <a:pt x="1356359" y="671957"/>
                </a:moveTo>
                <a:lnTo>
                  <a:pt x="1356994" y="672338"/>
                </a:lnTo>
                <a:lnTo>
                  <a:pt x="1356359" y="671957"/>
                </a:lnTo>
                <a:close/>
              </a:path>
              <a:path w="1406525" h="718819">
                <a:moveTo>
                  <a:pt x="1309496" y="672129"/>
                </a:moveTo>
                <a:lnTo>
                  <a:pt x="1309704" y="672211"/>
                </a:lnTo>
                <a:lnTo>
                  <a:pt x="1309496" y="672129"/>
                </a:lnTo>
                <a:close/>
              </a:path>
              <a:path w="1406525" h="718819">
                <a:moveTo>
                  <a:pt x="1308734" y="671830"/>
                </a:moveTo>
                <a:lnTo>
                  <a:pt x="1309496" y="672129"/>
                </a:lnTo>
                <a:lnTo>
                  <a:pt x="1309751" y="672211"/>
                </a:lnTo>
                <a:lnTo>
                  <a:pt x="1308734" y="671830"/>
                </a:lnTo>
                <a:close/>
              </a:path>
              <a:path w="1406525" h="718819">
                <a:moveTo>
                  <a:pt x="1352134" y="669417"/>
                </a:moveTo>
                <a:lnTo>
                  <a:pt x="1301495" y="669417"/>
                </a:lnTo>
                <a:lnTo>
                  <a:pt x="1302257" y="669671"/>
                </a:lnTo>
                <a:lnTo>
                  <a:pt x="1305559" y="670941"/>
                </a:lnTo>
                <a:lnTo>
                  <a:pt x="1306194" y="671068"/>
                </a:lnTo>
                <a:lnTo>
                  <a:pt x="1309496" y="672129"/>
                </a:lnTo>
                <a:lnTo>
                  <a:pt x="1308734" y="671830"/>
                </a:lnTo>
                <a:lnTo>
                  <a:pt x="1356131" y="671830"/>
                </a:lnTo>
                <a:lnTo>
                  <a:pt x="1352677" y="669798"/>
                </a:lnTo>
                <a:lnTo>
                  <a:pt x="1352134" y="669417"/>
                </a:lnTo>
                <a:close/>
              </a:path>
              <a:path w="1406525" h="718819">
                <a:moveTo>
                  <a:pt x="1353184" y="670096"/>
                </a:moveTo>
                <a:lnTo>
                  <a:pt x="1353311" y="670179"/>
                </a:lnTo>
                <a:lnTo>
                  <a:pt x="1353184" y="670096"/>
                </a:lnTo>
                <a:close/>
              </a:path>
              <a:path w="1406525" h="718819">
                <a:moveTo>
                  <a:pt x="1352723" y="669798"/>
                </a:moveTo>
                <a:lnTo>
                  <a:pt x="1353184" y="670096"/>
                </a:lnTo>
                <a:lnTo>
                  <a:pt x="1352723" y="669798"/>
                </a:lnTo>
                <a:close/>
              </a:path>
              <a:path w="1406525" h="718819">
                <a:moveTo>
                  <a:pt x="1301832" y="669543"/>
                </a:moveTo>
                <a:lnTo>
                  <a:pt x="1302173" y="669671"/>
                </a:lnTo>
                <a:lnTo>
                  <a:pt x="1301832" y="669543"/>
                </a:lnTo>
                <a:close/>
              </a:path>
              <a:path w="1406525" h="718819">
                <a:moveTo>
                  <a:pt x="1301495" y="669417"/>
                </a:moveTo>
                <a:lnTo>
                  <a:pt x="1301832" y="669543"/>
                </a:lnTo>
                <a:lnTo>
                  <a:pt x="1302257" y="669671"/>
                </a:lnTo>
                <a:lnTo>
                  <a:pt x="1301495" y="669417"/>
                </a:lnTo>
                <a:close/>
              </a:path>
              <a:path w="1406525" h="718819">
                <a:moveTo>
                  <a:pt x="1315974" y="648208"/>
                </a:moveTo>
                <a:lnTo>
                  <a:pt x="1241805" y="648208"/>
                </a:lnTo>
                <a:lnTo>
                  <a:pt x="1254252" y="653796"/>
                </a:lnTo>
                <a:lnTo>
                  <a:pt x="1266570" y="658876"/>
                </a:lnTo>
                <a:lnTo>
                  <a:pt x="1267586" y="659257"/>
                </a:lnTo>
                <a:lnTo>
                  <a:pt x="1301832" y="669543"/>
                </a:lnTo>
                <a:lnTo>
                  <a:pt x="1301495" y="669417"/>
                </a:lnTo>
                <a:lnTo>
                  <a:pt x="1352134" y="669417"/>
                </a:lnTo>
                <a:lnTo>
                  <a:pt x="1348993" y="667385"/>
                </a:lnTo>
                <a:lnTo>
                  <a:pt x="1349130" y="667385"/>
                </a:lnTo>
                <a:lnTo>
                  <a:pt x="1345310" y="664463"/>
                </a:lnTo>
                <a:lnTo>
                  <a:pt x="1337690" y="659257"/>
                </a:lnTo>
                <a:lnTo>
                  <a:pt x="1337436" y="659002"/>
                </a:lnTo>
                <a:lnTo>
                  <a:pt x="1334261" y="656844"/>
                </a:lnTo>
                <a:lnTo>
                  <a:pt x="1332864" y="656082"/>
                </a:lnTo>
                <a:lnTo>
                  <a:pt x="1329308" y="654304"/>
                </a:lnTo>
                <a:lnTo>
                  <a:pt x="1326514" y="652780"/>
                </a:lnTo>
                <a:lnTo>
                  <a:pt x="1326133" y="652526"/>
                </a:lnTo>
                <a:lnTo>
                  <a:pt x="1322451" y="650748"/>
                </a:lnTo>
                <a:lnTo>
                  <a:pt x="1321561" y="650239"/>
                </a:lnTo>
                <a:lnTo>
                  <a:pt x="1316862" y="648462"/>
                </a:lnTo>
                <a:lnTo>
                  <a:pt x="1315974" y="648208"/>
                </a:lnTo>
                <a:close/>
              </a:path>
              <a:path w="1406525" h="718819">
                <a:moveTo>
                  <a:pt x="1349130" y="667385"/>
                </a:moveTo>
                <a:lnTo>
                  <a:pt x="1348993" y="667385"/>
                </a:lnTo>
                <a:lnTo>
                  <a:pt x="1349628" y="667766"/>
                </a:lnTo>
                <a:lnTo>
                  <a:pt x="1349130" y="667385"/>
                </a:lnTo>
                <a:close/>
              </a:path>
              <a:path w="1406525" h="718819">
                <a:moveTo>
                  <a:pt x="1329345" y="654304"/>
                </a:moveTo>
                <a:lnTo>
                  <a:pt x="1329816" y="654558"/>
                </a:lnTo>
                <a:lnTo>
                  <a:pt x="1329345" y="654304"/>
                </a:lnTo>
                <a:close/>
              </a:path>
              <a:path w="1406525" h="718819">
                <a:moveTo>
                  <a:pt x="1249089" y="624459"/>
                </a:moveTo>
                <a:lnTo>
                  <a:pt x="1192021" y="624459"/>
                </a:lnTo>
                <a:lnTo>
                  <a:pt x="1202816" y="630174"/>
                </a:lnTo>
                <a:lnTo>
                  <a:pt x="1203198" y="630427"/>
                </a:lnTo>
                <a:lnTo>
                  <a:pt x="1221993" y="639699"/>
                </a:lnTo>
                <a:lnTo>
                  <a:pt x="1241805" y="648335"/>
                </a:lnTo>
                <a:lnTo>
                  <a:pt x="1315974" y="648208"/>
                </a:lnTo>
                <a:lnTo>
                  <a:pt x="1313306" y="647446"/>
                </a:lnTo>
                <a:lnTo>
                  <a:pt x="1313584" y="647446"/>
                </a:lnTo>
                <a:lnTo>
                  <a:pt x="1310004" y="646176"/>
                </a:lnTo>
                <a:lnTo>
                  <a:pt x="1309369" y="645922"/>
                </a:lnTo>
                <a:lnTo>
                  <a:pt x="1276089" y="635888"/>
                </a:lnTo>
                <a:lnTo>
                  <a:pt x="1274826" y="635508"/>
                </a:lnTo>
                <a:lnTo>
                  <a:pt x="1275021" y="635508"/>
                </a:lnTo>
                <a:lnTo>
                  <a:pt x="1263650" y="630936"/>
                </a:lnTo>
                <a:lnTo>
                  <a:pt x="1249089" y="624459"/>
                </a:lnTo>
                <a:close/>
              </a:path>
              <a:path w="1406525" h="718819">
                <a:moveTo>
                  <a:pt x="1313584" y="647446"/>
                </a:moveTo>
                <a:lnTo>
                  <a:pt x="1313306" y="647446"/>
                </a:lnTo>
                <a:lnTo>
                  <a:pt x="1313941" y="647573"/>
                </a:lnTo>
                <a:lnTo>
                  <a:pt x="1313584" y="647446"/>
                </a:lnTo>
                <a:close/>
              </a:path>
              <a:path w="1406525" h="718819">
                <a:moveTo>
                  <a:pt x="1274826" y="635508"/>
                </a:moveTo>
                <a:lnTo>
                  <a:pt x="1275968" y="635888"/>
                </a:lnTo>
                <a:lnTo>
                  <a:pt x="1275606" y="635743"/>
                </a:lnTo>
                <a:lnTo>
                  <a:pt x="1274826" y="635508"/>
                </a:lnTo>
                <a:close/>
              </a:path>
              <a:path w="1406525" h="718819">
                <a:moveTo>
                  <a:pt x="1275606" y="635743"/>
                </a:moveTo>
                <a:lnTo>
                  <a:pt x="1275968" y="635888"/>
                </a:lnTo>
                <a:lnTo>
                  <a:pt x="1275606" y="635743"/>
                </a:lnTo>
                <a:close/>
              </a:path>
              <a:path w="1406525" h="718819">
                <a:moveTo>
                  <a:pt x="1275021" y="635508"/>
                </a:moveTo>
                <a:lnTo>
                  <a:pt x="1274826" y="635508"/>
                </a:lnTo>
                <a:lnTo>
                  <a:pt x="1275606" y="635743"/>
                </a:lnTo>
                <a:lnTo>
                  <a:pt x="1275021" y="635508"/>
                </a:lnTo>
                <a:close/>
              </a:path>
              <a:path w="1406525" h="718819">
                <a:moveTo>
                  <a:pt x="1263744" y="630936"/>
                </a:moveTo>
                <a:lnTo>
                  <a:pt x="1264030" y="631063"/>
                </a:lnTo>
                <a:lnTo>
                  <a:pt x="1263744" y="630936"/>
                </a:lnTo>
                <a:close/>
              </a:path>
              <a:path w="1406525" h="718819">
                <a:moveTo>
                  <a:pt x="1182369" y="620776"/>
                </a:moveTo>
                <a:lnTo>
                  <a:pt x="1193164" y="625094"/>
                </a:lnTo>
                <a:lnTo>
                  <a:pt x="1192021" y="624459"/>
                </a:lnTo>
                <a:lnTo>
                  <a:pt x="1249089" y="624459"/>
                </a:lnTo>
                <a:lnTo>
                  <a:pt x="1240931" y="620902"/>
                </a:lnTo>
                <a:lnTo>
                  <a:pt x="1183131" y="620902"/>
                </a:lnTo>
                <a:lnTo>
                  <a:pt x="1182369" y="620776"/>
                </a:lnTo>
                <a:close/>
              </a:path>
              <a:path w="1406525" h="718819">
                <a:moveTo>
                  <a:pt x="1199223" y="600837"/>
                </a:moveTo>
                <a:lnTo>
                  <a:pt x="1133982" y="600837"/>
                </a:lnTo>
                <a:lnTo>
                  <a:pt x="1143253" y="605536"/>
                </a:lnTo>
                <a:lnTo>
                  <a:pt x="1143634" y="605663"/>
                </a:lnTo>
                <a:lnTo>
                  <a:pt x="1153032" y="609981"/>
                </a:lnTo>
                <a:lnTo>
                  <a:pt x="1153921" y="610362"/>
                </a:lnTo>
                <a:lnTo>
                  <a:pt x="1177289" y="618998"/>
                </a:lnTo>
                <a:lnTo>
                  <a:pt x="1183131" y="620902"/>
                </a:lnTo>
                <a:lnTo>
                  <a:pt x="1240931" y="620902"/>
                </a:lnTo>
                <a:lnTo>
                  <a:pt x="1232482" y="617220"/>
                </a:lnTo>
                <a:lnTo>
                  <a:pt x="1213992" y="608202"/>
                </a:lnTo>
                <a:lnTo>
                  <a:pt x="1214134" y="608202"/>
                </a:lnTo>
                <a:lnTo>
                  <a:pt x="1203578" y="602614"/>
                </a:lnTo>
                <a:lnTo>
                  <a:pt x="1202435" y="602107"/>
                </a:lnTo>
                <a:lnTo>
                  <a:pt x="1199223" y="600837"/>
                </a:lnTo>
                <a:close/>
              </a:path>
              <a:path w="1406525" h="718819">
                <a:moveTo>
                  <a:pt x="1231900" y="616966"/>
                </a:moveTo>
                <a:lnTo>
                  <a:pt x="1232407" y="617220"/>
                </a:lnTo>
                <a:lnTo>
                  <a:pt x="1231900" y="616966"/>
                </a:lnTo>
                <a:close/>
              </a:path>
              <a:path w="1406525" h="718819">
                <a:moveTo>
                  <a:pt x="1214134" y="608202"/>
                </a:moveTo>
                <a:lnTo>
                  <a:pt x="1213992" y="608202"/>
                </a:lnTo>
                <a:lnTo>
                  <a:pt x="1214374" y="608330"/>
                </a:lnTo>
                <a:lnTo>
                  <a:pt x="1214134" y="608202"/>
                </a:lnTo>
                <a:close/>
              </a:path>
              <a:path w="1406525" h="718819">
                <a:moveTo>
                  <a:pt x="1104869" y="558673"/>
                </a:moveTo>
                <a:lnTo>
                  <a:pt x="1050035" y="558673"/>
                </a:lnTo>
                <a:lnTo>
                  <a:pt x="1122044" y="595122"/>
                </a:lnTo>
                <a:lnTo>
                  <a:pt x="1134109" y="600963"/>
                </a:lnTo>
                <a:lnTo>
                  <a:pt x="1199223" y="600837"/>
                </a:lnTo>
                <a:lnTo>
                  <a:pt x="1191640" y="597788"/>
                </a:lnTo>
                <a:lnTo>
                  <a:pt x="1190878" y="597535"/>
                </a:lnTo>
                <a:lnTo>
                  <a:pt x="1185544" y="595630"/>
                </a:lnTo>
                <a:lnTo>
                  <a:pt x="1163467" y="587501"/>
                </a:lnTo>
                <a:lnTo>
                  <a:pt x="1163319" y="587501"/>
                </a:lnTo>
                <a:lnTo>
                  <a:pt x="1162430" y="587121"/>
                </a:lnTo>
                <a:lnTo>
                  <a:pt x="1154594" y="583438"/>
                </a:lnTo>
                <a:lnTo>
                  <a:pt x="1154302" y="583438"/>
                </a:lnTo>
                <a:lnTo>
                  <a:pt x="1145031" y="578738"/>
                </a:lnTo>
                <a:lnTo>
                  <a:pt x="1132970" y="572897"/>
                </a:lnTo>
                <a:lnTo>
                  <a:pt x="1104869" y="558673"/>
                </a:lnTo>
                <a:close/>
              </a:path>
              <a:path w="1406525" h="718819">
                <a:moveTo>
                  <a:pt x="1185580" y="595630"/>
                </a:moveTo>
                <a:lnTo>
                  <a:pt x="1185926" y="595757"/>
                </a:lnTo>
                <a:lnTo>
                  <a:pt x="1185580" y="595630"/>
                </a:lnTo>
                <a:close/>
              </a:path>
              <a:path w="1406525" h="718819">
                <a:moveTo>
                  <a:pt x="1162430" y="587121"/>
                </a:moveTo>
                <a:lnTo>
                  <a:pt x="1163319" y="587501"/>
                </a:lnTo>
                <a:lnTo>
                  <a:pt x="1162767" y="587244"/>
                </a:lnTo>
                <a:lnTo>
                  <a:pt x="1162430" y="587121"/>
                </a:lnTo>
                <a:close/>
              </a:path>
              <a:path w="1406525" h="718819">
                <a:moveTo>
                  <a:pt x="1162767" y="587244"/>
                </a:moveTo>
                <a:lnTo>
                  <a:pt x="1163319" y="587501"/>
                </a:lnTo>
                <a:lnTo>
                  <a:pt x="1163467" y="587501"/>
                </a:lnTo>
                <a:lnTo>
                  <a:pt x="1162767" y="587244"/>
                </a:lnTo>
                <a:close/>
              </a:path>
              <a:path w="1406525" h="718819">
                <a:moveTo>
                  <a:pt x="1162501" y="587121"/>
                </a:moveTo>
                <a:lnTo>
                  <a:pt x="1162767" y="587244"/>
                </a:lnTo>
                <a:lnTo>
                  <a:pt x="1162501" y="587121"/>
                </a:lnTo>
                <a:close/>
              </a:path>
              <a:path w="1406525" h="718819">
                <a:moveTo>
                  <a:pt x="1154049" y="583184"/>
                </a:moveTo>
                <a:lnTo>
                  <a:pt x="1154302" y="583438"/>
                </a:lnTo>
                <a:lnTo>
                  <a:pt x="1154594" y="583438"/>
                </a:lnTo>
                <a:lnTo>
                  <a:pt x="1154049" y="583184"/>
                </a:lnTo>
                <a:close/>
              </a:path>
              <a:path w="1406525" h="718819">
                <a:moveTo>
                  <a:pt x="1133024" y="572924"/>
                </a:moveTo>
                <a:lnTo>
                  <a:pt x="1133220" y="573024"/>
                </a:lnTo>
                <a:lnTo>
                  <a:pt x="1133024" y="572924"/>
                </a:lnTo>
                <a:close/>
              </a:path>
              <a:path w="1406525" h="718819">
                <a:moveTo>
                  <a:pt x="1132970" y="572897"/>
                </a:moveTo>
                <a:close/>
              </a:path>
              <a:path w="1406525" h="718819">
                <a:moveTo>
                  <a:pt x="844070" y="425831"/>
                </a:moveTo>
                <a:lnTo>
                  <a:pt x="790701" y="425831"/>
                </a:lnTo>
                <a:lnTo>
                  <a:pt x="790955" y="425958"/>
                </a:lnTo>
                <a:lnTo>
                  <a:pt x="956182" y="512572"/>
                </a:lnTo>
                <a:lnTo>
                  <a:pt x="956563" y="512699"/>
                </a:lnTo>
                <a:lnTo>
                  <a:pt x="1050162" y="558800"/>
                </a:lnTo>
                <a:lnTo>
                  <a:pt x="1104869" y="558673"/>
                </a:lnTo>
                <a:lnTo>
                  <a:pt x="1061211" y="536575"/>
                </a:lnTo>
                <a:lnTo>
                  <a:pt x="967485" y="490474"/>
                </a:lnTo>
                <a:lnTo>
                  <a:pt x="844070" y="425831"/>
                </a:lnTo>
                <a:close/>
              </a:path>
              <a:path w="1406525" h="718819">
                <a:moveTo>
                  <a:pt x="967679" y="490569"/>
                </a:moveTo>
                <a:close/>
              </a:path>
              <a:path w="1406525" h="718819">
                <a:moveTo>
                  <a:pt x="967497" y="490474"/>
                </a:moveTo>
                <a:lnTo>
                  <a:pt x="967679" y="490569"/>
                </a:lnTo>
                <a:lnTo>
                  <a:pt x="967497" y="490474"/>
                </a:lnTo>
                <a:close/>
              </a:path>
              <a:path w="1406525" h="718819">
                <a:moveTo>
                  <a:pt x="790752" y="425857"/>
                </a:moveTo>
                <a:lnTo>
                  <a:pt x="790944" y="425958"/>
                </a:lnTo>
                <a:lnTo>
                  <a:pt x="790752" y="425857"/>
                </a:lnTo>
                <a:close/>
              </a:path>
              <a:path w="1406525" h="718819">
                <a:moveTo>
                  <a:pt x="685291" y="364998"/>
                </a:moveTo>
                <a:lnTo>
                  <a:pt x="733805" y="394081"/>
                </a:lnTo>
                <a:lnTo>
                  <a:pt x="757681" y="409448"/>
                </a:lnTo>
                <a:lnTo>
                  <a:pt x="758825" y="410083"/>
                </a:lnTo>
                <a:lnTo>
                  <a:pt x="790752" y="425857"/>
                </a:lnTo>
                <a:lnTo>
                  <a:pt x="844070" y="425831"/>
                </a:lnTo>
                <a:lnTo>
                  <a:pt x="801877" y="403733"/>
                </a:lnTo>
                <a:lnTo>
                  <a:pt x="771410" y="388620"/>
                </a:lnTo>
                <a:lnTo>
                  <a:pt x="771016" y="388620"/>
                </a:lnTo>
                <a:lnTo>
                  <a:pt x="746886" y="373125"/>
                </a:lnTo>
                <a:lnTo>
                  <a:pt x="746632" y="372872"/>
                </a:lnTo>
                <a:lnTo>
                  <a:pt x="733889" y="365251"/>
                </a:lnTo>
                <a:lnTo>
                  <a:pt x="685926" y="365251"/>
                </a:lnTo>
                <a:lnTo>
                  <a:pt x="685291" y="364998"/>
                </a:lnTo>
                <a:close/>
              </a:path>
              <a:path w="1406525" h="718819">
                <a:moveTo>
                  <a:pt x="733551" y="393954"/>
                </a:moveTo>
                <a:lnTo>
                  <a:pt x="733749" y="394081"/>
                </a:lnTo>
                <a:lnTo>
                  <a:pt x="733551" y="393954"/>
                </a:lnTo>
                <a:close/>
              </a:path>
              <a:path w="1406525" h="718819">
                <a:moveTo>
                  <a:pt x="769874" y="387858"/>
                </a:moveTo>
                <a:lnTo>
                  <a:pt x="771016" y="388620"/>
                </a:lnTo>
                <a:lnTo>
                  <a:pt x="771410" y="388620"/>
                </a:lnTo>
                <a:lnTo>
                  <a:pt x="769874" y="387858"/>
                </a:lnTo>
                <a:close/>
              </a:path>
              <a:path w="1406525" h="718819">
                <a:moveTo>
                  <a:pt x="422724" y="197612"/>
                </a:moveTo>
                <a:lnTo>
                  <a:pt x="369442" y="197612"/>
                </a:lnTo>
                <a:lnTo>
                  <a:pt x="369696" y="197738"/>
                </a:lnTo>
                <a:lnTo>
                  <a:pt x="397255" y="211962"/>
                </a:lnTo>
                <a:lnTo>
                  <a:pt x="557656" y="298323"/>
                </a:lnTo>
                <a:lnTo>
                  <a:pt x="685926" y="365251"/>
                </a:lnTo>
                <a:lnTo>
                  <a:pt x="733889" y="365251"/>
                </a:lnTo>
                <a:lnTo>
                  <a:pt x="697356" y="343408"/>
                </a:lnTo>
                <a:lnTo>
                  <a:pt x="569213" y="276479"/>
                </a:lnTo>
                <a:lnTo>
                  <a:pt x="422724" y="197612"/>
                </a:lnTo>
                <a:close/>
              </a:path>
              <a:path w="1406525" h="718819">
                <a:moveTo>
                  <a:pt x="397001" y="211836"/>
                </a:moveTo>
                <a:lnTo>
                  <a:pt x="397237" y="211962"/>
                </a:lnTo>
                <a:lnTo>
                  <a:pt x="397001" y="211836"/>
                </a:lnTo>
                <a:close/>
              </a:path>
              <a:path w="1406525" h="718819">
                <a:moveTo>
                  <a:pt x="369546" y="197665"/>
                </a:moveTo>
                <a:lnTo>
                  <a:pt x="369689" y="197738"/>
                </a:lnTo>
                <a:lnTo>
                  <a:pt x="369546" y="197665"/>
                </a:lnTo>
                <a:close/>
              </a:path>
              <a:path w="1406525" h="718819">
                <a:moveTo>
                  <a:pt x="25764" y="30585"/>
                </a:moveTo>
                <a:lnTo>
                  <a:pt x="47243" y="40132"/>
                </a:lnTo>
                <a:lnTo>
                  <a:pt x="46989" y="40132"/>
                </a:lnTo>
                <a:lnTo>
                  <a:pt x="61340" y="46862"/>
                </a:lnTo>
                <a:lnTo>
                  <a:pt x="369546" y="197665"/>
                </a:lnTo>
                <a:lnTo>
                  <a:pt x="422724" y="197612"/>
                </a:lnTo>
                <a:lnTo>
                  <a:pt x="408558" y="189992"/>
                </a:lnTo>
                <a:lnTo>
                  <a:pt x="380618" y="175513"/>
                </a:lnTo>
                <a:lnTo>
                  <a:pt x="84859" y="30861"/>
                </a:lnTo>
                <a:lnTo>
                  <a:pt x="26542" y="30861"/>
                </a:lnTo>
                <a:lnTo>
                  <a:pt x="25764" y="30585"/>
                </a:lnTo>
                <a:close/>
              </a:path>
              <a:path w="1406525" h="718819">
                <a:moveTo>
                  <a:pt x="25526" y="30480"/>
                </a:moveTo>
                <a:lnTo>
                  <a:pt x="25764" y="30585"/>
                </a:lnTo>
                <a:lnTo>
                  <a:pt x="26542" y="30861"/>
                </a:lnTo>
                <a:lnTo>
                  <a:pt x="25526" y="30480"/>
                </a:lnTo>
                <a:close/>
              </a:path>
              <a:path w="1406525" h="718819">
                <a:moveTo>
                  <a:pt x="84080" y="30480"/>
                </a:moveTo>
                <a:lnTo>
                  <a:pt x="25526" y="30480"/>
                </a:lnTo>
                <a:lnTo>
                  <a:pt x="26542" y="30861"/>
                </a:lnTo>
                <a:lnTo>
                  <a:pt x="84859" y="30861"/>
                </a:lnTo>
                <a:lnTo>
                  <a:pt x="84080" y="30480"/>
                </a:lnTo>
                <a:close/>
              </a:path>
              <a:path w="1406525" h="718819">
                <a:moveTo>
                  <a:pt x="78887" y="27939"/>
                </a:moveTo>
                <a:lnTo>
                  <a:pt x="18287" y="27939"/>
                </a:lnTo>
                <a:lnTo>
                  <a:pt x="25764" y="30585"/>
                </a:lnTo>
                <a:lnTo>
                  <a:pt x="25526" y="30480"/>
                </a:lnTo>
                <a:lnTo>
                  <a:pt x="84080" y="30480"/>
                </a:lnTo>
                <a:lnTo>
                  <a:pt x="78887" y="27939"/>
                </a:lnTo>
                <a:close/>
              </a:path>
              <a:path w="1406525" h="718819">
                <a:moveTo>
                  <a:pt x="10667" y="0"/>
                </a:moveTo>
                <a:lnTo>
                  <a:pt x="3809" y="3810"/>
                </a:lnTo>
                <a:lnTo>
                  <a:pt x="1904" y="10287"/>
                </a:lnTo>
                <a:lnTo>
                  <a:pt x="0" y="16891"/>
                </a:lnTo>
                <a:lnTo>
                  <a:pt x="3682" y="23749"/>
                </a:lnTo>
                <a:lnTo>
                  <a:pt x="18923" y="28194"/>
                </a:lnTo>
                <a:lnTo>
                  <a:pt x="18287" y="27939"/>
                </a:lnTo>
                <a:lnTo>
                  <a:pt x="78887" y="27939"/>
                </a:lnTo>
                <a:lnTo>
                  <a:pt x="72135" y="24637"/>
                </a:lnTo>
                <a:lnTo>
                  <a:pt x="57530" y="17780"/>
                </a:lnTo>
                <a:lnTo>
                  <a:pt x="25907" y="4445"/>
                </a:lnTo>
                <a:lnTo>
                  <a:pt x="10667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1">
            <a:extLst>
              <a:ext uri="{FF2B5EF4-FFF2-40B4-BE49-F238E27FC236}">
                <a16:creationId xmlns:a16="http://schemas.microsoft.com/office/drawing/2014/main" id="{589CC44E-E750-A5B0-E865-134B9846E27A}"/>
              </a:ext>
            </a:extLst>
          </p:cNvPr>
          <p:cNvSpPr/>
          <p:nvPr/>
        </p:nvSpPr>
        <p:spPr>
          <a:xfrm>
            <a:off x="7363461" y="3834638"/>
            <a:ext cx="411480" cy="967105"/>
          </a:xfrm>
          <a:custGeom>
            <a:avLst/>
            <a:gdLst/>
            <a:ahLst/>
            <a:cxnLst/>
            <a:rect l="l" t="t" r="r" b="b"/>
            <a:pathLst>
              <a:path w="411479" h="967104">
                <a:moveTo>
                  <a:pt x="410873" y="954024"/>
                </a:moveTo>
                <a:lnTo>
                  <a:pt x="386079" y="954024"/>
                </a:lnTo>
                <a:lnTo>
                  <a:pt x="387603" y="957833"/>
                </a:lnTo>
                <a:lnTo>
                  <a:pt x="388365" y="959993"/>
                </a:lnTo>
                <a:lnTo>
                  <a:pt x="389889" y="961898"/>
                </a:lnTo>
                <a:lnTo>
                  <a:pt x="391667" y="963168"/>
                </a:lnTo>
                <a:lnTo>
                  <a:pt x="394080" y="964945"/>
                </a:lnTo>
                <a:lnTo>
                  <a:pt x="396112" y="966343"/>
                </a:lnTo>
                <a:lnTo>
                  <a:pt x="398525" y="966851"/>
                </a:lnTo>
                <a:lnTo>
                  <a:pt x="400938" y="966469"/>
                </a:lnTo>
                <a:lnTo>
                  <a:pt x="403225" y="965962"/>
                </a:lnTo>
                <a:lnTo>
                  <a:pt x="405383" y="964564"/>
                </a:lnTo>
                <a:lnTo>
                  <a:pt x="406780" y="962532"/>
                </a:lnTo>
                <a:lnTo>
                  <a:pt x="408304" y="960246"/>
                </a:lnTo>
                <a:lnTo>
                  <a:pt x="410463" y="957199"/>
                </a:lnTo>
                <a:lnTo>
                  <a:pt x="410873" y="954024"/>
                </a:lnTo>
                <a:close/>
              </a:path>
              <a:path w="411479" h="967104">
                <a:moveTo>
                  <a:pt x="383952" y="949907"/>
                </a:moveTo>
                <a:lnTo>
                  <a:pt x="384301" y="950721"/>
                </a:lnTo>
                <a:lnTo>
                  <a:pt x="384682" y="951483"/>
                </a:lnTo>
                <a:lnTo>
                  <a:pt x="385952" y="953643"/>
                </a:lnTo>
                <a:lnTo>
                  <a:pt x="386334" y="954659"/>
                </a:lnTo>
                <a:lnTo>
                  <a:pt x="386079" y="954024"/>
                </a:lnTo>
                <a:lnTo>
                  <a:pt x="410873" y="954024"/>
                </a:lnTo>
                <a:lnTo>
                  <a:pt x="410972" y="953262"/>
                </a:lnTo>
                <a:lnTo>
                  <a:pt x="409984" y="950594"/>
                </a:lnTo>
                <a:lnTo>
                  <a:pt x="384428" y="950594"/>
                </a:lnTo>
                <a:lnTo>
                  <a:pt x="383952" y="949907"/>
                </a:lnTo>
                <a:close/>
              </a:path>
              <a:path w="411479" h="967104">
                <a:moveTo>
                  <a:pt x="385445" y="952881"/>
                </a:moveTo>
                <a:lnTo>
                  <a:pt x="385825" y="953643"/>
                </a:lnTo>
                <a:lnTo>
                  <a:pt x="385445" y="952881"/>
                </a:lnTo>
                <a:close/>
              </a:path>
              <a:path w="411479" h="967104">
                <a:moveTo>
                  <a:pt x="384087" y="949960"/>
                </a:moveTo>
                <a:lnTo>
                  <a:pt x="384428" y="950594"/>
                </a:lnTo>
                <a:lnTo>
                  <a:pt x="384087" y="949960"/>
                </a:lnTo>
                <a:close/>
              </a:path>
              <a:path w="411479" h="967104">
                <a:moveTo>
                  <a:pt x="409424" y="948944"/>
                </a:moveTo>
                <a:lnTo>
                  <a:pt x="383539" y="948944"/>
                </a:lnTo>
                <a:lnTo>
                  <a:pt x="384428" y="950594"/>
                </a:lnTo>
                <a:lnTo>
                  <a:pt x="409984" y="950594"/>
                </a:lnTo>
                <a:lnTo>
                  <a:pt x="409596" y="949494"/>
                </a:lnTo>
                <a:lnTo>
                  <a:pt x="409424" y="948944"/>
                </a:lnTo>
                <a:close/>
              </a:path>
              <a:path w="411479" h="967104">
                <a:moveTo>
                  <a:pt x="383895" y="949773"/>
                </a:moveTo>
                <a:lnTo>
                  <a:pt x="383989" y="949960"/>
                </a:lnTo>
                <a:lnTo>
                  <a:pt x="383895" y="949773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878" y="949734"/>
                </a:lnTo>
                <a:lnTo>
                  <a:pt x="384048" y="949960"/>
                </a:lnTo>
                <a:lnTo>
                  <a:pt x="383539" y="948944"/>
                </a:lnTo>
                <a:close/>
              </a:path>
              <a:path w="411479" h="967104">
                <a:moveTo>
                  <a:pt x="383666" y="949494"/>
                </a:moveTo>
                <a:lnTo>
                  <a:pt x="383952" y="949907"/>
                </a:lnTo>
                <a:lnTo>
                  <a:pt x="383863" y="949734"/>
                </a:lnTo>
                <a:lnTo>
                  <a:pt x="383666" y="949494"/>
                </a:lnTo>
                <a:close/>
              </a:path>
              <a:path w="411479" h="967104">
                <a:moveTo>
                  <a:pt x="383285" y="948944"/>
                </a:moveTo>
                <a:lnTo>
                  <a:pt x="383666" y="949494"/>
                </a:lnTo>
                <a:lnTo>
                  <a:pt x="383895" y="949773"/>
                </a:lnTo>
                <a:lnTo>
                  <a:pt x="383285" y="948944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285" y="948944"/>
                </a:lnTo>
                <a:lnTo>
                  <a:pt x="383878" y="949734"/>
                </a:lnTo>
                <a:lnTo>
                  <a:pt x="383539" y="948944"/>
                </a:lnTo>
                <a:close/>
              </a:path>
              <a:path w="411479" h="967104">
                <a:moveTo>
                  <a:pt x="299877" y="645794"/>
                </a:moveTo>
                <a:lnTo>
                  <a:pt x="273811" y="645794"/>
                </a:lnTo>
                <a:lnTo>
                  <a:pt x="275589" y="651129"/>
                </a:lnTo>
                <a:lnTo>
                  <a:pt x="297560" y="718057"/>
                </a:lnTo>
                <a:lnTo>
                  <a:pt x="297560" y="718185"/>
                </a:lnTo>
                <a:lnTo>
                  <a:pt x="313054" y="764158"/>
                </a:lnTo>
                <a:lnTo>
                  <a:pt x="313054" y="764286"/>
                </a:lnTo>
                <a:lnTo>
                  <a:pt x="325627" y="801369"/>
                </a:lnTo>
                <a:lnTo>
                  <a:pt x="325754" y="801624"/>
                </a:lnTo>
                <a:lnTo>
                  <a:pt x="373633" y="932688"/>
                </a:lnTo>
                <a:lnTo>
                  <a:pt x="383666" y="949494"/>
                </a:lnTo>
                <a:lnTo>
                  <a:pt x="383285" y="948944"/>
                </a:lnTo>
                <a:lnTo>
                  <a:pt x="409424" y="948944"/>
                </a:lnTo>
                <a:lnTo>
                  <a:pt x="408431" y="945769"/>
                </a:lnTo>
                <a:lnTo>
                  <a:pt x="407797" y="943990"/>
                </a:lnTo>
                <a:lnTo>
                  <a:pt x="407415" y="942848"/>
                </a:lnTo>
                <a:lnTo>
                  <a:pt x="406878" y="941705"/>
                </a:lnTo>
                <a:lnTo>
                  <a:pt x="406459" y="940848"/>
                </a:lnTo>
                <a:lnTo>
                  <a:pt x="406146" y="939926"/>
                </a:lnTo>
                <a:lnTo>
                  <a:pt x="405383" y="938149"/>
                </a:lnTo>
                <a:lnTo>
                  <a:pt x="404367" y="936244"/>
                </a:lnTo>
                <a:lnTo>
                  <a:pt x="403394" y="934719"/>
                </a:lnTo>
                <a:lnTo>
                  <a:pt x="402716" y="933704"/>
                </a:lnTo>
                <a:lnTo>
                  <a:pt x="402081" y="932433"/>
                </a:lnTo>
                <a:lnTo>
                  <a:pt x="397149" y="924179"/>
                </a:lnTo>
                <a:lnTo>
                  <a:pt x="396875" y="924179"/>
                </a:lnTo>
                <a:lnTo>
                  <a:pt x="395858" y="922019"/>
                </a:lnTo>
                <a:lnTo>
                  <a:pt x="396086" y="922019"/>
                </a:lnTo>
                <a:lnTo>
                  <a:pt x="349088" y="793369"/>
                </a:lnTo>
                <a:lnTo>
                  <a:pt x="349036" y="793114"/>
                </a:lnTo>
                <a:lnTo>
                  <a:pt x="336423" y="756285"/>
                </a:lnTo>
                <a:lnTo>
                  <a:pt x="321055" y="710311"/>
                </a:lnTo>
                <a:lnTo>
                  <a:pt x="299877" y="645794"/>
                </a:lnTo>
                <a:close/>
              </a:path>
              <a:path w="411479" h="967104">
                <a:moveTo>
                  <a:pt x="406400" y="940688"/>
                </a:moveTo>
                <a:lnTo>
                  <a:pt x="406780" y="941705"/>
                </a:lnTo>
                <a:lnTo>
                  <a:pt x="406475" y="940848"/>
                </a:lnTo>
                <a:lnTo>
                  <a:pt x="406400" y="940688"/>
                </a:lnTo>
                <a:close/>
              </a:path>
              <a:path w="411479" h="967104">
                <a:moveTo>
                  <a:pt x="406475" y="940848"/>
                </a:moveTo>
                <a:lnTo>
                  <a:pt x="406780" y="941705"/>
                </a:lnTo>
                <a:lnTo>
                  <a:pt x="406475" y="940848"/>
                </a:lnTo>
                <a:close/>
              </a:path>
              <a:path w="411479" h="967104">
                <a:moveTo>
                  <a:pt x="406418" y="940688"/>
                </a:moveTo>
                <a:lnTo>
                  <a:pt x="406475" y="940848"/>
                </a:lnTo>
                <a:lnTo>
                  <a:pt x="406418" y="940688"/>
                </a:lnTo>
                <a:close/>
              </a:path>
              <a:path w="411479" h="967104">
                <a:moveTo>
                  <a:pt x="402716" y="933704"/>
                </a:moveTo>
                <a:lnTo>
                  <a:pt x="403351" y="934719"/>
                </a:lnTo>
                <a:lnTo>
                  <a:pt x="403098" y="934275"/>
                </a:lnTo>
                <a:lnTo>
                  <a:pt x="402716" y="933704"/>
                </a:lnTo>
                <a:close/>
              </a:path>
              <a:path w="411479" h="967104">
                <a:moveTo>
                  <a:pt x="403098" y="934275"/>
                </a:moveTo>
                <a:lnTo>
                  <a:pt x="403351" y="934719"/>
                </a:lnTo>
                <a:lnTo>
                  <a:pt x="403098" y="934275"/>
                </a:lnTo>
                <a:close/>
              </a:path>
              <a:path w="411479" h="967104">
                <a:moveTo>
                  <a:pt x="402771" y="933704"/>
                </a:moveTo>
                <a:lnTo>
                  <a:pt x="403098" y="934275"/>
                </a:lnTo>
                <a:lnTo>
                  <a:pt x="402771" y="933704"/>
                </a:lnTo>
                <a:close/>
              </a:path>
              <a:path w="411479" h="967104">
                <a:moveTo>
                  <a:pt x="395858" y="922019"/>
                </a:moveTo>
                <a:lnTo>
                  <a:pt x="396875" y="924179"/>
                </a:lnTo>
                <a:lnTo>
                  <a:pt x="396443" y="922998"/>
                </a:lnTo>
                <a:lnTo>
                  <a:pt x="395858" y="922019"/>
                </a:lnTo>
                <a:close/>
              </a:path>
              <a:path w="411479" h="967104">
                <a:moveTo>
                  <a:pt x="396443" y="922998"/>
                </a:moveTo>
                <a:lnTo>
                  <a:pt x="396875" y="924179"/>
                </a:lnTo>
                <a:lnTo>
                  <a:pt x="397149" y="924179"/>
                </a:lnTo>
                <a:lnTo>
                  <a:pt x="396443" y="922998"/>
                </a:lnTo>
                <a:close/>
              </a:path>
              <a:path w="411479" h="967104">
                <a:moveTo>
                  <a:pt x="396086" y="922019"/>
                </a:moveTo>
                <a:lnTo>
                  <a:pt x="395858" y="922019"/>
                </a:lnTo>
                <a:lnTo>
                  <a:pt x="396443" y="922998"/>
                </a:lnTo>
                <a:lnTo>
                  <a:pt x="396086" y="922019"/>
                </a:lnTo>
                <a:close/>
              </a:path>
              <a:path w="411479" h="967104">
                <a:moveTo>
                  <a:pt x="349036" y="793114"/>
                </a:moveTo>
                <a:lnTo>
                  <a:pt x="349123" y="793369"/>
                </a:lnTo>
                <a:lnTo>
                  <a:pt x="349036" y="793114"/>
                </a:lnTo>
                <a:close/>
              </a:path>
              <a:path w="411479" h="967104">
                <a:moveTo>
                  <a:pt x="279833" y="588263"/>
                </a:moveTo>
                <a:lnTo>
                  <a:pt x="253746" y="588263"/>
                </a:lnTo>
                <a:lnTo>
                  <a:pt x="273811" y="645921"/>
                </a:lnTo>
                <a:lnTo>
                  <a:pt x="299877" y="645794"/>
                </a:lnTo>
                <a:lnTo>
                  <a:pt x="297306" y="637920"/>
                </a:lnTo>
                <a:lnTo>
                  <a:pt x="279833" y="588263"/>
                </a:lnTo>
                <a:close/>
              </a:path>
              <a:path w="411479" h="967104">
                <a:moveTo>
                  <a:pt x="226858" y="456564"/>
                </a:moveTo>
                <a:lnTo>
                  <a:pt x="200025" y="456564"/>
                </a:lnTo>
                <a:lnTo>
                  <a:pt x="200405" y="457454"/>
                </a:lnTo>
                <a:lnTo>
                  <a:pt x="222250" y="509143"/>
                </a:lnTo>
                <a:lnTo>
                  <a:pt x="246633" y="571119"/>
                </a:lnTo>
                <a:lnTo>
                  <a:pt x="253873" y="588899"/>
                </a:lnTo>
                <a:lnTo>
                  <a:pt x="253746" y="588263"/>
                </a:lnTo>
                <a:lnTo>
                  <a:pt x="279833" y="588263"/>
                </a:lnTo>
                <a:lnTo>
                  <a:pt x="276986" y="580136"/>
                </a:lnTo>
                <a:lnTo>
                  <a:pt x="276859" y="579501"/>
                </a:lnTo>
                <a:lnTo>
                  <a:pt x="269673" y="562101"/>
                </a:lnTo>
                <a:lnTo>
                  <a:pt x="245236" y="499744"/>
                </a:lnTo>
                <a:lnTo>
                  <a:pt x="245109" y="499490"/>
                </a:lnTo>
                <a:lnTo>
                  <a:pt x="226858" y="456564"/>
                </a:lnTo>
                <a:close/>
              </a:path>
              <a:path w="411479" h="967104">
                <a:moveTo>
                  <a:pt x="269621" y="561975"/>
                </a:moveTo>
                <a:close/>
              </a:path>
              <a:path w="411479" h="967104">
                <a:moveTo>
                  <a:pt x="222123" y="508888"/>
                </a:moveTo>
                <a:lnTo>
                  <a:pt x="222223" y="509143"/>
                </a:lnTo>
                <a:lnTo>
                  <a:pt x="222123" y="508888"/>
                </a:lnTo>
                <a:close/>
              </a:path>
              <a:path w="411479" h="967104">
                <a:moveTo>
                  <a:pt x="200377" y="457399"/>
                </a:moveTo>
                <a:close/>
              </a:path>
              <a:path w="411479" h="967104">
                <a:moveTo>
                  <a:pt x="46336" y="63500"/>
                </a:moveTo>
                <a:lnTo>
                  <a:pt x="19050" y="63500"/>
                </a:lnTo>
                <a:lnTo>
                  <a:pt x="19430" y="64262"/>
                </a:lnTo>
                <a:lnTo>
                  <a:pt x="81025" y="197738"/>
                </a:lnTo>
                <a:lnTo>
                  <a:pt x="81152" y="198119"/>
                </a:lnTo>
                <a:lnTo>
                  <a:pt x="81533" y="198755"/>
                </a:lnTo>
                <a:lnTo>
                  <a:pt x="119125" y="281558"/>
                </a:lnTo>
                <a:lnTo>
                  <a:pt x="136016" y="319913"/>
                </a:lnTo>
                <a:lnTo>
                  <a:pt x="158496" y="373761"/>
                </a:lnTo>
                <a:lnTo>
                  <a:pt x="164464" y="386969"/>
                </a:lnTo>
                <a:lnTo>
                  <a:pt x="164591" y="387350"/>
                </a:lnTo>
                <a:lnTo>
                  <a:pt x="178688" y="415798"/>
                </a:lnTo>
                <a:lnTo>
                  <a:pt x="178815" y="416179"/>
                </a:lnTo>
                <a:lnTo>
                  <a:pt x="186816" y="430911"/>
                </a:lnTo>
                <a:lnTo>
                  <a:pt x="189102" y="435737"/>
                </a:lnTo>
                <a:lnTo>
                  <a:pt x="200377" y="457399"/>
                </a:lnTo>
                <a:lnTo>
                  <a:pt x="200025" y="456564"/>
                </a:lnTo>
                <a:lnTo>
                  <a:pt x="226858" y="456564"/>
                </a:lnTo>
                <a:lnTo>
                  <a:pt x="222376" y="446024"/>
                </a:lnTo>
                <a:lnTo>
                  <a:pt x="211266" y="424561"/>
                </a:lnTo>
                <a:lnTo>
                  <a:pt x="211262" y="424433"/>
                </a:lnTo>
                <a:lnTo>
                  <a:pt x="208787" y="419607"/>
                </a:lnTo>
                <a:lnTo>
                  <a:pt x="208533" y="419226"/>
                </a:lnTo>
                <a:lnTo>
                  <a:pt x="200659" y="404494"/>
                </a:lnTo>
                <a:lnTo>
                  <a:pt x="186816" y="376427"/>
                </a:lnTo>
                <a:lnTo>
                  <a:pt x="181286" y="364108"/>
                </a:lnTo>
                <a:lnTo>
                  <a:pt x="158750" y="310133"/>
                </a:lnTo>
                <a:lnTo>
                  <a:pt x="141731" y="271399"/>
                </a:lnTo>
                <a:lnTo>
                  <a:pt x="141604" y="271271"/>
                </a:lnTo>
                <a:lnTo>
                  <a:pt x="103885" y="188213"/>
                </a:lnTo>
                <a:lnTo>
                  <a:pt x="103631" y="187706"/>
                </a:lnTo>
                <a:lnTo>
                  <a:pt x="103250" y="187070"/>
                </a:lnTo>
                <a:lnTo>
                  <a:pt x="103387" y="187070"/>
                </a:lnTo>
                <a:lnTo>
                  <a:pt x="46336" y="63500"/>
                </a:lnTo>
                <a:close/>
              </a:path>
              <a:path w="411479" h="967104">
                <a:moveTo>
                  <a:pt x="186562" y="430656"/>
                </a:moveTo>
                <a:lnTo>
                  <a:pt x="186689" y="430911"/>
                </a:lnTo>
                <a:lnTo>
                  <a:pt x="186562" y="430656"/>
                </a:lnTo>
                <a:close/>
              </a:path>
              <a:path w="411479" h="967104">
                <a:moveTo>
                  <a:pt x="211262" y="424433"/>
                </a:moveTo>
                <a:lnTo>
                  <a:pt x="211327" y="424561"/>
                </a:lnTo>
                <a:lnTo>
                  <a:pt x="211262" y="424433"/>
                </a:lnTo>
                <a:close/>
              </a:path>
              <a:path w="411479" h="967104">
                <a:moveTo>
                  <a:pt x="200725" y="404494"/>
                </a:moveTo>
                <a:lnTo>
                  <a:pt x="200913" y="404875"/>
                </a:lnTo>
                <a:lnTo>
                  <a:pt x="200725" y="404494"/>
                </a:lnTo>
                <a:close/>
              </a:path>
              <a:path w="411479" h="967104">
                <a:moveTo>
                  <a:pt x="186841" y="376427"/>
                </a:moveTo>
                <a:lnTo>
                  <a:pt x="187071" y="376936"/>
                </a:lnTo>
                <a:lnTo>
                  <a:pt x="186841" y="376427"/>
                </a:lnTo>
                <a:close/>
              </a:path>
              <a:path w="411479" h="967104">
                <a:moveTo>
                  <a:pt x="181302" y="363981"/>
                </a:moveTo>
                <a:close/>
              </a:path>
              <a:path w="411479" h="967104">
                <a:moveTo>
                  <a:pt x="135889" y="319786"/>
                </a:moveTo>
                <a:close/>
              </a:path>
              <a:path w="411479" h="967104">
                <a:moveTo>
                  <a:pt x="118999" y="281431"/>
                </a:moveTo>
                <a:close/>
              </a:path>
              <a:path w="411479" h="967104">
                <a:moveTo>
                  <a:pt x="81279" y="198374"/>
                </a:moveTo>
                <a:lnTo>
                  <a:pt x="81453" y="198755"/>
                </a:lnTo>
                <a:lnTo>
                  <a:pt x="81279" y="198374"/>
                </a:lnTo>
                <a:close/>
              </a:path>
              <a:path w="411479" h="967104">
                <a:moveTo>
                  <a:pt x="103387" y="187070"/>
                </a:moveTo>
                <a:lnTo>
                  <a:pt x="103250" y="187070"/>
                </a:lnTo>
                <a:lnTo>
                  <a:pt x="103504" y="187325"/>
                </a:lnTo>
                <a:lnTo>
                  <a:pt x="103387" y="187070"/>
                </a:lnTo>
                <a:close/>
              </a:path>
              <a:path w="411479" h="967104">
                <a:moveTo>
                  <a:pt x="19208" y="63842"/>
                </a:moveTo>
                <a:lnTo>
                  <a:pt x="19401" y="64262"/>
                </a:lnTo>
                <a:lnTo>
                  <a:pt x="19208" y="63842"/>
                </a:lnTo>
                <a:close/>
              </a:path>
              <a:path w="411479" h="967104">
                <a:moveTo>
                  <a:pt x="44812" y="60198"/>
                </a:moveTo>
                <a:lnTo>
                  <a:pt x="17272" y="60198"/>
                </a:lnTo>
                <a:lnTo>
                  <a:pt x="19208" y="63842"/>
                </a:lnTo>
                <a:lnTo>
                  <a:pt x="19050" y="63500"/>
                </a:lnTo>
                <a:lnTo>
                  <a:pt x="46336" y="63500"/>
                </a:lnTo>
                <a:lnTo>
                  <a:pt x="44812" y="60198"/>
                </a:lnTo>
                <a:close/>
              </a:path>
              <a:path w="411479" h="967104">
                <a:moveTo>
                  <a:pt x="18033" y="0"/>
                </a:moveTo>
                <a:lnTo>
                  <a:pt x="11302" y="1015"/>
                </a:lnTo>
                <a:lnTo>
                  <a:pt x="4572" y="2158"/>
                </a:lnTo>
                <a:lnTo>
                  <a:pt x="0" y="8508"/>
                </a:lnTo>
                <a:lnTo>
                  <a:pt x="1187" y="15620"/>
                </a:lnTo>
                <a:lnTo>
                  <a:pt x="1837" y="19304"/>
                </a:lnTo>
                <a:lnTo>
                  <a:pt x="1904" y="19812"/>
                </a:lnTo>
                <a:lnTo>
                  <a:pt x="2666" y="23749"/>
                </a:lnTo>
                <a:lnTo>
                  <a:pt x="3301" y="27939"/>
                </a:lnTo>
                <a:lnTo>
                  <a:pt x="3555" y="29082"/>
                </a:lnTo>
                <a:lnTo>
                  <a:pt x="4952" y="34036"/>
                </a:lnTo>
                <a:lnTo>
                  <a:pt x="6476" y="37973"/>
                </a:lnTo>
                <a:lnTo>
                  <a:pt x="7874" y="42037"/>
                </a:lnTo>
                <a:lnTo>
                  <a:pt x="8254" y="42925"/>
                </a:lnTo>
                <a:lnTo>
                  <a:pt x="11810" y="50800"/>
                </a:lnTo>
                <a:lnTo>
                  <a:pt x="12446" y="51943"/>
                </a:lnTo>
                <a:lnTo>
                  <a:pt x="17399" y="60579"/>
                </a:lnTo>
                <a:lnTo>
                  <a:pt x="17272" y="60198"/>
                </a:lnTo>
                <a:lnTo>
                  <a:pt x="44812" y="60198"/>
                </a:lnTo>
                <a:lnTo>
                  <a:pt x="41528" y="53086"/>
                </a:lnTo>
                <a:lnTo>
                  <a:pt x="41148" y="52324"/>
                </a:lnTo>
                <a:lnTo>
                  <a:pt x="38861" y="48132"/>
                </a:lnTo>
                <a:lnTo>
                  <a:pt x="34379" y="40512"/>
                </a:lnTo>
                <a:lnTo>
                  <a:pt x="33781" y="39496"/>
                </a:lnTo>
                <a:lnTo>
                  <a:pt x="31135" y="33527"/>
                </a:lnTo>
                <a:lnTo>
                  <a:pt x="30733" y="32638"/>
                </a:lnTo>
                <a:lnTo>
                  <a:pt x="29717" y="29590"/>
                </a:lnTo>
                <a:lnTo>
                  <a:pt x="28193" y="25654"/>
                </a:lnTo>
                <a:lnTo>
                  <a:pt x="27800" y="23875"/>
                </a:lnTo>
                <a:lnTo>
                  <a:pt x="27525" y="23075"/>
                </a:lnTo>
                <a:lnTo>
                  <a:pt x="27499" y="22606"/>
                </a:lnTo>
                <a:lnTo>
                  <a:pt x="27050" y="19557"/>
                </a:lnTo>
                <a:lnTo>
                  <a:pt x="26924" y="19304"/>
                </a:lnTo>
                <a:lnTo>
                  <a:pt x="26329" y="15620"/>
                </a:lnTo>
                <a:lnTo>
                  <a:pt x="24383" y="4444"/>
                </a:lnTo>
                <a:lnTo>
                  <a:pt x="18033" y="0"/>
                </a:lnTo>
                <a:close/>
              </a:path>
              <a:path w="411479" h="967104">
                <a:moveTo>
                  <a:pt x="33781" y="39496"/>
                </a:moveTo>
                <a:lnTo>
                  <a:pt x="34289" y="40512"/>
                </a:lnTo>
                <a:lnTo>
                  <a:pt x="33993" y="39856"/>
                </a:lnTo>
                <a:lnTo>
                  <a:pt x="33781" y="39496"/>
                </a:lnTo>
                <a:close/>
              </a:path>
              <a:path w="411479" h="967104">
                <a:moveTo>
                  <a:pt x="33993" y="39856"/>
                </a:moveTo>
                <a:lnTo>
                  <a:pt x="34289" y="40512"/>
                </a:lnTo>
                <a:lnTo>
                  <a:pt x="33993" y="39856"/>
                </a:lnTo>
                <a:close/>
              </a:path>
              <a:path w="411479" h="967104">
                <a:moveTo>
                  <a:pt x="33831" y="39496"/>
                </a:moveTo>
                <a:lnTo>
                  <a:pt x="33993" y="39856"/>
                </a:lnTo>
                <a:lnTo>
                  <a:pt x="33831" y="39496"/>
                </a:lnTo>
                <a:close/>
              </a:path>
              <a:path w="411479" h="967104">
                <a:moveTo>
                  <a:pt x="30733" y="32638"/>
                </a:moveTo>
                <a:lnTo>
                  <a:pt x="31114" y="33527"/>
                </a:lnTo>
                <a:lnTo>
                  <a:pt x="31039" y="33316"/>
                </a:lnTo>
                <a:lnTo>
                  <a:pt x="30733" y="32638"/>
                </a:lnTo>
                <a:close/>
              </a:path>
              <a:path w="411479" h="967104">
                <a:moveTo>
                  <a:pt x="31039" y="33316"/>
                </a:moveTo>
                <a:lnTo>
                  <a:pt x="31114" y="33527"/>
                </a:lnTo>
                <a:lnTo>
                  <a:pt x="31039" y="33316"/>
                </a:lnTo>
                <a:close/>
              </a:path>
              <a:path w="411479" h="967104">
                <a:moveTo>
                  <a:pt x="30799" y="32638"/>
                </a:moveTo>
                <a:lnTo>
                  <a:pt x="31039" y="33316"/>
                </a:lnTo>
                <a:lnTo>
                  <a:pt x="30799" y="32638"/>
                </a:lnTo>
                <a:close/>
              </a:path>
              <a:path w="411479" h="967104">
                <a:moveTo>
                  <a:pt x="28316" y="25654"/>
                </a:moveTo>
                <a:lnTo>
                  <a:pt x="28575" y="26543"/>
                </a:lnTo>
                <a:lnTo>
                  <a:pt x="28316" y="25654"/>
                </a:lnTo>
                <a:close/>
              </a:path>
              <a:path w="411479" h="967104">
                <a:moveTo>
                  <a:pt x="27431" y="22606"/>
                </a:moveTo>
                <a:lnTo>
                  <a:pt x="27685" y="23875"/>
                </a:lnTo>
                <a:lnTo>
                  <a:pt x="27568" y="23075"/>
                </a:lnTo>
                <a:lnTo>
                  <a:pt x="27431" y="22606"/>
                </a:lnTo>
                <a:close/>
              </a:path>
              <a:path w="411479" h="967104">
                <a:moveTo>
                  <a:pt x="27568" y="23075"/>
                </a:moveTo>
                <a:lnTo>
                  <a:pt x="27685" y="23875"/>
                </a:lnTo>
                <a:lnTo>
                  <a:pt x="27568" y="23075"/>
                </a:lnTo>
                <a:close/>
              </a:path>
              <a:path w="411479" h="967104">
                <a:moveTo>
                  <a:pt x="2539" y="23621"/>
                </a:moveTo>
                <a:lnTo>
                  <a:pt x="2562" y="23749"/>
                </a:lnTo>
                <a:lnTo>
                  <a:pt x="2539" y="23621"/>
                </a:lnTo>
                <a:close/>
              </a:path>
              <a:path w="411479" h="967104">
                <a:moveTo>
                  <a:pt x="27499" y="22606"/>
                </a:moveTo>
                <a:lnTo>
                  <a:pt x="27568" y="23075"/>
                </a:lnTo>
                <a:lnTo>
                  <a:pt x="27499" y="22606"/>
                </a:lnTo>
                <a:close/>
              </a:path>
              <a:path w="411479" h="967104">
                <a:moveTo>
                  <a:pt x="26288" y="15367"/>
                </a:moveTo>
                <a:lnTo>
                  <a:pt x="26288" y="15620"/>
                </a:lnTo>
                <a:lnTo>
                  <a:pt x="26288" y="1536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2">
            <a:extLst>
              <a:ext uri="{FF2B5EF4-FFF2-40B4-BE49-F238E27FC236}">
                <a16:creationId xmlns:a16="http://schemas.microsoft.com/office/drawing/2014/main" id="{B1E6FEB8-AE60-5E39-D6A6-71DF434AB35C}"/>
              </a:ext>
            </a:extLst>
          </p:cNvPr>
          <p:cNvSpPr/>
          <p:nvPr/>
        </p:nvSpPr>
        <p:spPr>
          <a:xfrm>
            <a:off x="6666738" y="2799969"/>
            <a:ext cx="338455" cy="598805"/>
          </a:xfrm>
          <a:custGeom>
            <a:avLst/>
            <a:gdLst/>
            <a:ahLst/>
            <a:cxnLst/>
            <a:rect l="l" t="t" r="r" b="b"/>
            <a:pathLst>
              <a:path w="338454" h="598804">
                <a:moveTo>
                  <a:pt x="334149" y="576834"/>
                </a:moveTo>
                <a:lnTo>
                  <a:pt x="306958" y="576834"/>
                </a:lnTo>
                <a:lnTo>
                  <a:pt x="314578" y="590931"/>
                </a:lnTo>
                <a:lnTo>
                  <a:pt x="317626" y="596519"/>
                </a:lnTo>
                <a:lnTo>
                  <a:pt x="324611" y="598805"/>
                </a:lnTo>
                <a:lnTo>
                  <a:pt x="330326" y="595884"/>
                </a:lnTo>
                <a:lnTo>
                  <a:pt x="336042" y="593090"/>
                </a:lnTo>
                <a:lnTo>
                  <a:pt x="338454" y="586232"/>
                </a:lnTo>
                <a:lnTo>
                  <a:pt x="334149" y="576834"/>
                </a:lnTo>
                <a:close/>
              </a:path>
              <a:path w="338454" h="598804">
                <a:moveTo>
                  <a:pt x="317572" y="545338"/>
                </a:moveTo>
                <a:lnTo>
                  <a:pt x="290068" y="545338"/>
                </a:lnTo>
                <a:lnTo>
                  <a:pt x="290575" y="546354"/>
                </a:lnTo>
                <a:lnTo>
                  <a:pt x="295528" y="556514"/>
                </a:lnTo>
                <a:lnTo>
                  <a:pt x="300354" y="566293"/>
                </a:lnTo>
                <a:lnTo>
                  <a:pt x="307212" y="577342"/>
                </a:lnTo>
                <a:lnTo>
                  <a:pt x="306958" y="576834"/>
                </a:lnTo>
                <a:lnTo>
                  <a:pt x="334149" y="576834"/>
                </a:lnTo>
                <a:lnTo>
                  <a:pt x="329056" y="565785"/>
                </a:lnTo>
                <a:lnTo>
                  <a:pt x="322099" y="554228"/>
                </a:lnTo>
                <a:lnTo>
                  <a:pt x="321563" y="553339"/>
                </a:lnTo>
                <a:lnTo>
                  <a:pt x="317817" y="545719"/>
                </a:lnTo>
                <a:lnTo>
                  <a:pt x="317572" y="545338"/>
                </a:lnTo>
                <a:close/>
              </a:path>
              <a:path w="338454" h="598804">
                <a:moveTo>
                  <a:pt x="321563" y="553339"/>
                </a:moveTo>
                <a:lnTo>
                  <a:pt x="322072" y="554228"/>
                </a:lnTo>
                <a:lnTo>
                  <a:pt x="321938" y="553961"/>
                </a:lnTo>
                <a:lnTo>
                  <a:pt x="321563" y="553339"/>
                </a:lnTo>
                <a:close/>
              </a:path>
              <a:path w="338454" h="598804">
                <a:moveTo>
                  <a:pt x="321938" y="553961"/>
                </a:moveTo>
                <a:lnTo>
                  <a:pt x="322072" y="554228"/>
                </a:lnTo>
                <a:lnTo>
                  <a:pt x="321938" y="553961"/>
                </a:lnTo>
                <a:close/>
              </a:path>
              <a:path w="338454" h="598804">
                <a:moveTo>
                  <a:pt x="321627" y="553339"/>
                </a:moveTo>
                <a:lnTo>
                  <a:pt x="321938" y="553961"/>
                </a:lnTo>
                <a:lnTo>
                  <a:pt x="321627" y="553339"/>
                </a:lnTo>
                <a:close/>
              </a:path>
              <a:path w="338454" h="598804">
                <a:moveTo>
                  <a:pt x="290516" y="546256"/>
                </a:moveTo>
                <a:close/>
              </a:path>
              <a:path w="338454" h="598804">
                <a:moveTo>
                  <a:pt x="295429" y="510159"/>
                </a:moveTo>
                <a:lnTo>
                  <a:pt x="267970" y="510159"/>
                </a:lnTo>
                <a:lnTo>
                  <a:pt x="268350" y="510921"/>
                </a:lnTo>
                <a:lnTo>
                  <a:pt x="269875" y="514096"/>
                </a:lnTo>
                <a:lnTo>
                  <a:pt x="270001" y="514604"/>
                </a:lnTo>
                <a:lnTo>
                  <a:pt x="273557" y="521716"/>
                </a:lnTo>
                <a:lnTo>
                  <a:pt x="274065" y="522605"/>
                </a:lnTo>
                <a:lnTo>
                  <a:pt x="276225" y="526161"/>
                </a:lnTo>
                <a:lnTo>
                  <a:pt x="276986" y="527304"/>
                </a:lnTo>
                <a:lnTo>
                  <a:pt x="284225" y="536702"/>
                </a:lnTo>
                <a:lnTo>
                  <a:pt x="288925" y="543433"/>
                </a:lnTo>
                <a:lnTo>
                  <a:pt x="290516" y="546256"/>
                </a:lnTo>
                <a:lnTo>
                  <a:pt x="290068" y="545338"/>
                </a:lnTo>
                <a:lnTo>
                  <a:pt x="317572" y="545338"/>
                </a:lnTo>
                <a:lnTo>
                  <a:pt x="312420" y="534543"/>
                </a:lnTo>
                <a:lnTo>
                  <a:pt x="309752" y="529971"/>
                </a:lnTo>
                <a:lnTo>
                  <a:pt x="309245" y="529336"/>
                </a:lnTo>
                <a:lnTo>
                  <a:pt x="306704" y="525653"/>
                </a:lnTo>
                <a:lnTo>
                  <a:pt x="304164" y="522097"/>
                </a:lnTo>
                <a:lnTo>
                  <a:pt x="303910" y="521589"/>
                </a:lnTo>
                <a:lnTo>
                  <a:pt x="297564" y="513461"/>
                </a:lnTo>
                <a:lnTo>
                  <a:pt x="297433" y="513461"/>
                </a:lnTo>
                <a:lnTo>
                  <a:pt x="296672" y="512318"/>
                </a:lnTo>
                <a:lnTo>
                  <a:pt x="295429" y="510159"/>
                </a:lnTo>
                <a:close/>
              </a:path>
              <a:path w="338454" h="598804">
                <a:moveTo>
                  <a:pt x="317753" y="545592"/>
                </a:moveTo>
                <a:close/>
              </a:path>
              <a:path w="338454" h="598804">
                <a:moveTo>
                  <a:pt x="288417" y="542798"/>
                </a:moveTo>
                <a:lnTo>
                  <a:pt x="288802" y="543433"/>
                </a:lnTo>
                <a:lnTo>
                  <a:pt x="288417" y="542798"/>
                </a:lnTo>
                <a:close/>
              </a:path>
              <a:path w="338454" h="598804">
                <a:moveTo>
                  <a:pt x="283845" y="536321"/>
                </a:moveTo>
                <a:lnTo>
                  <a:pt x="284117" y="536702"/>
                </a:lnTo>
                <a:lnTo>
                  <a:pt x="283845" y="536321"/>
                </a:lnTo>
                <a:close/>
              </a:path>
              <a:path w="338454" h="598804">
                <a:moveTo>
                  <a:pt x="296672" y="512318"/>
                </a:moveTo>
                <a:lnTo>
                  <a:pt x="297433" y="513461"/>
                </a:lnTo>
                <a:lnTo>
                  <a:pt x="296977" y="512709"/>
                </a:lnTo>
                <a:lnTo>
                  <a:pt x="296672" y="512318"/>
                </a:lnTo>
                <a:close/>
              </a:path>
              <a:path w="338454" h="598804">
                <a:moveTo>
                  <a:pt x="296977" y="512709"/>
                </a:moveTo>
                <a:lnTo>
                  <a:pt x="297433" y="513461"/>
                </a:lnTo>
                <a:lnTo>
                  <a:pt x="297564" y="513461"/>
                </a:lnTo>
                <a:lnTo>
                  <a:pt x="296977" y="512709"/>
                </a:lnTo>
                <a:close/>
              </a:path>
              <a:path w="338454" h="598804">
                <a:moveTo>
                  <a:pt x="296740" y="512318"/>
                </a:moveTo>
                <a:lnTo>
                  <a:pt x="296977" y="512709"/>
                </a:lnTo>
                <a:lnTo>
                  <a:pt x="296740" y="512318"/>
                </a:lnTo>
                <a:close/>
              </a:path>
              <a:path w="338454" h="598804">
                <a:moveTo>
                  <a:pt x="268228" y="510692"/>
                </a:moveTo>
                <a:lnTo>
                  <a:pt x="268338" y="510921"/>
                </a:lnTo>
                <a:lnTo>
                  <a:pt x="268228" y="510692"/>
                </a:lnTo>
                <a:close/>
              </a:path>
              <a:path w="338454" h="598804">
                <a:moveTo>
                  <a:pt x="228417" y="384556"/>
                </a:moveTo>
                <a:lnTo>
                  <a:pt x="200405" y="384556"/>
                </a:lnTo>
                <a:lnTo>
                  <a:pt x="268228" y="510692"/>
                </a:lnTo>
                <a:lnTo>
                  <a:pt x="267970" y="510159"/>
                </a:lnTo>
                <a:lnTo>
                  <a:pt x="295429" y="510159"/>
                </a:lnTo>
                <a:lnTo>
                  <a:pt x="295401" y="509905"/>
                </a:lnTo>
                <a:lnTo>
                  <a:pt x="294004" y="507111"/>
                </a:lnTo>
                <a:lnTo>
                  <a:pt x="292100" y="503428"/>
                </a:lnTo>
                <a:lnTo>
                  <a:pt x="290575" y="499872"/>
                </a:lnTo>
                <a:lnTo>
                  <a:pt x="290195" y="499237"/>
                </a:lnTo>
                <a:lnTo>
                  <a:pt x="228417" y="384556"/>
                </a:lnTo>
                <a:close/>
              </a:path>
              <a:path w="338454" h="598804">
                <a:moveTo>
                  <a:pt x="295401" y="509905"/>
                </a:moveTo>
                <a:lnTo>
                  <a:pt x="295782" y="510667"/>
                </a:lnTo>
                <a:lnTo>
                  <a:pt x="295401" y="509905"/>
                </a:lnTo>
                <a:close/>
              </a:path>
              <a:path w="338454" h="598804">
                <a:moveTo>
                  <a:pt x="292305" y="503826"/>
                </a:moveTo>
                <a:close/>
              </a:path>
              <a:path w="338454" h="598804">
                <a:moveTo>
                  <a:pt x="292131" y="503428"/>
                </a:moveTo>
                <a:lnTo>
                  <a:pt x="292305" y="503826"/>
                </a:lnTo>
                <a:lnTo>
                  <a:pt x="292131" y="503428"/>
                </a:lnTo>
                <a:close/>
              </a:path>
              <a:path w="338454" h="598804">
                <a:moveTo>
                  <a:pt x="133565" y="222377"/>
                </a:moveTo>
                <a:lnTo>
                  <a:pt x="106172" y="222377"/>
                </a:lnTo>
                <a:lnTo>
                  <a:pt x="106299" y="222631"/>
                </a:lnTo>
                <a:lnTo>
                  <a:pt x="120142" y="251587"/>
                </a:lnTo>
                <a:lnTo>
                  <a:pt x="120396" y="251968"/>
                </a:lnTo>
                <a:lnTo>
                  <a:pt x="135127" y="280289"/>
                </a:lnTo>
                <a:lnTo>
                  <a:pt x="135635" y="281178"/>
                </a:lnTo>
                <a:lnTo>
                  <a:pt x="174878" y="344170"/>
                </a:lnTo>
                <a:lnTo>
                  <a:pt x="200786" y="385318"/>
                </a:lnTo>
                <a:lnTo>
                  <a:pt x="200405" y="384556"/>
                </a:lnTo>
                <a:lnTo>
                  <a:pt x="228417" y="384556"/>
                </a:lnTo>
                <a:lnTo>
                  <a:pt x="222123" y="372872"/>
                </a:lnTo>
                <a:lnTo>
                  <a:pt x="221742" y="372110"/>
                </a:lnTo>
                <a:lnTo>
                  <a:pt x="195833" y="331089"/>
                </a:lnTo>
                <a:lnTo>
                  <a:pt x="157144" y="268986"/>
                </a:lnTo>
                <a:lnTo>
                  <a:pt x="156590" y="268097"/>
                </a:lnTo>
                <a:lnTo>
                  <a:pt x="142370" y="240537"/>
                </a:lnTo>
                <a:lnTo>
                  <a:pt x="133565" y="222377"/>
                </a:lnTo>
                <a:close/>
              </a:path>
              <a:path w="338454" h="598804">
                <a:moveTo>
                  <a:pt x="156590" y="268097"/>
                </a:moveTo>
                <a:lnTo>
                  <a:pt x="157099" y="268986"/>
                </a:lnTo>
                <a:lnTo>
                  <a:pt x="156873" y="268550"/>
                </a:lnTo>
                <a:lnTo>
                  <a:pt x="156590" y="268097"/>
                </a:lnTo>
                <a:close/>
              </a:path>
              <a:path w="338454" h="598804">
                <a:moveTo>
                  <a:pt x="156873" y="268550"/>
                </a:moveTo>
                <a:lnTo>
                  <a:pt x="157099" y="268986"/>
                </a:lnTo>
                <a:lnTo>
                  <a:pt x="156873" y="268550"/>
                </a:lnTo>
                <a:close/>
              </a:path>
              <a:path w="338454" h="598804">
                <a:moveTo>
                  <a:pt x="156638" y="268097"/>
                </a:moveTo>
                <a:lnTo>
                  <a:pt x="156873" y="268550"/>
                </a:lnTo>
                <a:lnTo>
                  <a:pt x="156638" y="268097"/>
                </a:lnTo>
                <a:close/>
              </a:path>
              <a:path w="338454" h="598804">
                <a:moveTo>
                  <a:pt x="142427" y="240654"/>
                </a:moveTo>
                <a:lnTo>
                  <a:pt x="142494" y="240792"/>
                </a:lnTo>
                <a:lnTo>
                  <a:pt x="142427" y="240654"/>
                </a:lnTo>
                <a:close/>
              </a:path>
              <a:path w="338454" h="598804">
                <a:moveTo>
                  <a:pt x="142370" y="240537"/>
                </a:moveTo>
                <a:close/>
              </a:path>
              <a:path w="338454" h="598804">
                <a:moveTo>
                  <a:pt x="106214" y="222466"/>
                </a:moveTo>
                <a:lnTo>
                  <a:pt x="106293" y="222631"/>
                </a:lnTo>
                <a:lnTo>
                  <a:pt x="106214" y="222466"/>
                </a:lnTo>
                <a:close/>
              </a:path>
              <a:path w="338454" h="598804">
                <a:moveTo>
                  <a:pt x="101278" y="158623"/>
                </a:moveTo>
                <a:lnTo>
                  <a:pt x="73532" y="158623"/>
                </a:lnTo>
                <a:lnTo>
                  <a:pt x="74040" y="159512"/>
                </a:lnTo>
                <a:lnTo>
                  <a:pt x="106214" y="222466"/>
                </a:lnTo>
                <a:lnTo>
                  <a:pt x="133565" y="222377"/>
                </a:lnTo>
                <a:lnTo>
                  <a:pt x="128270" y="211455"/>
                </a:lnTo>
                <a:lnTo>
                  <a:pt x="101278" y="158623"/>
                </a:lnTo>
                <a:close/>
              </a:path>
              <a:path w="338454" h="598804">
                <a:moveTo>
                  <a:pt x="73733" y="159014"/>
                </a:moveTo>
                <a:lnTo>
                  <a:pt x="73988" y="159512"/>
                </a:lnTo>
                <a:lnTo>
                  <a:pt x="73733" y="159014"/>
                </a:lnTo>
                <a:close/>
              </a:path>
              <a:path w="338454" h="598804">
                <a:moveTo>
                  <a:pt x="73532" y="158623"/>
                </a:moveTo>
                <a:lnTo>
                  <a:pt x="73733" y="159014"/>
                </a:lnTo>
                <a:lnTo>
                  <a:pt x="74040" y="159512"/>
                </a:lnTo>
                <a:lnTo>
                  <a:pt x="73532" y="158623"/>
                </a:lnTo>
                <a:close/>
              </a:path>
              <a:path w="338454" h="598804">
                <a:moveTo>
                  <a:pt x="27449" y="23114"/>
                </a:moveTo>
                <a:lnTo>
                  <a:pt x="2158" y="23114"/>
                </a:lnTo>
                <a:lnTo>
                  <a:pt x="2412" y="24130"/>
                </a:lnTo>
                <a:lnTo>
                  <a:pt x="3175" y="28321"/>
                </a:lnTo>
                <a:lnTo>
                  <a:pt x="4318" y="32004"/>
                </a:lnTo>
                <a:lnTo>
                  <a:pt x="4445" y="32639"/>
                </a:lnTo>
                <a:lnTo>
                  <a:pt x="5969" y="36576"/>
                </a:lnTo>
                <a:lnTo>
                  <a:pt x="6096" y="36957"/>
                </a:lnTo>
                <a:lnTo>
                  <a:pt x="7493" y="40512"/>
                </a:lnTo>
                <a:lnTo>
                  <a:pt x="8762" y="44196"/>
                </a:lnTo>
                <a:lnTo>
                  <a:pt x="11556" y="49784"/>
                </a:lnTo>
                <a:lnTo>
                  <a:pt x="15494" y="56515"/>
                </a:lnTo>
                <a:lnTo>
                  <a:pt x="20827" y="67183"/>
                </a:lnTo>
                <a:lnTo>
                  <a:pt x="60832" y="138176"/>
                </a:lnTo>
                <a:lnTo>
                  <a:pt x="61086" y="138557"/>
                </a:lnTo>
                <a:lnTo>
                  <a:pt x="73733" y="159014"/>
                </a:lnTo>
                <a:lnTo>
                  <a:pt x="73532" y="158623"/>
                </a:lnTo>
                <a:lnTo>
                  <a:pt x="101278" y="158623"/>
                </a:lnTo>
                <a:lnTo>
                  <a:pt x="95503" y="147320"/>
                </a:lnTo>
                <a:lnTo>
                  <a:pt x="94996" y="146431"/>
                </a:lnTo>
                <a:lnTo>
                  <a:pt x="82042" y="125603"/>
                </a:lnTo>
                <a:lnTo>
                  <a:pt x="42703" y="55626"/>
                </a:lnTo>
                <a:lnTo>
                  <a:pt x="37210" y="44831"/>
                </a:lnTo>
                <a:lnTo>
                  <a:pt x="36956" y="44196"/>
                </a:lnTo>
                <a:lnTo>
                  <a:pt x="32893" y="37337"/>
                </a:lnTo>
                <a:lnTo>
                  <a:pt x="31496" y="34417"/>
                </a:lnTo>
                <a:lnTo>
                  <a:pt x="31639" y="34417"/>
                </a:lnTo>
                <a:lnTo>
                  <a:pt x="30606" y="31750"/>
                </a:lnTo>
                <a:lnTo>
                  <a:pt x="30479" y="31369"/>
                </a:lnTo>
                <a:lnTo>
                  <a:pt x="29282" y="28321"/>
                </a:lnTo>
                <a:lnTo>
                  <a:pt x="28074" y="24892"/>
                </a:lnTo>
                <a:lnTo>
                  <a:pt x="27939" y="24892"/>
                </a:lnTo>
                <a:lnTo>
                  <a:pt x="27449" y="23114"/>
                </a:lnTo>
                <a:close/>
              </a:path>
              <a:path w="338454" h="598804">
                <a:moveTo>
                  <a:pt x="82081" y="125603"/>
                </a:moveTo>
                <a:lnTo>
                  <a:pt x="82296" y="125984"/>
                </a:lnTo>
                <a:lnTo>
                  <a:pt x="82081" y="125603"/>
                </a:lnTo>
                <a:close/>
              </a:path>
              <a:path w="338454" h="598804">
                <a:moveTo>
                  <a:pt x="15112" y="55880"/>
                </a:moveTo>
                <a:lnTo>
                  <a:pt x="15434" y="56515"/>
                </a:lnTo>
                <a:lnTo>
                  <a:pt x="15112" y="55880"/>
                </a:lnTo>
                <a:close/>
              </a:path>
              <a:path w="338454" h="598804">
                <a:moveTo>
                  <a:pt x="42418" y="55118"/>
                </a:moveTo>
                <a:lnTo>
                  <a:pt x="42672" y="55626"/>
                </a:lnTo>
                <a:lnTo>
                  <a:pt x="42418" y="55118"/>
                </a:lnTo>
                <a:close/>
              </a:path>
              <a:path w="338454" h="598804">
                <a:moveTo>
                  <a:pt x="7365" y="40259"/>
                </a:moveTo>
                <a:lnTo>
                  <a:pt x="7456" y="40512"/>
                </a:lnTo>
                <a:lnTo>
                  <a:pt x="7365" y="40259"/>
                </a:lnTo>
                <a:close/>
              </a:path>
              <a:path w="338454" h="598804">
                <a:moveTo>
                  <a:pt x="32956" y="37337"/>
                </a:moveTo>
                <a:lnTo>
                  <a:pt x="33274" y="37973"/>
                </a:lnTo>
                <a:lnTo>
                  <a:pt x="32956" y="37337"/>
                </a:lnTo>
                <a:close/>
              </a:path>
              <a:path w="338454" h="598804">
                <a:moveTo>
                  <a:pt x="31639" y="34417"/>
                </a:moveTo>
                <a:lnTo>
                  <a:pt x="31496" y="34417"/>
                </a:lnTo>
                <a:lnTo>
                  <a:pt x="32130" y="35687"/>
                </a:lnTo>
                <a:lnTo>
                  <a:pt x="31639" y="34417"/>
                </a:lnTo>
                <a:close/>
              </a:path>
              <a:path w="338454" h="598804">
                <a:moveTo>
                  <a:pt x="29082" y="27812"/>
                </a:moveTo>
                <a:lnTo>
                  <a:pt x="29209" y="28194"/>
                </a:lnTo>
                <a:lnTo>
                  <a:pt x="29082" y="27812"/>
                </a:lnTo>
                <a:close/>
              </a:path>
              <a:path w="338454" h="598804">
                <a:moveTo>
                  <a:pt x="27812" y="24130"/>
                </a:moveTo>
                <a:lnTo>
                  <a:pt x="27939" y="24892"/>
                </a:lnTo>
                <a:lnTo>
                  <a:pt x="28074" y="24892"/>
                </a:lnTo>
                <a:lnTo>
                  <a:pt x="27812" y="24130"/>
                </a:lnTo>
                <a:close/>
              </a:path>
              <a:path w="338454" h="598804">
                <a:moveTo>
                  <a:pt x="2242" y="23544"/>
                </a:moveTo>
                <a:lnTo>
                  <a:pt x="2357" y="24130"/>
                </a:lnTo>
                <a:lnTo>
                  <a:pt x="2242" y="23544"/>
                </a:lnTo>
                <a:close/>
              </a:path>
              <a:path w="338454" h="598804">
                <a:moveTo>
                  <a:pt x="2158" y="23114"/>
                </a:moveTo>
                <a:lnTo>
                  <a:pt x="2242" y="23544"/>
                </a:lnTo>
                <a:lnTo>
                  <a:pt x="2412" y="24130"/>
                </a:lnTo>
                <a:lnTo>
                  <a:pt x="2158" y="23114"/>
                </a:lnTo>
                <a:close/>
              </a:path>
              <a:path w="338454" h="598804">
                <a:moveTo>
                  <a:pt x="18542" y="0"/>
                </a:moveTo>
                <a:lnTo>
                  <a:pt x="4952" y="1270"/>
                </a:lnTo>
                <a:lnTo>
                  <a:pt x="0" y="7239"/>
                </a:lnTo>
                <a:lnTo>
                  <a:pt x="549" y="14521"/>
                </a:lnTo>
                <a:lnTo>
                  <a:pt x="888" y="18034"/>
                </a:lnTo>
                <a:lnTo>
                  <a:pt x="1270" y="20193"/>
                </a:lnTo>
                <a:lnTo>
                  <a:pt x="2242" y="23544"/>
                </a:lnTo>
                <a:lnTo>
                  <a:pt x="2158" y="23114"/>
                </a:lnTo>
                <a:lnTo>
                  <a:pt x="27449" y="23114"/>
                </a:lnTo>
                <a:lnTo>
                  <a:pt x="27309" y="22606"/>
                </a:lnTo>
                <a:lnTo>
                  <a:pt x="27177" y="22606"/>
                </a:lnTo>
                <a:lnTo>
                  <a:pt x="26969" y="21459"/>
                </a:lnTo>
                <a:lnTo>
                  <a:pt x="26952" y="21209"/>
                </a:lnTo>
                <a:lnTo>
                  <a:pt x="26543" y="18669"/>
                </a:lnTo>
                <a:lnTo>
                  <a:pt x="26288" y="17653"/>
                </a:lnTo>
                <a:lnTo>
                  <a:pt x="25753" y="15748"/>
                </a:lnTo>
                <a:lnTo>
                  <a:pt x="25526" y="15748"/>
                </a:lnTo>
                <a:lnTo>
                  <a:pt x="25146" y="13589"/>
                </a:lnTo>
                <a:lnTo>
                  <a:pt x="25318" y="13589"/>
                </a:lnTo>
                <a:lnTo>
                  <a:pt x="25146" y="11811"/>
                </a:lnTo>
                <a:lnTo>
                  <a:pt x="24637" y="4953"/>
                </a:lnTo>
                <a:lnTo>
                  <a:pt x="18542" y="0"/>
                </a:lnTo>
                <a:close/>
              </a:path>
              <a:path w="338454" h="598804">
                <a:moveTo>
                  <a:pt x="26924" y="21209"/>
                </a:moveTo>
                <a:lnTo>
                  <a:pt x="27177" y="22606"/>
                </a:lnTo>
                <a:lnTo>
                  <a:pt x="26993" y="21459"/>
                </a:lnTo>
                <a:lnTo>
                  <a:pt x="26924" y="21209"/>
                </a:lnTo>
                <a:close/>
              </a:path>
              <a:path w="338454" h="598804">
                <a:moveTo>
                  <a:pt x="26993" y="21459"/>
                </a:moveTo>
                <a:lnTo>
                  <a:pt x="27177" y="22606"/>
                </a:lnTo>
                <a:lnTo>
                  <a:pt x="27309" y="22606"/>
                </a:lnTo>
                <a:lnTo>
                  <a:pt x="26993" y="21459"/>
                </a:lnTo>
                <a:close/>
              </a:path>
              <a:path w="338454" h="598804">
                <a:moveTo>
                  <a:pt x="26952" y="21209"/>
                </a:moveTo>
                <a:lnTo>
                  <a:pt x="26993" y="21459"/>
                </a:lnTo>
                <a:lnTo>
                  <a:pt x="26952" y="21209"/>
                </a:lnTo>
                <a:close/>
              </a:path>
              <a:path w="338454" h="598804">
                <a:moveTo>
                  <a:pt x="25146" y="13589"/>
                </a:moveTo>
                <a:lnTo>
                  <a:pt x="25526" y="15748"/>
                </a:lnTo>
                <a:lnTo>
                  <a:pt x="25408" y="14521"/>
                </a:lnTo>
                <a:lnTo>
                  <a:pt x="25146" y="13589"/>
                </a:lnTo>
                <a:close/>
              </a:path>
              <a:path w="338454" h="598804">
                <a:moveTo>
                  <a:pt x="25408" y="14521"/>
                </a:moveTo>
                <a:lnTo>
                  <a:pt x="25526" y="15748"/>
                </a:lnTo>
                <a:lnTo>
                  <a:pt x="25753" y="15748"/>
                </a:lnTo>
                <a:lnTo>
                  <a:pt x="25408" y="14521"/>
                </a:lnTo>
                <a:close/>
              </a:path>
              <a:path w="338454" h="598804">
                <a:moveTo>
                  <a:pt x="25318" y="13589"/>
                </a:moveTo>
                <a:lnTo>
                  <a:pt x="25146" y="13589"/>
                </a:lnTo>
                <a:lnTo>
                  <a:pt x="25408" y="14521"/>
                </a:lnTo>
                <a:lnTo>
                  <a:pt x="25318" y="13589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DC725A14-A5B5-30C1-77D8-55E8FE0AF8F4}"/>
              </a:ext>
            </a:extLst>
          </p:cNvPr>
          <p:cNvSpPr/>
          <p:nvPr/>
        </p:nvSpPr>
        <p:spPr>
          <a:xfrm>
            <a:off x="6704458" y="2571878"/>
            <a:ext cx="1757680" cy="103505"/>
          </a:xfrm>
          <a:custGeom>
            <a:avLst/>
            <a:gdLst/>
            <a:ahLst/>
            <a:cxnLst/>
            <a:rect l="l" t="t" r="r" b="b"/>
            <a:pathLst>
              <a:path w="1757679" h="103505">
                <a:moveTo>
                  <a:pt x="6857" y="53848"/>
                </a:moveTo>
                <a:lnTo>
                  <a:pt x="888" y="59054"/>
                </a:lnTo>
                <a:lnTo>
                  <a:pt x="470" y="66421"/>
                </a:lnTo>
                <a:lnTo>
                  <a:pt x="0" y="72771"/>
                </a:lnTo>
                <a:lnTo>
                  <a:pt x="5206" y="78612"/>
                </a:lnTo>
                <a:lnTo>
                  <a:pt x="71754" y="83058"/>
                </a:lnTo>
                <a:lnTo>
                  <a:pt x="71500" y="83058"/>
                </a:lnTo>
                <a:lnTo>
                  <a:pt x="205612" y="93472"/>
                </a:lnTo>
                <a:lnTo>
                  <a:pt x="353313" y="103124"/>
                </a:lnTo>
                <a:lnTo>
                  <a:pt x="354202" y="103250"/>
                </a:lnTo>
                <a:lnTo>
                  <a:pt x="672464" y="99949"/>
                </a:lnTo>
                <a:lnTo>
                  <a:pt x="774191" y="96774"/>
                </a:lnTo>
                <a:lnTo>
                  <a:pt x="774573" y="96647"/>
                </a:lnTo>
                <a:lnTo>
                  <a:pt x="1085143" y="78486"/>
                </a:lnTo>
                <a:lnTo>
                  <a:pt x="353949" y="78486"/>
                </a:lnTo>
                <a:lnTo>
                  <a:pt x="354717" y="78478"/>
                </a:lnTo>
                <a:lnTo>
                  <a:pt x="207263" y="68707"/>
                </a:lnTo>
                <a:lnTo>
                  <a:pt x="111632" y="61595"/>
                </a:lnTo>
                <a:lnTo>
                  <a:pt x="73659" y="58293"/>
                </a:lnTo>
                <a:lnTo>
                  <a:pt x="73405" y="58293"/>
                </a:lnTo>
                <a:lnTo>
                  <a:pt x="6857" y="53848"/>
                </a:lnTo>
                <a:close/>
              </a:path>
              <a:path w="1757679" h="103505">
                <a:moveTo>
                  <a:pt x="354717" y="78478"/>
                </a:moveTo>
                <a:lnTo>
                  <a:pt x="353949" y="78486"/>
                </a:lnTo>
                <a:lnTo>
                  <a:pt x="354837" y="78486"/>
                </a:lnTo>
                <a:close/>
              </a:path>
              <a:path w="1757679" h="103505">
                <a:moveTo>
                  <a:pt x="1518284" y="49275"/>
                </a:moveTo>
                <a:lnTo>
                  <a:pt x="1164081" y="49275"/>
                </a:lnTo>
                <a:lnTo>
                  <a:pt x="773049" y="72009"/>
                </a:lnTo>
                <a:lnTo>
                  <a:pt x="773429" y="72009"/>
                </a:lnTo>
                <a:lnTo>
                  <a:pt x="671956" y="75184"/>
                </a:lnTo>
                <a:lnTo>
                  <a:pt x="672210" y="75184"/>
                </a:lnTo>
                <a:lnTo>
                  <a:pt x="354717" y="78478"/>
                </a:lnTo>
                <a:lnTo>
                  <a:pt x="1085143" y="78486"/>
                </a:lnTo>
                <a:lnTo>
                  <a:pt x="1165478" y="74040"/>
                </a:lnTo>
                <a:lnTo>
                  <a:pt x="1165098" y="74040"/>
                </a:lnTo>
                <a:lnTo>
                  <a:pt x="1311909" y="70738"/>
                </a:lnTo>
                <a:lnTo>
                  <a:pt x="1312417" y="70738"/>
                </a:lnTo>
                <a:lnTo>
                  <a:pt x="1445513" y="63246"/>
                </a:lnTo>
                <a:lnTo>
                  <a:pt x="1447037" y="62991"/>
                </a:lnTo>
                <a:lnTo>
                  <a:pt x="1488820" y="55499"/>
                </a:lnTo>
                <a:lnTo>
                  <a:pt x="1489328" y="55372"/>
                </a:lnTo>
                <a:lnTo>
                  <a:pt x="1505838" y="51815"/>
                </a:lnTo>
                <a:lnTo>
                  <a:pt x="1505584" y="51815"/>
                </a:lnTo>
                <a:lnTo>
                  <a:pt x="1518284" y="49275"/>
                </a:lnTo>
                <a:close/>
              </a:path>
              <a:path w="1757679" h="103505">
                <a:moveTo>
                  <a:pt x="1444050" y="38491"/>
                </a:moveTo>
                <a:lnTo>
                  <a:pt x="1310893" y="46100"/>
                </a:lnTo>
                <a:lnTo>
                  <a:pt x="1311402" y="46100"/>
                </a:lnTo>
                <a:lnTo>
                  <a:pt x="1164462" y="49275"/>
                </a:lnTo>
                <a:lnTo>
                  <a:pt x="1518538" y="49275"/>
                </a:lnTo>
                <a:lnTo>
                  <a:pt x="1530565" y="46482"/>
                </a:lnTo>
                <a:lnTo>
                  <a:pt x="1531111" y="46354"/>
                </a:lnTo>
                <a:lnTo>
                  <a:pt x="1542310" y="44450"/>
                </a:lnTo>
                <a:lnTo>
                  <a:pt x="1542033" y="44450"/>
                </a:lnTo>
                <a:lnTo>
                  <a:pt x="1543050" y="44323"/>
                </a:lnTo>
                <a:lnTo>
                  <a:pt x="1543532" y="44323"/>
                </a:lnTo>
                <a:lnTo>
                  <a:pt x="1579499" y="41275"/>
                </a:lnTo>
                <a:lnTo>
                  <a:pt x="1600961" y="41275"/>
                </a:lnTo>
                <a:lnTo>
                  <a:pt x="1635251" y="38735"/>
                </a:lnTo>
                <a:lnTo>
                  <a:pt x="1442719" y="38735"/>
                </a:lnTo>
                <a:lnTo>
                  <a:pt x="1444050" y="38491"/>
                </a:lnTo>
                <a:close/>
              </a:path>
              <a:path w="1757679" h="103505">
                <a:moveTo>
                  <a:pt x="1530815" y="46423"/>
                </a:moveTo>
                <a:lnTo>
                  <a:pt x="1530477" y="46482"/>
                </a:lnTo>
                <a:lnTo>
                  <a:pt x="1530815" y="46423"/>
                </a:lnTo>
                <a:close/>
              </a:path>
              <a:path w="1757679" h="103505">
                <a:moveTo>
                  <a:pt x="1531216" y="46354"/>
                </a:moveTo>
                <a:lnTo>
                  <a:pt x="1530815" y="46423"/>
                </a:lnTo>
                <a:lnTo>
                  <a:pt x="1531216" y="46354"/>
                </a:lnTo>
                <a:close/>
              </a:path>
              <a:path w="1757679" h="103505">
                <a:moveTo>
                  <a:pt x="1543050" y="44323"/>
                </a:moveTo>
                <a:lnTo>
                  <a:pt x="1542033" y="44450"/>
                </a:lnTo>
                <a:lnTo>
                  <a:pt x="1542579" y="44403"/>
                </a:lnTo>
                <a:lnTo>
                  <a:pt x="1543050" y="44323"/>
                </a:lnTo>
                <a:close/>
              </a:path>
              <a:path w="1757679" h="103505">
                <a:moveTo>
                  <a:pt x="1542579" y="44403"/>
                </a:moveTo>
                <a:lnTo>
                  <a:pt x="1542033" y="44450"/>
                </a:lnTo>
                <a:lnTo>
                  <a:pt x="1542310" y="44450"/>
                </a:lnTo>
                <a:lnTo>
                  <a:pt x="1542579" y="44403"/>
                </a:lnTo>
                <a:close/>
              </a:path>
              <a:path w="1757679" h="103505">
                <a:moveTo>
                  <a:pt x="1543532" y="44323"/>
                </a:moveTo>
                <a:lnTo>
                  <a:pt x="1543050" y="44323"/>
                </a:lnTo>
                <a:lnTo>
                  <a:pt x="1542579" y="44403"/>
                </a:lnTo>
                <a:lnTo>
                  <a:pt x="1543532" y="44323"/>
                </a:lnTo>
                <a:close/>
              </a:path>
              <a:path w="1757679" h="103505">
                <a:moveTo>
                  <a:pt x="1444243" y="38481"/>
                </a:moveTo>
                <a:lnTo>
                  <a:pt x="1444050" y="38491"/>
                </a:lnTo>
                <a:lnTo>
                  <a:pt x="1442719" y="38735"/>
                </a:lnTo>
                <a:lnTo>
                  <a:pt x="1444243" y="38481"/>
                </a:lnTo>
                <a:close/>
              </a:path>
              <a:path w="1757679" h="103505">
                <a:moveTo>
                  <a:pt x="1638680" y="38481"/>
                </a:moveTo>
                <a:lnTo>
                  <a:pt x="1444180" y="38491"/>
                </a:lnTo>
                <a:lnTo>
                  <a:pt x="1442719" y="38735"/>
                </a:lnTo>
                <a:lnTo>
                  <a:pt x="1635251" y="38735"/>
                </a:lnTo>
                <a:lnTo>
                  <a:pt x="1638680" y="38481"/>
                </a:lnTo>
                <a:close/>
              </a:path>
              <a:path w="1757679" h="103505">
                <a:moveTo>
                  <a:pt x="1484376" y="31114"/>
                </a:moveTo>
                <a:lnTo>
                  <a:pt x="1444050" y="38491"/>
                </a:lnTo>
                <a:lnTo>
                  <a:pt x="1444243" y="38481"/>
                </a:lnTo>
                <a:lnTo>
                  <a:pt x="1638680" y="38481"/>
                </a:lnTo>
                <a:lnTo>
                  <a:pt x="1645538" y="37973"/>
                </a:lnTo>
                <a:lnTo>
                  <a:pt x="1646301" y="37973"/>
                </a:lnTo>
                <a:lnTo>
                  <a:pt x="1685162" y="32893"/>
                </a:lnTo>
                <a:lnTo>
                  <a:pt x="1694191" y="31241"/>
                </a:lnTo>
                <a:lnTo>
                  <a:pt x="1483994" y="31241"/>
                </a:lnTo>
                <a:lnTo>
                  <a:pt x="1484376" y="31114"/>
                </a:lnTo>
                <a:close/>
              </a:path>
              <a:path w="1757679" h="103505">
                <a:moveTo>
                  <a:pt x="1513331" y="25019"/>
                </a:moveTo>
                <a:lnTo>
                  <a:pt x="1500758" y="27559"/>
                </a:lnTo>
                <a:lnTo>
                  <a:pt x="1483994" y="31241"/>
                </a:lnTo>
                <a:lnTo>
                  <a:pt x="1694191" y="31241"/>
                </a:lnTo>
                <a:lnTo>
                  <a:pt x="1707387" y="28828"/>
                </a:lnTo>
                <a:lnTo>
                  <a:pt x="1713737" y="27177"/>
                </a:lnTo>
                <a:lnTo>
                  <a:pt x="1714119" y="27177"/>
                </a:lnTo>
                <a:lnTo>
                  <a:pt x="1717928" y="26415"/>
                </a:lnTo>
                <a:lnTo>
                  <a:pt x="1718563" y="26288"/>
                </a:lnTo>
                <a:lnTo>
                  <a:pt x="1718775" y="26288"/>
                </a:lnTo>
                <a:lnTo>
                  <a:pt x="1723643" y="25653"/>
                </a:lnTo>
                <a:lnTo>
                  <a:pt x="1724504" y="25653"/>
                </a:lnTo>
                <a:lnTo>
                  <a:pt x="1729979" y="25146"/>
                </a:lnTo>
                <a:lnTo>
                  <a:pt x="1513077" y="25146"/>
                </a:lnTo>
                <a:lnTo>
                  <a:pt x="1513331" y="25019"/>
                </a:lnTo>
                <a:close/>
              </a:path>
              <a:path w="1757679" h="103505">
                <a:moveTo>
                  <a:pt x="1714119" y="27177"/>
                </a:moveTo>
                <a:lnTo>
                  <a:pt x="1713737" y="27177"/>
                </a:lnTo>
                <a:lnTo>
                  <a:pt x="1712849" y="27432"/>
                </a:lnTo>
                <a:lnTo>
                  <a:pt x="1714119" y="27177"/>
                </a:lnTo>
                <a:close/>
              </a:path>
              <a:path w="1757679" h="103505">
                <a:moveTo>
                  <a:pt x="1718563" y="26288"/>
                </a:moveTo>
                <a:lnTo>
                  <a:pt x="1717802" y="26415"/>
                </a:lnTo>
                <a:lnTo>
                  <a:pt x="1718167" y="26368"/>
                </a:lnTo>
                <a:lnTo>
                  <a:pt x="1718563" y="26288"/>
                </a:lnTo>
                <a:close/>
              </a:path>
              <a:path w="1757679" h="103505">
                <a:moveTo>
                  <a:pt x="1718167" y="26368"/>
                </a:moveTo>
                <a:lnTo>
                  <a:pt x="1717802" y="26415"/>
                </a:lnTo>
                <a:lnTo>
                  <a:pt x="1718167" y="26368"/>
                </a:lnTo>
                <a:close/>
              </a:path>
              <a:path w="1757679" h="103505">
                <a:moveTo>
                  <a:pt x="1718775" y="26288"/>
                </a:moveTo>
                <a:lnTo>
                  <a:pt x="1718563" y="26288"/>
                </a:lnTo>
                <a:lnTo>
                  <a:pt x="1718167" y="26368"/>
                </a:lnTo>
                <a:lnTo>
                  <a:pt x="1718775" y="26288"/>
                </a:lnTo>
                <a:close/>
              </a:path>
              <a:path w="1757679" h="103505">
                <a:moveTo>
                  <a:pt x="1724504" y="25653"/>
                </a:moveTo>
                <a:lnTo>
                  <a:pt x="1723643" y="25653"/>
                </a:lnTo>
                <a:lnTo>
                  <a:pt x="1723135" y="25781"/>
                </a:lnTo>
                <a:lnTo>
                  <a:pt x="1724504" y="25653"/>
                </a:lnTo>
                <a:close/>
              </a:path>
              <a:path w="1757679" h="103505">
                <a:moveTo>
                  <a:pt x="1681987" y="8382"/>
                </a:moveTo>
                <a:lnTo>
                  <a:pt x="1643126" y="13335"/>
                </a:lnTo>
                <a:lnTo>
                  <a:pt x="1643760" y="13335"/>
                </a:lnTo>
                <a:lnTo>
                  <a:pt x="1599183" y="16510"/>
                </a:lnTo>
                <a:lnTo>
                  <a:pt x="1578482" y="16510"/>
                </a:lnTo>
                <a:lnTo>
                  <a:pt x="1577339" y="16637"/>
                </a:lnTo>
                <a:lnTo>
                  <a:pt x="1539875" y="19812"/>
                </a:lnTo>
                <a:lnTo>
                  <a:pt x="1538858" y="19938"/>
                </a:lnTo>
                <a:lnTo>
                  <a:pt x="1526285" y="22098"/>
                </a:lnTo>
                <a:lnTo>
                  <a:pt x="1525651" y="22225"/>
                </a:lnTo>
                <a:lnTo>
                  <a:pt x="1513077" y="25146"/>
                </a:lnTo>
                <a:lnTo>
                  <a:pt x="1729979" y="25146"/>
                </a:lnTo>
                <a:lnTo>
                  <a:pt x="1735454" y="24637"/>
                </a:lnTo>
                <a:lnTo>
                  <a:pt x="1736978" y="24637"/>
                </a:lnTo>
                <a:lnTo>
                  <a:pt x="1745106" y="24129"/>
                </a:lnTo>
                <a:lnTo>
                  <a:pt x="1747646" y="24002"/>
                </a:lnTo>
                <a:lnTo>
                  <a:pt x="1750059" y="22987"/>
                </a:lnTo>
                <a:lnTo>
                  <a:pt x="1752091" y="21336"/>
                </a:lnTo>
                <a:lnTo>
                  <a:pt x="1754631" y="19176"/>
                </a:lnTo>
                <a:lnTo>
                  <a:pt x="1756536" y="17525"/>
                </a:lnTo>
                <a:lnTo>
                  <a:pt x="1757679" y="14986"/>
                </a:lnTo>
                <a:lnTo>
                  <a:pt x="1757679" y="9778"/>
                </a:lnTo>
                <a:lnTo>
                  <a:pt x="1757108" y="8509"/>
                </a:lnTo>
                <a:lnTo>
                  <a:pt x="1681352" y="8509"/>
                </a:lnTo>
                <a:lnTo>
                  <a:pt x="1681987" y="8382"/>
                </a:lnTo>
                <a:close/>
              </a:path>
              <a:path w="1757679" h="103505">
                <a:moveTo>
                  <a:pt x="1736978" y="24637"/>
                </a:moveTo>
                <a:lnTo>
                  <a:pt x="1735454" y="24637"/>
                </a:lnTo>
                <a:lnTo>
                  <a:pt x="1734946" y="24764"/>
                </a:lnTo>
                <a:lnTo>
                  <a:pt x="1736978" y="24637"/>
                </a:lnTo>
                <a:close/>
              </a:path>
              <a:path w="1757679" h="103505">
                <a:moveTo>
                  <a:pt x="1702855" y="4461"/>
                </a:moveTo>
                <a:lnTo>
                  <a:pt x="1681352" y="8509"/>
                </a:lnTo>
                <a:lnTo>
                  <a:pt x="1757108" y="8509"/>
                </a:lnTo>
                <a:lnTo>
                  <a:pt x="1756536" y="7238"/>
                </a:lnTo>
                <a:lnTo>
                  <a:pt x="1754631" y="5461"/>
                </a:lnTo>
                <a:lnTo>
                  <a:pt x="1753679" y="4699"/>
                </a:lnTo>
                <a:lnTo>
                  <a:pt x="1701927" y="4699"/>
                </a:lnTo>
                <a:lnTo>
                  <a:pt x="1702855" y="4461"/>
                </a:lnTo>
                <a:close/>
              </a:path>
              <a:path w="1757679" h="103505">
                <a:moveTo>
                  <a:pt x="1753361" y="4445"/>
                </a:moveTo>
                <a:lnTo>
                  <a:pt x="1702942" y="4445"/>
                </a:lnTo>
                <a:lnTo>
                  <a:pt x="1701927" y="4699"/>
                </a:lnTo>
                <a:lnTo>
                  <a:pt x="1753679" y="4699"/>
                </a:lnTo>
                <a:lnTo>
                  <a:pt x="1753361" y="4445"/>
                </a:lnTo>
                <a:close/>
              </a:path>
              <a:path w="1757679" h="103505">
                <a:moveTo>
                  <a:pt x="1734946" y="0"/>
                </a:moveTo>
                <a:lnTo>
                  <a:pt x="1733168" y="0"/>
                </a:lnTo>
                <a:lnTo>
                  <a:pt x="1720977" y="1143"/>
                </a:lnTo>
                <a:lnTo>
                  <a:pt x="1720595" y="1143"/>
                </a:lnTo>
                <a:lnTo>
                  <a:pt x="1714753" y="1904"/>
                </a:lnTo>
                <a:lnTo>
                  <a:pt x="1708277" y="3048"/>
                </a:lnTo>
                <a:lnTo>
                  <a:pt x="1707387" y="3301"/>
                </a:lnTo>
                <a:lnTo>
                  <a:pt x="1702855" y="4461"/>
                </a:lnTo>
                <a:lnTo>
                  <a:pt x="1753361" y="4445"/>
                </a:lnTo>
                <a:lnTo>
                  <a:pt x="1752091" y="3428"/>
                </a:lnTo>
                <a:lnTo>
                  <a:pt x="1750059" y="1650"/>
                </a:lnTo>
                <a:lnTo>
                  <a:pt x="1747646" y="762"/>
                </a:lnTo>
                <a:lnTo>
                  <a:pt x="1745106" y="508"/>
                </a:lnTo>
                <a:lnTo>
                  <a:pt x="1734946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34">
            <a:extLst>
              <a:ext uri="{FF2B5EF4-FFF2-40B4-BE49-F238E27FC236}">
                <a16:creationId xmlns:a16="http://schemas.microsoft.com/office/drawing/2014/main" id="{667DC528-9648-65C9-01EA-85D5D0A53167}"/>
              </a:ext>
            </a:extLst>
          </p:cNvPr>
          <p:cNvSpPr/>
          <p:nvPr/>
        </p:nvSpPr>
        <p:spPr>
          <a:xfrm>
            <a:off x="8873490" y="2584197"/>
            <a:ext cx="423545" cy="875030"/>
          </a:xfrm>
          <a:custGeom>
            <a:avLst/>
            <a:gdLst/>
            <a:ahLst/>
            <a:cxnLst/>
            <a:rect l="l" t="t" r="r" b="b"/>
            <a:pathLst>
              <a:path w="423545" h="875029">
                <a:moveTo>
                  <a:pt x="370782" y="734059"/>
                </a:moveTo>
                <a:lnTo>
                  <a:pt x="345948" y="734059"/>
                </a:lnTo>
                <a:lnTo>
                  <a:pt x="346201" y="735964"/>
                </a:lnTo>
                <a:lnTo>
                  <a:pt x="351408" y="768730"/>
                </a:lnTo>
                <a:lnTo>
                  <a:pt x="353313" y="775715"/>
                </a:lnTo>
                <a:lnTo>
                  <a:pt x="355726" y="782954"/>
                </a:lnTo>
                <a:lnTo>
                  <a:pt x="361187" y="796289"/>
                </a:lnTo>
                <a:lnTo>
                  <a:pt x="361315" y="796543"/>
                </a:lnTo>
                <a:lnTo>
                  <a:pt x="364490" y="804037"/>
                </a:lnTo>
                <a:lnTo>
                  <a:pt x="369734" y="815560"/>
                </a:lnTo>
                <a:lnTo>
                  <a:pt x="369950" y="816101"/>
                </a:lnTo>
                <a:lnTo>
                  <a:pt x="375793" y="827151"/>
                </a:lnTo>
                <a:lnTo>
                  <a:pt x="376300" y="828039"/>
                </a:lnTo>
                <a:lnTo>
                  <a:pt x="393573" y="855726"/>
                </a:lnTo>
                <a:lnTo>
                  <a:pt x="393826" y="856233"/>
                </a:lnTo>
                <a:lnTo>
                  <a:pt x="401066" y="866775"/>
                </a:lnTo>
                <a:lnTo>
                  <a:pt x="402081" y="868299"/>
                </a:lnTo>
                <a:lnTo>
                  <a:pt x="403478" y="869441"/>
                </a:lnTo>
                <a:lnTo>
                  <a:pt x="405002" y="870330"/>
                </a:lnTo>
                <a:lnTo>
                  <a:pt x="409701" y="872997"/>
                </a:lnTo>
                <a:lnTo>
                  <a:pt x="412623" y="874521"/>
                </a:lnTo>
                <a:lnTo>
                  <a:pt x="416178" y="874521"/>
                </a:lnTo>
                <a:lnTo>
                  <a:pt x="418973" y="872616"/>
                </a:lnTo>
                <a:lnTo>
                  <a:pt x="421767" y="870838"/>
                </a:lnTo>
                <a:lnTo>
                  <a:pt x="423291" y="867663"/>
                </a:lnTo>
                <a:lnTo>
                  <a:pt x="423036" y="864362"/>
                </a:lnTo>
                <a:lnTo>
                  <a:pt x="422528" y="859027"/>
                </a:lnTo>
                <a:lnTo>
                  <a:pt x="421004" y="854075"/>
                </a:lnTo>
                <a:lnTo>
                  <a:pt x="414527" y="843026"/>
                </a:lnTo>
                <a:lnTo>
                  <a:pt x="414400" y="842771"/>
                </a:lnTo>
                <a:lnTo>
                  <a:pt x="397762" y="816101"/>
                </a:lnTo>
                <a:lnTo>
                  <a:pt x="397128" y="815085"/>
                </a:lnTo>
                <a:lnTo>
                  <a:pt x="391922" y="804799"/>
                </a:lnTo>
                <a:lnTo>
                  <a:pt x="387335" y="794384"/>
                </a:lnTo>
                <a:lnTo>
                  <a:pt x="384153" y="787018"/>
                </a:lnTo>
                <a:lnTo>
                  <a:pt x="384070" y="786764"/>
                </a:lnTo>
                <a:lnTo>
                  <a:pt x="379026" y="774445"/>
                </a:lnTo>
                <a:lnTo>
                  <a:pt x="376851" y="768095"/>
                </a:lnTo>
                <a:lnTo>
                  <a:pt x="375292" y="762126"/>
                </a:lnTo>
                <a:lnTo>
                  <a:pt x="373887" y="756157"/>
                </a:lnTo>
                <a:lnTo>
                  <a:pt x="372655" y="750442"/>
                </a:lnTo>
                <a:lnTo>
                  <a:pt x="371717" y="744474"/>
                </a:lnTo>
                <a:lnTo>
                  <a:pt x="370782" y="734059"/>
                </a:lnTo>
                <a:close/>
              </a:path>
              <a:path w="423545" h="875029">
                <a:moveTo>
                  <a:pt x="397128" y="815085"/>
                </a:moveTo>
                <a:lnTo>
                  <a:pt x="397636" y="815975"/>
                </a:lnTo>
                <a:lnTo>
                  <a:pt x="397366" y="815466"/>
                </a:lnTo>
                <a:lnTo>
                  <a:pt x="397128" y="815085"/>
                </a:lnTo>
                <a:close/>
              </a:path>
              <a:path w="423545" h="875029">
                <a:moveTo>
                  <a:pt x="397425" y="815560"/>
                </a:moveTo>
                <a:lnTo>
                  <a:pt x="397636" y="815975"/>
                </a:lnTo>
                <a:lnTo>
                  <a:pt x="397425" y="815560"/>
                </a:lnTo>
                <a:close/>
              </a:path>
              <a:path w="423545" h="875029">
                <a:moveTo>
                  <a:pt x="397182" y="815085"/>
                </a:moveTo>
                <a:lnTo>
                  <a:pt x="397425" y="815560"/>
                </a:lnTo>
                <a:lnTo>
                  <a:pt x="397182" y="815085"/>
                </a:lnTo>
                <a:close/>
              </a:path>
              <a:path w="423545" h="875029">
                <a:moveTo>
                  <a:pt x="392138" y="805222"/>
                </a:moveTo>
                <a:close/>
              </a:path>
              <a:path w="423545" h="875029">
                <a:moveTo>
                  <a:pt x="391950" y="804799"/>
                </a:moveTo>
                <a:lnTo>
                  <a:pt x="392138" y="805222"/>
                </a:lnTo>
                <a:lnTo>
                  <a:pt x="391950" y="804799"/>
                </a:lnTo>
                <a:close/>
              </a:path>
              <a:path w="423545" h="875029">
                <a:moveTo>
                  <a:pt x="387223" y="794130"/>
                </a:moveTo>
                <a:lnTo>
                  <a:pt x="387223" y="794384"/>
                </a:lnTo>
                <a:lnTo>
                  <a:pt x="387223" y="794130"/>
                </a:lnTo>
                <a:close/>
              </a:path>
              <a:path w="423545" h="875029">
                <a:moveTo>
                  <a:pt x="384070" y="786764"/>
                </a:moveTo>
                <a:lnTo>
                  <a:pt x="384175" y="787018"/>
                </a:lnTo>
                <a:lnTo>
                  <a:pt x="384070" y="786764"/>
                </a:lnTo>
                <a:close/>
              </a:path>
              <a:path w="423545" h="875029">
                <a:moveTo>
                  <a:pt x="378714" y="773684"/>
                </a:moveTo>
                <a:lnTo>
                  <a:pt x="378968" y="774445"/>
                </a:lnTo>
                <a:lnTo>
                  <a:pt x="378714" y="773684"/>
                </a:lnTo>
                <a:close/>
              </a:path>
              <a:path w="423545" h="875029">
                <a:moveTo>
                  <a:pt x="376888" y="767968"/>
                </a:moveTo>
                <a:lnTo>
                  <a:pt x="377062" y="768603"/>
                </a:lnTo>
                <a:lnTo>
                  <a:pt x="376888" y="767968"/>
                </a:lnTo>
                <a:close/>
              </a:path>
              <a:path w="423545" h="875029">
                <a:moveTo>
                  <a:pt x="375337" y="762317"/>
                </a:moveTo>
                <a:lnTo>
                  <a:pt x="375411" y="762634"/>
                </a:lnTo>
                <a:lnTo>
                  <a:pt x="375337" y="762317"/>
                </a:lnTo>
                <a:close/>
              </a:path>
              <a:path w="423545" h="875029">
                <a:moveTo>
                  <a:pt x="375292" y="762126"/>
                </a:moveTo>
                <a:lnTo>
                  <a:pt x="375337" y="762317"/>
                </a:lnTo>
                <a:lnTo>
                  <a:pt x="375292" y="762126"/>
                </a:lnTo>
                <a:close/>
              </a:path>
              <a:path w="423545" h="875029">
                <a:moveTo>
                  <a:pt x="372530" y="749866"/>
                </a:moveTo>
                <a:lnTo>
                  <a:pt x="372618" y="750442"/>
                </a:lnTo>
                <a:lnTo>
                  <a:pt x="372530" y="749866"/>
                </a:lnTo>
                <a:close/>
              </a:path>
              <a:path w="423545" h="875029">
                <a:moveTo>
                  <a:pt x="372502" y="749680"/>
                </a:moveTo>
                <a:lnTo>
                  <a:pt x="372530" y="749866"/>
                </a:lnTo>
                <a:lnTo>
                  <a:pt x="372502" y="749680"/>
                </a:lnTo>
                <a:close/>
              </a:path>
              <a:path w="423545" h="875029">
                <a:moveTo>
                  <a:pt x="371659" y="743712"/>
                </a:moveTo>
                <a:lnTo>
                  <a:pt x="371728" y="744474"/>
                </a:lnTo>
                <a:lnTo>
                  <a:pt x="371659" y="743712"/>
                </a:lnTo>
                <a:close/>
              </a:path>
              <a:path w="423545" h="875029">
                <a:moveTo>
                  <a:pt x="346050" y="735328"/>
                </a:moveTo>
                <a:lnTo>
                  <a:pt x="346101" y="735964"/>
                </a:lnTo>
                <a:lnTo>
                  <a:pt x="346050" y="735328"/>
                </a:lnTo>
                <a:close/>
              </a:path>
              <a:path w="423545" h="875029">
                <a:moveTo>
                  <a:pt x="345948" y="734059"/>
                </a:moveTo>
                <a:lnTo>
                  <a:pt x="346050" y="735328"/>
                </a:lnTo>
                <a:lnTo>
                  <a:pt x="346201" y="735964"/>
                </a:lnTo>
                <a:lnTo>
                  <a:pt x="345948" y="734059"/>
                </a:lnTo>
                <a:close/>
              </a:path>
              <a:path w="423545" h="875029">
                <a:moveTo>
                  <a:pt x="369338" y="726313"/>
                </a:moveTo>
                <a:lnTo>
                  <a:pt x="344297" y="726313"/>
                </a:lnTo>
                <a:lnTo>
                  <a:pt x="344677" y="728217"/>
                </a:lnTo>
                <a:lnTo>
                  <a:pt x="344931" y="730630"/>
                </a:lnTo>
                <a:lnTo>
                  <a:pt x="346050" y="735328"/>
                </a:lnTo>
                <a:lnTo>
                  <a:pt x="345948" y="734059"/>
                </a:lnTo>
                <a:lnTo>
                  <a:pt x="370782" y="734059"/>
                </a:lnTo>
                <a:lnTo>
                  <a:pt x="370585" y="731901"/>
                </a:lnTo>
                <a:lnTo>
                  <a:pt x="370204" y="729995"/>
                </a:lnTo>
                <a:lnTo>
                  <a:pt x="369338" y="726313"/>
                </a:lnTo>
                <a:close/>
              </a:path>
              <a:path w="423545" h="875029">
                <a:moveTo>
                  <a:pt x="344493" y="727646"/>
                </a:moveTo>
                <a:lnTo>
                  <a:pt x="344577" y="728217"/>
                </a:lnTo>
                <a:lnTo>
                  <a:pt x="344493" y="727646"/>
                </a:lnTo>
                <a:close/>
              </a:path>
              <a:path w="423545" h="875029">
                <a:moveTo>
                  <a:pt x="344297" y="726313"/>
                </a:moveTo>
                <a:lnTo>
                  <a:pt x="344493" y="727646"/>
                </a:lnTo>
                <a:lnTo>
                  <a:pt x="344677" y="728217"/>
                </a:lnTo>
                <a:lnTo>
                  <a:pt x="344297" y="726313"/>
                </a:lnTo>
                <a:close/>
              </a:path>
              <a:path w="423545" h="875029">
                <a:moveTo>
                  <a:pt x="368972" y="723900"/>
                </a:moveTo>
                <a:lnTo>
                  <a:pt x="343280" y="723900"/>
                </a:lnTo>
                <a:lnTo>
                  <a:pt x="343407" y="724280"/>
                </a:lnTo>
                <a:lnTo>
                  <a:pt x="344493" y="727646"/>
                </a:lnTo>
                <a:lnTo>
                  <a:pt x="344297" y="726313"/>
                </a:lnTo>
                <a:lnTo>
                  <a:pt x="369338" y="726313"/>
                </a:lnTo>
                <a:lnTo>
                  <a:pt x="369286" y="725677"/>
                </a:lnTo>
                <a:lnTo>
                  <a:pt x="368972" y="723900"/>
                </a:lnTo>
                <a:close/>
              </a:path>
              <a:path w="423545" h="875029">
                <a:moveTo>
                  <a:pt x="369286" y="725677"/>
                </a:moveTo>
                <a:lnTo>
                  <a:pt x="369443" y="726566"/>
                </a:lnTo>
                <a:lnTo>
                  <a:pt x="369286" y="725677"/>
                </a:lnTo>
                <a:close/>
              </a:path>
              <a:path w="423545" h="875029">
                <a:moveTo>
                  <a:pt x="343363" y="724154"/>
                </a:moveTo>
                <a:close/>
              </a:path>
              <a:path w="423545" h="875029">
                <a:moveTo>
                  <a:pt x="366603" y="715644"/>
                </a:moveTo>
                <a:lnTo>
                  <a:pt x="340359" y="715644"/>
                </a:lnTo>
                <a:lnTo>
                  <a:pt x="340868" y="716914"/>
                </a:lnTo>
                <a:lnTo>
                  <a:pt x="343363" y="724154"/>
                </a:lnTo>
                <a:lnTo>
                  <a:pt x="343280" y="723900"/>
                </a:lnTo>
                <a:lnTo>
                  <a:pt x="368972" y="723900"/>
                </a:lnTo>
                <a:lnTo>
                  <a:pt x="368680" y="722249"/>
                </a:lnTo>
                <a:lnTo>
                  <a:pt x="368173" y="720470"/>
                </a:lnTo>
                <a:lnTo>
                  <a:pt x="366603" y="715644"/>
                </a:lnTo>
                <a:close/>
              </a:path>
              <a:path w="423545" h="875029">
                <a:moveTo>
                  <a:pt x="340558" y="716208"/>
                </a:moveTo>
                <a:lnTo>
                  <a:pt x="340808" y="716914"/>
                </a:lnTo>
                <a:lnTo>
                  <a:pt x="340558" y="716208"/>
                </a:lnTo>
                <a:close/>
              </a:path>
              <a:path w="423545" h="875029">
                <a:moveTo>
                  <a:pt x="340359" y="715644"/>
                </a:moveTo>
                <a:lnTo>
                  <a:pt x="340558" y="716208"/>
                </a:lnTo>
                <a:lnTo>
                  <a:pt x="340868" y="716914"/>
                </a:lnTo>
                <a:lnTo>
                  <a:pt x="340359" y="715644"/>
                </a:lnTo>
                <a:close/>
              </a:path>
              <a:path w="423545" h="875029">
                <a:moveTo>
                  <a:pt x="244595" y="495589"/>
                </a:moveTo>
                <a:lnTo>
                  <a:pt x="260350" y="534542"/>
                </a:lnTo>
                <a:lnTo>
                  <a:pt x="273684" y="567943"/>
                </a:lnTo>
                <a:lnTo>
                  <a:pt x="273938" y="568451"/>
                </a:lnTo>
                <a:lnTo>
                  <a:pt x="339090" y="712851"/>
                </a:lnTo>
                <a:lnTo>
                  <a:pt x="340558" y="716208"/>
                </a:lnTo>
                <a:lnTo>
                  <a:pt x="340359" y="715644"/>
                </a:lnTo>
                <a:lnTo>
                  <a:pt x="366603" y="715644"/>
                </a:lnTo>
                <a:lnTo>
                  <a:pt x="365342" y="712088"/>
                </a:lnTo>
                <a:lnTo>
                  <a:pt x="365289" y="711834"/>
                </a:lnTo>
                <a:lnTo>
                  <a:pt x="363854" y="707770"/>
                </a:lnTo>
                <a:lnTo>
                  <a:pt x="296418" y="558291"/>
                </a:lnTo>
                <a:lnTo>
                  <a:pt x="283336" y="525399"/>
                </a:lnTo>
                <a:lnTo>
                  <a:pt x="283336" y="525271"/>
                </a:lnTo>
                <a:lnTo>
                  <a:pt x="271622" y="496442"/>
                </a:lnTo>
                <a:lnTo>
                  <a:pt x="245109" y="496442"/>
                </a:lnTo>
                <a:lnTo>
                  <a:pt x="244595" y="495589"/>
                </a:lnTo>
                <a:close/>
              </a:path>
              <a:path w="423545" h="875029">
                <a:moveTo>
                  <a:pt x="365289" y="711834"/>
                </a:moveTo>
                <a:lnTo>
                  <a:pt x="365378" y="712088"/>
                </a:lnTo>
                <a:lnTo>
                  <a:pt x="365289" y="711834"/>
                </a:lnTo>
                <a:close/>
              </a:path>
              <a:path w="423545" h="875029">
                <a:moveTo>
                  <a:pt x="296469" y="558291"/>
                </a:moveTo>
                <a:lnTo>
                  <a:pt x="296672" y="558800"/>
                </a:lnTo>
                <a:lnTo>
                  <a:pt x="296469" y="558291"/>
                </a:lnTo>
                <a:close/>
              </a:path>
              <a:path w="423545" h="875029">
                <a:moveTo>
                  <a:pt x="244221" y="494664"/>
                </a:moveTo>
                <a:lnTo>
                  <a:pt x="244595" y="495589"/>
                </a:lnTo>
                <a:lnTo>
                  <a:pt x="245109" y="496442"/>
                </a:lnTo>
                <a:lnTo>
                  <a:pt x="244221" y="494664"/>
                </a:lnTo>
                <a:close/>
              </a:path>
              <a:path w="423545" h="875029">
                <a:moveTo>
                  <a:pt x="270899" y="494664"/>
                </a:moveTo>
                <a:lnTo>
                  <a:pt x="244221" y="494664"/>
                </a:lnTo>
                <a:lnTo>
                  <a:pt x="245109" y="496442"/>
                </a:lnTo>
                <a:lnTo>
                  <a:pt x="271622" y="496442"/>
                </a:lnTo>
                <a:lnTo>
                  <a:pt x="270899" y="494664"/>
                </a:lnTo>
                <a:close/>
              </a:path>
              <a:path w="423545" h="875029">
                <a:moveTo>
                  <a:pt x="248025" y="453516"/>
                </a:moveTo>
                <a:lnTo>
                  <a:pt x="219201" y="453516"/>
                </a:lnTo>
                <a:lnTo>
                  <a:pt x="244595" y="495589"/>
                </a:lnTo>
                <a:lnTo>
                  <a:pt x="244221" y="494664"/>
                </a:lnTo>
                <a:lnTo>
                  <a:pt x="270899" y="494664"/>
                </a:lnTo>
                <a:lnTo>
                  <a:pt x="267080" y="485266"/>
                </a:lnTo>
                <a:lnTo>
                  <a:pt x="266192" y="483615"/>
                </a:lnTo>
                <a:lnTo>
                  <a:pt x="248025" y="453516"/>
                </a:lnTo>
                <a:close/>
              </a:path>
              <a:path w="423545" h="875029">
                <a:moveTo>
                  <a:pt x="50883" y="74802"/>
                </a:moveTo>
                <a:lnTo>
                  <a:pt x="24256" y="74802"/>
                </a:lnTo>
                <a:lnTo>
                  <a:pt x="24765" y="75945"/>
                </a:lnTo>
                <a:lnTo>
                  <a:pt x="58800" y="160146"/>
                </a:lnTo>
                <a:lnTo>
                  <a:pt x="71247" y="193420"/>
                </a:lnTo>
                <a:lnTo>
                  <a:pt x="71500" y="193801"/>
                </a:lnTo>
                <a:lnTo>
                  <a:pt x="85471" y="227456"/>
                </a:lnTo>
                <a:lnTo>
                  <a:pt x="121920" y="298703"/>
                </a:lnTo>
                <a:lnTo>
                  <a:pt x="122427" y="299592"/>
                </a:lnTo>
                <a:lnTo>
                  <a:pt x="214249" y="445769"/>
                </a:lnTo>
                <a:lnTo>
                  <a:pt x="219328" y="453770"/>
                </a:lnTo>
                <a:lnTo>
                  <a:pt x="219201" y="453516"/>
                </a:lnTo>
                <a:lnTo>
                  <a:pt x="248025" y="453516"/>
                </a:lnTo>
                <a:lnTo>
                  <a:pt x="240283" y="440689"/>
                </a:lnTo>
                <a:lnTo>
                  <a:pt x="240156" y="440435"/>
                </a:lnTo>
                <a:lnTo>
                  <a:pt x="235158" y="432688"/>
                </a:lnTo>
                <a:lnTo>
                  <a:pt x="143941" y="287400"/>
                </a:lnTo>
                <a:lnTo>
                  <a:pt x="143382" y="286512"/>
                </a:lnTo>
                <a:lnTo>
                  <a:pt x="108022" y="217042"/>
                </a:lnTo>
                <a:lnTo>
                  <a:pt x="94233" y="184276"/>
                </a:lnTo>
                <a:lnTo>
                  <a:pt x="81787" y="151129"/>
                </a:lnTo>
                <a:lnTo>
                  <a:pt x="81787" y="150875"/>
                </a:lnTo>
                <a:lnTo>
                  <a:pt x="50883" y="74802"/>
                </a:lnTo>
                <a:close/>
              </a:path>
              <a:path w="423545" h="875029">
                <a:moveTo>
                  <a:pt x="235124" y="432562"/>
                </a:moveTo>
                <a:close/>
              </a:path>
              <a:path w="423545" h="875029">
                <a:moveTo>
                  <a:pt x="143382" y="286512"/>
                </a:moveTo>
                <a:lnTo>
                  <a:pt x="143891" y="287400"/>
                </a:lnTo>
                <a:lnTo>
                  <a:pt x="143673" y="286974"/>
                </a:lnTo>
                <a:lnTo>
                  <a:pt x="143382" y="286512"/>
                </a:lnTo>
                <a:close/>
              </a:path>
              <a:path w="423545" h="875029">
                <a:moveTo>
                  <a:pt x="143673" y="286974"/>
                </a:moveTo>
                <a:lnTo>
                  <a:pt x="143891" y="287400"/>
                </a:lnTo>
                <a:lnTo>
                  <a:pt x="143673" y="286974"/>
                </a:lnTo>
                <a:close/>
              </a:path>
              <a:path w="423545" h="875029">
                <a:moveTo>
                  <a:pt x="143437" y="286512"/>
                </a:moveTo>
                <a:lnTo>
                  <a:pt x="143673" y="286974"/>
                </a:lnTo>
                <a:lnTo>
                  <a:pt x="143437" y="286512"/>
                </a:lnTo>
                <a:close/>
              </a:path>
              <a:path w="423545" h="875029">
                <a:moveTo>
                  <a:pt x="107618" y="216251"/>
                </a:moveTo>
                <a:lnTo>
                  <a:pt x="107950" y="217042"/>
                </a:lnTo>
                <a:lnTo>
                  <a:pt x="107618" y="216251"/>
                </a:lnTo>
                <a:close/>
              </a:path>
              <a:path w="423545" h="875029">
                <a:moveTo>
                  <a:pt x="107577" y="216153"/>
                </a:moveTo>
                <a:close/>
              </a:path>
              <a:path w="423545" h="875029">
                <a:moveTo>
                  <a:pt x="94343" y="184276"/>
                </a:moveTo>
                <a:lnTo>
                  <a:pt x="94487" y="184657"/>
                </a:lnTo>
                <a:lnTo>
                  <a:pt x="94343" y="184276"/>
                </a:lnTo>
                <a:close/>
              </a:path>
              <a:path w="423545" h="875029">
                <a:moveTo>
                  <a:pt x="58674" y="159892"/>
                </a:moveTo>
                <a:lnTo>
                  <a:pt x="58769" y="160146"/>
                </a:lnTo>
                <a:lnTo>
                  <a:pt x="58674" y="159892"/>
                </a:lnTo>
                <a:close/>
              </a:path>
              <a:path w="423545" h="875029">
                <a:moveTo>
                  <a:pt x="24572" y="75582"/>
                </a:moveTo>
                <a:lnTo>
                  <a:pt x="24719" y="75945"/>
                </a:lnTo>
                <a:lnTo>
                  <a:pt x="24572" y="75582"/>
                </a:lnTo>
                <a:close/>
              </a:path>
              <a:path w="423545" h="875029">
                <a:moveTo>
                  <a:pt x="24256" y="74802"/>
                </a:moveTo>
                <a:lnTo>
                  <a:pt x="24572" y="75582"/>
                </a:lnTo>
                <a:lnTo>
                  <a:pt x="24765" y="75945"/>
                </a:lnTo>
                <a:lnTo>
                  <a:pt x="24256" y="74802"/>
                </a:lnTo>
                <a:close/>
              </a:path>
              <a:path w="423545" h="875029">
                <a:moveTo>
                  <a:pt x="45869" y="62991"/>
                </a:moveTo>
                <a:lnTo>
                  <a:pt x="17906" y="62991"/>
                </a:lnTo>
                <a:lnTo>
                  <a:pt x="24572" y="75582"/>
                </a:lnTo>
                <a:lnTo>
                  <a:pt x="24256" y="74802"/>
                </a:lnTo>
                <a:lnTo>
                  <a:pt x="50883" y="74802"/>
                </a:lnTo>
                <a:lnTo>
                  <a:pt x="47117" y="65531"/>
                </a:lnTo>
                <a:lnTo>
                  <a:pt x="46608" y="64388"/>
                </a:lnTo>
                <a:lnTo>
                  <a:pt x="45869" y="62991"/>
                </a:lnTo>
                <a:close/>
              </a:path>
              <a:path w="423545" h="875029">
                <a:moveTo>
                  <a:pt x="18033" y="0"/>
                </a:moveTo>
                <a:lnTo>
                  <a:pt x="4572" y="2285"/>
                </a:lnTo>
                <a:lnTo>
                  <a:pt x="0" y="8635"/>
                </a:lnTo>
                <a:lnTo>
                  <a:pt x="1143" y="15366"/>
                </a:lnTo>
                <a:lnTo>
                  <a:pt x="2667" y="24002"/>
                </a:lnTo>
                <a:lnTo>
                  <a:pt x="2794" y="25018"/>
                </a:lnTo>
                <a:lnTo>
                  <a:pt x="3936" y="29337"/>
                </a:lnTo>
                <a:lnTo>
                  <a:pt x="4952" y="33654"/>
                </a:lnTo>
                <a:lnTo>
                  <a:pt x="5206" y="34543"/>
                </a:lnTo>
                <a:lnTo>
                  <a:pt x="6730" y="38862"/>
                </a:lnTo>
                <a:lnTo>
                  <a:pt x="8127" y="43179"/>
                </a:lnTo>
                <a:lnTo>
                  <a:pt x="10413" y="48387"/>
                </a:lnTo>
                <a:lnTo>
                  <a:pt x="12192" y="52324"/>
                </a:lnTo>
                <a:lnTo>
                  <a:pt x="12573" y="53085"/>
                </a:lnTo>
                <a:lnTo>
                  <a:pt x="17906" y="63118"/>
                </a:lnTo>
                <a:lnTo>
                  <a:pt x="45869" y="62991"/>
                </a:lnTo>
                <a:lnTo>
                  <a:pt x="39750" y="51434"/>
                </a:lnTo>
                <a:lnTo>
                  <a:pt x="34817" y="42037"/>
                </a:lnTo>
                <a:lnTo>
                  <a:pt x="34671" y="42037"/>
                </a:lnTo>
                <a:lnTo>
                  <a:pt x="31115" y="34162"/>
                </a:lnTo>
                <a:lnTo>
                  <a:pt x="30099" y="30987"/>
                </a:lnTo>
                <a:lnTo>
                  <a:pt x="28989" y="27558"/>
                </a:lnTo>
                <a:lnTo>
                  <a:pt x="28847" y="27177"/>
                </a:lnTo>
                <a:lnTo>
                  <a:pt x="28746" y="26669"/>
                </a:lnTo>
                <a:lnTo>
                  <a:pt x="27940" y="23240"/>
                </a:lnTo>
                <a:lnTo>
                  <a:pt x="27065" y="19938"/>
                </a:lnTo>
                <a:lnTo>
                  <a:pt x="26797" y="18922"/>
                </a:lnTo>
                <a:lnTo>
                  <a:pt x="25526" y="11302"/>
                </a:lnTo>
                <a:lnTo>
                  <a:pt x="24510" y="4571"/>
                </a:lnTo>
                <a:lnTo>
                  <a:pt x="18033" y="0"/>
                </a:lnTo>
                <a:close/>
              </a:path>
              <a:path w="423545" h="875029">
                <a:moveTo>
                  <a:pt x="34417" y="41275"/>
                </a:moveTo>
                <a:lnTo>
                  <a:pt x="34671" y="42037"/>
                </a:lnTo>
                <a:lnTo>
                  <a:pt x="34817" y="42037"/>
                </a:lnTo>
                <a:lnTo>
                  <a:pt x="34417" y="41275"/>
                </a:lnTo>
                <a:close/>
              </a:path>
              <a:path w="423545" h="875029">
                <a:moveTo>
                  <a:pt x="31593" y="35222"/>
                </a:moveTo>
                <a:close/>
              </a:path>
              <a:path w="423545" h="875029">
                <a:moveTo>
                  <a:pt x="31219" y="34162"/>
                </a:moveTo>
                <a:lnTo>
                  <a:pt x="31593" y="35222"/>
                </a:lnTo>
                <a:lnTo>
                  <a:pt x="31219" y="34162"/>
                </a:lnTo>
                <a:close/>
              </a:path>
              <a:path w="423545" h="875029">
                <a:moveTo>
                  <a:pt x="28701" y="26669"/>
                </a:moveTo>
                <a:lnTo>
                  <a:pt x="28955" y="27558"/>
                </a:lnTo>
                <a:lnTo>
                  <a:pt x="28866" y="27177"/>
                </a:lnTo>
                <a:lnTo>
                  <a:pt x="28701" y="26669"/>
                </a:lnTo>
                <a:close/>
              </a:path>
              <a:path w="423545" h="875029">
                <a:moveTo>
                  <a:pt x="28866" y="27177"/>
                </a:moveTo>
                <a:lnTo>
                  <a:pt x="28955" y="27558"/>
                </a:lnTo>
                <a:lnTo>
                  <a:pt x="28866" y="27177"/>
                </a:lnTo>
                <a:close/>
              </a:path>
              <a:path w="423545" h="875029">
                <a:moveTo>
                  <a:pt x="28746" y="26669"/>
                </a:moveTo>
                <a:lnTo>
                  <a:pt x="28866" y="27177"/>
                </a:lnTo>
                <a:lnTo>
                  <a:pt x="28746" y="26669"/>
                </a:lnTo>
                <a:close/>
              </a:path>
              <a:path w="423545" h="875029">
                <a:moveTo>
                  <a:pt x="27021" y="19769"/>
                </a:moveTo>
                <a:lnTo>
                  <a:pt x="27050" y="19938"/>
                </a:lnTo>
                <a:lnTo>
                  <a:pt x="27021" y="19769"/>
                </a:lnTo>
                <a:close/>
              </a:path>
              <a:path w="423545" h="875029">
                <a:moveTo>
                  <a:pt x="26871" y="18922"/>
                </a:moveTo>
                <a:lnTo>
                  <a:pt x="27021" y="19769"/>
                </a:lnTo>
                <a:lnTo>
                  <a:pt x="26871" y="1892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5">
            <a:extLst>
              <a:ext uri="{FF2B5EF4-FFF2-40B4-BE49-F238E27FC236}">
                <a16:creationId xmlns:a16="http://schemas.microsoft.com/office/drawing/2014/main" id="{4D3DDB63-5CCA-7411-0123-86F2246A5B10}"/>
              </a:ext>
            </a:extLst>
          </p:cNvPr>
          <p:cNvSpPr/>
          <p:nvPr/>
        </p:nvSpPr>
        <p:spPr>
          <a:xfrm>
            <a:off x="8299704" y="4970146"/>
            <a:ext cx="937260" cy="24765"/>
          </a:xfrm>
          <a:custGeom>
            <a:avLst/>
            <a:gdLst/>
            <a:ahLst/>
            <a:cxnLst/>
            <a:rect l="l" t="t" r="r" b="b"/>
            <a:pathLst>
              <a:path w="937259" h="24764">
                <a:moveTo>
                  <a:pt x="8509" y="0"/>
                </a:moveTo>
                <a:lnTo>
                  <a:pt x="4445" y="2412"/>
                </a:lnTo>
                <a:lnTo>
                  <a:pt x="0" y="10032"/>
                </a:lnTo>
                <a:lnTo>
                  <a:pt x="0" y="14731"/>
                </a:lnTo>
                <a:lnTo>
                  <a:pt x="4445" y="22478"/>
                </a:lnTo>
                <a:lnTo>
                  <a:pt x="8509" y="24764"/>
                </a:lnTo>
                <a:lnTo>
                  <a:pt x="12954" y="24764"/>
                </a:lnTo>
                <a:lnTo>
                  <a:pt x="927354" y="24256"/>
                </a:lnTo>
                <a:lnTo>
                  <a:pt x="930783" y="22605"/>
                </a:lnTo>
                <a:lnTo>
                  <a:pt x="937006" y="14731"/>
                </a:lnTo>
                <a:lnTo>
                  <a:pt x="937006" y="10032"/>
                </a:lnTo>
                <a:lnTo>
                  <a:pt x="930783" y="2285"/>
                </a:lnTo>
                <a:lnTo>
                  <a:pt x="927354" y="634"/>
                </a:lnTo>
                <a:lnTo>
                  <a:pt x="8509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36">
            <a:extLst>
              <a:ext uri="{FF2B5EF4-FFF2-40B4-BE49-F238E27FC236}">
                <a16:creationId xmlns:a16="http://schemas.microsoft.com/office/drawing/2014/main" id="{A2ADAED3-3FCF-CF2C-E2D8-DE54FD89A635}"/>
              </a:ext>
            </a:extLst>
          </p:cNvPr>
          <p:cNvSpPr/>
          <p:nvPr/>
        </p:nvSpPr>
        <p:spPr>
          <a:xfrm>
            <a:off x="9384031" y="3930142"/>
            <a:ext cx="165735" cy="780415"/>
          </a:xfrm>
          <a:custGeom>
            <a:avLst/>
            <a:gdLst/>
            <a:ahLst/>
            <a:cxnLst/>
            <a:rect l="l" t="t" r="r" b="b"/>
            <a:pathLst>
              <a:path w="165734" h="780414">
                <a:moveTo>
                  <a:pt x="145896" y="679322"/>
                </a:moveTo>
                <a:lnTo>
                  <a:pt x="121030" y="679322"/>
                </a:lnTo>
                <a:lnTo>
                  <a:pt x="122554" y="700277"/>
                </a:lnTo>
                <a:lnTo>
                  <a:pt x="122554" y="701166"/>
                </a:lnTo>
                <a:lnTo>
                  <a:pt x="124078" y="711580"/>
                </a:lnTo>
                <a:lnTo>
                  <a:pt x="124205" y="712342"/>
                </a:lnTo>
                <a:lnTo>
                  <a:pt x="128904" y="735075"/>
                </a:lnTo>
                <a:lnTo>
                  <a:pt x="128937" y="735583"/>
                </a:lnTo>
                <a:lnTo>
                  <a:pt x="130809" y="742949"/>
                </a:lnTo>
                <a:lnTo>
                  <a:pt x="133095" y="749680"/>
                </a:lnTo>
                <a:lnTo>
                  <a:pt x="133222" y="749934"/>
                </a:lnTo>
                <a:lnTo>
                  <a:pt x="135508" y="756284"/>
                </a:lnTo>
                <a:lnTo>
                  <a:pt x="135762" y="757173"/>
                </a:lnTo>
                <a:lnTo>
                  <a:pt x="142366" y="772159"/>
                </a:lnTo>
                <a:lnTo>
                  <a:pt x="143890" y="775715"/>
                </a:lnTo>
                <a:lnTo>
                  <a:pt x="147065" y="778255"/>
                </a:lnTo>
                <a:lnTo>
                  <a:pt x="150875" y="779017"/>
                </a:lnTo>
                <a:lnTo>
                  <a:pt x="153161" y="779525"/>
                </a:lnTo>
                <a:lnTo>
                  <a:pt x="157606" y="780414"/>
                </a:lnTo>
                <a:lnTo>
                  <a:pt x="161925" y="778001"/>
                </a:lnTo>
                <a:lnTo>
                  <a:pt x="163448" y="773810"/>
                </a:lnTo>
                <a:lnTo>
                  <a:pt x="164337" y="771524"/>
                </a:lnTo>
                <a:lnTo>
                  <a:pt x="165353" y="768730"/>
                </a:lnTo>
                <a:lnTo>
                  <a:pt x="165226" y="765682"/>
                </a:lnTo>
                <a:lnTo>
                  <a:pt x="164083" y="762888"/>
                </a:lnTo>
                <a:lnTo>
                  <a:pt x="158160" y="748791"/>
                </a:lnTo>
                <a:lnTo>
                  <a:pt x="157733" y="747775"/>
                </a:lnTo>
                <a:lnTo>
                  <a:pt x="156122" y="742441"/>
                </a:lnTo>
                <a:lnTo>
                  <a:pt x="154479" y="736599"/>
                </a:lnTo>
                <a:lnTo>
                  <a:pt x="154314" y="736130"/>
                </a:lnTo>
                <a:lnTo>
                  <a:pt x="154133" y="735075"/>
                </a:lnTo>
                <a:lnTo>
                  <a:pt x="153161" y="730122"/>
                </a:lnTo>
                <a:lnTo>
                  <a:pt x="148617" y="708151"/>
                </a:lnTo>
                <a:lnTo>
                  <a:pt x="147177" y="698499"/>
                </a:lnTo>
                <a:lnTo>
                  <a:pt x="147137" y="697737"/>
                </a:lnTo>
                <a:lnTo>
                  <a:pt x="146430" y="688085"/>
                </a:lnTo>
                <a:lnTo>
                  <a:pt x="145896" y="679322"/>
                </a:lnTo>
                <a:close/>
              </a:path>
              <a:path w="165734" h="780414">
                <a:moveTo>
                  <a:pt x="157733" y="747775"/>
                </a:moveTo>
                <a:lnTo>
                  <a:pt x="158114" y="748791"/>
                </a:lnTo>
                <a:lnTo>
                  <a:pt x="157979" y="748360"/>
                </a:lnTo>
                <a:lnTo>
                  <a:pt x="157733" y="747775"/>
                </a:lnTo>
                <a:close/>
              </a:path>
              <a:path w="165734" h="780414">
                <a:moveTo>
                  <a:pt x="157979" y="748360"/>
                </a:moveTo>
                <a:lnTo>
                  <a:pt x="158114" y="748791"/>
                </a:lnTo>
                <a:lnTo>
                  <a:pt x="157979" y="748360"/>
                </a:lnTo>
                <a:close/>
              </a:path>
              <a:path w="165734" h="780414">
                <a:moveTo>
                  <a:pt x="157796" y="747775"/>
                </a:moveTo>
                <a:lnTo>
                  <a:pt x="157979" y="748360"/>
                </a:lnTo>
                <a:lnTo>
                  <a:pt x="157796" y="747775"/>
                </a:lnTo>
                <a:close/>
              </a:path>
              <a:path w="165734" h="780414">
                <a:moveTo>
                  <a:pt x="156172" y="742314"/>
                </a:moveTo>
                <a:close/>
              </a:path>
              <a:path w="165734" h="780414">
                <a:moveTo>
                  <a:pt x="154177" y="735583"/>
                </a:moveTo>
                <a:lnTo>
                  <a:pt x="154431" y="736599"/>
                </a:lnTo>
                <a:lnTo>
                  <a:pt x="154339" y="736130"/>
                </a:lnTo>
                <a:lnTo>
                  <a:pt x="154177" y="735583"/>
                </a:lnTo>
                <a:close/>
              </a:path>
              <a:path w="165734" h="780414">
                <a:moveTo>
                  <a:pt x="154339" y="736130"/>
                </a:moveTo>
                <a:lnTo>
                  <a:pt x="154431" y="736599"/>
                </a:lnTo>
                <a:lnTo>
                  <a:pt x="154339" y="736130"/>
                </a:lnTo>
                <a:close/>
              </a:path>
              <a:path w="165734" h="780414">
                <a:moveTo>
                  <a:pt x="154232" y="735583"/>
                </a:moveTo>
                <a:lnTo>
                  <a:pt x="154339" y="736130"/>
                </a:lnTo>
                <a:lnTo>
                  <a:pt x="154232" y="735583"/>
                </a:lnTo>
                <a:close/>
              </a:path>
              <a:path w="165734" h="780414">
                <a:moveTo>
                  <a:pt x="148519" y="707667"/>
                </a:moveTo>
                <a:lnTo>
                  <a:pt x="148589" y="708151"/>
                </a:lnTo>
                <a:lnTo>
                  <a:pt x="148519" y="707667"/>
                </a:lnTo>
                <a:close/>
              </a:path>
              <a:path w="165734" h="780414">
                <a:moveTo>
                  <a:pt x="148478" y="707389"/>
                </a:moveTo>
                <a:lnTo>
                  <a:pt x="148519" y="707667"/>
                </a:lnTo>
                <a:lnTo>
                  <a:pt x="148478" y="707389"/>
                </a:lnTo>
                <a:close/>
              </a:path>
              <a:path w="165734" h="780414">
                <a:moveTo>
                  <a:pt x="147137" y="697737"/>
                </a:moveTo>
                <a:lnTo>
                  <a:pt x="147192" y="698499"/>
                </a:lnTo>
                <a:lnTo>
                  <a:pt x="147137" y="697737"/>
                </a:lnTo>
                <a:close/>
              </a:path>
              <a:path w="165734" h="780414">
                <a:moveTo>
                  <a:pt x="112355" y="502411"/>
                </a:moveTo>
                <a:lnTo>
                  <a:pt x="87375" y="502411"/>
                </a:lnTo>
                <a:lnTo>
                  <a:pt x="91439" y="532129"/>
                </a:lnTo>
                <a:lnTo>
                  <a:pt x="106298" y="601471"/>
                </a:lnTo>
                <a:lnTo>
                  <a:pt x="110362" y="615949"/>
                </a:lnTo>
                <a:lnTo>
                  <a:pt x="110362" y="616203"/>
                </a:lnTo>
                <a:lnTo>
                  <a:pt x="113283" y="625855"/>
                </a:lnTo>
                <a:lnTo>
                  <a:pt x="115696" y="635253"/>
                </a:lnTo>
                <a:lnTo>
                  <a:pt x="117347" y="644016"/>
                </a:lnTo>
                <a:lnTo>
                  <a:pt x="119125" y="653795"/>
                </a:lnTo>
                <a:lnTo>
                  <a:pt x="118973" y="653795"/>
                </a:lnTo>
                <a:lnTo>
                  <a:pt x="121030" y="679576"/>
                </a:lnTo>
                <a:lnTo>
                  <a:pt x="121030" y="679322"/>
                </a:lnTo>
                <a:lnTo>
                  <a:pt x="145896" y="679322"/>
                </a:lnTo>
                <a:lnTo>
                  <a:pt x="145795" y="677671"/>
                </a:lnTo>
                <a:lnTo>
                  <a:pt x="143899" y="653795"/>
                </a:lnTo>
                <a:lnTo>
                  <a:pt x="119125" y="653795"/>
                </a:lnTo>
                <a:lnTo>
                  <a:pt x="118871" y="652525"/>
                </a:lnTo>
                <a:lnTo>
                  <a:pt x="143798" y="652525"/>
                </a:lnTo>
                <a:lnTo>
                  <a:pt x="143636" y="650493"/>
                </a:lnTo>
                <a:lnTo>
                  <a:pt x="143382" y="649223"/>
                </a:lnTo>
                <a:lnTo>
                  <a:pt x="139826" y="629792"/>
                </a:lnTo>
                <a:lnTo>
                  <a:pt x="139572" y="629030"/>
                </a:lnTo>
                <a:lnTo>
                  <a:pt x="137159" y="619251"/>
                </a:lnTo>
                <a:lnTo>
                  <a:pt x="134188" y="609345"/>
                </a:lnTo>
                <a:lnTo>
                  <a:pt x="134167" y="609091"/>
                </a:lnTo>
                <a:lnTo>
                  <a:pt x="130175" y="594994"/>
                </a:lnTo>
                <a:lnTo>
                  <a:pt x="115569" y="526922"/>
                </a:lnTo>
                <a:lnTo>
                  <a:pt x="115702" y="526922"/>
                </a:lnTo>
                <a:lnTo>
                  <a:pt x="112355" y="502411"/>
                </a:lnTo>
                <a:close/>
              </a:path>
              <a:path w="165734" h="780414">
                <a:moveTo>
                  <a:pt x="115442" y="634364"/>
                </a:moveTo>
                <a:lnTo>
                  <a:pt x="115618" y="635253"/>
                </a:lnTo>
                <a:lnTo>
                  <a:pt x="115442" y="634364"/>
                </a:lnTo>
                <a:close/>
              </a:path>
              <a:path w="165734" h="780414">
                <a:moveTo>
                  <a:pt x="113156" y="625474"/>
                </a:moveTo>
                <a:lnTo>
                  <a:pt x="113255" y="625855"/>
                </a:lnTo>
                <a:lnTo>
                  <a:pt x="113156" y="625474"/>
                </a:lnTo>
                <a:close/>
              </a:path>
              <a:path w="165734" h="780414">
                <a:moveTo>
                  <a:pt x="134167" y="609091"/>
                </a:moveTo>
                <a:lnTo>
                  <a:pt x="134238" y="609345"/>
                </a:lnTo>
                <a:lnTo>
                  <a:pt x="134167" y="609091"/>
                </a:lnTo>
                <a:close/>
              </a:path>
              <a:path w="165734" h="780414">
                <a:moveTo>
                  <a:pt x="130291" y="594994"/>
                </a:moveTo>
                <a:lnTo>
                  <a:pt x="130428" y="595629"/>
                </a:lnTo>
                <a:lnTo>
                  <a:pt x="130291" y="594994"/>
                </a:lnTo>
                <a:close/>
              </a:path>
              <a:path w="165734" h="780414">
                <a:moveTo>
                  <a:pt x="115702" y="526922"/>
                </a:moveTo>
                <a:lnTo>
                  <a:pt x="115569" y="526922"/>
                </a:lnTo>
                <a:lnTo>
                  <a:pt x="115823" y="527811"/>
                </a:lnTo>
                <a:lnTo>
                  <a:pt x="115702" y="526922"/>
                </a:lnTo>
                <a:close/>
              </a:path>
              <a:path w="165734" h="780414">
                <a:moveTo>
                  <a:pt x="101646" y="438276"/>
                </a:moveTo>
                <a:lnTo>
                  <a:pt x="76580" y="438276"/>
                </a:lnTo>
                <a:lnTo>
                  <a:pt x="87375" y="502792"/>
                </a:lnTo>
                <a:lnTo>
                  <a:pt x="87375" y="502411"/>
                </a:lnTo>
                <a:lnTo>
                  <a:pt x="112355" y="502411"/>
                </a:lnTo>
                <a:lnTo>
                  <a:pt x="111886" y="498982"/>
                </a:lnTo>
                <a:lnTo>
                  <a:pt x="111759" y="498601"/>
                </a:lnTo>
                <a:lnTo>
                  <a:pt x="101646" y="438276"/>
                </a:lnTo>
                <a:close/>
              </a:path>
              <a:path w="165734" h="780414">
                <a:moveTo>
                  <a:pt x="47952" y="104139"/>
                </a:moveTo>
                <a:lnTo>
                  <a:pt x="22478" y="104139"/>
                </a:lnTo>
                <a:lnTo>
                  <a:pt x="28575" y="127888"/>
                </a:lnTo>
                <a:lnTo>
                  <a:pt x="33908" y="151637"/>
                </a:lnTo>
                <a:lnTo>
                  <a:pt x="42290" y="217169"/>
                </a:lnTo>
                <a:lnTo>
                  <a:pt x="42290" y="217423"/>
                </a:lnTo>
                <a:lnTo>
                  <a:pt x="48132" y="256666"/>
                </a:lnTo>
                <a:lnTo>
                  <a:pt x="48132" y="256793"/>
                </a:lnTo>
                <a:lnTo>
                  <a:pt x="53212" y="287146"/>
                </a:lnTo>
                <a:lnTo>
                  <a:pt x="67944" y="389000"/>
                </a:lnTo>
                <a:lnTo>
                  <a:pt x="67944" y="389381"/>
                </a:lnTo>
                <a:lnTo>
                  <a:pt x="76580" y="438403"/>
                </a:lnTo>
                <a:lnTo>
                  <a:pt x="101646" y="438276"/>
                </a:lnTo>
                <a:lnTo>
                  <a:pt x="100964" y="434212"/>
                </a:lnTo>
                <a:lnTo>
                  <a:pt x="100964" y="434085"/>
                </a:lnTo>
                <a:lnTo>
                  <a:pt x="92396" y="385571"/>
                </a:lnTo>
                <a:lnTo>
                  <a:pt x="77596" y="283336"/>
                </a:lnTo>
                <a:lnTo>
                  <a:pt x="77596" y="282955"/>
                </a:lnTo>
                <a:lnTo>
                  <a:pt x="72559" y="252983"/>
                </a:lnTo>
                <a:lnTo>
                  <a:pt x="66838" y="213994"/>
                </a:lnTo>
                <a:lnTo>
                  <a:pt x="58038" y="146303"/>
                </a:lnTo>
                <a:lnTo>
                  <a:pt x="52577" y="122173"/>
                </a:lnTo>
                <a:lnTo>
                  <a:pt x="52577" y="121792"/>
                </a:lnTo>
                <a:lnTo>
                  <a:pt x="47952" y="104139"/>
                </a:lnTo>
                <a:close/>
              </a:path>
              <a:path w="165734" h="780414">
                <a:moveTo>
                  <a:pt x="92328" y="385190"/>
                </a:moveTo>
                <a:lnTo>
                  <a:pt x="92328" y="385571"/>
                </a:lnTo>
                <a:lnTo>
                  <a:pt x="92328" y="385190"/>
                </a:lnTo>
                <a:close/>
              </a:path>
              <a:path w="165734" h="780414">
                <a:moveTo>
                  <a:pt x="53085" y="286765"/>
                </a:moveTo>
                <a:lnTo>
                  <a:pt x="53141" y="287146"/>
                </a:lnTo>
                <a:lnTo>
                  <a:pt x="53085" y="286765"/>
                </a:lnTo>
                <a:close/>
              </a:path>
              <a:path w="165734" h="780414">
                <a:moveTo>
                  <a:pt x="72516" y="252729"/>
                </a:moveTo>
                <a:lnTo>
                  <a:pt x="72516" y="252983"/>
                </a:lnTo>
                <a:lnTo>
                  <a:pt x="72516" y="252729"/>
                </a:lnTo>
                <a:close/>
              </a:path>
              <a:path w="165734" h="780414">
                <a:moveTo>
                  <a:pt x="66801" y="213740"/>
                </a:moveTo>
                <a:lnTo>
                  <a:pt x="66801" y="213994"/>
                </a:lnTo>
                <a:lnTo>
                  <a:pt x="66801" y="213740"/>
                </a:lnTo>
                <a:close/>
              </a:path>
              <a:path w="165734" h="780414">
                <a:moveTo>
                  <a:pt x="33654" y="150621"/>
                </a:moveTo>
                <a:lnTo>
                  <a:pt x="33786" y="151637"/>
                </a:lnTo>
                <a:lnTo>
                  <a:pt x="33654" y="150621"/>
                </a:lnTo>
                <a:close/>
              </a:path>
              <a:path w="165734" h="780414">
                <a:moveTo>
                  <a:pt x="28447" y="127507"/>
                </a:moveTo>
                <a:lnTo>
                  <a:pt x="28534" y="127888"/>
                </a:lnTo>
                <a:lnTo>
                  <a:pt x="28447" y="127507"/>
                </a:lnTo>
                <a:close/>
              </a:path>
              <a:path w="165734" h="780414">
                <a:moveTo>
                  <a:pt x="41456" y="82549"/>
                </a:moveTo>
                <a:lnTo>
                  <a:pt x="15493" y="82549"/>
                </a:lnTo>
                <a:lnTo>
                  <a:pt x="22605" y="104901"/>
                </a:lnTo>
                <a:lnTo>
                  <a:pt x="22478" y="104139"/>
                </a:lnTo>
                <a:lnTo>
                  <a:pt x="47952" y="104139"/>
                </a:lnTo>
                <a:lnTo>
                  <a:pt x="46354" y="98043"/>
                </a:lnTo>
                <a:lnTo>
                  <a:pt x="46227" y="97281"/>
                </a:lnTo>
                <a:lnTo>
                  <a:pt x="41456" y="82549"/>
                </a:lnTo>
                <a:close/>
              </a:path>
              <a:path w="165734" h="780414">
                <a:moveTo>
                  <a:pt x="18668" y="0"/>
                </a:moveTo>
                <a:lnTo>
                  <a:pt x="11810" y="507"/>
                </a:lnTo>
                <a:lnTo>
                  <a:pt x="5079" y="1142"/>
                </a:lnTo>
                <a:lnTo>
                  <a:pt x="0" y="6984"/>
                </a:lnTo>
                <a:lnTo>
                  <a:pt x="507" y="13842"/>
                </a:lnTo>
                <a:lnTo>
                  <a:pt x="1142" y="23240"/>
                </a:lnTo>
                <a:lnTo>
                  <a:pt x="1269" y="23621"/>
                </a:lnTo>
                <a:lnTo>
                  <a:pt x="2285" y="33019"/>
                </a:lnTo>
                <a:lnTo>
                  <a:pt x="2412" y="33527"/>
                </a:lnTo>
                <a:lnTo>
                  <a:pt x="3936" y="43433"/>
                </a:lnTo>
                <a:lnTo>
                  <a:pt x="6095" y="52704"/>
                </a:lnTo>
                <a:lnTo>
                  <a:pt x="6222" y="52831"/>
                </a:lnTo>
                <a:lnTo>
                  <a:pt x="8381" y="61848"/>
                </a:lnTo>
                <a:lnTo>
                  <a:pt x="8635" y="62991"/>
                </a:lnTo>
                <a:lnTo>
                  <a:pt x="15493" y="82803"/>
                </a:lnTo>
                <a:lnTo>
                  <a:pt x="15493" y="82549"/>
                </a:lnTo>
                <a:lnTo>
                  <a:pt x="41456" y="82549"/>
                </a:lnTo>
                <a:lnTo>
                  <a:pt x="38988" y="74929"/>
                </a:lnTo>
                <a:lnTo>
                  <a:pt x="38861" y="74675"/>
                </a:lnTo>
                <a:lnTo>
                  <a:pt x="32521" y="56133"/>
                </a:lnTo>
                <a:lnTo>
                  <a:pt x="32384" y="56133"/>
                </a:lnTo>
                <a:lnTo>
                  <a:pt x="30256" y="47243"/>
                </a:lnTo>
                <a:lnTo>
                  <a:pt x="28066" y="37845"/>
                </a:lnTo>
                <a:lnTo>
                  <a:pt x="26884" y="30225"/>
                </a:lnTo>
                <a:lnTo>
                  <a:pt x="26862" y="29717"/>
                </a:lnTo>
                <a:lnTo>
                  <a:pt x="25842" y="21335"/>
                </a:lnTo>
                <a:lnTo>
                  <a:pt x="25866" y="20827"/>
                </a:lnTo>
                <a:lnTo>
                  <a:pt x="25145" y="11937"/>
                </a:lnTo>
                <a:lnTo>
                  <a:pt x="24637" y="5079"/>
                </a:lnTo>
                <a:lnTo>
                  <a:pt x="18668" y="0"/>
                </a:lnTo>
                <a:close/>
              </a:path>
              <a:path w="165734" h="780414">
                <a:moveTo>
                  <a:pt x="32130" y="54990"/>
                </a:moveTo>
                <a:lnTo>
                  <a:pt x="32384" y="56133"/>
                </a:lnTo>
                <a:lnTo>
                  <a:pt x="32521" y="56133"/>
                </a:lnTo>
                <a:lnTo>
                  <a:pt x="32130" y="54990"/>
                </a:lnTo>
                <a:close/>
              </a:path>
              <a:path w="165734" h="780414">
                <a:moveTo>
                  <a:pt x="30225" y="47116"/>
                </a:moveTo>
                <a:lnTo>
                  <a:pt x="30225" y="47243"/>
                </a:lnTo>
                <a:lnTo>
                  <a:pt x="30225" y="47116"/>
                </a:lnTo>
                <a:close/>
              </a:path>
              <a:path w="165734" h="780414">
                <a:moveTo>
                  <a:pt x="28190" y="37845"/>
                </a:moveTo>
                <a:lnTo>
                  <a:pt x="28320" y="38607"/>
                </a:lnTo>
                <a:lnTo>
                  <a:pt x="28190" y="37845"/>
                </a:lnTo>
                <a:close/>
              </a:path>
              <a:path w="165734" h="780414">
                <a:moveTo>
                  <a:pt x="26862" y="29717"/>
                </a:moveTo>
                <a:lnTo>
                  <a:pt x="26923" y="30225"/>
                </a:lnTo>
                <a:lnTo>
                  <a:pt x="26862" y="29717"/>
                </a:lnTo>
                <a:close/>
              </a:path>
              <a:path w="165734" h="780414">
                <a:moveTo>
                  <a:pt x="25866" y="20827"/>
                </a:moveTo>
                <a:lnTo>
                  <a:pt x="25907" y="21335"/>
                </a:lnTo>
                <a:lnTo>
                  <a:pt x="25866" y="2082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37">
            <a:extLst>
              <a:ext uri="{FF2B5EF4-FFF2-40B4-BE49-F238E27FC236}">
                <a16:creationId xmlns:a16="http://schemas.microsoft.com/office/drawing/2014/main" id="{1E726A0F-291C-6DCB-C47A-DB962E8D002D}"/>
              </a:ext>
            </a:extLst>
          </p:cNvPr>
          <p:cNvSpPr/>
          <p:nvPr/>
        </p:nvSpPr>
        <p:spPr>
          <a:xfrm>
            <a:off x="9877552" y="5142357"/>
            <a:ext cx="563245" cy="464820"/>
          </a:xfrm>
          <a:custGeom>
            <a:avLst/>
            <a:gdLst/>
            <a:ahLst/>
            <a:cxnLst/>
            <a:rect l="l" t="t" r="r" b="b"/>
            <a:pathLst>
              <a:path w="563245" h="464820">
                <a:moveTo>
                  <a:pt x="463804" y="385572"/>
                </a:moveTo>
                <a:lnTo>
                  <a:pt x="481838" y="405638"/>
                </a:lnTo>
                <a:lnTo>
                  <a:pt x="481838" y="405765"/>
                </a:lnTo>
                <a:lnTo>
                  <a:pt x="491236" y="416179"/>
                </a:lnTo>
                <a:lnTo>
                  <a:pt x="495300" y="421005"/>
                </a:lnTo>
                <a:lnTo>
                  <a:pt x="496062" y="421640"/>
                </a:lnTo>
                <a:lnTo>
                  <a:pt x="500634" y="426339"/>
                </a:lnTo>
                <a:lnTo>
                  <a:pt x="505333" y="431038"/>
                </a:lnTo>
                <a:lnTo>
                  <a:pt x="506095" y="431673"/>
                </a:lnTo>
                <a:lnTo>
                  <a:pt x="511048" y="435991"/>
                </a:lnTo>
                <a:lnTo>
                  <a:pt x="511429" y="436372"/>
                </a:lnTo>
                <a:lnTo>
                  <a:pt x="542417" y="460756"/>
                </a:lnTo>
                <a:lnTo>
                  <a:pt x="547497" y="464693"/>
                </a:lnTo>
                <a:lnTo>
                  <a:pt x="554863" y="463931"/>
                </a:lnTo>
                <a:lnTo>
                  <a:pt x="562991" y="454025"/>
                </a:lnTo>
                <a:lnTo>
                  <a:pt x="562356" y="446659"/>
                </a:lnTo>
                <a:lnTo>
                  <a:pt x="557403" y="442468"/>
                </a:lnTo>
                <a:lnTo>
                  <a:pt x="537718" y="425450"/>
                </a:lnTo>
                <a:lnTo>
                  <a:pt x="537337" y="425196"/>
                </a:lnTo>
                <a:lnTo>
                  <a:pt x="526796" y="416941"/>
                </a:lnTo>
                <a:lnTo>
                  <a:pt x="522952" y="413512"/>
                </a:lnTo>
                <a:lnTo>
                  <a:pt x="518160" y="408813"/>
                </a:lnTo>
                <a:lnTo>
                  <a:pt x="513461" y="404241"/>
                </a:lnTo>
                <a:lnTo>
                  <a:pt x="509778" y="399796"/>
                </a:lnTo>
                <a:lnTo>
                  <a:pt x="500253" y="389255"/>
                </a:lnTo>
                <a:lnTo>
                  <a:pt x="497775" y="386461"/>
                </a:lnTo>
                <a:lnTo>
                  <a:pt x="464820" y="386461"/>
                </a:lnTo>
                <a:lnTo>
                  <a:pt x="463804" y="385572"/>
                </a:lnTo>
                <a:close/>
              </a:path>
              <a:path w="563245" h="464820">
                <a:moveTo>
                  <a:pt x="526885" y="416941"/>
                </a:moveTo>
                <a:lnTo>
                  <a:pt x="527176" y="417195"/>
                </a:lnTo>
                <a:lnTo>
                  <a:pt x="526885" y="416941"/>
                </a:lnTo>
                <a:close/>
              </a:path>
              <a:path w="563245" h="464820">
                <a:moveTo>
                  <a:pt x="490982" y="415925"/>
                </a:moveTo>
                <a:lnTo>
                  <a:pt x="491197" y="416179"/>
                </a:lnTo>
                <a:lnTo>
                  <a:pt x="490982" y="415925"/>
                </a:lnTo>
                <a:close/>
              </a:path>
              <a:path w="563245" h="464820">
                <a:moveTo>
                  <a:pt x="522224" y="412877"/>
                </a:moveTo>
                <a:lnTo>
                  <a:pt x="522859" y="413512"/>
                </a:lnTo>
                <a:lnTo>
                  <a:pt x="522224" y="412877"/>
                </a:lnTo>
                <a:close/>
              </a:path>
              <a:path w="563245" h="464820">
                <a:moveTo>
                  <a:pt x="514011" y="404776"/>
                </a:moveTo>
                <a:close/>
              </a:path>
              <a:path w="563245" h="464820">
                <a:moveTo>
                  <a:pt x="513556" y="404241"/>
                </a:moveTo>
                <a:lnTo>
                  <a:pt x="514011" y="404776"/>
                </a:lnTo>
                <a:lnTo>
                  <a:pt x="513556" y="404241"/>
                </a:lnTo>
                <a:close/>
              </a:path>
              <a:path w="563245" h="464820">
                <a:moveTo>
                  <a:pt x="492369" y="380365"/>
                </a:moveTo>
                <a:lnTo>
                  <a:pt x="457962" y="380365"/>
                </a:lnTo>
                <a:lnTo>
                  <a:pt x="458724" y="381000"/>
                </a:lnTo>
                <a:lnTo>
                  <a:pt x="464820" y="386461"/>
                </a:lnTo>
                <a:lnTo>
                  <a:pt x="497775" y="386461"/>
                </a:lnTo>
                <a:lnTo>
                  <a:pt x="492369" y="380365"/>
                </a:lnTo>
                <a:close/>
              </a:path>
              <a:path w="563245" h="464820">
                <a:moveTo>
                  <a:pt x="458393" y="380748"/>
                </a:moveTo>
                <a:lnTo>
                  <a:pt x="458676" y="381000"/>
                </a:lnTo>
                <a:lnTo>
                  <a:pt x="458393" y="380748"/>
                </a:lnTo>
                <a:close/>
              </a:path>
              <a:path w="563245" h="464820">
                <a:moveTo>
                  <a:pt x="457962" y="380365"/>
                </a:moveTo>
                <a:lnTo>
                  <a:pt x="458393" y="380748"/>
                </a:lnTo>
                <a:lnTo>
                  <a:pt x="458724" y="381000"/>
                </a:lnTo>
                <a:lnTo>
                  <a:pt x="457962" y="380365"/>
                </a:lnTo>
                <a:close/>
              </a:path>
              <a:path w="563245" h="464820">
                <a:moveTo>
                  <a:pt x="354061" y="299197"/>
                </a:moveTo>
                <a:lnTo>
                  <a:pt x="360299" y="305435"/>
                </a:lnTo>
                <a:lnTo>
                  <a:pt x="360934" y="305943"/>
                </a:lnTo>
                <a:lnTo>
                  <a:pt x="374904" y="318262"/>
                </a:lnTo>
                <a:lnTo>
                  <a:pt x="375920" y="319024"/>
                </a:lnTo>
                <a:lnTo>
                  <a:pt x="394335" y="331978"/>
                </a:lnTo>
                <a:lnTo>
                  <a:pt x="458393" y="380748"/>
                </a:lnTo>
                <a:lnTo>
                  <a:pt x="457962" y="380365"/>
                </a:lnTo>
                <a:lnTo>
                  <a:pt x="492369" y="380365"/>
                </a:lnTo>
                <a:lnTo>
                  <a:pt x="408940" y="312039"/>
                </a:lnTo>
                <a:lnTo>
                  <a:pt x="391707" y="299847"/>
                </a:lnTo>
                <a:lnTo>
                  <a:pt x="354965" y="299847"/>
                </a:lnTo>
                <a:lnTo>
                  <a:pt x="354061" y="299197"/>
                </a:lnTo>
                <a:close/>
              </a:path>
              <a:path w="563245" h="464820">
                <a:moveTo>
                  <a:pt x="393954" y="331724"/>
                </a:moveTo>
                <a:lnTo>
                  <a:pt x="394287" y="331978"/>
                </a:lnTo>
                <a:lnTo>
                  <a:pt x="393954" y="331724"/>
                </a:lnTo>
                <a:close/>
              </a:path>
              <a:path w="563245" h="464820">
                <a:moveTo>
                  <a:pt x="353441" y="298577"/>
                </a:moveTo>
                <a:lnTo>
                  <a:pt x="354061" y="299197"/>
                </a:lnTo>
                <a:lnTo>
                  <a:pt x="354965" y="299847"/>
                </a:lnTo>
                <a:lnTo>
                  <a:pt x="353441" y="298577"/>
                </a:lnTo>
                <a:close/>
              </a:path>
              <a:path w="563245" h="464820">
                <a:moveTo>
                  <a:pt x="390007" y="298577"/>
                </a:moveTo>
                <a:lnTo>
                  <a:pt x="353441" y="298577"/>
                </a:lnTo>
                <a:lnTo>
                  <a:pt x="354965" y="299847"/>
                </a:lnTo>
                <a:lnTo>
                  <a:pt x="391707" y="299847"/>
                </a:lnTo>
                <a:lnTo>
                  <a:pt x="391348" y="299593"/>
                </a:lnTo>
                <a:lnTo>
                  <a:pt x="391160" y="299593"/>
                </a:lnTo>
                <a:lnTo>
                  <a:pt x="390374" y="298920"/>
                </a:lnTo>
                <a:lnTo>
                  <a:pt x="390007" y="298577"/>
                </a:lnTo>
                <a:close/>
              </a:path>
              <a:path w="563245" h="464820">
                <a:moveTo>
                  <a:pt x="390271" y="298831"/>
                </a:moveTo>
                <a:lnTo>
                  <a:pt x="391160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90396" y="298920"/>
                </a:moveTo>
                <a:lnTo>
                  <a:pt x="391160" y="299593"/>
                </a:lnTo>
                <a:lnTo>
                  <a:pt x="391348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47143" y="293592"/>
                </a:moveTo>
                <a:lnTo>
                  <a:pt x="350012" y="296164"/>
                </a:lnTo>
                <a:lnTo>
                  <a:pt x="350900" y="296926"/>
                </a:lnTo>
                <a:lnTo>
                  <a:pt x="354061" y="299197"/>
                </a:lnTo>
                <a:lnTo>
                  <a:pt x="353441" y="298577"/>
                </a:lnTo>
                <a:lnTo>
                  <a:pt x="390007" y="298577"/>
                </a:lnTo>
                <a:lnTo>
                  <a:pt x="384967" y="294132"/>
                </a:lnTo>
                <a:lnTo>
                  <a:pt x="347980" y="294132"/>
                </a:lnTo>
                <a:lnTo>
                  <a:pt x="347143" y="293592"/>
                </a:lnTo>
                <a:close/>
              </a:path>
              <a:path w="563245" h="464820">
                <a:moveTo>
                  <a:pt x="390295" y="298831"/>
                </a:moveTo>
                <a:close/>
              </a:path>
              <a:path w="563245" h="464820">
                <a:moveTo>
                  <a:pt x="346329" y="292862"/>
                </a:moveTo>
                <a:lnTo>
                  <a:pt x="347143" y="293592"/>
                </a:lnTo>
                <a:lnTo>
                  <a:pt x="347980" y="294132"/>
                </a:lnTo>
                <a:lnTo>
                  <a:pt x="346329" y="292862"/>
                </a:lnTo>
                <a:close/>
              </a:path>
              <a:path w="563245" h="464820">
                <a:moveTo>
                  <a:pt x="383526" y="292862"/>
                </a:moveTo>
                <a:lnTo>
                  <a:pt x="346329" y="292862"/>
                </a:lnTo>
                <a:lnTo>
                  <a:pt x="347980" y="294132"/>
                </a:lnTo>
                <a:lnTo>
                  <a:pt x="384967" y="294132"/>
                </a:lnTo>
                <a:lnTo>
                  <a:pt x="383526" y="292862"/>
                </a:lnTo>
                <a:close/>
              </a:path>
              <a:path w="563245" h="464820">
                <a:moveTo>
                  <a:pt x="179947" y="126619"/>
                </a:moveTo>
                <a:lnTo>
                  <a:pt x="142621" y="126619"/>
                </a:lnTo>
                <a:lnTo>
                  <a:pt x="187960" y="167005"/>
                </a:lnTo>
                <a:lnTo>
                  <a:pt x="220091" y="195072"/>
                </a:lnTo>
                <a:lnTo>
                  <a:pt x="220599" y="195453"/>
                </a:lnTo>
                <a:lnTo>
                  <a:pt x="262000" y="228219"/>
                </a:lnTo>
                <a:lnTo>
                  <a:pt x="262128" y="228346"/>
                </a:lnTo>
                <a:lnTo>
                  <a:pt x="290957" y="250317"/>
                </a:lnTo>
                <a:lnTo>
                  <a:pt x="302387" y="259969"/>
                </a:lnTo>
                <a:lnTo>
                  <a:pt x="312674" y="268986"/>
                </a:lnTo>
                <a:lnTo>
                  <a:pt x="343408" y="291211"/>
                </a:lnTo>
                <a:lnTo>
                  <a:pt x="344043" y="291592"/>
                </a:lnTo>
                <a:lnTo>
                  <a:pt x="347143" y="293592"/>
                </a:lnTo>
                <a:lnTo>
                  <a:pt x="346329" y="292862"/>
                </a:lnTo>
                <a:lnTo>
                  <a:pt x="383526" y="292862"/>
                </a:lnTo>
                <a:lnTo>
                  <a:pt x="377910" y="287909"/>
                </a:lnTo>
                <a:lnTo>
                  <a:pt x="370967" y="281051"/>
                </a:lnTo>
                <a:lnTo>
                  <a:pt x="369443" y="279781"/>
                </a:lnTo>
                <a:lnTo>
                  <a:pt x="366579" y="277749"/>
                </a:lnTo>
                <a:lnTo>
                  <a:pt x="365506" y="276987"/>
                </a:lnTo>
                <a:lnTo>
                  <a:pt x="365701" y="276987"/>
                </a:lnTo>
                <a:lnTo>
                  <a:pt x="362966" y="274447"/>
                </a:lnTo>
                <a:lnTo>
                  <a:pt x="361315" y="273304"/>
                </a:lnTo>
                <a:lnTo>
                  <a:pt x="357968" y="271145"/>
                </a:lnTo>
                <a:lnTo>
                  <a:pt x="328041" y="249555"/>
                </a:lnTo>
                <a:lnTo>
                  <a:pt x="328187" y="249555"/>
                </a:lnTo>
                <a:lnTo>
                  <a:pt x="306450" y="231013"/>
                </a:lnTo>
                <a:lnTo>
                  <a:pt x="277406" y="208788"/>
                </a:lnTo>
                <a:lnTo>
                  <a:pt x="236607" y="176530"/>
                </a:lnTo>
                <a:lnTo>
                  <a:pt x="236474" y="176530"/>
                </a:lnTo>
                <a:lnTo>
                  <a:pt x="204487" y="148463"/>
                </a:lnTo>
                <a:lnTo>
                  <a:pt x="179947" y="126619"/>
                </a:lnTo>
                <a:close/>
              </a:path>
              <a:path w="563245" h="464820">
                <a:moveTo>
                  <a:pt x="377190" y="287274"/>
                </a:moveTo>
                <a:lnTo>
                  <a:pt x="377825" y="287909"/>
                </a:lnTo>
                <a:lnTo>
                  <a:pt x="377190" y="287274"/>
                </a:lnTo>
                <a:close/>
              </a:path>
              <a:path w="563245" h="464820">
                <a:moveTo>
                  <a:pt x="365506" y="276987"/>
                </a:moveTo>
                <a:lnTo>
                  <a:pt x="366522" y="277749"/>
                </a:lnTo>
                <a:lnTo>
                  <a:pt x="366334" y="277575"/>
                </a:lnTo>
                <a:lnTo>
                  <a:pt x="365506" y="276987"/>
                </a:lnTo>
                <a:close/>
              </a:path>
              <a:path w="563245" h="464820">
                <a:moveTo>
                  <a:pt x="366334" y="277575"/>
                </a:moveTo>
                <a:lnTo>
                  <a:pt x="366522" y="277749"/>
                </a:lnTo>
                <a:lnTo>
                  <a:pt x="366334" y="277575"/>
                </a:lnTo>
                <a:close/>
              </a:path>
              <a:path w="563245" h="464820">
                <a:moveTo>
                  <a:pt x="365701" y="276987"/>
                </a:moveTo>
                <a:lnTo>
                  <a:pt x="365506" y="276987"/>
                </a:lnTo>
                <a:lnTo>
                  <a:pt x="366334" y="277575"/>
                </a:lnTo>
                <a:lnTo>
                  <a:pt x="365701" y="276987"/>
                </a:lnTo>
                <a:close/>
              </a:path>
              <a:path w="563245" h="464820">
                <a:moveTo>
                  <a:pt x="357378" y="270764"/>
                </a:moveTo>
                <a:lnTo>
                  <a:pt x="357886" y="271145"/>
                </a:lnTo>
                <a:lnTo>
                  <a:pt x="357378" y="270764"/>
                </a:lnTo>
                <a:close/>
              </a:path>
              <a:path w="563245" h="464820">
                <a:moveTo>
                  <a:pt x="290449" y="249936"/>
                </a:moveTo>
                <a:lnTo>
                  <a:pt x="290902" y="250317"/>
                </a:lnTo>
                <a:lnTo>
                  <a:pt x="290449" y="249936"/>
                </a:lnTo>
                <a:close/>
              </a:path>
              <a:path w="563245" h="464820">
                <a:moveTo>
                  <a:pt x="328187" y="249555"/>
                </a:moveTo>
                <a:lnTo>
                  <a:pt x="328041" y="249555"/>
                </a:lnTo>
                <a:lnTo>
                  <a:pt x="328930" y="250190"/>
                </a:lnTo>
                <a:lnTo>
                  <a:pt x="328187" y="249555"/>
                </a:lnTo>
                <a:close/>
              </a:path>
              <a:path w="563245" h="464820">
                <a:moveTo>
                  <a:pt x="277241" y="208661"/>
                </a:moveTo>
                <a:lnTo>
                  <a:pt x="277368" y="208788"/>
                </a:lnTo>
                <a:lnTo>
                  <a:pt x="277241" y="208661"/>
                </a:lnTo>
                <a:close/>
              </a:path>
              <a:path w="563245" h="464820">
                <a:moveTo>
                  <a:pt x="235966" y="176022"/>
                </a:moveTo>
                <a:lnTo>
                  <a:pt x="236474" y="176530"/>
                </a:lnTo>
                <a:lnTo>
                  <a:pt x="236607" y="176530"/>
                </a:lnTo>
                <a:lnTo>
                  <a:pt x="235966" y="176022"/>
                </a:lnTo>
                <a:close/>
              </a:path>
              <a:path w="563245" h="464820">
                <a:moveTo>
                  <a:pt x="204343" y="148336"/>
                </a:moveTo>
                <a:lnTo>
                  <a:pt x="204470" y="148463"/>
                </a:lnTo>
                <a:lnTo>
                  <a:pt x="204343" y="148336"/>
                </a:lnTo>
                <a:close/>
              </a:path>
              <a:path w="563245" h="464820">
                <a:moveTo>
                  <a:pt x="125455" y="79629"/>
                </a:moveTo>
                <a:lnTo>
                  <a:pt x="87122" y="79629"/>
                </a:lnTo>
                <a:lnTo>
                  <a:pt x="142875" y="126873"/>
                </a:lnTo>
                <a:lnTo>
                  <a:pt x="142621" y="126619"/>
                </a:lnTo>
                <a:lnTo>
                  <a:pt x="179947" y="126619"/>
                </a:lnTo>
                <a:lnTo>
                  <a:pt x="159131" y="108077"/>
                </a:lnTo>
                <a:lnTo>
                  <a:pt x="158876" y="107950"/>
                </a:lnTo>
                <a:lnTo>
                  <a:pt x="125455" y="79629"/>
                </a:lnTo>
                <a:close/>
              </a:path>
              <a:path w="563245" h="464820">
                <a:moveTo>
                  <a:pt x="72070" y="37973"/>
                </a:moveTo>
                <a:lnTo>
                  <a:pt x="32131" y="37973"/>
                </a:lnTo>
                <a:lnTo>
                  <a:pt x="33274" y="38862"/>
                </a:lnTo>
                <a:lnTo>
                  <a:pt x="44069" y="47752"/>
                </a:lnTo>
                <a:lnTo>
                  <a:pt x="44450" y="48006"/>
                </a:lnTo>
                <a:lnTo>
                  <a:pt x="62357" y="61722"/>
                </a:lnTo>
                <a:lnTo>
                  <a:pt x="62611" y="61849"/>
                </a:lnTo>
                <a:lnTo>
                  <a:pt x="87757" y="80264"/>
                </a:lnTo>
                <a:lnTo>
                  <a:pt x="87122" y="79629"/>
                </a:lnTo>
                <a:lnTo>
                  <a:pt x="125455" y="79629"/>
                </a:lnTo>
                <a:lnTo>
                  <a:pt x="103124" y="60706"/>
                </a:lnTo>
                <a:lnTo>
                  <a:pt x="102362" y="60198"/>
                </a:lnTo>
                <a:lnTo>
                  <a:pt x="77390" y="42037"/>
                </a:lnTo>
                <a:lnTo>
                  <a:pt x="72070" y="37973"/>
                </a:lnTo>
                <a:close/>
              </a:path>
              <a:path w="563245" h="464820">
                <a:moveTo>
                  <a:pt x="77216" y="41910"/>
                </a:moveTo>
                <a:lnTo>
                  <a:pt x="77390" y="42037"/>
                </a:lnTo>
                <a:lnTo>
                  <a:pt x="77216" y="41910"/>
                </a:lnTo>
                <a:close/>
              </a:path>
              <a:path w="563245" h="464820">
                <a:moveTo>
                  <a:pt x="33008" y="38691"/>
                </a:moveTo>
                <a:lnTo>
                  <a:pt x="33216" y="38862"/>
                </a:lnTo>
                <a:lnTo>
                  <a:pt x="33008" y="38691"/>
                </a:lnTo>
                <a:close/>
              </a:path>
              <a:path w="563245" h="464820">
                <a:moveTo>
                  <a:pt x="32131" y="37973"/>
                </a:moveTo>
                <a:lnTo>
                  <a:pt x="33008" y="38691"/>
                </a:lnTo>
                <a:lnTo>
                  <a:pt x="33274" y="38862"/>
                </a:lnTo>
                <a:lnTo>
                  <a:pt x="32131" y="37973"/>
                </a:lnTo>
                <a:close/>
              </a:path>
              <a:path w="563245" h="464820">
                <a:moveTo>
                  <a:pt x="64689" y="32385"/>
                </a:moveTo>
                <a:lnTo>
                  <a:pt x="23241" y="32385"/>
                </a:lnTo>
                <a:lnTo>
                  <a:pt x="24130" y="32893"/>
                </a:lnTo>
                <a:lnTo>
                  <a:pt x="33008" y="38691"/>
                </a:lnTo>
                <a:lnTo>
                  <a:pt x="32131" y="37973"/>
                </a:lnTo>
                <a:lnTo>
                  <a:pt x="72070" y="37973"/>
                </a:lnTo>
                <a:lnTo>
                  <a:pt x="64689" y="32385"/>
                </a:lnTo>
                <a:close/>
              </a:path>
              <a:path w="563245" h="464820">
                <a:moveTo>
                  <a:pt x="23523" y="32568"/>
                </a:moveTo>
                <a:lnTo>
                  <a:pt x="24022" y="32893"/>
                </a:lnTo>
                <a:lnTo>
                  <a:pt x="23523" y="32568"/>
                </a:lnTo>
                <a:close/>
              </a:path>
              <a:path w="563245" h="464820">
                <a:moveTo>
                  <a:pt x="23241" y="32385"/>
                </a:moveTo>
                <a:lnTo>
                  <a:pt x="23523" y="32568"/>
                </a:lnTo>
                <a:lnTo>
                  <a:pt x="24130" y="32893"/>
                </a:lnTo>
                <a:lnTo>
                  <a:pt x="23241" y="32385"/>
                </a:lnTo>
                <a:close/>
              </a:path>
              <a:path w="563245" h="464820">
                <a:moveTo>
                  <a:pt x="61494" y="29972"/>
                </a:moveTo>
                <a:lnTo>
                  <a:pt x="18669" y="29972"/>
                </a:lnTo>
                <a:lnTo>
                  <a:pt x="23523" y="32568"/>
                </a:lnTo>
                <a:lnTo>
                  <a:pt x="23241" y="32385"/>
                </a:lnTo>
                <a:lnTo>
                  <a:pt x="64689" y="32385"/>
                </a:lnTo>
                <a:lnTo>
                  <a:pt x="61494" y="29972"/>
                </a:lnTo>
                <a:close/>
              </a:path>
              <a:path w="563245" h="464820">
                <a:moveTo>
                  <a:pt x="58602" y="27686"/>
                </a:moveTo>
                <a:lnTo>
                  <a:pt x="13970" y="27686"/>
                </a:lnTo>
                <a:lnTo>
                  <a:pt x="14224" y="27813"/>
                </a:lnTo>
                <a:lnTo>
                  <a:pt x="18923" y="30226"/>
                </a:lnTo>
                <a:lnTo>
                  <a:pt x="18669" y="29972"/>
                </a:lnTo>
                <a:lnTo>
                  <a:pt x="61494" y="29972"/>
                </a:lnTo>
                <a:lnTo>
                  <a:pt x="59309" y="28321"/>
                </a:lnTo>
                <a:lnTo>
                  <a:pt x="58602" y="27686"/>
                </a:lnTo>
                <a:close/>
              </a:path>
              <a:path w="563245" h="464820">
                <a:moveTo>
                  <a:pt x="59379" y="28321"/>
                </a:moveTo>
                <a:lnTo>
                  <a:pt x="59690" y="28575"/>
                </a:lnTo>
                <a:lnTo>
                  <a:pt x="59379" y="28321"/>
                </a:lnTo>
                <a:close/>
              </a:path>
              <a:path w="563245" h="464820">
                <a:moveTo>
                  <a:pt x="14135" y="27770"/>
                </a:moveTo>
                <a:close/>
              </a:path>
              <a:path w="563245" h="464820">
                <a:moveTo>
                  <a:pt x="13081" y="0"/>
                </a:moveTo>
                <a:lnTo>
                  <a:pt x="5715" y="2667"/>
                </a:lnTo>
                <a:lnTo>
                  <a:pt x="2921" y="8763"/>
                </a:lnTo>
                <a:lnTo>
                  <a:pt x="0" y="14986"/>
                </a:lnTo>
                <a:lnTo>
                  <a:pt x="2667" y="22352"/>
                </a:lnTo>
                <a:lnTo>
                  <a:pt x="14135" y="27770"/>
                </a:lnTo>
                <a:lnTo>
                  <a:pt x="13970" y="27686"/>
                </a:lnTo>
                <a:lnTo>
                  <a:pt x="58602" y="27686"/>
                </a:lnTo>
                <a:lnTo>
                  <a:pt x="47879" y="18923"/>
                </a:lnTo>
                <a:lnTo>
                  <a:pt x="46736" y="18034"/>
                </a:lnTo>
                <a:lnTo>
                  <a:pt x="41656" y="14859"/>
                </a:lnTo>
                <a:lnTo>
                  <a:pt x="36575" y="11557"/>
                </a:lnTo>
                <a:lnTo>
                  <a:pt x="35687" y="11049"/>
                </a:lnTo>
                <a:lnTo>
                  <a:pt x="30099" y="8001"/>
                </a:lnTo>
                <a:lnTo>
                  <a:pt x="24765" y="5334"/>
                </a:lnTo>
                <a:lnTo>
                  <a:pt x="19304" y="2794"/>
                </a:lnTo>
                <a:lnTo>
                  <a:pt x="1308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38">
            <a:extLst>
              <a:ext uri="{FF2B5EF4-FFF2-40B4-BE49-F238E27FC236}">
                <a16:creationId xmlns:a16="http://schemas.microsoft.com/office/drawing/2014/main" id="{BE491BD3-68F3-DE81-D543-EB0CD907E5D1}"/>
              </a:ext>
            </a:extLst>
          </p:cNvPr>
          <p:cNvSpPr/>
          <p:nvPr/>
        </p:nvSpPr>
        <p:spPr>
          <a:xfrm>
            <a:off x="3735071" y="5238878"/>
            <a:ext cx="3876675" cy="365760"/>
          </a:xfrm>
          <a:custGeom>
            <a:avLst/>
            <a:gdLst/>
            <a:ahLst/>
            <a:cxnLst/>
            <a:rect l="l" t="t" r="r" b="b"/>
            <a:pathLst>
              <a:path w="3876675" h="365760">
                <a:moveTo>
                  <a:pt x="125221" y="338201"/>
                </a:moveTo>
                <a:lnTo>
                  <a:pt x="12192" y="338201"/>
                </a:lnTo>
                <a:lnTo>
                  <a:pt x="9398" y="339725"/>
                </a:lnTo>
                <a:lnTo>
                  <a:pt x="8382" y="340360"/>
                </a:lnTo>
                <a:lnTo>
                  <a:pt x="1524" y="344932"/>
                </a:lnTo>
                <a:lnTo>
                  <a:pt x="0" y="352552"/>
                </a:lnTo>
                <a:lnTo>
                  <a:pt x="7620" y="363982"/>
                </a:lnTo>
                <a:lnTo>
                  <a:pt x="15239" y="365506"/>
                </a:lnTo>
                <a:lnTo>
                  <a:pt x="21907" y="361061"/>
                </a:lnTo>
                <a:lnTo>
                  <a:pt x="23113" y="360299"/>
                </a:lnTo>
                <a:lnTo>
                  <a:pt x="23241" y="360299"/>
                </a:lnTo>
                <a:lnTo>
                  <a:pt x="24087" y="359791"/>
                </a:lnTo>
                <a:lnTo>
                  <a:pt x="23241" y="359791"/>
                </a:lnTo>
                <a:lnTo>
                  <a:pt x="24776" y="359253"/>
                </a:lnTo>
                <a:lnTo>
                  <a:pt x="25654" y="358775"/>
                </a:lnTo>
                <a:lnTo>
                  <a:pt x="26162" y="358775"/>
                </a:lnTo>
                <a:lnTo>
                  <a:pt x="28701" y="357759"/>
                </a:lnTo>
                <a:lnTo>
                  <a:pt x="29845" y="357759"/>
                </a:lnTo>
                <a:lnTo>
                  <a:pt x="30480" y="357632"/>
                </a:lnTo>
                <a:lnTo>
                  <a:pt x="32384" y="357632"/>
                </a:lnTo>
                <a:lnTo>
                  <a:pt x="33655" y="357505"/>
                </a:lnTo>
                <a:lnTo>
                  <a:pt x="39370" y="356362"/>
                </a:lnTo>
                <a:lnTo>
                  <a:pt x="39750" y="356362"/>
                </a:lnTo>
                <a:lnTo>
                  <a:pt x="121793" y="339090"/>
                </a:lnTo>
                <a:lnTo>
                  <a:pt x="122046" y="338963"/>
                </a:lnTo>
                <a:lnTo>
                  <a:pt x="125221" y="338201"/>
                </a:lnTo>
                <a:close/>
              </a:path>
              <a:path w="3876675" h="365760">
                <a:moveTo>
                  <a:pt x="23113" y="360299"/>
                </a:moveTo>
                <a:lnTo>
                  <a:pt x="21844" y="361061"/>
                </a:lnTo>
                <a:lnTo>
                  <a:pt x="22243" y="360843"/>
                </a:lnTo>
                <a:lnTo>
                  <a:pt x="23113" y="360299"/>
                </a:lnTo>
                <a:close/>
              </a:path>
              <a:path w="3876675" h="365760">
                <a:moveTo>
                  <a:pt x="22243" y="360843"/>
                </a:moveTo>
                <a:lnTo>
                  <a:pt x="21844" y="361061"/>
                </a:lnTo>
                <a:lnTo>
                  <a:pt x="22243" y="360843"/>
                </a:lnTo>
                <a:close/>
              </a:path>
              <a:path w="3876675" h="365760">
                <a:moveTo>
                  <a:pt x="23241" y="360299"/>
                </a:moveTo>
                <a:lnTo>
                  <a:pt x="23113" y="360299"/>
                </a:lnTo>
                <a:lnTo>
                  <a:pt x="22243" y="360843"/>
                </a:lnTo>
                <a:lnTo>
                  <a:pt x="23241" y="360299"/>
                </a:lnTo>
                <a:close/>
              </a:path>
              <a:path w="3876675" h="365760">
                <a:moveTo>
                  <a:pt x="24776" y="359253"/>
                </a:moveTo>
                <a:lnTo>
                  <a:pt x="23241" y="359791"/>
                </a:lnTo>
                <a:lnTo>
                  <a:pt x="24379" y="359470"/>
                </a:lnTo>
                <a:lnTo>
                  <a:pt x="24776" y="359253"/>
                </a:lnTo>
                <a:close/>
              </a:path>
              <a:path w="3876675" h="365760">
                <a:moveTo>
                  <a:pt x="24771" y="359363"/>
                </a:moveTo>
                <a:lnTo>
                  <a:pt x="24257" y="359537"/>
                </a:lnTo>
                <a:lnTo>
                  <a:pt x="23241" y="359791"/>
                </a:lnTo>
                <a:lnTo>
                  <a:pt x="24087" y="359791"/>
                </a:lnTo>
                <a:lnTo>
                  <a:pt x="24771" y="359363"/>
                </a:lnTo>
                <a:close/>
              </a:path>
              <a:path w="3876675" h="365760">
                <a:moveTo>
                  <a:pt x="24341" y="359490"/>
                </a:moveTo>
                <a:lnTo>
                  <a:pt x="24172" y="359537"/>
                </a:lnTo>
                <a:lnTo>
                  <a:pt x="24341" y="359490"/>
                </a:lnTo>
                <a:close/>
              </a:path>
              <a:path w="3876675" h="365760">
                <a:moveTo>
                  <a:pt x="25112" y="359135"/>
                </a:moveTo>
                <a:lnTo>
                  <a:pt x="24774" y="359254"/>
                </a:lnTo>
                <a:lnTo>
                  <a:pt x="24341" y="359490"/>
                </a:lnTo>
                <a:lnTo>
                  <a:pt x="24936" y="359253"/>
                </a:lnTo>
                <a:lnTo>
                  <a:pt x="25112" y="359135"/>
                </a:lnTo>
                <a:close/>
              </a:path>
              <a:path w="3876675" h="365760">
                <a:moveTo>
                  <a:pt x="24934" y="359254"/>
                </a:moveTo>
                <a:lnTo>
                  <a:pt x="24417" y="359470"/>
                </a:lnTo>
                <a:lnTo>
                  <a:pt x="24771" y="359363"/>
                </a:lnTo>
                <a:lnTo>
                  <a:pt x="24934" y="359254"/>
                </a:lnTo>
                <a:close/>
              </a:path>
              <a:path w="3876675" h="365760">
                <a:moveTo>
                  <a:pt x="26089" y="358902"/>
                </a:moveTo>
                <a:lnTo>
                  <a:pt x="25781" y="358902"/>
                </a:lnTo>
                <a:lnTo>
                  <a:pt x="24934" y="359254"/>
                </a:lnTo>
                <a:lnTo>
                  <a:pt x="24771" y="359363"/>
                </a:lnTo>
                <a:lnTo>
                  <a:pt x="26089" y="358902"/>
                </a:lnTo>
                <a:close/>
              </a:path>
              <a:path w="3876675" h="365760">
                <a:moveTo>
                  <a:pt x="25781" y="358902"/>
                </a:moveTo>
                <a:lnTo>
                  <a:pt x="25112" y="359135"/>
                </a:lnTo>
                <a:lnTo>
                  <a:pt x="24934" y="359254"/>
                </a:lnTo>
                <a:lnTo>
                  <a:pt x="25781" y="358902"/>
                </a:lnTo>
                <a:close/>
              </a:path>
              <a:path w="3876675" h="365760">
                <a:moveTo>
                  <a:pt x="25654" y="358775"/>
                </a:moveTo>
                <a:lnTo>
                  <a:pt x="24776" y="359253"/>
                </a:lnTo>
                <a:lnTo>
                  <a:pt x="25112" y="359135"/>
                </a:lnTo>
                <a:lnTo>
                  <a:pt x="25654" y="358775"/>
                </a:lnTo>
                <a:close/>
              </a:path>
              <a:path w="3876675" h="365760">
                <a:moveTo>
                  <a:pt x="27279" y="358470"/>
                </a:moveTo>
                <a:lnTo>
                  <a:pt x="26162" y="358775"/>
                </a:lnTo>
                <a:lnTo>
                  <a:pt x="25654" y="358775"/>
                </a:lnTo>
                <a:lnTo>
                  <a:pt x="25112" y="359135"/>
                </a:lnTo>
                <a:lnTo>
                  <a:pt x="25781" y="358902"/>
                </a:lnTo>
                <a:lnTo>
                  <a:pt x="26089" y="358902"/>
                </a:lnTo>
                <a:lnTo>
                  <a:pt x="27177" y="358521"/>
                </a:lnTo>
                <a:close/>
              </a:path>
              <a:path w="3876675" h="365760">
                <a:moveTo>
                  <a:pt x="28701" y="357759"/>
                </a:moveTo>
                <a:lnTo>
                  <a:pt x="26162" y="358775"/>
                </a:lnTo>
                <a:lnTo>
                  <a:pt x="27279" y="358470"/>
                </a:lnTo>
                <a:lnTo>
                  <a:pt x="28701" y="357759"/>
                </a:lnTo>
                <a:close/>
              </a:path>
              <a:path w="3876675" h="365760">
                <a:moveTo>
                  <a:pt x="29845" y="357759"/>
                </a:moveTo>
                <a:lnTo>
                  <a:pt x="28701" y="357759"/>
                </a:lnTo>
                <a:lnTo>
                  <a:pt x="27279" y="358470"/>
                </a:lnTo>
                <a:lnTo>
                  <a:pt x="28956" y="358013"/>
                </a:lnTo>
                <a:lnTo>
                  <a:pt x="28575" y="358013"/>
                </a:lnTo>
                <a:lnTo>
                  <a:pt x="29845" y="357759"/>
                </a:lnTo>
                <a:close/>
              </a:path>
              <a:path w="3876675" h="365760">
                <a:moveTo>
                  <a:pt x="30480" y="357632"/>
                </a:moveTo>
                <a:lnTo>
                  <a:pt x="28575" y="358013"/>
                </a:lnTo>
                <a:lnTo>
                  <a:pt x="29210" y="357949"/>
                </a:lnTo>
                <a:lnTo>
                  <a:pt x="30480" y="357632"/>
                </a:lnTo>
                <a:close/>
              </a:path>
              <a:path w="3876675" h="365760">
                <a:moveTo>
                  <a:pt x="29210" y="357949"/>
                </a:moveTo>
                <a:lnTo>
                  <a:pt x="28575" y="358013"/>
                </a:lnTo>
                <a:lnTo>
                  <a:pt x="28956" y="358013"/>
                </a:lnTo>
                <a:lnTo>
                  <a:pt x="29210" y="357949"/>
                </a:lnTo>
                <a:close/>
              </a:path>
              <a:path w="3876675" h="365760">
                <a:moveTo>
                  <a:pt x="32384" y="357632"/>
                </a:moveTo>
                <a:lnTo>
                  <a:pt x="30480" y="357632"/>
                </a:lnTo>
                <a:lnTo>
                  <a:pt x="29210" y="357949"/>
                </a:lnTo>
                <a:lnTo>
                  <a:pt x="32384" y="357632"/>
                </a:lnTo>
                <a:close/>
              </a:path>
              <a:path w="3876675" h="365760">
                <a:moveTo>
                  <a:pt x="17314" y="335776"/>
                </a:moveTo>
                <a:lnTo>
                  <a:pt x="14732" y="336804"/>
                </a:lnTo>
                <a:lnTo>
                  <a:pt x="13208" y="337439"/>
                </a:lnTo>
                <a:lnTo>
                  <a:pt x="11937" y="338201"/>
                </a:lnTo>
                <a:lnTo>
                  <a:pt x="10794" y="338963"/>
                </a:lnTo>
                <a:lnTo>
                  <a:pt x="12192" y="338201"/>
                </a:lnTo>
                <a:lnTo>
                  <a:pt x="125221" y="338201"/>
                </a:lnTo>
                <a:lnTo>
                  <a:pt x="132627" y="336423"/>
                </a:lnTo>
                <a:lnTo>
                  <a:pt x="16129" y="336423"/>
                </a:lnTo>
                <a:lnTo>
                  <a:pt x="17314" y="335776"/>
                </a:lnTo>
                <a:close/>
              </a:path>
              <a:path w="3876675" h="365760">
                <a:moveTo>
                  <a:pt x="18669" y="335407"/>
                </a:moveTo>
                <a:lnTo>
                  <a:pt x="17293" y="335788"/>
                </a:lnTo>
                <a:lnTo>
                  <a:pt x="16129" y="336423"/>
                </a:lnTo>
                <a:lnTo>
                  <a:pt x="18669" y="335407"/>
                </a:lnTo>
                <a:close/>
              </a:path>
              <a:path w="3876675" h="365760">
                <a:moveTo>
                  <a:pt x="136859" y="335407"/>
                </a:moveTo>
                <a:lnTo>
                  <a:pt x="18669" y="335407"/>
                </a:lnTo>
                <a:lnTo>
                  <a:pt x="16129" y="336423"/>
                </a:lnTo>
                <a:lnTo>
                  <a:pt x="132627" y="336423"/>
                </a:lnTo>
                <a:lnTo>
                  <a:pt x="136859" y="335407"/>
                </a:lnTo>
                <a:close/>
              </a:path>
              <a:path w="3876675" h="365760">
                <a:moveTo>
                  <a:pt x="29295" y="333084"/>
                </a:moveTo>
                <a:lnTo>
                  <a:pt x="26288" y="333375"/>
                </a:lnTo>
                <a:lnTo>
                  <a:pt x="24384" y="333629"/>
                </a:lnTo>
                <a:lnTo>
                  <a:pt x="21589" y="334391"/>
                </a:lnTo>
                <a:lnTo>
                  <a:pt x="20066" y="334772"/>
                </a:lnTo>
                <a:lnTo>
                  <a:pt x="17525" y="335661"/>
                </a:lnTo>
                <a:lnTo>
                  <a:pt x="17314" y="335776"/>
                </a:lnTo>
                <a:lnTo>
                  <a:pt x="18669" y="335407"/>
                </a:lnTo>
                <a:lnTo>
                  <a:pt x="136859" y="335407"/>
                </a:lnTo>
                <a:lnTo>
                  <a:pt x="146381" y="333121"/>
                </a:lnTo>
                <a:lnTo>
                  <a:pt x="29083" y="333121"/>
                </a:lnTo>
                <a:lnTo>
                  <a:pt x="29295" y="333084"/>
                </a:lnTo>
                <a:close/>
              </a:path>
              <a:path w="3876675" h="365760">
                <a:moveTo>
                  <a:pt x="30225" y="332994"/>
                </a:moveTo>
                <a:lnTo>
                  <a:pt x="29295" y="333084"/>
                </a:lnTo>
                <a:lnTo>
                  <a:pt x="29083" y="333121"/>
                </a:lnTo>
                <a:lnTo>
                  <a:pt x="30225" y="332994"/>
                </a:lnTo>
                <a:close/>
              </a:path>
              <a:path w="3876675" h="365760">
                <a:moveTo>
                  <a:pt x="146910" y="332994"/>
                </a:moveTo>
                <a:lnTo>
                  <a:pt x="30225" y="332994"/>
                </a:lnTo>
                <a:lnTo>
                  <a:pt x="29083" y="333121"/>
                </a:lnTo>
                <a:lnTo>
                  <a:pt x="146381" y="333121"/>
                </a:lnTo>
                <a:lnTo>
                  <a:pt x="146910" y="332994"/>
                </a:lnTo>
                <a:close/>
              </a:path>
              <a:path w="3876675" h="365760">
                <a:moveTo>
                  <a:pt x="371373" y="281432"/>
                </a:moveTo>
                <a:lnTo>
                  <a:pt x="256032" y="281432"/>
                </a:lnTo>
                <a:lnTo>
                  <a:pt x="116332" y="314833"/>
                </a:lnTo>
                <a:lnTo>
                  <a:pt x="116712" y="314833"/>
                </a:lnTo>
                <a:lnTo>
                  <a:pt x="34544" y="332105"/>
                </a:lnTo>
                <a:lnTo>
                  <a:pt x="34925" y="332105"/>
                </a:lnTo>
                <a:lnTo>
                  <a:pt x="29295" y="333084"/>
                </a:lnTo>
                <a:lnTo>
                  <a:pt x="30225" y="332994"/>
                </a:lnTo>
                <a:lnTo>
                  <a:pt x="146910" y="332994"/>
                </a:lnTo>
                <a:lnTo>
                  <a:pt x="262763" y="305181"/>
                </a:lnTo>
                <a:lnTo>
                  <a:pt x="282321" y="298704"/>
                </a:lnTo>
                <a:lnTo>
                  <a:pt x="282498" y="298704"/>
                </a:lnTo>
                <a:lnTo>
                  <a:pt x="301282" y="293624"/>
                </a:lnTo>
                <a:lnTo>
                  <a:pt x="321437" y="288925"/>
                </a:lnTo>
                <a:lnTo>
                  <a:pt x="322214" y="288925"/>
                </a:lnTo>
                <a:lnTo>
                  <a:pt x="371373" y="281432"/>
                </a:lnTo>
                <a:close/>
              </a:path>
              <a:path w="3876675" h="365760">
                <a:moveTo>
                  <a:pt x="282498" y="298704"/>
                </a:moveTo>
                <a:lnTo>
                  <a:pt x="282321" y="298704"/>
                </a:lnTo>
                <a:lnTo>
                  <a:pt x="281559" y="298958"/>
                </a:lnTo>
                <a:lnTo>
                  <a:pt x="282498" y="298704"/>
                </a:lnTo>
                <a:close/>
              </a:path>
              <a:path w="3876675" h="365760">
                <a:moveTo>
                  <a:pt x="322214" y="288925"/>
                </a:moveTo>
                <a:lnTo>
                  <a:pt x="321437" y="288925"/>
                </a:lnTo>
                <a:lnTo>
                  <a:pt x="320548" y="289179"/>
                </a:lnTo>
                <a:lnTo>
                  <a:pt x="322214" y="288925"/>
                </a:lnTo>
                <a:close/>
              </a:path>
              <a:path w="3876675" h="365760">
                <a:moveTo>
                  <a:pt x="1404493" y="217678"/>
                </a:moveTo>
                <a:lnTo>
                  <a:pt x="852297" y="228219"/>
                </a:lnTo>
                <a:lnTo>
                  <a:pt x="702691" y="233553"/>
                </a:lnTo>
                <a:lnTo>
                  <a:pt x="597281" y="236855"/>
                </a:lnTo>
                <a:lnTo>
                  <a:pt x="596646" y="236855"/>
                </a:lnTo>
                <a:lnTo>
                  <a:pt x="464566" y="247650"/>
                </a:lnTo>
                <a:lnTo>
                  <a:pt x="372618" y="256286"/>
                </a:lnTo>
                <a:lnTo>
                  <a:pt x="316864" y="264668"/>
                </a:lnTo>
                <a:lnTo>
                  <a:pt x="315849" y="264795"/>
                </a:lnTo>
                <a:lnTo>
                  <a:pt x="295656" y="269494"/>
                </a:lnTo>
                <a:lnTo>
                  <a:pt x="295275" y="269621"/>
                </a:lnTo>
                <a:lnTo>
                  <a:pt x="275082" y="274955"/>
                </a:lnTo>
                <a:lnTo>
                  <a:pt x="274447" y="275209"/>
                </a:lnTo>
                <a:lnTo>
                  <a:pt x="255133" y="281646"/>
                </a:lnTo>
                <a:lnTo>
                  <a:pt x="256032" y="281432"/>
                </a:lnTo>
                <a:lnTo>
                  <a:pt x="371373" y="281432"/>
                </a:lnTo>
                <a:lnTo>
                  <a:pt x="375538" y="280797"/>
                </a:lnTo>
                <a:lnTo>
                  <a:pt x="376254" y="280797"/>
                </a:lnTo>
                <a:lnTo>
                  <a:pt x="466725" y="272288"/>
                </a:lnTo>
                <a:lnTo>
                  <a:pt x="598677" y="261493"/>
                </a:lnTo>
                <a:lnTo>
                  <a:pt x="598043" y="261493"/>
                </a:lnTo>
                <a:lnTo>
                  <a:pt x="852932" y="252857"/>
                </a:lnTo>
                <a:lnTo>
                  <a:pt x="1405001" y="242443"/>
                </a:lnTo>
                <a:lnTo>
                  <a:pt x="1405763" y="242443"/>
                </a:lnTo>
                <a:lnTo>
                  <a:pt x="1501521" y="234442"/>
                </a:lnTo>
                <a:lnTo>
                  <a:pt x="1503166" y="234442"/>
                </a:lnTo>
                <a:lnTo>
                  <a:pt x="1741676" y="217805"/>
                </a:lnTo>
                <a:lnTo>
                  <a:pt x="1403731" y="217805"/>
                </a:lnTo>
                <a:lnTo>
                  <a:pt x="1404493" y="217678"/>
                </a:lnTo>
                <a:close/>
              </a:path>
              <a:path w="3876675" h="365760">
                <a:moveTo>
                  <a:pt x="376254" y="280797"/>
                </a:moveTo>
                <a:lnTo>
                  <a:pt x="375538" y="280797"/>
                </a:lnTo>
                <a:lnTo>
                  <a:pt x="374904" y="280924"/>
                </a:lnTo>
                <a:lnTo>
                  <a:pt x="376254" y="280797"/>
                </a:lnTo>
                <a:close/>
              </a:path>
              <a:path w="3876675" h="365760">
                <a:moveTo>
                  <a:pt x="1503166" y="234442"/>
                </a:moveTo>
                <a:lnTo>
                  <a:pt x="1501521" y="234442"/>
                </a:lnTo>
                <a:lnTo>
                  <a:pt x="1503166" y="234442"/>
                </a:lnTo>
                <a:close/>
              </a:path>
              <a:path w="3876675" h="365760">
                <a:moveTo>
                  <a:pt x="3402583" y="76581"/>
                </a:moveTo>
                <a:lnTo>
                  <a:pt x="3264027" y="79121"/>
                </a:lnTo>
                <a:lnTo>
                  <a:pt x="3263011" y="79121"/>
                </a:lnTo>
                <a:lnTo>
                  <a:pt x="3237103" y="81661"/>
                </a:lnTo>
                <a:lnTo>
                  <a:pt x="3166364" y="87376"/>
                </a:lnTo>
                <a:lnTo>
                  <a:pt x="3166110" y="87503"/>
                </a:lnTo>
                <a:lnTo>
                  <a:pt x="3083052" y="95377"/>
                </a:lnTo>
                <a:lnTo>
                  <a:pt x="2951606" y="115570"/>
                </a:lnTo>
                <a:lnTo>
                  <a:pt x="2952496" y="115570"/>
                </a:lnTo>
                <a:lnTo>
                  <a:pt x="2710180" y="136398"/>
                </a:lnTo>
                <a:lnTo>
                  <a:pt x="2636139" y="141732"/>
                </a:lnTo>
                <a:lnTo>
                  <a:pt x="2636393" y="141732"/>
                </a:lnTo>
                <a:lnTo>
                  <a:pt x="2295779" y="161162"/>
                </a:lnTo>
                <a:lnTo>
                  <a:pt x="2074799" y="172720"/>
                </a:lnTo>
                <a:lnTo>
                  <a:pt x="1967992" y="177037"/>
                </a:lnTo>
                <a:lnTo>
                  <a:pt x="1967611" y="177037"/>
                </a:lnTo>
                <a:lnTo>
                  <a:pt x="1830451" y="187198"/>
                </a:lnTo>
                <a:lnTo>
                  <a:pt x="1499616" y="209804"/>
                </a:lnTo>
                <a:lnTo>
                  <a:pt x="1403731" y="217805"/>
                </a:lnTo>
                <a:lnTo>
                  <a:pt x="1741676" y="217805"/>
                </a:lnTo>
                <a:lnTo>
                  <a:pt x="1969516" y="201803"/>
                </a:lnTo>
                <a:lnTo>
                  <a:pt x="1969008" y="201803"/>
                </a:lnTo>
                <a:lnTo>
                  <a:pt x="2075942" y="197485"/>
                </a:lnTo>
                <a:lnTo>
                  <a:pt x="2637790" y="166497"/>
                </a:lnTo>
                <a:lnTo>
                  <a:pt x="2712085" y="161036"/>
                </a:lnTo>
                <a:lnTo>
                  <a:pt x="2712339" y="161036"/>
                </a:lnTo>
                <a:lnTo>
                  <a:pt x="2954528" y="140208"/>
                </a:lnTo>
                <a:lnTo>
                  <a:pt x="3086100" y="119887"/>
                </a:lnTo>
                <a:lnTo>
                  <a:pt x="3086679" y="119887"/>
                </a:lnTo>
                <a:lnTo>
                  <a:pt x="3168523" y="112140"/>
                </a:lnTo>
                <a:lnTo>
                  <a:pt x="3239262" y="106299"/>
                </a:lnTo>
                <a:lnTo>
                  <a:pt x="3239516" y="106299"/>
                </a:lnTo>
                <a:lnTo>
                  <a:pt x="3265424" y="103759"/>
                </a:lnTo>
                <a:lnTo>
                  <a:pt x="3271802" y="103759"/>
                </a:lnTo>
                <a:lnTo>
                  <a:pt x="3403092" y="101346"/>
                </a:lnTo>
                <a:lnTo>
                  <a:pt x="3403980" y="101346"/>
                </a:lnTo>
                <a:lnTo>
                  <a:pt x="3437763" y="98043"/>
                </a:lnTo>
                <a:lnTo>
                  <a:pt x="3438652" y="97917"/>
                </a:lnTo>
                <a:lnTo>
                  <a:pt x="3531616" y="82042"/>
                </a:lnTo>
                <a:lnTo>
                  <a:pt x="3532251" y="81915"/>
                </a:lnTo>
                <a:lnTo>
                  <a:pt x="3555380" y="76708"/>
                </a:lnTo>
                <a:lnTo>
                  <a:pt x="3401568" y="76708"/>
                </a:lnTo>
                <a:lnTo>
                  <a:pt x="3402583" y="76581"/>
                </a:lnTo>
                <a:close/>
              </a:path>
              <a:path w="3876675" h="365760">
                <a:moveTo>
                  <a:pt x="3086679" y="119887"/>
                </a:moveTo>
                <a:lnTo>
                  <a:pt x="3086100" y="119887"/>
                </a:lnTo>
                <a:lnTo>
                  <a:pt x="3085338" y="120015"/>
                </a:lnTo>
                <a:lnTo>
                  <a:pt x="3086679" y="119887"/>
                </a:lnTo>
                <a:close/>
              </a:path>
              <a:path w="3876675" h="365760">
                <a:moveTo>
                  <a:pt x="3271802" y="103759"/>
                </a:moveTo>
                <a:lnTo>
                  <a:pt x="3265424" y="103759"/>
                </a:lnTo>
                <a:lnTo>
                  <a:pt x="3264407" y="103886"/>
                </a:lnTo>
                <a:lnTo>
                  <a:pt x="3271802" y="103759"/>
                </a:lnTo>
                <a:close/>
              </a:path>
              <a:path w="3876675" h="365760">
                <a:moveTo>
                  <a:pt x="3435137" y="73439"/>
                </a:moveTo>
                <a:lnTo>
                  <a:pt x="3401568" y="76708"/>
                </a:lnTo>
                <a:lnTo>
                  <a:pt x="3555380" y="76708"/>
                </a:lnTo>
                <a:lnTo>
                  <a:pt x="3569483" y="73533"/>
                </a:lnTo>
                <a:lnTo>
                  <a:pt x="3434588" y="73533"/>
                </a:lnTo>
                <a:lnTo>
                  <a:pt x="3435137" y="73439"/>
                </a:lnTo>
                <a:close/>
              </a:path>
              <a:path w="3876675" h="365760">
                <a:moveTo>
                  <a:pt x="3435477" y="73406"/>
                </a:moveTo>
                <a:lnTo>
                  <a:pt x="3435137" y="73439"/>
                </a:lnTo>
                <a:lnTo>
                  <a:pt x="3434588" y="73533"/>
                </a:lnTo>
                <a:lnTo>
                  <a:pt x="3435477" y="73406"/>
                </a:lnTo>
                <a:close/>
              </a:path>
              <a:path w="3876675" h="365760">
                <a:moveTo>
                  <a:pt x="3570047" y="73406"/>
                </a:moveTo>
                <a:lnTo>
                  <a:pt x="3435477" y="73406"/>
                </a:lnTo>
                <a:lnTo>
                  <a:pt x="3434588" y="73533"/>
                </a:lnTo>
                <a:lnTo>
                  <a:pt x="3569483" y="73533"/>
                </a:lnTo>
                <a:lnTo>
                  <a:pt x="3570047" y="73406"/>
                </a:lnTo>
                <a:close/>
              </a:path>
              <a:path w="3876675" h="365760">
                <a:moveTo>
                  <a:pt x="3639999" y="57658"/>
                </a:moveTo>
                <a:lnTo>
                  <a:pt x="3527425" y="57658"/>
                </a:lnTo>
                <a:lnTo>
                  <a:pt x="3526790" y="57785"/>
                </a:lnTo>
                <a:lnTo>
                  <a:pt x="3435137" y="73439"/>
                </a:lnTo>
                <a:lnTo>
                  <a:pt x="3435477" y="73406"/>
                </a:lnTo>
                <a:lnTo>
                  <a:pt x="3570047" y="73406"/>
                </a:lnTo>
                <a:lnTo>
                  <a:pt x="3639999" y="57658"/>
                </a:lnTo>
                <a:close/>
              </a:path>
              <a:path w="3876675" h="365760">
                <a:moveTo>
                  <a:pt x="3527130" y="57708"/>
                </a:moveTo>
                <a:lnTo>
                  <a:pt x="3526682" y="57785"/>
                </a:lnTo>
                <a:lnTo>
                  <a:pt x="3527130" y="57708"/>
                </a:lnTo>
                <a:close/>
              </a:path>
              <a:path w="3876675" h="365760">
                <a:moveTo>
                  <a:pt x="3743832" y="20066"/>
                </a:moveTo>
                <a:lnTo>
                  <a:pt x="3711448" y="22606"/>
                </a:lnTo>
                <a:lnTo>
                  <a:pt x="3711194" y="22606"/>
                </a:lnTo>
                <a:lnTo>
                  <a:pt x="3672078" y="26288"/>
                </a:lnTo>
                <a:lnTo>
                  <a:pt x="3671062" y="26416"/>
                </a:lnTo>
                <a:lnTo>
                  <a:pt x="3653790" y="29210"/>
                </a:lnTo>
                <a:lnTo>
                  <a:pt x="3653154" y="29337"/>
                </a:lnTo>
                <a:lnTo>
                  <a:pt x="3527130" y="57708"/>
                </a:lnTo>
                <a:lnTo>
                  <a:pt x="3527425" y="57658"/>
                </a:lnTo>
                <a:lnTo>
                  <a:pt x="3639999" y="57658"/>
                </a:lnTo>
                <a:lnTo>
                  <a:pt x="3658051" y="53593"/>
                </a:lnTo>
                <a:lnTo>
                  <a:pt x="3657854" y="53593"/>
                </a:lnTo>
                <a:lnTo>
                  <a:pt x="3674340" y="50927"/>
                </a:lnTo>
                <a:lnTo>
                  <a:pt x="3675126" y="50800"/>
                </a:lnTo>
                <a:lnTo>
                  <a:pt x="3675590" y="50800"/>
                </a:lnTo>
                <a:lnTo>
                  <a:pt x="3713479" y="47243"/>
                </a:lnTo>
                <a:lnTo>
                  <a:pt x="3714972" y="47243"/>
                </a:lnTo>
                <a:lnTo>
                  <a:pt x="3745738" y="44831"/>
                </a:lnTo>
                <a:lnTo>
                  <a:pt x="3747007" y="44577"/>
                </a:lnTo>
                <a:lnTo>
                  <a:pt x="3784473" y="37846"/>
                </a:lnTo>
                <a:lnTo>
                  <a:pt x="3784854" y="37718"/>
                </a:lnTo>
                <a:lnTo>
                  <a:pt x="3811179" y="32131"/>
                </a:lnTo>
                <a:lnTo>
                  <a:pt x="3810889" y="32131"/>
                </a:lnTo>
                <a:lnTo>
                  <a:pt x="3840353" y="28193"/>
                </a:lnTo>
                <a:lnTo>
                  <a:pt x="3840733" y="28067"/>
                </a:lnTo>
                <a:lnTo>
                  <a:pt x="3871595" y="23113"/>
                </a:lnTo>
                <a:lnTo>
                  <a:pt x="3874149" y="20319"/>
                </a:lnTo>
                <a:lnTo>
                  <a:pt x="3742563" y="20319"/>
                </a:lnTo>
                <a:lnTo>
                  <a:pt x="3743832" y="20066"/>
                </a:lnTo>
                <a:close/>
              </a:path>
              <a:path w="3876675" h="365760">
                <a:moveTo>
                  <a:pt x="3658557" y="53480"/>
                </a:moveTo>
                <a:lnTo>
                  <a:pt x="3657854" y="53593"/>
                </a:lnTo>
                <a:lnTo>
                  <a:pt x="3658051" y="53593"/>
                </a:lnTo>
                <a:lnTo>
                  <a:pt x="3658557" y="53480"/>
                </a:lnTo>
                <a:close/>
              </a:path>
              <a:path w="3876675" h="365760">
                <a:moveTo>
                  <a:pt x="3675590" y="50800"/>
                </a:moveTo>
                <a:lnTo>
                  <a:pt x="3675126" y="50800"/>
                </a:lnTo>
                <a:lnTo>
                  <a:pt x="3674484" y="50903"/>
                </a:lnTo>
                <a:lnTo>
                  <a:pt x="3675590" y="50800"/>
                </a:lnTo>
                <a:close/>
              </a:path>
              <a:path w="3876675" h="365760">
                <a:moveTo>
                  <a:pt x="3714972" y="47243"/>
                </a:moveTo>
                <a:lnTo>
                  <a:pt x="3713479" y="47243"/>
                </a:lnTo>
                <a:lnTo>
                  <a:pt x="3713353" y="47371"/>
                </a:lnTo>
                <a:lnTo>
                  <a:pt x="3714972" y="47243"/>
                </a:lnTo>
                <a:close/>
              </a:path>
              <a:path w="3876675" h="365760">
                <a:moveTo>
                  <a:pt x="3811673" y="32026"/>
                </a:moveTo>
                <a:lnTo>
                  <a:pt x="3810889" y="32131"/>
                </a:lnTo>
                <a:lnTo>
                  <a:pt x="3811179" y="32131"/>
                </a:lnTo>
                <a:lnTo>
                  <a:pt x="3811673" y="32026"/>
                </a:lnTo>
                <a:close/>
              </a:path>
              <a:path w="3876675" h="365760">
                <a:moveTo>
                  <a:pt x="3867404" y="0"/>
                </a:moveTo>
                <a:lnTo>
                  <a:pt x="3837304" y="3556"/>
                </a:lnTo>
                <a:lnTo>
                  <a:pt x="3837051" y="3682"/>
                </a:lnTo>
                <a:lnTo>
                  <a:pt x="3806698" y="7747"/>
                </a:lnTo>
                <a:lnTo>
                  <a:pt x="3779647" y="13462"/>
                </a:lnTo>
                <a:lnTo>
                  <a:pt x="3780028" y="13462"/>
                </a:lnTo>
                <a:lnTo>
                  <a:pt x="3742563" y="20319"/>
                </a:lnTo>
                <a:lnTo>
                  <a:pt x="3874149" y="20319"/>
                </a:lnTo>
                <a:lnTo>
                  <a:pt x="3875658" y="18668"/>
                </a:lnTo>
                <a:lnTo>
                  <a:pt x="3876040" y="13207"/>
                </a:lnTo>
                <a:lnTo>
                  <a:pt x="3876167" y="12318"/>
                </a:lnTo>
                <a:lnTo>
                  <a:pt x="3876294" y="10287"/>
                </a:lnTo>
                <a:lnTo>
                  <a:pt x="3875786" y="8381"/>
                </a:lnTo>
                <a:lnTo>
                  <a:pt x="3874770" y="6731"/>
                </a:lnTo>
                <a:lnTo>
                  <a:pt x="3874262" y="5968"/>
                </a:lnTo>
                <a:lnTo>
                  <a:pt x="3871849" y="2159"/>
                </a:lnTo>
                <a:lnTo>
                  <a:pt x="386740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9">
            <a:extLst>
              <a:ext uri="{FF2B5EF4-FFF2-40B4-BE49-F238E27FC236}">
                <a16:creationId xmlns:a16="http://schemas.microsoft.com/office/drawing/2014/main" id="{3F23913B-923B-2060-D18E-1ACB7848A9C7}"/>
              </a:ext>
            </a:extLst>
          </p:cNvPr>
          <p:cNvSpPr/>
          <p:nvPr/>
        </p:nvSpPr>
        <p:spPr>
          <a:xfrm>
            <a:off x="6225287" y="4699255"/>
            <a:ext cx="1339215" cy="348615"/>
          </a:xfrm>
          <a:custGeom>
            <a:avLst/>
            <a:gdLst/>
            <a:ahLst/>
            <a:cxnLst/>
            <a:rect l="l" t="t" r="r" b="b"/>
            <a:pathLst>
              <a:path w="1339215" h="348614">
                <a:moveTo>
                  <a:pt x="1336717" y="328295"/>
                </a:moveTo>
                <a:lnTo>
                  <a:pt x="1255267" y="328295"/>
                </a:lnTo>
                <a:lnTo>
                  <a:pt x="1285494" y="336804"/>
                </a:lnTo>
                <a:lnTo>
                  <a:pt x="1329054" y="348615"/>
                </a:lnTo>
                <a:lnTo>
                  <a:pt x="1335404" y="345059"/>
                </a:lnTo>
                <a:lnTo>
                  <a:pt x="1337182" y="338836"/>
                </a:lnTo>
                <a:lnTo>
                  <a:pt x="1339087" y="332613"/>
                </a:lnTo>
                <a:lnTo>
                  <a:pt x="1336717" y="328295"/>
                </a:lnTo>
                <a:close/>
              </a:path>
              <a:path w="1339215" h="348614">
                <a:moveTo>
                  <a:pt x="1287355" y="311404"/>
                </a:moveTo>
                <a:lnTo>
                  <a:pt x="1193419" y="311404"/>
                </a:lnTo>
                <a:lnTo>
                  <a:pt x="1255267" y="328422"/>
                </a:lnTo>
                <a:lnTo>
                  <a:pt x="1336717" y="328295"/>
                </a:lnTo>
                <a:lnTo>
                  <a:pt x="1335531" y="326136"/>
                </a:lnTo>
                <a:lnTo>
                  <a:pt x="1292098" y="312674"/>
                </a:lnTo>
                <a:lnTo>
                  <a:pt x="1287355" y="311404"/>
                </a:lnTo>
                <a:close/>
              </a:path>
              <a:path w="1339215" h="348614">
                <a:moveTo>
                  <a:pt x="1005133" y="254018"/>
                </a:moveTo>
                <a:lnTo>
                  <a:pt x="1079373" y="279019"/>
                </a:lnTo>
                <a:lnTo>
                  <a:pt x="1177035" y="307467"/>
                </a:lnTo>
                <a:lnTo>
                  <a:pt x="1193673" y="311531"/>
                </a:lnTo>
                <a:lnTo>
                  <a:pt x="1193419" y="311404"/>
                </a:lnTo>
                <a:lnTo>
                  <a:pt x="1287355" y="311404"/>
                </a:lnTo>
                <a:lnTo>
                  <a:pt x="1261745" y="304546"/>
                </a:lnTo>
                <a:lnTo>
                  <a:pt x="1199896" y="287528"/>
                </a:lnTo>
                <a:lnTo>
                  <a:pt x="1199641" y="287528"/>
                </a:lnTo>
                <a:lnTo>
                  <a:pt x="1183385" y="283591"/>
                </a:lnTo>
                <a:lnTo>
                  <a:pt x="1086357" y="255270"/>
                </a:lnTo>
                <a:lnTo>
                  <a:pt x="1086486" y="255270"/>
                </a:lnTo>
                <a:lnTo>
                  <a:pt x="1083448" y="254254"/>
                </a:lnTo>
                <a:lnTo>
                  <a:pt x="1006094" y="254254"/>
                </a:lnTo>
                <a:lnTo>
                  <a:pt x="1005133" y="254018"/>
                </a:lnTo>
                <a:close/>
              </a:path>
              <a:path w="1339215" h="348614">
                <a:moveTo>
                  <a:pt x="1183813" y="283694"/>
                </a:moveTo>
                <a:close/>
              </a:path>
              <a:path w="1339215" h="348614">
                <a:moveTo>
                  <a:pt x="1183458" y="283591"/>
                </a:moveTo>
                <a:lnTo>
                  <a:pt x="1183813" y="283694"/>
                </a:lnTo>
                <a:lnTo>
                  <a:pt x="1183458" y="283591"/>
                </a:lnTo>
                <a:close/>
              </a:path>
              <a:path w="1339215" h="348614">
                <a:moveTo>
                  <a:pt x="1086486" y="255270"/>
                </a:moveTo>
                <a:lnTo>
                  <a:pt x="1086357" y="255270"/>
                </a:lnTo>
                <a:lnTo>
                  <a:pt x="1086865" y="255397"/>
                </a:lnTo>
                <a:lnTo>
                  <a:pt x="1086486" y="255270"/>
                </a:lnTo>
                <a:close/>
              </a:path>
              <a:path w="1339215" h="348614">
                <a:moveTo>
                  <a:pt x="1082689" y="254000"/>
                </a:moveTo>
                <a:lnTo>
                  <a:pt x="1005077" y="254000"/>
                </a:lnTo>
                <a:lnTo>
                  <a:pt x="1006094" y="254254"/>
                </a:lnTo>
                <a:lnTo>
                  <a:pt x="1083448" y="254254"/>
                </a:lnTo>
                <a:lnTo>
                  <a:pt x="1082689" y="254000"/>
                </a:lnTo>
                <a:close/>
              </a:path>
              <a:path w="1339215" h="348614">
                <a:moveTo>
                  <a:pt x="1073956" y="251079"/>
                </a:moveTo>
                <a:lnTo>
                  <a:pt x="993139" y="251079"/>
                </a:lnTo>
                <a:lnTo>
                  <a:pt x="1005133" y="254018"/>
                </a:lnTo>
                <a:lnTo>
                  <a:pt x="1082689" y="254000"/>
                </a:lnTo>
                <a:lnTo>
                  <a:pt x="1073956" y="251079"/>
                </a:lnTo>
                <a:close/>
              </a:path>
              <a:path w="1339215" h="348614">
                <a:moveTo>
                  <a:pt x="586876" y="132207"/>
                </a:moveTo>
                <a:lnTo>
                  <a:pt x="481710" y="132207"/>
                </a:lnTo>
                <a:lnTo>
                  <a:pt x="482853" y="132461"/>
                </a:lnTo>
                <a:lnTo>
                  <a:pt x="680084" y="180086"/>
                </a:lnTo>
                <a:lnTo>
                  <a:pt x="799083" y="209677"/>
                </a:lnTo>
                <a:lnTo>
                  <a:pt x="841375" y="219710"/>
                </a:lnTo>
                <a:lnTo>
                  <a:pt x="841755" y="219837"/>
                </a:lnTo>
                <a:lnTo>
                  <a:pt x="993648" y="251206"/>
                </a:lnTo>
                <a:lnTo>
                  <a:pt x="993139" y="251079"/>
                </a:lnTo>
                <a:lnTo>
                  <a:pt x="1073956" y="251079"/>
                </a:lnTo>
                <a:lnTo>
                  <a:pt x="1013078" y="230505"/>
                </a:lnTo>
                <a:lnTo>
                  <a:pt x="998601" y="226949"/>
                </a:lnTo>
                <a:lnTo>
                  <a:pt x="847323" y="195707"/>
                </a:lnTo>
                <a:lnTo>
                  <a:pt x="847089" y="195707"/>
                </a:lnTo>
                <a:lnTo>
                  <a:pt x="805453" y="185674"/>
                </a:lnTo>
                <a:lnTo>
                  <a:pt x="805052" y="185674"/>
                </a:lnTo>
                <a:lnTo>
                  <a:pt x="685926" y="156083"/>
                </a:lnTo>
                <a:lnTo>
                  <a:pt x="586876" y="132207"/>
                </a:lnTo>
                <a:close/>
              </a:path>
              <a:path w="1339215" h="348614">
                <a:moveTo>
                  <a:pt x="846708" y="195580"/>
                </a:moveTo>
                <a:lnTo>
                  <a:pt x="847089" y="195707"/>
                </a:lnTo>
                <a:lnTo>
                  <a:pt x="847323" y="195707"/>
                </a:lnTo>
                <a:lnTo>
                  <a:pt x="846708" y="195580"/>
                </a:lnTo>
                <a:close/>
              </a:path>
              <a:path w="1339215" h="348614">
                <a:moveTo>
                  <a:pt x="804926" y="185547"/>
                </a:moveTo>
                <a:lnTo>
                  <a:pt x="805453" y="185674"/>
                </a:lnTo>
                <a:lnTo>
                  <a:pt x="804926" y="185547"/>
                </a:lnTo>
                <a:close/>
              </a:path>
              <a:path w="1339215" h="348614">
                <a:moveTo>
                  <a:pt x="482614" y="132425"/>
                </a:moveTo>
                <a:lnTo>
                  <a:pt x="482763" y="132461"/>
                </a:lnTo>
                <a:lnTo>
                  <a:pt x="482614" y="132425"/>
                </a:lnTo>
                <a:close/>
              </a:path>
              <a:path w="1339215" h="348614">
                <a:moveTo>
                  <a:pt x="481710" y="132207"/>
                </a:moveTo>
                <a:lnTo>
                  <a:pt x="482614" y="132425"/>
                </a:lnTo>
                <a:lnTo>
                  <a:pt x="482853" y="132461"/>
                </a:lnTo>
                <a:lnTo>
                  <a:pt x="481710" y="132207"/>
                </a:lnTo>
                <a:close/>
              </a:path>
              <a:path w="1339215" h="348614">
                <a:moveTo>
                  <a:pt x="12191" y="0"/>
                </a:moveTo>
                <a:lnTo>
                  <a:pt x="4952" y="3175"/>
                </a:lnTo>
                <a:lnTo>
                  <a:pt x="2539" y="9525"/>
                </a:lnTo>
                <a:lnTo>
                  <a:pt x="0" y="15875"/>
                </a:lnTo>
                <a:lnTo>
                  <a:pt x="3175" y="23114"/>
                </a:lnTo>
                <a:lnTo>
                  <a:pt x="9525" y="25527"/>
                </a:lnTo>
                <a:lnTo>
                  <a:pt x="41909" y="38227"/>
                </a:lnTo>
                <a:lnTo>
                  <a:pt x="80136" y="52959"/>
                </a:lnTo>
                <a:lnTo>
                  <a:pt x="81787" y="53467"/>
                </a:lnTo>
                <a:lnTo>
                  <a:pt x="200913" y="81915"/>
                </a:lnTo>
                <a:lnTo>
                  <a:pt x="479805" y="132080"/>
                </a:lnTo>
                <a:lnTo>
                  <a:pt x="480313" y="132080"/>
                </a:lnTo>
                <a:lnTo>
                  <a:pt x="482614" y="132425"/>
                </a:lnTo>
                <a:lnTo>
                  <a:pt x="481710" y="132207"/>
                </a:lnTo>
                <a:lnTo>
                  <a:pt x="586876" y="132207"/>
                </a:lnTo>
                <a:lnTo>
                  <a:pt x="487425" y="108204"/>
                </a:lnTo>
                <a:lnTo>
                  <a:pt x="486282" y="107950"/>
                </a:lnTo>
                <a:lnTo>
                  <a:pt x="484589" y="107696"/>
                </a:lnTo>
                <a:lnTo>
                  <a:pt x="484250" y="107696"/>
                </a:lnTo>
                <a:lnTo>
                  <a:pt x="326644" y="78867"/>
                </a:lnTo>
                <a:lnTo>
                  <a:pt x="326516" y="78867"/>
                </a:lnTo>
                <a:lnTo>
                  <a:pt x="205866" y="57658"/>
                </a:lnTo>
                <a:lnTo>
                  <a:pt x="206097" y="57658"/>
                </a:lnTo>
                <a:lnTo>
                  <a:pt x="89630" y="29845"/>
                </a:lnTo>
                <a:lnTo>
                  <a:pt x="89026" y="29845"/>
                </a:lnTo>
                <a:lnTo>
                  <a:pt x="87502" y="29337"/>
                </a:lnTo>
                <a:lnTo>
                  <a:pt x="87713" y="29337"/>
                </a:lnTo>
                <a:lnTo>
                  <a:pt x="18541" y="2540"/>
                </a:lnTo>
                <a:lnTo>
                  <a:pt x="12191" y="0"/>
                </a:lnTo>
                <a:close/>
              </a:path>
              <a:path w="1339215" h="348614">
                <a:moveTo>
                  <a:pt x="483742" y="107569"/>
                </a:moveTo>
                <a:lnTo>
                  <a:pt x="484250" y="107696"/>
                </a:lnTo>
                <a:lnTo>
                  <a:pt x="484589" y="107696"/>
                </a:lnTo>
                <a:lnTo>
                  <a:pt x="483742" y="107569"/>
                </a:lnTo>
                <a:close/>
              </a:path>
              <a:path w="1339215" h="348614">
                <a:moveTo>
                  <a:pt x="206097" y="57658"/>
                </a:moveTo>
                <a:lnTo>
                  <a:pt x="205866" y="57658"/>
                </a:lnTo>
                <a:lnTo>
                  <a:pt x="206628" y="57785"/>
                </a:lnTo>
                <a:lnTo>
                  <a:pt x="206097" y="57658"/>
                </a:lnTo>
                <a:close/>
              </a:path>
              <a:path w="1339215" h="348614">
                <a:moveTo>
                  <a:pt x="87502" y="29337"/>
                </a:moveTo>
                <a:lnTo>
                  <a:pt x="89026" y="29845"/>
                </a:lnTo>
                <a:lnTo>
                  <a:pt x="88052" y="29468"/>
                </a:lnTo>
                <a:lnTo>
                  <a:pt x="87502" y="29337"/>
                </a:lnTo>
                <a:close/>
              </a:path>
              <a:path w="1339215" h="348614">
                <a:moveTo>
                  <a:pt x="88052" y="29468"/>
                </a:moveTo>
                <a:lnTo>
                  <a:pt x="89026" y="29845"/>
                </a:lnTo>
                <a:lnTo>
                  <a:pt x="89630" y="29845"/>
                </a:lnTo>
                <a:lnTo>
                  <a:pt x="88052" y="29468"/>
                </a:lnTo>
                <a:close/>
              </a:path>
              <a:path w="1339215" h="348614">
                <a:moveTo>
                  <a:pt x="87713" y="29337"/>
                </a:moveTo>
                <a:lnTo>
                  <a:pt x="87502" y="29337"/>
                </a:lnTo>
                <a:lnTo>
                  <a:pt x="88052" y="29468"/>
                </a:lnTo>
                <a:lnTo>
                  <a:pt x="87713" y="2933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0">
            <a:extLst>
              <a:ext uri="{FF2B5EF4-FFF2-40B4-BE49-F238E27FC236}">
                <a16:creationId xmlns:a16="http://schemas.microsoft.com/office/drawing/2014/main" id="{B4397E6D-8229-4A93-B26C-07BA71EBE06B}"/>
              </a:ext>
            </a:extLst>
          </p:cNvPr>
          <p:cNvSpPr/>
          <p:nvPr/>
        </p:nvSpPr>
        <p:spPr>
          <a:xfrm>
            <a:off x="6540374" y="1457071"/>
            <a:ext cx="201930" cy="957580"/>
          </a:xfrm>
          <a:custGeom>
            <a:avLst/>
            <a:gdLst/>
            <a:ahLst/>
            <a:cxnLst/>
            <a:rect l="l" t="t" r="r" b="b"/>
            <a:pathLst>
              <a:path w="201929" h="957580">
                <a:moveTo>
                  <a:pt x="50375" y="823087"/>
                </a:moveTo>
                <a:lnTo>
                  <a:pt x="25653" y="823087"/>
                </a:lnTo>
                <a:lnTo>
                  <a:pt x="25526" y="823976"/>
                </a:lnTo>
                <a:lnTo>
                  <a:pt x="24892" y="827658"/>
                </a:lnTo>
                <a:lnTo>
                  <a:pt x="10795" y="891031"/>
                </a:lnTo>
                <a:lnTo>
                  <a:pt x="635" y="941324"/>
                </a:lnTo>
                <a:lnTo>
                  <a:pt x="0" y="944752"/>
                </a:lnTo>
                <a:lnTo>
                  <a:pt x="889" y="948308"/>
                </a:lnTo>
                <a:lnTo>
                  <a:pt x="3048" y="951102"/>
                </a:lnTo>
                <a:lnTo>
                  <a:pt x="4572" y="952880"/>
                </a:lnTo>
                <a:lnTo>
                  <a:pt x="7239" y="956309"/>
                </a:lnTo>
                <a:lnTo>
                  <a:pt x="12065" y="957326"/>
                </a:lnTo>
                <a:lnTo>
                  <a:pt x="17907" y="954024"/>
                </a:lnTo>
                <a:lnTo>
                  <a:pt x="20954" y="952500"/>
                </a:lnTo>
                <a:lnTo>
                  <a:pt x="22987" y="949705"/>
                </a:lnTo>
                <a:lnTo>
                  <a:pt x="35305" y="896492"/>
                </a:lnTo>
                <a:lnTo>
                  <a:pt x="46962" y="842009"/>
                </a:lnTo>
                <a:lnTo>
                  <a:pt x="49149" y="832230"/>
                </a:lnTo>
                <a:lnTo>
                  <a:pt x="50038" y="826769"/>
                </a:lnTo>
                <a:lnTo>
                  <a:pt x="50165" y="825753"/>
                </a:lnTo>
                <a:lnTo>
                  <a:pt x="50375" y="823087"/>
                </a:lnTo>
                <a:close/>
              </a:path>
              <a:path w="201929" h="957580">
                <a:moveTo>
                  <a:pt x="47018" y="841882"/>
                </a:moveTo>
                <a:close/>
              </a:path>
              <a:path w="201929" h="957580">
                <a:moveTo>
                  <a:pt x="25019" y="826896"/>
                </a:moveTo>
                <a:lnTo>
                  <a:pt x="24850" y="827658"/>
                </a:lnTo>
                <a:lnTo>
                  <a:pt x="25019" y="826896"/>
                </a:lnTo>
                <a:close/>
              </a:path>
              <a:path w="201929" h="957580">
                <a:moveTo>
                  <a:pt x="25536" y="823792"/>
                </a:moveTo>
                <a:lnTo>
                  <a:pt x="25505" y="823976"/>
                </a:lnTo>
                <a:lnTo>
                  <a:pt x="25536" y="823792"/>
                </a:lnTo>
                <a:close/>
              </a:path>
              <a:path w="201929" h="957580">
                <a:moveTo>
                  <a:pt x="96647" y="591946"/>
                </a:moveTo>
                <a:lnTo>
                  <a:pt x="65786" y="681989"/>
                </a:lnTo>
                <a:lnTo>
                  <a:pt x="59309" y="699769"/>
                </a:lnTo>
                <a:lnTo>
                  <a:pt x="54991" y="712088"/>
                </a:lnTo>
                <a:lnTo>
                  <a:pt x="54864" y="712342"/>
                </a:lnTo>
                <a:lnTo>
                  <a:pt x="29718" y="788288"/>
                </a:lnTo>
                <a:lnTo>
                  <a:pt x="29337" y="789558"/>
                </a:lnTo>
                <a:lnTo>
                  <a:pt x="28194" y="794638"/>
                </a:lnTo>
                <a:lnTo>
                  <a:pt x="28067" y="795401"/>
                </a:lnTo>
                <a:lnTo>
                  <a:pt x="27432" y="800480"/>
                </a:lnTo>
                <a:lnTo>
                  <a:pt x="27304" y="801242"/>
                </a:lnTo>
                <a:lnTo>
                  <a:pt x="26162" y="814196"/>
                </a:lnTo>
                <a:lnTo>
                  <a:pt x="25908" y="818895"/>
                </a:lnTo>
                <a:lnTo>
                  <a:pt x="25780" y="819022"/>
                </a:lnTo>
                <a:lnTo>
                  <a:pt x="25536" y="823792"/>
                </a:lnTo>
                <a:lnTo>
                  <a:pt x="25653" y="823087"/>
                </a:lnTo>
                <a:lnTo>
                  <a:pt x="50375" y="823087"/>
                </a:lnTo>
                <a:lnTo>
                  <a:pt x="51883" y="804037"/>
                </a:lnTo>
                <a:lnTo>
                  <a:pt x="52577" y="798956"/>
                </a:lnTo>
                <a:lnTo>
                  <a:pt x="53467" y="794765"/>
                </a:lnTo>
                <a:lnTo>
                  <a:pt x="53633" y="794765"/>
                </a:lnTo>
                <a:lnTo>
                  <a:pt x="78359" y="720089"/>
                </a:lnTo>
                <a:lnTo>
                  <a:pt x="82632" y="708151"/>
                </a:lnTo>
                <a:lnTo>
                  <a:pt x="89026" y="690117"/>
                </a:lnTo>
                <a:lnTo>
                  <a:pt x="120142" y="599947"/>
                </a:lnTo>
                <a:lnTo>
                  <a:pt x="120396" y="598804"/>
                </a:lnTo>
                <a:lnTo>
                  <a:pt x="121779" y="593089"/>
                </a:lnTo>
                <a:lnTo>
                  <a:pt x="96393" y="593089"/>
                </a:lnTo>
                <a:lnTo>
                  <a:pt x="96647" y="591946"/>
                </a:lnTo>
                <a:close/>
              </a:path>
              <a:path w="201929" h="957580">
                <a:moveTo>
                  <a:pt x="50936" y="816101"/>
                </a:moveTo>
                <a:close/>
              </a:path>
              <a:path w="201929" h="957580">
                <a:moveTo>
                  <a:pt x="51943" y="803275"/>
                </a:moveTo>
                <a:lnTo>
                  <a:pt x="51816" y="804037"/>
                </a:lnTo>
                <a:lnTo>
                  <a:pt x="51943" y="803275"/>
                </a:lnTo>
                <a:close/>
              </a:path>
              <a:path w="201929" h="957580">
                <a:moveTo>
                  <a:pt x="52628" y="798956"/>
                </a:moveTo>
                <a:lnTo>
                  <a:pt x="52450" y="799845"/>
                </a:lnTo>
                <a:lnTo>
                  <a:pt x="52628" y="798956"/>
                </a:lnTo>
                <a:close/>
              </a:path>
              <a:path w="201929" h="957580">
                <a:moveTo>
                  <a:pt x="53633" y="794765"/>
                </a:moveTo>
                <a:lnTo>
                  <a:pt x="53467" y="794765"/>
                </a:lnTo>
                <a:lnTo>
                  <a:pt x="53213" y="796036"/>
                </a:lnTo>
                <a:lnTo>
                  <a:pt x="53633" y="794765"/>
                </a:lnTo>
                <a:close/>
              </a:path>
              <a:path w="201929" h="957580">
                <a:moveTo>
                  <a:pt x="78448" y="720089"/>
                </a:moveTo>
                <a:lnTo>
                  <a:pt x="78359" y="720343"/>
                </a:lnTo>
                <a:lnTo>
                  <a:pt x="78448" y="720089"/>
                </a:lnTo>
                <a:close/>
              </a:path>
              <a:path w="201929" h="957580">
                <a:moveTo>
                  <a:pt x="82676" y="708025"/>
                </a:moveTo>
                <a:close/>
              </a:path>
              <a:path w="201929" h="957580">
                <a:moveTo>
                  <a:pt x="65786" y="681735"/>
                </a:moveTo>
                <a:lnTo>
                  <a:pt x="65694" y="681989"/>
                </a:lnTo>
                <a:lnTo>
                  <a:pt x="65786" y="681735"/>
                </a:lnTo>
                <a:close/>
              </a:path>
              <a:path w="201929" h="957580">
                <a:moveTo>
                  <a:pt x="137908" y="524255"/>
                </a:moveTo>
                <a:lnTo>
                  <a:pt x="112902" y="524255"/>
                </a:lnTo>
                <a:lnTo>
                  <a:pt x="112649" y="525399"/>
                </a:lnTo>
                <a:lnTo>
                  <a:pt x="96393" y="593089"/>
                </a:lnTo>
                <a:lnTo>
                  <a:pt x="121779" y="593089"/>
                </a:lnTo>
                <a:lnTo>
                  <a:pt x="137033" y="530097"/>
                </a:lnTo>
                <a:lnTo>
                  <a:pt x="137160" y="529081"/>
                </a:lnTo>
                <a:lnTo>
                  <a:pt x="137908" y="524255"/>
                </a:lnTo>
                <a:close/>
              </a:path>
              <a:path w="201929" h="957580">
                <a:moveTo>
                  <a:pt x="112685" y="525163"/>
                </a:moveTo>
                <a:lnTo>
                  <a:pt x="112628" y="525399"/>
                </a:lnTo>
                <a:lnTo>
                  <a:pt x="112685" y="525163"/>
                </a:lnTo>
                <a:close/>
              </a:path>
              <a:path w="201929" h="957580">
                <a:moveTo>
                  <a:pt x="112902" y="524255"/>
                </a:moveTo>
                <a:lnTo>
                  <a:pt x="112685" y="525163"/>
                </a:lnTo>
                <a:lnTo>
                  <a:pt x="112649" y="525399"/>
                </a:lnTo>
                <a:lnTo>
                  <a:pt x="112902" y="524255"/>
                </a:lnTo>
                <a:close/>
              </a:path>
              <a:path w="201929" h="957580">
                <a:moveTo>
                  <a:pt x="165209" y="347090"/>
                </a:moveTo>
                <a:lnTo>
                  <a:pt x="140462" y="347090"/>
                </a:lnTo>
                <a:lnTo>
                  <a:pt x="128143" y="427100"/>
                </a:lnTo>
                <a:lnTo>
                  <a:pt x="116332" y="501522"/>
                </a:lnTo>
                <a:lnTo>
                  <a:pt x="112685" y="525163"/>
                </a:lnTo>
                <a:lnTo>
                  <a:pt x="112902" y="524255"/>
                </a:lnTo>
                <a:lnTo>
                  <a:pt x="137908" y="524255"/>
                </a:lnTo>
                <a:lnTo>
                  <a:pt x="140843" y="505332"/>
                </a:lnTo>
                <a:lnTo>
                  <a:pt x="152653" y="430910"/>
                </a:lnTo>
                <a:lnTo>
                  <a:pt x="164973" y="350012"/>
                </a:lnTo>
                <a:lnTo>
                  <a:pt x="165209" y="347090"/>
                </a:lnTo>
                <a:close/>
              </a:path>
              <a:path w="201929" h="957580">
                <a:moveTo>
                  <a:pt x="128143" y="426974"/>
                </a:moveTo>
                <a:close/>
              </a:path>
              <a:path w="201929" h="957580">
                <a:moveTo>
                  <a:pt x="198050" y="54737"/>
                </a:moveTo>
                <a:lnTo>
                  <a:pt x="173227" y="54737"/>
                </a:lnTo>
                <a:lnTo>
                  <a:pt x="165608" y="101472"/>
                </a:lnTo>
                <a:lnTo>
                  <a:pt x="165608" y="101600"/>
                </a:lnTo>
                <a:lnTo>
                  <a:pt x="155955" y="164591"/>
                </a:lnTo>
                <a:lnTo>
                  <a:pt x="155828" y="165226"/>
                </a:lnTo>
                <a:lnTo>
                  <a:pt x="151511" y="207644"/>
                </a:lnTo>
                <a:lnTo>
                  <a:pt x="151511" y="208025"/>
                </a:lnTo>
                <a:lnTo>
                  <a:pt x="143255" y="312038"/>
                </a:lnTo>
                <a:lnTo>
                  <a:pt x="140346" y="347844"/>
                </a:lnTo>
                <a:lnTo>
                  <a:pt x="140462" y="347090"/>
                </a:lnTo>
                <a:lnTo>
                  <a:pt x="165209" y="347090"/>
                </a:lnTo>
                <a:lnTo>
                  <a:pt x="167894" y="313943"/>
                </a:lnTo>
                <a:lnTo>
                  <a:pt x="176128" y="210184"/>
                </a:lnTo>
                <a:lnTo>
                  <a:pt x="176174" y="209930"/>
                </a:lnTo>
                <a:lnTo>
                  <a:pt x="180402" y="168401"/>
                </a:lnTo>
                <a:lnTo>
                  <a:pt x="190119" y="105409"/>
                </a:lnTo>
                <a:lnTo>
                  <a:pt x="197739" y="57912"/>
                </a:lnTo>
                <a:lnTo>
                  <a:pt x="198050" y="54737"/>
                </a:lnTo>
                <a:close/>
              </a:path>
              <a:path w="201929" h="957580">
                <a:moveTo>
                  <a:pt x="176174" y="209930"/>
                </a:moveTo>
                <a:lnTo>
                  <a:pt x="176149" y="210184"/>
                </a:lnTo>
                <a:lnTo>
                  <a:pt x="176174" y="209930"/>
                </a:lnTo>
                <a:close/>
              </a:path>
              <a:path w="201929" h="957580">
                <a:moveTo>
                  <a:pt x="180467" y="167766"/>
                </a:moveTo>
                <a:lnTo>
                  <a:pt x="180340" y="168401"/>
                </a:lnTo>
                <a:lnTo>
                  <a:pt x="180467" y="167766"/>
                </a:lnTo>
                <a:close/>
              </a:path>
              <a:path w="201929" h="957580">
                <a:moveTo>
                  <a:pt x="183007" y="0"/>
                </a:moveTo>
                <a:lnTo>
                  <a:pt x="177165" y="5079"/>
                </a:lnTo>
                <a:lnTo>
                  <a:pt x="176657" y="11937"/>
                </a:lnTo>
                <a:lnTo>
                  <a:pt x="175260" y="33908"/>
                </a:lnTo>
                <a:lnTo>
                  <a:pt x="173100" y="55499"/>
                </a:lnTo>
                <a:lnTo>
                  <a:pt x="173227" y="54737"/>
                </a:lnTo>
                <a:lnTo>
                  <a:pt x="198050" y="54737"/>
                </a:lnTo>
                <a:lnTo>
                  <a:pt x="199898" y="35940"/>
                </a:lnTo>
                <a:lnTo>
                  <a:pt x="200038" y="33527"/>
                </a:lnTo>
                <a:lnTo>
                  <a:pt x="201422" y="13588"/>
                </a:lnTo>
                <a:lnTo>
                  <a:pt x="201802" y="6730"/>
                </a:lnTo>
                <a:lnTo>
                  <a:pt x="196596" y="888"/>
                </a:lnTo>
                <a:lnTo>
                  <a:pt x="189865" y="380"/>
                </a:lnTo>
                <a:lnTo>
                  <a:pt x="183007" y="0"/>
                </a:lnTo>
                <a:close/>
              </a:path>
              <a:path w="201929" h="957580">
                <a:moveTo>
                  <a:pt x="175260" y="33527"/>
                </a:moveTo>
                <a:lnTo>
                  <a:pt x="175222" y="33908"/>
                </a:lnTo>
                <a:lnTo>
                  <a:pt x="175260" y="3352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2">
            <a:extLst>
              <a:ext uri="{FF2B5EF4-FFF2-40B4-BE49-F238E27FC236}">
                <a16:creationId xmlns:a16="http://schemas.microsoft.com/office/drawing/2014/main" id="{6A2BFE5B-56E4-FA38-2B4D-2DE62FF4997D}"/>
              </a:ext>
            </a:extLst>
          </p:cNvPr>
          <p:cNvSpPr/>
          <p:nvPr/>
        </p:nvSpPr>
        <p:spPr>
          <a:xfrm>
            <a:off x="4140925" y="5947093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3">
            <a:extLst>
              <a:ext uri="{FF2B5EF4-FFF2-40B4-BE49-F238E27FC236}">
                <a16:creationId xmlns:a16="http://schemas.microsoft.com/office/drawing/2014/main" id="{9A781B15-7D70-6761-7C3F-C72F7E3DDA2B}"/>
              </a:ext>
            </a:extLst>
          </p:cNvPr>
          <p:cNvSpPr/>
          <p:nvPr/>
        </p:nvSpPr>
        <p:spPr>
          <a:xfrm>
            <a:off x="11184853" y="1806385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4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4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23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23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5">
            <a:extLst>
              <a:ext uri="{FF2B5EF4-FFF2-40B4-BE49-F238E27FC236}">
                <a16:creationId xmlns:a16="http://schemas.microsoft.com/office/drawing/2014/main" id="{85E55719-5866-202E-02B2-7B3CDC0C55A1}"/>
              </a:ext>
            </a:extLst>
          </p:cNvPr>
          <p:cNvSpPr/>
          <p:nvPr/>
        </p:nvSpPr>
        <p:spPr>
          <a:xfrm>
            <a:off x="3543173" y="5700065"/>
            <a:ext cx="583565" cy="373380"/>
          </a:xfrm>
          <a:custGeom>
            <a:avLst/>
            <a:gdLst/>
            <a:ahLst/>
            <a:cxnLst/>
            <a:rect l="l" t="t" r="r" b="b"/>
            <a:pathLst>
              <a:path w="583564" h="373379">
                <a:moveTo>
                  <a:pt x="582640" y="361873"/>
                </a:moveTo>
                <a:lnTo>
                  <a:pt x="549910" y="361873"/>
                </a:lnTo>
                <a:lnTo>
                  <a:pt x="550672" y="362292"/>
                </a:lnTo>
                <a:lnTo>
                  <a:pt x="564007" y="370763"/>
                </a:lnTo>
                <a:lnTo>
                  <a:pt x="565531" y="371703"/>
                </a:lnTo>
                <a:lnTo>
                  <a:pt x="567182" y="372300"/>
                </a:lnTo>
                <a:lnTo>
                  <a:pt x="575818" y="373278"/>
                </a:lnTo>
                <a:lnTo>
                  <a:pt x="578612" y="372186"/>
                </a:lnTo>
                <a:lnTo>
                  <a:pt x="580644" y="370027"/>
                </a:lnTo>
                <a:lnTo>
                  <a:pt x="582549" y="367868"/>
                </a:lnTo>
                <a:lnTo>
                  <a:pt x="583311" y="364896"/>
                </a:lnTo>
                <a:lnTo>
                  <a:pt x="582640" y="361873"/>
                </a:lnTo>
                <a:close/>
              </a:path>
              <a:path w="583564" h="373379">
                <a:moveTo>
                  <a:pt x="550030" y="361950"/>
                </a:moveTo>
                <a:lnTo>
                  <a:pt x="550574" y="362292"/>
                </a:lnTo>
                <a:lnTo>
                  <a:pt x="550030" y="361950"/>
                </a:lnTo>
                <a:close/>
              </a:path>
              <a:path w="583564" h="373379">
                <a:moveTo>
                  <a:pt x="582105" y="359168"/>
                </a:moveTo>
                <a:lnTo>
                  <a:pt x="544830" y="359168"/>
                </a:lnTo>
                <a:lnTo>
                  <a:pt x="545592" y="359562"/>
                </a:lnTo>
                <a:lnTo>
                  <a:pt x="550030" y="361950"/>
                </a:lnTo>
                <a:lnTo>
                  <a:pt x="582640" y="361873"/>
                </a:lnTo>
                <a:lnTo>
                  <a:pt x="582105" y="359168"/>
                </a:lnTo>
                <a:close/>
              </a:path>
              <a:path w="583564" h="373379">
                <a:moveTo>
                  <a:pt x="545438" y="359494"/>
                </a:moveTo>
                <a:lnTo>
                  <a:pt x="545566" y="359562"/>
                </a:lnTo>
                <a:lnTo>
                  <a:pt x="545438" y="359494"/>
                </a:lnTo>
                <a:close/>
              </a:path>
              <a:path w="583564" h="373379">
                <a:moveTo>
                  <a:pt x="580293" y="353923"/>
                </a:moveTo>
                <a:lnTo>
                  <a:pt x="533400" y="353923"/>
                </a:lnTo>
                <a:lnTo>
                  <a:pt x="534416" y="354355"/>
                </a:lnTo>
                <a:lnTo>
                  <a:pt x="539369" y="356793"/>
                </a:lnTo>
                <a:lnTo>
                  <a:pt x="545438" y="359494"/>
                </a:lnTo>
                <a:lnTo>
                  <a:pt x="544830" y="359168"/>
                </a:lnTo>
                <a:lnTo>
                  <a:pt x="582105" y="359168"/>
                </a:lnTo>
                <a:lnTo>
                  <a:pt x="581914" y="358203"/>
                </a:lnTo>
                <a:lnTo>
                  <a:pt x="581152" y="355193"/>
                </a:lnTo>
                <a:lnTo>
                  <a:pt x="580293" y="353923"/>
                </a:lnTo>
                <a:close/>
              </a:path>
              <a:path w="583564" h="373379">
                <a:moveTo>
                  <a:pt x="533940" y="354183"/>
                </a:moveTo>
                <a:lnTo>
                  <a:pt x="534297" y="354355"/>
                </a:lnTo>
                <a:lnTo>
                  <a:pt x="533940" y="354183"/>
                </a:lnTo>
                <a:close/>
              </a:path>
              <a:path w="583564" h="373379">
                <a:moveTo>
                  <a:pt x="533400" y="353923"/>
                </a:moveTo>
                <a:lnTo>
                  <a:pt x="533940" y="354183"/>
                </a:lnTo>
                <a:lnTo>
                  <a:pt x="534416" y="354355"/>
                </a:lnTo>
                <a:lnTo>
                  <a:pt x="533400" y="353923"/>
                </a:lnTo>
                <a:close/>
              </a:path>
              <a:path w="583564" h="373379">
                <a:moveTo>
                  <a:pt x="454403" y="283248"/>
                </a:moveTo>
                <a:lnTo>
                  <a:pt x="405384" y="283248"/>
                </a:lnTo>
                <a:lnTo>
                  <a:pt x="505714" y="341934"/>
                </a:lnTo>
                <a:lnTo>
                  <a:pt x="506857" y="342518"/>
                </a:lnTo>
                <a:lnTo>
                  <a:pt x="527812" y="351967"/>
                </a:lnTo>
                <a:lnTo>
                  <a:pt x="533940" y="354183"/>
                </a:lnTo>
                <a:lnTo>
                  <a:pt x="533400" y="353923"/>
                </a:lnTo>
                <a:lnTo>
                  <a:pt x="580293" y="353923"/>
                </a:lnTo>
                <a:lnTo>
                  <a:pt x="579374" y="352564"/>
                </a:lnTo>
                <a:lnTo>
                  <a:pt x="576834" y="350875"/>
                </a:lnTo>
                <a:lnTo>
                  <a:pt x="562864" y="341756"/>
                </a:lnTo>
                <a:lnTo>
                  <a:pt x="562356" y="341477"/>
                </a:lnTo>
                <a:lnTo>
                  <a:pt x="556641" y="338124"/>
                </a:lnTo>
                <a:lnTo>
                  <a:pt x="555879" y="337705"/>
                </a:lnTo>
                <a:lnTo>
                  <a:pt x="550065" y="334835"/>
                </a:lnTo>
                <a:lnTo>
                  <a:pt x="544449" y="331838"/>
                </a:lnTo>
                <a:lnTo>
                  <a:pt x="543306" y="331342"/>
                </a:lnTo>
                <a:lnTo>
                  <a:pt x="537261" y="328828"/>
                </a:lnTo>
                <a:lnTo>
                  <a:pt x="518457" y="320560"/>
                </a:lnTo>
                <a:lnTo>
                  <a:pt x="518287" y="320560"/>
                </a:lnTo>
                <a:lnTo>
                  <a:pt x="517017" y="319925"/>
                </a:lnTo>
                <a:lnTo>
                  <a:pt x="517199" y="319925"/>
                </a:lnTo>
                <a:lnTo>
                  <a:pt x="454403" y="283248"/>
                </a:lnTo>
                <a:close/>
              </a:path>
              <a:path w="583564" h="373379">
                <a:moveTo>
                  <a:pt x="549783" y="334695"/>
                </a:moveTo>
                <a:lnTo>
                  <a:pt x="550037" y="334835"/>
                </a:lnTo>
                <a:lnTo>
                  <a:pt x="549783" y="334695"/>
                </a:lnTo>
                <a:close/>
              </a:path>
              <a:path w="583564" h="373379">
                <a:moveTo>
                  <a:pt x="536956" y="328701"/>
                </a:moveTo>
                <a:lnTo>
                  <a:pt x="537210" y="328828"/>
                </a:lnTo>
                <a:lnTo>
                  <a:pt x="536956" y="328701"/>
                </a:lnTo>
                <a:close/>
              </a:path>
              <a:path w="583564" h="373379">
                <a:moveTo>
                  <a:pt x="517017" y="319925"/>
                </a:moveTo>
                <a:lnTo>
                  <a:pt x="518287" y="320560"/>
                </a:lnTo>
                <a:lnTo>
                  <a:pt x="517762" y="320254"/>
                </a:lnTo>
                <a:lnTo>
                  <a:pt x="517017" y="319925"/>
                </a:lnTo>
                <a:close/>
              </a:path>
              <a:path w="583564" h="373379">
                <a:moveTo>
                  <a:pt x="517762" y="320254"/>
                </a:moveTo>
                <a:lnTo>
                  <a:pt x="518287" y="320560"/>
                </a:lnTo>
                <a:lnTo>
                  <a:pt x="518457" y="320560"/>
                </a:lnTo>
                <a:lnTo>
                  <a:pt x="517762" y="320254"/>
                </a:lnTo>
                <a:close/>
              </a:path>
              <a:path w="583564" h="373379">
                <a:moveTo>
                  <a:pt x="517199" y="319925"/>
                </a:moveTo>
                <a:lnTo>
                  <a:pt x="517017" y="319925"/>
                </a:lnTo>
                <a:lnTo>
                  <a:pt x="517762" y="320254"/>
                </a:lnTo>
                <a:lnTo>
                  <a:pt x="517199" y="319925"/>
                </a:lnTo>
                <a:close/>
              </a:path>
              <a:path w="583564" h="373379">
                <a:moveTo>
                  <a:pt x="355986" y="227444"/>
                </a:moveTo>
                <a:lnTo>
                  <a:pt x="314198" y="227444"/>
                </a:lnTo>
                <a:lnTo>
                  <a:pt x="314833" y="227888"/>
                </a:lnTo>
                <a:lnTo>
                  <a:pt x="329311" y="238607"/>
                </a:lnTo>
                <a:lnTo>
                  <a:pt x="329438" y="238632"/>
                </a:lnTo>
                <a:lnTo>
                  <a:pt x="348107" y="252323"/>
                </a:lnTo>
                <a:lnTo>
                  <a:pt x="358775" y="259219"/>
                </a:lnTo>
                <a:lnTo>
                  <a:pt x="359537" y="259676"/>
                </a:lnTo>
                <a:lnTo>
                  <a:pt x="384556" y="273265"/>
                </a:lnTo>
                <a:lnTo>
                  <a:pt x="406146" y="283705"/>
                </a:lnTo>
                <a:lnTo>
                  <a:pt x="405384" y="283248"/>
                </a:lnTo>
                <a:lnTo>
                  <a:pt x="454403" y="283248"/>
                </a:lnTo>
                <a:lnTo>
                  <a:pt x="417830" y="261886"/>
                </a:lnTo>
                <a:lnTo>
                  <a:pt x="416941" y="261429"/>
                </a:lnTo>
                <a:lnTo>
                  <a:pt x="395902" y="251256"/>
                </a:lnTo>
                <a:lnTo>
                  <a:pt x="395351" y="250990"/>
                </a:lnTo>
                <a:lnTo>
                  <a:pt x="371348" y="237934"/>
                </a:lnTo>
                <a:lnTo>
                  <a:pt x="371519" y="237934"/>
                </a:lnTo>
                <a:lnTo>
                  <a:pt x="362077" y="231914"/>
                </a:lnTo>
                <a:lnTo>
                  <a:pt x="355986" y="227444"/>
                </a:lnTo>
                <a:close/>
              </a:path>
              <a:path w="583564" h="373379">
                <a:moveTo>
                  <a:pt x="395507" y="251065"/>
                </a:moveTo>
                <a:lnTo>
                  <a:pt x="395859" y="251256"/>
                </a:lnTo>
                <a:lnTo>
                  <a:pt x="395507" y="251065"/>
                </a:lnTo>
                <a:close/>
              </a:path>
              <a:path w="583564" h="373379">
                <a:moveTo>
                  <a:pt x="395368" y="250990"/>
                </a:moveTo>
                <a:lnTo>
                  <a:pt x="395507" y="251065"/>
                </a:lnTo>
                <a:lnTo>
                  <a:pt x="395368" y="250990"/>
                </a:lnTo>
                <a:close/>
              </a:path>
              <a:path w="583564" h="373379">
                <a:moveTo>
                  <a:pt x="371519" y="237934"/>
                </a:moveTo>
                <a:lnTo>
                  <a:pt x="371348" y="237934"/>
                </a:lnTo>
                <a:lnTo>
                  <a:pt x="372237" y="238391"/>
                </a:lnTo>
                <a:lnTo>
                  <a:pt x="371519" y="237934"/>
                </a:lnTo>
                <a:close/>
              </a:path>
              <a:path w="583564" h="373379">
                <a:moveTo>
                  <a:pt x="362552" y="232217"/>
                </a:moveTo>
                <a:lnTo>
                  <a:pt x="362712" y="232333"/>
                </a:lnTo>
                <a:lnTo>
                  <a:pt x="362552" y="232217"/>
                </a:lnTo>
                <a:close/>
              </a:path>
              <a:path w="583564" h="373379">
                <a:moveTo>
                  <a:pt x="362135" y="231914"/>
                </a:moveTo>
                <a:lnTo>
                  <a:pt x="362552" y="232217"/>
                </a:lnTo>
                <a:lnTo>
                  <a:pt x="362135" y="231914"/>
                </a:lnTo>
                <a:close/>
              </a:path>
              <a:path w="583564" h="373379">
                <a:moveTo>
                  <a:pt x="314572" y="227721"/>
                </a:moveTo>
                <a:lnTo>
                  <a:pt x="314799" y="227888"/>
                </a:lnTo>
                <a:lnTo>
                  <a:pt x="314572" y="227721"/>
                </a:lnTo>
                <a:close/>
              </a:path>
              <a:path w="583564" h="373379">
                <a:moveTo>
                  <a:pt x="217746" y="161337"/>
                </a:moveTo>
                <a:lnTo>
                  <a:pt x="239268" y="180022"/>
                </a:lnTo>
                <a:lnTo>
                  <a:pt x="240919" y="181254"/>
                </a:lnTo>
                <a:lnTo>
                  <a:pt x="268732" y="198170"/>
                </a:lnTo>
                <a:lnTo>
                  <a:pt x="314572" y="227721"/>
                </a:lnTo>
                <a:lnTo>
                  <a:pt x="314198" y="227444"/>
                </a:lnTo>
                <a:lnTo>
                  <a:pt x="355986" y="227444"/>
                </a:lnTo>
                <a:lnTo>
                  <a:pt x="353314" y="225501"/>
                </a:lnTo>
                <a:lnTo>
                  <a:pt x="344094" y="218693"/>
                </a:lnTo>
                <a:lnTo>
                  <a:pt x="328930" y="207530"/>
                </a:lnTo>
                <a:lnTo>
                  <a:pt x="328295" y="207086"/>
                </a:lnTo>
                <a:lnTo>
                  <a:pt x="281559" y="177037"/>
                </a:lnTo>
                <a:lnTo>
                  <a:pt x="256990" y="162026"/>
                </a:lnTo>
                <a:lnTo>
                  <a:pt x="218821" y="162026"/>
                </a:lnTo>
                <a:lnTo>
                  <a:pt x="217746" y="161337"/>
                </a:lnTo>
                <a:close/>
              </a:path>
              <a:path w="583564" h="373379">
                <a:moveTo>
                  <a:pt x="344043" y="218655"/>
                </a:moveTo>
                <a:close/>
              </a:path>
              <a:path w="583564" h="373379">
                <a:moveTo>
                  <a:pt x="268478" y="198018"/>
                </a:moveTo>
                <a:lnTo>
                  <a:pt x="268714" y="198170"/>
                </a:lnTo>
                <a:lnTo>
                  <a:pt x="268478" y="198018"/>
                </a:lnTo>
                <a:close/>
              </a:path>
              <a:path w="583564" h="373379">
                <a:moveTo>
                  <a:pt x="217297" y="160947"/>
                </a:moveTo>
                <a:lnTo>
                  <a:pt x="217751" y="161340"/>
                </a:lnTo>
                <a:lnTo>
                  <a:pt x="218821" y="162026"/>
                </a:lnTo>
                <a:lnTo>
                  <a:pt x="217297" y="160947"/>
                </a:lnTo>
                <a:close/>
              </a:path>
              <a:path w="583564" h="373379">
                <a:moveTo>
                  <a:pt x="254990" y="160947"/>
                </a:moveTo>
                <a:lnTo>
                  <a:pt x="217297" y="160947"/>
                </a:lnTo>
                <a:lnTo>
                  <a:pt x="218821" y="162026"/>
                </a:lnTo>
                <a:lnTo>
                  <a:pt x="256990" y="162026"/>
                </a:lnTo>
                <a:lnTo>
                  <a:pt x="255868" y="161340"/>
                </a:lnTo>
                <a:lnTo>
                  <a:pt x="255519" y="161337"/>
                </a:lnTo>
                <a:lnTo>
                  <a:pt x="254990" y="160947"/>
                </a:lnTo>
                <a:close/>
              </a:path>
              <a:path w="583564" h="373379">
                <a:moveTo>
                  <a:pt x="253873" y="160121"/>
                </a:moveTo>
                <a:lnTo>
                  <a:pt x="255524" y="161340"/>
                </a:lnTo>
                <a:lnTo>
                  <a:pt x="254705" y="160630"/>
                </a:lnTo>
                <a:lnTo>
                  <a:pt x="253873" y="160121"/>
                </a:lnTo>
                <a:close/>
              </a:path>
              <a:path w="583564" h="373379">
                <a:moveTo>
                  <a:pt x="254705" y="160630"/>
                </a:moveTo>
                <a:lnTo>
                  <a:pt x="255524" y="161340"/>
                </a:lnTo>
                <a:lnTo>
                  <a:pt x="255868" y="161340"/>
                </a:lnTo>
                <a:lnTo>
                  <a:pt x="254705" y="160630"/>
                </a:lnTo>
                <a:close/>
              </a:path>
              <a:path w="583564" h="373379">
                <a:moveTo>
                  <a:pt x="188319" y="113068"/>
                </a:moveTo>
                <a:lnTo>
                  <a:pt x="142494" y="113068"/>
                </a:lnTo>
                <a:lnTo>
                  <a:pt x="217746" y="161337"/>
                </a:lnTo>
                <a:lnTo>
                  <a:pt x="217297" y="160947"/>
                </a:lnTo>
                <a:lnTo>
                  <a:pt x="254990" y="160947"/>
                </a:lnTo>
                <a:lnTo>
                  <a:pt x="253873" y="160121"/>
                </a:lnTo>
                <a:lnTo>
                  <a:pt x="254119" y="160121"/>
                </a:lnTo>
                <a:lnTo>
                  <a:pt x="233553" y="142265"/>
                </a:lnTo>
                <a:lnTo>
                  <a:pt x="232156" y="141185"/>
                </a:lnTo>
                <a:lnTo>
                  <a:pt x="188319" y="113068"/>
                </a:lnTo>
                <a:close/>
              </a:path>
              <a:path w="583564" h="373379">
                <a:moveTo>
                  <a:pt x="254119" y="160121"/>
                </a:moveTo>
                <a:lnTo>
                  <a:pt x="253873" y="160121"/>
                </a:lnTo>
                <a:lnTo>
                  <a:pt x="254705" y="160630"/>
                </a:lnTo>
                <a:lnTo>
                  <a:pt x="254119" y="160121"/>
                </a:lnTo>
                <a:close/>
              </a:path>
              <a:path w="583564" h="373379">
                <a:moveTo>
                  <a:pt x="81630" y="44043"/>
                </a:moveTo>
                <a:lnTo>
                  <a:pt x="42418" y="44043"/>
                </a:lnTo>
                <a:lnTo>
                  <a:pt x="43434" y="44805"/>
                </a:lnTo>
                <a:lnTo>
                  <a:pt x="54737" y="54432"/>
                </a:lnTo>
                <a:lnTo>
                  <a:pt x="74549" y="69913"/>
                </a:lnTo>
                <a:lnTo>
                  <a:pt x="75565" y="70611"/>
                </a:lnTo>
                <a:lnTo>
                  <a:pt x="142494" y="113093"/>
                </a:lnTo>
                <a:lnTo>
                  <a:pt x="188319" y="113068"/>
                </a:lnTo>
                <a:lnTo>
                  <a:pt x="155829" y="92227"/>
                </a:lnTo>
                <a:lnTo>
                  <a:pt x="89873" y="50418"/>
                </a:lnTo>
                <a:lnTo>
                  <a:pt x="88773" y="49720"/>
                </a:lnTo>
                <a:lnTo>
                  <a:pt x="81630" y="44043"/>
                </a:lnTo>
                <a:close/>
              </a:path>
              <a:path w="583564" h="373379">
                <a:moveTo>
                  <a:pt x="88773" y="49720"/>
                </a:moveTo>
                <a:lnTo>
                  <a:pt x="89789" y="50418"/>
                </a:lnTo>
                <a:lnTo>
                  <a:pt x="89423" y="50133"/>
                </a:lnTo>
                <a:lnTo>
                  <a:pt x="88773" y="49720"/>
                </a:lnTo>
                <a:close/>
              </a:path>
              <a:path w="583564" h="373379">
                <a:moveTo>
                  <a:pt x="89423" y="50133"/>
                </a:moveTo>
                <a:lnTo>
                  <a:pt x="89789" y="50418"/>
                </a:lnTo>
                <a:lnTo>
                  <a:pt x="89423" y="50133"/>
                </a:lnTo>
                <a:close/>
              </a:path>
              <a:path w="583564" h="373379">
                <a:moveTo>
                  <a:pt x="88895" y="49720"/>
                </a:moveTo>
                <a:lnTo>
                  <a:pt x="89423" y="50133"/>
                </a:lnTo>
                <a:lnTo>
                  <a:pt x="88895" y="49720"/>
                </a:lnTo>
                <a:close/>
              </a:path>
              <a:path w="583564" h="373379">
                <a:moveTo>
                  <a:pt x="42801" y="44367"/>
                </a:moveTo>
                <a:lnTo>
                  <a:pt x="43321" y="44805"/>
                </a:lnTo>
                <a:lnTo>
                  <a:pt x="42801" y="44367"/>
                </a:lnTo>
                <a:close/>
              </a:path>
              <a:path w="583564" h="373379">
                <a:moveTo>
                  <a:pt x="42418" y="44043"/>
                </a:moveTo>
                <a:lnTo>
                  <a:pt x="42801" y="44367"/>
                </a:lnTo>
                <a:lnTo>
                  <a:pt x="43434" y="44805"/>
                </a:lnTo>
                <a:lnTo>
                  <a:pt x="42418" y="44043"/>
                </a:lnTo>
                <a:close/>
              </a:path>
              <a:path w="583564" h="373379">
                <a:moveTo>
                  <a:pt x="73308" y="37541"/>
                </a:moveTo>
                <a:lnTo>
                  <a:pt x="32385" y="37541"/>
                </a:lnTo>
                <a:lnTo>
                  <a:pt x="38227" y="41135"/>
                </a:lnTo>
                <a:lnTo>
                  <a:pt x="42801" y="44367"/>
                </a:lnTo>
                <a:lnTo>
                  <a:pt x="42418" y="44043"/>
                </a:lnTo>
                <a:lnTo>
                  <a:pt x="81630" y="44043"/>
                </a:lnTo>
                <a:lnTo>
                  <a:pt x="73308" y="37541"/>
                </a:lnTo>
                <a:close/>
              </a:path>
              <a:path w="583564" h="373379">
                <a:moveTo>
                  <a:pt x="37719" y="40843"/>
                </a:moveTo>
                <a:lnTo>
                  <a:pt x="38140" y="41135"/>
                </a:lnTo>
                <a:lnTo>
                  <a:pt x="37719" y="40843"/>
                </a:lnTo>
                <a:close/>
              </a:path>
              <a:path w="583564" h="373379">
                <a:moveTo>
                  <a:pt x="20800" y="30726"/>
                </a:moveTo>
                <a:lnTo>
                  <a:pt x="32639" y="37718"/>
                </a:lnTo>
                <a:lnTo>
                  <a:pt x="32385" y="37541"/>
                </a:lnTo>
                <a:lnTo>
                  <a:pt x="73308" y="37541"/>
                </a:lnTo>
                <a:lnTo>
                  <a:pt x="70383" y="35255"/>
                </a:lnTo>
                <a:lnTo>
                  <a:pt x="65419" y="31038"/>
                </a:lnTo>
                <a:lnTo>
                  <a:pt x="21463" y="31038"/>
                </a:lnTo>
                <a:lnTo>
                  <a:pt x="20800" y="30726"/>
                </a:lnTo>
                <a:close/>
              </a:path>
              <a:path w="583564" h="373379">
                <a:moveTo>
                  <a:pt x="70084" y="35021"/>
                </a:moveTo>
                <a:lnTo>
                  <a:pt x="70358" y="35255"/>
                </a:lnTo>
                <a:lnTo>
                  <a:pt x="70084" y="35021"/>
                </a:lnTo>
                <a:close/>
              </a:path>
              <a:path w="583564" h="373379">
                <a:moveTo>
                  <a:pt x="69986" y="34937"/>
                </a:moveTo>
                <a:close/>
              </a:path>
              <a:path w="583564" h="373379">
                <a:moveTo>
                  <a:pt x="20447" y="30518"/>
                </a:moveTo>
                <a:lnTo>
                  <a:pt x="20800" y="30726"/>
                </a:lnTo>
                <a:lnTo>
                  <a:pt x="21463" y="31038"/>
                </a:lnTo>
                <a:lnTo>
                  <a:pt x="20447" y="30518"/>
                </a:lnTo>
                <a:close/>
              </a:path>
              <a:path w="583564" h="373379">
                <a:moveTo>
                  <a:pt x="64809" y="30518"/>
                </a:moveTo>
                <a:lnTo>
                  <a:pt x="20447" y="30518"/>
                </a:lnTo>
                <a:lnTo>
                  <a:pt x="21463" y="31038"/>
                </a:lnTo>
                <a:lnTo>
                  <a:pt x="65419" y="31038"/>
                </a:lnTo>
                <a:lnTo>
                  <a:pt x="64809" y="30518"/>
                </a:lnTo>
                <a:close/>
              </a:path>
              <a:path w="583564" h="373379">
                <a:moveTo>
                  <a:pt x="12954" y="0"/>
                </a:moveTo>
                <a:lnTo>
                  <a:pt x="5588" y="2819"/>
                </a:lnTo>
                <a:lnTo>
                  <a:pt x="0" y="15303"/>
                </a:lnTo>
                <a:lnTo>
                  <a:pt x="2794" y="22618"/>
                </a:lnTo>
                <a:lnTo>
                  <a:pt x="15621" y="28270"/>
                </a:lnTo>
                <a:lnTo>
                  <a:pt x="20800" y="30726"/>
                </a:lnTo>
                <a:lnTo>
                  <a:pt x="20447" y="30518"/>
                </a:lnTo>
                <a:lnTo>
                  <a:pt x="64809" y="30518"/>
                </a:lnTo>
                <a:lnTo>
                  <a:pt x="58547" y="25171"/>
                </a:lnTo>
                <a:lnTo>
                  <a:pt x="57531" y="24409"/>
                </a:lnTo>
                <a:lnTo>
                  <a:pt x="51689" y="20446"/>
                </a:lnTo>
                <a:lnTo>
                  <a:pt x="51308" y="20154"/>
                </a:lnTo>
                <a:lnTo>
                  <a:pt x="45212" y="16382"/>
                </a:lnTo>
                <a:lnTo>
                  <a:pt x="33020" y="9182"/>
                </a:lnTo>
                <a:lnTo>
                  <a:pt x="32004" y="8648"/>
                </a:lnTo>
                <a:lnTo>
                  <a:pt x="25908" y="5765"/>
                </a:lnTo>
                <a:lnTo>
                  <a:pt x="12954" y="0"/>
                </a:lnTo>
                <a:close/>
              </a:path>
              <a:path w="583564" h="373379">
                <a:moveTo>
                  <a:pt x="15367" y="28168"/>
                </a:moveTo>
                <a:lnTo>
                  <a:pt x="15582" y="28270"/>
                </a:lnTo>
                <a:lnTo>
                  <a:pt x="15367" y="281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46">
            <a:extLst>
              <a:ext uri="{FF2B5EF4-FFF2-40B4-BE49-F238E27FC236}">
                <a16:creationId xmlns:a16="http://schemas.microsoft.com/office/drawing/2014/main" id="{5BF907D2-CE3D-E4DD-8D38-EB168FAA29FB}"/>
              </a:ext>
            </a:extLst>
          </p:cNvPr>
          <p:cNvSpPr/>
          <p:nvPr/>
        </p:nvSpPr>
        <p:spPr>
          <a:xfrm>
            <a:off x="7115049" y="492633"/>
            <a:ext cx="172720" cy="525145"/>
          </a:xfrm>
          <a:custGeom>
            <a:avLst/>
            <a:gdLst/>
            <a:ahLst/>
            <a:cxnLst/>
            <a:rect l="l" t="t" r="r" b="b"/>
            <a:pathLst>
              <a:path w="172720" h="525144">
                <a:moveTo>
                  <a:pt x="38508" y="469010"/>
                </a:moveTo>
                <a:lnTo>
                  <a:pt x="11938" y="469010"/>
                </a:lnTo>
                <a:lnTo>
                  <a:pt x="7620" y="479043"/>
                </a:lnTo>
                <a:lnTo>
                  <a:pt x="7112" y="480313"/>
                </a:lnTo>
                <a:lnTo>
                  <a:pt x="5715" y="485013"/>
                </a:lnTo>
                <a:lnTo>
                  <a:pt x="3937" y="490473"/>
                </a:lnTo>
                <a:lnTo>
                  <a:pt x="2921" y="495172"/>
                </a:lnTo>
                <a:lnTo>
                  <a:pt x="1777" y="499871"/>
                </a:lnTo>
                <a:lnTo>
                  <a:pt x="1650" y="500760"/>
                </a:lnTo>
                <a:lnTo>
                  <a:pt x="889" y="505459"/>
                </a:lnTo>
                <a:lnTo>
                  <a:pt x="889" y="506348"/>
                </a:lnTo>
                <a:lnTo>
                  <a:pt x="508" y="511047"/>
                </a:lnTo>
                <a:lnTo>
                  <a:pt x="0" y="517905"/>
                </a:lnTo>
                <a:lnTo>
                  <a:pt x="5079" y="523875"/>
                </a:lnTo>
                <a:lnTo>
                  <a:pt x="18669" y="524890"/>
                </a:lnTo>
                <a:lnTo>
                  <a:pt x="24638" y="519810"/>
                </a:lnTo>
                <a:lnTo>
                  <a:pt x="25146" y="512952"/>
                </a:lnTo>
                <a:lnTo>
                  <a:pt x="25444" y="509269"/>
                </a:lnTo>
                <a:lnTo>
                  <a:pt x="25526" y="508253"/>
                </a:lnTo>
                <a:lnTo>
                  <a:pt x="26017" y="505459"/>
                </a:lnTo>
                <a:lnTo>
                  <a:pt x="27050" y="500760"/>
                </a:lnTo>
                <a:lnTo>
                  <a:pt x="28067" y="496062"/>
                </a:lnTo>
                <a:lnTo>
                  <a:pt x="28204" y="496062"/>
                </a:lnTo>
                <a:lnTo>
                  <a:pt x="30356" y="488822"/>
                </a:lnTo>
                <a:lnTo>
                  <a:pt x="30734" y="487552"/>
                </a:lnTo>
                <a:lnTo>
                  <a:pt x="30899" y="487552"/>
                </a:lnTo>
                <a:lnTo>
                  <a:pt x="34671" y="478789"/>
                </a:lnTo>
                <a:lnTo>
                  <a:pt x="34798" y="478408"/>
                </a:lnTo>
                <a:lnTo>
                  <a:pt x="37973" y="470153"/>
                </a:lnTo>
                <a:lnTo>
                  <a:pt x="38508" y="469010"/>
                </a:lnTo>
                <a:close/>
              </a:path>
              <a:path w="172720" h="525144">
                <a:moveTo>
                  <a:pt x="25489" y="508719"/>
                </a:moveTo>
                <a:lnTo>
                  <a:pt x="25400" y="509269"/>
                </a:lnTo>
                <a:lnTo>
                  <a:pt x="25489" y="508719"/>
                </a:lnTo>
                <a:close/>
              </a:path>
              <a:path w="172720" h="525144">
                <a:moveTo>
                  <a:pt x="25564" y="508253"/>
                </a:moveTo>
                <a:lnTo>
                  <a:pt x="25489" y="508719"/>
                </a:lnTo>
                <a:lnTo>
                  <a:pt x="25564" y="508253"/>
                </a:lnTo>
                <a:close/>
              </a:path>
              <a:path w="172720" h="525144">
                <a:moveTo>
                  <a:pt x="26162" y="504570"/>
                </a:moveTo>
                <a:lnTo>
                  <a:pt x="25908" y="505459"/>
                </a:lnTo>
                <a:lnTo>
                  <a:pt x="26162" y="504570"/>
                </a:lnTo>
                <a:close/>
              </a:path>
              <a:path w="172720" h="525144">
                <a:moveTo>
                  <a:pt x="28204" y="496062"/>
                </a:moveTo>
                <a:lnTo>
                  <a:pt x="28067" y="496062"/>
                </a:lnTo>
                <a:lnTo>
                  <a:pt x="27940" y="496950"/>
                </a:lnTo>
                <a:lnTo>
                  <a:pt x="28204" y="496062"/>
                </a:lnTo>
                <a:close/>
              </a:path>
              <a:path w="172720" h="525144">
                <a:moveTo>
                  <a:pt x="30899" y="487552"/>
                </a:moveTo>
                <a:lnTo>
                  <a:pt x="30734" y="487552"/>
                </a:lnTo>
                <a:lnTo>
                  <a:pt x="30364" y="488797"/>
                </a:lnTo>
                <a:lnTo>
                  <a:pt x="30899" y="487552"/>
                </a:lnTo>
                <a:close/>
              </a:path>
              <a:path w="172720" h="525144">
                <a:moveTo>
                  <a:pt x="38011" y="470153"/>
                </a:moveTo>
                <a:lnTo>
                  <a:pt x="37846" y="470534"/>
                </a:lnTo>
                <a:lnTo>
                  <a:pt x="38011" y="470153"/>
                </a:lnTo>
                <a:close/>
              </a:path>
              <a:path w="172720" h="525144">
                <a:moveTo>
                  <a:pt x="72659" y="390525"/>
                </a:moveTo>
                <a:lnTo>
                  <a:pt x="46227" y="390525"/>
                </a:lnTo>
                <a:lnTo>
                  <a:pt x="45847" y="391413"/>
                </a:lnTo>
                <a:lnTo>
                  <a:pt x="36068" y="412495"/>
                </a:lnTo>
                <a:lnTo>
                  <a:pt x="36068" y="412750"/>
                </a:lnTo>
                <a:lnTo>
                  <a:pt x="15113" y="460628"/>
                </a:lnTo>
                <a:lnTo>
                  <a:pt x="14986" y="461009"/>
                </a:lnTo>
                <a:lnTo>
                  <a:pt x="11684" y="469391"/>
                </a:lnTo>
                <a:lnTo>
                  <a:pt x="11938" y="469010"/>
                </a:lnTo>
                <a:lnTo>
                  <a:pt x="38508" y="469010"/>
                </a:lnTo>
                <a:lnTo>
                  <a:pt x="58674" y="422655"/>
                </a:lnTo>
                <a:lnTo>
                  <a:pt x="68707" y="400938"/>
                </a:lnTo>
                <a:lnTo>
                  <a:pt x="69088" y="400050"/>
                </a:lnTo>
                <a:lnTo>
                  <a:pt x="72659" y="390525"/>
                </a:lnTo>
                <a:close/>
              </a:path>
              <a:path w="172720" h="525144">
                <a:moveTo>
                  <a:pt x="58789" y="422655"/>
                </a:moveTo>
                <a:lnTo>
                  <a:pt x="58674" y="422909"/>
                </a:lnTo>
                <a:lnTo>
                  <a:pt x="58789" y="422655"/>
                </a:lnTo>
                <a:close/>
              </a:path>
              <a:path w="172720" h="525144">
                <a:moveTo>
                  <a:pt x="45976" y="391069"/>
                </a:moveTo>
                <a:lnTo>
                  <a:pt x="45816" y="391413"/>
                </a:lnTo>
                <a:lnTo>
                  <a:pt x="45976" y="391069"/>
                </a:lnTo>
                <a:close/>
              </a:path>
              <a:path w="172720" h="525144">
                <a:moveTo>
                  <a:pt x="46227" y="390525"/>
                </a:moveTo>
                <a:lnTo>
                  <a:pt x="45976" y="391069"/>
                </a:lnTo>
                <a:lnTo>
                  <a:pt x="45847" y="391413"/>
                </a:lnTo>
                <a:lnTo>
                  <a:pt x="46227" y="390525"/>
                </a:lnTo>
                <a:close/>
              </a:path>
              <a:path w="172720" h="525144">
                <a:moveTo>
                  <a:pt x="104277" y="291845"/>
                </a:moveTo>
                <a:lnTo>
                  <a:pt x="78994" y="291845"/>
                </a:lnTo>
                <a:lnTo>
                  <a:pt x="78740" y="292862"/>
                </a:lnTo>
                <a:lnTo>
                  <a:pt x="65024" y="340487"/>
                </a:lnTo>
                <a:lnTo>
                  <a:pt x="45976" y="391069"/>
                </a:lnTo>
                <a:lnTo>
                  <a:pt x="46227" y="390525"/>
                </a:lnTo>
                <a:lnTo>
                  <a:pt x="72659" y="390525"/>
                </a:lnTo>
                <a:lnTo>
                  <a:pt x="88519" y="348233"/>
                </a:lnTo>
                <a:lnTo>
                  <a:pt x="102870" y="298703"/>
                </a:lnTo>
                <a:lnTo>
                  <a:pt x="103124" y="297688"/>
                </a:lnTo>
                <a:lnTo>
                  <a:pt x="104277" y="291845"/>
                </a:lnTo>
                <a:close/>
              </a:path>
              <a:path w="172720" h="525144">
                <a:moveTo>
                  <a:pt x="65277" y="339597"/>
                </a:moveTo>
                <a:lnTo>
                  <a:pt x="64944" y="340487"/>
                </a:lnTo>
                <a:lnTo>
                  <a:pt x="65277" y="339597"/>
                </a:lnTo>
                <a:close/>
              </a:path>
              <a:path w="172720" h="525144">
                <a:moveTo>
                  <a:pt x="78824" y="292437"/>
                </a:moveTo>
                <a:lnTo>
                  <a:pt x="78702" y="292862"/>
                </a:lnTo>
                <a:lnTo>
                  <a:pt x="78824" y="292437"/>
                </a:lnTo>
                <a:close/>
              </a:path>
              <a:path w="172720" h="525144">
                <a:moveTo>
                  <a:pt x="78994" y="291845"/>
                </a:moveTo>
                <a:lnTo>
                  <a:pt x="78824" y="292437"/>
                </a:lnTo>
                <a:lnTo>
                  <a:pt x="78740" y="292862"/>
                </a:lnTo>
                <a:lnTo>
                  <a:pt x="78994" y="291845"/>
                </a:lnTo>
                <a:close/>
              </a:path>
              <a:path w="172720" h="525144">
                <a:moveTo>
                  <a:pt x="132495" y="147446"/>
                </a:moveTo>
                <a:lnTo>
                  <a:pt x="107569" y="147446"/>
                </a:lnTo>
                <a:lnTo>
                  <a:pt x="107442" y="148462"/>
                </a:lnTo>
                <a:lnTo>
                  <a:pt x="78824" y="292437"/>
                </a:lnTo>
                <a:lnTo>
                  <a:pt x="78994" y="291845"/>
                </a:lnTo>
                <a:lnTo>
                  <a:pt x="104277" y="291845"/>
                </a:lnTo>
                <a:lnTo>
                  <a:pt x="131825" y="152272"/>
                </a:lnTo>
                <a:lnTo>
                  <a:pt x="132079" y="151256"/>
                </a:lnTo>
                <a:lnTo>
                  <a:pt x="132495" y="147446"/>
                </a:lnTo>
                <a:close/>
              </a:path>
              <a:path w="172720" h="525144">
                <a:moveTo>
                  <a:pt x="107534" y="147622"/>
                </a:moveTo>
                <a:lnTo>
                  <a:pt x="107367" y="148462"/>
                </a:lnTo>
                <a:lnTo>
                  <a:pt x="107534" y="147622"/>
                </a:lnTo>
                <a:close/>
              </a:path>
              <a:path w="172720" h="525144">
                <a:moveTo>
                  <a:pt x="134308" y="128777"/>
                </a:moveTo>
                <a:lnTo>
                  <a:pt x="109600" y="128777"/>
                </a:lnTo>
                <a:lnTo>
                  <a:pt x="107534" y="147622"/>
                </a:lnTo>
                <a:lnTo>
                  <a:pt x="107569" y="147446"/>
                </a:lnTo>
                <a:lnTo>
                  <a:pt x="132495" y="147446"/>
                </a:lnTo>
                <a:lnTo>
                  <a:pt x="134239" y="131444"/>
                </a:lnTo>
                <a:lnTo>
                  <a:pt x="134308" y="128777"/>
                </a:lnTo>
                <a:close/>
              </a:path>
              <a:path w="172720" h="525144">
                <a:moveTo>
                  <a:pt x="167574" y="23748"/>
                </a:moveTo>
                <a:lnTo>
                  <a:pt x="141097" y="23748"/>
                </a:lnTo>
                <a:lnTo>
                  <a:pt x="126619" y="48640"/>
                </a:lnTo>
                <a:lnTo>
                  <a:pt x="125602" y="51053"/>
                </a:lnTo>
                <a:lnTo>
                  <a:pt x="116586" y="78739"/>
                </a:lnTo>
                <a:lnTo>
                  <a:pt x="116332" y="79755"/>
                </a:lnTo>
                <a:lnTo>
                  <a:pt x="114173" y="89153"/>
                </a:lnTo>
                <a:lnTo>
                  <a:pt x="114046" y="89534"/>
                </a:lnTo>
                <a:lnTo>
                  <a:pt x="112268" y="98932"/>
                </a:lnTo>
                <a:lnTo>
                  <a:pt x="112141" y="99821"/>
                </a:lnTo>
                <a:lnTo>
                  <a:pt x="110998" y="109219"/>
                </a:lnTo>
                <a:lnTo>
                  <a:pt x="109982" y="118998"/>
                </a:lnTo>
                <a:lnTo>
                  <a:pt x="109854" y="119887"/>
                </a:lnTo>
                <a:lnTo>
                  <a:pt x="109474" y="129666"/>
                </a:lnTo>
                <a:lnTo>
                  <a:pt x="109600" y="128777"/>
                </a:lnTo>
                <a:lnTo>
                  <a:pt x="134308" y="128777"/>
                </a:lnTo>
                <a:lnTo>
                  <a:pt x="134585" y="121665"/>
                </a:lnTo>
                <a:lnTo>
                  <a:pt x="135636" y="112013"/>
                </a:lnTo>
                <a:lnTo>
                  <a:pt x="136554" y="103631"/>
                </a:lnTo>
                <a:lnTo>
                  <a:pt x="136651" y="102742"/>
                </a:lnTo>
                <a:lnTo>
                  <a:pt x="138302" y="94233"/>
                </a:lnTo>
                <a:lnTo>
                  <a:pt x="140228" y="86359"/>
                </a:lnTo>
                <a:lnTo>
                  <a:pt x="140080" y="86359"/>
                </a:lnTo>
                <a:lnTo>
                  <a:pt x="148312" y="61087"/>
                </a:lnTo>
                <a:lnTo>
                  <a:pt x="148082" y="61087"/>
                </a:lnTo>
                <a:lnTo>
                  <a:pt x="149098" y="58673"/>
                </a:lnTo>
                <a:lnTo>
                  <a:pt x="149473" y="58673"/>
                </a:lnTo>
                <a:lnTo>
                  <a:pt x="162433" y="36194"/>
                </a:lnTo>
                <a:lnTo>
                  <a:pt x="163322" y="34543"/>
                </a:lnTo>
                <a:lnTo>
                  <a:pt x="167574" y="23748"/>
                </a:lnTo>
                <a:close/>
              </a:path>
              <a:path w="172720" h="525144">
                <a:moveTo>
                  <a:pt x="134620" y="120776"/>
                </a:moveTo>
                <a:lnTo>
                  <a:pt x="134493" y="121665"/>
                </a:lnTo>
                <a:lnTo>
                  <a:pt x="134620" y="120776"/>
                </a:lnTo>
                <a:close/>
              </a:path>
              <a:path w="172720" h="525144">
                <a:moveTo>
                  <a:pt x="136595" y="103260"/>
                </a:moveTo>
                <a:lnTo>
                  <a:pt x="136525" y="103631"/>
                </a:lnTo>
                <a:lnTo>
                  <a:pt x="136595" y="103260"/>
                </a:lnTo>
                <a:close/>
              </a:path>
              <a:path w="172720" h="525144">
                <a:moveTo>
                  <a:pt x="136693" y="102742"/>
                </a:moveTo>
                <a:lnTo>
                  <a:pt x="136595" y="103260"/>
                </a:lnTo>
                <a:lnTo>
                  <a:pt x="136693" y="102742"/>
                </a:lnTo>
                <a:close/>
              </a:path>
              <a:path w="172720" h="525144">
                <a:moveTo>
                  <a:pt x="138419" y="94233"/>
                </a:moveTo>
                <a:lnTo>
                  <a:pt x="138302" y="94741"/>
                </a:lnTo>
                <a:lnTo>
                  <a:pt x="138419" y="94233"/>
                </a:lnTo>
                <a:close/>
              </a:path>
              <a:path w="172720" h="525144">
                <a:moveTo>
                  <a:pt x="140462" y="85343"/>
                </a:moveTo>
                <a:lnTo>
                  <a:pt x="140080" y="86359"/>
                </a:lnTo>
                <a:lnTo>
                  <a:pt x="140228" y="86359"/>
                </a:lnTo>
                <a:lnTo>
                  <a:pt x="140462" y="85343"/>
                </a:lnTo>
                <a:close/>
              </a:path>
              <a:path w="172720" h="525144">
                <a:moveTo>
                  <a:pt x="149098" y="58673"/>
                </a:moveTo>
                <a:lnTo>
                  <a:pt x="148082" y="61087"/>
                </a:lnTo>
                <a:lnTo>
                  <a:pt x="148610" y="60169"/>
                </a:lnTo>
                <a:lnTo>
                  <a:pt x="149098" y="58673"/>
                </a:lnTo>
                <a:close/>
              </a:path>
              <a:path w="172720" h="525144">
                <a:moveTo>
                  <a:pt x="148610" y="60169"/>
                </a:moveTo>
                <a:lnTo>
                  <a:pt x="148082" y="61087"/>
                </a:lnTo>
                <a:lnTo>
                  <a:pt x="148312" y="61087"/>
                </a:lnTo>
                <a:lnTo>
                  <a:pt x="148610" y="60169"/>
                </a:lnTo>
                <a:close/>
              </a:path>
              <a:path w="172720" h="525144">
                <a:moveTo>
                  <a:pt x="149473" y="58673"/>
                </a:moveTo>
                <a:lnTo>
                  <a:pt x="149098" y="58673"/>
                </a:lnTo>
                <a:lnTo>
                  <a:pt x="148610" y="60169"/>
                </a:lnTo>
                <a:lnTo>
                  <a:pt x="149473" y="58673"/>
                </a:lnTo>
                <a:close/>
              </a:path>
              <a:path w="172720" h="525144">
                <a:moveTo>
                  <a:pt x="157861" y="0"/>
                </a:moveTo>
                <a:lnTo>
                  <a:pt x="151002" y="2666"/>
                </a:lnTo>
                <a:lnTo>
                  <a:pt x="148336" y="8381"/>
                </a:lnTo>
                <a:lnTo>
                  <a:pt x="140630" y="24551"/>
                </a:lnTo>
                <a:lnTo>
                  <a:pt x="141097" y="23748"/>
                </a:lnTo>
                <a:lnTo>
                  <a:pt x="167574" y="23748"/>
                </a:lnTo>
                <a:lnTo>
                  <a:pt x="169925" y="17779"/>
                </a:lnTo>
                <a:lnTo>
                  <a:pt x="172339" y="11810"/>
                </a:lnTo>
                <a:lnTo>
                  <a:pt x="169545" y="5079"/>
                </a:lnTo>
                <a:lnTo>
                  <a:pt x="15786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7">
            <a:extLst>
              <a:ext uri="{FF2B5EF4-FFF2-40B4-BE49-F238E27FC236}">
                <a16:creationId xmlns:a16="http://schemas.microsoft.com/office/drawing/2014/main" id="{643FE17B-BB1C-3346-62A5-27FA6033A8FD}"/>
              </a:ext>
            </a:extLst>
          </p:cNvPr>
          <p:cNvSpPr/>
          <p:nvPr/>
        </p:nvSpPr>
        <p:spPr>
          <a:xfrm>
            <a:off x="10560050" y="676275"/>
            <a:ext cx="414655" cy="230504"/>
          </a:xfrm>
          <a:custGeom>
            <a:avLst/>
            <a:gdLst/>
            <a:ahLst/>
            <a:cxnLst/>
            <a:rect l="l" t="t" r="r" b="b"/>
            <a:pathLst>
              <a:path w="414654" h="230505">
                <a:moveTo>
                  <a:pt x="74782" y="196087"/>
                </a:moveTo>
                <a:lnTo>
                  <a:pt x="26543" y="196087"/>
                </a:lnTo>
                <a:lnTo>
                  <a:pt x="8636" y="204977"/>
                </a:lnTo>
                <a:lnTo>
                  <a:pt x="2413" y="208152"/>
                </a:lnTo>
                <a:lnTo>
                  <a:pt x="0" y="215518"/>
                </a:lnTo>
                <a:lnTo>
                  <a:pt x="6096" y="227711"/>
                </a:lnTo>
                <a:lnTo>
                  <a:pt x="13589" y="230250"/>
                </a:lnTo>
                <a:lnTo>
                  <a:pt x="37592" y="218186"/>
                </a:lnTo>
                <a:lnTo>
                  <a:pt x="38481" y="217677"/>
                </a:lnTo>
                <a:lnTo>
                  <a:pt x="74782" y="196087"/>
                </a:lnTo>
                <a:close/>
              </a:path>
              <a:path w="414654" h="230505">
                <a:moveTo>
                  <a:pt x="245745" y="68579"/>
                </a:moveTo>
                <a:lnTo>
                  <a:pt x="233552" y="72516"/>
                </a:lnTo>
                <a:lnTo>
                  <a:pt x="216026" y="79248"/>
                </a:lnTo>
                <a:lnTo>
                  <a:pt x="214884" y="79755"/>
                </a:lnTo>
                <a:lnTo>
                  <a:pt x="209042" y="82676"/>
                </a:lnTo>
                <a:lnTo>
                  <a:pt x="203326" y="85471"/>
                </a:lnTo>
                <a:lnTo>
                  <a:pt x="202819" y="85851"/>
                </a:lnTo>
                <a:lnTo>
                  <a:pt x="196215" y="89535"/>
                </a:lnTo>
                <a:lnTo>
                  <a:pt x="190881" y="93090"/>
                </a:lnTo>
                <a:lnTo>
                  <a:pt x="181991" y="98805"/>
                </a:lnTo>
                <a:lnTo>
                  <a:pt x="73660" y="167893"/>
                </a:lnTo>
                <a:lnTo>
                  <a:pt x="25807" y="196453"/>
                </a:lnTo>
                <a:lnTo>
                  <a:pt x="26543" y="196087"/>
                </a:lnTo>
                <a:lnTo>
                  <a:pt x="74782" y="196087"/>
                </a:lnTo>
                <a:lnTo>
                  <a:pt x="86741" y="188975"/>
                </a:lnTo>
                <a:lnTo>
                  <a:pt x="86995" y="188722"/>
                </a:lnTo>
                <a:lnTo>
                  <a:pt x="195325" y="119634"/>
                </a:lnTo>
                <a:lnTo>
                  <a:pt x="204343" y="113791"/>
                </a:lnTo>
                <a:lnTo>
                  <a:pt x="204597" y="113664"/>
                </a:lnTo>
                <a:lnTo>
                  <a:pt x="209931" y="110109"/>
                </a:lnTo>
                <a:lnTo>
                  <a:pt x="214884" y="107314"/>
                </a:lnTo>
                <a:lnTo>
                  <a:pt x="215138" y="107314"/>
                </a:lnTo>
                <a:lnTo>
                  <a:pt x="220218" y="104775"/>
                </a:lnTo>
                <a:lnTo>
                  <a:pt x="224939" y="102362"/>
                </a:lnTo>
                <a:lnTo>
                  <a:pt x="224790" y="102362"/>
                </a:lnTo>
                <a:lnTo>
                  <a:pt x="225933" y="101853"/>
                </a:lnTo>
                <a:lnTo>
                  <a:pt x="226114" y="101853"/>
                </a:lnTo>
                <a:lnTo>
                  <a:pt x="241681" y="95885"/>
                </a:lnTo>
                <a:lnTo>
                  <a:pt x="241959" y="95885"/>
                </a:lnTo>
                <a:lnTo>
                  <a:pt x="253365" y="92201"/>
                </a:lnTo>
                <a:lnTo>
                  <a:pt x="254126" y="91821"/>
                </a:lnTo>
                <a:lnTo>
                  <a:pt x="281177" y="81025"/>
                </a:lnTo>
                <a:lnTo>
                  <a:pt x="281686" y="80899"/>
                </a:lnTo>
                <a:lnTo>
                  <a:pt x="292023" y="76200"/>
                </a:lnTo>
                <a:lnTo>
                  <a:pt x="291719" y="76200"/>
                </a:lnTo>
                <a:lnTo>
                  <a:pt x="312754" y="68961"/>
                </a:lnTo>
                <a:lnTo>
                  <a:pt x="244983" y="68961"/>
                </a:lnTo>
                <a:lnTo>
                  <a:pt x="245745" y="68579"/>
                </a:lnTo>
                <a:close/>
              </a:path>
              <a:path w="414654" h="230505">
                <a:moveTo>
                  <a:pt x="74041" y="167639"/>
                </a:moveTo>
                <a:lnTo>
                  <a:pt x="73615" y="167893"/>
                </a:lnTo>
                <a:lnTo>
                  <a:pt x="74041" y="167639"/>
                </a:lnTo>
                <a:close/>
              </a:path>
              <a:path w="414654" h="230505">
                <a:moveTo>
                  <a:pt x="210048" y="110109"/>
                </a:moveTo>
                <a:lnTo>
                  <a:pt x="209169" y="110616"/>
                </a:lnTo>
                <a:lnTo>
                  <a:pt x="210048" y="110109"/>
                </a:lnTo>
                <a:close/>
              </a:path>
              <a:path w="414654" h="230505">
                <a:moveTo>
                  <a:pt x="215138" y="107314"/>
                </a:moveTo>
                <a:lnTo>
                  <a:pt x="214884" y="107314"/>
                </a:lnTo>
                <a:lnTo>
                  <a:pt x="214375" y="107696"/>
                </a:lnTo>
                <a:lnTo>
                  <a:pt x="215138" y="107314"/>
                </a:lnTo>
                <a:close/>
              </a:path>
              <a:path w="414654" h="230505">
                <a:moveTo>
                  <a:pt x="225933" y="101853"/>
                </a:moveTo>
                <a:lnTo>
                  <a:pt x="224790" y="102362"/>
                </a:lnTo>
                <a:lnTo>
                  <a:pt x="225386" y="102133"/>
                </a:lnTo>
                <a:lnTo>
                  <a:pt x="225933" y="101853"/>
                </a:lnTo>
                <a:close/>
              </a:path>
              <a:path w="414654" h="230505">
                <a:moveTo>
                  <a:pt x="225386" y="102133"/>
                </a:moveTo>
                <a:lnTo>
                  <a:pt x="224790" y="102362"/>
                </a:lnTo>
                <a:lnTo>
                  <a:pt x="224939" y="102362"/>
                </a:lnTo>
                <a:lnTo>
                  <a:pt x="225386" y="102133"/>
                </a:lnTo>
                <a:close/>
              </a:path>
              <a:path w="414654" h="230505">
                <a:moveTo>
                  <a:pt x="226114" y="101853"/>
                </a:moveTo>
                <a:lnTo>
                  <a:pt x="225933" y="101853"/>
                </a:lnTo>
                <a:lnTo>
                  <a:pt x="225386" y="102133"/>
                </a:lnTo>
                <a:lnTo>
                  <a:pt x="226114" y="101853"/>
                </a:lnTo>
                <a:close/>
              </a:path>
              <a:path w="414654" h="230505">
                <a:moveTo>
                  <a:pt x="241959" y="95885"/>
                </a:moveTo>
                <a:lnTo>
                  <a:pt x="241681" y="95885"/>
                </a:lnTo>
                <a:lnTo>
                  <a:pt x="241173" y="96138"/>
                </a:lnTo>
                <a:lnTo>
                  <a:pt x="241959" y="95885"/>
                </a:lnTo>
                <a:close/>
              </a:path>
              <a:path w="414654" h="230505">
                <a:moveTo>
                  <a:pt x="191008" y="92963"/>
                </a:moveTo>
                <a:lnTo>
                  <a:pt x="190811" y="93090"/>
                </a:lnTo>
                <a:lnTo>
                  <a:pt x="191008" y="92963"/>
                </a:lnTo>
                <a:close/>
              </a:path>
              <a:path w="414654" h="230505">
                <a:moveTo>
                  <a:pt x="292862" y="75818"/>
                </a:moveTo>
                <a:lnTo>
                  <a:pt x="291719" y="76200"/>
                </a:lnTo>
                <a:lnTo>
                  <a:pt x="292023" y="76200"/>
                </a:lnTo>
                <a:lnTo>
                  <a:pt x="292862" y="75818"/>
                </a:lnTo>
                <a:close/>
              </a:path>
              <a:path w="414654" h="230505">
                <a:moveTo>
                  <a:pt x="337412" y="37234"/>
                </a:moveTo>
                <a:lnTo>
                  <a:pt x="330835" y="38226"/>
                </a:lnTo>
                <a:lnTo>
                  <a:pt x="329819" y="38480"/>
                </a:lnTo>
                <a:lnTo>
                  <a:pt x="316230" y="41655"/>
                </a:lnTo>
                <a:lnTo>
                  <a:pt x="314960" y="42037"/>
                </a:lnTo>
                <a:lnTo>
                  <a:pt x="283718" y="52831"/>
                </a:lnTo>
                <a:lnTo>
                  <a:pt x="282575" y="53212"/>
                </a:lnTo>
                <a:lnTo>
                  <a:pt x="271399" y="58292"/>
                </a:lnTo>
                <a:lnTo>
                  <a:pt x="244983" y="68961"/>
                </a:lnTo>
                <a:lnTo>
                  <a:pt x="312754" y="68961"/>
                </a:lnTo>
                <a:lnTo>
                  <a:pt x="321980" y="65786"/>
                </a:lnTo>
                <a:lnTo>
                  <a:pt x="323088" y="65404"/>
                </a:lnTo>
                <a:lnTo>
                  <a:pt x="323575" y="65404"/>
                </a:lnTo>
                <a:lnTo>
                  <a:pt x="334990" y="62737"/>
                </a:lnTo>
                <a:lnTo>
                  <a:pt x="334645" y="62737"/>
                </a:lnTo>
                <a:lnTo>
                  <a:pt x="342265" y="61467"/>
                </a:lnTo>
                <a:lnTo>
                  <a:pt x="349376" y="59943"/>
                </a:lnTo>
                <a:lnTo>
                  <a:pt x="355853" y="58165"/>
                </a:lnTo>
                <a:lnTo>
                  <a:pt x="356489" y="57912"/>
                </a:lnTo>
                <a:lnTo>
                  <a:pt x="362966" y="55752"/>
                </a:lnTo>
                <a:lnTo>
                  <a:pt x="369189" y="53593"/>
                </a:lnTo>
                <a:lnTo>
                  <a:pt x="370332" y="53086"/>
                </a:lnTo>
                <a:lnTo>
                  <a:pt x="382650" y="47243"/>
                </a:lnTo>
                <a:lnTo>
                  <a:pt x="383286" y="46989"/>
                </a:lnTo>
                <a:lnTo>
                  <a:pt x="395859" y="40131"/>
                </a:lnTo>
                <a:lnTo>
                  <a:pt x="398907" y="37718"/>
                </a:lnTo>
                <a:lnTo>
                  <a:pt x="399288" y="37337"/>
                </a:lnTo>
                <a:lnTo>
                  <a:pt x="336931" y="37337"/>
                </a:lnTo>
                <a:lnTo>
                  <a:pt x="337412" y="37234"/>
                </a:lnTo>
                <a:close/>
              </a:path>
              <a:path w="414654" h="230505">
                <a:moveTo>
                  <a:pt x="323575" y="65404"/>
                </a:moveTo>
                <a:lnTo>
                  <a:pt x="323088" y="65404"/>
                </a:lnTo>
                <a:lnTo>
                  <a:pt x="322056" y="65759"/>
                </a:lnTo>
                <a:lnTo>
                  <a:pt x="323575" y="65404"/>
                </a:lnTo>
                <a:close/>
              </a:path>
              <a:path w="414654" h="230505">
                <a:moveTo>
                  <a:pt x="335534" y="62611"/>
                </a:moveTo>
                <a:lnTo>
                  <a:pt x="334645" y="62737"/>
                </a:lnTo>
                <a:lnTo>
                  <a:pt x="334990" y="62737"/>
                </a:lnTo>
                <a:lnTo>
                  <a:pt x="335534" y="62611"/>
                </a:lnTo>
                <a:close/>
              </a:path>
              <a:path w="414654" h="230505">
                <a:moveTo>
                  <a:pt x="271907" y="58038"/>
                </a:moveTo>
                <a:lnTo>
                  <a:pt x="271280" y="58292"/>
                </a:lnTo>
                <a:lnTo>
                  <a:pt x="271907" y="58038"/>
                </a:lnTo>
                <a:close/>
              </a:path>
              <a:path w="414654" h="230505">
                <a:moveTo>
                  <a:pt x="399415" y="37211"/>
                </a:moveTo>
                <a:lnTo>
                  <a:pt x="337566" y="37211"/>
                </a:lnTo>
                <a:lnTo>
                  <a:pt x="336931" y="37337"/>
                </a:lnTo>
                <a:lnTo>
                  <a:pt x="399288" y="37337"/>
                </a:lnTo>
                <a:close/>
              </a:path>
              <a:path w="414654" h="230505">
                <a:moveTo>
                  <a:pt x="400473" y="35940"/>
                </a:moveTo>
                <a:lnTo>
                  <a:pt x="343408" y="35940"/>
                </a:lnTo>
                <a:lnTo>
                  <a:pt x="337412" y="37234"/>
                </a:lnTo>
                <a:lnTo>
                  <a:pt x="337566" y="37211"/>
                </a:lnTo>
                <a:lnTo>
                  <a:pt x="399415" y="37211"/>
                </a:lnTo>
                <a:lnTo>
                  <a:pt x="400272" y="36322"/>
                </a:lnTo>
                <a:lnTo>
                  <a:pt x="400050" y="36322"/>
                </a:lnTo>
                <a:lnTo>
                  <a:pt x="400473" y="35940"/>
                </a:lnTo>
                <a:close/>
              </a:path>
              <a:path w="414654" h="230505">
                <a:moveTo>
                  <a:pt x="401320" y="35178"/>
                </a:moveTo>
                <a:lnTo>
                  <a:pt x="400050" y="36322"/>
                </a:lnTo>
                <a:lnTo>
                  <a:pt x="400716" y="35837"/>
                </a:lnTo>
                <a:lnTo>
                  <a:pt x="401320" y="35178"/>
                </a:lnTo>
                <a:close/>
              </a:path>
              <a:path w="414654" h="230505">
                <a:moveTo>
                  <a:pt x="400716" y="35837"/>
                </a:moveTo>
                <a:lnTo>
                  <a:pt x="400050" y="36322"/>
                </a:lnTo>
                <a:lnTo>
                  <a:pt x="400272" y="36322"/>
                </a:lnTo>
                <a:lnTo>
                  <a:pt x="400716" y="35837"/>
                </a:lnTo>
                <a:close/>
              </a:path>
              <a:path w="414654" h="230505">
                <a:moveTo>
                  <a:pt x="402412" y="34289"/>
                </a:moveTo>
                <a:lnTo>
                  <a:pt x="349250" y="34289"/>
                </a:lnTo>
                <a:lnTo>
                  <a:pt x="342773" y="36067"/>
                </a:lnTo>
                <a:lnTo>
                  <a:pt x="343408" y="35940"/>
                </a:lnTo>
                <a:lnTo>
                  <a:pt x="400473" y="35940"/>
                </a:lnTo>
                <a:lnTo>
                  <a:pt x="401320" y="35178"/>
                </a:lnTo>
                <a:lnTo>
                  <a:pt x="401567" y="35178"/>
                </a:lnTo>
                <a:lnTo>
                  <a:pt x="402412" y="34289"/>
                </a:lnTo>
                <a:close/>
              </a:path>
              <a:path w="414654" h="230505">
                <a:moveTo>
                  <a:pt x="401567" y="35178"/>
                </a:moveTo>
                <a:lnTo>
                  <a:pt x="401320" y="35178"/>
                </a:lnTo>
                <a:lnTo>
                  <a:pt x="400716" y="35837"/>
                </a:lnTo>
                <a:lnTo>
                  <a:pt x="401447" y="35305"/>
                </a:lnTo>
                <a:close/>
              </a:path>
              <a:path w="414654" h="230505">
                <a:moveTo>
                  <a:pt x="360686" y="30313"/>
                </a:moveTo>
                <a:lnTo>
                  <a:pt x="354838" y="32385"/>
                </a:lnTo>
                <a:lnTo>
                  <a:pt x="348615" y="34416"/>
                </a:lnTo>
                <a:lnTo>
                  <a:pt x="349250" y="34289"/>
                </a:lnTo>
                <a:lnTo>
                  <a:pt x="402412" y="34289"/>
                </a:lnTo>
                <a:lnTo>
                  <a:pt x="403860" y="32765"/>
                </a:lnTo>
                <a:lnTo>
                  <a:pt x="404875" y="31241"/>
                </a:lnTo>
                <a:lnTo>
                  <a:pt x="405291" y="30734"/>
                </a:lnTo>
                <a:lnTo>
                  <a:pt x="359791" y="30734"/>
                </a:lnTo>
                <a:lnTo>
                  <a:pt x="360686" y="30313"/>
                </a:lnTo>
                <a:close/>
              </a:path>
              <a:path w="414654" h="230505">
                <a:moveTo>
                  <a:pt x="355092" y="32258"/>
                </a:moveTo>
                <a:lnTo>
                  <a:pt x="354711" y="32385"/>
                </a:lnTo>
                <a:lnTo>
                  <a:pt x="355092" y="32258"/>
                </a:lnTo>
                <a:close/>
              </a:path>
              <a:path w="414654" h="230505">
                <a:moveTo>
                  <a:pt x="360934" y="30225"/>
                </a:moveTo>
                <a:lnTo>
                  <a:pt x="360686" y="30313"/>
                </a:lnTo>
                <a:lnTo>
                  <a:pt x="359791" y="30734"/>
                </a:lnTo>
                <a:lnTo>
                  <a:pt x="360934" y="30225"/>
                </a:lnTo>
                <a:close/>
              </a:path>
              <a:path w="414654" h="230505">
                <a:moveTo>
                  <a:pt x="405707" y="30225"/>
                </a:moveTo>
                <a:lnTo>
                  <a:pt x="360934" y="30225"/>
                </a:lnTo>
                <a:lnTo>
                  <a:pt x="359791" y="30734"/>
                </a:lnTo>
                <a:lnTo>
                  <a:pt x="405291" y="30734"/>
                </a:lnTo>
                <a:lnTo>
                  <a:pt x="405707" y="30225"/>
                </a:lnTo>
                <a:close/>
              </a:path>
              <a:path w="414654" h="230505">
                <a:moveTo>
                  <a:pt x="372110" y="24891"/>
                </a:moveTo>
                <a:lnTo>
                  <a:pt x="360686" y="30313"/>
                </a:lnTo>
                <a:lnTo>
                  <a:pt x="360934" y="30225"/>
                </a:lnTo>
                <a:lnTo>
                  <a:pt x="405707" y="30225"/>
                </a:lnTo>
                <a:lnTo>
                  <a:pt x="406019" y="29845"/>
                </a:lnTo>
                <a:lnTo>
                  <a:pt x="407035" y="28321"/>
                </a:lnTo>
                <a:lnTo>
                  <a:pt x="408050" y="26924"/>
                </a:lnTo>
                <a:lnTo>
                  <a:pt x="409145" y="25273"/>
                </a:lnTo>
                <a:lnTo>
                  <a:pt x="371475" y="25273"/>
                </a:lnTo>
                <a:lnTo>
                  <a:pt x="372110" y="24891"/>
                </a:lnTo>
                <a:close/>
              </a:path>
              <a:path w="414654" h="230505">
                <a:moveTo>
                  <a:pt x="382404" y="19311"/>
                </a:moveTo>
                <a:lnTo>
                  <a:pt x="371475" y="25273"/>
                </a:lnTo>
                <a:lnTo>
                  <a:pt x="409145" y="25273"/>
                </a:lnTo>
                <a:lnTo>
                  <a:pt x="410083" y="23749"/>
                </a:lnTo>
                <a:lnTo>
                  <a:pt x="411797" y="20320"/>
                </a:lnTo>
                <a:lnTo>
                  <a:pt x="381508" y="20320"/>
                </a:lnTo>
                <a:lnTo>
                  <a:pt x="382404" y="19311"/>
                </a:lnTo>
                <a:close/>
              </a:path>
              <a:path w="414654" h="230505">
                <a:moveTo>
                  <a:pt x="384048" y="18414"/>
                </a:moveTo>
                <a:lnTo>
                  <a:pt x="382682" y="19159"/>
                </a:lnTo>
                <a:lnTo>
                  <a:pt x="382524" y="19303"/>
                </a:lnTo>
                <a:lnTo>
                  <a:pt x="381508" y="20320"/>
                </a:lnTo>
                <a:lnTo>
                  <a:pt x="384048" y="18414"/>
                </a:lnTo>
                <a:close/>
              </a:path>
              <a:path w="414654" h="230505">
                <a:moveTo>
                  <a:pt x="412595" y="18414"/>
                </a:moveTo>
                <a:lnTo>
                  <a:pt x="384048" y="18414"/>
                </a:lnTo>
                <a:lnTo>
                  <a:pt x="381508" y="20320"/>
                </a:lnTo>
                <a:lnTo>
                  <a:pt x="411797" y="20320"/>
                </a:lnTo>
                <a:lnTo>
                  <a:pt x="412242" y="19430"/>
                </a:lnTo>
                <a:lnTo>
                  <a:pt x="412595" y="18414"/>
                </a:lnTo>
                <a:close/>
              </a:path>
              <a:path w="414654" h="230505">
                <a:moveTo>
                  <a:pt x="382524" y="19246"/>
                </a:moveTo>
                <a:close/>
              </a:path>
              <a:path w="414654" h="230505">
                <a:moveTo>
                  <a:pt x="385368" y="16730"/>
                </a:moveTo>
                <a:lnTo>
                  <a:pt x="382682" y="19159"/>
                </a:lnTo>
                <a:lnTo>
                  <a:pt x="384048" y="18414"/>
                </a:lnTo>
                <a:lnTo>
                  <a:pt x="412595" y="18414"/>
                </a:lnTo>
                <a:lnTo>
                  <a:pt x="412727" y="18034"/>
                </a:lnTo>
                <a:lnTo>
                  <a:pt x="384301" y="18034"/>
                </a:lnTo>
                <a:lnTo>
                  <a:pt x="385368" y="16730"/>
                </a:lnTo>
                <a:close/>
              </a:path>
              <a:path w="414654" h="230505">
                <a:moveTo>
                  <a:pt x="386842" y="15748"/>
                </a:moveTo>
                <a:lnTo>
                  <a:pt x="385341" y="16763"/>
                </a:lnTo>
                <a:lnTo>
                  <a:pt x="384301" y="18034"/>
                </a:lnTo>
                <a:lnTo>
                  <a:pt x="386842" y="15748"/>
                </a:lnTo>
                <a:close/>
              </a:path>
              <a:path w="414654" h="230505">
                <a:moveTo>
                  <a:pt x="413342" y="15748"/>
                </a:moveTo>
                <a:lnTo>
                  <a:pt x="386842" y="15748"/>
                </a:lnTo>
                <a:lnTo>
                  <a:pt x="384301" y="18034"/>
                </a:lnTo>
                <a:lnTo>
                  <a:pt x="412727" y="18034"/>
                </a:lnTo>
                <a:lnTo>
                  <a:pt x="413258" y="16510"/>
                </a:lnTo>
                <a:lnTo>
                  <a:pt x="413342" y="15748"/>
                </a:lnTo>
                <a:close/>
              </a:path>
              <a:path w="414654" h="230505">
                <a:moveTo>
                  <a:pt x="389073" y="12046"/>
                </a:moveTo>
                <a:lnTo>
                  <a:pt x="388747" y="12446"/>
                </a:lnTo>
                <a:lnTo>
                  <a:pt x="387731" y="13842"/>
                </a:lnTo>
                <a:lnTo>
                  <a:pt x="385368" y="16730"/>
                </a:lnTo>
                <a:lnTo>
                  <a:pt x="386842" y="15748"/>
                </a:lnTo>
                <a:lnTo>
                  <a:pt x="413342" y="15748"/>
                </a:lnTo>
                <a:lnTo>
                  <a:pt x="413385" y="15366"/>
                </a:lnTo>
                <a:lnTo>
                  <a:pt x="413857" y="12953"/>
                </a:lnTo>
                <a:lnTo>
                  <a:pt x="388620" y="12953"/>
                </a:lnTo>
                <a:lnTo>
                  <a:pt x="389073" y="12046"/>
                </a:lnTo>
                <a:close/>
              </a:path>
              <a:path w="414654" h="230505">
                <a:moveTo>
                  <a:pt x="389890" y="11049"/>
                </a:moveTo>
                <a:lnTo>
                  <a:pt x="389073" y="12046"/>
                </a:lnTo>
                <a:lnTo>
                  <a:pt x="388620" y="12953"/>
                </a:lnTo>
                <a:lnTo>
                  <a:pt x="389890" y="11049"/>
                </a:lnTo>
                <a:close/>
              </a:path>
              <a:path w="414654" h="230505">
                <a:moveTo>
                  <a:pt x="414229" y="11049"/>
                </a:moveTo>
                <a:lnTo>
                  <a:pt x="389890" y="11049"/>
                </a:lnTo>
                <a:lnTo>
                  <a:pt x="388620" y="12953"/>
                </a:lnTo>
                <a:lnTo>
                  <a:pt x="413857" y="12953"/>
                </a:lnTo>
                <a:lnTo>
                  <a:pt x="414229" y="11049"/>
                </a:lnTo>
                <a:close/>
              </a:path>
              <a:path w="414654" h="230505">
                <a:moveTo>
                  <a:pt x="399923" y="0"/>
                </a:moveTo>
                <a:lnTo>
                  <a:pt x="393826" y="2539"/>
                </a:lnTo>
                <a:lnTo>
                  <a:pt x="390651" y="9016"/>
                </a:lnTo>
                <a:lnTo>
                  <a:pt x="389073" y="12046"/>
                </a:lnTo>
                <a:lnTo>
                  <a:pt x="389890" y="11049"/>
                </a:lnTo>
                <a:lnTo>
                  <a:pt x="414229" y="11049"/>
                </a:lnTo>
                <a:lnTo>
                  <a:pt x="414527" y="9525"/>
                </a:lnTo>
                <a:lnTo>
                  <a:pt x="411225" y="3683"/>
                </a:lnTo>
                <a:lnTo>
                  <a:pt x="405511" y="1904"/>
                </a:lnTo>
                <a:lnTo>
                  <a:pt x="399923" y="0"/>
                </a:lnTo>
                <a:close/>
              </a:path>
              <a:path w="414654" h="230505">
                <a:moveTo>
                  <a:pt x="390778" y="8636"/>
                </a:moveTo>
                <a:lnTo>
                  <a:pt x="390588" y="9016"/>
                </a:lnTo>
                <a:lnTo>
                  <a:pt x="390778" y="863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8">
            <a:extLst>
              <a:ext uri="{FF2B5EF4-FFF2-40B4-BE49-F238E27FC236}">
                <a16:creationId xmlns:a16="http://schemas.microsoft.com/office/drawing/2014/main" id="{CD51BF89-B851-7B23-4647-9D8B1FEF2117}"/>
              </a:ext>
            </a:extLst>
          </p:cNvPr>
          <p:cNvSpPr/>
          <p:nvPr/>
        </p:nvSpPr>
        <p:spPr>
          <a:xfrm>
            <a:off x="10611359" y="1220979"/>
            <a:ext cx="549910" cy="539115"/>
          </a:xfrm>
          <a:custGeom>
            <a:avLst/>
            <a:gdLst/>
            <a:ahLst/>
            <a:cxnLst/>
            <a:rect l="l" t="t" r="r" b="b"/>
            <a:pathLst>
              <a:path w="549909" h="539114">
                <a:moveTo>
                  <a:pt x="496697" y="498348"/>
                </a:moveTo>
                <a:lnTo>
                  <a:pt x="508888" y="513080"/>
                </a:lnTo>
                <a:lnTo>
                  <a:pt x="509397" y="513588"/>
                </a:lnTo>
                <a:lnTo>
                  <a:pt x="527557" y="533526"/>
                </a:lnTo>
                <a:lnTo>
                  <a:pt x="529081" y="534543"/>
                </a:lnTo>
                <a:lnTo>
                  <a:pt x="530732" y="535177"/>
                </a:lnTo>
                <a:lnTo>
                  <a:pt x="536828" y="537590"/>
                </a:lnTo>
                <a:lnTo>
                  <a:pt x="540130" y="538988"/>
                </a:lnTo>
                <a:lnTo>
                  <a:pt x="543940" y="538226"/>
                </a:lnTo>
                <a:lnTo>
                  <a:pt x="549020" y="533146"/>
                </a:lnTo>
                <a:lnTo>
                  <a:pt x="549909" y="529336"/>
                </a:lnTo>
                <a:lnTo>
                  <a:pt x="548512" y="525907"/>
                </a:lnTo>
                <a:lnTo>
                  <a:pt x="546100" y="519811"/>
                </a:lnTo>
                <a:lnTo>
                  <a:pt x="544194" y="516763"/>
                </a:lnTo>
                <a:lnTo>
                  <a:pt x="529751" y="499110"/>
                </a:lnTo>
                <a:lnTo>
                  <a:pt x="497458" y="499110"/>
                </a:lnTo>
                <a:lnTo>
                  <a:pt x="496697" y="498348"/>
                </a:lnTo>
                <a:close/>
              </a:path>
              <a:path w="549909" h="539114">
                <a:moveTo>
                  <a:pt x="524369" y="492633"/>
                </a:moveTo>
                <a:lnTo>
                  <a:pt x="490981" y="492633"/>
                </a:lnTo>
                <a:lnTo>
                  <a:pt x="497458" y="499110"/>
                </a:lnTo>
                <a:lnTo>
                  <a:pt x="529751" y="499110"/>
                </a:lnTo>
                <a:lnTo>
                  <a:pt x="528192" y="497205"/>
                </a:lnTo>
                <a:lnTo>
                  <a:pt x="524369" y="492633"/>
                </a:lnTo>
                <a:close/>
              </a:path>
              <a:path w="549909" h="539114">
                <a:moveTo>
                  <a:pt x="519166" y="486410"/>
                </a:moveTo>
                <a:lnTo>
                  <a:pt x="484504" y="486410"/>
                </a:lnTo>
                <a:lnTo>
                  <a:pt x="491235" y="492887"/>
                </a:lnTo>
                <a:lnTo>
                  <a:pt x="490981" y="492633"/>
                </a:lnTo>
                <a:lnTo>
                  <a:pt x="524369" y="492633"/>
                </a:lnTo>
                <a:lnTo>
                  <a:pt x="519166" y="486410"/>
                </a:lnTo>
                <a:close/>
              </a:path>
              <a:path w="549909" h="539114">
                <a:moveTo>
                  <a:pt x="300900" y="297307"/>
                </a:moveTo>
                <a:lnTo>
                  <a:pt x="266573" y="297307"/>
                </a:lnTo>
                <a:lnTo>
                  <a:pt x="267334" y="298069"/>
                </a:lnTo>
                <a:lnTo>
                  <a:pt x="292607" y="324358"/>
                </a:lnTo>
                <a:lnTo>
                  <a:pt x="293369" y="325120"/>
                </a:lnTo>
                <a:lnTo>
                  <a:pt x="375792" y="396748"/>
                </a:lnTo>
                <a:lnTo>
                  <a:pt x="376047" y="397001"/>
                </a:lnTo>
                <a:lnTo>
                  <a:pt x="478281" y="480822"/>
                </a:lnTo>
                <a:lnTo>
                  <a:pt x="484758" y="486663"/>
                </a:lnTo>
                <a:lnTo>
                  <a:pt x="484504" y="486410"/>
                </a:lnTo>
                <a:lnTo>
                  <a:pt x="519166" y="486410"/>
                </a:lnTo>
                <a:lnTo>
                  <a:pt x="515111" y="481584"/>
                </a:lnTo>
                <a:lnTo>
                  <a:pt x="508380" y="474852"/>
                </a:lnTo>
                <a:lnTo>
                  <a:pt x="501268" y="468122"/>
                </a:lnTo>
                <a:lnTo>
                  <a:pt x="494410" y="462025"/>
                </a:lnTo>
                <a:lnTo>
                  <a:pt x="494029" y="461772"/>
                </a:lnTo>
                <a:lnTo>
                  <a:pt x="392104" y="378078"/>
                </a:lnTo>
                <a:lnTo>
                  <a:pt x="310502" y="307213"/>
                </a:lnTo>
                <a:lnTo>
                  <a:pt x="309625" y="306450"/>
                </a:lnTo>
                <a:lnTo>
                  <a:pt x="300900" y="297307"/>
                </a:lnTo>
                <a:close/>
              </a:path>
              <a:path w="549909" h="539114">
                <a:moveTo>
                  <a:pt x="477900" y="480568"/>
                </a:moveTo>
                <a:lnTo>
                  <a:pt x="478186" y="480822"/>
                </a:lnTo>
                <a:lnTo>
                  <a:pt x="477900" y="480568"/>
                </a:lnTo>
                <a:close/>
              </a:path>
              <a:path w="549909" h="539114">
                <a:moveTo>
                  <a:pt x="391794" y="377825"/>
                </a:moveTo>
                <a:lnTo>
                  <a:pt x="392049" y="378078"/>
                </a:lnTo>
                <a:lnTo>
                  <a:pt x="391794" y="377825"/>
                </a:lnTo>
                <a:close/>
              </a:path>
              <a:path w="549909" h="539114">
                <a:moveTo>
                  <a:pt x="309625" y="306450"/>
                </a:moveTo>
                <a:lnTo>
                  <a:pt x="310387" y="307213"/>
                </a:lnTo>
                <a:lnTo>
                  <a:pt x="309818" y="306617"/>
                </a:lnTo>
                <a:lnTo>
                  <a:pt x="309625" y="306450"/>
                </a:lnTo>
                <a:close/>
              </a:path>
              <a:path w="549909" h="539114">
                <a:moveTo>
                  <a:pt x="309818" y="306617"/>
                </a:moveTo>
                <a:lnTo>
                  <a:pt x="310387" y="307213"/>
                </a:lnTo>
                <a:lnTo>
                  <a:pt x="309818" y="306617"/>
                </a:lnTo>
                <a:close/>
              </a:path>
              <a:path w="549909" h="539114">
                <a:moveTo>
                  <a:pt x="309658" y="306450"/>
                </a:moveTo>
                <a:lnTo>
                  <a:pt x="309818" y="306617"/>
                </a:lnTo>
                <a:lnTo>
                  <a:pt x="309658" y="306450"/>
                </a:lnTo>
                <a:close/>
              </a:path>
              <a:path w="549909" h="539114">
                <a:moveTo>
                  <a:pt x="267130" y="297886"/>
                </a:moveTo>
                <a:lnTo>
                  <a:pt x="267306" y="298069"/>
                </a:lnTo>
                <a:lnTo>
                  <a:pt x="267130" y="297886"/>
                </a:lnTo>
                <a:close/>
              </a:path>
              <a:path w="549909" h="539114">
                <a:moveTo>
                  <a:pt x="266573" y="297307"/>
                </a:moveTo>
                <a:lnTo>
                  <a:pt x="267130" y="297886"/>
                </a:lnTo>
                <a:lnTo>
                  <a:pt x="267334" y="298069"/>
                </a:lnTo>
                <a:lnTo>
                  <a:pt x="266573" y="297307"/>
                </a:lnTo>
                <a:close/>
              </a:path>
              <a:path w="549909" h="539114">
                <a:moveTo>
                  <a:pt x="278272" y="274574"/>
                </a:moveTo>
                <a:lnTo>
                  <a:pt x="241045" y="274574"/>
                </a:lnTo>
                <a:lnTo>
                  <a:pt x="267130" y="297886"/>
                </a:lnTo>
                <a:lnTo>
                  <a:pt x="266573" y="297307"/>
                </a:lnTo>
                <a:lnTo>
                  <a:pt x="300900" y="297307"/>
                </a:lnTo>
                <a:lnTo>
                  <a:pt x="284479" y="280162"/>
                </a:lnTo>
                <a:lnTo>
                  <a:pt x="283844" y="279526"/>
                </a:lnTo>
                <a:lnTo>
                  <a:pt x="278272" y="274574"/>
                </a:lnTo>
                <a:close/>
              </a:path>
              <a:path w="549909" h="539114">
                <a:moveTo>
                  <a:pt x="114844" y="131190"/>
                </a:moveTo>
                <a:lnTo>
                  <a:pt x="82550" y="131190"/>
                </a:lnTo>
                <a:lnTo>
                  <a:pt x="96900" y="148209"/>
                </a:lnTo>
                <a:lnTo>
                  <a:pt x="137540" y="188468"/>
                </a:lnTo>
                <a:lnTo>
                  <a:pt x="216026" y="255397"/>
                </a:lnTo>
                <a:lnTo>
                  <a:pt x="232028" y="267588"/>
                </a:lnTo>
                <a:lnTo>
                  <a:pt x="241680" y="275209"/>
                </a:lnTo>
                <a:lnTo>
                  <a:pt x="241045" y="274574"/>
                </a:lnTo>
                <a:lnTo>
                  <a:pt x="278272" y="274574"/>
                </a:lnTo>
                <a:lnTo>
                  <a:pt x="257555" y="256159"/>
                </a:lnTo>
                <a:lnTo>
                  <a:pt x="232307" y="236600"/>
                </a:lnTo>
                <a:lnTo>
                  <a:pt x="232155" y="236600"/>
                </a:lnTo>
                <a:lnTo>
                  <a:pt x="154413" y="170180"/>
                </a:lnTo>
                <a:lnTo>
                  <a:pt x="115197" y="131445"/>
                </a:lnTo>
                <a:lnTo>
                  <a:pt x="115061" y="131445"/>
                </a:lnTo>
                <a:lnTo>
                  <a:pt x="114844" y="131190"/>
                </a:lnTo>
                <a:close/>
              </a:path>
              <a:path w="549909" h="539114">
                <a:moveTo>
                  <a:pt x="231648" y="236093"/>
                </a:moveTo>
                <a:lnTo>
                  <a:pt x="232155" y="236600"/>
                </a:lnTo>
                <a:lnTo>
                  <a:pt x="232307" y="236600"/>
                </a:lnTo>
                <a:lnTo>
                  <a:pt x="231648" y="236093"/>
                </a:lnTo>
                <a:close/>
              </a:path>
              <a:path w="549909" h="539114">
                <a:moveTo>
                  <a:pt x="153669" y="169545"/>
                </a:moveTo>
                <a:lnTo>
                  <a:pt x="154304" y="170180"/>
                </a:lnTo>
                <a:lnTo>
                  <a:pt x="153669" y="169545"/>
                </a:lnTo>
                <a:close/>
              </a:path>
              <a:path w="549909" h="539114">
                <a:moveTo>
                  <a:pt x="37018" y="43814"/>
                </a:moveTo>
                <a:lnTo>
                  <a:pt x="7874" y="43814"/>
                </a:lnTo>
                <a:lnTo>
                  <a:pt x="8508" y="45085"/>
                </a:lnTo>
                <a:lnTo>
                  <a:pt x="8889" y="46355"/>
                </a:lnTo>
                <a:lnTo>
                  <a:pt x="10032" y="48387"/>
                </a:lnTo>
                <a:lnTo>
                  <a:pt x="13588" y="53721"/>
                </a:lnTo>
                <a:lnTo>
                  <a:pt x="13969" y="54101"/>
                </a:lnTo>
                <a:lnTo>
                  <a:pt x="19684" y="62102"/>
                </a:lnTo>
                <a:lnTo>
                  <a:pt x="20192" y="62737"/>
                </a:lnTo>
                <a:lnTo>
                  <a:pt x="38226" y="84074"/>
                </a:lnTo>
                <a:lnTo>
                  <a:pt x="38480" y="84327"/>
                </a:lnTo>
                <a:lnTo>
                  <a:pt x="49656" y="96647"/>
                </a:lnTo>
                <a:lnTo>
                  <a:pt x="49910" y="96774"/>
                </a:lnTo>
                <a:lnTo>
                  <a:pt x="82930" y="131699"/>
                </a:lnTo>
                <a:lnTo>
                  <a:pt x="82550" y="131190"/>
                </a:lnTo>
                <a:lnTo>
                  <a:pt x="114844" y="131190"/>
                </a:lnTo>
                <a:lnTo>
                  <a:pt x="101473" y="115188"/>
                </a:lnTo>
                <a:lnTo>
                  <a:pt x="100964" y="114681"/>
                </a:lnTo>
                <a:lnTo>
                  <a:pt x="67828" y="79756"/>
                </a:lnTo>
                <a:lnTo>
                  <a:pt x="56768" y="67690"/>
                </a:lnTo>
                <a:lnTo>
                  <a:pt x="39115" y="46736"/>
                </a:lnTo>
                <a:lnTo>
                  <a:pt x="37018" y="43814"/>
                </a:lnTo>
                <a:close/>
              </a:path>
              <a:path w="549909" h="539114">
                <a:moveTo>
                  <a:pt x="114409" y="130664"/>
                </a:moveTo>
                <a:lnTo>
                  <a:pt x="115061" y="131445"/>
                </a:lnTo>
                <a:lnTo>
                  <a:pt x="115197" y="131445"/>
                </a:lnTo>
                <a:lnTo>
                  <a:pt x="114409" y="130664"/>
                </a:lnTo>
                <a:close/>
              </a:path>
              <a:path w="549909" h="539114">
                <a:moveTo>
                  <a:pt x="114318" y="130556"/>
                </a:moveTo>
                <a:close/>
              </a:path>
              <a:path w="549909" h="539114">
                <a:moveTo>
                  <a:pt x="67828" y="79756"/>
                </a:moveTo>
                <a:close/>
              </a:path>
              <a:path w="549909" h="539114">
                <a:moveTo>
                  <a:pt x="56827" y="67690"/>
                </a:moveTo>
                <a:lnTo>
                  <a:pt x="57150" y="68072"/>
                </a:lnTo>
                <a:lnTo>
                  <a:pt x="56827" y="67690"/>
                </a:lnTo>
                <a:close/>
              </a:path>
              <a:path w="549909" h="539114">
                <a:moveTo>
                  <a:pt x="39685" y="47410"/>
                </a:moveTo>
                <a:close/>
              </a:path>
              <a:path w="549909" h="539114">
                <a:moveTo>
                  <a:pt x="39185" y="46736"/>
                </a:moveTo>
                <a:lnTo>
                  <a:pt x="39685" y="47410"/>
                </a:lnTo>
                <a:lnTo>
                  <a:pt x="39185" y="46736"/>
                </a:lnTo>
                <a:close/>
              </a:path>
              <a:path w="549909" h="539114">
                <a:moveTo>
                  <a:pt x="8043" y="44238"/>
                </a:moveTo>
                <a:lnTo>
                  <a:pt x="8381" y="45085"/>
                </a:lnTo>
                <a:lnTo>
                  <a:pt x="8043" y="44238"/>
                </a:lnTo>
                <a:close/>
              </a:path>
              <a:path w="549909" h="539114">
                <a:moveTo>
                  <a:pt x="7874" y="43814"/>
                </a:moveTo>
                <a:lnTo>
                  <a:pt x="8043" y="44238"/>
                </a:lnTo>
                <a:lnTo>
                  <a:pt x="8508" y="45085"/>
                </a:lnTo>
                <a:lnTo>
                  <a:pt x="7874" y="43814"/>
                </a:lnTo>
                <a:close/>
              </a:path>
              <a:path w="549909" h="539114">
                <a:moveTo>
                  <a:pt x="30683" y="34798"/>
                </a:moveTo>
                <a:lnTo>
                  <a:pt x="4063" y="34798"/>
                </a:lnTo>
                <a:lnTo>
                  <a:pt x="4572" y="36322"/>
                </a:lnTo>
                <a:lnTo>
                  <a:pt x="4597" y="36575"/>
                </a:lnTo>
                <a:lnTo>
                  <a:pt x="8043" y="44238"/>
                </a:lnTo>
                <a:lnTo>
                  <a:pt x="7874" y="43814"/>
                </a:lnTo>
                <a:lnTo>
                  <a:pt x="37018" y="43814"/>
                </a:lnTo>
                <a:lnTo>
                  <a:pt x="34191" y="40005"/>
                </a:lnTo>
                <a:lnTo>
                  <a:pt x="31876" y="36575"/>
                </a:lnTo>
                <a:lnTo>
                  <a:pt x="30683" y="34798"/>
                </a:lnTo>
                <a:close/>
              </a:path>
              <a:path w="549909" h="539114">
                <a:moveTo>
                  <a:pt x="33908" y="39624"/>
                </a:moveTo>
                <a:lnTo>
                  <a:pt x="34162" y="40005"/>
                </a:lnTo>
                <a:lnTo>
                  <a:pt x="33908" y="39624"/>
                </a:lnTo>
                <a:close/>
              </a:path>
              <a:path w="549909" h="539114">
                <a:moveTo>
                  <a:pt x="30606" y="34671"/>
                </a:moveTo>
                <a:lnTo>
                  <a:pt x="31750" y="36575"/>
                </a:lnTo>
                <a:lnTo>
                  <a:pt x="31486" y="35989"/>
                </a:lnTo>
                <a:lnTo>
                  <a:pt x="30606" y="34671"/>
                </a:lnTo>
                <a:close/>
              </a:path>
              <a:path w="549909" h="539114">
                <a:moveTo>
                  <a:pt x="31486" y="35989"/>
                </a:moveTo>
                <a:lnTo>
                  <a:pt x="31750" y="36575"/>
                </a:lnTo>
                <a:lnTo>
                  <a:pt x="31486" y="35989"/>
                </a:lnTo>
                <a:close/>
              </a:path>
              <a:path w="549909" h="539114">
                <a:moveTo>
                  <a:pt x="4368" y="35813"/>
                </a:moveTo>
                <a:lnTo>
                  <a:pt x="4521" y="36322"/>
                </a:lnTo>
                <a:lnTo>
                  <a:pt x="4368" y="35813"/>
                </a:lnTo>
                <a:close/>
              </a:path>
              <a:path w="549909" h="539114">
                <a:moveTo>
                  <a:pt x="4063" y="34798"/>
                </a:moveTo>
                <a:lnTo>
                  <a:pt x="4368" y="35813"/>
                </a:lnTo>
                <a:lnTo>
                  <a:pt x="4572" y="36322"/>
                </a:lnTo>
                <a:lnTo>
                  <a:pt x="4063" y="34798"/>
                </a:lnTo>
                <a:close/>
              </a:path>
              <a:path w="549909" h="539114">
                <a:moveTo>
                  <a:pt x="30892" y="34671"/>
                </a:moveTo>
                <a:lnTo>
                  <a:pt x="30606" y="34671"/>
                </a:lnTo>
                <a:lnTo>
                  <a:pt x="31486" y="35989"/>
                </a:lnTo>
                <a:lnTo>
                  <a:pt x="30892" y="34671"/>
                </a:lnTo>
                <a:close/>
              </a:path>
              <a:path w="549909" h="539114">
                <a:moveTo>
                  <a:pt x="26712" y="25273"/>
                </a:moveTo>
                <a:lnTo>
                  <a:pt x="1650" y="25273"/>
                </a:lnTo>
                <a:lnTo>
                  <a:pt x="1904" y="27686"/>
                </a:lnTo>
                <a:lnTo>
                  <a:pt x="2192" y="29083"/>
                </a:lnTo>
                <a:lnTo>
                  <a:pt x="2920" y="31876"/>
                </a:lnTo>
                <a:lnTo>
                  <a:pt x="3555" y="33782"/>
                </a:lnTo>
                <a:lnTo>
                  <a:pt x="4368" y="35813"/>
                </a:lnTo>
                <a:lnTo>
                  <a:pt x="4063" y="34798"/>
                </a:lnTo>
                <a:lnTo>
                  <a:pt x="30683" y="34798"/>
                </a:lnTo>
                <a:lnTo>
                  <a:pt x="30892" y="34671"/>
                </a:lnTo>
                <a:lnTo>
                  <a:pt x="30479" y="33782"/>
                </a:lnTo>
                <a:lnTo>
                  <a:pt x="29972" y="32765"/>
                </a:lnTo>
                <a:lnTo>
                  <a:pt x="29236" y="31496"/>
                </a:lnTo>
                <a:lnTo>
                  <a:pt x="28645" y="30480"/>
                </a:lnTo>
                <a:lnTo>
                  <a:pt x="28066" y="29083"/>
                </a:lnTo>
                <a:lnTo>
                  <a:pt x="28225" y="29083"/>
                </a:lnTo>
                <a:lnTo>
                  <a:pt x="27939" y="27939"/>
                </a:lnTo>
                <a:lnTo>
                  <a:pt x="27431" y="26543"/>
                </a:lnTo>
                <a:lnTo>
                  <a:pt x="27146" y="25908"/>
                </a:lnTo>
                <a:lnTo>
                  <a:pt x="26924" y="25908"/>
                </a:lnTo>
                <a:lnTo>
                  <a:pt x="26712" y="2527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9209" y="31496"/>
                </a:lnTo>
                <a:lnTo>
                  <a:pt x="29089" y="31241"/>
                </a:lnTo>
                <a:lnTo>
                  <a:pt x="28575" y="30352"/>
                </a:lnTo>
                <a:close/>
              </a:path>
              <a:path w="549909" h="539114">
                <a:moveTo>
                  <a:pt x="29089" y="31241"/>
                </a:moveTo>
                <a:lnTo>
                  <a:pt x="29209" y="31496"/>
                </a:lnTo>
                <a:lnTo>
                  <a:pt x="29089" y="31241"/>
                </a:lnTo>
                <a:close/>
              </a:path>
              <a:path w="549909" h="539114">
                <a:moveTo>
                  <a:pt x="28668" y="30352"/>
                </a:moveTo>
                <a:lnTo>
                  <a:pt x="29089" y="31241"/>
                </a:lnTo>
                <a:lnTo>
                  <a:pt x="28668" y="30352"/>
                </a:lnTo>
                <a:close/>
              </a:path>
              <a:path w="549909" h="539114">
                <a:moveTo>
                  <a:pt x="28066" y="29083"/>
                </a:moveTo>
                <a:lnTo>
                  <a:pt x="28575" y="30480"/>
                </a:lnTo>
                <a:lnTo>
                  <a:pt x="28403" y="29792"/>
                </a:lnTo>
                <a:lnTo>
                  <a:pt x="28066" y="2908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8575" y="30480"/>
                </a:lnTo>
                <a:lnTo>
                  <a:pt x="28575" y="30352"/>
                </a:lnTo>
                <a:close/>
              </a:path>
              <a:path w="549909" h="539114">
                <a:moveTo>
                  <a:pt x="28403" y="29792"/>
                </a:moveTo>
                <a:lnTo>
                  <a:pt x="28543" y="30352"/>
                </a:lnTo>
                <a:lnTo>
                  <a:pt x="28403" y="29792"/>
                </a:lnTo>
                <a:close/>
              </a:path>
              <a:path w="549909" h="539114">
                <a:moveTo>
                  <a:pt x="28225" y="29083"/>
                </a:moveTo>
                <a:lnTo>
                  <a:pt x="28066" y="29083"/>
                </a:lnTo>
                <a:lnTo>
                  <a:pt x="28403" y="29792"/>
                </a:lnTo>
                <a:lnTo>
                  <a:pt x="28225" y="29083"/>
                </a:lnTo>
                <a:close/>
              </a:path>
              <a:path w="549909" h="539114">
                <a:moveTo>
                  <a:pt x="1765" y="26361"/>
                </a:moveTo>
                <a:close/>
              </a:path>
              <a:path w="549909" h="539114">
                <a:moveTo>
                  <a:pt x="25596" y="19303"/>
                </a:moveTo>
                <a:lnTo>
                  <a:pt x="507" y="19303"/>
                </a:lnTo>
                <a:lnTo>
                  <a:pt x="888" y="22098"/>
                </a:lnTo>
                <a:lnTo>
                  <a:pt x="1132" y="23559"/>
                </a:lnTo>
                <a:lnTo>
                  <a:pt x="1765" y="26361"/>
                </a:lnTo>
                <a:lnTo>
                  <a:pt x="1650" y="25273"/>
                </a:lnTo>
                <a:lnTo>
                  <a:pt x="26712" y="25273"/>
                </a:lnTo>
                <a:lnTo>
                  <a:pt x="26373" y="24257"/>
                </a:lnTo>
                <a:lnTo>
                  <a:pt x="26365" y="24002"/>
                </a:lnTo>
                <a:lnTo>
                  <a:pt x="26276" y="23559"/>
                </a:lnTo>
                <a:lnTo>
                  <a:pt x="26225" y="22987"/>
                </a:lnTo>
                <a:lnTo>
                  <a:pt x="26034" y="21717"/>
                </a:lnTo>
                <a:lnTo>
                  <a:pt x="25907" y="20447"/>
                </a:lnTo>
                <a:lnTo>
                  <a:pt x="25596" y="19303"/>
                </a:lnTo>
                <a:close/>
              </a:path>
              <a:path w="549909" h="539114">
                <a:moveTo>
                  <a:pt x="26288" y="24002"/>
                </a:moveTo>
                <a:lnTo>
                  <a:pt x="26924" y="25908"/>
                </a:lnTo>
                <a:lnTo>
                  <a:pt x="26617" y="24732"/>
                </a:lnTo>
                <a:lnTo>
                  <a:pt x="26288" y="24002"/>
                </a:lnTo>
                <a:close/>
              </a:path>
              <a:path w="549909" h="539114">
                <a:moveTo>
                  <a:pt x="26617" y="24732"/>
                </a:moveTo>
                <a:lnTo>
                  <a:pt x="26924" y="25908"/>
                </a:lnTo>
                <a:lnTo>
                  <a:pt x="27146" y="25908"/>
                </a:lnTo>
                <a:lnTo>
                  <a:pt x="26617" y="24732"/>
                </a:lnTo>
                <a:close/>
              </a:path>
              <a:path w="549909" h="539114">
                <a:moveTo>
                  <a:pt x="26493" y="24257"/>
                </a:moveTo>
                <a:lnTo>
                  <a:pt x="26617" y="24732"/>
                </a:lnTo>
                <a:lnTo>
                  <a:pt x="26493" y="24257"/>
                </a:lnTo>
                <a:close/>
              </a:path>
              <a:path w="549909" h="539114">
                <a:moveTo>
                  <a:pt x="26365" y="24002"/>
                </a:moveTo>
                <a:lnTo>
                  <a:pt x="26403" y="24257"/>
                </a:lnTo>
                <a:lnTo>
                  <a:pt x="26365" y="24002"/>
                </a:lnTo>
                <a:close/>
              </a:path>
              <a:path w="549909" h="539114">
                <a:moveTo>
                  <a:pt x="26161" y="22987"/>
                </a:moveTo>
                <a:lnTo>
                  <a:pt x="26415" y="24257"/>
                </a:lnTo>
                <a:lnTo>
                  <a:pt x="26311" y="23559"/>
                </a:lnTo>
                <a:lnTo>
                  <a:pt x="26161" y="22987"/>
                </a:lnTo>
                <a:close/>
              </a:path>
              <a:path w="549909" h="539114">
                <a:moveTo>
                  <a:pt x="26311" y="23559"/>
                </a:moveTo>
                <a:lnTo>
                  <a:pt x="26415" y="24257"/>
                </a:lnTo>
                <a:lnTo>
                  <a:pt x="26311" y="23559"/>
                </a:lnTo>
                <a:close/>
              </a:path>
              <a:path w="549909" h="539114">
                <a:moveTo>
                  <a:pt x="26225" y="22987"/>
                </a:moveTo>
                <a:lnTo>
                  <a:pt x="26311" y="23559"/>
                </a:lnTo>
                <a:lnTo>
                  <a:pt x="26225" y="22987"/>
                </a:lnTo>
                <a:close/>
              </a:path>
              <a:path w="549909" h="539114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126" y="16890"/>
                </a:lnTo>
                <a:lnTo>
                  <a:pt x="507" y="19431"/>
                </a:lnTo>
                <a:lnTo>
                  <a:pt x="507" y="19303"/>
                </a:lnTo>
                <a:lnTo>
                  <a:pt x="25596" y="19303"/>
                </a:lnTo>
                <a:lnTo>
                  <a:pt x="25526" y="19050"/>
                </a:lnTo>
                <a:lnTo>
                  <a:pt x="25237" y="18157"/>
                </a:lnTo>
                <a:lnTo>
                  <a:pt x="25217" y="17652"/>
                </a:lnTo>
                <a:lnTo>
                  <a:pt x="25018" y="16001"/>
                </a:lnTo>
                <a:lnTo>
                  <a:pt x="24904" y="15239"/>
                </a:lnTo>
                <a:lnTo>
                  <a:pt x="24764" y="15239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549909" h="539114">
                <a:moveTo>
                  <a:pt x="25145" y="17652"/>
                </a:moveTo>
                <a:lnTo>
                  <a:pt x="25400" y="19050"/>
                </a:lnTo>
                <a:lnTo>
                  <a:pt x="25283" y="18157"/>
                </a:lnTo>
                <a:lnTo>
                  <a:pt x="25145" y="17652"/>
                </a:lnTo>
                <a:close/>
              </a:path>
              <a:path w="549909" h="539114">
                <a:moveTo>
                  <a:pt x="25283" y="18157"/>
                </a:moveTo>
                <a:lnTo>
                  <a:pt x="25400" y="19050"/>
                </a:lnTo>
                <a:lnTo>
                  <a:pt x="25283" y="18157"/>
                </a:lnTo>
                <a:close/>
              </a:path>
              <a:path w="549909" h="539114">
                <a:moveTo>
                  <a:pt x="25217" y="17652"/>
                </a:moveTo>
                <a:lnTo>
                  <a:pt x="25283" y="18157"/>
                </a:lnTo>
                <a:lnTo>
                  <a:pt x="25217" y="17652"/>
                </a:lnTo>
                <a:close/>
              </a:path>
              <a:path w="549909" h="539114">
                <a:moveTo>
                  <a:pt x="24764" y="14308"/>
                </a:moveTo>
                <a:lnTo>
                  <a:pt x="24764" y="15239"/>
                </a:lnTo>
                <a:lnTo>
                  <a:pt x="24904" y="15239"/>
                </a:lnTo>
                <a:lnTo>
                  <a:pt x="24764" y="14308"/>
                </a:lnTo>
                <a:close/>
              </a:path>
              <a:path w="549909" h="539114">
                <a:moveTo>
                  <a:pt x="24764" y="13462"/>
                </a:moveTo>
                <a:lnTo>
                  <a:pt x="24764" y="14308"/>
                </a:lnTo>
                <a:lnTo>
                  <a:pt x="24764" y="1346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1">
            <a:extLst>
              <a:ext uri="{FF2B5EF4-FFF2-40B4-BE49-F238E27FC236}">
                <a16:creationId xmlns:a16="http://schemas.microsoft.com/office/drawing/2014/main" id="{E4ED0110-2265-DA8C-F09E-F2CEF067A9F1}"/>
              </a:ext>
            </a:extLst>
          </p:cNvPr>
          <p:cNvSpPr/>
          <p:nvPr/>
        </p:nvSpPr>
        <p:spPr>
          <a:xfrm>
            <a:off x="4187698" y="712852"/>
            <a:ext cx="461009" cy="269875"/>
          </a:xfrm>
          <a:custGeom>
            <a:avLst/>
            <a:gdLst/>
            <a:ahLst/>
            <a:cxnLst/>
            <a:rect l="l" t="t" r="r" b="b"/>
            <a:pathLst>
              <a:path w="461010" h="269875">
                <a:moveTo>
                  <a:pt x="391416" y="237199"/>
                </a:moveTo>
                <a:lnTo>
                  <a:pt x="375539" y="264667"/>
                </a:lnTo>
                <a:lnTo>
                  <a:pt x="460502" y="269875"/>
                </a:lnTo>
                <a:lnTo>
                  <a:pt x="443179" y="243586"/>
                </a:lnTo>
                <a:lnTo>
                  <a:pt x="402463" y="243586"/>
                </a:lnTo>
                <a:lnTo>
                  <a:pt x="391416" y="237199"/>
                </a:lnTo>
                <a:close/>
              </a:path>
              <a:path w="461010" h="269875">
                <a:moveTo>
                  <a:pt x="397792" y="226169"/>
                </a:moveTo>
                <a:lnTo>
                  <a:pt x="391416" y="237199"/>
                </a:lnTo>
                <a:lnTo>
                  <a:pt x="402463" y="243586"/>
                </a:lnTo>
                <a:lnTo>
                  <a:pt x="408813" y="232537"/>
                </a:lnTo>
                <a:lnTo>
                  <a:pt x="397792" y="226169"/>
                </a:lnTo>
                <a:close/>
              </a:path>
              <a:path w="461010" h="269875">
                <a:moveTo>
                  <a:pt x="413639" y="198754"/>
                </a:moveTo>
                <a:lnTo>
                  <a:pt x="397792" y="226169"/>
                </a:lnTo>
                <a:lnTo>
                  <a:pt x="408813" y="232537"/>
                </a:lnTo>
                <a:lnTo>
                  <a:pt x="402463" y="243586"/>
                </a:lnTo>
                <a:lnTo>
                  <a:pt x="443179" y="243586"/>
                </a:lnTo>
                <a:lnTo>
                  <a:pt x="413639" y="198754"/>
                </a:lnTo>
                <a:close/>
              </a:path>
              <a:path w="461010" h="269875">
                <a:moveTo>
                  <a:pt x="6350" y="0"/>
                </a:moveTo>
                <a:lnTo>
                  <a:pt x="0" y="10922"/>
                </a:lnTo>
                <a:lnTo>
                  <a:pt x="391416" y="237199"/>
                </a:lnTo>
                <a:lnTo>
                  <a:pt x="397792" y="226169"/>
                </a:lnTo>
                <a:lnTo>
                  <a:pt x="63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56" name="Title 80">
            <a:extLst>
              <a:ext uri="{FF2B5EF4-FFF2-40B4-BE49-F238E27FC236}">
                <a16:creationId xmlns:a16="http://schemas.microsoft.com/office/drawing/2014/main" id="{9BF8DD15-9BC6-8726-50CC-EB89B21C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781" y="306312"/>
            <a:ext cx="4349115" cy="36933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Router</a:t>
            </a:r>
          </a:p>
        </p:txBody>
      </p:sp>
      <p:sp>
        <p:nvSpPr>
          <p:cNvPr id="57" name="object 42">
            <a:extLst>
              <a:ext uri="{FF2B5EF4-FFF2-40B4-BE49-F238E27FC236}">
                <a16:creationId xmlns:a16="http://schemas.microsoft.com/office/drawing/2014/main" id="{BDB912EB-B9DE-6B07-161C-05707782467D}"/>
              </a:ext>
            </a:extLst>
          </p:cNvPr>
          <p:cNvSpPr/>
          <p:nvPr/>
        </p:nvSpPr>
        <p:spPr>
          <a:xfrm>
            <a:off x="7150419" y="191876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42">
            <a:extLst>
              <a:ext uri="{FF2B5EF4-FFF2-40B4-BE49-F238E27FC236}">
                <a16:creationId xmlns:a16="http://schemas.microsoft.com/office/drawing/2014/main" id="{BBC96B8B-6F2A-0CF8-DCBE-303B2AB34EE4}"/>
              </a:ext>
            </a:extLst>
          </p:cNvPr>
          <p:cNvSpPr/>
          <p:nvPr/>
        </p:nvSpPr>
        <p:spPr>
          <a:xfrm>
            <a:off x="10928936" y="270399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42">
            <a:extLst>
              <a:ext uri="{FF2B5EF4-FFF2-40B4-BE49-F238E27FC236}">
                <a16:creationId xmlns:a16="http://schemas.microsoft.com/office/drawing/2014/main" id="{485E9FA3-5FC7-CDB8-6C35-53453D205E71}"/>
              </a:ext>
            </a:extLst>
          </p:cNvPr>
          <p:cNvSpPr/>
          <p:nvPr/>
        </p:nvSpPr>
        <p:spPr>
          <a:xfrm>
            <a:off x="252065" y="268999"/>
            <a:ext cx="1506278" cy="75463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A49F1F-BA34-84B6-4AE6-D49977AE93A2}"/>
              </a:ext>
            </a:extLst>
          </p:cNvPr>
          <p:cNvSpPr txBox="1"/>
          <p:nvPr/>
        </p:nvSpPr>
        <p:spPr>
          <a:xfrm>
            <a:off x="152400" y="10678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10C349-DECE-BDCF-11F6-267C093A71E7}"/>
              </a:ext>
            </a:extLst>
          </p:cNvPr>
          <p:cNvSpPr txBox="1"/>
          <p:nvPr/>
        </p:nvSpPr>
        <p:spPr>
          <a:xfrm>
            <a:off x="10818812" y="4909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123F6CD-CE85-AA27-85AC-645FD05DB1FA}"/>
              </a:ext>
            </a:extLst>
          </p:cNvPr>
          <p:cNvSpPr/>
          <p:nvPr/>
        </p:nvSpPr>
        <p:spPr>
          <a:xfrm>
            <a:off x="223319" y="1991768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94E5B3-534D-A0FB-F8B0-ABF3924BF34B}"/>
              </a:ext>
            </a:extLst>
          </p:cNvPr>
          <p:cNvSpPr/>
          <p:nvPr/>
        </p:nvSpPr>
        <p:spPr>
          <a:xfrm>
            <a:off x="222015" y="2600882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B42E9A-5FE4-491D-CBB2-27A246775F0B}"/>
              </a:ext>
            </a:extLst>
          </p:cNvPr>
          <p:cNvSpPr/>
          <p:nvPr/>
        </p:nvSpPr>
        <p:spPr>
          <a:xfrm>
            <a:off x="220711" y="3200033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276206E-CA8D-DD8D-1CB7-49CE7DE4D6FF}"/>
              </a:ext>
            </a:extLst>
          </p:cNvPr>
          <p:cNvSpPr/>
          <p:nvPr/>
        </p:nvSpPr>
        <p:spPr>
          <a:xfrm>
            <a:off x="220711" y="1991768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DD3572-DA09-53E1-0B30-33752ED9DAE5}"/>
              </a:ext>
            </a:extLst>
          </p:cNvPr>
          <p:cNvSpPr txBox="1"/>
          <p:nvPr/>
        </p:nvSpPr>
        <p:spPr>
          <a:xfrm>
            <a:off x="422790" y="161784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D61E499-F4D4-143A-5D79-F71E0797B886}"/>
              </a:ext>
            </a:extLst>
          </p:cNvPr>
          <p:cNvSpPr txBox="1"/>
          <p:nvPr/>
        </p:nvSpPr>
        <p:spPr>
          <a:xfrm>
            <a:off x="189597" y="4086755"/>
            <a:ext cx="2488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Sending our packet to a destination is not a simple task</a:t>
            </a:r>
          </a:p>
        </p:txBody>
      </p:sp>
    </p:spTree>
    <p:extLst>
      <p:ext uri="{BB962C8B-B14F-4D97-AF65-F5344CB8AC3E}">
        <p14:creationId xmlns:p14="http://schemas.microsoft.com/office/powerpoint/2010/main" val="118072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92E19A3-7C06-B47F-A6F4-60E5E41074A3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434911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/>
              <a:t>There is a lot of stuff that gets added onto our data being send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E564BC-EC61-6B25-4873-3F0515291385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1A09D7-9490-B02D-58E2-4A26B849E22A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D6FF2C-0769-56F9-B8E6-A17B4C2267BD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334F43-6936-540B-053B-27EE7D28D008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18F4DF-000F-02E3-5B07-404A0C777EA8}"/>
              </a:ext>
            </a:extLst>
          </p:cNvPr>
          <p:cNvSpPr txBox="1"/>
          <p:nvPr/>
        </p:nvSpPr>
        <p:spPr>
          <a:xfrm>
            <a:off x="457200" y="1249752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ECDC43-1BF9-1929-2C1E-B64B08618B85}"/>
              </a:ext>
            </a:extLst>
          </p:cNvPr>
          <p:cNvSpPr txBox="1"/>
          <p:nvPr/>
        </p:nvSpPr>
        <p:spPr>
          <a:xfrm>
            <a:off x="2669381" y="2765882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“User Data”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B9B49303-1DEB-C82A-57CE-9B197006CF5B}"/>
              </a:ext>
            </a:extLst>
          </p:cNvPr>
          <p:cNvSpPr/>
          <p:nvPr/>
        </p:nvSpPr>
        <p:spPr>
          <a:xfrm rot="9953907">
            <a:off x="2175197" y="2891850"/>
            <a:ext cx="465335" cy="2943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F14E5304-D0EE-7C3F-4640-959365425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672" y="734562"/>
            <a:ext cx="7791727" cy="489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38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D355B-2B0A-3115-7566-2F39A96A11FE}"/>
              </a:ext>
            </a:extLst>
          </p:cNvPr>
          <p:cNvSpPr txBox="1"/>
          <p:nvPr/>
        </p:nvSpPr>
        <p:spPr>
          <a:xfrm>
            <a:off x="228600" y="1524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pieces of information a packet needs in order to arrive to its destination</a:t>
            </a:r>
          </a:p>
        </p:txBody>
      </p:sp>
      <p:pic>
        <p:nvPicPr>
          <p:cNvPr id="6" name="Graphic 5" descr="Envelope with solid fill">
            <a:extLst>
              <a:ext uri="{FF2B5EF4-FFF2-40B4-BE49-F238E27FC236}">
                <a16:creationId xmlns:a16="http://schemas.microsoft.com/office/drawing/2014/main" id="{33FA56A5-CCEA-DAD2-01B2-A04DD145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371600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CD814A-3202-07AC-92EC-196106E9B3EF}"/>
              </a:ext>
            </a:extLst>
          </p:cNvPr>
          <p:cNvSpPr/>
          <p:nvPr/>
        </p:nvSpPr>
        <p:spPr>
          <a:xfrm>
            <a:off x="153704" y="2819886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1BEC3-E115-A6DB-46CD-868274CECC49}"/>
              </a:ext>
            </a:extLst>
          </p:cNvPr>
          <p:cNvSpPr/>
          <p:nvPr/>
        </p:nvSpPr>
        <p:spPr>
          <a:xfrm>
            <a:off x="152400" y="342900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C4154-824D-10DB-BA33-F1B2E5E20233}"/>
              </a:ext>
            </a:extLst>
          </p:cNvPr>
          <p:cNvSpPr/>
          <p:nvPr/>
        </p:nvSpPr>
        <p:spPr>
          <a:xfrm>
            <a:off x="151096" y="4028151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931116-87FD-7F68-408F-EBEFD4ACA6CF}"/>
              </a:ext>
            </a:extLst>
          </p:cNvPr>
          <p:cNvSpPr/>
          <p:nvPr/>
        </p:nvSpPr>
        <p:spPr>
          <a:xfrm>
            <a:off x="151096" y="2819886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CFA15-B4ED-13AB-8CD5-4D5D7648F6C9}"/>
              </a:ext>
            </a:extLst>
          </p:cNvPr>
          <p:cNvSpPr txBox="1"/>
          <p:nvPr/>
        </p:nvSpPr>
        <p:spPr>
          <a:xfrm>
            <a:off x="353175" y="244595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</p:spTree>
    <p:extLst>
      <p:ext uri="{BB962C8B-B14F-4D97-AF65-F5344CB8AC3E}">
        <p14:creationId xmlns:p14="http://schemas.microsoft.com/office/powerpoint/2010/main" val="22794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D355B-2B0A-3115-7566-2F39A96A11FE}"/>
              </a:ext>
            </a:extLst>
          </p:cNvPr>
          <p:cNvSpPr txBox="1"/>
          <p:nvPr/>
        </p:nvSpPr>
        <p:spPr>
          <a:xfrm>
            <a:off x="228600" y="1524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pieces of information a packet needs in order to arrive to its destination</a:t>
            </a:r>
          </a:p>
        </p:txBody>
      </p:sp>
      <p:pic>
        <p:nvPicPr>
          <p:cNvPr id="6" name="Graphic 5" descr="Envelope with solid fill">
            <a:extLst>
              <a:ext uri="{FF2B5EF4-FFF2-40B4-BE49-F238E27FC236}">
                <a16:creationId xmlns:a16="http://schemas.microsoft.com/office/drawing/2014/main" id="{33FA56A5-CCEA-DAD2-01B2-A04DD145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371600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CD814A-3202-07AC-92EC-196106E9B3EF}"/>
              </a:ext>
            </a:extLst>
          </p:cNvPr>
          <p:cNvSpPr/>
          <p:nvPr/>
        </p:nvSpPr>
        <p:spPr>
          <a:xfrm>
            <a:off x="153704" y="2819886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1BEC3-E115-A6DB-46CD-868274CECC49}"/>
              </a:ext>
            </a:extLst>
          </p:cNvPr>
          <p:cNvSpPr/>
          <p:nvPr/>
        </p:nvSpPr>
        <p:spPr>
          <a:xfrm>
            <a:off x="152400" y="342900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C4154-824D-10DB-BA33-F1B2E5E20233}"/>
              </a:ext>
            </a:extLst>
          </p:cNvPr>
          <p:cNvSpPr/>
          <p:nvPr/>
        </p:nvSpPr>
        <p:spPr>
          <a:xfrm>
            <a:off x="151096" y="4028151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931116-87FD-7F68-408F-EBEFD4ACA6CF}"/>
              </a:ext>
            </a:extLst>
          </p:cNvPr>
          <p:cNvSpPr/>
          <p:nvPr/>
        </p:nvSpPr>
        <p:spPr>
          <a:xfrm>
            <a:off x="151096" y="2819886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CFA15-B4ED-13AB-8CD5-4D5D7648F6C9}"/>
              </a:ext>
            </a:extLst>
          </p:cNvPr>
          <p:cNvSpPr txBox="1"/>
          <p:nvPr/>
        </p:nvSpPr>
        <p:spPr>
          <a:xfrm>
            <a:off x="353175" y="244595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12" name="object 42">
            <a:extLst>
              <a:ext uri="{FF2B5EF4-FFF2-40B4-BE49-F238E27FC236}">
                <a16:creationId xmlns:a16="http://schemas.microsoft.com/office/drawing/2014/main" id="{EFD78103-22D1-A06F-3724-090BEFE5F01D}"/>
              </a:ext>
            </a:extLst>
          </p:cNvPr>
          <p:cNvSpPr/>
          <p:nvPr/>
        </p:nvSpPr>
        <p:spPr>
          <a:xfrm>
            <a:off x="6324600" y="1295400"/>
            <a:ext cx="3886200" cy="254905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6BA48-0091-16B9-F297-E28E9F704B8A}"/>
              </a:ext>
            </a:extLst>
          </p:cNvPr>
          <p:cNvSpPr txBox="1"/>
          <p:nvPr/>
        </p:nvSpPr>
        <p:spPr>
          <a:xfrm>
            <a:off x="6019800" y="4147724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packet arriving to a machine needs to know which </a:t>
            </a:r>
            <a:r>
              <a:rPr lang="en-US" b="1" dirty="0"/>
              <a:t>process</a:t>
            </a:r>
            <a:r>
              <a:rPr lang="en-US" dirty="0"/>
              <a:t>/application to go to</a:t>
            </a:r>
          </a:p>
        </p:txBody>
      </p:sp>
      <p:pic>
        <p:nvPicPr>
          <p:cNvPr id="14" name="Picture 2" descr="Google Chrome - Wikipedia">
            <a:extLst>
              <a:ext uri="{FF2B5EF4-FFF2-40B4-BE49-F238E27FC236}">
                <a16:creationId xmlns:a16="http://schemas.microsoft.com/office/drawing/2014/main" id="{C0F57A0D-F79A-4D52-F663-F361225AA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901870"/>
            <a:ext cx="461963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0EA9038B-8593-9ABB-4988-B9B1E7790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182796"/>
            <a:ext cx="685164" cy="68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Python (programming language) - Wikipedia">
            <a:extLst>
              <a:ext uri="{FF2B5EF4-FFF2-40B4-BE49-F238E27FC236}">
                <a16:creationId xmlns:a16="http://schemas.microsoft.com/office/drawing/2014/main" id="{DE75FD88-CED3-9E4F-DDA8-FEEA81A75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401" y="4818647"/>
            <a:ext cx="741690" cy="81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D355B-2B0A-3115-7566-2F39A96A11FE}"/>
              </a:ext>
            </a:extLst>
          </p:cNvPr>
          <p:cNvSpPr txBox="1"/>
          <p:nvPr/>
        </p:nvSpPr>
        <p:spPr>
          <a:xfrm>
            <a:off x="228600" y="152400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few pieces of information a packet needs in order to arrive to its destination</a:t>
            </a:r>
          </a:p>
        </p:txBody>
      </p:sp>
      <p:pic>
        <p:nvPicPr>
          <p:cNvPr id="6" name="Graphic 5" descr="Envelope with solid fill">
            <a:extLst>
              <a:ext uri="{FF2B5EF4-FFF2-40B4-BE49-F238E27FC236}">
                <a16:creationId xmlns:a16="http://schemas.microsoft.com/office/drawing/2014/main" id="{33FA56A5-CCEA-DAD2-01B2-A04DD1457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1371600"/>
            <a:ext cx="1371600" cy="1371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ECD814A-3202-07AC-92EC-196106E9B3EF}"/>
              </a:ext>
            </a:extLst>
          </p:cNvPr>
          <p:cNvSpPr/>
          <p:nvPr/>
        </p:nvSpPr>
        <p:spPr>
          <a:xfrm>
            <a:off x="153704" y="2819886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1BEC3-E115-A6DB-46CD-868274CECC49}"/>
              </a:ext>
            </a:extLst>
          </p:cNvPr>
          <p:cNvSpPr/>
          <p:nvPr/>
        </p:nvSpPr>
        <p:spPr>
          <a:xfrm>
            <a:off x="152400" y="342900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6C4154-824D-10DB-BA33-F1B2E5E20233}"/>
              </a:ext>
            </a:extLst>
          </p:cNvPr>
          <p:cNvSpPr/>
          <p:nvPr/>
        </p:nvSpPr>
        <p:spPr>
          <a:xfrm>
            <a:off x="151096" y="4028151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931116-87FD-7F68-408F-EBEFD4ACA6CF}"/>
              </a:ext>
            </a:extLst>
          </p:cNvPr>
          <p:cNvSpPr/>
          <p:nvPr/>
        </p:nvSpPr>
        <p:spPr>
          <a:xfrm>
            <a:off x="151096" y="2819886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CFA15-B4ED-13AB-8CD5-4D5D7648F6C9}"/>
              </a:ext>
            </a:extLst>
          </p:cNvPr>
          <p:cNvSpPr txBox="1"/>
          <p:nvPr/>
        </p:nvSpPr>
        <p:spPr>
          <a:xfrm>
            <a:off x="353175" y="244595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581F29-EE4E-EBBE-BA84-DB174F429C17}"/>
              </a:ext>
            </a:extLst>
          </p:cNvPr>
          <p:cNvSpPr txBox="1"/>
          <p:nvPr/>
        </p:nvSpPr>
        <p:spPr>
          <a:xfrm>
            <a:off x="6145809" y="4225569"/>
            <a:ext cx="5938988" cy="645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application is bound to a </a:t>
            </a:r>
            <a:r>
              <a:rPr lang="en-US" b="1" dirty="0"/>
              <a:t>port</a:t>
            </a:r>
            <a:r>
              <a:rPr lang="en-US" dirty="0"/>
              <a:t>, so each packet will need to know what port they need to go to</a:t>
            </a:r>
            <a:r>
              <a:rPr lang="en-US" b="1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533AEB-A673-2E78-C254-1D297F4E1FEF}"/>
              </a:ext>
            </a:extLst>
          </p:cNvPr>
          <p:cNvSpPr/>
          <p:nvPr/>
        </p:nvSpPr>
        <p:spPr>
          <a:xfrm>
            <a:off x="9929382" y="3018080"/>
            <a:ext cx="1236370" cy="6001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24B354-462A-1940-9DA1-48BBACA1747A}"/>
              </a:ext>
            </a:extLst>
          </p:cNvPr>
          <p:cNvSpPr/>
          <p:nvPr/>
        </p:nvSpPr>
        <p:spPr>
          <a:xfrm>
            <a:off x="8623517" y="3018080"/>
            <a:ext cx="1295400" cy="600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A0F9C6-75E9-C521-81E8-4B0EC54DAE35}"/>
              </a:ext>
            </a:extLst>
          </p:cNvPr>
          <p:cNvSpPr/>
          <p:nvPr/>
        </p:nvSpPr>
        <p:spPr>
          <a:xfrm>
            <a:off x="7317652" y="3022608"/>
            <a:ext cx="1295400" cy="6001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Google Chrome - Wikipedia">
            <a:extLst>
              <a:ext uri="{FF2B5EF4-FFF2-40B4-BE49-F238E27FC236}">
                <a16:creationId xmlns:a16="http://schemas.microsoft.com/office/drawing/2014/main" id="{89029DFD-DB9A-1331-C940-2A1139171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614" y="3091699"/>
            <a:ext cx="461963" cy="46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0A2CD9E2-8A8E-D4B6-85FA-62934566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303" y="3151397"/>
            <a:ext cx="312137" cy="31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Python (programming language) - Wikipedia">
            <a:extLst>
              <a:ext uri="{FF2B5EF4-FFF2-40B4-BE49-F238E27FC236}">
                <a16:creationId xmlns:a16="http://schemas.microsoft.com/office/drawing/2014/main" id="{6B97C9D3-99C4-7607-E415-8B51E7AD8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479" y="3101436"/>
            <a:ext cx="478176" cy="52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4D342F6-4089-1145-1F66-DC9B746CF13A}"/>
              </a:ext>
            </a:extLst>
          </p:cNvPr>
          <p:cNvSpPr txBox="1"/>
          <p:nvPr/>
        </p:nvSpPr>
        <p:spPr>
          <a:xfrm>
            <a:off x="7405884" y="362378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DCBA34-74A0-0495-EA01-7F434A3B21D7}"/>
              </a:ext>
            </a:extLst>
          </p:cNvPr>
          <p:cNvSpPr txBox="1"/>
          <p:nvPr/>
        </p:nvSpPr>
        <p:spPr>
          <a:xfrm>
            <a:off x="8742867" y="36318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457A2F-45D5-5DEE-5693-BA60AE478FA3}"/>
              </a:ext>
            </a:extLst>
          </p:cNvPr>
          <p:cNvSpPr txBox="1"/>
          <p:nvPr/>
        </p:nvSpPr>
        <p:spPr>
          <a:xfrm>
            <a:off x="9994550" y="364586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6001</a:t>
            </a:r>
          </a:p>
        </p:txBody>
      </p:sp>
      <p:sp>
        <p:nvSpPr>
          <p:cNvPr id="29" name="object 42">
            <a:extLst>
              <a:ext uri="{FF2B5EF4-FFF2-40B4-BE49-F238E27FC236}">
                <a16:creationId xmlns:a16="http://schemas.microsoft.com/office/drawing/2014/main" id="{28131CCF-8EBC-B4B3-0D84-CB45BD78DD5E}"/>
              </a:ext>
            </a:extLst>
          </p:cNvPr>
          <p:cNvSpPr/>
          <p:nvPr/>
        </p:nvSpPr>
        <p:spPr>
          <a:xfrm>
            <a:off x="7748038" y="564639"/>
            <a:ext cx="2971800" cy="214614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21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6D35A3-7F5B-E496-00F4-870BF3DD397C}"/>
              </a:ext>
            </a:extLst>
          </p:cNvPr>
          <p:cNvSpPr/>
          <p:nvPr/>
        </p:nvSpPr>
        <p:spPr>
          <a:xfrm>
            <a:off x="637704" y="172934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494A4D-F4F5-B314-40E2-DBB03A1D90DC}"/>
              </a:ext>
            </a:extLst>
          </p:cNvPr>
          <p:cNvSpPr/>
          <p:nvPr/>
        </p:nvSpPr>
        <p:spPr>
          <a:xfrm>
            <a:off x="636400" y="233845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5CCE4F-9CDC-F522-D687-6D02B53388D4}"/>
              </a:ext>
            </a:extLst>
          </p:cNvPr>
          <p:cNvSpPr/>
          <p:nvPr/>
        </p:nvSpPr>
        <p:spPr>
          <a:xfrm>
            <a:off x="635096" y="293760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2DA38-C064-39AC-4D5C-E1295A1F66C4}"/>
              </a:ext>
            </a:extLst>
          </p:cNvPr>
          <p:cNvSpPr/>
          <p:nvPr/>
        </p:nvSpPr>
        <p:spPr>
          <a:xfrm>
            <a:off x="635096" y="172934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D6B68-0EE9-E8C7-2110-F87D6944B06D}"/>
              </a:ext>
            </a:extLst>
          </p:cNvPr>
          <p:cNvSpPr txBox="1"/>
          <p:nvPr/>
        </p:nvSpPr>
        <p:spPr>
          <a:xfrm rot="5400000">
            <a:off x="2026840" y="246444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30" name="object 42">
            <a:extLst>
              <a:ext uri="{FF2B5EF4-FFF2-40B4-BE49-F238E27FC236}">
                <a16:creationId xmlns:a16="http://schemas.microsoft.com/office/drawing/2014/main" id="{E3B2EACA-0892-5F77-8131-682025365D5E}"/>
              </a:ext>
            </a:extLst>
          </p:cNvPr>
          <p:cNvSpPr/>
          <p:nvPr/>
        </p:nvSpPr>
        <p:spPr>
          <a:xfrm>
            <a:off x="7314175" y="271155"/>
            <a:ext cx="1600200" cy="73866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2A6D49-BD3D-E490-3F30-CBB0BA1783A2}"/>
              </a:ext>
            </a:extLst>
          </p:cNvPr>
          <p:cNvSpPr/>
          <p:nvPr/>
        </p:nvSpPr>
        <p:spPr>
          <a:xfrm>
            <a:off x="8994783" y="1253096"/>
            <a:ext cx="886151" cy="4717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5C688-448B-8FBF-3D92-4445C14C6C8B}"/>
              </a:ext>
            </a:extLst>
          </p:cNvPr>
          <p:cNvSpPr/>
          <p:nvPr/>
        </p:nvSpPr>
        <p:spPr>
          <a:xfrm>
            <a:off x="7705640" y="1253096"/>
            <a:ext cx="928460" cy="471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BACD74-30A4-B253-FE1B-3A0DE73C57B3}"/>
              </a:ext>
            </a:extLst>
          </p:cNvPr>
          <p:cNvSpPr/>
          <p:nvPr/>
        </p:nvSpPr>
        <p:spPr>
          <a:xfrm>
            <a:off x="6399775" y="1257623"/>
            <a:ext cx="928460" cy="47171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Google Chrome - Wikipedia">
            <a:extLst>
              <a:ext uri="{FF2B5EF4-FFF2-40B4-BE49-F238E27FC236}">
                <a16:creationId xmlns:a16="http://schemas.microsoft.com/office/drawing/2014/main" id="{68985A7D-C752-6800-7B3A-34310D57A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655" y="1326714"/>
            <a:ext cx="363105" cy="36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>
            <a:extLst>
              <a:ext uri="{FF2B5EF4-FFF2-40B4-BE49-F238E27FC236}">
                <a16:creationId xmlns:a16="http://schemas.microsoft.com/office/drawing/2014/main" id="{403A68F8-CAFE-EA43-062A-404E60E1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282" y="1386412"/>
            <a:ext cx="245341" cy="24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ython (programming language) - Wikipedia">
            <a:extLst>
              <a:ext uri="{FF2B5EF4-FFF2-40B4-BE49-F238E27FC236}">
                <a16:creationId xmlns:a16="http://schemas.microsoft.com/office/drawing/2014/main" id="{F7590A77-2056-023E-8125-177B46DA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90" y="1336451"/>
            <a:ext cx="375848" cy="4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7A96EC8-71D3-14B4-2DC0-0A92E2D42193}"/>
              </a:ext>
            </a:extLst>
          </p:cNvPr>
          <p:cNvSpPr txBox="1"/>
          <p:nvPr/>
        </p:nvSpPr>
        <p:spPr>
          <a:xfrm>
            <a:off x="6223335" y="185759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46F8E2-72A0-F4F8-435D-6B3AA539FA9C}"/>
              </a:ext>
            </a:extLst>
          </p:cNvPr>
          <p:cNvSpPr txBox="1"/>
          <p:nvPr/>
        </p:nvSpPr>
        <p:spPr>
          <a:xfrm>
            <a:off x="7458050" y="186681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222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CCCAE2-65AD-0012-C9CF-F6617D9B8AF6}"/>
              </a:ext>
            </a:extLst>
          </p:cNvPr>
          <p:cNvSpPr txBox="1"/>
          <p:nvPr/>
        </p:nvSpPr>
        <p:spPr>
          <a:xfrm>
            <a:off x="8709733" y="188088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6001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D509C6-A843-1386-9F8F-FB2409A4F518}"/>
              </a:ext>
            </a:extLst>
          </p:cNvPr>
          <p:cNvSpPr/>
          <p:nvPr/>
        </p:nvSpPr>
        <p:spPr>
          <a:xfrm>
            <a:off x="532375" y="388801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18205B-1F7F-4B26-EEEC-E5D3B06671D3}"/>
              </a:ext>
            </a:extLst>
          </p:cNvPr>
          <p:cNvSpPr/>
          <p:nvPr/>
        </p:nvSpPr>
        <p:spPr>
          <a:xfrm>
            <a:off x="525478" y="146642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2EDDF8-7498-D76A-EE82-C9F123FBE445}"/>
              </a:ext>
            </a:extLst>
          </p:cNvPr>
          <p:cNvSpPr txBox="1"/>
          <p:nvPr/>
        </p:nvSpPr>
        <p:spPr>
          <a:xfrm>
            <a:off x="1149172" y="3994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Header</a:t>
            </a:r>
          </a:p>
        </p:txBody>
      </p:sp>
      <p:pic>
        <p:nvPicPr>
          <p:cNvPr id="43" name="Picture 4" descr="TCP Segment Format with Diagram - Electronics Post">
            <a:extLst>
              <a:ext uri="{FF2B5EF4-FFF2-40B4-BE49-F238E27FC236}">
                <a16:creationId xmlns:a16="http://schemas.microsoft.com/office/drawing/2014/main" id="{222909FB-CE2E-3B2C-3574-00739E874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4"/>
          <a:stretch/>
        </p:blipFill>
        <p:spPr bwMode="auto">
          <a:xfrm>
            <a:off x="5942575" y="2431512"/>
            <a:ext cx="6272318" cy="404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C94594F-D712-0815-8CDD-098A1140E1B3}"/>
                  </a:ext>
                </a:extLst>
              </p14:cNvPr>
              <p14:cNvContentPartPr/>
              <p14:nvPr/>
            </p14:nvContentPartPr>
            <p14:xfrm>
              <a:off x="8354219" y="2560126"/>
              <a:ext cx="4320" cy="72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C94594F-D712-0815-8CDD-098A1140E1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5219" y="2551081"/>
                <a:ext cx="21960" cy="89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821981C-4325-DCE9-8CEA-32992AA6183C}"/>
                  </a:ext>
                </a:extLst>
              </p14:cNvPr>
              <p14:cNvContentPartPr/>
              <p14:nvPr/>
            </p14:nvContentPartPr>
            <p14:xfrm>
              <a:off x="10995539" y="2566246"/>
              <a:ext cx="109800" cy="114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821981C-4325-DCE9-8CEA-32992AA618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86539" y="2557274"/>
                <a:ext cx="127440" cy="132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D24183F-55CA-D13A-8157-3097AAEB4FB7}"/>
                  </a:ext>
                </a:extLst>
              </p14:cNvPr>
              <p14:cNvContentPartPr/>
              <p14:nvPr/>
            </p14:nvContentPartPr>
            <p14:xfrm>
              <a:off x="9880619" y="2989606"/>
              <a:ext cx="92520" cy="1148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D24183F-55CA-D13A-8157-3097AAEB4F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71619" y="2980606"/>
                <a:ext cx="11016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423D421-8E51-D2C9-7AC9-C20448CE0DC8}"/>
              </a:ext>
            </a:extLst>
          </p:cNvPr>
          <p:cNvGrpSpPr/>
          <p:nvPr/>
        </p:nvGrpSpPr>
        <p:grpSpPr>
          <a:xfrm>
            <a:off x="10182659" y="3378406"/>
            <a:ext cx="95040" cy="188280"/>
            <a:chOff x="9802684" y="3272746"/>
            <a:chExt cx="9504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92657B-A153-2402-E41F-2B0DAAC36811}"/>
                    </a:ext>
                  </a:extLst>
                </p14:cNvPr>
                <p14:cNvContentPartPr/>
                <p14:nvPr/>
              </p14:nvContentPartPr>
              <p14:xfrm>
                <a:off x="9802684" y="3335386"/>
                <a:ext cx="79200" cy="48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5AA8B4-D7DF-1DDC-DE21-F2E7CA80F0F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94044" y="3326746"/>
                  <a:ext cx="96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DBDA75-C326-0F24-A115-CAE94BF54F52}"/>
                    </a:ext>
                  </a:extLst>
                </p14:cNvPr>
                <p14:cNvContentPartPr/>
                <p14:nvPr/>
              </p14:nvContentPartPr>
              <p14:xfrm>
                <a:off x="9897364" y="3272746"/>
                <a:ext cx="360" cy="18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096A579-CB54-4EFD-BC50-2EAD640094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88364" y="3264106"/>
                  <a:ext cx="1800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AA0FA05-AC75-0438-ABF8-58270EC91386}"/>
                  </a:ext>
                </a:extLst>
              </p14:cNvPr>
              <p14:cNvContentPartPr/>
              <p14:nvPr/>
            </p14:nvContentPartPr>
            <p14:xfrm>
              <a:off x="7714499" y="3699526"/>
              <a:ext cx="1346760" cy="471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AA0FA05-AC75-0438-ABF8-58270EC9138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05501" y="3690526"/>
                <a:ext cx="1364395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6D099E0-D9BC-2C67-50D9-443A0F5C5EE2}"/>
                  </a:ext>
                </a:extLst>
              </p14:cNvPr>
              <p14:cNvContentPartPr/>
              <p14:nvPr/>
            </p14:nvContentPartPr>
            <p14:xfrm>
              <a:off x="8637539" y="4351486"/>
              <a:ext cx="101880" cy="123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6D099E0-D9BC-2C67-50D9-443A0F5C5EE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628571" y="4342486"/>
                <a:ext cx="119458" cy="140760"/>
              </a:xfrm>
              <a:prstGeom prst="rect">
                <a:avLst/>
              </a:prstGeom>
            </p:spPr>
          </p:pic>
        </mc:Fallback>
      </mc:AlternateContent>
      <p:pic>
        <p:nvPicPr>
          <p:cNvPr id="55" name="Graphic 54" descr="Envelope with solid fill">
            <a:extLst>
              <a:ext uri="{FF2B5EF4-FFF2-40B4-BE49-F238E27FC236}">
                <a16:creationId xmlns:a16="http://schemas.microsoft.com/office/drawing/2014/main" id="{82E5B53F-6702-05C1-8E1F-D9FD122D27A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219200" y="507192"/>
            <a:ext cx="1035255" cy="10352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F3E17F3-E452-90F6-4270-F9E2E577E570}"/>
              </a:ext>
            </a:extLst>
          </p:cNvPr>
          <p:cNvSpPr txBox="1"/>
          <p:nvPr/>
        </p:nvSpPr>
        <p:spPr>
          <a:xfrm>
            <a:off x="228600" y="4664792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packet of information gets wrapped in a </a:t>
            </a:r>
            <a:r>
              <a:rPr lang="en-US" b="1" dirty="0"/>
              <a:t>TCP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that data gets delivered reliably (Seq/Ack #s)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data gets delivered to the correct process (Port #s)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57D969E-EA0B-FBCB-C8DB-15998A65BE15}"/>
                  </a:ext>
                </a:extLst>
              </p14:cNvPr>
              <p14:cNvContentPartPr/>
              <p14:nvPr/>
            </p14:nvContentPartPr>
            <p14:xfrm>
              <a:off x="3684124" y="2421346"/>
              <a:ext cx="2481120" cy="3933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57D969E-EA0B-FBCB-C8DB-15998A65BE1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66484" y="2403346"/>
                <a:ext cx="2516760" cy="396936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69390803-3816-7197-44FE-B71CA4063BC6}"/>
              </a:ext>
            </a:extLst>
          </p:cNvPr>
          <p:cNvSpPr txBox="1"/>
          <p:nvPr/>
        </p:nvSpPr>
        <p:spPr>
          <a:xfrm>
            <a:off x="76200" y="44030"/>
            <a:ext cx="702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is a transport-layer protocol that ensures data gets delivered, and controls how the two endpoints communicate with each other  </a:t>
            </a:r>
          </a:p>
        </p:txBody>
      </p:sp>
    </p:spTree>
    <p:extLst>
      <p:ext uri="{BB962C8B-B14F-4D97-AF65-F5344CB8AC3E}">
        <p14:creationId xmlns:p14="http://schemas.microsoft.com/office/powerpoint/2010/main" val="223663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4738</TotalTime>
  <Words>1988</Words>
  <Application>Microsoft Office PowerPoint</Application>
  <PresentationFormat>Widescreen</PresentationFormat>
  <Paragraphs>318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Verdana</vt:lpstr>
      <vt:lpstr>Wingdings</vt:lpstr>
      <vt:lpstr>Office Theme</vt:lpstr>
      <vt:lpstr>CSCI 476: Computer Security</vt:lpstr>
      <vt:lpstr>PowerPoint Presentation</vt:lpstr>
      <vt:lpstr>PowerPoint Presentation</vt:lpstr>
      <vt:lpstr>Router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Journey of a packet</vt:lpstr>
      <vt:lpstr>The Journey of a packet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40</cp:revision>
  <dcterms:created xsi:type="dcterms:W3CDTF">2022-08-21T16:55:59Z</dcterms:created>
  <dcterms:modified xsi:type="dcterms:W3CDTF">2023-03-20T19:37:49Z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