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397" r:id="rId3"/>
    <p:sldId id="466" r:id="rId4"/>
    <p:sldId id="465" r:id="rId5"/>
    <p:sldId id="524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271" r:id="rId15"/>
    <p:sldId id="272" r:id="rId16"/>
    <p:sldId id="273" r:id="rId17"/>
    <p:sldId id="274" r:id="rId18"/>
    <p:sldId id="276" r:id="rId19"/>
    <p:sldId id="277" r:id="rId20"/>
    <p:sldId id="4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476" r:id="rId43"/>
    <p:sldId id="510" r:id="rId44"/>
    <p:sldId id="512" r:id="rId45"/>
    <p:sldId id="513" r:id="rId46"/>
    <p:sldId id="514" r:id="rId47"/>
    <p:sldId id="515" r:id="rId48"/>
    <p:sldId id="516" r:id="rId49"/>
    <p:sldId id="517" r:id="rId50"/>
    <p:sldId id="523" r:id="rId51"/>
    <p:sldId id="313" r:id="rId52"/>
    <p:sldId id="314" r:id="rId53"/>
    <p:sldId id="315" r:id="rId54"/>
    <p:sldId id="316" r:id="rId55"/>
    <p:sldId id="317" r:id="rId56"/>
    <p:sldId id="525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 varScale="1">
        <p:scale>
          <a:sx n="160" d="100"/>
          <a:sy n="160" d="100"/>
        </p:scale>
        <p:origin x="1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7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9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2.5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4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5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50.0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19.4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21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1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282 142 24575,'0'-1'0,"1"0"0,-1 0 0,0 0 0,1 0 0,-1 0 0,1 0 0,0 0 0,-1 0 0,1 1 0,0-1 0,0 0 0,-1 1 0,1-1 0,0 0 0,0 1 0,0-1 0,0 1 0,0-1 0,0 1 0,0-1 0,0 1 0,0 0 0,0 0 0,0-1 0,0 1 0,0 0 0,1 0 0,36-4 0,-33 3 0,483-4 0,-261 8 0,57-1 0,304-5 0,-413-8 0,59-1 0,21 11 0,294-40 0,-511 35 0,29-4 0,96-2 0,121 0 0,-13 1 0,1356 12 0,-1415 13 0,-97-3 0,-102-11 0,0 1 0,0 1 0,-1 0 0,1 1 0,0 1 0,21 8 0,-28-9 0,0 1 0,0-1 0,-1 1 0,0 1 0,1-1 0,-1 1 0,-1-1 0,1 1 0,-1 1 0,0-1 0,0 1 0,0-1 0,-1 1 0,4 11 0,19 48 0,-3 2 0,-3 0 0,12 80 0,-25-104 0,-3 0 0,-1 0 0,-3 44 0,-19 128 0,13-158 0,4-40 0,0 0 0,-2 0 0,0-1 0,0 1 0,-2-1 0,0 0 0,-16 29 0,18-38 0,0-1 0,0 0 0,0 0 0,-1-1 0,0 1 0,0-1 0,-1 0 0,1 0 0,-1-1 0,0 1 0,-1-1 0,1-1 0,0 1 0,-1-1 0,0 0 0,0-1 0,0 0 0,0 0 0,0 0 0,-14 1 0,-253-3 0,120-3 0,-357-14 0,190-8 0,-158 18 0,273 10 0,-307-21 0,-205-11 0,-1468 30 0,2169-2 0,1-1 0,-1 0 0,0-1 0,1 0 0,0-2 0,-22-8 0,-92-48 0,77 34 0,34 15 0,1 0 0,0-1 0,0 0 0,2-2 0,0 0 0,-23-27 0,-7-7 0,35 39 0,0-1 0,0 0 0,2-1 0,-1 0 0,1 0 0,1-1 0,0 0 0,1-1 0,1 0 0,0 0 0,1 0 0,0 0 0,1-1 0,1 0 0,-2-18 0,-7-71 0,8 86 0,1 0 0,0 1 0,2-2 0,0 1 0,1 0 0,1 0 0,0 0 0,2 0 0,7-29 0,-9 45 0,3-12 0,2 0 0,0 0 0,13-21 0,-16 30 0,0 1 0,0 0 0,1 0 0,0 0 0,0 1 0,0-1 0,0 1 0,0 0 0,1 0 0,-1 1 0,1-1 0,0 1 0,9-3 0,18-6 0,0 1 0,0 2 0,1 1 0,0 2 0,64-2 0,-55 3-1365,-27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2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72 24575,'174'-13'0,"5"1"0,3 14 0,199-4 0,-262-8 0,48-2 0,-17 0 0,17 0 0,3713 13 0,-3852 0 0,53 10 0,-52-6 0,50 2 0,-54-4 0,0 0 0,0 1 0,-1 2 0,0 0 0,39 17 0,-17-7 0,-39-13 0,0 0 0,0 1 0,0 0 0,-1 0 0,0 1 0,0-1 0,0 1 0,0 1 0,-1-1 0,6 8 0,47 68 0,-33-43 0,4 8 0,-2 1 0,-3 1 0,-1 1 0,-3 2 0,-2 0 0,17 77 0,-16-66 0,40 88 0,8 24 0,-60-142 0,-2 1 0,-1-1 0,-2 1 0,-1 0 0,-2 0 0,-6 44 0,7-77 0,-1 7 0,-1-1 0,1 1 0,-2-1 0,1 0 0,-1 0 0,0 0 0,0 0 0,0 0 0,-1-1 0,0 1 0,0-1 0,0 0 0,-1-1 0,0 1 0,0-1 0,0 1 0,0-1 0,-1-1 0,0 1 0,-11 4 0,-12 6 0,0-1 0,-59 15 0,83-26 0,-32 7 0,0-1 0,0-2 0,-55 2 0,-115-9 0,84-2 0,6-2 0,-145-27 0,-4-1 0,117 22 0,-539-25 0,196 24 0,4 0 0,-1226 13 0,1619-5 0,-151-27 0,-57-4 0,215 28 0,-121-24 0,61 6 0,74 18 0,48 5 0,-1 0 0,-46-12 0,64 11 0,0 0 0,1 0 0,0 0 0,0-1 0,0-1 0,0 0 0,0 0 0,1 0 0,0-1 0,0 0 0,1 0 0,-8-9 0,0 0 0,2 0 0,0-1 0,0-1 0,2 1 0,0-2 0,1 1 0,0-2 0,2 1 0,-7-26 0,4 0 0,-2-10 0,3 0 0,1 0 0,1-65 0,6 87 0,2-1 0,2 1 0,0 0 0,2 0 0,12-39 0,-14 61 0,11-31 0,13-72 0,-25 102 0,0-1 0,0 1 0,1 0 0,1 0 0,0 0 0,0 0 0,7-11 0,-8 17 0,1 0 0,0 0 0,-1 1 0,2-1 0,-1 1 0,0 0 0,1 0 0,0 1 0,0-1 0,0 1 0,0 0 0,0 1 0,1-1 0,-1 1 0,8-2 0,60-22-1365,-61 18-5461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2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5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5.png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1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sv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4.sv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3.xml"/><Relationship Id="rId40" Type="http://schemas.openxmlformats.org/officeDocument/2006/relationships/image" Target="../media/image39.png"/><Relationship Id="rId5" Type="http://schemas.openxmlformats.org/officeDocument/2006/relationships/image" Target="../media/image18.sv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17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Relationship Id="rId30" Type="http://schemas.openxmlformats.org/officeDocument/2006/relationships/image" Target="../media/image34.png"/><Relationship Id="rId35" Type="http://schemas.openxmlformats.org/officeDocument/2006/relationships/customXml" Target="../ink/ink32.xml"/><Relationship Id="rId8" Type="http://schemas.openxmlformats.org/officeDocument/2006/relationships/image" Target="../media/image21.jpeg"/><Relationship Id="rId3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60.pn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39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2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5.png"/><Relationship Id="rId40" Type="http://schemas.openxmlformats.org/officeDocument/2006/relationships/customXml" Target="../ink/ink51.xml"/><Relationship Id="rId45" Type="http://schemas.openxmlformats.org/officeDocument/2006/relationships/image" Target="../media/image59.png"/><Relationship Id="rId5" Type="http://schemas.openxmlformats.org/officeDocument/2006/relationships/image" Target="../media/image18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53.xml"/><Relationship Id="rId4" Type="http://schemas.openxmlformats.org/officeDocument/2006/relationships/image" Target="../media/image17.png"/><Relationship Id="rId9" Type="http://schemas.openxmlformats.org/officeDocument/2006/relationships/image" Target="../media/image41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0.png"/><Relationship Id="rId30" Type="http://schemas.openxmlformats.org/officeDocument/2006/relationships/customXml" Target="../ink/ink46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35.xml"/><Relationship Id="rId3" Type="http://schemas.openxmlformats.org/officeDocument/2006/relationships/image" Target="../media/image16.svg"/><Relationship Id="rId12" Type="http://schemas.openxmlformats.org/officeDocument/2006/relationships/customXml" Target="../ink/ink37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0" Type="http://schemas.openxmlformats.org/officeDocument/2006/relationships/customXml" Target="../ink/ink41.xml"/><Relationship Id="rId4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68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73.png"/><Relationship Id="rId40" Type="http://schemas.openxmlformats.org/officeDocument/2006/relationships/customXml" Target="../ink/ink71.xml"/><Relationship Id="rId5" Type="http://schemas.openxmlformats.org/officeDocument/2006/relationships/image" Target="../media/image18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17.png"/><Relationship Id="rId9" Type="http://schemas.openxmlformats.org/officeDocument/2006/relationships/image" Target="../media/image61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8.png"/><Relationship Id="rId30" Type="http://schemas.openxmlformats.org/officeDocument/2006/relationships/customXml" Target="../ink/ink66.xml"/><Relationship Id="rId35" Type="http://schemas.openxmlformats.org/officeDocument/2006/relationships/image" Target="../media/image72.png"/><Relationship Id="rId8" Type="http://schemas.openxmlformats.org/officeDocument/2006/relationships/customXml" Target="../ink/ink55.xml"/><Relationship Id="rId3" Type="http://schemas.openxmlformats.org/officeDocument/2006/relationships/image" Target="../media/image16.svg"/><Relationship Id="rId12" Type="http://schemas.openxmlformats.org/officeDocument/2006/relationships/customXml" Target="../ink/ink57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0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customXml" Target="../ink/ink85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79.png"/><Relationship Id="rId40" Type="http://schemas.openxmlformats.org/officeDocument/2006/relationships/customXml" Target="../ink/ink88.xml"/><Relationship Id="rId5" Type="http://schemas.openxmlformats.org/officeDocument/2006/relationships/image" Target="../media/image18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10" Type="http://schemas.openxmlformats.org/officeDocument/2006/relationships/customXml" Target="../ink/ink73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17.png"/><Relationship Id="rId9" Type="http://schemas.openxmlformats.org/officeDocument/2006/relationships/image" Target="../media/image61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68.png"/><Relationship Id="rId30" Type="http://schemas.openxmlformats.org/officeDocument/2006/relationships/customXml" Target="../ink/ink83.xml"/><Relationship Id="rId35" Type="http://schemas.openxmlformats.org/officeDocument/2006/relationships/image" Target="../media/image78.png"/><Relationship Id="rId8" Type="http://schemas.openxmlformats.org/officeDocument/2006/relationships/customXml" Target="../ink/ink72.xml"/><Relationship Id="rId3" Type="http://schemas.openxmlformats.org/officeDocument/2006/relationships/image" Target="../media/image16.svg"/><Relationship Id="rId12" Type="http://schemas.openxmlformats.org/officeDocument/2006/relationships/customXml" Target="../ink/ink74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84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16.svg"/><Relationship Id="rId21" Type="http://schemas.openxmlformats.org/officeDocument/2006/relationships/image" Target="../media/image88.png"/><Relationship Id="rId7" Type="http://schemas.openxmlformats.org/officeDocument/2006/relationships/image" Target="../media/image24.svg"/><Relationship Id="rId12" Type="http://schemas.openxmlformats.org/officeDocument/2006/relationships/customXml" Target="../ink/ink91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15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83.png"/><Relationship Id="rId24" Type="http://schemas.openxmlformats.org/officeDocument/2006/relationships/customXml" Target="../ink/ink97.xml"/><Relationship Id="rId5" Type="http://schemas.openxmlformats.org/officeDocument/2006/relationships/image" Target="../media/image18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90.xml"/><Relationship Id="rId19" Type="http://schemas.openxmlformats.org/officeDocument/2006/relationships/image" Target="../media/image87.png"/><Relationship Id="rId4" Type="http://schemas.openxmlformats.org/officeDocument/2006/relationships/image" Target="../media/image17.png"/><Relationship Id="rId9" Type="http://schemas.openxmlformats.org/officeDocument/2006/relationships/image" Target="../media/image82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103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93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06.png"/><Relationship Id="rId40" Type="http://schemas.openxmlformats.org/officeDocument/2006/relationships/customXml" Target="../ink/ink115.xml"/><Relationship Id="rId45" Type="http://schemas.openxmlformats.org/officeDocument/2006/relationships/image" Target="../media/image110.png"/><Relationship Id="rId5" Type="http://schemas.openxmlformats.org/officeDocument/2006/relationships/image" Target="../media/image18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10" Type="http://schemas.openxmlformats.org/officeDocument/2006/relationships/customXml" Target="../ink/ink100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117.xml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1.png"/><Relationship Id="rId30" Type="http://schemas.openxmlformats.org/officeDocument/2006/relationships/customXml" Target="../ink/ink110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99.xml"/><Relationship Id="rId3" Type="http://schemas.openxmlformats.org/officeDocument/2006/relationships/image" Target="../media/image16.svg"/><Relationship Id="rId12" Type="http://schemas.openxmlformats.org/officeDocument/2006/relationships/customXml" Target="../ink/ink101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114.xml"/><Relationship Id="rId20" Type="http://schemas.openxmlformats.org/officeDocument/2006/relationships/customXml" Target="../ink/ink105.xml"/><Relationship Id="rId41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.xml"/><Relationship Id="rId21" Type="http://schemas.openxmlformats.org/officeDocument/2006/relationships/image" Target="../media/image114.png"/><Relationship Id="rId42" Type="http://schemas.openxmlformats.org/officeDocument/2006/relationships/customXml" Target="../ink/ink135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48.xml"/><Relationship Id="rId84" Type="http://schemas.openxmlformats.org/officeDocument/2006/relationships/customXml" Target="../ink/ink156.xml"/><Relationship Id="rId89" Type="http://schemas.openxmlformats.org/officeDocument/2006/relationships/image" Target="../media/image145.png"/><Relationship Id="rId16" Type="http://schemas.openxmlformats.org/officeDocument/2006/relationships/customXml" Target="../ink/ink122.xml"/><Relationship Id="rId11" Type="http://schemas.openxmlformats.org/officeDocument/2006/relationships/image" Target="../media/image93.png"/><Relationship Id="rId32" Type="http://schemas.openxmlformats.org/officeDocument/2006/relationships/customXml" Target="../ink/ink130.xml"/><Relationship Id="rId37" Type="http://schemas.openxmlformats.org/officeDocument/2006/relationships/image" Target="../media/image120.png"/><Relationship Id="rId53" Type="http://schemas.openxmlformats.org/officeDocument/2006/relationships/image" Target="../media/image128.png"/><Relationship Id="rId58" Type="http://schemas.openxmlformats.org/officeDocument/2006/relationships/customXml" Target="../ink/ink143.xml"/><Relationship Id="rId74" Type="http://schemas.openxmlformats.org/officeDocument/2006/relationships/customXml" Target="../ink/ink151.xml"/><Relationship Id="rId79" Type="http://schemas.openxmlformats.org/officeDocument/2006/relationships/image" Target="../media/image141.png"/><Relationship Id="rId5" Type="http://schemas.openxmlformats.org/officeDocument/2006/relationships/image" Target="../media/image18.svg"/><Relationship Id="rId90" Type="http://schemas.openxmlformats.org/officeDocument/2006/relationships/customXml" Target="../ink/ink159.xml"/><Relationship Id="rId95" Type="http://schemas.openxmlformats.org/officeDocument/2006/relationships/image" Target="../media/image148.png"/><Relationship Id="rId22" Type="http://schemas.openxmlformats.org/officeDocument/2006/relationships/customXml" Target="../ink/ink125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38.xml"/><Relationship Id="rId64" Type="http://schemas.openxmlformats.org/officeDocument/2006/relationships/customXml" Target="../ink/ink146.xml"/><Relationship Id="rId69" Type="http://schemas.openxmlformats.org/officeDocument/2006/relationships/image" Target="../media/image136.png"/><Relationship Id="rId80" Type="http://schemas.openxmlformats.org/officeDocument/2006/relationships/customXml" Target="../ink/ink154.xml"/><Relationship Id="rId85" Type="http://schemas.openxmlformats.org/officeDocument/2006/relationships/image" Target="../media/image143.png"/><Relationship Id="rId12" Type="http://schemas.openxmlformats.org/officeDocument/2006/relationships/customXml" Target="../ink/ink120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24.xml"/><Relationship Id="rId41" Type="http://schemas.openxmlformats.org/officeDocument/2006/relationships/image" Target="../media/image122.png"/><Relationship Id="rId54" Type="http://schemas.openxmlformats.org/officeDocument/2006/relationships/customXml" Target="../ink/ink141.xml"/><Relationship Id="rId62" Type="http://schemas.openxmlformats.org/officeDocument/2006/relationships/customXml" Target="../ink/ink145.xml"/><Relationship Id="rId70" Type="http://schemas.openxmlformats.org/officeDocument/2006/relationships/customXml" Target="../ink/ink149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58.xml"/><Relationship Id="rId91" Type="http://schemas.openxmlformats.org/officeDocument/2006/relationships/image" Target="../media/image146.png"/><Relationship Id="rId96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19.xml"/><Relationship Id="rId31" Type="http://schemas.openxmlformats.org/officeDocument/2006/relationships/image" Target="../media/image118.png"/><Relationship Id="rId44" Type="http://schemas.openxmlformats.org/officeDocument/2006/relationships/customXml" Target="../ink/ink136.xml"/><Relationship Id="rId52" Type="http://schemas.openxmlformats.org/officeDocument/2006/relationships/customXml" Target="../ink/ink140.xml"/><Relationship Id="rId60" Type="http://schemas.openxmlformats.org/officeDocument/2006/relationships/customXml" Target="../ink/ink144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53.xml"/><Relationship Id="rId81" Type="http://schemas.openxmlformats.org/officeDocument/2006/relationships/image" Target="../media/image37.png"/><Relationship Id="rId86" Type="http://schemas.openxmlformats.org/officeDocument/2006/relationships/customXml" Target="../ink/ink157.xml"/><Relationship Id="rId94" Type="http://schemas.openxmlformats.org/officeDocument/2006/relationships/customXml" Target="../ink/ink161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23.xml"/><Relationship Id="rId39" Type="http://schemas.openxmlformats.org/officeDocument/2006/relationships/image" Target="../media/image121.png"/><Relationship Id="rId34" Type="http://schemas.openxmlformats.org/officeDocument/2006/relationships/customXml" Target="../ink/ink131.xml"/><Relationship Id="rId50" Type="http://schemas.openxmlformats.org/officeDocument/2006/relationships/customXml" Target="../ink/ink139.xml"/><Relationship Id="rId55" Type="http://schemas.openxmlformats.org/officeDocument/2006/relationships/image" Target="../media/image129.png"/><Relationship Id="rId76" Type="http://schemas.openxmlformats.org/officeDocument/2006/relationships/customXml" Target="../ink/ink152.xml"/><Relationship Id="rId97" Type="http://schemas.openxmlformats.org/officeDocument/2006/relationships/image" Target="../media/image149.png"/><Relationship Id="rId7" Type="http://schemas.openxmlformats.org/officeDocument/2006/relationships/image" Target="../media/image24.svg"/><Relationship Id="rId71" Type="http://schemas.openxmlformats.org/officeDocument/2006/relationships/image" Target="../media/image137.png"/><Relationship Id="rId92" Type="http://schemas.openxmlformats.org/officeDocument/2006/relationships/customXml" Target="../ink/ink160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126.xml"/><Relationship Id="rId40" Type="http://schemas.openxmlformats.org/officeDocument/2006/relationships/customXml" Target="../ink/ink134.xml"/><Relationship Id="rId45" Type="http://schemas.openxmlformats.org/officeDocument/2006/relationships/image" Target="../media/image124.png"/><Relationship Id="rId66" Type="http://schemas.openxmlformats.org/officeDocument/2006/relationships/customXml" Target="../ink/ink147.xml"/><Relationship Id="rId87" Type="http://schemas.openxmlformats.org/officeDocument/2006/relationships/image" Target="../media/image144.png"/><Relationship Id="rId61" Type="http://schemas.openxmlformats.org/officeDocument/2006/relationships/image" Target="../media/image132.png"/><Relationship Id="rId82" Type="http://schemas.openxmlformats.org/officeDocument/2006/relationships/customXml" Target="../ink/ink155.xml"/><Relationship Id="rId19" Type="http://schemas.openxmlformats.org/officeDocument/2006/relationships/image" Target="../media/image113.png"/><Relationship Id="rId14" Type="http://schemas.openxmlformats.org/officeDocument/2006/relationships/customXml" Target="../ink/ink121.xml"/><Relationship Id="rId30" Type="http://schemas.openxmlformats.org/officeDocument/2006/relationships/customXml" Target="../ink/ink129.xml"/><Relationship Id="rId35" Type="http://schemas.openxmlformats.org/officeDocument/2006/relationships/image" Target="../media/image105.png"/><Relationship Id="rId56" Type="http://schemas.openxmlformats.org/officeDocument/2006/relationships/customXml" Target="../ink/ink142.xml"/><Relationship Id="rId77" Type="http://schemas.openxmlformats.org/officeDocument/2006/relationships/image" Target="../media/image140.png"/><Relationship Id="rId100" Type="http://schemas.openxmlformats.org/officeDocument/2006/relationships/customXml" Target="../ink/ink164.xml"/><Relationship Id="rId8" Type="http://schemas.openxmlformats.org/officeDocument/2006/relationships/customXml" Target="../ink/ink118.xml"/><Relationship Id="rId51" Type="http://schemas.openxmlformats.org/officeDocument/2006/relationships/image" Target="../media/image127.png"/><Relationship Id="rId72" Type="http://schemas.openxmlformats.org/officeDocument/2006/relationships/customXml" Target="../ink/ink150.xml"/><Relationship Id="rId93" Type="http://schemas.openxmlformats.org/officeDocument/2006/relationships/image" Target="../media/image147.png"/><Relationship Id="rId98" Type="http://schemas.openxmlformats.org/officeDocument/2006/relationships/customXml" Target="../ink/ink163.xml"/><Relationship Id="rId3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4.xml"/><Relationship Id="rId21" Type="http://schemas.openxmlformats.org/officeDocument/2006/relationships/image" Target="../media/image114.png"/><Relationship Id="rId42" Type="http://schemas.openxmlformats.org/officeDocument/2006/relationships/customXml" Target="../ink/ink182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95.xml"/><Relationship Id="rId84" Type="http://schemas.openxmlformats.org/officeDocument/2006/relationships/customXml" Target="../ink/ink203.xml"/><Relationship Id="rId89" Type="http://schemas.openxmlformats.org/officeDocument/2006/relationships/image" Target="../media/image145.png"/><Relationship Id="rId16" Type="http://schemas.openxmlformats.org/officeDocument/2006/relationships/customXml" Target="../ink/ink169.xml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32" Type="http://schemas.openxmlformats.org/officeDocument/2006/relationships/customXml" Target="../ink/ink177.xml"/><Relationship Id="rId37" Type="http://schemas.openxmlformats.org/officeDocument/2006/relationships/image" Target="../media/image120.png"/><Relationship Id="rId53" Type="http://schemas.openxmlformats.org/officeDocument/2006/relationships/image" Target="../media/image155.png"/><Relationship Id="rId58" Type="http://schemas.openxmlformats.org/officeDocument/2006/relationships/customXml" Target="../ink/ink190.xml"/><Relationship Id="rId74" Type="http://schemas.openxmlformats.org/officeDocument/2006/relationships/customXml" Target="../ink/ink198.xml"/><Relationship Id="rId79" Type="http://schemas.openxmlformats.org/officeDocument/2006/relationships/image" Target="../media/image167.png"/><Relationship Id="rId102" Type="http://schemas.openxmlformats.org/officeDocument/2006/relationships/customXml" Target="../ink/ink212.xml"/><Relationship Id="rId5" Type="http://schemas.openxmlformats.org/officeDocument/2006/relationships/image" Target="../media/image18.svg"/><Relationship Id="rId90" Type="http://schemas.openxmlformats.org/officeDocument/2006/relationships/customXml" Target="../ink/ink206.xml"/><Relationship Id="rId95" Type="http://schemas.openxmlformats.org/officeDocument/2006/relationships/image" Target="../media/image171.png"/><Relationship Id="rId22" Type="http://schemas.openxmlformats.org/officeDocument/2006/relationships/customXml" Target="../ink/ink172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85.xml"/><Relationship Id="rId64" Type="http://schemas.openxmlformats.org/officeDocument/2006/relationships/customXml" Target="../ink/ink193.xml"/><Relationship Id="rId69" Type="http://schemas.openxmlformats.org/officeDocument/2006/relationships/image" Target="../media/image163.png"/><Relationship Id="rId80" Type="http://schemas.openxmlformats.org/officeDocument/2006/relationships/customXml" Target="../ink/ink201.xml"/><Relationship Id="rId85" Type="http://schemas.openxmlformats.org/officeDocument/2006/relationships/image" Target="../media/image168.png"/><Relationship Id="rId12" Type="http://schemas.openxmlformats.org/officeDocument/2006/relationships/customXml" Target="../ink/ink167.xml"/><Relationship Id="rId17" Type="http://schemas.openxmlformats.org/officeDocument/2006/relationships/image" Target="../media/image112.png"/><Relationship Id="rId33" Type="http://schemas.openxmlformats.org/officeDocument/2006/relationships/image" Target="../media/image119.png"/><Relationship Id="rId38" Type="http://schemas.openxmlformats.org/officeDocument/2006/relationships/customXml" Target="../ink/ink180.xml"/><Relationship Id="rId59" Type="http://schemas.openxmlformats.org/officeDocument/2006/relationships/image" Target="../media/image158.png"/><Relationship Id="rId103" Type="http://schemas.openxmlformats.org/officeDocument/2006/relationships/image" Target="../media/image173.png"/><Relationship Id="rId20" Type="http://schemas.openxmlformats.org/officeDocument/2006/relationships/customXml" Target="../ink/ink171.xml"/><Relationship Id="rId41" Type="http://schemas.openxmlformats.org/officeDocument/2006/relationships/image" Target="../media/image122.png"/><Relationship Id="rId54" Type="http://schemas.openxmlformats.org/officeDocument/2006/relationships/customXml" Target="../ink/ink188.xml"/><Relationship Id="rId62" Type="http://schemas.openxmlformats.org/officeDocument/2006/relationships/customXml" Target="../ink/ink192.xml"/><Relationship Id="rId70" Type="http://schemas.openxmlformats.org/officeDocument/2006/relationships/customXml" Target="../ink/ink196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205.xml"/><Relationship Id="rId91" Type="http://schemas.openxmlformats.org/officeDocument/2006/relationships/image" Target="../media/image170.png"/><Relationship Id="rId96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214.xml"/><Relationship Id="rId10" Type="http://schemas.openxmlformats.org/officeDocument/2006/relationships/customXml" Target="../ink/ink166.xml"/><Relationship Id="rId31" Type="http://schemas.openxmlformats.org/officeDocument/2006/relationships/image" Target="../media/image118.png"/><Relationship Id="rId44" Type="http://schemas.openxmlformats.org/officeDocument/2006/relationships/customXml" Target="../ink/ink183.xml"/><Relationship Id="rId52" Type="http://schemas.openxmlformats.org/officeDocument/2006/relationships/customXml" Target="../ink/ink187.xml"/><Relationship Id="rId60" Type="http://schemas.openxmlformats.org/officeDocument/2006/relationships/customXml" Target="../ink/ink191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200.xml"/><Relationship Id="rId81" Type="http://schemas.openxmlformats.org/officeDocument/2006/relationships/image" Target="../media/image37.png"/><Relationship Id="rId86" Type="http://schemas.openxmlformats.org/officeDocument/2006/relationships/customXml" Target="../ink/ink204.xml"/><Relationship Id="rId94" Type="http://schemas.openxmlformats.org/officeDocument/2006/relationships/customXml" Target="../ink/ink208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70.xml"/><Relationship Id="rId39" Type="http://schemas.openxmlformats.org/officeDocument/2006/relationships/image" Target="../media/image121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156.png"/><Relationship Id="rId76" Type="http://schemas.openxmlformats.org/officeDocument/2006/relationships/customXml" Target="../ink/ink199.xml"/><Relationship Id="rId97" Type="http://schemas.openxmlformats.org/officeDocument/2006/relationships/image" Target="../media/image149.png"/><Relationship Id="rId104" Type="http://schemas.openxmlformats.org/officeDocument/2006/relationships/customXml" Target="../ink/ink213.xml"/><Relationship Id="rId7" Type="http://schemas.openxmlformats.org/officeDocument/2006/relationships/image" Target="../media/image24.svg"/><Relationship Id="rId71" Type="http://schemas.openxmlformats.org/officeDocument/2006/relationships/image" Target="../media/image164.png"/><Relationship Id="rId92" Type="http://schemas.openxmlformats.org/officeDocument/2006/relationships/customXml" Target="../ink/ink207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124.png"/><Relationship Id="rId66" Type="http://schemas.openxmlformats.org/officeDocument/2006/relationships/customXml" Target="../ink/ink194.xml"/><Relationship Id="rId87" Type="http://schemas.openxmlformats.org/officeDocument/2006/relationships/image" Target="../media/image169.png"/><Relationship Id="rId61" Type="http://schemas.openxmlformats.org/officeDocument/2006/relationships/image" Target="../media/image159.png"/><Relationship Id="rId82" Type="http://schemas.openxmlformats.org/officeDocument/2006/relationships/customXml" Target="../ink/ink202.xml"/><Relationship Id="rId19" Type="http://schemas.openxmlformats.org/officeDocument/2006/relationships/image" Target="../media/image113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105.png"/><Relationship Id="rId56" Type="http://schemas.openxmlformats.org/officeDocument/2006/relationships/customXml" Target="../ink/ink189.xml"/><Relationship Id="rId77" Type="http://schemas.openxmlformats.org/officeDocument/2006/relationships/image" Target="../media/image166.png"/><Relationship Id="rId100" Type="http://schemas.openxmlformats.org/officeDocument/2006/relationships/customXml" Target="../ink/ink211.xml"/><Relationship Id="rId105" Type="http://schemas.openxmlformats.org/officeDocument/2006/relationships/image" Target="../media/image174.png"/><Relationship Id="rId8" Type="http://schemas.openxmlformats.org/officeDocument/2006/relationships/customXml" Target="../ink/ink165.xml"/><Relationship Id="rId51" Type="http://schemas.openxmlformats.org/officeDocument/2006/relationships/image" Target="../media/image154.png"/><Relationship Id="rId72" Type="http://schemas.openxmlformats.org/officeDocument/2006/relationships/customXml" Target="../ink/ink197.xml"/><Relationship Id="rId93" Type="http://schemas.openxmlformats.org/officeDocument/2006/relationships/image" Target="../media/image147.png"/><Relationship Id="rId98" Type="http://schemas.openxmlformats.org/officeDocument/2006/relationships/customXml" Target="../ink/ink210.xml"/><Relationship Id="rId3" Type="http://schemas.openxmlformats.org/officeDocument/2006/relationships/image" Target="../media/image16.svg"/><Relationship Id="rId25" Type="http://schemas.openxmlformats.org/officeDocument/2006/relationships/image" Target="../media/image116.png"/><Relationship Id="rId46" Type="http://schemas.openxmlformats.org/officeDocument/2006/relationships/customXml" Target="../ink/ink184.xml"/><Relationship Id="rId67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4.xml"/><Relationship Id="rId21" Type="http://schemas.openxmlformats.org/officeDocument/2006/relationships/image" Target="../media/image114.png"/><Relationship Id="rId42" Type="http://schemas.openxmlformats.org/officeDocument/2006/relationships/customXml" Target="../ink/ink232.xml"/><Relationship Id="rId47" Type="http://schemas.openxmlformats.org/officeDocument/2006/relationships/image" Target="../media/image176.png"/><Relationship Id="rId63" Type="http://schemas.openxmlformats.org/officeDocument/2006/relationships/customXml" Target="../ink/ink243.xml"/><Relationship Id="rId68" Type="http://schemas.openxmlformats.org/officeDocument/2006/relationships/image" Target="../media/image1840.png"/><Relationship Id="rId84" Type="http://schemas.openxmlformats.org/officeDocument/2006/relationships/image" Target="../media/image1920.png"/><Relationship Id="rId16" Type="http://schemas.openxmlformats.org/officeDocument/2006/relationships/customXml" Target="../ink/ink219.xml"/><Relationship Id="rId11" Type="http://schemas.openxmlformats.org/officeDocument/2006/relationships/image" Target="../media/image93.png"/><Relationship Id="rId32" Type="http://schemas.openxmlformats.org/officeDocument/2006/relationships/customXml" Target="../ink/ink227.xml"/><Relationship Id="rId37" Type="http://schemas.openxmlformats.org/officeDocument/2006/relationships/image" Target="../media/image120.png"/><Relationship Id="rId53" Type="http://schemas.openxmlformats.org/officeDocument/2006/relationships/image" Target="../media/image150.png"/><Relationship Id="rId58" Type="http://schemas.openxmlformats.org/officeDocument/2006/relationships/image" Target="../media/image1790.png"/><Relationship Id="rId74" Type="http://schemas.openxmlformats.org/officeDocument/2006/relationships/image" Target="../media/image187.png"/><Relationship Id="rId79" Type="http://schemas.openxmlformats.org/officeDocument/2006/relationships/customXml" Target="../ink/ink251.xml"/><Relationship Id="rId5" Type="http://schemas.openxmlformats.org/officeDocument/2006/relationships/image" Target="../media/image18.svg"/><Relationship Id="rId19" Type="http://schemas.openxmlformats.org/officeDocument/2006/relationships/image" Target="../media/image113.png"/><Relationship Id="rId14" Type="http://schemas.openxmlformats.org/officeDocument/2006/relationships/customXml" Target="../ink/ink218.xml"/><Relationship Id="rId22" Type="http://schemas.openxmlformats.org/officeDocument/2006/relationships/customXml" Target="../ink/ink222.xml"/><Relationship Id="rId27" Type="http://schemas.openxmlformats.org/officeDocument/2006/relationships/image" Target="../media/image117.png"/><Relationship Id="rId30" Type="http://schemas.openxmlformats.org/officeDocument/2006/relationships/customXml" Target="../ink/ink226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35.xml"/><Relationship Id="rId56" Type="http://schemas.openxmlformats.org/officeDocument/2006/relationships/customXml" Target="../ink/ink239.xml"/><Relationship Id="rId64" Type="http://schemas.openxmlformats.org/officeDocument/2006/relationships/image" Target="../media/image1820.png"/><Relationship Id="rId69" Type="http://schemas.openxmlformats.org/officeDocument/2006/relationships/customXml" Target="../ink/ink246.xml"/><Relationship Id="rId77" Type="http://schemas.openxmlformats.org/officeDocument/2006/relationships/customXml" Target="../ink/ink250.xml"/><Relationship Id="rId8" Type="http://schemas.openxmlformats.org/officeDocument/2006/relationships/customXml" Target="../ink/ink215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0.png"/><Relationship Id="rId85" Type="http://schemas.openxmlformats.org/officeDocument/2006/relationships/customXml" Target="../ink/ink254.xml"/><Relationship Id="rId3" Type="http://schemas.openxmlformats.org/officeDocument/2006/relationships/image" Target="../media/image16.svg"/><Relationship Id="rId12" Type="http://schemas.openxmlformats.org/officeDocument/2006/relationships/customXml" Target="../ink/ink21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30.xml"/><Relationship Id="rId46" Type="http://schemas.openxmlformats.org/officeDocument/2006/relationships/customXml" Target="../ink/ink234.xml"/><Relationship Id="rId59" Type="http://schemas.openxmlformats.org/officeDocument/2006/relationships/customXml" Target="../ink/ink241.xml"/><Relationship Id="rId67" Type="http://schemas.openxmlformats.org/officeDocument/2006/relationships/customXml" Target="../ink/ink245.xml"/><Relationship Id="rId20" Type="http://schemas.openxmlformats.org/officeDocument/2006/relationships/customXml" Target="../ink/ink221.xml"/><Relationship Id="rId41" Type="http://schemas.openxmlformats.org/officeDocument/2006/relationships/image" Target="../media/image122.png"/><Relationship Id="rId54" Type="http://schemas.openxmlformats.org/officeDocument/2006/relationships/customXml" Target="../ink/ink238.xml"/><Relationship Id="rId62" Type="http://schemas.openxmlformats.org/officeDocument/2006/relationships/image" Target="../media/image181.png"/><Relationship Id="rId70" Type="http://schemas.openxmlformats.org/officeDocument/2006/relationships/image" Target="../media/image1850.png"/><Relationship Id="rId75" Type="http://schemas.openxmlformats.org/officeDocument/2006/relationships/customXml" Target="../ink/ink249.xml"/><Relationship Id="rId83" Type="http://schemas.openxmlformats.org/officeDocument/2006/relationships/customXml" Target="../ink/ink253.xml"/><Relationship Id="rId88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25.xml"/><Relationship Id="rId36" Type="http://schemas.openxmlformats.org/officeDocument/2006/relationships/customXml" Target="../ink/ink229.xml"/><Relationship Id="rId49" Type="http://schemas.openxmlformats.org/officeDocument/2006/relationships/image" Target="../media/image28.png"/><Relationship Id="rId57" Type="http://schemas.openxmlformats.org/officeDocument/2006/relationships/customXml" Target="../ink/ink240.xml"/><Relationship Id="rId10" Type="http://schemas.openxmlformats.org/officeDocument/2006/relationships/customXml" Target="../ink/ink216.xml"/><Relationship Id="rId31" Type="http://schemas.openxmlformats.org/officeDocument/2006/relationships/image" Target="../media/image118.png"/><Relationship Id="rId44" Type="http://schemas.openxmlformats.org/officeDocument/2006/relationships/customXml" Target="../ink/ink233.xml"/><Relationship Id="rId52" Type="http://schemas.openxmlformats.org/officeDocument/2006/relationships/customXml" Target="../ink/ink237.xml"/><Relationship Id="rId60" Type="http://schemas.openxmlformats.org/officeDocument/2006/relationships/image" Target="../media/image180.png"/><Relationship Id="rId65" Type="http://schemas.openxmlformats.org/officeDocument/2006/relationships/customXml" Target="../ink/ink244.xml"/><Relationship Id="rId73" Type="http://schemas.openxmlformats.org/officeDocument/2006/relationships/customXml" Target="../ink/ink248.xml"/><Relationship Id="rId78" Type="http://schemas.openxmlformats.org/officeDocument/2006/relationships/image" Target="../media/image1890.png"/><Relationship Id="rId81" Type="http://schemas.openxmlformats.org/officeDocument/2006/relationships/customXml" Target="../ink/ink252.xml"/><Relationship Id="rId86" Type="http://schemas.openxmlformats.org/officeDocument/2006/relationships/image" Target="../media/image1930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220.xml"/><Relationship Id="rId39" Type="http://schemas.openxmlformats.org/officeDocument/2006/relationships/image" Target="../media/image121.png"/><Relationship Id="rId34" Type="http://schemas.openxmlformats.org/officeDocument/2006/relationships/customXml" Target="../ink/ink228.xml"/><Relationship Id="rId50" Type="http://schemas.openxmlformats.org/officeDocument/2006/relationships/customXml" Target="../ink/ink236.xml"/><Relationship Id="rId55" Type="http://schemas.openxmlformats.org/officeDocument/2006/relationships/image" Target="../media/image1780.png"/><Relationship Id="rId76" Type="http://schemas.openxmlformats.org/officeDocument/2006/relationships/image" Target="../media/image1880.png"/><Relationship Id="rId7" Type="http://schemas.openxmlformats.org/officeDocument/2006/relationships/image" Target="../media/image24.svg"/><Relationship Id="rId71" Type="http://schemas.openxmlformats.org/officeDocument/2006/relationships/customXml" Target="../ink/ink247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223.xml"/><Relationship Id="rId40" Type="http://schemas.openxmlformats.org/officeDocument/2006/relationships/customXml" Target="../ink/ink231.xml"/><Relationship Id="rId45" Type="http://schemas.openxmlformats.org/officeDocument/2006/relationships/image" Target="../media/image124.png"/><Relationship Id="rId66" Type="http://schemas.openxmlformats.org/officeDocument/2006/relationships/image" Target="../media/image1830.png"/><Relationship Id="rId87" Type="http://schemas.openxmlformats.org/officeDocument/2006/relationships/customXml" Target="../ink/ink255.xml"/><Relationship Id="rId61" Type="http://schemas.openxmlformats.org/officeDocument/2006/relationships/customXml" Target="../ink/ink242.xml"/><Relationship Id="rId82" Type="http://schemas.openxmlformats.org/officeDocument/2006/relationships/image" Target="../media/image19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2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7.xml"/><Relationship Id="rId7" Type="http://schemas.openxmlformats.org/officeDocument/2006/relationships/image" Target="../media/image2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5" Type="http://schemas.openxmlformats.org/officeDocument/2006/relationships/image" Target="../media/image212.png"/><Relationship Id="rId4" Type="http://schemas.openxmlformats.org/officeDocument/2006/relationships/image" Target="../media/image2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64.xml"/><Relationship Id="rId18" Type="http://schemas.openxmlformats.org/officeDocument/2006/relationships/image" Target="../media/image240.png"/><Relationship Id="rId3" Type="http://schemas.openxmlformats.org/officeDocument/2006/relationships/customXml" Target="../ink/ink259.xml"/><Relationship Id="rId7" Type="http://schemas.openxmlformats.org/officeDocument/2006/relationships/customXml" Target="../ink/ink261.xml"/><Relationship Id="rId12" Type="http://schemas.openxmlformats.org/officeDocument/2006/relationships/image" Target="../media/image237.png"/><Relationship Id="rId17" Type="http://schemas.openxmlformats.org/officeDocument/2006/relationships/customXml" Target="../ink/ink266.xml"/><Relationship Id="rId2" Type="http://schemas.openxmlformats.org/officeDocument/2006/relationships/image" Target="../media/image214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63.xml"/><Relationship Id="rId5" Type="http://schemas.openxmlformats.org/officeDocument/2006/relationships/customXml" Target="../ink/ink260.xml"/><Relationship Id="rId15" Type="http://schemas.openxmlformats.org/officeDocument/2006/relationships/customXml" Target="../ink/ink265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62.xml"/><Relationship Id="rId14" Type="http://schemas.openxmlformats.org/officeDocument/2006/relationships/image" Target="../media/image2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image" Target="../media/image7.png"/><Relationship Id="rId10" Type="http://schemas.openxmlformats.org/officeDocument/2006/relationships/image" Target="../media/image183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90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5.png"/><Relationship Id="rId21" Type="http://schemas.openxmlformats.org/officeDocument/2006/relationships/image" Target="../media/image194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9.png"/><Relationship Id="rId24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10" Type="http://schemas.openxmlformats.org/officeDocument/2006/relationships/customXml" Target="../ink/ink8.xml"/><Relationship Id="rId19" Type="http://schemas.openxmlformats.org/officeDocument/2006/relationships/image" Target="../media/image193.png"/><Relationship Id="rId4" Type="http://schemas.openxmlformats.org/officeDocument/2006/relationships/image" Target="../media/image6.png"/><Relationship Id="rId9" Type="http://schemas.openxmlformats.org/officeDocument/2006/relationships/image" Target="../media/image188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16953"/>
            <a:ext cx="5257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Asymmetric Cryptography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12448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15E2F5E-EB0F-5159-2898-A005756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5DDD4-8C95-3F11-D1B4-D522AA56FA90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58162D-73A6-6233-4C98-6BC542129B3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0F1264F-1743-AABF-F382-484A58C67BBF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59141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5A0D5-F827-D868-14DE-DAB69C127555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D6F8E78D-5ECA-B471-431E-1143A312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39C45-0152-8E12-92B3-5C27E014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16" name="Picture 4" descr="Caesar Cipher Wheel:Amazon.com:Appstore for Android">
            <a:extLst>
              <a:ext uri="{FF2B5EF4-FFF2-40B4-BE49-F238E27FC236}">
                <a16:creationId xmlns:a16="http://schemas.microsoft.com/office/drawing/2014/main" id="{BBC25F30-40AD-DA76-FFA6-296D8229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DAFEA5-7CEB-C949-974D-20CDCCFDD3F9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92683-3121-D00D-C42E-95244BDF263E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C2744-D097-CB5D-8781-C64333E935DB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39550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4061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36548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84002" y="-3355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762000" y="-769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99382" y="-3301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47139" y="-17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14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A5BDD-6347-B901-02A8-9ABAAE37C201}"/>
              </a:ext>
            </a:extLst>
          </p:cNvPr>
          <p:cNvSpPr txBox="1"/>
          <p:nvPr/>
        </p:nvSpPr>
        <p:spPr>
          <a:xfrm>
            <a:off x="762000" y="1089100"/>
            <a:ext cx="76209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9 Due Sunday December 4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10 Due Sunday December 11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Will post a final exam study guide on Thursday</a:t>
            </a:r>
          </a:p>
          <a:p>
            <a:endParaRPr lang="en-US" sz="2800" dirty="0"/>
          </a:p>
          <a:p>
            <a:r>
              <a:rPr lang="en-US" sz="2800" dirty="0"/>
              <a:t>Grading ???</a:t>
            </a:r>
          </a:p>
          <a:p>
            <a:endParaRPr lang="en-US" sz="2800" dirty="0"/>
          </a:p>
          <a:p>
            <a:r>
              <a:rPr lang="en-US" sz="2800" dirty="0"/>
              <a:t>Next Tuesday will be a project workday</a:t>
            </a:r>
          </a:p>
          <a:p>
            <a:endParaRPr lang="en-US" sz="2800" dirty="0"/>
          </a:p>
          <a:p>
            <a:r>
              <a:rPr lang="en-US" sz="2800" dirty="0"/>
              <a:t>Thursday’s class ???</a:t>
            </a:r>
          </a:p>
        </p:txBody>
      </p:sp>
      <p:pic>
        <p:nvPicPr>
          <p:cNvPr id="1026" name="Picture 2" descr="Last call of 2020 was literal 'dumpster fire' for Florida firefighters –  WSOC TV">
            <a:extLst>
              <a:ext uri="{FF2B5EF4-FFF2-40B4-BE49-F238E27FC236}">
                <a16:creationId xmlns:a16="http://schemas.microsoft.com/office/drawing/2014/main" id="{6BAF96BC-C2D1-B62B-92B5-7B466FA0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41" y="118581"/>
            <a:ext cx="41910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Euler’s Totient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A974E-E749-4358-1B10-D3045491BBA2}"/>
              </a:ext>
            </a:extLst>
          </p:cNvPr>
          <p:cNvSpPr txBox="1"/>
          <p:nvPr/>
        </p:nvSpPr>
        <p:spPr>
          <a:xfrm>
            <a:off x="838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sz="2400" dirty="0"/>
          </a:p>
        </p:txBody>
      </p:sp>
      <p:pic>
        <p:nvPicPr>
          <p:cNvPr id="8" name="Picture 2" descr="Relatively Prime - Definition, Properties, Examples">
            <a:extLst>
              <a:ext uri="{FF2B5EF4-FFF2-40B4-BE49-F238E27FC236}">
                <a16:creationId xmlns:a16="http://schemas.microsoft.com/office/drawing/2014/main" id="{CE4DC67D-7E8B-9DBC-12C4-AC8C3A72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90929"/>
            <a:ext cx="3962400" cy="45392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1BD-7057-9A6D-987D-4770E499ACC2}"/>
              </a:ext>
            </a:extLst>
          </p:cNvPr>
          <p:cNvSpPr txBox="1"/>
          <p:nvPr/>
        </p:nvSpPr>
        <p:spPr>
          <a:xfrm>
            <a:off x="4267200" y="55442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number is relatively prime to n if they share no common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3213-B863-0223-BBA1-6FCC28F4ADB4}"/>
              </a:ext>
            </a:extLst>
          </p:cNvPr>
          <p:cNvSpPr txBox="1"/>
          <p:nvPr/>
        </p:nvSpPr>
        <p:spPr>
          <a:xfrm>
            <a:off x="5339496" y="16061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(3127)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F988A-31F6-9E11-F7EE-0CC633FCC539}"/>
              </a:ext>
            </a:extLst>
          </p:cNvPr>
          <p:cNvSpPr txBox="1"/>
          <p:nvPr/>
        </p:nvSpPr>
        <p:spPr>
          <a:xfrm>
            <a:off x="5464617" y="2322253"/>
            <a:ext cx="986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3125</a:t>
            </a:r>
          </a:p>
          <a:p>
            <a:r>
              <a:rPr lang="en-US" sz="2800" dirty="0"/>
              <a:t>3126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D6E4A-8E45-5CC7-22E6-4839627BE4F1}"/>
              </a:ext>
            </a:extLst>
          </p:cNvPr>
          <p:cNvSpPr txBox="1"/>
          <p:nvPr/>
        </p:nvSpPr>
        <p:spPr>
          <a:xfrm>
            <a:off x="7391400" y="23222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2264-3C4A-F376-6C7E-D8712B444CBC}"/>
              </a:ext>
            </a:extLst>
          </p:cNvPr>
          <p:cNvSpPr txBox="1"/>
          <p:nvPr/>
        </p:nvSpPr>
        <p:spPr>
          <a:xfrm>
            <a:off x="7391400" y="32448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A116-ADC6-F715-AF99-3A1ACDF0E570}"/>
              </a:ext>
            </a:extLst>
          </p:cNvPr>
          <p:cNvSpPr txBox="1"/>
          <p:nvPr/>
        </p:nvSpPr>
        <p:spPr>
          <a:xfrm>
            <a:off x="7391400" y="4203203"/>
            <a:ext cx="399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53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F607B-5C81-2453-F005-E990716A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E3217-7F3C-E575-80D4-BAF8C3FB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7ABC6-4633-95D7-F930-C5140C7A7C56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816512-1B69-E566-F0EA-602EADC3787D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467BF-718A-B9EF-0B8F-0BABA1629AA0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44E4C-CE1C-372A-7EE5-410EDC23DF07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23843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A28-C380-E9BE-B46A-60A441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71B6D-418F-C078-A837-3E70AE11779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8DEA0B-8CF2-3AF2-1F6B-4AC94ECE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47B4C-B4D2-9058-697C-E0F7D5499D66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A23A2-2253-BEDB-A744-A2287D7CC5BA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532D5-BF08-9FA3-E277-5EFCF36A7DCC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1430416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7F780-333B-B23D-0C0F-80CD9DDF32B7}"/>
              </a:ext>
            </a:extLst>
          </p:cNvPr>
          <p:cNvSpPr txBox="1"/>
          <p:nvPr/>
        </p:nvSpPr>
        <p:spPr>
          <a:xfrm>
            <a:off x="304800" y="685800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know that Public and Private keys are derived from big prime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D06D-C7A4-CE0B-8E58-80290D31DA4D}"/>
              </a:ext>
            </a:extLst>
          </p:cNvPr>
          <p:cNvSpPr txBox="1"/>
          <p:nvPr/>
        </p:nvSpPr>
        <p:spPr>
          <a:xfrm>
            <a:off x="762000" y="115483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talking hundreds of digits long…)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AE3B7-F306-A844-6307-F6650994475B}"/>
              </a:ext>
            </a:extLst>
          </p:cNvPr>
          <p:cNvSpPr txBox="1"/>
          <p:nvPr/>
        </p:nvSpPr>
        <p:spPr>
          <a:xfrm>
            <a:off x="304800" y="1752600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computer can't compute products and exponents for such 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A9A-BC05-577B-4B1C-F32722793DCE}"/>
              </a:ext>
            </a:extLst>
          </p:cNvPr>
          <p:cNvSpPr txBox="1"/>
          <p:nvPr/>
        </p:nvSpPr>
        <p:spPr>
          <a:xfrm>
            <a:off x="381000" y="3125747"/>
            <a:ext cx="982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OpenSSL on our VMs has tools for generating public/private RSA keys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53BC7-C241-C6CF-A795-2AF53768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898803"/>
            <a:ext cx="10261600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9EE2-C5BE-3AC0-9C62-95C06A66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0905850" cy="51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3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3385-38E4-44B4-B1D4-37CE8B3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10479974" cy="5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F700-8E16-ECF0-B4D2-065EACE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155382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FA8C1-29FA-D3E2-9F1F-72CD5084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705350"/>
            <a:ext cx="7620000" cy="16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151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7E2E-317F-5186-0830-87488E3D4262}"/>
              </a:ext>
            </a:extLst>
          </p:cNvPr>
          <p:cNvSpPr txBox="1"/>
          <p:nvPr/>
        </p:nvSpPr>
        <p:spPr>
          <a:xfrm>
            <a:off x="228600" y="152400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NUM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8D21-622F-27FC-2686-099AC1F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5838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6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6858000" y="4038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4C73-48C7-C93D-F534-60BED2856186}"/>
              </a:ext>
            </a:extLst>
          </p:cNvPr>
          <p:cNvSpPr txBox="1"/>
          <p:nvPr/>
        </p:nvSpPr>
        <p:spPr>
          <a:xfrm>
            <a:off x="3352800" y="35814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221750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676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DADEA-848D-A394-DFFE-6B3477B81C13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12448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4572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C068D6-C31E-F0EC-10EC-286317EE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14:cNvPr>
              <p14:cNvContentPartPr/>
              <p14:nvPr/>
            </p14:nvContentPartPr>
            <p14:xfrm>
              <a:off x="8807483" y="4134874"/>
              <a:ext cx="2241360" cy="43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8483" y="4126234"/>
                <a:ext cx="2259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14:cNvPr>
              <p14:cNvContentPartPr/>
              <p14:nvPr/>
            </p14:nvContentPartPr>
            <p14:xfrm>
              <a:off x="8832683" y="4537714"/>
              <a:ext cx="2344320" cy="55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3683" y="4529074"/>
                <a:ext cx="236196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7C0AA-7F6E-9FAB-2F40-9B615EE29D8E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1B8189-0F2C-12FD-F5AB-8457A8BC997D}"/>
              </a:ext>
            </a:extLst>
          </p:cNvPr>
          <p:cNvSpPr txBox="1"/>
          <p:nvPr/>
        </p:nvSpPr>
        <p:spPr>
          <a:xfrm>
            <a:off x="6340483" y="512477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don’t have to worry about padding because our values are (nicely) divisible by 64)</a:t>
            </a:r>
          </a:p>
        </p:txBody>
      </p:sp>
    </p:spTree>
    <p:extLst>
      <p:ext uri="{BB962C8B-B14F-4D97-AF65-F5344CB8AC3E}">
        <p14:creationId xmlns:p14="http://schemas.microsoft.com/office/powerpoint/2010/main" val="31129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collision tool to get (prefix + P) and (prefix + Q)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D4D01F-9E4B-AA41-5A5D-C8CA265FF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6C00D-DD68-EA37-28E0-9A8ED6ADF885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766D13-099C-E7F9-AB5A-5BD4AB98A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9A635B-E76B-2872-EE46-095CB1287402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A5F80-A695-B626-8B47-859D6DA45439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E201F-7AA3-3A53-EE0F-1AE326AE643C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EE4BF7-43B5-59C6-1242-33F8BB9D07D3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FD96D-5225-17A0-A097-0F5ED1D5B021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283" y="5143234"/>
                <a:ext cx="1322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9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7166</TotalTime>
  <Words>3068</Words>
  <Application>Microsoft Office PowerPoint</Application>
  <PresentationFormat>Widescreen</PresentationFormat>
  <Paragraphs>569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63</cp:revision>
  <dcterms:created xsi:type="dcterms:W3CDTF">2022-08-21T16:55:59Z</dcterms:created>
  <dcterms:modified xsi:type="dcterms:W3CDTF">2023-04-19T19:00:37Z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