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97" r:id="rId3"/>
    <p:sldId id="460" r:id="rId4"/>
    <p:sldId id="417" r:id="rId5"/>
    <p:sldId id="418" r:id="rId6"/>
    <p:sldId id="438" r:id="rId7"/>
    <p:sldId id="441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61" d="100"/>
          <a:sy n="161" d="100"/>
        </p:scale>
        <p:origin x="12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1096 24575,'2'48'0,"13"73"0,-3-33 0,-11-87 0,-1 0 0,0 0 0,0 0 0,0 1 0,1-1 0,-1 0 0,1 0 0,-1 0 0,1 0 0,-1 0 0,1 0 0,-1 0 0,1 0 0,0 0 0,0 0 0,0 0 0,-1 0 0,1 0 0,0-1 0,0 1 0,0 0 0,0-1 0,0 1 0,0 0 0,1-1 0,-1 0 0,0 1 0,0-1 0,0 0 0,0 1 0,1-1 0,-1 0 0,0 0 0,0 0 0,0 0 0,3 0 0,2-1 0,1 0 0,-1 0 0,1-1 0,-1 0 0,11-4 0,34-19 0,-2-2 0,82-60 0,-53 34 0,424-249-408,-325 212 204,192-68 0,284-57 204,-465 156 0,701-227-2733,-816 262 2531,51-16-4238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24575,'0'-2'0,"-2"-1"0,-4-3 0,0 3 0,0 4 0,2 4 0,1 4 0,4 0 0,4 4 0,3 1 0,4 6 0,-2 2 0,-1 0 0,-3-2 0,-2-2 0,-2 4 0,-1 0 0,-1-4-8191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1 719 24575,'5'18'0,"1"0"0,16 28 0,-15-32 0,-1 0 0,0 0 0,0 1 0,5 25 0,-11-38 0,1 10 0,1-1 0,1 1 0,0-1 0,0 0 0,1 1 0,10 18 0,-13-28 0,1 0 0,-1-1 0,1 0 0,0 1 0,-1-1 0,1 0 0,0 0 0,0 0 0,0 0 0,0 0 0,0 0 0,0-1 0,0 1 0,0-1 0,0 1 0,4-1 0,38 2 0,-32-2 0,0 0 0,1 1 0,0-2 0,0 0 0,-1 0 0,1-1 0,-1 0 0,1-1 0,-1-1 0,19-8 0,0-5 0,-13 7 0,0 1 0,0 0 0,1 1 0,31-8 0,-47 15 0,26-5 0,43-17 0,-63 20 0,-1-1 0,0 0 0,0 0 0,0-1 0,0 0 0,-1-1 0,1 1 0,-1-1 0,8-10 0,-8 8 0,0 1 0,1 0 0,0 0 0,0 1 0,0 0 0,1 1 0,12-6 0,70-26 0,-39 17 0,-35 14 0,0-2 0,0 0 0,-1-1 0,0 0 0,-1-1 0,1-1 0,-2-1 0,0 0 0,0-1 0,-1 0 0,12-17 0,-16 18 0,7-11 0,27-28 0,-35 44 0,-1 0 0,1 1 0,0-1 0,0 2 0,1-1 0,0 1 0,13-6 0,10 0 0,-1 2 0,48-8 0,30-9 0,-95 22 0,-1-1 0,1-1 0,-1 0 0,-1 0 0,22-16 0,-25 16 0,11-11 0,1 2 0,0 1 0,2 0 0,-1 2 0,44-17 0,84-6 0,-6 3 0,-128 26 0,30-15 0,-31 14 0,0 0 0,18-6 0,9 4 0,1 1 0,0 2 0,77-1 0,-61 5 0,66-11 0,-117 12 0,-1-1 0,0-1 0,0 1 0,0-1 0,-1 0 0,1-1 0,-1 0 0,7-5 0,14-7 0,-5 8-1365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0 571 24575,'74'166'0,"-57"-124"0,-8-19 0,-1-2 0,1 0 0,1-1 0,19 30 0,-28-49 0,0 0 0,0 1 0,0-1 0,0 0 0,0 0 0,0 0 0,0 0 0,1 0 0,-1 0 0,0 0 0,1 0 0,-1 0 0,0-1 0,1 1 0,-1 0 0,1-1 0,-1 0 0,1 1 0,-1-1 0,1 0 0,2 1 0,-2-2 0,1 1 0,-1-1 0,0 1 0,0-1 0,0 0 0,0 0 0,0 0 0,0 0 0,0 0 0,0-1 0,0 1 0,0 0 0,2-3 0,5-6 0,-1 0 0,0 0 0,-1-1 0,8-13 0,-13 20 0,179-265 0,-152 236 0,1 1 0,59-49 0,-14 15 0,-50 42 0,-13 11 0,1 1 0,1 0 0,-1 0 0,29-16 0,43-7 0,-45 9 0,58-49 0,-12 9 0,-66 53-341,0 0 0,0 2-1,33-14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02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2,'91'-1,"98"2,-172 2,-1 0,1 1,-1 1,19 8,-35-13,1 0,0 0,0 0,-1 0,1 1,0-1,0 0,-1 1,1-1,0 0,-1 1,1-1,-1 1,1-1,0 1,-1-1,1 1,-1 0,1-1,-1 1,0-1,1 1,-1 0,0-1,1 1,-1 0,0 0,0 0,0 0,0 0,-1 0,0 0,1 0,-1 0,1 0,-1 0,0-1,0 1,0 0,1 0,-1-1,0 1,0-1,0 1,-2 0,-8 4,0 0,-17 4,26-9,-18 5,0-1,-38 1,8-1,19-2,24-2,-1 0,0 1,1 0,-1 0,1 1,-11 3,16-4,0 1,0 0,0 0,0-1,0 1,0 0,0 1,1-1,-1 0,1 0,0 1,0-1,-2 4,-11 36,13-41,-1 7,0 0,0 0,1 0,0 1,0-1,1 0,0 0,1 1,-1-1,4 13,-2-16,-1 0,1-1,0 1,0-1,1 0,-1 0,1 0,0 0,0 0,0-1,1 1,-1-1,1 0,0 0,0 0,0 0,0-1,1 1,4 1,3 0,-1-1,1 0,0-1,16 1,-17-2,-1 0,1 1,0 0,-1 1,1 0,10 5,-18-6,0 0,0-1,-1 1,1 1,-1-1,1 0,-1 1,0-1,1 1,-1 0,-1 0,1-1,0 1,-1 1,1-1,-1 0,0 0,0 0,-1 1,1-1,0 0,-1 1,0-1,0 4,5 37,-3-35,-1-1,0 1,-1 0,0 17,-1-23,0 0,1 0,-1 1,-1-1,1 0,0 0,-1 0,1 0,-1 0,0-1,0 1,0-1,-1 1,1-1,0 1,-1-1,-3 2,-1 0,0 0,0 0,-1-1,0 0,1 0,-1-1,0 0,0 0,-1-1,-9 0,-13 1,-39-5,32 2,74-1,72-14,-37 4,-48 10,-15 1,0 1,1-2,-1 1,0-1,14-5,-21 6,1 1,0-1,-1 0,1 0,-1-1,1 1,-1 0,1 0,-1-1,0 1,0-1,0 1,0-1,0 0,0 1,0-1,0 0,-1 1,1-1,-1 0,1 0,-1 0,0 0,1 0,-1 0,0 1,0-1,-1 0,1 0,-1-2,-3-21,2 18,1 0,0 1,0-1,0 0,1 0,0 0,1-7,2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24575,'633'-11'0,"108"11"0,-687 3 0,97 17 0,28 2 0,-75-19 0,84 6 0,103 2 0,-55-4 0,54 3 0,-46-3 0,619 86 0,-733-81 0,142-4 0,-164-7 0,192 3 0,499 5 0,-598 2 0,-17 0 0,574-11 0,-358-1 0,-208-13 0,-143 9 0,78-6 0,-90 10 172,-23 2-141,-1-2 1,25-2-1,-36 2-108,1 1-1,-1 0 0,0-1 1,1 0-1,-1 0 0,0 1 1,1-2-1,-1 1 0,0 0 1,0 0-1,0-1 0,0 1 0,0-1 1,0 1-1,-1-1 0,1 0 1,0 0-1,-1 0 0,1 0 1,1-3-1,0-4-6748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4:59.42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0,'14'0,"518"13,-446-7,752 32,-784-37,73 13,5 0,131-8,-5-1,215-1,-265-6,8 2,-207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05.20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37,'0'-2,"0"1,0-1,1 1,-1 0,0-1,1 1,-1-1,1 1,-1 0,1-1,-1 1,1 0,0-1,0 1,0 0,0 0,0 0,0 0,0 0,0 0,0 0,0 0,0 0,1 1,-1-1,0 0,1 1,-1-1,1 1,-1 0,0-1,4 1,5-2,0 2,-1-1,1 1,11 2,0-1,50 3,118 22,4 1,-149-21,54 14,2 0,12-5,177 0,633-15,-880 2,65 12,-53-6,-47-7,-1 1,1-1,-1 1,0 0,0 0,0 1,0 0,0 0,5 4,-8-5,-1 0,0 0,1 0,-1 0,0 0,0 1,0-1,0 1,-1-1,1 1,-1 0,1 0,-1 0,0 0,0 0,0 0,-1 0,1 0,-1 0,1 4,-4 146,3-151,0 0,-1 0,1 0,-1-1,0 1,1 0,-1 0,0-1,0 1,0-1,0 1,0-1,-1 1,1-1,0 0,-1 1,1-1,-1 0,1 0,-1 0,0 0,1 0,-1-1,0 1,0 0,1-1,-1 1,0-1,0 0,0 0,-2 1,-9 0,-1 0,0-1,-18-2,9 0,-60 1,-143-22,-100-19,270 36,-307-2,224 9,-854-1,910-10,73 10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12.31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1984 0,'-764'0,"609"10,81-4,-62 7,-121 3,-324-16,564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15.2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44,'10'-1,"0"0,0-1,0 0,12-4,17-4,77-3,201 4,-236 9,894 0,-654 11,45-11,-357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2.1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35,'55'-2,"60"-12,26-1,368 12,-276 5,206 9,-185 0,-186-7,109 19,-86-9,26-3,189-7,-164-6,-21 4,127-4,-80-10,3 2,-120 5,38-1,-77 6,-2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5.7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35,'138'-8,"355"5,-336 3,-118-2,41-6,17-2,434 6,-284 6,307 22,87 8,-456-21,-11 0,48-18,-113 2,-17 5,23-1,-94-2,-12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9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36,'164'-9,"-42"1,99 0,593-3,-498 15,173 12,-276 3,170 24,-151 5,45 7,0-24,-125-32,-49-2,-72 3,-21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32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47,'134'-9,"-46"1,311-19,-31 25,-182 4,1686-2,-1863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3.2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5.xml"/><Relationship Id="rId3" Type="http://schemas.openxmlformats.org/officeDocument/2006/relationships/image" Target="../media/image16.png"/><Relationship Id="rId7" Type="http://schemas.openxmlformats.org/officeDocument/2006/relationships/customXml" Target="../ink/ink12.xml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8.png"/><Relationship Id="rId10" Type="http://schemas.openxmlformats.org/officeDocument/2006/relationships/image" Target="../media/image65.png"/><Relationship Id="rId4" Type="http://schemas.openxmlformats.org/officeDocument/2006/relationships/image" Target="../media/image17.png"/><Relationship Id="rId9" Type="http://schemas.openxmlformats.org/officeDocument/2006/relationships/customXml" Target="../ink/ink13.xml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215.png"/><Relationship Id="rId21" Type="http://schemas.openxmlformats.org/officeDocument/2006/relationships/image" Target="../media/image206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219.png"/><Relationship Id="rId50" Type="http://schemas.openxmlformats.org/officeDocument/2006/relationships/customXml" Target="../ink/ink38.xml"/><Relationship Id="rId55" Type="http://schemas.openxmlformats.org/officeDocument/2006/relationships/customXml" Target="../ink/ink41.xml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customXml" Target="../ink/ink21.xml"/><Relationship Id="rId29" Type="http://schemas.openxmlformats.org/officeDocument/2006/relationships/image" Target="../media/image210.png"/><Relationship Id="rId11" Type="http://schemas.openxmlformats.org/officeDocument/2006/relationships/image" Target="../media/image74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214.png"/><Relationship Id="rId40" Type="http://schemas.openxmlformats.org/officeDocument/2006/relationships/customXml" Target="../ink/ink33.xml"/><Relationship Id="rId45" Type="http://schemas.openxmlformats.org/officeDocument/2006/relationships/image" Target="../media/image218.png"/><Relationship Id="rId53" Type="http://schemas.openxmlformats.org/officeDocument/2006/relationships/image" Target="../media/image222.png"/><Relationship Id="rId58" Type="http://schemas.openxmlformats.org/officeDocument/2006/relationships/customXml" Target="../ink/ink44.xml"/><Relationship Id="rId5" Type="http://schemas.openxmlformats.org/officeDocument/2006/relationships/image" Target="../media/image21.png"/><Relationship Id="rId19" Type="http://schemas.openxmlformats.org/officeDocument/2006/relationships/image" Target="../media/image205.png"/><Relationship Id="rId4" Type="http://schemas.openxmlformats.org/officeDocument/2006/relationships/image" Target="../media/image16.png"/><Relationship Id="rId9" Type="http://schemas.openxmlformats.org/officeDocument/2006/relationships/image" Target="../media/image73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09.png"/><Relationship Id="rId30" Type="http://schemas.openxmlformats.org/officeDocument/2006/relationships/customXml" Target="../ink/ink28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48" Type="http://schemas.openxmlformats.org/officeDocument/2006/relationships/customXml" Target="../ink/ink37.xml"/><Relationship Id="rId56" Type="http://schemas.openxmlformats.org/officeDocument/2006/relationships/customXml" Target="../ink/ink42.xml"/><Relationship Id="rId8" Type="http://schemas.openxmlformats.org/officeDocument/2006/relationships/customXml" Target="../ink/ink17.xml"/><Relationship Id="rId51" Type="http://schemas.openxmlformats.org/officeDocument/2006/relationships/image" Target="../media/image221.png"/><Relationship Id="rId3" Type="http://schemas.openxmlformats.org/officeDocument/2006/relationships/image" Target="../media/image20.png"/><Relationship Id="rId12" Type="http://schemas.openxmlformats.org/officeDocument/2006/relationships/customXml" Target="../ink/ink19.xml"/><Relationship Id="rId17" Type="http://schemas.openxmlformats.org/officeDocument/2006/relationships/image" Target="../media/image204.png"/><Relationship Id="rId25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0" Type="http://schemas.openxmlformats.org/officeDocument/2006/relationships/customXml" Target="../ink/ink23.xml"/><Relationship Id="rId41" Type="http://schemas.openxmlformats.org/officeDocument/2006/relationships/image" Target="../media/image216.png"/><Relationship Id="rId54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76.png"/><Relationship Id="rId23" Type="http://schemas.openxmlformats.org/officeDocument/2006/relationships/image" Target="../media/image207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220.png"/><Relationship Id="rId57" Type="http://schemas.openxmlformats.org/officeDocument/2006/relationships/customXml" Target="../ink/ink43.xml"/><Relationship Id="rId10" Type="http://schemas.openxmlformats.org/officeDocument/2006/relationships/customXml" Target="../ink/ink18.xml"/><Relationship Id="rId31" Type="http://schemas.openxmlformats.org/officeDocument/2006/relationships/image" Target="../media/image211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51.xml"/><Relationship Id="rId26" Type="http://schemas.openxmlformats.org/officeDocument/2006/relationships/image" Target="../media/image231.png"/><Relationship Id="rId39" Type="http://schemas.openxmlformats.org/officeDocument/2006/relationships/customXml" Target="../ink/ink62.xml"/><Relationship Id="rId21" Type="http://schemas.openxmlformats.org/officeDocument/2006/relationships/customXml" Target="../ink/ink53.xml"/><Relationship Id="rId34" Type="http://schemas.openxmlformats.org/officeDocument/2006/relationships/image" Target="../media/image235.png"/><Relationship Id="rId42" Type="http://schemas.openxmlformats.org/officeDocument/2006/relationships/image" Target="../media/image239.png"/><Relationship Id="rId47" Type="http://schemas.openxmlformats.org/officeDocument/2006/relationships/customXml" Target="../ink/ink66.xml"/><Relationship Id="rId50" Type="http://schemas.openxmlformats.org/officeDocument/2006/relationships/image" Target="../media/image243.png"/><Relationship Id="rId55" Type="http://schemas.openxmlformats.org/officeDocument/2006/relationships/customXml" Target="../ink/ink71.xml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customXml" Target="../ink/ink50.xml"/><Relationship Id="rId29" Type="http://schemas.openxmlformats.org/officeDocument/2006/relationships/customXml" Target="../ink/ink57.xml"/><Relationship Id="rId11" Type="http://schemas.openxmlformats.org/officeDocument/2006/relationships/image" Target="../media/image74.png"/><Relationship Id="rId24" Type="http://schemas.openxmlformats.org/officeDocument/2006/relationships/image" Target="../media/image230.png"/><Relationship Id="rId32" Type="http://schemas.openxmlformats.org/officeDocument/2006/relationships/image" Target="../media/image234.png"/><Relationship Id="rId37" Type="http://schemas.openxmlformats.org/officeDocument/2006/relationships/customXml" Target="../ink/ink61.xml"/><Relationship Id="rId40" Type="http://schemas.openxmlformats.org/officeDocument/2006/relationships/image" Target="../media/image238.png"/><Relationship Id="rId45" Type="http://schemas.openxmlformats.org/officeDocument/2006/relationships/customXml" Target="../ink/ink65.xml"/><Relationship Id="rId53" Type="http://schemas.openxmlformats.org/officeDocument/2006/relationships/customXml" Target="../ink/ink69.xml"/><Relationship Id="rId58" Type="http://schemas.openxmlformats.org/officeDocument/2006/relationships/customXml" Target="../ink/ink74.xml"/><Relationship Id="rId5" Type="http://schemas.openxmlformats.org/officeDocument/2006/relationships/image" Target="../media/image21.png"/><Relationship Id="rId61" Type="http://schemas.openxmlformats.org/officeDocument/2006/relationships/customXml" Target="../ink/ink75.xml"/><Relationship Id="rId19" Type="http://schemas.openxmlformats.org/officeDocument/2006/relationships/image" Target="../media/image205.png"/><Relationship Id="rId14" Type="http://schemas.openxmlformats.org/officeDocument/2006/relationships/customXml" Target="../ink/ink49.xml"/><Relationship Id="rId22" Type="http://schemas.openxmlformats.org/officeDocument/2006/relationships/image" Target="../media/image229.png"/><Relationship Id="rId27" Type="http://schemas.openxmlformats.org/officeDocument/2006/relationships/customXml" Target="../ink/ink56.xml"/><Relationship Id="rId30" Type="http://schemas.openxmlformats.org/officeDocument/2006/relationships/image" Target="../media/image233.png"/><Relationship Id="rId35" Type="http://schemas.openxmlformats.org/officeDocument/2006/relationships/customXml" Target="../ink/ink60.xml"/><Relationship Id="rId43" Type="http://schemas.openxmlformats.org/officeDocument/2006/relationships/customXml" Target="../ink/ink64.xml"/><Relationship Id="rId48" Type="http://schemas.openxmlformats.org/officeDocument/2006/relationships/image" Target="../media/image242.png"/><Relationship Id="rId56" Type="http://schemas.openxmlformats.org/officeDocument/2006/relationships/customXml" Target="../ink/ink72.xml"/><Relationship Id="rId8" Type="http://schemas.openxmlformats.org/officeDocument/2006/relationships/customXml" Target="../ink/ink46.xml"/><Relationship Id="rId51" Type="http://schemas.openxmlformats.org/officeDocument/2006/relationships/customXml" Target="../ink/ink68.xml"/><Relationship Id="rId3" Type="http://schemas.openxmlformats.org/officeDocument/2006/relationships/image" Target="../media/image20.png"/><Relationship Id="rId12" Type="http://schemas.openxmlformats.org/officeDocument/2006/relationships/customXml" Target="../ink/ink48.xml"/><Relationship Id="rId17" Type="http://schemas.openxmlformats.org/officeDocument/2006/relationships/image" Target="../media/image228.png"/><Relationship Id="rId25" Type="http://schemas.openxmlformats.org/officeDocument/2006/relationships/customXml" Target="../ink/ink55.xml"/><Relationship Id="rId33" Type="http://schemas.openxmlformats.org/officeDocument/2006/relationships/customXml" Target="../ink/ink59.xml"/><Relationship Id="rId38" Type="http://schemas.openxmlformats.org/officeDocument/2006/relationships/image" Target="../media/image237.png"/><Relationship Id="rId46" Type="http://schemas.openxmlformats.org/officeDocument/2006/relationships/image" Target="../media/image241.png"/><Relationship Id="rId59" Type="http://schemas.openxmlformats.org/officeDocument/2006/relationships/image" Target="../media/image77.png"/><Relationship Id="rId20" Type="http://schemas.openxmlformats.org/officeDocument/2006/relationships/customXml" Target="../ink/ink52.xml"/><Relationship Id="rId41" Type="http://schemas.openxmlformats.org/officeDocument/2006/relationships/customXml" Target="../ink/ink63.xml"/><Relationship Id="rId54" Type="http://schemas.openxmlformats.org/officeDocument/2006/relationships/customXml" Target="../ink/ink70.xml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76.png"/><Relationship Id="rId23" Type="http://schemas.openxmlformats.org/officeDocument/2006/relationships/customXml" Target="../ink/ink54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49" Type="http://schemas.openxmlformats.org/officeDocument/2006/relationships/customXml" Target="../ink/ink67.xml"/><Relationship Id="rId57" Type="http://schemas.openxmlformats.org/officeDocument/2006/relationships/customXml" Target="../ink/ink73.xml"/><Relationship Id="rId10" Type="http://schemas.openxmlformats.org/officeDocument/2006/relationships/customXml" Target="../ink/ink47.xml"/><Relationship Id="rId31" Type="http://schemas.openxmlformats.org/officeDocument/2006/relationships/customXml" Target="../ink/ink58.xml"/><Relationship Id="rId44" Type="http://schemas.openxmlformats.org/officeDocument/2006/relationships/image" Target="../media/image240.png"/><Relationship Id="rId52" Type="http://schemas.openxmlformats.org/officeDocument/2006/relationships/image" Target="../media/image222.png"/><Relationship Id="rId6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80.xml"/><Relationship Id="rId1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customXml" Target="../ink/ink77.xml"/><Relationship Id="rId12" Type="http://schemas.openxmlformats.org/officeDocument/2006/relationships/image" Target="../media/image28.png"/><Relationship Id="rId17" Type="http://schemas.openxmlformats.org/officeDocument/2006/relationships/customXml" Target="../ink/ink82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10" Type="http://schemas.openxmlformats.org/officeDocument/2006/relationships/image" Target="../media/image27.png"/><Relationship Id="rId19" Type="http://schemas.openxmlformats.org/officeDocument/2006/relationships/customXml" Target="../ink/ink83.xml"/><Relationship Id="rId4" Type="http://schemas.openxmlformats.org/officeDocument/2006/relationships/image" Target="../media/image24.png"/><Relationship Id="rId9" Type="http://schemas.openxmlformats.org/officeDocument/2006/relationships/customXml" Target="../ink/ink78.xml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2.png"/><Relationship Id="rId5" Type="http://schemas.openxmlformats.org/officeDocument/2006/relationships/image" Target="../media/image11.png"/><Relationship Id="rId15" Type="http://schemas.openxmlformats.org/officeDocument/2006/relationships/image" Target="../media/image54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customXml" Target="../ink/ink10.xml"/><Relationship Id="rId3" Type="http://schemas.openxmlformats.org/officeDocument/2006/relationships/image" Target="../media/image16.png"/><Relationship Id="rId7" Type="http://schemas.openxmlformats.org/officeDocument/2006/relationships/customXml" Target="../ink/ink7.xml"/><Relationship Id="rId12" Type="http://schemas.openxmlformats.org/officeDocument/2006/relationships/image" Target="../media/image1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86.png"/><Relationship Id="rId4" Type="http://schemas.openxmlformats.org/officeDocument/2006/relationships/image" Target="../media/image17.png"/><Relationship Id="rId9" Type="http://schemas.openxmlformats.org/officeDocument/2006/relationships/customXml" Target="../ink/ink8.xml"/><Relationship Id="rId14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28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TCP Reset and TCP Hijacking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24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080" y="2509822"/>
                  <a:ext cx="221760" cy="1955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36" y="2337785"/>
                  <a:ext cx="219929" cy="14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36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-68244" y="4317393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42778-2F87-3559-98C1-F8A2586E1D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5960" y="4787597"/>
            <a:ext cx="6390640" cy="1463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AA5254-1950-AA52-8BE8-15E820CBBDBD}"/>
              </a:ext>
            </a:extLst>
          </p:cNvPr>
          <p:cNvSpPr txBox="1"/>
          <p:nvPr/>
        </p:nvSpPr>
        <p:spPr>
          <a:xfrm>
            <a:off x="5791200" y="3778003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can sniff all the packets going from 10.9.0.6 to 10.9.0.5, </a:t>
            </a:r>
          </a:p>
          <a:p>
            <a:r>
              <a:rPr lang="en-US" dirty="0"/>
              <a:t>We can pull all the information we need from </a:t>
            </a:r>
            <a:r>
              <a:rPr lang="en-US" dirty="0" err="1"/>
              <a:t>wireshark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791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5473D-9291-FBEA-6C0A-5F6EC7BE9FF1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BD04A-41BE-BB43-831F-2B659B9F2B97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17CE4-5550-83D9-BEAD-1A0C127D30AE}"/>
              </a:ext>
            </a:extLst>
          </p:cNvPr>
          <p:cNvSpPr txBox="1"/>
          <p:nvPr/>
        </p:nvSpPr>
        <p:spPr>
          <a:xfrm>
            <a:off x="2286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Open up Wireshark, and start generating some TCP traffic between Client 1 container and victim server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604F13-5101-7729-5118-041991D3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1353"/>
            <a:ext cx="32385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90B316-6E74-9D7B-67E2-BA9EE0B2CC33}"/>
              </a:ext>
            </a:extLst>
          </p:cNvPr>
          <p:cNvSpPr txBox="1"/>
          <p:nvPr/>
        </p:nvSpPr>
        <p:spPr>
          <a:xfrm>
            <a:off x="457200" y="249085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into the user 1 container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4F05975-B06D-422A-0F68-5F224EE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03139-D215-5176-6388-9F7B8C294070}"/>
              </a:ext>
            </a:extLst>
          </p:cNvPr>
          <p:cNvSpPr txBox="1"/>
          <p:nvPr/>
        </p:nvSpPr>
        <p:spPr>
          <a:xfrm>
            <a:off x="5110671" y="253170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most recent packet sent between client and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2ACB32-A2BF-E105-A78E-330071D41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A97B19-738A-3F49-881B-0F8E8A7E2B32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397134-783B-A830-4722-07F683EEE8F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4544D-B65D-AF04-524C-A7F9858FCD28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0382E1-B110-4D48-CB90-2490B4A14B00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149F9-E87A-FF8B-18D2-94AF0A7D6A91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2336D9-72BB-F2C0-9A5A-AAB808FD40CC}"/>
              </a:ext>
            </a:extLst>
          </p:cNvPr>
          <p:cNvSpPr/>
          <p:nvPr/>
        </p:nvSpPr>
        <p:spPr>
          <a:xfrm>
            <a:off x="9069435" y="4467749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may be different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F02A8-BA0A-22A2-7634-93C0F5167DDB}"/>
              </a:ext>
            </a:extLst>
          </p:cNvPr>
          <p:cNvCxnSpPr/>
          <p:nvPr/>
        </p:nvCxnSpPr>
        <p:spPr>
          <a:xfrm flipH="1" flipV="1">
            <a:off x="1981200" y="5706372"/>
            <a:ext cx="381000" cy="3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2E0126-710E-FECB-4AA3-84FB7531CDC1}"/>
              </a:ext>
            </a:extLst>
          </p:cNvPr>
          <p:cNvSpPr txBox="1"/>
          <p:nvPr/>
        </p:nvSpPr>
        <p:spPr>
          <a:xfrm>
            <a:off x="2362200" y="595349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Telnet connection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91289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F3B40-ABFC-006C-43EA-06E4933C6733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9E7AE-9802-A765-29EC-9141B2202E9F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5D5F1-E377-00B4-0751-B1DCB6EA0A69}"/>
              </a:ext>
            </a:extLst>
          </p:cNvPr>
          <p:cNvSpPr txBox="1"/>
          <p:nvPr/>
        </p:nvSpPr>
        <p:spPr>
          <a:xfrm>
            <a:off x="228600" y="14478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2B7BB0C3-70A8-790E-22FA-B2196725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9DD9-F1B1-FE6B-1D22-E87A111D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1F0A38-8C36-EB93-DE98-E52E0C043FC1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CE9A3-C9DA-466F-4888-DC4B96E2D6A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4315-5E12-55F0-8099-EBDD9393EB51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34CBC-7578-C2AF-D2F6-E95E4E31A2AF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0BDD5-198E-08C3-0125-F7A70BAFB904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A074C0-C1D7-5206-4705-C78754A3A66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3E47ED8-4BF1-F793-9270-1D0941F0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3E52BD-6490-E2B0-F883-9DA27C300D08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EE9E40-3370-F16F-5E41-919720D33BBE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6BC31F3-9F3B-EF4E-657D-0A4A2FC7BC8D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2A253-78AA-3111-0F40-C14A623CC255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579B1C-24AE-A1D6-5EA7-85B1EBCE8E1A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454598-A6C9-6301-6A27-331A097B3406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0368" y="616822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545311-DD79-19FE-73CF-D22D05D6B980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544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A0442B-4984-A1B2-FF67-4CE8AD4E496A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7688" y="627010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74951F-5B58-8413-A807-B778BB7DE7E9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8608" y="632122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0E828E-B414-31B4-9999-09851C9EF057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9528" y="6332746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817211-8590-D67C-64A9-EE6AB05D9F98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5888" y="634858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B5C638-E2C0-835F-1E1A-1B96B3AB3744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888" y="635254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F01F60-79C1-1DCC-2966-4905028173DA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600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756E5E-C525-4254-EC7F-C8EA26D39EEF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FBFE2F-912E-EA91-433A-8E39B8F1EF85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55368" y="5968426"/>
                  <a:ext cx="41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39DDAA-29B9-93F7-CA97-A4109A5230B0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2728" y="5634346"/>
                  <a:ext cx="18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9D940E-9F21-E991-1D29-42F01CB55CDE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2728" y="538054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99475E-DD05-43A3-694E-D5B01C4FABBD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00008" y="515302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90A4EE-B132-3546-349F-21029ACB9D09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91648" y="4835866"/>
                  <a:ext cx="120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4D7776-534F-E48C-C159-7879DFCD8D06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9448" y="469474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BD33B8-A169-36C6-58F0-EF4E785E7D46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84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2E045D-3CA9-324B-EDED-7B2DBD67281E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811ED1-EB40-34B2-F6EE-399954437FC5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0A55BC-CBA9-498B-D392-F1BBDD8EBCEA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408" y="63133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FD7D9A-0C0B-F895-F180-E6EB5427C1A2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5B7424-133B-F180-54D6-C145F8E6AA94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792BEA-1A01-8EC8-D15C-BA1ACA7CE44A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968" y="6321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500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FA0B2-5580-8428-63DF-B08C5373E5B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464E-1A08-EAF5-05DE-B28EDE028803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AEF72-9870-ED7F-221F-0A162C399962}"/>
              </a:ext>
            </a:extLst>
          </p:cNvPr>
          <p:cNvSpPr txBox="1"/>
          <p:nvPr/>
        </p:nvSpPr>
        <p:spPr>
          <a:xfrm>
            <a:off x="228600" y="1447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  <a:p>
            <a:pPr marL="342900" indent="-342900">
              <a:buAutoNum type="arabicPeriod"/>
            </a:pPr>
            <a:r>
              <a:rPr lang="en-US" dirty="0"/>
              <a:t>Hop back to client 1 container, press enter, connection should be closed!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2889096-ED7D-5B21-E7C3-85D4A1F2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99BD6-07C6-82F2-F4AD-C86C175B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A5297-07CA-B54E-F9BA-F4DF84EAB079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D2300-E441-02AC-A1CC-870E3069D28D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0D5B7-3052-EDAA-57BB-FD79FCAE833C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74A3F-5200-0602-452E-E0E74971ED3A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2FEF4-9BCE-A678-CA1A-8CE224590ED6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90799A-356F-81C2-9834-D96A1B70A4F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03491D1-280E-50C8-210C-4AEC277F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08C5218-ADD0-E11C-95EA-0FDC8316E343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0A34B1-F8E9-F3CC-E6F9-31403BFA7EAC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DF5E4E8-2CB4-C798-88AB-859FDEE826BB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70A5EC-3B20-A1C0-5887-FA25A15ADC10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AF17AF0-A6D7-2EA2-8D29-B9A130478674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1D6FBF-3AAE-B25D-6606-782BA00B8A8F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0368" y="616786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B3B74F-3040-1FD1-2CA1-4C478D66BEC6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508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726B38-5582-564D-26BB-5E77EDE2F9B2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77328" y="626974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9EF9B6-7AFF-8643-378B-65A4738BE7B5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28248" y="632086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D2D90A-4E2A-9801-FBEF-D20AFB54D9F3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89540" y="6332386"/>
                  <a:ext cx="279696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09D01B-78F0-1324-356D-127F55418BAA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5528" y="634822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8E615B-9181-4215-6B64-FD6ABF5CE7CA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38888" y="635218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FE52B9-2858-30B6-27B4-8D9254092987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0564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1BB19D-B90F-0B1D-BDC3-794680A13EB0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FFCB75-1B53-8374-810E-6BD6E451D0E0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54872" y="5968426"/>
                  <a:ext cx="42027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B453F6-D509-0A1A-5880-6F0CD32B7D3F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2368" y="5634357"/>
                  <a:ext cx="18000" cy="312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0AE392-71F7-A6B3-9F28-7323B00E2962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82368" y="538018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99190-0EB0-4375-19BE-2B4EDDF2CF73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99648" y="515266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94D53B-ECBA-239F-543E-0760CC1938D2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91257" y="4835866"/>
                  <a:ext cx="121022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04B29D-0A33-3A5A-D7EF-D9ADC3BCB0D2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59088" y="469438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5D5BDE-62BD-0C42-A050-7ACC31147F72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8448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4A685C-5C19-55BB-E746-4F4221EDBFCB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980492-FE84-0F24-05DB-8B5727C5FE91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CB53C1-EA24-C57A-1736-6122A32B7A53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048" y="63129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FBD793-FFDC-776E-1F1D-46F8F0F78803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219BDC-5517-716E-0F6C-EBADA5B7462F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F66AF9-16C9-D3E9-E87E-FFD407A943CE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608" y="6320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14:cNvPr>
              <p14:cNvContentPartPr/>
              <p14:nvPr/>
            </p14:nvContentPartPr>
            <p14:xfrm>
              <a:off x="7397408" y="384466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88408" y="3754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7" name="Picture 2">
            <a:extLst>
              <a:ext uri="{FF2B5EF4-FFF2-40B4-BE49-F238E27FC236}">
                <a16:creationId xmlns:a16="http://schemas.microsoft.com/office/drawing/2014/main" id="{11225B25-B695-142C-E126-C59E7D40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54259"/>
            <a:ext cx="10896600" cy="72927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14:cNvPr>
              <p14:cNvContentPartPr/>
              <p14:nvPr/>
            </p14:nvContentPartPr>
            <p14:xfrm>
              <a:off x="8672888" y="5976706"/>
              <a:ext cx="2751840" cy="87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63888" y="5967706"/>
                <a:ext cx="276948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09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64B4F-427C-A92E-8F25-D75DC309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6694279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88CCD-8E4C-E4C4-573B-C4F6009598DE}"/>
              </a:ext>
            </a:extLst>
          </p:cNvPr>
          <p:cNvSpPr txBox="1"/>
          <p:nvPr/>
        </p:nvSpPr>
        <p:spPr>
          <a:xfrm>
            <a:off x="995963" y="1219200"/>
            <a:ext cx="83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Hijack an existing TCP connection (telnet), and get a server to execute a command </a:t>
            </a:r>
            <a:r>
              <a:rPr lang="en-US" i="1" dirty="0"/>
              <a:t>of our choice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90A04-A80E-468A-2B75-88B41591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2" y="2475131"/>
            <a:ext cx="6829425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F7FA8-AAB6-864F-C3E8-10F6C0103CB6}"/>
              </a:ext>
            </a:extLst>
          </p:cNvPr>
          <p:cNvSpPr txBox="1"/>
          <p:nvPr/>
        </p:nvSpPr>
        <p:spPr>
          <a:xfrm>
            <a:off x="5784242" y="342611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56552-7478-7F55-289C-F8DAA0121737}"/>
              </a:ext>
            </a:extLst>
          </p:cNvPr>
          <p:cNvSpPr txBox="1"/>
          <p:nvPr/>
        </p:nvSpPr>
        <p:spPr>
          <a:xfrm>
            <a:off x="749947" y="338953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F2B2A-C592-84F8-BA41-FD9743F7B1AA}"/>
              </a:ext>
            </a:extLst>
          </p:cNvPr>
          <p:cNvSpPr txBox="1"/>
          <p:nvPr/>
        </p:nvSpPr>
        <p:spPr>
          <a:xfrm>
            <a:off x="3422042" y="430393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750047-E24A-68DA-F8C1-66960BAA3021}"/>
              </a:ext>
            </a:extLst>
          </p:cNvPr>
          <p:cNvCxnSpPr/>
          <p:nvPr/>
        </p:nvCxnSpPr>
        <p:spPr>
          <a:xfrm flipH="1" flipV="1">
            <a:off x="4572000" y="3505200"/>
            <a:ext cx="76200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266C4C-4DCC-28A6-057C-92E358BCEC45}"/>
              </a:ext>
            </a:extLst>
          </p:cNvPr>
          <p:cNvSpPr txBox="1"/>
          <p:nvPr/>
        </p:nvSpPr>
        <p:spPr>
          <a:xfrm>
            <a:off x="4495800" y="48768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r>
              <a:rPr lang="en-US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2CE9D-346A-0B1B-1060-D1BE4AA78AAD}"/>
              </a:ext>
            </a:extLst>
          </p:cNvPr>
          <p:cNvSpPr txBox="1"/>
          <p:nvPr/>
        </p:nvSpPr>
        <p:spPr>
          <a:xfrm>
            <a:off x="228600" y="5426369"/>
            <a:ext cx="107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spoof a packet with a command the run, and this packet looks like it came from the client (10.9.0.6)</a:t>
            </a:r>
          </a:p>
        </p:txBody>
      </p:sp>
    </p:spTree>
    <p:extLst>
      <p:ext uri="{BB962C8B-B14F-4D97-AF65-F5344CB8AC3E}">
        <p14:creationId xmlns:p14="http://schemas.microsoft.com/office/powerpoint/2010/main" val="206585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</p:spTree>
    <p:extLst>
      <p:ext uri="{BB962C8B-B14F-4D97-AF65-F5344CB8AC3E}">
        <p14:creationId xmlns:p14="http://schemas.microsoft.com/office/powerpoint/2010/main" val="347830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2240B-4403-632A-AB54-14DEC104BBCF}"/>
              </a:ext>
            </a:extLst>
          </p:cNvPr>
          <p:cNvSpPr txBox="1"/>
          <p:nvPr/>
        </p:nvSpPr>
        <p:spPr>
          <a:xfrm>
            <a:off x="457200" y="5257800"/>
            <a:ext cx="95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TCP Hijack, we will also be sending a </a:t>
            </a:r>
            <a:r>
              <a:rPr lang="en-US" b="1" dirty="0"/>
              <a:t>command </a:t>
            </a:r>
            <a:r>
              <a:rPr lang="en-US" dirty="0"/>
              <a:t>to run. </a:t>
            </a:r>
            <a:r>
              <a:rPr lang="en-US" dirty="0">
                <a:highlight>
                  <a:srgbClr val="00FF00"/>
                </a:highlight>
              </a:rPr>
              <a:t>What commands could we run?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655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2240B-4403-632A-AB54-14DEC104BBCF}"/>
              </a:ext>
            </a:extLst>
          </p:cNvPr>
          <p:cNvSpPr txBox="1"/>
          <p:nvPr/>
        </p:nvSpPr>
        <p:spPr>
          <a:xfrm>
            <a:off x="457200" y="5257800"/>
            <a:ext cx="95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TCP Hijack, we will also be sending a </a:t>
            </a:r>
            <a:r>
              <a:rPr lang="en-US" b="1" dirty="0"/>
              <a:t>command </a:t>
            </a:r>
            <a:r>
              <a:rPr lang="en-US" dirty="0"/>
              <a:t>to run. </a:t>
            </a:r>
            <a:r>
              <a:rPr lang="en-US" dirty="0">
                <a:highlight>
                  <a:srgbClr val="00FF00"/>
                </a:highlight>
              </a:rPr>
              <a:t>What commands could we run?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91D4F-4B1A-C532-BC2D-5F0E394F5D95}"/>
              </a:ext>
            </a:extLst>
          </p:cNvPr>
          <p:cNvSpPr txBox="1"/>
          <p:nvPr/>
        </p:nvSpPr>
        <p:spPr>
          <a:xfrm>
            <a:off x="1671568" y="588633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could steal a file (demo),   or we could create a </a:t>
            </a:r>
            <a:r>
              <a:rPr lang="en-US" strike="sngStrike" dirty="0"/>
              <a:t>root shell </a:t>
            </a:r>
            <a:r>
              <a:rPr lang="en-US" b="1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20683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8CD72A-8CEE-6471-491D-F919C4904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8"/>
          <a:stretch/>
        </p:blipFill>
        <p:spPr bwMode="auto">
          <a:xfrm>
            <a:off x="6705600" y="2291310"/>
            <a:ext cx="474762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6C6F193-710A-5D8B-2946-A75908A42A97}"/>
              </a:ext>
            </a:extLst>
          </p:cNvPr>
          <p:cNvSpPr/>
          <p:nvPr/>
        </p:nvSpPr>
        <p:spPr>
          <a:xfrm>
            <a:off x="8335947" y="4463950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BBDD33-FB14-50E2-91EC-3F287876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29000"/>
            <a:ext cx="6434138" cy="24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609600" y="1828800"/>
            <a:ext cx="6939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5 (XSS) Due Sunday 3/26 @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6102D-430C-55F9-A210-BEE3426B120D}"/>
              </a:ext>
            </a:extLst>
          </p:cNvPr>
          <p:cNvSpPr txBox="1"/>
          <p:nvPr/>
        </p:nvSpPr>
        <p:spPr>
          <a:xfrm>
            <a:off x="8839200" y="1219200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 due in about a month from now (April 23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8CD72A-8CEE-6471-491D-F919C4904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8"/>
          <a:stretch/>
        </p:blipFill>
        <p:spPr bwMode="auto">
          <a:xfrm>
            <a:off x="6705600" y="2291310"/>
            <a:ext cx="474762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6C6F193-710A-5D8B-2946-A75908A42A97}"/>
              </a:ext>
            </a:extLst>
          </p:cNvPr>
          <p:cNvSpPr/>
          <p:nvPr/>
        </p:nvSpPr>
        <p:spPr>
          <a:xfrm>
            <a:off x="8335947" y="4463950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BBDD33-FB14-50E2-91EC-3F287876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29000"/>
            <a:ext cx="6434138" cy="24235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D96FCE-6A8E-3038-57B7-5932F4B4A6FF}"/>
                  </a:ext>
                </a:extLst>
              </p14:cNvPr>
              <p14:cNvContentPartPr/>
              <p14:nvPr/>
            </p14:nvContentPartPr>
            <p14:xfrm>
              <a:off x="1666128" y="4730109"/>
              <a:ext cx="1155960" cy="3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D96FCE-6A8E-3038-57B7-5932F4B4A6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2488" y="4622109"/>
                <a:ext cx="1263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CEEEE4-3850-6415-D958-4C63FB7DB7DA}"/>
                  </a:ext>
                </a:extLst>
              </p14:cNvPr>
              <p14:cNvContentPartPr/>
              <p14:nvPr/>
            </p14:nvContentPartPr>
            <p14:xfrm>
              <a:off x="8348088" y="2531949"/>
              <a:ext cx="876240" cy="157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CEEEE4-3850-6415-D958-4C63FB7DB7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4088" y="2423949"/>
                <a:ext cx="9838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9B8613-4146-1119-5A2F-E6D58539AE01}"/>
                  </a:ext>
                </a:extLst>
              </p14:cNvPr>
              <p14:cNvContentPartPr/>
              <p14:nvPr/>
            </p14:nvContentPartPr>
            <p14:xfrm>
              <a:off x="8876928" y="2837949"/>
              <a:ext cx="714600" cy="16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9B8613-4146-1119-5A2F-E6D58539AE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2928" y="2729949"/>
                <a:ext cx="822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13AEAC-066D-7751-BB10-9943A6BEA586}"/>
                  </a:ext>
                </a:extLst>
              </p14:cNvPr>
              <p14:cNvContentPartPr/>
              <p14:nvPr/>
            </p14:nvContentPartPr>
            <p14:xfrm>
              <a:off x="3028008" y="4726149"/>
              <a:ext cx="82332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13AEAC-066D-7751-BB10-9943A6BEA5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74008" y="4618149"/>
                <a:ext cx="930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BFB8BB-9ADF-C9E6-A01D-8B201A4FECF6}"/>
                  </a:ext>
                </a:extLst>
              </p14:cNvPr>
              <p14:cNvContentPartPr/>
              <p14:nvPr/>
            </p14:nvContentPartPr>
            <p14:xfrm>
              <a:off x="9717528" y="3763509"/>
              <a:ext cx="1266840" cy="2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BFB8BB-9ADF-C9E6-A01D-8B201A4FEC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3888" y="3655869"/>
                <a:ext cx="1374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B16CEB-283C-A269-FD59-8F007B9E8DEF}"/>
                  </a:ext>
                </a:extLst>
              </p14:cNvPr>
              <p14:cNvContentPartPr/>
              <p14:nvPr/>
            </p14:nvContentPartPr>
            <p14:xfrm>
              <a:off x="1654248" y="4935309"/>
              <a:ext cx="1405800" cy="28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B16CEB-283C-A269-FD59-8F007B9E8D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0608" y="4827309"/>
                <a:ext cx="1513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8DE392-CA45-55F2-29F1-35F74FCB25ED}"/>
                  </a:ext>
                </a:extLst>
              </p14:cNvPr>
              <p14:cNvContentPartPr/>
              <p14:nvPr/>
            </p14:nvContentPartPr>
            <p14:xfrm>
              <a:off x="3277488" y="4946829"/>
              <a:ext cx="1369800" cy="78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8DE392-CA45-55F2-29F1-35F74FCB25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3488" y="4838829"/>
                <a:ext cx="1477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E56C78-587E-61CC-1500-2C436E77A922}"/>
                  </a:ext>
                </a:extLst>
              </p14:cNvPr>
              <p14:cNvContentPartPr/>
              <p14:nvPr/>
            </p14:nvContentPartPr>
            <p14:xfrm>
              <a:off x="9689808" y="3984909"/>
              <a:ext cx="1100520" cy="1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E56C78-587E-61CC-1500-2C436E77A9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6168" y="3877269"/>
                <a:ext cx="120816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24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Summon a </a:t>
            </a:r>
            <a:r>
              <a:rPr lang="en-US" dirty="0" err="1"/>
              <a:t>netcat</a:t>
            </a:r>
            <a:r>
              <a:rPr lang="en-US" dirty="0"/>
              <a:t> server on attack machine (separate terminal)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D2E6B-E68B-7B41-23AA-64958A9AACFD}"/>
              </a:ext>
            </a:extLst>
          </p:cNvPr>
          <p:cNvSpPr txBox="1"/>
          <p:nvPr/>
        </p:nvSpPr>
        <p:spPr>
          <a:xfrm>
            <a:off x="990600" y="3578964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9090</a:t>
            </a:r>
          </a:p>
        </p:txBody>
      </p:sp>
    </p:spTree>
    <p:extLst>
      <p:ext uri="{BB962C8B-B14F-4D97-AF65-F5344CB8AC3E}">
        <p14:creationId xmlns:p14="http://schemas.microsoft.com/office/powerpoint/2010/main" val="421008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208D0-3C26-C8C9-6F82-0B70D3CC9D0A}"/>
              </a:ext>
            </a:extLst>
          </p:cNvPr>
          <p:cNvSpPr txBox="1"/>
          <p:nvPr/>
        </p:nvSpPr>
        <p:spPr>
          <a:xfrm>
            <a:off x="228600" y="9144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53A2-45AF-EBA5-8F24-224B080F2F04}"/>
              </a:ext>
            </a:extLst>
          </p:cNvPr>
          <p:cNvSpPr txBox="1"/>
          <p:nvPr/>
        </p:nvSpPr>
        <p:spPr>
          <a:xfrm>
            <a:off x="228600" y="1347924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sessionhijack.py\</a:t>
            </a:r>
          </a:p>
          <a:p>
            <a:pPr marL="342900" indent="-342900">
              <a:buAutoNum type="arabicPeriod"/>
            </a:pPr>
            <a:r>
              <a:rPr lang="en-US" dirty="0"/>
              <a:t>Summon a </a:t>
            </a:r>
            <a:r>
              <a:rPr lang="en-US" dirty="0" err="1"/>
              <a:t>netcat</a:t>
            </a:r>
            <a:r>
              <a:rPr lang="en-US" dirty="0"/>
              <a:t> server on attack machine (separate terminal)</a:t>
            </a:r>
          </a:p>
          <a:p>
            <a:pPr marL="342900" indent="-342900">
              <a:buAutoNum type="arabicPeriod"/>
            </a:pPr>
            <a:r>
              <a:rPr lang="en-US" dirty="0"/>
              <a:t>Run session hijack program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BED234-A9C4-1503-B2DD-E99059AF2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3"/>
          <a:stretch/>
        </p:blipFill>
        <p:spPr bwMode="auto">
          <a:xfrm>
            <a:off x="331180" y="3810000"/>
            <a:ext cx="69151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E3592E-5BD7-028E-AD44-5B37E555CB08}"/>
              </a:ext>
            </a:extLst>
          </p:cNvPr>
          <p:cNvSpPr/>
          <p:nvPr/>
        </p:nvSpPr>
        <p:spPr>
          <a:xfrm rot="12309180">
            <a:off x="3046021" y="4980631"/>
            <a:ext cx="1752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C546F8-CB02-715D-848B-AD1304A35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9" y="3098533"/>
            <a:ext cx="11083862" cy="417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4298B3-A123-0811-E933-74103361F125}"/>
              </a:ext>
            </a:extLst>
          </p:cNvPr>
          <p:cNvSpPr txBox="1"/>
          <p:nvPr/>
        </p:nvSpPr>
        <p:spPr>
          <a:xfrm>
            <a:off x="5029200" y="57912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 sent us the output of the cat command!</a:t>
            </a:r>
          </a:p>
        </p:txBody>
      </p:sp>
    </p:spTree>
    <p:extLst>
      <p:ext uri="{BB962C8B-B14F-4D97-AF65-F5344CB8AC3E}">
        <p14:creationId xmlns:p14="http://schemas.microsoft.com/office/powerpoint/2010/main" val="416043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4CC7C-56B2-54BF-DF2B-EB302717C47A}"/>
              </a:ext>
            </a:extLst>
          </p:cNvPr>
          <p:cNvSpPr txBox="1"/>
          <p:nvPr/>
        </p:nvSpPr>
        <p:spPr>
          <a:xfrm>
            <a:off x="96719" y="24825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Reverse Shell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501566-F9AD-867A-3958-DE2F9709331B}"/>
                  </a:ext>
                </a:extLst>
              </p14:cNvPr>
              <p14:cNvContentPartPr/>
              <p14:nvPr/>
            </p14:nvContentPartPr>
            <p14:xfrm>
              <a:off x="7397408" y="384466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501566-F9AD-867A-3958-DE2F97093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8408" y="3754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176C578-2563-2597-B08F-059718E704B2}"/>
              </a:ext>
            </a:extLst>
          </p:cNvPr>
          <p:cNvSpPr txBox="1"/>
          <p:nvPr/>
        </p:nvSpPr>
        <p:spPr>
          <a:xfrm>
            <a:off x="533400" y="990600"/>
            <a:ext cx="978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reverse shell gives us (an attacker) a bash shell that we can remotely use </a:t>
            </a:r>
            <a:r>
              <a:rPr lang="en-US" dirty="0">
                <a:sym typeface="Wingdings" panose="05000000000000000000" pitchFamily="2" charset="2"/>
              </a:rPr>
              <a:t> Total control!!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19A7A-0AD1-DBDC-E3BB-BA6D6FC6F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8" y="1828800"/>
            <a:ext cx="10163175" cy="1992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574CA0-6C03-FB03-88DF-7935DB72F1A0}"/>
              </a:ext>
            </a:extLst>
          </p:cNvPr>
          <p:cNvSpPr txBox="1"/>
          <p:nvPr/>
        </p:nvSpPr>
        <p:spPr>
          <a:xfrm>
            <a:off x="504948" y="4809790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spoofed packet, that will be the command that we want to run!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D79E1-80CA-540D-815F-AA100C284D6B}"/>
              </a:ext>
            </a:extLst>
          </p:cNvPr>
          <p:cNvSpPr txBox="1"/>
          <p:nvPr/>
        </p:nvSpPr>
        <p:spPr>
          <a:xfrm>
            <a:off x="914400" y="541020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(remember to have </a:t>
            </a:r>
            <a:r>
              <a:rPr lang="en-US" dirty="0" err="1"/>
              <a:t>netcat</a:t>
            </a:r>
            <a:r>
              <a:rPr lang="en-US" dirty="0"/>
              <a:t> server also running!)</a:t>
            </a:r>
          </a:p>
        </p:txBody>
      </p:sp>
    </p:spTree>
    <p:extLst>
      <p:ext uri="{BB962C8B-B14F-4D97-AF65-F5344CB8AC3E}">
        <p14:creationId xmlns:p14="http://schemas.microsoft.com/office/powerpoint/2010/main" val="188489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Gold Trophy With The Name Plate Of The Winner Of The Competition Stock  Illustration - Download Image Now - iStock">
            <a:extLst>
              <a:ext uri="{FF2B5EF4-FFF2-40B4-BE49-F238E27FC236}">
                <a16:creationId xmlns:a16="http://schemas.microsoft.com/office/drawing/2014/main" id="{C613D2DA-F949-78D4-3F1C-4DDBC18C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35" y="30480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D70D4-A545-1E09-963F-960E1184B98C}"/>
              </a:ext>
            </a:extLst>
          </p:cNvPr>
          <p:cNvSpPr txBox="1"/>
          <p:nvPr/>
        </p:nvSpPr>
        <p:spPr>
          <a:xfrm>
            <a:off x="76200" y="762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188BC6-7E60-EF20-3B34-310800ED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11" y="381000"/>
            <a:ext cx="9829800" cy="3428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13A1DE-8BA4-B852-1A9D-2AF4FE9E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11" y="4572000"/>
            <a:ext cx="4191000" cy="1030032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0E07A70D-7452-E758-96E9-AC9BC7CE481D}"/>
              </a:ext>
            </a:extLst>
          </p:cNvPr>
          <p:cNvSpPr/>
          <p:nvPr/>
        </p:nvSpPr>
        <p:spPr>
          <a:xfrm rot="1580912">
            <a:off x="2312126" y="3206838"/>
            <a:ext cx="304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68267CD-A42E-3934-3959-14C9AC497983}"/>
              </a:ext>
            </a:extLst>
          </p:cNvPr>
          <p:cNvSpPr/>
          <p:nvPr/>
        </p:nvSpPr>
        <p:spPr>
          <a:xfrm>
            <a:off x="10872654" y="3879474"/>
            <a:ext cx="152400" cy="945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6CCF6-21FE-8E5C-08A0-38DE6B751B9A}"/>
              </a:ext>
            </a:extLst>
          </p:cNvPr>
          <p:cNvSpPr txBox="1"/>
          <p:nvPr/>
        </p:nvSpPr>
        <p:spPr>
          <a:xfrm>
            <a:off x="304800" y="6135192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lab, we will logged into our attacker machine (our VM) </a:t>
            </a:r>
            <a:r>
              <a:rPr lang="en-US" b="1" i="1" dirty="0"/>
              <a:t>and</a:t>
            </a:r>
            <a:r>
              <a:rPr lang="en-US" dirty="0"/>
              <a:t> logged into a victim machine (a container)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D1C1F2-F070-A040-3B89-C8B39CCB0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051" y="669502"/>
            <a:ext cx="2481263" cy="21165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EE1851-2885-93E5-1284-D0AE3E3B5842}"/>
              </a:ext>
            </a:extLst>
          </p:cNvPr>
          <p:cNvSpPr txBox="1"/>
          <p:nvPr/>
        </p:nvSpPr>
        <p:spPr>
          <a:xfrm>
            <a:off x="74973" y="2759229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attacker machine, we can also see these packets in Wireshark!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3AB072-D0E9-679C-DE27-C9241BB76800}"/>
              </a:ext>
            </a:extLst>
          </p:cNvPr>
          <p:cNvSpPr txBox="1"/>
          <p:nvPr/>
        </p:nvSpPr>
        <p:spPr>
          <a:xfrm>
            <a:off x="2819400" y="-551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34F87-E927-EA55-071C-FC167BA47928}"/>
              </a:ext>
            </a:extLst>
          </p:cNvPr>
          <p:cNvSpPr txBox="1"/>
          <p:nvPr/>
        </p:nvSpPr>
        <p:spPr>
          <a:xfrm rot="19538809">
            <a:off x="7868625" y="4779847"/>
            <a:ext cx="18389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2ebd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4C8670B-ADE3-CA3B-9C15-6EECF520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5087016"/>
            <a:ext cx="2887134" cy="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953D7-0801-14DF-71EA-97D0FE63A287}"/>
              </a:ext>
            </a:extLst>
          </p:cNvPr>
          <p:cNvSpPr txBox="1"/>
          <p:nvPr/>
        </p:nvSpPr>
        <p:spPr>
          <a:xfrm>
            <a:off x="685800" y="838200"/>
            <a:ext cx="37032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Attacks on TCP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 Flooding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 Reset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session hijack</a:t>
            </a:r>
          </a:p>
        </p:txBody>
      </p:sp>
      <p:pic>
        <p:nvPicPr>
          <p:cNvPr id="6" name="Picture 2" descr="DitM Dog In The Middle – New Hacking Technique to EavesdroppingSecurity  Affairs">
            <a:extLst>
              <a:ext uri="{FF2B5EF4-FFF2-40B4-BE49-F238E27FC236}">
                <a16:creationId xmlns:a16="http://schemas.microsoft.com/office/drawing/2014/main" id="{829C720C-D561-2F91-26B7-F5C0763A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159034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50765-ECF9-5D21-147B-FF97F9BD7FB0}"/>
              </a:ext>
            </a:extLst>
          </p:cNvPr>
          <p:cNvSpPr txBox="1"/>
          <p:nvPr/>
        </p:nvSpPr>
        <p:spPr>
          <a:xfrm>
            <a:off x="8153400" y="3581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DD036-CD9D-C900-86FC-048718E3AA9D}"/>
              </a:ext>
            </a:extLst>
          </p:cNvPr>
          <p:cNvSpPr txBox="1"/>
          <p:nvPr/>
        </p:nvSpPr>
        <p:spPr>
          <a:xfrm>
            <a:off x="1219200" y="5410200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don’t try to do this stuff on real servers outside of the VM</a:t>
            </a:r>
          </a:p>
        </p:txBody>
      </p:sp>
    </p:spTree>
    <p:extLst>
      <p:ext uri="{BB962C8B-B14F-4D97-AF65-F5344CB8AC3E}">
        <p14:creationId xmlns:p14="http://schemas.microsoft.com/office/powerpoint/2010/main" val="26362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46482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7D0580-3AC9-F702-4186-68ABAFBB15FD}"/>
              </a:ext>
            </a:extLst>
          </p:cNvPr>
          <p:cNvSpPr txBox="1"/>
          <p:nvPr/>
        </p:nvSpPr>
        <p:spPr>
          <a:xfrm>
            <a:off x="3886200" y="4040665"/>
            <a:ext cx="844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a </a:t>
            </a:r>
            <a:r>
              <a:rPr lang="en-US" b="1" dirty="0"/>
              <a:t>SYN Flooding </a:t>
            </a:r>
            <a:r>
              <a:rPr lang="en-US" dirty="0"/>
              <a:t>attack is to overwhelm/crash a server that accepts TCP connections by flooding the server with SYN requests coming from spoofed, random IP addresses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606AC-6149-5C78-7044-2C5D1AFAC5F3}"/>
              </a:ext>
            </a:extLst>
          </p:cNvPr>
          <p:cNvSpPr/>
          <p:nvPr/>
        </p:nvSpPr>
        <p:spPr>
          <a:xfrm>
            <a:off x="5791200" y="26922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5440D-08E1-E7E2-F31A-50FC7263CB5F}"/>
              </a:ext>
            </a:extLst>
          </p:cNvPr>
          <p:cNvSpPr/>
          <p:nvPr/>
        </p:nvSpPr>
        <p:spPr>
          <a:xfrm>
            <a:off x="6096000" y="26856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8085F-0C40-45EE-050F-A25834D190F4}"/>
              </a:ext>
            </a:extLst>
          </p:cNvPr>
          <p:cNvSpPr/>
          <p:nvPr/>
        </p:nvSpPr>
        <p:spPr>
          <a:xfrm>
            <a:off x="6400800" y="26856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9BF38-D1D6-4AEB-5A4F-ACC896BA934D}"/>
              </a:ext>
            </a:extLst>
          </p:cNvPr>
          <p:cNvSpPr/>
          <p:nvPr/>
        </p:nvSpPr>
        <p:spPr>
          <a:xfrm>
            <a:off x="6705600" y="26856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879A0-0C7D-0C2A-A454-A189719E986D}"/>
              </a:ext>
            </a:extLst>
          </p:cNvPr>
          <p:cNvSpPr/>
          <p:nvPr/>
        </p:nvSpPr>
        <p:spPr>
          <a:xfrm>
            <a:off x="7010400" y="26856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218EC-077A-E183-ACC0-3BE84B878B41}"/>
              </a:ext>
            </a:extLst>
          </p:cNvPr>
          <p:cNvSpPr/>
          <p:nvPr/>
        </p:nvSpPr>
        <p:spPr>
          <a:xfrm>
            <a:off x="7315200" y="26922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1BA19-2438-22C9-1058-65683D6AEE99}"/>
              </a:ext>
            </a:extLst>
          </p:cNvPr>
          <p:cNvSpPr/>
          <p:nvPr/>
        </p:nvSpPr>
        <p:spPr>
          <a:xfrm>
            <a:off x="7623160" y="26994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E34B0-BC7A-1815-0060-9DDD2312E6BB}"/>
              </a:ext>
            </a:extLst>
          </p:cNvPr>
          <p:cNvSpPr/>
          <p:nvPr/>
        </p:nvSpPr>
        <p:spPr>
          <a:xfrm>
            <a:off x="7927960" y="26928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68154-4557-4D68-68C3-1A7A77A12340}"/>
              </a:ext>
            </a:extLst>
          </p:cNvPr>
          <p:cNvSpPr/>
          <p:nvPr/>
        </p:nvSpPr>
        <p:spPr>
          <a:xfrm>
            <a:off x="8232760" y="269282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01EAA-4E0B-1A63-FE84-4848DA9A0AA9}"/>
              </a:ext>
            </a:extLst>
          </p:cNvPr>
          <p:cNvSpPr/>
          <p:nvPr/>
        </p:nvSpPr>
        <p:spPr>
          <a:xfrm>
            <a:off x="5905500" y="3429000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B71B23-4B1D-6BDB-D2E8-FD2F49B794CE}"/>
              </a:ext>
            </a:extLst>
          </p:cNvPr>
          <p:cNvSpPr txBox="1"/>
          <p:nvPr/>
        </p:nvSpPr>
        <p:spPr>
          <a:xfrm>
            <a:off x="6172200" y="339259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SYN request to the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8E799-41B5-5CB9-E26C-815BECA6912F}"/>
              </a:ext>
            </a:extLst>
          </p:cNvPr>
          <p:cNvSpPr txBox="1"/>
          <p:nvPr/>
        </p:nvSpPr>
        <p:spPr>
          <a:xfrm>
            <a:off x="3989426" y="223652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for new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17376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E8EF7-32DC-EA86-19FB-6103F992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" y="2887343"/>
            <a:ext cx="6429375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DD535-393E-BA71-4EB9-A016B3AE2925}"/>
              </a:ext>
            </a:extLst>
          </p:cNvPr>
          <p:cNvSpPr txBox="1"/>
          <p:nvPr/>
        </p:nvSpPr>
        <p:spPr>
          <a:xfrm>
            <a:off x="838200" y="2522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synflood.py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5E6867-E554-2A03-8FFD-A5879C665A24}"/>
              </a:ext>
            </a:extLst>
          </p:cNvPr>
          <p:cNvSpPr/>
          <p:nvPr/>
        </p:nvSpPr>
        <p:spPr>
          <a:xfrm>
            <a:off x="1371600" y="49530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21F64-A929-2A82-0246-5ED252D67341}"/>
              </a:ext>
            </a:extLst>
          </p:cNvPr>
          <p:cNvSpPr/>
          <p:nvPr/>
        </p:nvSpPr>
        <p:spPr>
          <a:xfrm>
            <a:off x="5486400" y="6011543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9E31E-F615-DD2F-3F9E-E76CB9912840}"/>
              </a:ext>
            </a:extLst>
          </p:cNvPr>
          <p:cNvSpPr txBox="1"/>
          <p:nvPr/>
        </p:nvSpPr>
        <p:spPr>
          <a:xfrm>
            <a:off x="5867400" y="58053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49ADD-BFB1-B66F-E084-5A355E65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" y="240268"/>
            <a:ext cx="4572000" cy="192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234FF-2CFD-7620-01AA-DF2BA58995E4}"/>
              </a:ext>
            </a:extLst>
          </p:cNvPr>
          <p:cNvSpPr txBox="1"/>
          <p:nvPr/>
        </p:nvSpPr>
        <p:spPr>
          <a:xfrm>
            <a:off x="13021" y="-645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 Server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8D5AD-10C2-2954-4492-92DDE7DE58B9}"/>
              </a:ext>
            </a:extLst>
          </p:cNvPr>
          <p:cNvSpPr/>
          <p:nvPr/>
        </p:nvSpPr>
        <p:spPr>
          <a:xfrm rot="15954720">
            <a:off x="3991523" y="2381851"/>
            <a:ext cx="4572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3EAD8-4464-C7DE-0934-C5D9F23396C5}"/>
              </a:ext>
            </a:extLst>
          </p:cNvPr>
          <p:cNvSpPr txBox="1"/>
          <p:nvPr/>
        </p:nvSpPr>
        <p:spPr>
          <a:xfrm>
            <a:off x="3912988" y="2710971"/>
            <a:ext cx="175259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We’ve filled this server with spoofed SYN requests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5D8D54-542E-9419-59EB-9D846BAA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0" y="458163"/>
            <a:ext cx="5168580" cy="314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66CE74-379C-43CD-7016-E18E9A18BB66}"/>
              </a:ext>
            </a:extLst>
          </p:cNvPr>
          <p:cNvSpPr txBox="1"/>
          <p:nvPr/>
        </p:nvSpPr>
        <p:spPr>
          <a:xfrm>
            <a:off x="5638800" y="680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76CE2-596A-A360-6FA2-BA276F6CA2BB}"/>
              </a:ext>
            </a:extLst>
          </p:cNvPr>
          <p:cNvSpPr txBox="1"/>
          <p:nvPr/>
        </p:nvSpPr>
        <p:spPr>
          <a:xfrm>
            <a:off x="5665587" y="10914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terminal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63F3B-8CEE-723E-A805-369135B7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30" y="1609351"/>
            <a:ext cx="3534092" cy="1075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729B49-44A3-A85E-E703-FD7E9A1C415D}"/>
              </a:ext>
            </a:extLst>
          </p:cNvPr>
          <p:cNvSpPr txBox="1"/>
          <p:nvPr/>
        </p:nvSpPr>
        <p:spPr>
          <a:xfrm>
            <a:off x="6142958" y="21851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full!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14:cNvPr>
              <p14:cNvContentPartPr/>
              <p14:nvPr/>
            </p14:nvContentPartPr>
            <p14:xfrm>
              <a:off x="7690680" y="1927000"/>
              <a:ext cx="1222560" cy="49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6360" y="1922680"/>
                <a:ext cx="1231200" cy="5054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103CEACD-3B9A-4A91-7FA0-3C59744B6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320" y="2828993"/>
            <a:ext cx="2895600" cy="322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BB2DBC-31FD-9911-7B11-2A2FD90DD0C7}"/>
              </a:ext>
            </a:extLst>
          </p:cNvPr>
          <p:cNvSpPr txBox="1"/>
          <p:nvPr/>
        </p:nvSpPr>
        <p:spPr>
          <a:xfrm>
            <a:off x="6903720" y="33164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14:cNvPr>
              <p14:cNvContentPartPr/>
              <p14:nvPr/>
            </p14:nvContentPartPr>
            <p14:xfrm>
              <a:off x="7696440" y="2306080"/>
              <a:ext cx="20880" cy="7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7593" y="2297080"/>
                <a:ext cx="38221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14:cNvPr>
              <p14:cNvContentPartPr/>
              <p14:nvPr/>
            </p14:nvContentPartPr>
            <p14:xfrm>
              <a:off x="7680600" y="2042200"/>
              <a:ext cx="986760" cy="36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4587" y="2006200"/>
                <a:ext cx="1058426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14:cNvPr>
              <p14:cNvContentPartPr/>
              <p14:nvPr/>
            </p14:nvContentPartPr>
            <p14:xfrm>
              <a:off x="7797600" y="3213280"/>
              <a:ext cx="436680" cy="33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1600" y="3177280"/>
                <a:ext cx="5083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4BA220B2-A7EA-B01D-60EA-7ED2D630F8C4}"/>
              </a:ext>
            </a:extLst>
          </p:cNvPr>
          <p:cNvSpPr/>
          <p:nvPr/>
        </p:nvSpPr>
        <p:spPr>
          <a:xfrm>
            <a:off x="6781800" y="878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7B8C83-43B1-1F14-2454-682430BA6C81}"/>
              </a:ext>
            </a:extLst>
          </p:cNvPr>
          <p:cNvSpPr/>
          <p:nvPr/>
        </p:nvSpPr>
        <p:spPr>
          <a:xfrm>
            <a:off x="2521131" y="9002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6F4DB-44DB-AE2F-DF55-79BDD281EC82}"/>
              </a:ext>
            </a:extLst>
          </p:cNvPr>
          <p:cNvSpPr txBox="1"/>
          <p:nvPr/>
        </p:nvSpPr>
        <p:spPr>
          <a:xfrm>
            <a:off x="7117811" y="-252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script to send spoofed packets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AC58BF-03B3-EAEF-CECD-932B41871B12}"/>
              </a:ext>
            </a:extLst>
          </p:cNvPr>
          <p:cNvSpPr txBox="1"/>
          <p:nvPr/>
        </p:nvSpPr>
        <p:spPr>
          <a:xfrm>
            <a:off x="3094494" y="-31727"/>
            <a:ext cx="22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server is receiving packets</a:t>
            </a:r>
          </a:p>
        </p:txBody>
      </p:sp>
    </p:spTree>
    <p:extLst>
      <p:ext uri="{BB962C8B-B14F-4D97-AF65-F5344CB8AC3E}">
        <p14:creationId xmlns:p14="http://schemas.microsoft.com/office/powerpoint/2010/main" val="349018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C764F-EADE-B9EA-4728-0FD670BD9366}"/>
              </a:ext>
            </a:extLst>
          </p:cNvPr>
          <p:cNvSpPr txBox="1"/>
          <p:nvPr/>
        </p:nvSpPr>
        <p:spPr>
          <a:xfrm>
            <a:off x="322590" y="228600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0AD-53B7-F0DC-6AEB-AFB02C3EA2C2}"/>
              </a:ext>
            </a:extLst>
          </p:cNvPr>
          <p:cNvSpPr txBox="1"/>
          <p:nvPr/>
        </p:nvSpPr>
        <p:spPr>
          <a:xfrm>
            <a:off x="855990" y="1295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Break an established TCP connection by sending a spoofed RESET (RST) packet</a:t>
            </a:r>
            <a:endParaRPr lang="en-US" sz="2400" b="1" dirty="0"/>
          </a:p>
        </p:txBody>
      </p:sp>
      <p:pic>
        <p:nvPicPr>
          <p:cNvPr id="8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5C4580F0-7B2D-3E50-51F5-54376C405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46390" y="327660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821AA-3C81-1D0E-E666-925611BB8684}"/>
              </a:ext>
            </a:extLst>
          </p:cNvPr>
          <p:cNvSpPr txBox="1"/>
          <p:nvPr/>
        </p:nvSpPr>
        <p:spPr>
          <a:xfrm rot="5400000">
            <a:off x="2946035" y="380630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D0D73-DC72-ACAB-480E-72C587A2BB50}"/>
              </a:ext>
            </a:extLst>
          </p:cNvPr>
          <p:cNvSpPr/>
          <p:nvPr/>
        </p:nvSpPr>
        <p:spPr>
          <a:xfrm>
            <a:off x="287270" y="464820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52EA7-0865-2D80-2C15-45C9008BB82C}"/>
              </a:ext>
            </a:extLst>
          </p:cNvPr>
          <p:cNvSpPr/>
          <p:nvPr/>
        </p:nvSpPr>
        <p:spPr>
          <a:xfrm>
            <a:off x="246390" y="327660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14:cNvPr>
              <p14:cNvContentPartPr/>
              <p14:nvPr/>
            </p14:nvContentPartPr>
            <p14:xfrm>
              <a:off x="1361241" y="3962400"/>
              <a:ext cx="143280" cy="23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105" y="3854400"/>
                <a:ext cx="251191" cy="451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E259E1-7A76-0A8D-4E30-4280899B31A0}"/>
              </a:ext>
            </a:extLst>
          </p:cNvPr>
          <p:cNvSpPr txBox="1"/>
          <p:nvPr/>
        </p:nvSpPr>
        <p:spPr>
          <a:xfrm>
            <a:off x="1197376" y="6135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pic>
        <p:nvPicPr>
          <p:cNvPr id="14" name="Picture 2" descr="12 TCP Transport — An Introduction to Computer Networks">
            <a:extLst>
              <a:ext uri="{FF2B5EF4-FFF2-40B4-BE49-F238E27FC236}">
                <a16:creationId xmlns:a16="http://schemas.microsoft.com/office/drawing/2014/main" id="{E20490E5-A9D0-DDDF-5F89-A1A52AA2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3" b="10361"/>
          <a:stretch/>
        </p:blipFill>
        <p:spPr bwMode="auto">
          <a:xfrm>
            <a:off x="7677647" y="3373204"/>
            <a:ext cx="3352800" cy="27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A0240D-9EC1-9727-9E2C-25F51D02850C}"/>
              </a:ext>
            </a:extLst>
          </p:cNvPr>
          <p:cNvSpPr txBox="1"/>
          <p:nvPr/>
        </p:nvSpPr>
        <p:spPr>
          <a:xfrm>
            <a:off x="7677647" y="2286000"/>
            <a:ext cx="384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different than sending a FIN packet</a:t>
            </a:r>
          </a:p>
        </p:txBody>
      </p:sp>
    </p:spTree>
    <p:extLst>
      <p:ext uri="{BB962C8B-B14F-4D97-AF65-F5344CB8AC3E}">
        <p14:creationId xmlns:p14="http://schemas.microsoft.com/office/powerpoint/2010/main" val="6225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EA41EC-BD62-7BEC-9313-4F42F0D80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60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77F7AB-17B4-2B56-4316-8947A9F81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440" y="251020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9F1CD-5873-EC72-CE96-3F4CF69AE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20" y="2337760"/>
                  <a:ext cx="21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81FB4-06D7-3846-E280-E45950876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72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</a:t>
            </a:r>
            <a:r>
              <a:rPr lang="en-US" b="1" dirty="0"/>
              <a:t>sequence number</a:t>
            </a:r>
            <a:r>
              <a:rPr lang="en-US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5F253-BD8A-DDA2-7E45-45C13B6EA785}"/>
              </a:ext>
            </a:extLst>
          </p:cNvPr>
          <p:cNvCxnSpPr/>
          <p:nvPr/>
        </p:nvCxnSpPr>
        <p:spPr>
          <a:xfrm flipV="1">
            <a:off x="10590360" y="2539720"/>
            <a:ext cx="0" cy="508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FB8A42-8273-68FC-8E2A-E4A3D4B79788}"/>
              </a:ext>
            </a:extLst>
          </p:cNvPr>
          <p:cNvSpPr txBox="1"/>
          <p:nvPr/>
        </p:nvSpPr>
        <p:spPr>
          <a:xfrm>
            <a:off x="9770263" y="308176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# = 4440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6F835-BC94-19C2-C778-095DA11CA6A7}"/>
              </a:ext>
            </a:extLst>
          </p:cNvPr>
          <p:cNvSpPr txBox="1"/>
          <p:nvPr/>
        </p:nvSpPr>
        <p:spPr>
          <a:xfrm>
            <a:off x="7843520" y="4212032"/>
            <a:ext cx="334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spoofed packet, we need to make sure we select a sequence number that matches the sequence number the server is expecting!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2743200" y="4454736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EC6E51-6848-15A4-399E-BAD7EB5E3322}"/>
              </a:ext>
            </a:extLst>
          </p:cNvPr>
          <p:cNvSpPr txBox="1"/>
          <p:nvPr/>
        </p:nvSpPr>
        <p:spPr>
          <a:xfrm>
            <a:off x="7853680" y="583513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need to select the same ports!</a:t>
            </a:r>
          </a:p>
        </p:txBody>
      </p:sp>
    </p:spTree>
    <p:extLst>
      <p:ext uri="{BB962C8B-B14F-4D97-AF65-F5344CB8AC3E}">
        <p14:creationId xmlns:p14="http://schemas.microsoft.com/office/powerpoint/2010/main" val="380608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7725</TotalTime>
  <Words>1272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44</cp:revision>
  <dcterms:created xsi:type="dcterms:W3CDTF">2022-08-21T16:55:59Z</dcterms:created>
  <dcterms:modified xsi:type="dcterms:W3CDTF">2023-03-24T19:51:45Z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