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21" r:id="rId24"/>
    <p:sldId id="418" r:id="rId25"/>
    <p:sldId id="419" r:id="rId26"/>
    <p:sldId id="420" r:id="rId27"/>
    <p:sldId id="422" r:id="rId28"/>
    <p:sldId id="423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>
      <p:cViewPr varScale="1">
        <p:scale>
          <a:sx n="161" d="100"/>
          <a:sy n="161" d="100"/>
        </p:scale>
        <p:origin x="12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27:25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24575,'118'2'0,"-1"5"0,186 35 0,-273-34 0,-1 1 0,-1 1 0,0 1 0,0 2 0,-1 1 0,-1 1 0,0 1 0,-1 1 0,-1 2 0,32 30 0,-52-45 0,0 1 0,0 0 0,-1 0 0,0 0 0,1 0 0,-2 1 0,1-1 0,0 1 0,-1 0 0,0 0 0,-1 0 0,1 0 0,-1 0 0,0 0 0,-1 0 0,0 0 0,0 0 0,0 0 0,0 0 0,-3 10 0,3-14 0,-1 1 0,0-1 0,0 1 0,-1-1 0,1 1 0,0-1 0,-1 1 0,0-1 0,1 0 0,-1 0 0,0 0 0,0 0 0,0 0 0,0 0 0,-1-1 0,1 1 0,0-1 0,-1 1 0,1-1 0,-6 2 0,-5 2 0,-1 0 0,-21 4 0,35-9 0,-37 8 0,0-2 0,-60 1 0,-78-9 0,91 0 0,-19-8 0,102 10 0,1 1 0,-1-1 0,1 0 0,-1 0 0,1 0 0,-1 0 0,1 1 0,-1-1 0,1 0 0,-1 1 0,1-1 0,-1 0 0,1 1 0,0-1 0,-1 1 0,1-1 0,-1 0 0,1 1 0,0-1 0,0 1 0,-1-1 0,1 1 0,0-1 0,0 1 0,-1-1 0,1 1 0,0 0 0,0-1 0,0 1 0,0-1 0,0 1 0,0-1 0,0 1 0,0-1 0,0 1 0,0 0 0,0-1 0,0 1 0,0-1 0,1 2 0,5 29 0,-5-26 0,13 41 169,20 49 0,9 30-1872,-39-106-5123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30:05.9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30:05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30:05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30:05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30:05.9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30:05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30:05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30:05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30:05.9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30:25.9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1951 24575,'11'-161'0,"-9"-534"0,-3 355 0,1 334 0,-1 1 0,1 0 0,1-1 0,-1 1 0,1 0 0,2-10 0,-3 14 0,1 0 0,-1 0 0,1 0 0,-1 0 0,1 0 0,-1 0 0,1 0 0,0 0 0,-1 1 0,1-1 0,0 0 0,0 0 0,0 0 0,0 1 0,0-1 0,0 0 0,0 1 0,0-1 0,0 1 0,0-1 0,0 1 0,0 0 0,0-1 0,0 1 0,0 0 0,0 0 0,0 0 0,1 0 0,-1 0 0,0 0 0,0 0 0,2 1 0,355 41 0,-72-5 0,3 1 0,6-24 0,572 23 0,-375-11 0,-214-17 0,147-4 0,-47-3 0,-278 3 0,97 2 0,-20-6 0,136-3 0,-154-10 0,-105 8 0,-10 1 0,53 1 0,-65 5 0,-19-1 0,-1-1 0,0-1 0,0 0 0,0 0 0,22-4 0,-33 3 0,1 1 0,-1-1 0,0 1 0,1-1 0,-1 0 0,0 0 0,0 1 0,1-1 0,-1 0 0,0 0 0,0 0 0,0 0 0,0-1 0,-1 1 0,1 0 0,0 0 0,0 0 0,-1-1 0,1 1 0,0 0 0,-1-1 0,0 1 0,1-1 0,-1 1 0,1-3 0,-1-4 0,1 0 0,-1 0 0,-1-14 0,0 1 0,9-79 0,1-20 0,-11 57 0,3-70 0,4 102 0,7-32 0,-6 40 0,-1 1 0,-2-1 0,1-34 0,8-58 0,-12 69-1365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27:25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30:25.9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0 140 24575,'13'-5'0,"0"0"0,0 1 0,0 0 0,0 2 0,19-3 0,-1 0 0,92-14 0,173-3 0,129 21 0,-190 3 0,-63 0 0,197-4 0,-119-16 0,-7 1 0,146 5 0,55 1 0,64 12 0,609-10 0,-1061 7 0,170 1 0,-157 6 0,77 2 0,-59-7 0,632 10 0,-553-9 0,-98-1 0,-66 0 0,-1 0 0,1 1 0,-1-1 0,1 0 0,0 1 0,-1-1 0,1 1 0,-1 0 0,0 0 0,1-1 0,-1 1 0,1 0 0,-1 0 0,0 0 0,0 0 0,0 1 0,1-1 0,-1 0 0,0 0 0,-1 1 0,1-1 0,0 1 0,0-1 0,0 1 0,-1-1 0,1 1 0,-1-1 0,1 1 0,-1-1 0,0 1 0,0 0 0,1 1 0,0 10 0,0 0 0,0-1 0,-3 17 0,2-12 0,-2 720 0,-11-648 0,14 108-1365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0:1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3037 24575,'23'-4'0,"-1"-1"0,1-1 0,32-14 0,5-2 0,671-159 0,-689 173 0,707-154 0,-621 126 0,-3-6 0,-1-5 0,209-113 0,-246 112 0,1 3 0,97-33 0,614-254 0,-777 321 0,290-143 0,9 22 0,-134 72 0,193-77 0,-139 21 0,70-31 0,83-9 0,214-97 0,-433 173 0,332-104 0,202-4 0,-558 151 0,-81 20 0,240-57 0,-251 64 0,1 3 0,112 2 0,-104 5 0,111-14 0,-165 11 0,-1 0 0,0-2 0,18-7 0,23-8 0,-29 15-682,32-4-1,-39 8-6143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0:1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24575,'21'1'0,"-1"1"0,0 1 0,0 1 0,23 7 0,6 1 0,497 125-486,627 246-1,-358-59-490,-219-84 1015,86 61-38,-464-193-865,70 32-2599,1617 691 1770,-1695-752 1694,-182-68 836,-1 1 1,-1 2-1,0 0 1,33 25-1,12 7 374,42 17-1303,155 64 0,138 20 2398,-317-114-2060,135 71 0,-104-45-311,-11-3 66,-3 5 0,107 82 0,-207-139 0,0 1 0,1-1 0,0-1 0,0 1 0,0-1 0,0 0 0,0 0 0,1-1 0,7 1 0,8 3 0,35 15 0,-35-12 0,473 190-1365,-392-160-5461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0:4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4905 24575,'559'-320'0,"-453"264"0,143-85 0,-200 110 0,-2-3 0,83-76 0,-101 81 0,64-62 0,107-82 0,-108 99 0,63-43 0,28 10 0,-113 70 0,-2-3 0,81-63 0,-123 80 0,-1-1 0,0-2 0,21-29 0,56-89 0,-14 18 0,128-128 0,4-5 0,-85 71 0,16-20 0,16 14 0,-89 122 0,2 4 0,4 3 0,109-64 0,-131 86 0,81-73 0,-1 0 0,110-48 0,-68 48 0,-41 10 0,34-22 0,57-3 0,-34 20 0,7 6 0,25-16 0,-217 111 0,0-2 0,-1 0 0,-1-1 0,0 0 0,-1-1 0,15-21 0,20-23 0,48-32 0,-89 85 0,1 0 0,-1 0 0,1 0 0,0 1 0,0 0 0,1 0 0,-1 1 0,1-1 0,8-1 0,11-1 0,29-5 0,-21 6 0,93-20-1365,-113 23-5461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0:4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24575,'14'12'0,"1"-1"0,-1 0 0,2-1 0,-1-1 0,30 13 0,92 29 0,-60-25 0,-8-1 0,252 89 0,11-25 0,435 130 0,-192-40 0,143 51 0,-459-146 0,113 44 0,-230-60 0,-5-2 0,439 144 0,-66-46 0,-362-122 0,25 6 0,-113-25 0,92 49 0,-47-20 0,-19-13 0,1-4 0,93 25 0,-128-43 0,87 40 0,-41-15 0,-30-16-1365,-11-6-5461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32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24575,'47'0'0,"-16"-1"0,1 1 0,38 6 0,-67-6 0,0 1 0,0 0 0,1 0 0,-1 1 0,0-1 0,0 1 0,0-1 0,-1 1 0,1 0 0,0 0 0,-1 0 0,1 1 0,-1-1 0,1 0 0,2 6 0,-1-3 0,-1 0 0,0 0 0,-1 0 0,1 0 0,-1 1 0,0-1 0,-1 1 0,1-1 0,0 7 0,-1-7 0,-1 0 0,1 1 0,-1-1 0,0 0 0,-1 0 0,1 0 0,-1 0 0,0 0 0,0 0 0,-3 7 0,2-10 0,1 1 0,0 0 0,-1-1 0,1 1 0,-1-1 0,0 1 0,0-1 0,0 0 0,0 0 0,0 0 0,-1 0 0,1 0 0,-1 0 0,1-1 0,-1 1 0,1-1 0,-1 0 0,-3 1 0,-7 2 0,0-2 0,-1 0 0,-23 1 0,23-2 0,-1 0 0,-26 6 0,40-7 10,0 1 1,-1-1-1,1 0 0,0 1 0,-1-1 0,1 1 1,0 0-1,0-1 0,-1 1 0,1 0 0,0 0 1,0 0-1,0 0 0,0 0 0,0 0 0,0 0 0,0 0 1,1 0-1,-1 0 0,0 0 0,1 1 0,-1-1 1,0 0-1,1 1 0,0-1 0,-1 0 0,1 1 1,0-1-1,0 0 0,-1 1 0,1-1 0,1 3 1,-1 3-207,2-1 0,-1 1 1,1-1-1,0 0 1,5 10-1,-5-9-332,3 4-6298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33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33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35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24575,'17'1'0,"0"0"0,0 1 0,0 0 0,0 2 0,0 0 0,25 9 0,-35-10 0,-1-1 0,0 1 0,0 0 0,0 1 0,0-1 0,0 1 0,-1 0 0,1 1 0,-1-1 0,0 1 0,-1 0 0,1 0 0,-1 1 0,0-1 0,0 1 0,-1 0 0,1 0 0,-1 0 0,2 8 0,-4-13 0,-1 1 0,0 0 0,0 0 0,0-1 0,0 1 0,0 0 0,0 0 0,0-1 0,0 1 0,-1 0 0,1-1 0,-1 1 0,1 0 0,-1-1 0,1 1 0,-1-1 0,0 1 0,0-1 0,0 1 0,0-1 0,0 0 0,0 1 0,-1-1 0,1 0 0,0 0 0,0 0 0,-1 0 0,1 0 0,-1 0 0,1 0 0,-1 0 0,1-1 0,-3 2 0,-7 2 0,0 0 0,0-1 0,-21 4 0,21-5 0,-8 1 0,12-2 0,0 0 0,1 0 0,-1 1 0,0 0 0,-10 4 0,16-5 0,-1 0 0,1 0 0,-1 0 0,1 0 0,0 0 0,-1 0 0,1 0 0,0 1 0,0-1 0,0 0 0,0 1 0,0-1 0,0 1 0,0-1 0,1 1 0,-1 0 0,1-1 0,-1 1 0,1 0 0,-1-1 0,1 1 0,0 0 0,0-1 0,0 1 0,0 0 0,0 0 0,0 1 0,5 55-1365,-5-46-5461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36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27:25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24575,'0'0'0,"16"-1"0,1 1 0,-1 1 0,0 0 0,0 2 0,0-1 0,29 10 0,11 6 0,-33-11 0,41 18 0,-58-22 0,0 0 0,0 1 0,0-1 0,0 1 0,-1 1 0,0-1 0,0 1 0,0-1 0,-1 2 0,1-1 0,3 7 0,-4-2 0,0 0 0,-1 0 0,0 0 0,-1 1 0,0-1 0,-1 1 0,0 0 0,0 14 0,1 8 0,0-12 0,0-9 0,-1 1 0,0 0 0,-1-1 0,-2 22 0,2-31 0,-1 0 0,1 0 0,-1 0 0,0-1 0,0 1 0,0 0 0,-1 0 0,1-1 0,-1 1 0,1-1 0,-1 1 0,0-1 0,0 0 0,0 1 0,0-1 0,0 0 0,0-1 0,-1 1 0,1 0 0,-1 0 0,1-1 0,-1 0 0,0 1 0,-5 1 0,-8 1 0,0-1 0,0 0 0,0-1 0,-27-1 0,-64-6 0,48-6 0,42 8 0,-34-4 0,50 7 0,0 0 0,0 0 0,0 0 0,0 0 0,0 0 0,0 0 0,1 0 0,-1 0 0,0 0 0,0 0 0,0 1 0,0-1 0,0 0 0,1 1 0,-1-1 0,0 1 0,0-1 0,1 1 0,-1-1 0,0 1 0,1-1 0,-1 1 0,1 0 0,-1-1 0,0 1 0,1 0 0,0 0 0,-1-1 0,1 1 0,-1 0 0,1 0 0,0 0 0,-1-1 0,1 1 0,0 0 0,0 0 0,0 0 0,0 0 0,0 0 0,0 0 0,0-1 0,0 1 0,0 0 0,0 1 0,2 6 0,-1 0 0,1-1 0,0 1 0,4 8 0,-1-1 0,0 6 51,-1 1-1,-1 0 1,0 1-1,-2 22 1,3 32-1669,-2-60-5208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38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24575,'12'0'0,"-1"1"0,1 0 0,-1 1 0,0 0 0,1 1 0,17 6 0,-25-7 0,0-1 0,0 1 0,0 0 0,0 1 0,0-1 0,0 0 0,-1 1 0,1 0 0,-1 0 0,0 0 0,0 0 0,0 1 0,0-1 0,-1 1 0,1 0 0,-1 0 0,0 0 0,0 0 0,0 0 0,1 5 0,-2-6 0,-1-1 0,0 1 0,0-1 0,0 1 0,0-1 0,0 1 0,0-1 0,0 1 0,-1-1 0,1 0 0,-1 1 0,0-1 0,0 1 0,0-1 0,0 0 0,0 0 0,0 1 0,-1-1 0,1 0 0,-1 0 0,1-1 0,-1 1 0,0 0 0,-2 2 0,-3 1 0,0 0 0,-1 0 0,1-1 0,-1 0 0,-13 5 0,19-8 14,0 0-1,0 0 0,0 0 1,0 1-1,0-1 1,0 0-1,1 1 0,-1 0 1,1-1-1,-1 1 0,1 0 1,-1 0-1,1-1 1,0 1-1,0 0 0,0 0 1,0 1-1,0-1 0,0 0 1,1 0-1,-1 0 1,0 4-1,0 4-139,0 1-1,1-1 1,2 20-1,0-4-1040,-2-16-5659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38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4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2159 24575,'7'-25'0,"-1"7"0,3-40 0,-3-1 0,-3-109 0,-1 19 0,2 122 0,1 0 0,1 0 0,2 1 0,0 0 0,19-38 0,-20 49 0,1 0 0,15-20 0,4-8 0,159-278 0,43-24 0,-206 315 0,1 1 0,1 2 0,1 0 0,1 1 0,1 2 0,2 1 0,0 1 0,2 1 0,0 2 0,1 2 0,1 1 0,0 1 0,1 2 0,1 1 0,0 2 0,0 1 0,1 2 0,44-2 0,-27 6 0,137-11 0,158-3 0,1 23 0,-196-2 0,-113-4 0,155 2 0,-144-5 0,89-15 0,-92 11 0,-1 3 0,68 1 0,-7 1 0,330-14 0,-140 14 0,-151 3 0,127 16 0,32-1 0,-302-16 0,0 0 0,1-1 0,-1 1 0,0-1 0,1 0 0,6-2 0,-12 2 0,0 1 0,1 0 0,-1 0 0,0 0 0,1-1 0,-1 1 0,1 0 0,-1 0 0,0-1 0,0 1 0,1 0 0,-1 0 0,0-1 0,1 1 0,-1 0 0,0-1 0,0 1 0,0-1 0,1 1 0,-1 0 0,0-1 0,0 1 0,0-1 0,0 1 0,0 0 0,0-1 0,0 1 0,0-1 0,0 0 0,0 0 0,-1-1 0,0 1 0,1 0 0,-1-1 0,0 1 0,0 0 0,0-1 0,0 1 0,0 0 0,0 0 0,0 0 0,-2-2 0,-41-38 0,23 19 0,-1 2 0,-2 0 0,-31-20 0,33 28 0,7 3 0,-26-19 0,-77-57 0,359 328 0,-230-233 0,27 27 0,-37-35 0,1 0 0,0 1 0,-1-1 0,1 0 0,-1 0 0,0 1 0,0-1 0,0 0 0,0 1 0,0-1 0,-1 1 0,1-1 0,-1 1 0,1 0 0,-1-1 0,0 5 0,0-6 0,-1 1 0,1-1 0,-1 0 0,1 1 0,-1-1 0,0 0 0,1 0 0,-1 0 0,0 1 0,0-1 0,0 0 0,0 0 0,0 0 0,0-1 0,0 1 0,0 0 0,0 0 0,0 0 0,0-1 0,-1 1 0,-1 0 0,-35 10 0,32-9 0,1-1 0,-1 0 0,1 1 0,-9 4 0,-96 53 0,80-44 0,18-9-195,-1 0 0,0-1 0,0-1 0,-1 0 0,1-1 0,-20 2 0,20-4-6631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4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24575,'26'2'0,"-1"1"0,1 1 0,-1 2 0,39 13 0,-34-10 0,30 9 0,0-3 0,1-2 0,0-3 0,1-2 0,68-1 0,159-3 0,63 0 0,-201-5 0,16-5 0,-41 0 0,-92 6 0,-1-1 0,0-2 0,0-2 0,55-14 0,-67 14 0,0 1 0,1 1 0,-1 1 0,43 1 0,-36 1 0,577-1 0,-286 2 0,69 16 0,-16 0 0,-69 7 0,5-1 0,-275-24 0,57-10 0,-4-1 0,357-1 0,-237 12 0,-111-4 0,-48 1 0,81 5 0,225 46 0,-147-17 0,-116-22 0,103-5 0,-20-1 0,-38 5 0,164 4 0,-297-11 0,0 0 0,0 0 0,-1 0 0,1 0 0,0 0 0,-1 0 0,1-1 0,0 1 0,-1-1 0,1 1 0,0-1 0,-1 0 0,1 0 0,-1 0 0,1 1 0,-1-1 0,0-1 0,1 1 0,1-2 0,-2 2 0,-1-1 0,1 1 0,-1-1 0,1 1 0,-1 0 0,0-1 0,0 1 0,1-1 0,-1 1 0,0-1 0,0 0 0,-1 1 0,1-1 0,0 1 0,0-1 0,-1 1 0,1 0 0,-1-1 0,1 1 0,-1-1 0,1 1 0,-1 0 0,-1-2 0,-7-11 0,-1 0 0,0 0 0,-1 1 0,-24-22 0,20 20 0,0-1 0,-19-26 0,22 24 0,-4-7 0,-1 1 0,-38-42 0,94 124 0,42 33 0,28 37 0,-109-128 0,0 1 0,0-1 0,1 0 0,-1 1 0,0-1 0,0 0 0,0 0 0,0 1 0,0-1 0,0 0 0,0 1 0,0-1 0,0 0 0,0 1 0,0-1 0,0 0 0,0 1 0,0-1 0,0 0 0,0 1 0,0-1 0,0 0 0,0 0 0,0 1 0,0-1 0,-1 0 0,1 1 0,0-1 0,0 0 0,0 0 0,-1 1 0,1-1 0,0 0 0,0 0 0,-1 0 0,1 1 0,0-1 0,0 0 0,-1 0 0,1 0 0,0 0 0,0 1 0,-1-1 0,1 0 0,0 0 0,-1 0 0,-18 5 0,16-4 0,-25 5 0,-52 14 0,71-17 0,1 0 0,-1 1 0,1 0 0,0 0 0,0 1 0,1 0 0,-8 7 0,3-2 0,-5 6 0,-26 18 0,35-30 0,0 1 0,0-1 0,0 0 0,0 0 0,-1-1 0,-15 4 0,4-3-273,2 2 0,-1 1 0,1 0 0,-27 15 0,24-10-6553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5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6790 214 24575,'-92'0'0,"-804"12"0,814-7 0,-38 1 0,-815-7 0,661 22 0,68-2 0,-72 5 0,91-20 0,-42 3 0,-197 19 0,-4-26 0,173-2 0,-507-22 0,698 21 0,-56-4 0,-118-3 0,-886 11 0,1124-1 0,1 0 0,0 0 0,0 0 0,0 0 0,-1 0 0,1 0 0,0 0 0,0-1 0,0 1 0,0 0 0,-1-1 0,1 1 0,0-1 0,0 1 0,0-1 0,0 1 0,0-1 0,0 0 0,0 1 0,0-1 0,-1-1 0,2 0 0,-1 1 0,1 0 0,0 0 0,0 0 0,-1 0 0,1 0 0,0 0 0,0 0 0,0 0 0,0 0 0,1 0 0,-1 0 0,0 0 0,0 0 0,1 0 0,-1 0 0,0 0 0,1 0 0,0-2 0,5-6 0,-1 0 0,2-1 0,13-14 0,-12 15 0,-3 2 0,0 0 0,-1 0 0,1 0 0,-2-1 0,1 1 0,-1-1 0,0 0 0,2-9 0,-2 9 0,1-1 0,0 1 0,0 0 0,1 0 0,10-14 0,-9 15 0,0-1 0,-1 0 0,0 0 0,-1 0 0,5-12 0,-47 83 0,-15 18 0,16-27 0,-20 28 0,57-82 0,-1 1 0,1 0 0,-1-1 0,1 1 0,0 0 0,0 0 0,-1-1 0,1 1 0,0 0 0,0 0 0,0-1 0,0 1 0,0 0 0,0 0 0,0 0 0,0-1 0,0 1 0,0 0 0,0 0 0,0-1 0,1 1 0,-1 0 0,0 0 0,1-1 0,-1 1 0,0 0 0,1-1 0,-1 1 0,1 0 0,-1-1 0,1 1 0,-1-1 0,1 1 0,0-1 0,-1 1 0,1-1 0,1 1 0,3 2 0,0 0 0,0-1 0,1 0 0,8 2 0,6 3 0,24 19 0,70 50 0,-68-43 0,-7-2 0,-59-60 0,-11 3-1365,21 19-5461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4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2159 24575,'7'-25'0,"-1"7"0,3-40 0,-3-1 0,-3-109 0,-1 19 0,2 122 0,1 0 0,1 0 0,2 1 0,0 0 0,19-38 0,-20 49 0,1 0 0,15-20 0,4-8 0,159-278 0,43-24 0,-206 315 0,1 1 0,1 2 0,1 0 0,1 1 0,1 2 0,2 1 0,0 1 0,2 1 0,0 2 0,1 2 0,1 1 0,0 1 0,1 2 0,1 1 0,0 2 0,0 1 0,1 2 0,44-2 0,-27 6 0,137-11 0,158-3 0,1 23 0,-196-2 0,-113-4 0,155 2 0,-144-5 0,89-15 0,-92 11 0,-1 3 0,68 1 0,-7 1 0,330-14 0,-140 14 0,-151 3 0,127 16 0,32-1 0,-302-16 0,0 0 0,1-1 0,-1 1 0,0-1 0,1 0 0,6-2 0,-12 2 0,0 1 0,1 0 0,-1 0 0,0 0 0,1-1 0,-1 1 0,1 0 0,-1 0 0,0-1 0,0 1 0,1 0 0,-1 0 0,0-1 0,1 1 0,-1 0 0,0-1 0,0 1 0,0-1 0,1 1 0,-1 0 0,0-1 0,0 1 0,0-1 0,0 1 0,0 0 0,0-1 0,0 1 0,0-1 0,0 0 0,0 0 0,-1-1 0,0 1 0,1 0 0,-1-1 0,0 1 0,0 0 0,0-1 0,0 1 0,0 0 0,0 0 0,0 0 0,-2-2 0,-41-38 0,23 19 0,-1 2 0,-2 0 0,-31-20 0,33 28 0,7 3 0,-26-19 0,-77-57 0,359 328 0,-230-233 0,27 27 0,-37-35 0,1 0 0,0 1 0,-1-1 0,1 0 0,-1 0 0,0 1 0,0-1 0,0 0 0,0 1 0,0-1 0,-1 1 0,1-1 0,-1 1 0,1 0 0,-1-1 0,0 5 0,0-6 0,-1 1 0,1-1 0,-1 0 0,1 1 0,-1-1 0,0 0 0,1 0 0,-1 0 0,0 1 0,0-1 0,0 0 0,0 0 0,0 0 0,0-1 0,0 1 0,0 0 0,0 0 0,0 0 0,0-1 0,-1 1 0,-1 0 0,-35 10 0,32-9 0,1-1 0,-1 0 0,1 1 0,-9 4 0,-96 53 0,80-44 0,18-9-195,-1 0 0,0-1 0,0-1 0,-1 0 0,1-1 0,-20 2 0,20-4-6631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4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24575,'26'2'0,"-1"1"0,1 1 0,-1 2 0,39 13 0,-34-10 0,30 9 0,0-3 0,1-2 0,0-3 0,1-2 0,68-1 0,159-3 0,63 0 0,-201-5 0,16-5 0,-41 0 0,-92 6 0,-1-1 0,0-2 0,0-2 0,55-14 0,-67 14 0,0 1 0,1 1 0,-1 1 0,43 1 0,-36 1 0,577-1 0,-286 2 0,69 16 0,-16 0 0,-69 7 0,5-1 0,-275-24 0,57-10 0,-4-1 0,357-1 0,-237 12 0,-111-4 0,-48 1 0,81 5 0,225 46 0,-147-17 0,-116-22 0,103-5 0,-20-1 0,-38 5 0,164 4 0,-297-11 0,0 0 0,0 0 0,-1 0 0,1 0 0,0 0 0,-1 0 0,1-1 0,0 1 0,-1-1 0,1 1 0,0-1 0,-1 0 0,1 0 0,-1 0 0,1 1 0,-1-1 0,0-1 0,1 1 0,1-2 0,-2 2 0,-1-1 0,1 1 0,-1-1 0,1 1 0,-1 0 0,0-1 0,0 1 0,1-1 0,-1 1 0,0-1 0,0 0 0,-1 1 0,1-1 0,0 1 0,0-1 0,-1 1 0,1 0 0,-1-1 0,1 1 0,-1-1 0,1 1 0,-1 0 0,-1-2 0,-7-11 0,-1 0 0,0 0 0,-1 1 0,-24-22 0,20 20 0,0-1 0,-19-26 0,22 24 0,-4-7 0,-1 1 0,-38-42 0,94 124 0,42 33 0,28 37 0,-109-128 0,0 1 0,0-1 0,1 0 0,-1 1 0,0-1 0,0 0 0,0 0 0,0 1 0,0-1 0,0 0 0,0 1 0,0-1 0,0 0 0,0 1 0,0-1 0,0 0 0,0 1 0,0-1 0,0 0 0,0 1 0,0-1 0,0 0 0,0 0 0,0 1 0,0-1 0,-1 0 0,1 1 0,0-1 0,0 0 0,0 0 0,-1 1 0,1-1 0,0 0 0,0 0 0,-1 0 0,1 1 0,0-1 0,0 0 0,-1 0 0,1 0 0,0 0 0,0 1 0,-1-1 0,1 0 0,0 0 0,-1 0 0,-18 5 0,16-4 0,-25 5 0,-52 14 0,71-17 0,1 0 0,-1 1 0,1 0 0,0 0 0,0 1 0,1 0 0,-8 7 0,3-2 0,-5 6 0,-26 18 0,35-30 0,0 1 0,0-1 0,0 0 0,0 0 0,-1-1 0,-15 4 0,4-3-273,2 2 0,-1 1 0,1 0 0,-27 15 0,24-10-6553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5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6790 214 24575,'-92'0'0,"-804"12"0,814-7 0,-38 1 0,-815-7 0,661 22 0,68-2 0,-72 5 0,91-20 0,-42 3 0,-197 19 0,-4-26 0,173-2 0,-507-22 0,698 21 0,-56-4 0,-118-3 0,-886 11 0,1124-1 0,1 0 0,0 0 0,0 0 0,0 0 0,-1 0 0,1 0 0,0 0 0,0-1 0,0 1 0,0 0 0,-1-1 0,1 1 0,0-1 0,0 1 0,0-1 0,0 1 0,0-1 0,0 0 0,0 1 0,0-1 0,-1-1 0,2 0 0,-1 1 0,1 0 0,0 0 0,0 0 0,-1 0 0,1 0 0,0 0 0,0 0 0,0 0 0,0 0 0,1 0 0,-1 0 0,0 0 0,0 0 0,1 0 0,-1 0 0,0 0 0,1 0 0,0-2 0,5-6 0,-1 0 0,2-1 0,13-14 0,-12 15 0,-3 2 0,0 0 0,-1 0 0,1 0 0,-2-1 0,1 1 0,-1-1 0,0 0 0,2-9 0,-2 9 0,1-1 0,0 1 0,0 0 0,1 0 0,10-14 0,-9 15 0,0-1 0,-1 0 0,0 0 0,-1 0 0,5-12 0,-47 83 0,-15 18 0,16-27 0,-20 28 0,57-82 0,-1 1 0,1 0 0,-1-1 0,1 1 0,0 0 0,0 0 0,-1-1 0,1 1 0,0 0 0,0 0 0,0-1 0,0 1 0,0 0 0,0 0 0,0 0 0,0-1 0,0 1 0,0 0 0,0 0 0,0-1 0,1 1 0,-1 0 0,0 0 0,1-1 0,-1 1 0,0 0 0,1-1 0,-1 1 0,1 0 0,-1-1 0,1 1 0,-1-1 0,1 1 0,0-1 0,-1 1 0,1-1 0,1 1 0,3 2 0,0 0 0,0-1 0,1 0 0,8 2 0,6 3 0,24 19 0,70 50 0,-68-43 0,-7-2 0,-59-60 0,-11 3-1365,21 19-5461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1:48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0 282 24575,'43'2'0,"-1"2"0,49 11 0,-31-5 0,228 39 0,416 57 0,-237-92 0,-332-15 0,85-5 0,-174 2 0,0-2 0,76-21 0,-74 15 0,1 2 0,80-7 0,99 9 0,62-6 0,133-3 0,-265 15 0,-37-1 0,131 0 0,-15 16 0,75 2 0,-3-24 0,105-13 0,23 44 0,115 1 0,-481-22 0,125-4 0,-23-18 0,-170 20 0,-3 1 0,1 0 0,0 0 0,0-1 0,-1 1 0,1 0 0,0-1 0,-1 1 0,1-1 0,0 1 0,-1-1 0,1 1 0,0-1 0,-1 1 0,1-1 0,-1 1 0,1-1 0,-1 0 0,0 1 0,1-1 0,-1 0 0,0 0 0,1 1 0,-1-1 0,0 0 0,0 0 0,1 1 0,-1-1 0,0 0 0,0 0 0,0 0 0,0 1 0,0-1 0,0 0 0,0 0 0,-1 1 0,1-1 0,0 0 0,0 0 0,0 1 0,-1-1 0,1 0 0,-1 0 0,-15-34 0,-3 7 0,-2 0 0,-45-46 0,32 38 0,-49-67 0,61 75 0,17 17 0,17 18 0,225 205 0,-167-145 0,-64-62 0,127 126 0,-126-124 0,18 23 0,-24-29 0,0 1 0,0-1 0,0 1 0,0 0 0,0-1 0,0 1 0,-1 0 0,1 0 0,0-1 0,-1 1 0,0 0 0,1 0 0,-1 0 0,0 0 0,0 2 0,0-4 0,-1 1 0,1 0 0,0-1 0,0 1 0,-1-1 0,1 1 0,0 0 0,-1-1 0,1 1 0,0-1 0,-1 1 0,1-1 0,-1 1 0,1-1 0,-1 0 0,1 1 0,-1-1 0,1 1 0,-1-1 0,1 0 0,-1 0 0,0 1 0,1-1 0,-1 0 0,1 0 0,-1 0 0,0 0 0,1 1 0,-1-1 0,-1 0 0,-21-2 0,21 2 0,-22-5 0,0-1 0,-26-10 0,-28-7 0,72 22 0,1 1 0,-1 1 0,1-1 0,-1 1 0,1 0 0,-1 0 0,1 0 0,0 1 0,0 0 0,0 0 0,0 0 0,0 1 0,-8 4 0,-24 11 0,33-16 0,0 0 0,0 0 0,0 1 0,0 0 0,1 0 0,-1 0 0,1 0 0,0 1 0,0-1 0,0 1 0,0 0 0,0-1 0,-3 8 0,4-6 0,-1 0 0,0-1 0,0 1 0,0-1 0,-1 0 0,0 0 0,0-1 0,0 1 0,0-1 0,-6 4 0,2-2-1365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1:5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7120 448 24575,'-768'0'0,"689"2"0,-1 3 0,1 4 0,-144 35 0,208-39 0,-1-1 0,0-1 0,0 0 0,-24 0 0,-281-20 0,5-1 0,-237 19 0,400-8 0,-156-27 0,105 9 0,52 8 0,-388-23 0,407 41 0,-589 20 0,659-17 0,-207 6 0,200-6 0,14 1 0,-434-3 0,270-3 0,202 2 0,1 0 0,-20 5 0,-17 3 0,-342-3 0,246-7 0,129 0 0,0-1 0,-27-6 0,25 4 0,1 0 0,-28 0 0,-15 4 0,1-3 0,0-3 0,-86-19 0,149 25 0,0 0 0,1 0 0,-1-1 0,0 1 0,1 0 0,-1 0 0,0 0 0,1-1 0,-1 1 0,0 0 0,1-1 0,-1 1 0,1-1 0,-1 1 0,1 0 0,-1-1 0,1 1 0,-1-1 0,1 1 0,-1-1 0,1 0 0,0 1 0,-1-1 0,1 1 0,0-1 0,0 0 0,-1 1 0,1-1 0,0 0 0,0 1 0,0-1 0,0 0 0,0 1 0,0-1 0,0 0 0,0 1 0,0-1 0,0 0 0,0 1 0,0-1 0,1 0 0,-1 1 0,0-1 0,0 0 0,1 1 0,-1-1 0,0 1 0,1-1 0,-1 1 0,1-1 0,-1 0 0,0 1 0,2-1 0,4-7 0,0 1 0,1 0 0,9-7 0,-6 4 0,25-26 0,1 2 0,58-41 0,-70 62 0,-24 13 0,0 0 0,0 0 0,0 0 0,1 0 0,-1 0 0,0 0 0,0 0 0,0-1 0,0 1 0,0 0 0,1 0 0,-1 0 0,0 0 0,0 0 0,0 0 0,0 0 0,1 0 0,-1 0 0,0 0 0,0 0 0,0 0 0,0 1 0,1-1 0,-1 0 0,0 0 0,0 0 0,0 0 0,0 0 0,0 0 0,0 0 0,1 0 0,-1 0 0,0 0 0,0 1 0,0-1 0,0 0 0,0 0 0,0 0 0,0 0 0,1 1 0,-8 11 0,-131 158 0,118-148 0,17-18 0,-1-1 0,0 1 0,1 0 0,-1 1 0,1-1 0,-5 9 0,8-12 0,0 0 0,0 0 0,0 1 0,0-1 0,0 0 0,0 0 0,1 0 0,-1 0 0,0 0 0,0 0 0,1 0 0,-1 0 0,1 0 0,-1 0 0,1-1 0,-1 1 0,1 0 0,-1 0 0,1 0 0,0 0 0,0-1 0,-1 1 0,1 0 0,0-1 0,1 2 0,28 18 0,-18-12 0,189 138 0,-160-113 0,45 33 0,-85-65 0,1 0 0,0 1 0,0-1 0,0 0 0,0 0 0,0 0 0,1 0 0,-1-1 0,0 1 0,0 0 0,0-1 0,1 0 0,-1 1 0,4-1 0,-5 0 0,-1-1 0,0 1 0,1 0 0,-1 0 0,1 0 0,-1-1 0,0 1 0,1 0 0,-1 0 0,0-1 0,1 1 0,-1 0 0,0-1 0,1 1 0,-1 0 0,0-1 0,0 1 0,1-1 0,-1 1 0,0 0 0,0-1 0,0 1 0,0-1 0,0 1 0,1-1 0,-1 0 0,-4-22 0,-3 5 0,-2 0 0,0 1 0,0-1 0,-2 2 0,-18-24 0,-3 2 0,-40-37 0,-85-66 0,135 124 0,18 15 0,0-1 0,1 1 0,-1-1 0,1 0 0,0 0 0,0 0 0,-4-6 0,7 9 0,-1-1 0,1 1 0,0-1 0,0 1 0,0-1 0,0 1 0,0 0 0,0-1 0,0 1 0,1-1 0,-1 1 0,0-1 0,0 1 0,0-1 0,0 1 0,0-1 0,1 1 0,-1-1 0,0 1 0,0 0 0,1-1 0,-1 1 0,0 0 0,1-1 0,-1 1 0,0 0 0,1-1 0,-1 1 0,1 0 0,-1 0 0,1-1 0,-1 1 0,0 0 0,2 0 0,19-9 0,-16 8 0,23-12 0,0 0 0,50-34 0,-36 21 0,-7 7 0,39-15 0,-38 18 0,37-22 0,-56 28 0,-14 8 0,-10 6 0,2 0 0,-14 10 0,0 1 0,2 1 0,-1 1 0,2 0 0,-22 31 0,33-42 0,0-1 0,-1 1 0,0-1 0,0 0 0,0 0 0,0-1 0,-13 7 0,-53 18 0,49-20 0,-19 6-1365,4-3-5461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27:25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4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2159 24575,'7'-25'0,"-1"7"0,3-40 0,-3-1 0,-3-109 0,-1 19 0,2 122 0,1 0 0,1 0 0,2 1 0,0 0 0,19-38 0,-20 49 0,1 0 0,15-20 0,4-8 0,159-278 0,43-24 0,-206 315 0,1 1 0,1 2 0,1 0 0,1 1 0,1 2 0,2 1 0,0 1 0,2 1 0,0 2 0,1 2 0,1 1 0,0 1 0,1 2 0,1 1 0,0 2 0,0 1 0,1 2 0,44-2 0,-27 6 0,137-11 0,158-3 0,1 23 0,-196-2 0,-113-4 0,155 2 0,-144-5 0,89-15 0,-92 11 0,-1 3 0,68 1 0,-7 1 0,330-14 0,-140 14 0,-151 3 0,127 16 0,32-1 0,-302-16 0,0 0 0,1-1 0,-1 1 0,0-1 0,1 0 0,6-2 0,-12 2 0,0 1 0,1 0 0,-1 0 0,0 0 0,1-1 0,-1 1 0,1 0 0,-1 0 0,0-1 0,0 1 0,1 0 0,-1 0 0,0-1 0,1 1 0,-1 0 0,0-1 0,0 1 0,0-1 0,1 1 0,-1 0 0,0-1 0,0 1 0,0-1 0,0 1 0,0 0 0,0-1 0,0 1 0,0-1 0,0 0 0,0 0 0,-1-1 0,0 1 0,1 0 0,-1-1 0,0 1 0,0 0 0,0-1 0,0 1 0,0 0 0,0 0 0,0 0 0,-2-2 0,-41-38 0,23 19 0,-1 2 0,-2 0 0,-31-20 0,33 28 0,7 3 0,-26-19 0,-77-57 0,359 328 0,-230-233 0,27 27 0,-37-35 0,1 0 0,0 1 0,-1-1 0,1 0 0,-1 0 0,0 1 0,0-1 0,0 0 0,0 1 0,0-1 0,-1 1 0,1-1 0,-1 1 0,1 0 0,-1-1 0,0 5 0,0-6 0,-1 1 0,1-1 0,-1 0 0,1 1 0,-1-1 0,0 0 0,1 0 0,-1 0 0,0 1 0,0-1 0,0 0 0,0 0 0,0 0 0,0-1 0,0 1 0,0 0 0,0 0 0,0 0 0,0-1 0,-1 1 0,-1 0 0,-35 10 0,32-9 0,1-1 0,-1 0 0,1 1 0,-9 4 0,-96 53 0,80-44 0,18-9-195,-1 0 0,0-1 0,0-1 0,-1 0 0,1-1 0,-20 2 0,20-4-6631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4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24575,'26'2'0,"-1"1"0,1 1 0,-1 2 0,39 13 0,-34-10 0,30 9 0,0-3 0,1-2 0,0-3 0,1-2 0,68-1 0,159-3 0,63 0 0,-201-5 0,16-5 0,-41 0 0,-92 6 0,-1-1 0,0-2 0,0-2 0,55-14 0,-67 14 0,0 1 0,1 1 0,-1 1 0,43 1 0,-36 1 0,577-1 0,-286 2 0,69 16 0,-16 0 0,-69 7 0,5-1 0,-275-24 0,57-10 0,-4-1 0,357-1 0,-237 12 0,-111-4 0,-48 1 0,81 5 0,225 46 0,-147-17 0,-116-22 0,103-5 0,-20-1 0,-38 5 0,164 4 0,-297-11 0,0 0 0,0 0 0,-1 0 0,1 0 0,0 0 0,-1 0 0,1-1 0,0 1 0,-1-1 0,1 1 0,0-1 0,-1 0 0,1 0 0,-1 0 0,1 1 0,-1-1 0,0-1 0,1 1 0,1-2 0,-2 2 0,-1-1 0,1 1 0,-1-1 0,1 1 0,-1 0 0,0-1 0,0 1 0,1-1 0,-1 1 0,0-1 0,0 0 0,-1 1 0,1-1 0,0 1 0,0-1 0,-1 1 0,1 0 0,-1-1 0,1 1 0,-1-1 0,1 1 0,-1 0 0,-1-2 0,-7-11 0,-1 0 0,0 0 0,-1 1 0,-24-22 0,20 20 0,0-1 0,-19-26 0,22 24 0,-4-7 0,-1 1 0,-38-42 0,94 124 0,42 33 0,28 37 0,-109-128 0,0 1 0,0-1 0,1 0 0,-1 1 0,0-1 0,0 0 0,0 0 0,0 1 0,0-1 0,0 0 0,0 1 0,0-1 0,0 0 0,0 1 0,0-1 0,0 0 0,0 1 0,0-1 0,0 0 0,0 1 0,0-1 0,0 0 0,0 0 0,0 1 0,0-1 0,-1 0 0,1 1 0,0-1 0,0 0 0,0 0 0,-1 1 0,1-1 0,0 0 0,0 0 0,-1 0 0,1 1 0,0-1 0,0 0 0,-1 0 0,1 0 0,0 0 0,0 1 0,-1-1 0,1 0 0,0 0 0,-1 0 0,-18 5 0,16-4 0,-25 5 0,-52 14 0,71-17 0,1 0 0,-1 1 0,1 0 0,0 0 0,0 1 0,1 0 0,-8 7 0,3-2 0,-5 6 0,-26 18 0,35-30 0,0 1 0,0-1 0,0 0 0,0 0 0,-1-1 0,-15 4 0,4-3-273,2 2 0,-1 1 0,1 0 0,-27 15 0,24-10-6553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5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6790 214 24575,'-92'0'0,"-804"12"0,814-7 0,-38 1 0,-815-7 0,661 22 0,68-2 0,-72 5 0,91-20 0,-42 3 0,-197 19 0,-4-26 0,173-2 0,-507-22 0,698 21 0,-56-4 0,-118-3 0,-886 11 0,1124-1 0,1 0 0,0 0 0,0 0 0,0 0 0,-1 0 0,1 0 0,0 0 0,0-1 0,0 1 0,0 0 0,-1-1 0,1 1 0,0-1 0,0 1 0,0-1 0,0 1 0,0-1 0,0 0 0,0 1 0,0-1 0,-1-1 0,2 0 0,-1 1 0,1 0 0,0 0 0,0 0 0,-1 0 0,1 0 0,0 0 0,0 0 0,0 0 0,0 0 0,1 0 0,-1 0 0,0 0 0,0 0 0,1 0 0,-1 0 0,0 0 0,1 0 0,0-2 0,5-6 0,-1 0 0,2-1 0,13-14 0,-12 15 0,-3 2 0,0 0 0,-1 0 0,1 0 0,-2-1 0,1 1 0,-1-1 0,0 0 0,2-9 0,-2 9 0,1-1 0,0 1 0,0 0 0,1 0 0,10-14 0,-9 15 0,0-1 0,-1 0 0,0 0 0,-1 0 0,5-12 0,-47 83 0,-15 18 0,16-27 0,-20 28 0,57-82 0,-1 1 0,1 0 0,-1-1 0,1 1 0,0 0 0,0 0 0,-1-1 0,1 1 0,0 0 0,0 0 0,0-1 0,0 1 0,0 0 0,0 0 0,0 0 0,0-1 0,0 1 0,0 0 0,0 0 0,0-1 0,1 1 0,-1 0 0,0 0 0,1-1 0,-1 1 0,0 0 0,1-1 0,-1 1 0,1 0 0,-1-1 0,1 1 0,-1-1 0,1 1 0,0-1 0,-1 1 0,1-1 0,1 1 0,3 2 0,0 0 0,0-1 0,1 0 0,8 2 0,6 3 0,24 19 0,70 50 0,-68-43 0,-7-2 0,-59-60 0,-11 3-1365,21 19-5461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1:48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0 282 24575,'43'2'0,"-1"2"0,49 11 0,-31-5 0,228 39 0,416 57 0,-237-92 0,-332-15 0,85-5 0,-174 2 0,0-2 0,76-21 0,-74 15 0,1 2 0,80-7 0,99 9 0,62-6 0,133-3 0,-265 15 0,-37-1 0,131 0 0,-15 16 0,75 2 0,-3-24 0,105-13 0,23 44 0,115 1 0,-481-22 0,125-4 0,-23-18 0,-170 20 0,-3 1 0,1 0 0,0 0 0,0-1 0,-1 1 0,1 0 0,0-1 0,-1 1 0,1-1 0,0 1 0,-1-1 0,1 1 0,0-1 0,-1 1 0,1-1 0,-1 1 0,1-1 0,-1 0 0,0 1 0,1-1 0,-1 0 0,0 0 0,1 1 0,-1-1 0,0 0 0,0 0 0,1 1 0,-1-1 0,0 0 0,0 0 0,0 0 0,0 1 0,0-1 0,0 0 0,0 0 0,-1 1 0,1-1 0,0 0 0,0 0 0,0 1 0,-1-1 0,1 0 0,-1 0 0,-15-34 0,-3 7 0,-2 0 0,-45-46 0,32 38 0,-49-67 0,61 75 0,17 17 0,17 18 0,225 205 0,-167-145 0,-64-62 0,127 126 0,-126-124 0,18 23 0,-24-29 0,0 1 0,0-1 0,0 1 0,0 0 0,0-1 0,0 1 0,-1 0 0,1 0 0,0-1 0,-1 1 0,0 0 0,1 0 0,-1 0 0,0 0 0,0 2 0,0-4 0,-1 1 0,1 0 0,0-1 0,0 1 0,-1-1 0,1 1 0,0 0 0,-1-1 0,1 1 0,0-1 0,-1 1 0,1-1 0,-1 1 0,1-1 0,-1 0 0,1 1 0,-1-1 0,1 1 0,-1-1 0,1 0 0,-1 0 0,0 1 0,1-1 0,-1 0 0,1 0 0,-1 0 0,0 0 0,1 1 0,-1-1 0,-1 0 0,-21-2 0,21 2 0,-22-5 0,0-1 0,-26-10 0,-28-7 0,72 22 0,1 1 0,-1 1 0,1-1 0,-1 1 0,1 0 0,-1 0 0,1 0 0,0 1 0,0 0 0,0 0 0,0 0 0,0 1 0,-8 4 0,-24 11 0,33-16 0,0 0 0,0 0 0,0 1 0,0 0 0,1 0 0,-1 0 0,1 0 0,0 1 0,0-1 0,0 1 0,0 0 0,0-1 0,-3 8 0,4-6 0,-1 0 0,0-1 0,0 1 0,0-1 0,-1 0 0,0 0 0,0-1 0,0 1 0,0-1 0,-6 4 0,2-2-1365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1:5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7120 448 24575,'-768'0'0,"689"2"0,-1 3 0,1 4 0,-144 35 0,208-39 0,-1-1 0,0-1 0,0 0 0,-24 0 0,-281-20 0,5-1 0,-237 19 0,400-8 0,-156-27 0,105 9 0,52 8 0,-388-23 0,407 41 0,-589 20 0,659-17 0,-207 6 0,200-6 0,14 1 0,-434-3 0,270-3 0,202 2 0,1 0 0,-20 5 0,-17 3 0,-342-3 0,246-7 0,129 0 0,0-1 0,-27-6 0,25 4 0,1 0 0,-28 0 0,-15 4 0,1-3 0,0-3 0,-86-19 0,149 25 0,0 0 0,1 0 0,-1-1 0,0 1 0,1 0 0,-1 0 0,0 0 0,1-1 0,-1 1 0,0 0 0,1-1 0,-1 1 0,1-1 0,-1 1 0,1 0 0,-1-1 0,1 1 0,-1-1 0,1 1 0,-1-1 0,1 0 0,0 1 0,-1-1 0,1 1 0,0-1 0,0 0 0,-1 1 0,1-1 0,0 0 0,0 1 0,0-1 0,0 0 0,0 1 0,0-1 0,0 0 0,0 1 0,0-1 0,0 0 0,0 1 0,0-1 0,1 0 0,-1 1 0,0-1 0,0 0 0,1 1 0,-1-1 0,0 1 0,1-1 0,-1 1 0,1-1 0,-1 0 0,0 1 0,2-1 0,4-7 0,0 1 0,1 0 0,9-7 0,-6 4 0,25-26 0,1 2 0,58-41 0,-70 62 0,-24 13 0,0 0 0,0 0 0,0 0 0,1 0 0,-1 0 0,0 0 0,0 0 0,0-1 0,0 1 0,0 0 0,1 0 0,-1 0 0,0 0 0,0 0 0,0 0 0,0 0 0,1 0 0,-1 0 0,0 0 0,0 0 0,0 0 0,0 1 0,1-1 0,-1 0 0,0 0 0,0 0 0,0 0 0,0 0 0,0 0 0,0 0 0,1 0 0,-1 0 0,0 0 0,0 1 0,0-1 0,0 0 0,0 0 0,0 0 0,0 0 0,1 1 0,-8 11 0,-131 158 0,118-148 0,17-18 0,-1-1 0,0 1 0,1 0 0,-1 1 0,1-1 0,-5 9 0,8-12 0,0 0 0,0 0 0,0 1 0,0-1 0,0 0 0,0 0 0,1 0 0,-1 0 0,0 0 0,0 0 0,1 0 0,-1 0 0,1 0 0,-1 0 0,1-1 0,-1 1 0,1 0 0,-1 0 0,1 0 0,0 0 0,0-1 0,-1 1 0,1 0 0,0-1 0,1 2 0,28 18 0,-18-12 0,189 138 0,-160-113 0,45 33 0,-85-65 0,1 0 0,0 1 0,0-1 0,0 0 0,0 0 0,0 0 0,1 0 0,-1-1 0,0 1 0,0 0 0,0-1 0,1 0 0,-1 1 0,4-1 0,-5 0 0,-1-1 0,0 1 0,1 0 0,-1 0 0,1 0 0,-1-1 0,0 1 0,1 0 0,-1 0 0,0-1 0,1 1 0,-1 0 0,0-1 0,1 1 0,-1 0 0,0-1 0,0 1 0,1-1 0,-1 1 0,0 0 0,0-1 0,0 1 0,0-1 0,0 1 0,1-1 0,-1 0 0,-4-22 0,-3 5 0,-2 0 0,0 1 0,0-1 0,-2 2 0,-18-24 0,-3 2 0,-40-37 0,-85-66 0,135 124 0,18 15 0,0-1 0,1 1 0,-1-1 0,1 0 0,0 0 0,0 0 0,-4-6 0,7 9 0,-1-1 0,1 1 0,0-1 0,0 1 0,0-1 0,0 1 0,0 0 0,0-1 0,0 1 0,1-1 0,-1 1 0,0-1 0,0 1 0,0-1 0,0 1 0,0-1 0,1 1 0,-1-1 0,0 1 0,0 0 0,1-1 0,-1 1 0,0 0 0,1-1 0,-1 1 0,0 0 0,1-1 0,-1 1 0,1 0 0,-1 0 0,1-1 0,-1 1 0,0 0 0,2 0 0,19-9 0,-16 8 0,23-12 0,0 0 0,50-34 0,-36 21 0,-7 7 0,39-15 0,-38 18 0,37-22 0,-56 28 0,-14 8 0,-10 6 0,2 0 0,-14 10 0,0 1 0,2 1 0,-1 1 0,2 0 0,-22 31 0,33-42 0,0-1 0,-1 1 0,0-1 0,0 0 0,0 0 0,0-1 0,-13 7 0,-53 18 0,49-20 0,-19 6-1365,4-3-5461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3:09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1 374 24575,'102'-10'0,"-72"9"0,5 0 0,56-9 0,261-29 0,-92 15 0,-149 14 0,141 5 0,-242 5 0,446 1 0,710 7 0,-292 4 0,-31-10 0,-351-14 0,563 13 0,-999 2 0,105 19 0,-95-10 0,77 12 0,196 25 0,-335-48 0,11 1 0,-1-1 0,1-1 0,-1 0 0,26-3 0,-39 2 0,0 1 0,0 0 0,-1 0 0,1-1 0,0 1 0,-1-1 0,1 1 0,0-1 0,-1 1 0,1-1 0,-1 1 0,1-1 0,-1 1 0,1-1 0,-1 0 0,1 1 0,-1-1 0,0 0 0,1 1 0,-1-1 0,0 0 0,1 1 0,-1-1 0,0 0 0,0 0 0,0 1 0,0-1 0,0 0 0,0 0 0,0 1 0,0-1 0,0 0 0,0 0 0,0 0 0,0 1 0,-1-1 0,1 0 0,0 1 0,0-1 0,-2-1 0,-14-32 0,14 31 0,-39-57 0,14 23 0,-50-61 0,55 70 0,-4-2 0,15 18 0,1 0 0,1-1 0,-14-22 0,22 35 0,1 0 0,0-1 0,0 1 0,0 0 0,0 0 0,-1 0 0,1 0 0,0-1 0,0 1 0,0 0 0,0 0 0,0 0 0,0 0 0,0-1 0,0 1 0,0 0 0,0 0 0,-1-1 0,1 1 0,0 0 0,0 0 0,0 0 0,0-1 0,0 1 0,0 0 0,1 0 0,-1 0 0,0-1 0,0 1 0,0 0 0,0 0 0,0 0 0,0-1 0,0 1 0,0 0 0,0 0 0,1 0 0,-1-1 0,9 4 0,13 13 0,-21-16 0,72 61 0,-2 3 0,68 81 0,-136-142 0,2 2 0,0 0 0,-1 1 0,1-1 0,5 12 0,-9-16 0,-1-1 0,0 1 0,1 0 0,-1 0 0,1 0 0,-1 0 0,0 0 0,0 0 0,0 0 0,1-1 0,-1 1 0,0 0 0,0 0 0,0 0 0,0 0 0,-1 0 0,1 0 0,0 0 0,0 0 0,0 0 0,-1 0 0,1 0 0,-1 0 0,1-1 0,0 1 0,-1 0 0,1 0 0,-1 0 0,0-1 0,1 1 0,-1 0 0,0-1 0,1 1 0,-1-1 0,0 1 0,0 0 0,0-1 0,1 0 0,-1 1 0,0-1 0,0 1 0,-1-1 0,-95 29 0,8-3 0,-191 86 236,127-49-1837,137-56-5225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3:13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6786 467 24575,'-3'-1'0,"0"-1"0,1 1 0,-1-1 0,0 1 0,0 0 0,0 0 0,0 0 0,0 0 0,0 1 0,-6-1 0,-3-1 0,-43-9 0,-102-5 0,-63 12 0,160 4 0,-413 1 0,-190-1 0,435-12 0,85 2 0,19-5 0,0-1 0,-637-7 0,685 23 0,-1 4 0,-84 15 0,-17 5 0,23-3 0,-15 0 0,-300 0 0,-41-20 0,-341-5 0,645-5 0,-88-2 0,-116 0 0,366 12 0,-53-2 0,97 1 0,0 0 0,0-1 0,0 1 0,0 0 0,1 0 0,-1-1 0,0 1 0,0-1 0,0 1 0,0-1 0,0 1 0,1-1 0,-1 0 0,0 1 0,0-1 0,1 0 0,-1 1 0,1-1 0,-1 0 0,1 0 0,-1 0 0,1 0 0,-1 1 0,1-1 0,-1 0 0,1 0 0,0 0 0,0 0 0,0 0 0,-1 0 0,1 0 0,0 0 0,0 0 0,0 0 0,0 0 0,1 0 0,-1 0 0,0 0 0,0 0 0,1 0 0,-1-1 0,3-7 0,-1-1 0,2 1 0,4-12 0,-4 13 0,4-11 0,1 0 0,1 1 0,0 0 0,1 1 0,1 0 0,1 1 0,1 0 0,26-24 0,1 6 0,2 2 0,53-31 0,-89 59 0,-5 3 0,1 0 0,-1 0 0,0-1 0,1 1 0,-1-1 0,0 0 0,0 0 0,0 0 0,0 0 0,2-2 0,-33 16 0,4 5 0,0 1 0,-33 31 0,5-3 0,5-10 0,25-20 0,0 2 0,1 0 0,-25 28 0,45-44 0,1 1 0,0-1 0,-1 0 0,1 0 0,0 1 0,1-1 0,-1 0 0,0 1 0,1-1 0,-1 1 0,1-1 0,0 1 0,0-1 0,0 1 0,0-1 0,0 1 0,0-1 0,1 1 0,-1-1 0,2 5 0,3 5 0,-1 1 0,12 20 0,-5-12 0,-3 1 0,0 1 0,-2-1 0,-1 1 0,0 0 0,2 44 0,-6-59 0,1-1 0,0 1 0,1-1 0,-1 0 0,1 0 0,1 0 0,-1 0 0,1 0 0,6 6 0,-4-4 0,-1 0 0,0 0 0,0 0 0,4 12 0,-5-9-1365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3:18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3717 2357 24575,'-365'2'0,"-385"-4"0,701-1 0,-74-15 0,17 2 0,-258-14 0,56 7 0,81-8 0,174 25 0,-1-2 0,1-2 0,-93-32 0,-378-134 0,495 166 0,16 7 0,1-2 0,-1 1 0,1-1 0,0-1 0,-14-9 0,23 11 0,0 1 0,1-1 0,-1 1 0,1-1 0,0 0 0,-1 0 0,2 0 0,-1 0 0,-1-5 0,-6-12 0,-19-33 0,-14-24 0,37 69 0,-46-78 0,44 74 0,2 0 0,-1 0 0,1-1 0,1 1 0,-3-16 0,3-39 0,4 51 0,-1-1 0,0 1 0,-5-18 0,-10-19 0,-3 1 0,-2 1 0,-41-74 0,-13-32 0,62 127 0,2 0 0,1-1 0,-7-41 0,11 20 0,3-1 0,4-78 0,1 39 0,5-62 0,-3 130 0,0 1 0,2 0 0,0 0 0,13-31 0,-1 8 0,-13 30 0,1 1 0,1 0 0,17-30 0,-24 45 0,0 1 0,1-1 0,-1 0 0,1 1 0,-1-1 0,1 0 0,-1 1 0,1-1 0,-1 0 0,1 1 0,0-1 0,-1 1 0,1-1 0,0 1 0,-1-1 0,1 1 0,0 0 0,0-1 0,-1 1 0,1 0 0,0-1 0,0 1 0,0 0 0,-1 0 0,1 0 0,0 0 0,0 0 0,0 0 0,0 0 0,-1 0 0,1 0 0,0 0 0,0 1 0,0-1 0,-1 0 0,1 0 0,0 1 0,0-1 0,-1 1 0,1-1 0,0 0 0,-1 1 0,1 0 0,0-1 0,-1 1 0,1-1 0,-1 1 0,1 0 0,-1-1 0,1 1 0,0 1 0,4 5 0,-1 0 0,1 1 0,-1 0 0,3 9 0,-2-6 0,-3-6 0,9 17 0,1 0 0,25 34 0,-29-44 0,-1 0 0,9 18 0,-10-18 0,0-1 0,15 22 0,-19-33 0,-2-7 0,-4-8 0,3 11 0,-14-38 0,-1 1 0,-39-71 0,54 109 0,-1 1 0,1 0 0,-1 0 0,0 0 0,1 0 0,-1 1 0,0-1 0,-1 0 0,1 1 0,0-1 0,0 1 0,-1 0 0,1 0 0,0 0 0,-1 0 0,1 0 0,-1 0 0,-4 0 0,-1 0 0,0 1 0,0 0 0,0 0 0,-14 3 0,17-2 0,1 1 0,-1-1 0,1 1 0,0 0 0,-1 0 0,-5 5 0,-14 6 0,-31 6-1365,38-15-5461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3:24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 24575,'-4'87'0,"-22"127"0,2-35 0,20-85 0,9 120 0,-5-210 0,52 482 0,-49-447 0,-1 0 0,-4 40 0,0-10 0,1-53 0,0 0 0,-1-1 0,-5 18 0,3-18 0,1 1 0,1 0 0,-1 19 0,4 562 0,1-565 0,1 1 0,2-1 0,10 38 0,3 21 0,-15-77 0,1 20 0,2-1 0,1 0 0,1-1 0,17 40 0,-2-19 0,19 64 0,-39-109 0,1 0 0,0-1 0,0 1 0,1-1 0,0 0 0,0 0 0,1 0 0,0-1 0,0 0 0,1 0 0,7 5 0,-4-2 0,1 0 0,-2 1 0,14 17 0,72 124 0,-19-28 0,-55-87 0,-16-27 0,-1 0 0,1-1 0,1 0 0,0 0 0,0-1 0,0 1 0,1-1 0,10 8 0,222 156 0,-215-152 0,1-1 0,1-2 0,1 0 0,52 21 0,-33-17 0,69 40 0,-48-24 0,-47-26 0,1-2 0,0 0 0,39 9 0,69 6 0,-79-15 0,87 12 0,86 16 0,-165-27 0,0-3 0,0-2 0,68-5 0,-57 0 0,2 0 0,67 1 0,-122 2 0,-1 1 0,0 1 0,0 0 0,22 9 0,12 3 0,160 50 0,160 40 0,-199-80 0,-39-6 0,206 44 0,373 53 0,-674-115 0,1-2 0,-1-2 0,1-1 0,41-9 0,6-1 0,347-16 0,-77 9 0,-137-15 0,-76 9 0,189-42 0,-251 49 0,2 3 0,142-11 0,84 18 0,-149 6 0,33-11 0,-4 0 0,289 12 0,-257 3 0,235 21 0,-4 27 0,193 13 0,-453-64 0,-73-3 0,425 23 0,-236-4 0,-224-11 0,185 0 0,-240-5 0,-1-2 0,0-1 0,38-11 0,5-2 0,180-17 0,4 22 0,-44 3 0,-120-1 0,9-1 0,260 7 0,-144 4 0,-20-9 0,320 10 0,-214 25 0,-189-11 0,-64-9 0,236 31 0,-260-32 0,-7-1 0,0 0 0,0 0 0,1-2 0,-1 0 0,0-1 0,25-3 0,-40 3 0,0 0 0,0-1 0,0 1 0,0 0 0,0 0 0,0-1 0,0 1 0,0-1 0,0 1 0,0-1 0,0 1 0,0-1 0,-1 1 0,1-1 0,0 0 0,0 0 0,-1 1 0,1-1 0,0 0 0,-1 0 0,1 0 0,-1 0 0,1 0 0,-1 0 0,1-1 0,-1 0 0,1 0 0,-1 0 0,0 0 0,0 0 0,-1 0 0,1 0 0,0 0 0,-1 0 0,1 0 0,-1 0 0,1 0 0,-2-2 0,-4-7 0,0 1 0,0 0 0,-12-14 0,15 20 0,-31-37 0,-2 1 0,-65-55 0,78 70 0,21 22 0,0-1 0,0 1 0,-1 0 0,1 0 0,-1 1 0,0-1 0,0 0 0,0 1 0,0 0 0,-1 0 0,1 0 0,-7-3 0,10 5 0,0 0 0,0 0 0,-1 0 0,1 0 0,0-1 0,0 1 0,0 0 0,-1 0 0,1 0 0,0 0 0,0 0 0,0 0 0,0 0 0,-1 0 0,1 0 0,0 0 0,0 0 0,0 1 0,-1-1 0,1 0 0,0 0 0,0 0 0,0 0 0,0 0 0,-1 0 0,1 0 0,0 0 0,0 0 0,0 1 0,0-1 0,0 0 0,-1 0 0,1 0 0,0 0 0,0 1 0,0-1 0,0 0 0,0 0 0,1 10 0,9 12 0,-10-22 0,19 34 0,-3-4 0,22 52 0,-14-18 0,22 63 0,-45-123 0,0 0 0,0 1 0,0-1 0,0 0 0,-1 1 0,0-1 0,0 1 0,0-1 0,-1 1 0,1-1 0,-1 0 0,0 1 0,0-1 0,0 0 0,-3 5 0,2-5 0,-1 1 0,-1-1 0,1 1 0,0-1 0,-1 0 0,0-1 0,0 1 0,0-1 0,-1 1 0,1-1 0,-9 4 0,-1 0 0,-1 0 0,-25 7 0,26-9 0,0-1 0,1 2 0,0 0 0,-14 8 0,-38 29-1365,32-24-5461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3:26.7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10106 111 24575,'-331'1'0,"-425"-2"0,377-16 0,36 1 0,-28-19 0,360 34 0,-492-32 0,-6 39 0,342-2 0,-404-13 0,103-1 0,-573 22 0,-1638-12 0,2368-6 0,-18 0 0,4 25 0,304-16 0,-113 17 0,82-12 0,0-3 0,-1-1 0,-65-5 0,-74 5 0,-88 2 89,171-7-1543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27:25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24575,'75'-12'0,"42"12"0,-99 1 0,1 0 0,-1 2 0,0 1 0,24 7 0,-32-7 0,0 1 0,-1 1 0,1-1 0,14 13 0,9 5 0,6 4 0,53 46 0,-78-61 0,-5-6 0,0 2 0,-1-1 0,-1 1 0,1 0 0,8 13 0,-14-19 0,-1 0 0,0 0 0,0 0 0,0 0 0,0 1 0,0-1 0,-1 0 0,1 0 0,-1 1 0,1-1 0,-1 0 0,0 1 0,0-1 0,0 0 0,0 1 0,-1-1 0,1 0 0,0 1 0,-1-1 0,0 0 0,0 1 0,1-1 0,-1 0 0,0 0 0,-1 0 0,1 0 0,0 0 0,-1 0 0,1 0 0,-1 0 0,-1 1 0,-7 8 0,-1 0 0,1-1 0,-2-1 0,1 0 0,-1 0 0,-1-1 0,1 0 0,-1-1 0,-1-1 0,-24 8 0,4-4 0,22-6 0,0 0 0,-1-1 0,1-1 0,-1 0 0,-16 0 0,-2-3 0,22 0 0,-1 0 0,0 1 0,0 0 0,0 1 0,-16 3 0,25-4 0,0 1 0,0 0 0,0-1 0,-1 1 0,1 0 0,0 0 0,0-1 0,1 1 0,-1 0 0,0 0 0,0 0 0,0 0 0,0 0 0,1 0 0,-1 1 0,1-1 0,-1 0 0,1 0 0,-1 0 0,1 1 0,0-1 0,-1 0 0,1 0 0,0 1 0,0 1 0,1 38 0,0-28 0,0 44 0,-1-34 0,0 1 0,8 46 0,-3-32-1365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3:31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3882 5225 24575,'-232'1'0,"-246"-3"0,413-3 0,-94-19 0,90 11 0,-631-77 0,638 87 0,-36-4 0,44 0 0,-121-21 0,147 21 0,1 0 0,0-2 0,1-2 0,-37-18 0,-12-13 0,-128-65 0,194 102 0,0 0 0,1 0 0,-1 0 0,1-1 0,0-1 0,-10-10 0,-36-49 0,10 13 0,33 39 0,1 0 0,0 0 0,-9-18 0,-6-11 0,-47-60 0,-5 3 0,-130-133 0,185 212 0,13 13 0,1-1 0,0 1 0,0-1 0,1-1 0,0 1 0,-8-17 0,-181-339 0,76 124 0,45 51 0,-14-32 0,78 198 0,1-1 0,2 1 0,0-2 0,2 1 0,1-1 0,-3-38 0,5-159 0,4 155 0,8-177 0,51-304 0,-19 351 0,-17 97 0,-18 60 0,-1 0 0,-1-57 0,5-40 0,1 70 0,-4 0 0,-2 0 0,-8-110 0,-26 7 0,19 118 0,1 0 0,-4-97 0,14 141 0,0-37 0,1 0 0,2 0 0,12-57 0,-13 95 0,2-4 0,-3 13 0,-1-1 0,1 0 0,0 1 0,-1-1 0,1 1 0,0 0 0,-1-1 0,1 1 0,-1-1 0,1 1 0,-1 0 0,1-1 0,-1 1 0,1 0 0,-1 0 0,0-1 0,0 1 0,1 1 0,112 223 0,-95-178 0,-14-35 0,0 1 0,1-1 0,1 0 0,9 14 0,68 103 0,-62-98 0,-12-17 0,18 23 0,-27-36 0,0-1 0,0 0 0,0 0 0,1 0 0,-1 1 0,0-1 0,0 0 0,0 0 0,0 0 0,0 0 0,0 1 0,1-1 0,-1 0 0,0 0 0,0 0 0,0 0 0,0 0 0,1 1 0,-1-1 0,0 0 0,0 0 0,0 0 0,1 0 0,-1 0 0,0 0 0,0 0 0,0 0 0,1 0 0,-1 0 0,0 0 0,0 0 0,0 0 0,1 0 0,-1 0 0,0 0 0,0 0 0,1 0 0,-1-9 0,-6-13 0,-117-238 0,46 108 0,72 140 0,1 0 0,0 0 0,1 0 0,-3-20 0,4 23 0,2 9 0,0 0 0,0 0 0,0 0 0,0 1 0,0-1 0,0 0 0,-1 0 0,1 0 0,0 0 0,0 1 0,0-1 0,0 0 0,-1 0 0,1 0 0,0 0 0,0 0 0,0 0 0,-1 1 0,1-1 0,0 0 0,0 0 0,-1 0 0,1 0 0,0 0 0,0 0 0,0 0 0,-1 0 0,1 0 0,0 0 0,0 0 0,-1 0 0,1 0 0,0 0 0,0 0 0,-1-1 0,1 1 0,0 0 0,0 0 0,0 0 0,-1 0 0,1 0 0,0 0 0,0-1 0,0 1 0,0 0 0,-1 0 0,1 0 0,0 0 0,0-1 0,0 1 0,0 0 0,0 0 0,0 0 0,0-1 0,-1 1 0,1 0 0,0 0 0,0 0 0,0-1 0,0 1 0,0 0 0,0-1 0,-11 23 0,9-18 0,-20 35 0,-1-2 0,-2 0 0,-29 33 0,-9 2 0,51-57 0,-2 0 0,1-1 0,-2-1 0,-15 12 0,18-15 0,8-7-91,0 1 0,0 1 0,1-1 0,0 0 0,0 1 0,0 0 0,0 0 0,1 0 0,-1 0 0,1 0 0,0 0 0,1 0 0,-1 1 0,0 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4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2159 24575,'7'-25'0,"-1"7"0,3-40 0,-3-1 0,-3-109 0,-1 19 0,2 122 0,1 0 0,1 0 0,2 1 0,0 0 0,19-38 0,-20 49 0,1 0 0,15-20 0,4-8 0,159-278 0,43-24 0,-206 315 0,1 1 0,1 2 0,1 0 0,1 1 0,1 2 0,2 1 0,0 1 0,2 1 0,0 2 0,1 2 0,1 1 0,0 1 0,1 2 0,1 1 0,0 2 0,0 1 0,1 2 0,44-2 0,-27 6 0,137-11 0,158-3 0,1 23 0,-196-2 0,-113-4 0,155 2 0,-144-5 0,89-15 0,-92 11 0,-1 3 0,68 1 0,-7 1 0,330-14 0,-140 14 0,-151 3 0,127 16 0,32-1 0,-302-16 0,0 0 0,1-1 0,-1 1 0,0-1 0,1 0 0,6-2 0,-12 2 0,0 1 0,1 0 0,-1 0 0,0 0 0,1-1 0,-1 1 0,1 0 0,-1 0 0,0-1 0,0 1 0,1 0 0,-1 0 0,0-1 0,1 1 0,-1 0 0,0-1 0,0 1 0,0-1 0,1 1 0,-1 0 0,0-1 0,0 1 0,0-1 0,0 1 0,0 0 0,0-1 0,0 1 0,0-1 0,0 0 0,0 0 0,-1-1 0,0 1 0,1 0 0,-1-1 0,0 1 0,0 0 0,0-1 0,0 1 0,0 0 0,0 0 0,0 0 0,-2-2 0,-41-38 0,23 19 0,-1 2 0,-2 0 0,-31-20 0,33 28 0,7 3 0,-26-19 0,-77-57 0,359 328 0,-230-233 0,27 27 0,-37-35 0,1 0 0,0 1 0,-1-1 0,1 0 0,-1 0 0,0 1 0,0-1 0,0 0 0,0 1 0,0-1 0,-1 1 0,1-1 0,-1 1 0,1 0 0,-1-1 0,0 5 0,0-6 0,-1 1 0,1-1 0,-1 0 0,1 1 0,-1-1 0,0 0 0,1 0 0,-1 0 0,0 1 0,0-1 0,0 0 0,0 0 0,0 0 0,0-1 0,0 1 0,0 0 0,0 0 0,0 0 0,0-1 0,-1 1 0,-1 0 0,-35 10 0,32-9 0,1-1 0,-1 0 0,1 1 0,-9 4 0,-96 53 0,80-44 0,18-9-195,-1 0 0,0-1 0,0-1 0,-1 0 0,1-1 0,-20 2 0,20-4-6631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4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24575,'26'2'0,"-1"1"0,1 1 0,-1 2 0,39 13 0,-34-10 0,30 9 0,0-3 0,1-2 0,0-3 0,1-2 0,68-1 0,159-3 0,63 0 0,-201-5 0,16-5 0,-41 0 0,-92 6 0,-1-1 0,0-2 0,0-2 0,55-14 0,-67 14 0,0 1 0,1 1 0,-1 1 0,43 1 0,-36 1 0,577-1 0,-286 2 0,69 16 0,-16 0 0,-69 7 0,5-1 0,-275-24 0,57-10 0,-4-1 0,357-1 0,-237 12 0,-111-4 0,-48 1 0,81 5 0,225 46 0,-147-17 0,-116-22 0,103-5 0,-20-1 0,-38 5 0,164 4 0,-297-11 0,0 0 0,0 0 0,-1 0 0,1 0 0,0 0 0,-1 0 0,1-1 0,0 1 0,-1-1 0,1 1 0,0-1 0,-1 0 0,1 0 0,-1 0 0,1 1 0,-1-1 0,0-1 0,1 1 0,1-2 0,-2 2 0,-1-1 0,1 1 0,-1-1 0,1 1 0,-1 0 0,0-1 0,0 1 0,1-1 0,-1 1 0,0-1 0,0 0 0,-1 1 0,1-1 0,0 1 0,0-1 0,-1 1 0,1 0 0,-1-1 0,1 1 0,-1-1 0,1 1 0,-1 0 0,-1-2 0,-7-11 0,-1 0 0,0 0 0,-1 1 0,-24-22 0,20 20 0,0-1 0,-19-26 0,22 24 0,-4-7 0,-1 1 0,-38-42 0,94 124 0,42 33 0,28 37 0,-109-128 0,0 1 0,0-1 0,1 0 0,-1 1 0,0-1 0,0 0 0,0 0 0,0 1 0,0-1 0,0 0 0,0 1 0,0-1 0,0 0 0,0 1 0,0-1 0,0 0 0,0 1 0,0-1 0,0 0 0,0 1 0,0-1 0,0 0 0,0 0 0,0 1 0,0-1 0,-1 0 0,1 1 0,0-1 0,0 0 0,0 0 0,-1 1 0,1-1 0,0 0 0,0 0 0,-1 0 0,1 1 0,0-1 0,0 0 0,-1 0 0,1 0 0,0 0 0,0 1 0,-1-1 0,1 0 0,0 0 0,-1 0 0,-18 5 0,16-4 0,-25 5 0,-52 14 0,71-17 0,1 0 0,-1 1 0,1 0 0,0 0 0,0 1 0,1 0 0,-8 7 0,3-2 0,-5 6 0,-26 18 0,35-30 0,0 1 0,0-1 0,0 0 0,0 0 0,-1-1 0,-15 4 0,4-3-273,2 2 0,-1 1 0,1 0 0,-27 15 0,24-10-6553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49:5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6790 214 24575,'-92'0'0,"-804"12"0,814-7 0,-38 1 0,-815-7 0,661 22 0,68-2 0,-72 5 0,91-20 0,-42 3 0,-197 19 0,-4-26 0,173-2 0,-507-22 0,698 21 0,-56-4 0,-118-3 0,-886 11 0,1124-1 0,1 0 0,0 0 0,0 0 0,0 0 0,-1 0 0,1 0 0,0 0 0,0-1 0,0 1 0,0 0 0,-1-1 0,1 1 0,0-1 0,0 1 0,0-1 0,0 1 0,0-1 0,0 0 0,0 1 0,0-1 0,-1-1 0,2 0 0,-1 1 0,1 0 0,0 0 0,0 0 0,-1 0 0,1 0 0,0 0 0,0 0 0,0 0 0,0 0 0,1 0 0,-1 0 0,0 0 0,0 0 0,1 0 0,-1 0 0,0 0 0,1 0 0,0-2 0,5-6 0,-1 0 0,2-1 0,13-14 0,-12 15 0,-3 2 0,0 0 0,-1 0 0,1 0 0,-2-1 0,1 1 0,-1-1 0,0 0 0,2-9 0,-2 9 0,1-1 0,0 1 0,0 0 0,1 0 0,10-14 0,-9 15 0,0-1 0,-1 0 0,0 0 0,-1 0 0,5-12 0,-47 83 0,-15 18 0,16-27 0,-20 28 0,57-82 0,-1 1 0,1 0 0,-1-1 0,1 1 0,0 0 0,0 0 0,-1-1 0,1 1 0,0 0 0,0 0 0,0-1 0,0 1 0,0 0 0,0 0 0,0 0 0,0-1 0,0 1 0,0 0 0,0 0 0,0-1 0,1 1 0,-1 0 0,0 0 0,1-1 0,-1 1 0,0 0 0,1-1 0,-1 1 0,1 0 0,-1-1 0,1 1 0,-1-1 0,1 1 0,0-1 0,-1 1 0,1-1 0,1 1 0,3 2 0,0 0 0,0-1 0,1 0 0,8 2 0,6 3 0,24 19 0,70 50 0,-68-43 0,-7-2 0,-59-60 0,-11 3-1365,21 19-5461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1:48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0 282 24575,'43'2'0,"-1"2"0,49 11 0,-31-5 0,228 39 0,416 57 0,-237-92 0,-332-15 0,85-5 0,-174 2 0,0-2 0,76-21 0,-74 15 0,1 2 0,80-7 0,99 9 0,62-6 0,133-3 0,-265 15 0,-37-1 0,131 0 0,-15 16 0,75 2 0,-3-24 0,105-13 0,23 44 0,115 1 0,-481-22 0,125-4 0,-23-18 0,-170 20 0,-3 1 0,1 0 0,0 0 0,0-1 0,-1 1 0,1 0 0,0-1 0,-1 1 0,1-1 0,0 1 0,-1-1 0,1 1 0,0-1 0,-1 1 0,1-1 0,-1 1 0,1-1 0,-1 0 0,0 1 0,1-1 0,-1 0 0,0 0 0,1 1 0,-1-1 0,0 0 0,0 0 0,1 1 0,-1-1 0,0 0 0,0 0 0,0 0 0,0 1 0,0-1 0,0 0 0,0 0 0,-1 1 0,1-1 0,0 0 0,0 0 0,0 1 0,-1-1 0,1 0 0,-1 0 0,-15-34 0,-3 7 0,-2 0 0,-45-46 0,32 38 0,-49-67 0,61 75 0,17 17 0,17 18 0,225 205 0,-167-145 0,-64-62 0,127 126 0,-126-124 0,18 23 0,-24-29 0,0 1 0,0-1 0,0 1 0,0 0 0,0-1 0,0 1 0,-1 0 0,1 0 0,0-1 0,-1 1 0,0 0 0,1 0 0,-1 0 0,0 0 0,0 2 0,0-4 0,-1 1 0,1 0 0,0-1 0,0 1 0,-1-1 0,1 1 0,0 0 0,-1-1 0,1 1 0,0-1 0,-1 1 0,1-1 0,-1 1 0,1-1 0,-1 0 0,1 1 0,-1-1 0,1 1 0,-1-1 0,1 0 0,-1 0 0,0 1 0,1-1 0,-1 0 0,1 0 0,-1 0 0,0 0 0,1 1 0,-1-1 0,-1 0 0,-21-2 0,21 2 0,-22-5 0,0-1 0,-26-10 0,-28-7 0,72 22 0,1 1 0,-1 1 0,1-1 0,-1 1 0,1 0 0,-1 0 0,1 0 0,0 1 0,0 0 0,0 0 0,0 0 0,0 1 0,-8 4 0,-24 11 0,33-16 0,0 0 0,0 0 0,0 1 0,0 0 0,1 0 0,-1 0 0,1 0 0,0 1 0,0-1 0,0 1 0,0 0 0,0-1 0,-3 8 0,4-6 0,-1 0 0,0-1 0,0 1 0,0-1 0,-1 0 0,0 0 0,0-1 0,0 1 0,0-1 0,-6 4 0,2-2-1365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1:5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7120 448 24575,'-768'0'0,"689"2"0,-1 3 0,1 4 0,-144 35 0,208-39 0,-1-1 0,0-1 0,0 0 0,-24 0 0,-281-20 0,5-1 0,-237 19 0,400-8 0,-156-27 0,105 9 0,52 8 0,-388-23 0,407 41 0,-589 20 0,659-17 0,-207 6 0,200-6 0,14 1 0,-434-3 0,270-3 0,202 2 0,1 0 0,-20 5 0,-17 3 0,-342-3 0,246-7 0,129 0 0,0-1 0,-27-6 0,25 4 0,1 0 0,-28 0 0,-15 4 0,1-3 0,0-3 0,-86-19 0,149 25 0,0 0 0,1 0 0,-1-1 0,0 1 0,1 0 0,-1 0 0,0 0 0,1-1 0,-1 1 0,0 0 0,1-1 0,-1 1 0,1-1 0,-1 1 0,1 0 0,-1-1 0,1 1 0,-1-1 0,1 1 0,-1-1 0,1 0 0,0 1 0,-1-1 0,1 1 0,0-1 0,0 0 0,-1 1 0,1-1 0,0 0 0,0 1 0,0-1 0,0 0 0,0 1 0,0-1 0,0 0 0,0 1 0,0-1 0,0 0 0,0 1 0,0-1 0,1 0 0,-1 1 0,0-1 0,0 0 0,1 1 0,-1-1 0,0 1 0,1-1 0,-1 1 0,1-1 0,-1 0 0,0 1 0,2-1 0,4-7 0,0 1 0,1 0 0,9-7 0,-6 4 0,25-26 0,1 2 0,58-41 0,-70 62 0,-24 13 0,0 0 0,0 0 0,0 0 0,1 0 0,-1 0 0,0 0 0,0 0 0,0-1 0,0 1 0,0 0 0,1 0 0,-1 0 0,0 0 0,0 0 0,0 0 0,0 0 0,1 0 0,-1 0 0,0 0 0,0 0 0,0 0 0,0 1 0,1-1 0,-1 0 0,0 0 0,0 0 0,0 0 0,0 0 0,0 0 0,0 0 0,1 0 0,-1 0 0,0 0 0,0 1 0,0-1 0,0 0 0,0 0 0,0 0 0,0 0 0,1 1 0,-8 11 0,-131 158 0,118-148 0,17-18 0,-1-1 0,0 1 0,1 0 0,-1 1 0,1-1 0,-5 9 0,8-12 0,0 0 0,0 0 0,0 1 0,0-1 0,0 0 0,0 0 0,1 0 0,-1 0 0,0 0 0,0 0 0,1 0 0,-1 0 0,1 0 0,-1 0 0,1-1 0,-1 1 0,1 0 0,-1 0 0,1 0 0,0 0 0,0-1 0,-1 1 0,1 0 0,0-1 0,1 2 0,28 18 0,-18-12 0,189 138 0,-160-113 0,45 33 0,-85-65 0,1 0 0,0 1 0,0-1 0,0 0 0,0 0 0,0 0 0,1 0 0,-1-1 0,0 1 0,0 0 0,0-1 0,1 0 0,-1 1 0,4-1 0,-5 0 0,-1-1 0,0 1 0,1 0 0,-1 0 0,1 0 0,-1-1 0,0 1 0,1 0 0,-1 0 0,0-1 0,1 1 0,-1 0 0,0-1 0,1 1 0,-1 0 0,0-1 0,0 1 0,1-1 0,-1 1 0,0 0 0,0-1 0,0 1 0,0-1 0,0 1 0,1-1 0,-1 0 0,-4-22 0,-3 5 0,-2 0 0,0 1 0,0-1 0,-2 2 0,-18-24 0,-3 2 0,-40-37 0,-85-66 0,135 124 0,18 15 0,0-1 0,1 1 0,-1-1 0,1 0 0,0 0 0,0 0 0,-4-6 0,7 9 0,-1-1 0,1 1 0,0-1 0,0 1 0,0-1 0,0 1 0,0 0 0,0-1 0,0 1 0,1-1 0,-1 1 0,0-1 0,0 1 0,0-1 0,0 1 0,0-1 0,1 1 0,-1-1 0,0 1 0,0 0 0,1-1 0,-1 1 0,0 0 0,1-1 0,-1 1 0,0 0 0,1-1 0,-1 1 0,1 0 0,-1 0 0,1-1 0,-1 1 0,0 0 0,2 0 0,19-9 0,-16 8 0,23-12 0,0 0 0,50-34 0,-36 21 0,-7 7 0,39-15 0,-38 18 0,37-22 0,-56 28 0,-14 8 0,-10 6 0,2 0 0,-14 10 0,0 1 0,2 1 0,-1 1 0,2 0 0,-22 31 0,33-42 0,0-1 0,-1 1 0,0-1 0,0 0 0,0 0 0,0-1 0,-13 7 0,-53 18 0,49-20 0,-19 6-1365,4-3-5461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3:09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1 374 24575,'102'-10'0,"-72"9"0,5 0 0,56-9 0,261-29 0,-92 15 0,-149 14 0,141 5 0,-242 5 0,446 1 0,710 7 0,-292 4 0,-31-10 0,-351-14 0,563 13 0,-999 2 0,105 19 0,-95-10 0,77 12 0,196 25 0,-335-48 0,11 1 0,-1-1 0,1-1 0,-1 0 0,26-3 0,-39 2 0,0 1 0,0 0 0,-1 0 0,1-1 0,0 1 0,-1-1 0,1 1 0,0-1 0,-1 1 0,1-1 0,-1 1 0,1-1 0,-1 1 0,1-1 0,-1 0 0,1 1 0,-1-1 0,0 0 0,1 1 0,-1-1 0,0 0 0,1 1 0,-1-1 0,0 0 0,0 0 0,0 1 0,0-1 0,0 0 0,0 0 0,0 1 0,0-1 0,0 0 0,0 0 0,0 0 0,0 1 0,-1-1 0,1 0 0,0 1 0,0-1 0,-2-1 0,-14-32 0,14 31 0,-39-57 0,14 23 0,-50-61 0,55 70 0,-4-2 0,15 18 0,1 0 0,1-1 0,-14-22 0,22 35 0,1 0 0,0-1 0,0 1 0,0 0 0,0 0 0,-1 0 0,1 0 0,0-1 0,0 1 0,0 0 0,0 0 0,0 0 0,0 0 0,0-1 0,0 1 0,0 0 0,0 0 0,-1-1 0,1 1 0,0 0 0,0 0 0,0 0 0,0-1 0,0 1 0,0 0 0,1 0 0,-1 0 0,0-1 0,0 1 0,0 0 0,0 0 0,0 0 0,0-1 0,0 1 0,0 0 0,0 0 0,1 0 0,-1-1 0,9 4 0,13 13 0,-21-16 0,72 61 0,-2 3 0,68 81 0,-136-142 0,2 2 0,0 0 0,-1 1 0,1-1 0,5 12 0,-9-16 0,-1-1 0,0 1 0,1 0 0,-1 0 0,1 0 0,-1 0 0,0 0 0,0 0 0,0 0 0,1-1 0,-1 1 0,0 0 0,0 0 0,0 0 0,0 0 0,-1 0 0,1 0 0,0 0 0,0 0 0,0 0 0,-1 0 0,1 0 0,-1 0 0,1-1 0,0 1 0,-1 0 0,1 0 0,-1 0 0,0-1 0,1 1 0,-1 0 0,0-1 0,1 1 0,-1-1 0,0 1 0,0 0 0,0-1 0,1 0 0,-1 1 0,0-1 0,0 1 0,-1-1 0,-95 29 0,8-3 0,-191 86 236,127-49-1837,137-56-5225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3:13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6786 467 24575,'-3'-1'0,"0"-1"0,1 1 0,-1-1 0,0 1 0,0 0 0,0 0 0,0 0 0,0 0 0,0 1 0,-6-1 0,-3-1 0,-43-9 0,-102-5 0,-63 12 0,160 4 0,-413 1 0,-190-1 0,435-12 0,85 2 0,19-5 0,0-1 0,-637-7 0,685 23 0,-1 4 0,-84 15 0,-17 5 0,23-3 0,-15 0 0,-300 0 0,-41-20 0,-341-5 0,645-5 0,-88-2 0,-116 0 0,366 12 0,-53-2 0,97 1 0,0 0 0,0-1 0,0 1 0,0 0 0,1 0 0,-1-1 0,0 1 0,0-1 0,0 1 0,0-1 0,0 1 0,1-1 0,-1 0 0,0 1 0,0-1 0,1 0 0,-1 1 0,1-1 0,-1 0 0,1 0 0,-1 0 0,1 0 0,-1 1 0,1-1 0,-1 0 0,1 0 0,0 0 0,0 0 0,0 0 0,-1 0 0,1 0 0,0 0 0,0 0 0,0 0 0,0 0 0,1 0 0,-1 0 0,0 0 0,0 0 0,1 0 0,-1-1 0,3-7 0,-1-1 0,2 1 0,4-12 0,-4 13 0,4-11 0,1 0 0,1 1 0,0 0 0,1 1 0,1 0 0,1 1 0,1 0 0,26-24 0,1 6 0,2 2 0,53-31 0,-89 59 0,-5 3 0,1 0 0,-1 0 0,0-1 0,1 1 0,-1-1 0,0 0 0,0 0 0,0 0 0,0 0 0,2-2 0,-33 16 0,4 5 0,0 1 0,-33 31 0,5-3 0,5-10 0,25-20 0,0 2 0,1 0 0,-25 28 0,45-44 0,1 1 0,0-1 0,-1 0 0,1 0 0,0 1 0,1-1 0,-1 0 0,0 1 0,1-1 0,-1 1 0,1-1 0,0 1 0,0-1 0,0 1 0,0-1 0,0 1 0,0-1 0,1 1 0,-1-1 0,2 5 0,3 5 0,-1 1 0,12 20 0,-5-12 0,-3 1 0,0 1 0,-2-1 0,-1 1 0,0 0 0,2 44 0,-6-59 0,1-1 0,0 1 0,1-1 0,-1 0 0,1 0 0,1 0 0,-1 0 0,1 0 0,6 6 0,-4-4 0,-1 0 0,0 0 0,0 0 0,4 12 0,-5-9-1365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3:18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3717 2357 24575,'-365'2'0,"-385"-4"0,701-1 0,-74-15 0,17 2 0,-258-14 0,56 7 0,81-8 0,174 25 0,-1-2 0,1-2 0,-93-32 0,-378-134 0,495 166 0,16 7 0,1-2 0,-1 1 0,1-1 0,0-1 0,-14-9 0,23 11 0,0 1 0,1-1 0,-1 1 0,1-1 0,0 0 0,-1 0 0,2 0 0,-1 0 0,-1-5 0,-6-12 0,-19-33 0,-14-24 0,37 69 0,-46-78 0,44 74 0,2 0 0,-1 0 0,1-1 0,1 1 0,-3-16 0,3-39 0,4 51 0,-1-1 0,0 1 0,-5-18 0,-10-19 0,-3 1 0,-2 1 0,-41-74 0,-13-32 0,62 127 0,2 0 0,1-1 0,-7-41 0,11 20 0,3-1 0,4-78 0,1 39 0,5-62 0,-3 130 0,0 1 0,2 0 0,0 0 0,13-31 0,-1 8 0,-13 30 0,1 1 0,1 0 0,17-30 0,-24 45 0,0 1 0,1-1 0,-1 0 0,1 1 0,-1-1 0,1 0 0,-1 1 0,1-1 0,-1 0 0,1 1 0,0-1 0,-1 1 0,1-1 0,0 1 0,-1-1 0,1 1 0,0 0 0,0-1 0,-1 1 0,1 0 0,0-1 0,0 1 0,0 0 0,-1 0 0,1 0 0,0 0 0,0 0 0,0 0 0,0 0 0,-1 0 0,1 0 0,0 0 0,0 1 0,0-1 0,-1 0 0,1 0 0,0 1 0,0-1 0,-1 1 0,1-1 0,0 0 0,-1 1 0,1 0 0,0-1 0,-1 1 0,1-1 0,-1 1 0,1 0 0,-1-1 0,1 1 0,0 1 0,4 5 0,-1 0 0,1 1 0,-1 0 0,3 9 0,-2-6 0,-3-6 0,9 17 0,1 0 0,25 34 0,-29-44 0,-1 0 0,9 18 0,-10-18 0,0-1 0,15 22 0,-19-33 0,-2-7 0,-4-8 0,3 11 0,-14-38 0,-1 1 0,-39-71 0,54 109 0,-1 1 0,1 0 0,-1 0 0,0 0 0,1 0 0,-1 1 0,0-1 0,-1 0 0,1 1 0,0-1 0,0 1 0,-1 0 0,1 0 0,0 0 0,-1 0 0,1 0 0,-1 0 0,-4 0 0,-1 0 0,0 1 0,0 0 0,0 0 0,-14 3 0,17-2 0,1 1 0,-1-1 0,1 1 0,0 0 0,-1 0 0,-5 5 0,-14 6 0,-31 6-1365,38-15-5461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3:24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 24575,'-4'87'0,"-22"127"0,2-35 0,20-85 0,9 120 0,-5-210 0,52 482 0,-49-447 0,-1 0 0,-4 40 0,0-10 0,1-53 0,0 0 0,-1-1 0,-5 18 0,3-18 0,1 1 0,1 0 0,-1 19 0,4 562 0,1-565 0,1 1 0,2-1 0,10 38 0,3 21 0,-15-77 0,1 20 0,2-1 0,1 0 0,1-1 0,17 40 0,-2-19 0,19 64 0,-39-109 0,1 0 0,0-1 0,0 1 0,1-1 0,0 0 0,0 0 0,1 0 0,0-1 0,0 0 0,1 0 0,7 5 0,-4-2 0,1 0 0,-2 1 0,14 17 0,72 124 0,-19-28 0,-55-87 0,-16-27 0,-1 0 0,1-1 0,1 0 0,0 0 0,0-1 0,0 1 0,1-1 0,10 8 0,222 156 0,-215-152 0,1-1 0,1-2 0,1 0 0,52 21 0,-33-17 0,69 40 0,-48-24 0,-47-26 0,1-2 0,0 0 0,39 9 0,69 6 0,-79-15 0,87 12 0,86 16 0,-165-27 0,0-3 0,0-2 0,68-5 0,-57 0 0,2 0 0,67 1 0,-122 2 0,-1 1 0,0 1 0,0 0 0,22 9 0,12 3 0,160 50 0,160 40 0,-199-80 0,-39-6 0,206 44 0,373 53 0,-674-115 0,1-2 0,-1-2 0,1-1 0,41-9 0,6-1 0,347-16 0,-77 9 0,-137-15 0,-76 9 0,189-42 0,-251 49 0,2 3 0,142-11 0,84 18 0,-149 6 0,33-11 0,-4 0 0,289 12 0,-257 3 0,235 21 0,-4 27 0,193 13 0,-453-64 0,-73-3 0,425 23 0,-236-4 0,-224-11 0,185 0 0,-240-5 0,-1-2 0,0-1 0,38-11 0,5-2 0,180-17 0,4 22 0,-44 3 0,-120-1 0,9-1 0,260 7 0,-144 4 0,-20-9 0,320 10 0,-214 25 0,-189-11 0,-64-9 0,236 31 0,-260-32 0,-7-1 0,0 0 0,0 0 0,1-2 0,-1 0 0,0-1 0,25-3 0,-40 3 0,0 0 0,0-1 0,0 1 0,0 0 0,0 0 0,0-1 0,0 1 0,0-1 0,0 1 0,0-1 0,0 1 0,0-1 0,-1 1 0,1-1 0,0 0 0,0 0 0,-1 1 0,1-1 0,0 0 0,-1 0 0,1 0 0,-1 0 0,1 0 0,-1 0 0,1-1 0,-1 0 0,1 0 0,-1 0 0,0 0 0,0 0 0,-1 0 0,1 0 0,0 0 0,-1 0 0,1 0 0,-1 0 0,1 0 0,-2-2 0,-4-7 0,0 1 0,0 0 0,-12-14 0,15 20 0,-31-37 0,-2 1 0,-65-55 0,78 70 0,21 22 0,0-1 0,0 1 0,-1 0 0,1 0 0,-1 1 0,0-1 0,0 0 0,0 1 0,0 0 0,-1 0 0,1 0 0,-7-3 0,10 5 0,0 0 0,0 0 0,-1 0 0,1 0 0,0-1 0,0 1 0,0 0 0,-1 0 0,1 0 0,0 0 0,0 0 0,0 0 0,0 0 0,-1 0 0,1 0 0,0 0 0,0 0 0,0 1 0,-1-1 0,1 0 0,0 0 0,0 0 0,0 0 0,0 0 0,-1 0 0,1 0 0,0 0 0,0 0 0,0 1 0,0-1 0,0 0 0,-1 0 0,1 0 0,0 0 0,0 1 0,0-1 0,0 0 0,0 0 0,1 10 0,9 12 0,-10-22 0,19 34 0,-3-4 0,22 52 0,-14-18 0,22 63 0,-45-123 0,0 0 0,0 1 0,0-1 0,0 0 0,-1 1 0,0-1 0,0 1 0,0-1 0,-1 1 0,1-1 0,-1 0 0,0 1 0,0-1 0,0 0 0,-3 5 0,2-5 0,-1 1 0,-1-1 0,1 1 0,0-1 0,-1 0 0,0-1 0,0 1 0,0-1 0,-1 1 0,1-1 0,-9 4 0,-1 0 0,-1 0 0,-25 7 0,26-9 0,0-1 0,1 2 0,0 0 0,-14 8 0,-38 29-1365,32-24-5461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27:25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3:26.7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10106 111 24575,'-331'1'0,"-425"-2"0,377-16 0,36 1 0,-28-19 0,360 34 0,-492-32 0,-6 39 0,342-2 0,-404-13 0,103-1 0,-573 22 0,-1638-12 0,2368-6 0,-18 0 0,4 25 0,304-16 0,-113 17 0,82-12 0,0-3 0,-1-1 0,-65-5 0,-74 5 0,-88 2 89,171-7-1543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53:31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3882 5225 24575,'-232'1'0,"-246"-3"0,413-3 0,-94-19 0,90 11 0,-631-77 0,638 87 0,-36-4 0,44 0 0,-121-21 0,147 21 0,1 0 0,0-2 0,1-2 0,-37-18 0,-12-13 0,-128-65 0,194 102 0,0 0 0,1 0 0,-1 0 0,1-1 0,0-1 0,-10-10 0,-36-49 0,10 13 0,33 39 0,1 0 0,0 0 0,-9-18 0,-6-11 0,-47-60 0,-5 3 0,-130-133 0,185 212 0,13 13 0,1-1 0,0 1 0,0-1 0,1-1 0,0 1 0,-8-17 0,-181-339 0,76 124 0,45 51 0,-14-32 0,78 198 0,1-1 0,2 1 0,0-2 0,2 1 0,1-1 0,-3-38 0,5-159 0,4 155 0,8-177 0,51-304 0,-19 351 0,-17 97 0,-18 60 0,-1 0 0,-1-57 0,5-40 0,1 70 0,-4 0 0,-2 0 0,-8-110 0,-26 7 0,19 118 0,1 0 0,-4-97 0,14 141 0,0-37 0,1 0 0,2 0 0,12-57 0,-13 95 0,2-4 0,-3 13 0,-1-1 0,1 0 0,0 1 0,-1-1 0,1 1 0,0 0 0,-1-1 0,1 1 0,-1-1 0,1 1 0,-1 0 0,1-1 0,-1 1 0,1 0 0,-1 0 0,0-1 0,0 1 0,1 1 0,112 223 0,-95-178 0,-14-35 0,0 1 0,1-1 0,1 0 0,9 14 0,68 103 0,-62-98 0,-12-17 0,18 23 0,-27-36 0,0-1 0,0 0 0,0 0 0,1 0 0,-1 1 0,0-1 0,0 0 0,0 0 0,0 0 0,0 0 0,0 1 0,1-1 0,-1 0 0,0 0 0,0 0 0,0 0 0,0 0 0,1 1 0,-1-1 0,0 0 0,0 0 0,0 0 0,1 0 0,-1 0 0,0 0 0,0 0 0,0 0 0,1 0 0,-1 0 0,0 0 0,0 0 0,0 0 0,1 0 0,-1 0 0,0 0 0,0 0 0,1 0 0,-1-9 0,-6-13 0,-117-238 0,46 108 0,72 140 0,1 0 0,0 0 0,1 0 0,-3-20 0,4 23 0,2 9 0,0 0 0,0 0 0,0 0 0,0 1 0,0-1 0,0 0 0,-1 0 0,1 0 0,0 0 0,0 1 0,0-1 0,0 0 0,-1 0 0,1 0 0,0 0 0,0 0 0,0 0 0,-1 1 0,1-1 0,0 0 0,0 0 0,-1 0 0,1 0 0,0 0 0,0 0 0,0 0 0,-1 0 0,1 0 0,0 0 0,0 0 0,-1 0 0,1 0 0,0 0 0,0 0 0,-1-1 0,1 1 0,0 0 0,0 0 0,0 0 0,-1 0 0,1 0 0,0 0 0,0-1 0,0 1 0,0 0 0,-1 0 0,1 0 0,0 0 0,0-1 0,0 1 0,0 0 0,0 0 0,0 0 0,0-1 0,-1 1 0,1 0 0,0 0 0,0 0 0,0-1 0,0 1 0,0 0 0,0-1 0,-11 23 0,9-18 0,-20 35 0,-1-2 0,-2 0 0,-29 33 0,-9 2 0,51-57 0,-2 0 0,1-1 0,-2-1 0,-15 12 0,18-15 0,8-7-91,0 1 0,0 1 0,1-1 0,0 0 0,0 1 0,0 0 0,0 0 0,1 0 0,-1 0 0,1 0 0,0 0 0,1 0 0,-1 1 0,0 9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20:41:15.4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313 46 24575,'-15'-1'0,"-1"-1"0,1 0 0,0-1 0,0-1 0,-17-7 0,17 6 0,1 1 0,-1 0 0,1 1 0,-1 0 0,-26 0 0,38 2 0,-1 1 0,1 1 0,-1-1 0,1 0 0,-1 1 0,1 0 0,0-1 0,-7 4 0,9-3 0,0 0 0,-1 0 0,1 0 0,0 0 0,0 1 0,0-1 0,0 0 0,0 1 0,0-1 0,0 1 0,0-1 0,0 1 0,1 0 0,-1-1 0,1 1 0,-1 0 0,1-1 0,0 1 0,0 0 0,-1 1 0,-1 34 0,3 75 0,1-36 0,-2-65 0,1 26 0,-2 0 0,-2 0 0,-9 48 0,4-42 0,1-1 0,-1 87 0,17 88 0,-2-39 0,4 52 0,-12-160 0,2 96 0,-1-165 0,0 1 0,1-1 0,-1 1 0,0-1 0,1 1 0,-1-1 0,1 0 0,0 1 0,-1-1 0,1 1 0,0-1 0,0 0 0,0 0 0,0 0 0,0 0 0,0 1 0,0-1 0,0 0 0,0-1 0,1 1 0,-1 0 0,0 0 0,1 0 0,-1-1 0,0 1 0,1-1 0,-1 1 0,1-1 0,-1 0 0,1 1 0,-1-1 0,2 0 0,8 1 0,-1-1 0,1 0 0,19-2 0,-6-1 0,72 3-1365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20:41:18.1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24575,'45'0'0,"0"2"0,47 8 0,-20 3 0,155 30 0,-220-41 0,0-1 0,0 1 0,0 1 0,-1-1 0,1 1 0,11 7 0,-16-9 0,0 1 0,0 0 0,0 0 0,0 0 0,0 0 0,-1 0 0,1 1 0,0-1 0,-1 0 0,0 1 0,0-1 0,0 1 0,0-1 0,0 1 0,0 0 0,0-1 0,-1 1 0,0 0 0,1 4 0,-1 31 0,-2-1 0,-7 49 0,-2 17 0,8-34 0,2-18 0,-2-1 0,-3 1 0,-18 78 0,3-62 0,-10 37 0,19-57 0,3 1 0,2-1 0,-2 90 0,14-62 0,2 0 0,23 96 0,6 41 0,-36-206 0,1 0 0,0 1 0,-1-1 0,0 0 0,-1 11 0,1-17 0,0 1 0,0 0 0,0-1 0,0 1 0,0 0 0,0-1 0,-1 1 0,1-1 0,0 1 0,-1 0 0,1-1 0,0 1 0,-1-1 0,1 1 0,-1-1 0,1 1 0,-1-1 0,1 1 0,-1-1 0,1 0 0,-1 1 0,1-1 0,-1 0 0,1 1 0,-1-1 0,0 0 0,1 0 0,-1 1 0,0-1 0,1 0 0,-1 0 0,0 0 0,1 0 0,-1 0 0,1 0 0,-1 0 0,0 0 0,1 0 0,-1 0 0,0 0 0,1-1 0,-1 1 0,0 0 0,1 0 0,-1-1 0,1 1 0,-1 0 0,0-1 0,1 1 0,-1-1 0,-63-36 0,41 24 0,0 0 0,-36-14 0,46 21-195,-2 1 0,1 1 0,0 1 0,-1 0 0,1 0 0,-18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30:05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30:05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9:30:05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2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20.xml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18.xml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ot-servers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18.png"/><Relationship Id="rId4" Type="http://schemas.openxmlformats.org/officeDocument/2006/relationships/customXml" Target="../ink/ink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21.png"/><Relationship Id="rId4" Type="http://schemas.openxmlformats.org/officeDocument/2006/relationships/customXml" Target="../ink/ink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customXml" Target="../ink/ink29.xml"/><Relationship Id="rId5" Type="http://schemas.openxmlformats.org/officeDocument/2006/relationships/image" Target="../media/image24.png"/><Relationship Id="rId10" Type="http://schemas.openxmlformats.org/officeDocument/2006/relationships/image" Target="../media/image26.png"/><Relationship Id="rId4" Type="http://schemas.openxmlformats.org/officeDocument/2006/relationships/customXml" Target="../ink/ink25.xml"/><Relationship Id="rId9" Type="http://schemas.openxmlformats.org/officeDocument/2006/relationships/customXml" Target="../ink/ink28.xml"/><Relationship Id="rId14" Type="http://schemas.openxmlformats.org/officeDocument/2006/relationships/customXml" Target="../ink/ink3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28.png"/><Relationship Id="rId4" Type="http://schemas.openxmlformats.org/officeDocument/2006/relationships/customXml" Target="../ink/ink32.xml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35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12" Type="http://schemas.openxmlformats.org/officeDocument/2006/relationships/customXml" Target="../ink/ink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38.xml"/><Relationship Id="rId4" Type="http://schemas.openxmlformats.org/officeDocument/2006/relationships/customXml" Target="../ink/ink35.xml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image" Target="../media/image23.png"/><Relationship Id="rId21" Type="http://schemas.openxmlformats.org/officeDocument/2006/relationships/customXml" Target="../ink/ink48.xml"/><Relationship Id="rId7" Type="http://schemas.openxmlformats.org/officeDocument/2006/relationships/image" Target="../media/image32.png"/><Relationship Id="rId12" Type="http://schemas.openxmlformats.org/officeDocument/2006/relationships/customXml" Target="../ink/ink44.xml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36.png"/><Relationship Id="rId24" Type="http://schemas.openxmlformats.org/officeDocument/2006/relationships/image" Target="../media/image42.png"/><Relationship Id="rId5" Type="http://schemas.openxmlformats.org/officeDocument/2006/relationships/image" Target="../media/image31.png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10" Type="http://schemas.openxmlformats.org/officeDocument/2006/relationships/customXml" Target="../ink/ink43.xml"/><Relationship Id="rId19" Type="http://schemas.openxmlformats.org/officeDocument/2006/relationships/customXml" Target="../ink/ink47.xml"/><Relationship Id="rId4" Type="http://schemas.openxmlformats.org/officeDocument/2006/relationships/customXml" Target="../ink/ink40.xml"/><Relationship Id="rId9" Type="http://schemas.openxmlformats.org/officeDocument/2006/relationships/image" Target="../media/image33.png"/><Relationship Id="rId14" Type="http://schemas.openxmlformats.org/officeDocument/2006/relationships/hyperlink" Target="http://www.example.com/" TargetMode="External"/><Relationship Id="rId22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image" Target="../media/image23.png"/><Relationship Id="rId21" Type="http://schemas.openxmlformats.org/officeDocument/2006/relationships/customXml" Target="../ink/ink59.xml"/><Relationship Id="rId7" Type="http://schemas.openxmlformats.org/officeDocument/2006/relationships/image" Target="../media/image32.png"/><Relationship Id="rId12" Type="http://schemas.openxmlformats.org/officeDocument/2006/relationships/customXml" Target="../ink/ink55.xml"/><Relationship Id="rId17" Type="http://schemas.openxmlformats.org/officeDocument/2006/relationships/customXml" Target="../ink/ink57.xml"/><Relationship Id="rId25" Type="http://schemas.openxmlformats.org/officeDocument/2006/relationships/customXml" Target="../ink/ink61.xml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1" Type="http://schemas.openxmlformats.org/officeDocument/2006/relationships/image" Target="../media/image36.png"/><Relationship Id="rId24" Type="http://schemas.openxmlformats.org/officeDocument/2006/relationships/image" Target="../media/image48.png"/><Relationship Id="rId5" Type="http://schemas.openxmlformats.org/officeDocument/2006/relationships/image" Target="../media/image31.png"/><Relationship Id="rId15" Type="http://schemas.openxmlformats.org/officeDocument/2006/relationships/customXml" Target="../ink/ink56.xml"/><Relationship Id="rId23" Type="http://schemas.openxmlformats.org/officeDocument/2006/relationships/customXml" Target="../ink/ink60.xml"/><Relationship Id="rId10" Type="http://schemas.openxmlformats.org/officeDocument/2006/relationships/customXml" Target="../ink/ink54.xml"/><Relationship Id="rId19" Type="http://schemas.openxmlformats.org/officeDocument/2006/relationships/customXml" Target="../ink/ink58.xml"/><Relationship Id="rId4" Type="http://schemas.openxmlformats.org/officeDocument/2006/relationships/customXml" Target="../ink/ink51.xml"/><Relationship Id="rId9" Type="http://schemas.openxmlformats.org/officeDocument/2006/relationships/image" Target="../media/image33.png"/><Relationship Id="rId14" Type="http://schemas.openxmlformats.org/officeDocument/2006/relationships/hyperlink" Target="http://www.example.com/" TargetMode="External"/><Relationship Id="rId22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5" Type="http://schemas.openxmlformats.org/officeDocument/2006/relationships/image" Target="../media/image56.png"/><Relationship Id="rId4" Type="http://schemas.openxmlformats.org/officeDocument/2006/relationships/customXml" Target="../ink/ink6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12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5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8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49798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Network Security: DNS Cache Poisoning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1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E8C365-E85E-62BA-E362-70949E1FA284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7C578-87B2-D6F6-FC7B-03B048C94B09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74A544-5A8E-02B4-9DD7-AEFD5169C3C3}"/>
              </a:ext>
            </a:extLst>
          </p:cNvPr>
          <p:cNvSpPr txBox="1"/>
          <p:nvPr/>
        </p:nvSpPr>
        <p:spPr>
          <a:xfrm>
            <a:off x="325582" y="218176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C00AF-C6CC-2D25-6145-042DB3347D33}"/>
              </a:ext>
            </a:extLst>
          </p:cNvPr>
          <p:cNvSpPr txBox="1"/>
          <p:nvPr/>
        </p:nvSpPr>
        <p:spPr>
          <a:xfrm>
            <a:off x="8534400" y="1247534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(how big would that map be?)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21B02-FB7A-8157-1FF6-5DF12252536A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DC92F-4C27-A215-BE0C-5C90C9589748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0D2980-C02C-610E-BC75-5395F59B66EC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36424B-BE38-F3FB-FA1D-312702C5286E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846BD-8984-8B1C-D78E-EF29EEF2F6C6}"/>
              </a:ext>
            </a:extLst>
          </p:cNvPr>
          <p:cNvSpPr txBox="1"/>
          <p:nvPr/>
        </p:nvSpPr>
        <p:spPr>
          <a:xfrm>
            <a:off x="304800" y="3275455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Authoritative DNS servers- </a:t>
            </a:r>
            <a:r>
              <a:rPr lang="en-US" dirty="0"/>
              <a:t>Organization’s own DNS with up-to-date records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44AEA-D8D0-4874-3FAE-7200F1686910}"/>
              </a:ext>
            </a:extLst>
          </p:cNvPr>
          <p:cNvSpPr txBox="1"/>
          <p:nvPr/>
        </p:nvSpPr>
        <p:spPr>
          <a:xfrm>
            <a:off x="304800" y="426564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Top-level domain (TLD) servers- </a:t>
            </a:r>
            <a:r>
              <a:rPr lang="en-US" dirty="0"/>
              <a:t>responsible for keeping IP addresses for authoritative DNS servers for each top-level domain (.com,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jp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393B7D-7798-669F-D313-4DC2B2C42C46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335EF-3EF5-0728-A75B-B50FEBAAAA40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9012AE8-4AF0-A80C-E7FD-E97482035285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9012AE8-4AF0-A80C-E7FD-E974820352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5B2F250-B3BB-6B37-A52A-51F623582CF9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5B2F250-B3BB-6B37-A52A-51F623582C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479DE90-15CA-193D-0743-1C9967A62B0A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479DE90-15CA-193D-0743-1C9967A62B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45F7CB-1016-0C65-07DD-823ECCE18808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45F7CB-1016-0C65-07DD-823ECCE188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489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E8C365-E85E-62BA-E362-70949E1FA284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7C578-87B2-D6F6-FC7B-03B048C94B09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74A544-5A8E-02B4-9DD7-AEFD5169C3C3}"/>
              </a:ext>
            </a:extLst>
          </p:cNvPr>
          <p:cNvSpPr txBox="1"/>
          <p:nvPr/>
        </p:nvSpPr>
        <p:spPr>
          <a:xfrm>
            <a:off x="325582" y="218176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C00AF-C6CC-2D25-6145-042DB3347D33}"/>
              </a:ext>
            </a:extLst>
          </p:cNvPr>
          <p:cNvSpPr txBox="1"/>
          <p:nvPr/>
        </p:nvSpPr>
        <p:spPr>
          <a:xfrm>
            <a:off x="8534400" y="1247534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(how big would that map be?)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21B02-FB7A-8157-1FF6-5DF12252536A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DC92F-4C27-A215-BE0C-5C90C9589748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0D2980-C02C-610E-BC75-5395F59B66EC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36424B-BE38-F3FB-FA1D-312702C5286E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846BD-8984-8B1C-D78E-EF29EEF2F6C6}"/>
              </a:ext>
            </a:extLst>
          </p:cNvPr>
          <p:cNvSpPr txBox="1"/>
          <p:nvPr/>
        </p:nvSpPr>
        <p:spPr>
          <a:xfrm>
            <a:off x="304800" y="3275455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Authoritative DNS servers- </a:t>
            </a:r>
            <a:r>
              <a:rPr lang="en-US" dirty="0"/>
              <a:t>Organization’s own DNS with up-to-date records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44AEA-D8D0-4874-3FAE-7200F1686910}"/>
              </a:ext>
            </a:extLst>
          </p:cNvPr>
          <p:cNvSpPr txBox="1"/>
          <p:nvPr/>
        </p:nvSpPr>
        <p:spPr>
          <a:xfrm>
            <a:off x="304800" y="426564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Top-level domain (TLD) servers- </a:t>
            </a:r>
            <a:r>
              <a:rPr lang="en-US" dirty="0"/>
              <a:t>responsible for keeping IP addresses for authoritative DNS servers for each top-level domain (.com,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jp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393B7D-7798-669F-D313-4DC2B2C42C46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335EF-3EF5-0728-A75B-B50FEBAAAA40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9012AE8-4AF0-A80C-E7FD-E97482035285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9012AE8-4AF0-A80C-E7FD-E974820352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5B2F250-B3BB-6B37-A52A-51F623582CF9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5B2F250-B3BB-6B37-A52A-51F623582C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479DE90-15CA-193D-0743-1C9967A62B0A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479DE90-15CA-193D-0743-1C9967A62B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45F7CB-1016-0C65-07DD-823ECCE18808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45F7CB-1016-0C65-07DD-823ECCE188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003A12A-F0B4-8E96-C990-FD366E9651FE}"/>
              </a:ext>
            </a:extLst>
          </p:cNvPr>
          <p:cNvSpPr txBox="1"/>
          <p:nvPr/>
        </p:nvSpPr>
        <p:spPr>
          <a:xfrm>
            <a:off x="315786" y="5549098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 DNS servers- </a:t>
            </a:r>
            <a:r>
              <a:rPr lang="en-US" dirty="0"/>
              <a:t>responsible for maintaining IP addresses for TLD servers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22035B-B90C-1DE4-3B0F-97855A8D3A44}"/>
              </a:ext>
            </a:extLst>
          </p:cNvPr>
          <p:cNvSpPr/>
          <p:nvPr/>
        </p:nvSpPr>
        <p:spPr>
          <a:xfrm>
            <a:off x="7620000" y="2159593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DNS server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5AE7140-62EF-058A-AB0F-861551BAC2AD}"/>
                  </a:ext>
                </a:extLst>
              </p14:cNvPr>
              <p14:cNvContentPartPr/>
              <p14:nvPr/>
            </p14:nvContentPartPr>
            <p14:xfrm>
              <a:off x="6466811" y="3008913"/>
              <a:ext cx="1825200" cy="702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5AE7140-62EF-058A-AB0F-861551BAC2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8811" y="2990913"/>
                <a:ext cx="18608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545F750-A3DD-400C-9031-DE0B24D77760}"/>
                  </a:ext>
                </a:extLst>
              </p14:cNvPr>
              <p14:cNvContentPartPr/>
              <p14:nvPr/>
            </p14:nvContentPartPr>
            <p14:xfrm>
              <a:off x="8258531" y="3287193"/>
              <a:ext cx="2258640" cy="420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545F750-A3DD-400C-9031-DE0B24D777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0534" y="3269193"/>
                <a:ext cx="2294274" cy="4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53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pic>
        <p:nvPicPr>
          <p:cNvPr id="28" name="Google Shape;194;p14" descr="C:\Users\mwittie\AppData\Local\Temp\enhtmlclip\ScreenClip(15).png">
            <a:extLst>
              <a:ext uri="{FF2B5EF4-FFF2-40B4-BE49-F238E27FC236}">
                <a16:creationId xmlns:a16="http://schemas.microsoft.com/office/drawing/2014/main" id="{FEE1362F-727B-F6B0-93F7-649640BDBE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380" y="685800"/>
            <a:ext cx="107442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5697A12-F1FA-6E83-C088-3B7909D03163}"/>
              </a:ext>
            </a:extLst>
          </p:cNvPr>
          <p:cNvSpPr txBox="1"/>
          <p:nvPr/>
        </p:nvSpPr>
        <p:spPr>
          <a:xfrm>
            <a:off x="771380" y="76200"/>
            <a:ext cx="4421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Root server locations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C87AE-9E69-A23A-C332-774472D4157C}"/>
              </a:ext>
            </a:extLst>
          </p:cNvPr>
          <p:cNvSpPr txBox="1"/>
          <p:nvPr/>
        </p:nvSpPr>
        <p:spPr>
          <a:xfrm>
            <a:off x="4572000" y="5987534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hlinkClick r:id="rId4"/>
              </a:rPr>
              <a:t>https://root-servers.org/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3712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30787-7BBF-497E-C3B0-EB2289ED726A}"/>
              </a:ext>
            </a:extLst>
          </p:cNvPr>
          <p:cNvSpPr txBox="1"/>
          <p:nvPr/>
        </p:nvSpPr>
        <p:spPr>
          <a:xfrm>
            <a:off x="76200" y="16823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Domain Name System (DNS)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51BBB-D23C-3927-F13B-75142F18ADD8}"/>
              </a:ext>
            </a:extLst>
          </p:cNvPr>
          <p:cNvSpPr txBox="1"/>
          <p:nvPr/>
        </p:nvSpPr>
        <p:spPr>
          <a:xfrm>
            <a:off x="990600" y="1295400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Application-level protocol used to map Domain Names to IP Addresses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C35E5-54A1-1768-4A16-7B1CC539E147}"/>
              </a:ext>
            </a:extLst>
          </p:cNvPr>
          <p:cNvSpPr txBox="1"/>
          <p:nvPr/>
        </p:nvSpPr>
        <p:spPr>
          <a:xfrm>
            <a:off x="1022268" y="2209800"/>
            <a:ext cx="4891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uses UDP as the transport layer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handshake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guarantee that packet will arrive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830BA-1DB3-7CE3-352F-67B9E4768BEF}"/>
              </a:ext>
            </a:extLst>
          </p:cNvPr>
          <p:cNvSpPr/>
          <p:nvPr/>
        </p:nvSpPr>
        <p:spPr>
          <a:xfrm>
            <a:off x="718457" y="4058835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 Packet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A3FB32-AB1C-474C-3B65-5E661FFD43F1}"/>
              </a:ext>
            </a:extLst>
          </p:cNvPr>
          <p:cNvSpPr/>
          <p:nvPr/>
        </p:nvSpPr>
        <p:spPr>
          <a:xfrm>
            <a:off x="642257" y="4051464"/>
            <a:ext cx="1295400" cy="11118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F40A35-57C1-BC7B-CEF5-F614B48D26C3}"/>
              </a:ext>
            </a:extLst>
          </p:cNvPr>
          <p:cNvSpPr/>
          <p:nvPr/>
        </p:nvSpPr>
        <p:spPr>
          <a:xfrm>
            <a:off x="642257" y="4858515"/>
            <a:ext cx="12954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UDP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6E1A2-2056-1D54-D06B-E95C905EA936}"/>
              </a:ext>
            </a:extLst>
          </p:cNvPr>
          <p:cNvSpPr/>
          <p:nvPr/>
        </p:nvSpPr>
        <p:spPr>
          <a:xfrm>
            <a:off x="566057" y="4038600"/>
            <a:ext cx="1447800" cy="16195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D2DB80-28BD-1FBD-B38E-644AB4493A52}"/>
              </a:ext>
            </a:extLst>
          </p:cNvPr>
          <p:cNvSpPr/>
          <p:nvPr/>
        </p:nvSpPr>
        <p:spPr>
          <a:xfrm>
            <a:off x="566057" y="5353395"/>
            <a:ext cx="14478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DE585-6589-DB9A-63A9-2E9B236DE54F}"/>
              </a:ext>
            </a:extLst>
          </p:cNvPr>
          <p:cNvSpPr txBox="1"/>
          <p:nvPr/>
        </p:nvSpPr>
        <p:spPr>
          <a:xfrm>
            <a:off x="108857" y="5893023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Anatomy of a DNS Packet</a:t>
            </a:r>
          </a:p>
        </p:txBody>
      </p:sp>
    </p:spTree>
    <p:extLst>
      <p:ext uri="{BB962C8B-B14F-4D97-AF65-F5344CB8AC3E}">
        <p14:creationId xmlns:p14="http://schemas.microsoft.com/office/powerpoint/2010/main" val="218631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30787-7BBF-497E-C3B0-EB2289ED726A}"/>
              </a:ext>
            </a:extLst>
          </p:cNvPr>
          <p:cNvSpPr txBox="1"/>
          <p:nvPr/>
        </p:nvSpPr>
        <p:spPr>
          <a:xfrm>
            <a:off x="76200" y="16823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Domain Name System (DNS)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51BBB-D23C-3927-F13B-75142F18ADD8}"/>
              </a:ext>
            </a:extLst>
          </p:cNvPr>
          <p:cNvSpPr txBox="1"/>
          <p:nvPr/>
        </p:nvSpPr>
        <p:spPr>
          <a:xfrm>
            <a:off x="990600" y="1295400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Application-level protocol used to map Domain Names to IP Addresses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C35E5-54A1-1768-4A16-7B1CC539E147}"/>
              </a:ext>
            </a:extLst>
          </p:cNvPr>
          <p:cNvSpPr txBox="1"/>
          <p:nvPr/>
        </p:nvSpPr>
        <p:spPr>
          <a:xfrm>
            <a:off x="1022268" y="2209800"/>
            <a:ext cx="4891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uses UDP as the transport layer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handshake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guarantee that packet will arrive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830BA-1DB3-7CE3-352F-67B9E4768BEF}"/>
              </a:ext>
            </a:extLst>
          </p:cNvPr>
          <p:cNvSpPr/>
          <p:nvPr/>
        </p:nvSpPr>
        <p:spPr>
          <a:xfrm>
            <a:off x="718457" y="4058835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 Packet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A3FB32-AB1C-474C-3B65-5E661FFD43F1}"/>
              </a:ext>
            </a:extLst>
          </p:cNvPr>
          <p:cNvSpPr/>
          <p:nvPr/>
        </p:nvSpPr>
        <p:spPr>
          <a:xfrm>
            <a:off x="642257" y="4051464"/>
            <a:ext cx="1295400" cy="11118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F40A35-57C1-BC7B-CEF5-F614B48D26C3}"/>
              </a:ext>
            </a:extLst>
          </p:cNvPr>
          <p:cNvSpPr/>
          <p:nvPr/>
        </p:nvSpPr>
        <p:spPr>
          <a:xfrm>
            <a:off x="642257" y="4858515"/>
            <a:ext cx="12954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UDP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6E1A2-2056-1D54-D06B-E95C905EA936}"/>
              </a:ext>
            </a:extLst>
          </p:cNvPr>
          <p:cNvSpPr/>
          <p:nvPr/>
        </p:nvSpPr>
        <p:spPr>
          <a:xfrm>
            <a:off x="566057" y="4038600"/>
            <a:ext cx="1447800" cy="16195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D2DB80-28BD-1FBD-B38E-644AB4493A52}"/>
              </a:ext>
            </a:extLst>
          </p:cNvPr>
          <p:cNvSpPr/>
          <p:nvPr/>
        </p:nvSpPr>
        <p:spPr>
          <a:xfrm>
            <a:off x="566057" y="5353395"/>
            <a:ext cx="14478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DE585-6589-DB9A-63A9-2E9B236DE54F}"/>
              </a:ext>
            </a:extLst>
          </p:cNvPr>
          <p:cNvSpPr txBox="1"/>
          <p:nvPr/>
        </p:nvSpPr>
        <p:spPr>
          <a:xfrm>
            <a:off x="108857" y="5893023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Anatomy of a DNS Packet</a:t>
            </a:r>
          </a:p>
        </p:txBody>
      </p:sp>
      <p:pic>
        <p:nvPicPr>
          <p:cNvPr id="2050" name="Picture 2" descr="What is UDP | From Header Structure to Packets Used in DDoS Attacks |  Imperva">
            <a:extLst>
              <a:ext uri="{FF2B5EF4-FFF2-40B4-BE49-F238E27FC236}">
                <a16:creationId xmlns:a16="http://schemas.microsoft.com/office/drawing/2014/main" id="{BA66C6EB-D5D2-E469-2D68-56680AA35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t="15867" r="35157" b="15867"/>
          <a:stretch/>
        </p:blipFill>
        <p:spPr bwMode="auto">
          <a:xfrm>
            <a:off x="5206688" y="3847600"/>
            <a:ext cx="4094660" cy="251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50790F-AFED-2B71-4A0C-C53F1C24664F}"/>
              </a:ext>
            </a:extLst>
          </p:cNvPr>
          <p:cNvSpPr txBox="1"/>
          <p:nvPr/>
        </p:nvSpPr>
        <p:spPr>
          <a:xfrm>
            <a:off x="5867400" y="347628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 header Format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3EC1D4-FD67-D62C-E941-A2FE1B33A0A9}"/>
              </a:ext>
            </a:extLst>
          </p:cNvPr>
          <p:cNvGrpSpPr/>
          <p:nvPr/>
        </p:nvGrpSpPr>
        <p:grpSpPr>
          <a:xfrm>
            <a:off x="1895808" y="3878349"/>
            <a:ext cx="3337920" cy="2485800"/>
            <a:chOff x="1895808" y="3878349"/>
            <a:chExt cx="3337920" cy="248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922149-5B4D-EA5E-4E1A-D06C18320D7C}"/>
                    </a:ext>
                  </a:extLst>
                </p14:cNvPr>
                <p14:cNvContentPartPr/>
                <p14:nvPr/>
              </p14:nvContentPartPr>
              <p14:xfrm>
                <a:off x="1907688" y="3878349"/>
                <a:ext cx="3252960" cy="1093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922149-5B4D-EA5E-4E1A-D06C18320D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8688" y="3869709"/>
                  <a:ext cx="3270600" cy="11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FC2748-3195-3F74-93CD-6E967B681153}"/>
                    </a:ext>
                  </a:extLst>
                </p14:cNvPr>
                <p14:cNvContentPartPr/>
                <p14:nvPr/>
              </p14:nvContentPartPr>
              <p14:xfrm>
                <a:off x="1895808" y="4991469"/>
                <a:ext cx="3337920" cy="1372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FC2748-3195-3F74-93CD-6E967B6811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86808" y="4982469"/>
                  <a:ext cx="3355560" cy="139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3493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30787-7BBF-497E-C3B0-EB2289ED726A}"/>
              </a:ext>
            </a:extLst>
          </p:cNvPr>
          <p:cNvSpPr txBox="1"/>
          <p:nvPr/>
        </p:nvSpPr>
        <p:spPr>
          <a:xfrm>
            <a:off x="76200" y="16823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Domain Name System (DNS)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51BBB-D23C-3927-F13B-75142F18ADD8}"/>
              </a:ext>
            </a:extLst>
          </p:cNvPr>
          <p:cNvSpPr txBox="1"/>
          <p:nvPr/>
        </p:nvSpPr>
        <p:spPr>
          <a:xfrm>
            <a:off x="990600" y="1295400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Application-level protocol used to map Domain Names to IP Addresses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C35E5-54A1-1768-4A16-7B1CC539E147}"/>
              </a:ext>
            </a:extLst>
          </p:cNvPr>
          <p:cNvSpPr txBox="1"/>
          <p:nvPr/>
        </p:nvSpPr>
        <p:spPr>
          <a:xfrm>
            <a:off x="1022268" y="2209800"/>
            <a:ext cx="4891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uses UDP as the transport layer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handshake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guarantee that packet will arrive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830BA-1DB3-7CE3-352F-67B9E4768BEF}"/>
              </a:ext>
            </a:extLst>
          </p:cNvPr>
          <p:cNvSpPr/>
          <p:nvPr/>
        </p:nvSpPr>
        <p:spPr>
          <a:xfrm>
            <a:off x="718457" y="4058835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 Packet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A3FB32-AB1C-474C-3B65-5E661FFD43F1}"/>
              </a:ext>
            </a:extLst>
          </p:cNvPr>
          <p:cNvSpPr/>
          <p:nvPr/>
        </p:nvSpPr>
        <p:spPr>
          <a:xfrm>
            <a:off x="642257" y="4051464"/>
            <a:ext cx="1295400" cy="11118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F40A35-57C1-BC7B-CEF5-F614B48D26C3}"/>
              </a:ext>
            </a:extLst>
          </p:cNvPr>
          <p:cNvSpPr/>
          <p:nvPr/>
        </p:nvSpPr>
        <p:spPr>
          <a:xfrm>
            <a:off x="642257" y="4858515"/>
            <a:ext cx="12954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UDP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6E1A2-2056-1D54-D06B-E95C905EA936}"/>
              </a:ext>
            </a:extLst>
          </p:cNvPr>
          <p:cNvSpPr/>
          <p:nvPr/>
        </p:nvSpPr>
        <p:spPr>
          <a:xfrm>
            <a:off x="566057" y="4038600"/>
            <a:ext cx="1447800" cy="16195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D2DB80-28BD-1FBD-B38E-644AB4493A52}"/>
              </a:ext>
            </a:extLst>
          </p:cNvPr>
          <p:cNvSpPr/>
          <p:nvPr/>
        </p:nvSpPr>
        <p:spPr>
          <a:xfrm>
            <a:off x="566057" y="5353395"/>
            <a:ext cx="14478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DE585-6589-DB9A-63A9-2E9B236DE54F}"/>
              </a:ext>
            </a:extLst>
          </p:cNvPr>
          <p:cNvSpPr txBox="1"/>
          <p:nvPr/>
        </p:nvSpPr>
        <p:spPr>
          <a:xfrm>
            <a:off x="108857" y="5893023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Anatomy of a DNS Packet</a:t>
            </a:r>
          </a:p>
        </p:txBody>
      </p:sp>
      <p:pic>
        <p:nvPicPr>
          <p:cNvPr id="3074" name="Picture 2" descr="Internet Protocol version 4 - Wikipedia">
            <a:extLst>
              <a:ext uri="{FF2B5EF4-FFF2-40B4-BE49-F238E27FC236}">
                <a16:creationId xmlns:a16="http://schemas.microsoft.com/office/drawing/2014/main" id="{7F2BF53F-CCAD-E7DC-979F-BD0700DD0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29000"/>
            <a:ext cx="6201030" cy="282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C4646D6-C75B-AD2B-462E-95569E00F878}"/>
              </a:ext>
            </a:extLst>
          </p:cNvPr>
          <p:cNvGrpSpPr/>
          <p:nvPr/>
        </p:nvGrpSpPr>
        <p:grpSpPr>
          <a:xfrm>
            <a:off x="2018568" y="3700509"/>
            <a:ext cx="2346120" cy="2564280"/>
            <a:chOff x="2018568" y="3700509"/>
            <a:chExt cx="2346120" cy="256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09C84B3-779B-65DA-5FE5-4D42CD5C1806}"/>
                    </a:ext>
                  </a:extLst>
                </p14:cNvPr>
                <p14:cNvContentPartPr/>
                <p14:nvPr/>
              </p14:nvContentPartPr>
              <p14:xfrm>
                <a:off x="2034408" y="3700509"/>
                <a:ext cx="2297880" cy="1766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09C84B3-779B-65DA-5FE5-4D42CD5C18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25768" y="3691509"/>
                  <a:ext cx="2315520" cy="178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29826D-DE37-6770-3230-670A4E70FE2A}"/>
                    </a:ext>
                  </a:extLst>
                </p14:cNvPr>
                <p14:cNvContentPartPr/>
                <p14:nvPr/>
              </p14:nvContentPartPr>
              <p14:xfrm>
                <a:off x="2018568" y="5450469"/>
                <a:ext cx="2346120" cy="81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29826D-DE37-6770-3230-670A4E70FE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09568" y="5441829"/>
                  <a:ext cx="2363760" cy="83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766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pic>
        <p:nvPicPr>
          <p:cNvPr id="4098" name="Picture 2" descr="What is DNS? – Introduction to DNS - AWS">
            <a:extLst>
              <a:ext uri="{FF2B5EF4-FFF2-40B4-BE49-F238E27FC236}">
                <a16:creationId xmlns:a16="http://schemas.microsoft.com/office/drawing/2014/main" id="{0F0AB415-5B64-2247-B25D-5104418B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173"/>
            <a:ext cx="7642888" cy="58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6E2FA5-04D1-68F0-6130-AF26E8A2BB3D}"/>
              </a:ext>
            </a:extLst>
          </p:cNvPr>
          <p:cNvSpPr txBox="1"/>
          <p:nvPr/>
        </p:nvSpPr>
        <p:spPr>
          <a:xfrm>
            <a:off x="76200" y="152400"/>
            <a:ext cx="6236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the user wants to go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www.example.com</a:t>
            </a:r>
          </a:p>
        </p:txBody>
      </p:sp>
    </p:spTree>
    <p:extLst>
      <p:ext uri="{BB962C8B-B14F-4D97-AF65-F5344CB8AC3E}">
        <p14:creationId xmlns:p14="http://schemas.microsoft.com/office/powerpoint/2010/main" val="677236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pic>
        <p:nvPicPr>
          <p:cNvPr id="4098" name="Picture 2" descr="What is DNS? – Introduction to DNS - AWS">
            <a:extLst>
              <a:ext uri="{FF2B5EF4-FFF2-40B4-BE49-F238E27FC236}">
                <a16:creationId xmlns:a16="http://schemas.microsoft.com/office/drawing/2014/main" id="{0F0AB415-5B64-2247-B25D-5104418B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173"/>
            <a:ext cx="7642888" cy="58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6E2FA5-04D1-68F0-6130-AF26E8A2BB3D}"/>
              </a:ext>
            </a:extLst>
          </p:cNvPr>
          <p:cNvSpPr txBox="1"/>
          <p:nvPr/>
        </p:nvSpPr>
        <p:spPr>
          <a:xfrm>
            <a:off x="76200" y="152400"/>
            <a:ext cx="6236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the user wants to go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www.example.com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FF356-DA79-10B4-D1D2-051D65329141}"/>
              </a:ext>
            </a:extLst>
          </p:cNvPr>
          <p:cNvSpPr txBox="1"/>
          <p:nvPr/>
        </p:nvSpPr>
        <p:spPr>
          <a:xfrm>
            <a:off x="228600" y="1116976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0: The computer first checks its </a:t>
            </a:r>
            <a:r>
              <a:rPr lang="en-US" b="1" dirty="0"/>
              <a:t>local cache </a:t>
            </a:r>
            <a:r>
              <a:rPr lang="en-US" dirty="0"/>
              <a:t>to see if an entry exists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30E2EE-56CF-B3EC-EF33-9E965EF05185}"/>
              </a:ext>
            </a:extLst>
          </p:cNvPr>
          <p:cNvGrpSpPr/>
          <p:nvPr/>
        </p:nvGrpSpPr>
        <p:grpSpPr>
          <a:xfrm>
            <a:off x="4947888" y="2240349"/>
            <a:ext cx="297360" cy="194040"/>
            <a:chOff x="4947888" y="2240349"/>
            <a:chExt cx="29736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03B151-F6FF-50A5-BA6E-3E0D1AFFFAC1}"/>
                    </a:ext>
                  </a:extLst>
                </p14:cNvPr>
                <p14:cNvContentPartPr/>
                <p14:nvPr/>
              </p14:nvContentPartPr>
              <p14:xfrm>
                <a:off x="4947888" y="2259429"/>
                <a:ext cx="91440" cy="115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03B151-F6FF-50A5-BA6E-3E0D1AFFFA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38888" y="2250789"/>
                  <a:ext cx="109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A55D9F-36BD-CE5A-E1CF-AA8C0B78E583}"/>
                    </a:ext>
                  </a:extLst>
                </p14:cNvPr>
                <p14:cNvContentPartPr/>
                <p14:nvPr/>
              </p14:nvContentPartPr>
              <p14:xfrm>
                <a:off x="4967688" y="2390469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A55D9F-36BD-CE5A-E1CF-AA8C0B78E58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58688" y="23818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CAE6B1-FF8B-BA0C-02CE-7E196DEA2349}"/>
                    </a:ext>
                  </a:extLst>
                </p14:cNvPr>
                <p14:cNvContentPartPr/>
                <p14:nvPr/>
              </p14:nvContentPartPr>
              <p14:xfrm>
                <a:off x="4955808" y="2422149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CAE6B1-FF8B-BA0C-02CE-7E196DEA23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46808" y="24135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4033018-1CB6-1451-20B4-72ECBB7D2D56}"/>
                    </a:ext>
                  </a:extLst>
                </p14:cNvPr>
                <p14:cNvContentPartPr/>
                <p14:nvPr/>
              </p14:nvContentPartPr>
              <p14:xfrm>
                <a:off x="5058408" y="2240349"/>
                <a:ext cx="88920" cy="115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4033018-1CB6-1451-20B4-72ECBB7D2D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49768" y="2231349"/>
                  <a:ext cx="106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C08FB8-9DB6-C14A-796D-5F28E40FCAAE}"/>
                    </a:ext>
                  </a:extLst>
                </p14:cNvPr>
                <p14:cNvContentPartPr/>
                <p14:nvPr/>
              </p14:nvContentPartPr>
              <p14:xfrm>
                <a:off x="5082168" y="2410269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C08FB8-9DB6-C14A-796D-5F28E40FCA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73528" y="2401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F7277B-A8A1-2467-298B-EAD0126B166E}"/>
                    </a:ext>
                  </a:extLst>
                </p14:cNvPr>
                <p14:cNvContentPartPr/>
                <p14:nvPr/>
              </p14:nvContentPartPr>
              <p14:xfrm>
                <a:off x="5185128" y="2248269"/>
                <a:ext cx="60120" cy="114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F7277B-A8A1-2467-298B-EAD0126B16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76488" y="2239269"/>
                  <a:ext cx="77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29630A-3FC4-2D31-CCD8-781BFD84FC3E}"/>
                    </a:ext>
                  </a:extLst>
                </p14:cNvPr>
                <p14:cNvContentPartPr/>
                <p14:nvPr/>
              </p14:nvContentPartPr>
              <p14:xfrm>
                <a:off x="5209248" y="2434029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29630A-3FC4-2D31-CCD8-781BFD84FC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00248" y="2425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34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pic>
        <p:nvPicPr>
          <p:cNvPr id="4098" name="Picture 2" descr="What is DNS? – Introduction to DNS - AWS">
            <a:extLst>
              <a:ext uri="{FF2B5EF4-FFF2-40B4-BE49-F238E27FC236}">
                <a16:creationId xmlns:a16="http://schemas.microsoft.com/office/drawing/2014/main" id="{0F0AB415-5B64-2247-B25D-5104418B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173"/>
            <a:ext cx="7642888" cy="58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6E2FA5-04D1-68F0-6130-AF26E8A2BB3D}"/>
              </a:ext>
            </a:extLst>
          </p:cNvPr>
          <p:cNvSpPr txBox="1"/>
          <p:nvPr/>
        </p:nvSpPr>
        <p:spPr>
          <a:xfrm>
            <a:off x="76200" y="152400"/>
            <a:ext cx="6236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the user wants to go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www.example.com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FF356-DA79-10B4-D1D2-051D65329141}"/>
              </a:ext>
            </a:extLst>
          </p:cNvPr>
          <p:cNvSpPr txBox="1"/>
          <p:nvPr/>
        </p:nvSpPr>
        <p:spPr>
          <a:xfrm>
            <a:off x="228600" y="1116976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0: The computer first checks its </a:t>
            </a:r>
            <a:r>
              <a:rPr lang="en-US" b="1" dirty="0"/>
              <a:t>local cache </a:t>
            </a:r>
            <a:r>
              <a:rPr lang="en-US" dirty="0"/>
              <a:t>to see if an entry exists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018D4-7444-5B13-5AC5-66DB58D7F5F2}"/>
              </a:ext>
            </a:extLst>
          </p:cNvPr>
          <p:cNvSpPr txBox="1"/>
          <p:nvPr/>
        </p:nvSpPr>
        <p:spPr>
          <a:xfrm>
            <a:off x="255319" y="2168406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The user contacts a DNS resolver, which contacts a DNS root name server for the .com TLD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916ECA-578D-D5B1-047D-2415080171EC}"/>
                  </a:ext>
                </a:extLst>
              </p14:cNvPr>
              <p14:cNvContentPartPr/>
              <p14:nvPr/>
            </p14:nvContentPartPr>
            <p14:xfrm>
              <a:off x="5185128" y="1201749"/>
              <a:ext cx="1648440" cy="777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916ECA-578D-D5B1-047D-2415080171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488" y="1192749"/>
                <a:ext cx="166608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A789ACA-0751-5D3F-4749-D15083A1EBF6}"/>
                  </a:ext>
                </a:extLst>
              </p14:cNvPr>
              <p14:cNvContentPartPr/>
              <p14:nvPr/>
            </p14:nvContentPartPr>
            <p14:xfrm>
              <a:off x="7643568" y="516669"/>
              <a:ext cx="2528280" cy="18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A789ACA-0751-5D3F-4749-D15083A1EB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4568" y="508029"/>
                <a:ext cx="25459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CA9E72-A672-D419-A99D-D29C07CCB875}"/>
                  </a:ext>
                </a:extLst>
              </p14:cNvPr>
              <p14:cNvContentPartPr/>
              <p14:nvPr/>
            </p14:nvContentPartPr>
            <p14:xfrm>
              <a:off x="7677408" y="940029"/>
              <a:ext cx="2444400" cy="177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CA9E72-A672-D419-A99D-D29C07CCB8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68768" y="931389"/>
                <a:ext cx="2462040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72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pic>
        <p:nvPicPr>
          <p:cNvPr id="4098" name="Picture 2" descr="What is DNS? – Introduction to DNS - AWS">
            <a:extLst>
              <a:ext uri="{FF2B5EF4-FFF2-40B4-BE49-F238E27FC236}">
                <a16:creationId xmlns:a16="http://schemas.microsoft.com/office/drawing/2014/main" id="{0F0AB415-5B64-2247-B25D-5104418B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173"/>
            <a:ext cx="7642888" cy="58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6E2FA5-04D1-68F0-6130-AF26E8A2BB3D}"/>
              </a:ext>
            </a:extLst>
          </p:cNvPr>
          <p:cNvSpPr txBox="1"/>
          <p:nvPr/>
        </p:nvSpPr>
        <p:spPr>
          <a:xfrm>
            <a:off x="76200" y="152400"/>
            <a:ext cx="6236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the user wants to go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www.example.com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FF356-DA79-10B4-D1D2-051D65329141}"/>
              </a:ext>
            </a:extLst>
          </p:cNvPr>
          <p:cNvSpPr txBox="1"/>
          <p:nvPr/>
        </p:nvSpPr>
        <p:spPr>
          <a:xfrm>
            <a:off x="228600" y="1116976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0: The computer first checks its </a:t>
            </a:r>
            <a:r>
              <a:rPr lang="en-US" b="1" dirty="0"/>
              <a:t>local cache </a:t>
            </a:r>
            <a:r>
              <a:rPr lang="en-US" dirty="0"/>
              <a:t>to see if an entry exists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018D4-7444-5B13-5AC5-66DB58D7F5F2}"/>
              </a:ext>
            </a:extLst>
          </p:cNvPr>
          <p:cNvSpPr txBox="1"/>
          <p:nvPr/>
        </p:nvSpPr>
        <p:spPr>
          <a:xfrm>
            <a:off x="255319" y="2168406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The user contacts a DNS resolver, which contacts a DNS root name server for the .com TLD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916ECA-578D-D5B1-047D-2415080171EC}"/>
                  </a:ext>
                </a:extLst>
              </p14:cNvPr>
              <p14:cNvContentPartPr/>
              <p14:nvPr/>
            </p14:nvContentPartPr>
            <p14:xfrm>
              <a:off x="5185128" y="1201749"/>
              <a:ext cx="1648440" cy="777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916ECA-578D-D5B1-047D-2415080171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128" y="1192749"/>
                <a:ext cx="166608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A789ACA-0751-5D3F-4749-D15083A1EBF6}"/>
                  </a:ext>
                </a:extLst>
              </p14:cNvPr>
              <p14:cNvContentPartPr/>
              <p14:nvPr/>
            </p14:nvContentPartPr>
            <p14:xfrm>
              <a:off x="7643568" y="516669"/>
              <a:ext cx="2528280" cy="18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A789ACA-0751-5D3F-4749-D15083A1EB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4569" y="507669"/>
                <a:ext cx="2545917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CA9E72-A672-D419-A99D-D29C07CCB875}"/>
                  </a:ext>
                </a:extLst>
              </p14:cNvPr>
              <p14:cNvContentPartPr/>
              <p14:nvPr/>
            </p14:nvContentPartPr>
            <p14:xfrm>
              <a:off x="7677408" y="940029"/>
              <a:ext cx="2444400" cy="177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CA9E72-A672-D419-A99D-D29C07CCB8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68408" y="931029"/>
                <a:ext cx="2462040" cy="1954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F818D8E-7FB0-2658-814A-F518A5E3E9D2}"/>
              </a:ext>
            </a:extLst>
          </p:cNvPr>
          <p:cNvSpPr txBox="1"/>
          <p:nvPr/>
        </p:nvSpPr>
        <p:spPr>
          <a:xfrm>
            <a:off x="203860" y="3517703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The DNS resolver now contacts the .com TLD server, which returns the IP address of the </a:t>
            </a:r>
            <a:r>
              <a:rPr lang="en-US" dirty="0" err="1"/>
              <a:t>example.com’s</a:t>
            </a:r>
            <a:r>
              <a:rPr lang="en-US" dirty="0"/>
              <a:t> </a:t>
            </a:r>
            <a:r>
              <a:rPr lang="en-US" dirty="0" err="1"/>
              <a:t>Authorative</a:t>
            </a:r>
            <a:r>
              <a:rPr lang="en-US" dirty="0"/>
              <a:t> server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F8E3E36-FD0F-9096-6B7E-C8170A6D8F77}"/>
                  </a:ext>
                </a:extLst>
              </p14:cNvPr>
              <p14:cNvContentPartPr/>
              <p14:nvPr/>
            </p14:nvContentPartPr>
            <p14:xfrm>
              <a:off x="7730688" y="1865589"/>
              <a:ext cx="2488320" cy="213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F8E3E36-FD0F-9096-6B7E-C8170A6D8F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21688" y="1856589"/>
                <a:ext cx="25059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2F57DFA-B943-D26C-3EF6-27E4B08B34C8}"/>
                  </a:ext>
                </a:extLst>
              </p14:cNvPr>
              <p14:cNvContentPartPr/>
              <p14:nvPr/>
            </p14:nvContentPartPr>
            <p14:xfrm>
              <a:off x="7562208" y="2324589"/>
              <a:ext cx="2563560" cy="252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2F57DFA-B943-D26C-3EF6-27E4B08B34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53568" y="2315949"/>
                <a:ext cx="2581200" cy="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34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A7D1-0251-4F27-9494-8C7AD82F90FF}"/>
              </a:ext>
            </a:extLst>
          </p:cNvPr>
          <p:cNvSpPr txBox="1"/>
          <p:nvPr/>
        </p:nvSpPr>
        <p:spPr>
          <a:xfrm>
            <a:off x="381000" y="1371600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Guest Speaker Hill AFB</a:t>
            </a:r>
          </a:p>
          <a:p>
            <a:endParaRPr lang="en-US" sz="2400" dirty="0"/>
          </a:p>
          <a:p>
            <a:r>
              <a:rPr lang="en-US" sz="2400" dirty="0"/>
              <a:t>Lab 6 (TCP/IP Attacks) Due Sunday </a:t>
            </a:r>
            <a:r>
              <a:rPr lang="en-US" sz="2400" b="1" dirty="0"/>
              <a:t>4/2</a:t>
            </a:r>
            <a:r>
              <a:rPr lang="en-US" sz="2400" dirty="0"/>
              <a:t> @ 11:59 PM</a:t>
            </a:r>
          </a:p>
          <a:p>
            <a:endParaRPr lang="en-US" sz="2400" dirty="0"/>
          </a:p>
          <a:p>
            <a:r>
              <a:rPr lang="en-US" sz="2400" dirty="0"/>
              <a:t>Friday’s lecture will be a help session for Lab 6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FDE99-CC17-8077-5800-ECEFB684A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 bwMode="auto">
          <a:xfrm>
            <a:off x="5943600" y="381000"/>
            <a:ext cx="6042451" cy="5029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pic>
        <p:nvPicPr>
          <p:cNvPr id="4098" name="Picture 2" descr="What is DNS? – Introduction to DNS - AWS">
            <a:extLst>
              <a:ext uri="{FF2B5EF4-FFF2-40B4-BE49-F238E27FC236}">
                <a16:creationId xmlns:a16="http://schemas.microsoft.com/office/drawing/2014/main" id="{0F0AB415-5B64-2247-B25D-5104418B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173"/>
            <a:ext cx="7642888" cy="58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6E2FA5-04D1-68F0-6130-AF26E8A2BB3D}"/>
              </a:ext>
            </a:extLst>
          </p:cNvPr>
          <p:cNvSpPr txBox="1"/>
          <p:nvPr/>
        </p:nvSpPr>
        <p:spPr>
          <a:xfrm>
            <a:off x="76200" y="152400"/>
            <a:ext cx="6236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the user wants to go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www.example.com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FF356-DA79-10B4-D1D2-051D65329141}"/>
              </a:ext>
            </a:extLst>
          </p:cNvPr>
          <p:cNvSpPr txBox="1"/>
          <p:nvPr/>
        </p:nvSpPr>
        <p:spPr>
          <a:xfrm>
            <a:off x="228600" y="1116976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0: The computer first checks its </a:t>
            </a:r>
            <a:r>
              <a:rPr lang="en-US" b="1" dirty="0"/>
              <a:t>local cache </a:t>
            </a:r>
            <a:r>
              <a:rPr lang="en-US" dirty="0"/>
              <a:t>to see if an entry exists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018D4-7444-5B13-5AC5-66DB58D7F5F2}"/>
              </a:ext>
            </a:extLst>
          </p:cNvPr>
          <p:cNvSpPr txBox="1"/>
          <p:nvPr/>
        </p:nvSpPr>
        <p:spPr>
          <a:xfrm>
            <a:off x="255319" y="2168406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The user contacts a DNS resolver, which contacts a DNS root name server for the .com TLD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916ECA-578D-D5B1-047D-2415080171EC}"/>
                  </a:ext>
                </a:extLst>
              </p14:cNvPr>
              <p14:cNvContentPartPr/>
              <p14:nvPr/>
            </p14:nvContentPartPr>
            <p14:xfrm>
              <a:off x="5185128" y="1201749"/>
              <a:ext cx="1648440" cy="777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916ECA-578D-D5B1-047D-2415080171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128" y="1192749"/>
                <a:ext cx="166608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A789ACA-0751-5D3F-4749-D15083A1EBF6}"/>
                  </a:ext>
                </a:extLst>
              </p14:cNvPr>
              <p14:cNvContentPartPr/>
              <p14:nvPr/>
            </p14:nvContentPartPr>
            <p14:xfrm>
              <a:off x="7643568" y="516669"/>
              <a:ext cx="2528280" cy="18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A789ACA-0751-5D3F-4749-D15083A1EB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4569" y="507669"/>
                <a:ext cx="2545917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CA9E72-A672-D419-A99D-D29C07CCB875}"/>
                  </a:ext>
                </a:extLst>
              </p14:cNvPr>
              <p14:cNvContentPartPr/>
              <p14:nvPr/>
            </p14:nvContentPartPr>
            <p14:xfrm>
              <a:off x="7677408" y="940029"/>
              <a:ext cx="2444400" cy="177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CA9E72-A672-D419-A99D-D29C07CCB8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68408" y="931029"/>
                <a:ext cx="2462040" cy="1954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F818D8E-7FB0-2658-814A-F518A5E3E9D2}"/>
              </a:ext>
            </a:extLst>
          </p:cNvPr>
          <p:cNvSpPr txBox="1"/>
          <p:nvPr/>
        </p:nvSpPr>
        <p:spPr>
          <a:xfrm>
            <a:off x="203860" y="3466174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The DNS resolver now contacts the .com TLD server, which returns the IP address of the </a:t>
            </a:r>
            <a:r>
              <a:rPr lang="en-US" dirty="0" err="1"/>
              <a:t>example.com’s</a:t>
            </a:r>
            <a:r>
              <a:rPr lang="en-US" dirty="0"/>
              <a:t> </a:t>
            </a:r>
            <a:r>
              <a:rPr lang="en-US" dirty="0" err="1"/>
              <a:t>Authorative</a:t>
            </a:r>
            <a:r>
              <a:rPr lang="en-US" dirty="0"/>
              <a:t> server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F8E3E36-FD0F-9096-6B7E-C8170A6D8F77}"/>
                  </a:ext>
                </a:extLst>
              </p14:cNvPr>
              <p14:cNvContentPartPr/>
              <p14:nvPr/>
            </p14:nvContentPartPr>
            <p14:xfrm>
              <a:off x="7730688" y="1865589"/>
              <a:ext cx="2488320" cy="213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F8E3E36-FD0F-9096-6B7E-C8170A6D8F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21688" y="1856604"/>
                <a:ext cx="2505960" cy="230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2F57DFA-B943-D26C-3EF6-27E4B08B34C8}"/>
                  </a:ext>
                </a:extLst>
              </p14:cNvPr>
              <p14:cNvContentPartPr/>
              <p14:nvPr/>
            </p14:nvContentPartPr>
            <p14:xfrm>
              <a:off x="7562208" y="2324589"/>
              <a:ext cx="2563560" cy="252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2F57DFA-B943-D26C-3EF6-27E4B08B34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53207" y="2315589"/>
                <a:ext cx="2581202" cy="270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D4C05EC-5199-C273-2E6B-6A5A15FDA05E}"/>
              </a:ext>
            </a:extLst>
          </p:cNvPr>
          <p:cNvSpPr txBox="1"/>
          <p:nvPr/>
        </p:nvSpPr>
        <p:spPr>
          <a:xfrm>
            <a:off x="235528" y="5002401"/>
            <a:ext cx="3625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The </a:t>
            </a:r>
            <a:r>
              <a:rPr lang="en-US" dirty="0" err="1"/>
              <a:t>Authorative</a:t>
            </a:r>
            <a:r>
              <a:rPr lang="en-US" dirty="0"/>
              <a:t> server gives us the IP address for </a:t>
            </a:r>
            <a:r>
              <a:rPr lang="en-US" dirty="0">
                <a:hlinkClick r:id="rId14"/>
              </a:rPr>
              <a:t>www.example.com</a:t>
            </a:r>
            <a:r>
              <a:rPr lang="en-US" dirty="0"/>
              <a:t>, and we can now send an HTTP request to that IP address!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FC4B317-D3C8-D566-9A0E-2BA63F186D75}"/>
                  </a:ext>
                </a:extLst>
              </p14:cNvPr>
              <p14:cNvContentPartPr/>
              <p14:nvPr/>
            </p14:nvContentPartPr>
            <p14:xfrm>
              <a:off x="7690728" y="3328989"/>
              <a:ext cx="2553480" cy="216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FC4B317-D3C8-D566-9A0E-2BA63F186D7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73088" y="3310989"/>
                <a:ext cx="25891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97C51F-89CB-8909-5684-E432EA82FC52}"/>
                  </a:ext>
                </a:extLst>
              </p14:cNvPr>
              <p14:cNvContentPartPr/>
              <p14:nvPr/>
            </p14:nvContentPartPr>
            <p14:xfrm>
              <a:off x="7666968" y="3604029"/>
              <a:ext cx="2442960" cy="266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97C51F-89CB-8909-5684-E432EA82FC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49328" y="3586389"/>
                <a:ext cx="24786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3554E8D-4A32-0FF4-8261-8E8C9C11DA67}"/>
                  </a:ext>
                </a:extLst>
              </p14:cNvPr>
              <p14:cNvContentPartPr/>
              <p14:nvPr/>
            </p14:nvContentPartPr>
            <p14:xfrm>
              <a:off x="5299968" y="2943429"/>
              <a:ext cx="1338480" cy="849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3554E8D-4A32-0FF4-8261-8E8C9C11DA6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81968" y="2925789"/>
                <a:ext cx="1374120" cy="88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EDAAC-7E7D-79D8-309B-CFFBC81DEAC0}"/>
              </a:ext>
            </a:extLst>
          </p:cNvPr>
          <p:cNvGrpSpPr/>
          <p:nvPr/>
        </p:nvGrpSpPr>
        <p:grpSpPr>
          <a:xfrm>
            <a:off x="4492488" y="3312429"/>
            <a:ext cx="5734080" cy="1885680"/>
            <a:chOff x="4492488" y="3312429"/>
            <a:chExt cx="5734080" cy="188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4D5C3A-84F3-0D21-CD56-DB1B0CF96471}"/>
                    </a:ext>
                  </a:extLst>
                </p14:cNvPr>
                <p14:cNvContentPartPr/>
                <p14:nvPr/>
              </p14:nvContentPartPr>
              <p14:xfrm>
                <a:off x="4970208" y="3352389"/>
                <a:ext cx="5256360" cy="1622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4D5C3A-84F3-0D21-CD56-DB1B0CF9647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52568" y="3334749"/>
                  <a:ext cx="5292000" cy="16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C0ED2D-857A-5809-27A7-526FF18F530B}"/>
                    </a:ext>
                  </a:extLst>
                </p14:cNvPr>
                <p14:cNvContentPartPr/>
                <p14:nvPr/>
              </p14:nvContentPartPr>
              <p14:xfrm>
                <a:off x="6487248" y="5157429"/>
                <a:ext cx="3638520" cy="40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C0ED2D-857A-5809-27A7-526FF18F530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69608" y="5139429"/>
                  <a:ext cx="3674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7182A5-0455-FCC2-AED5-C03D1193148C}"/>
                    </a:ext>
                  </a:extLst>
                </p14:cNvPr>
                <p14:cNvContentPartPr/>
                <p14:nvPr/>
              </p14:nvContentPartPr>
              <p14:xfrm>
                <a:off x="4492488" y="3312429"/>
                <a:ext cx="1397880" cy="1881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7182A5-0455-FCC2-AED5-C03D119314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74488" y="3294429"/>
                  <a:ext cx="1433520" cy="191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1729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pic>
        <p:nvPicPr>
          <p:cNvPr id="4098" name="Picture 2" descr="What is DNS? – Introduction to DNS - AWS">
            <a:extLst>
              <a:ext uri="{FF2B5EF4-FFF2-40B4-BE49-F238E27FC236}">
                <a16:creationId xmlns:a16="http://schemas.microsoft.com/office/drawing/2014/main" id="{0F0AB415-5B64-2247-B25D-5104418B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173"/>
            <a:ext cx="7642888" cy="58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6E2FA5-04D1-68F0-6130-AF26E8A2BB3D}"/>
              </a:ext>
            </a:extLst>
          </p:cNvPr>
          <p:cNvSpPr txBox="1"/>
          <p:nvPr/>
        </p:nvSpPr>
        <p:spPr>
          <a:xfrm>
            <a:off x="76200" y="152400"/>
            <a:ext cx="6236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the user wants to go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www.example.com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FF356-DA79-10B4-D1D2-051D65329141}"/>
              </a:ext>
            </a:extLst>
          </p:cNvPr>
          <p:cNvSpPr txBox="1"/>
          <p:nvPr/>
        </p:nvSpPr>
        <p:spPr>
          <a:xfrm>
            <a:off x="228600" y="1116976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0: The computer first checks its </a:t>
            </a:r>
            <a:r>
              <a:rPr lang="en-US" b="1" dirty="0"/>
              <a:t>local cache </a:t>
            </a:r>
            <a:r>
              <a:rPr lang="en-US" dirty="0"/>
              <a:t>to see if an entry exists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018D4-7444-5B13-5AC5-66DB58D7F5F2}"/>
              </a:ext>
            </a:extLst>
          </p:cNvPr>
          <p:cNvSpPr txBox="1"/>
          <p:nvPr/>
        </p:nvSpPr>
        <p:spPr>
          <a:xfrm>
            <a:off x="255319" y="2168406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The user contacts a DNS resolver, which contacts a DNS root name server for the .com TLD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916ECA-578D-D5B1-047D-2415080171EC}"/>
                  </a:ext>
                </a:extLst>
              </p14:cNvPr>
              <p14:cNvContentPartPr/>
              <p14:nvPr/>
            </p14:nvContentPartPr>
            <p14:xfrm>
              <a:off x="5185128" y="1201749"/>
              <a:ext cx="1648440" cy="777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916ECA-578D-D5B1-047D-2415080171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128" y="1192749"/>
                <a:ext cx="166608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A789ACA-0751-5D3F-4749-D15083A1EBF6}"/>
                  </a:ext>
                </a:extLst>
              </p14:cNvPr>
              <p14:cNvContentPartPr/>
              <p14:nvPr/>
            </p14:nvContentPartPr>
            <p14:xfrm>
              <a:off x="7643568" y="516669"/>
              <a:ext cx="2528280" cy="18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A789ACA-0751-5D3F-4749-D15083A1EB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4569" y="507669"/>
                <a:ext cx="2545917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CA9E72-A672-D419-A99D-D29C07CCB875}"/>
                  </a:ext>
                </a:extLst>
              </p14:cNvPr>
              <p14:cNvContentPartPr/>
              <p14:nvPr/>
            </p14:nvContentPartPr>
            <p14:xfrm>
              <a:off x="7677408" y="940029"/>
              <a:ext cx="2444400" cy="177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CA9E72-A672-D419-A99D-D29C07CCB8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68408" y="931029"/>
                <a:ext cx="2462040" cy="1954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F818D8E-7FB0-2658-814A-F518A5E3E9D2}"/>
              </a:ext>
            </a:extLst>
          </p:cNvPr>
          <p:cNvSpPr txBox="1"/>
          <p:nvPr/>
        </p:nvSpPr>
        <p:spPr>
          <a:xfrm>
            <a:off x="203860" y="3466174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The DNS resolver now contacts the .com TLD server, which returns the IP address of the </a:t>
            </a:r>
            <a:r>
              <a:rPr lang="en-US" dirty="0" err="1"/>
              <a:t>example.com’s</a:t>
            </a:r>
            <a:r>
              <a:rPr lang="en-US" dirty="0"/>
              <a:t> </a:t>
            </a:r>
            <a:r>
              <a:rPr lang="en-US" dirty="0" err="1"/>
              <a:t>Authorative</a:t>
            </a:r>
            <a:r>
              <a:rPr lang="en-US" dirty="0"/>
              <a:t> server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F8E3E36-FD0F-9096-6B7E-C8170A6D8F77}"/>
                  </a:ext>
                </a:extLst>
              </p14:cNvPr>
              <p14:cNvContentPartPr/>
              <p14:nvPr/>
            </p14:nvContentPartPr>
            <p14:xfrm>
              <a:off x="7730688" y="1865589"/>
              <a:ext cx="2488320" cy="213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F8E3E36-FD0F-9096-6B7E-C8170A6D8F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21688" y="1856604"/>
                <a:ext cx="2505960" cy="230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2F57DFA-B943-D26C-3EF6-27E4B08B34C8}"/>
                  </a:ext>
                </a:extLst>
              </p14:cNvPr>
              <p14:cNvContentPartPr/>
              <p14:nvPr/>
            </p14:nvContentPartPr>
            <p14:xfrm>
              <a:off x="7562208" y="2324589"/>
              <a:ext cx="2563560" cy="252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2F57DFA-B943-D26C-3EF6-27E4B08B34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53207" y="2315589"/>
                <a:ext cx="2581202" cy="270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D4C05EC-5199-C273-2E6B-6A5A15FDA05E}"/>
              </a:ext>
            </a:extLst>
          </p:cNvPr>
          <p:cNvSpPr txBox="1"/>
          <p:nvPr/>
        </p:nvSpPr>
        <p:spPr>
          <a:xfrm>
            <a:off x="235528" y="5002401"/>
            <a:ext cx="3625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The </a:t>
            </a:r>
            <a:r>
              <a:rPr lang="en-US" dirty="0" err="1"/>
              <a:t>Authorative</a:t>
            </a:r>
            <a:r>
              <a:rPr lang="en-US" dirty="0"/>
              <a:t> server gives us the IP address for </a:t>
            </a:r>
            <a:r>
              <a:rPr lang="en-US" dirty="0">
                <a:hlinkClick r:id="rId14"/>
              </a:rPr>
              <a:t>www.example.com</a:t>
            </a:r>
            <a:r>
              <a:rPr lang="en-US" dirty="0"/>
              <a:t>, and we can now send an HTTP request to that IP address!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FC4B317-D3C8-D566-9A0E-2BA63F186D75}"/>
                  </a:ext>
                </a:extLst>
              </p14:cNvPr>
              <p14:cNvContentPartPr/>
              <p14:nvPr/>
            </p14:nvContentPartPr>
            <p14:xfrm>
              <a:off x="7690728" y="3328989"/>
              <a:ext cx="2553480" cy="216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FC4B317-D3C8-D566-9A0E-2BA63F186D7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72728" y="3310989"/>
                <a:ext cx="25891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97C51F-89CB-8909-5684-E432EA82FC52}"/>
                  </a:ext>
                </a:extLst>
              </p14:cNvPr>
              <p14:cNvContentPartPr/>
              <p14:nvPr/>
            </p14:nvContentPartPr>
            <p14:xfrm>
              <a:off x="7666968" y="3604029"/>
              <a:ext cx="2442960" cy="266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97C51F-89CB-8909-5684-E432EA82FC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48968" y="3586005"/>
                <a:ext cx="2478600" cy="301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3554E8D-4A32-0FF4-8261-8E8C9C11DA67}"/>
                  </a:ext>
                </a:extLst>
              </p14:cNvPr>
              <p14:cNvContentPartPr/>
              <p14:nvPr/>
            </p14:nvContentPartPr>
            <p14:xfrm>
              <a:off x="5299968" y="2943429"/>
              <a:ext cx="1338480" cy="849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3554E8D-4A32-0FF4-8261-8E8C9C11DA6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81968" y="2925429"/>
                <a:ext cx="1374120" cy="88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EDAAC-7E7D-79D8-309B-CFFBC81DEAC0}"/>
              </a:ext>
            </a:extLst>
          </p:cNvPr>
          <p:cNvGrpSpPr/>
          <p:nvPr/>
        </p:nvGrpSpPr>
        <p:grpSpPr>
          <a:xfrm>
            <a:off x="4492488" y="3312429"/>
            <a:ext cx="5734080" cy="1885680"/>
            <a:chOff x="4492488" y="3312429"/>
            <a:chExt cx="5734080" cy="188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4D5C3A-84F3-0D21-CD56-DB1B0CF96471}"/>
                    </a:ext>
                  </a:extLst>
                </p14:cNvPr>
                <p14:cNvContentPartPr/>
                <p14:nvPr/>
              </p14:nvContentPartPr>
              <p14:xfrm>
                <a:off x="4970208" y="3352389"/>
                <a:ext cx="5256360" cy="1622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4D5C3A-84F3-0D21-CD56-DB1B0CF9647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52208" y="3334385"/>
                  <a:ext cx="5292000" cy="16578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C0ED2D-857A-5809-27A7-526FF18F530B}"/>
                    </a:ext>
                  </a:extLst>
                </p14:cNvPr>
                <p14:cNvContentPartPr/>
                <p14:nvPr/>
              </p14:nvContentPartPr>
              <p14:xfrm>
                <a:off x="6487248" y="5157429"/>
                <a:ext cx="3638520" cy="40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C0ED2D-857A-5809-27A7-526FF18F530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69246" y="5139429"/>
                  <a:ext cx="3674164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7182A5-0455-FCC2-AED5-C03D1193148C}"/>
                    </a:ext>
                  </a:extLst>
                </p14:cNvPr>
                <p14:cNvContentPartPr/>
                <p14:nvPr/>
              </p14:nvContentPartPr>
              <p14:xfrm>
                <a:off x="4492488" y="3312429"/>
                <a:ext cx="1397880" cy="1881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7182A5-0455-FCC2-AED5-C03D119314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74488" y="3294429"/>
                  <a:ext cx="1433520" cy="191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3C801E9-C997-17CF-5652-93EF392F1B9A}"/>
              </a:ext>
            </a:extLst>
          </p:cNvPr>
          <p:cNvSpPr txBox="1"/>
          <p:nvPr/>
        </p:nvSpPr>
        <p:spPr>
          <a:xfrm>
            <a:off x="3576451" y="5822411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IMPORTANT</a:t>
            </a:r>
          </a:p>
          <a:p>
            <a:r>
              <a:rPr lang="en-US" dirty="0">
                <a:solidFill>
                  <a:srgbClr val="FF0000"/>
                </a:solidFill>
              </a:rPr>
              <a:t>The user’s machine will now save the IP address for </a:t>
            </a:r>
            <a:r>
              <a:rPr lang="en-US" dirty="0">
                <a:solidFill>
                  <a:srgbClr val="FF0000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www.example.com</a:t>
            </a:r>
            <a:r>
              <a:rPr lang="en-US" dirty="0">
                <a:solidFill>
                  <a:srgbClr val="FF0000"/>
                </a:solidFill>
              </a:rPr>
              <a:t> in its </a:t>
            </a:r>
            <a:r>
              <a:rPr lang="en-US" b="1" dirty="0">
                <a:solidFill>
                  <a:srgbClr val="FF0000"/>
                </a:solidFill>
              </a:rPr>
              <a:t>cache</a:t>
            </a: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1621BA5B-2592-C780-F2C3-FB539413D5B0}"/>
              </a:ext>
            </a:extLst>
          </p:cNvPr>
          <p:cNvSpPr/>
          <p:nvPr/>
        </p:nvSpPr>
        <p:spPr>
          <a:xfrm>
            <a:off x="4970208" y="2231655"/>
            <a:ext cx="381000" cy="27509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3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14C3CAB-6DC9-9D3A-29EC-88F5849AD048}"/>
              </a:ext>
            </a:extLst>
          </p:cNvPr>
          <p:cNvSpPr txBox="1"/>
          <p:nvPr/>
        </p:nvSpPr>
        <p:spPr>
          <a:xfrm>
            <a:off x="152400" y="1524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Header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0ACDB1F-6092-572C-CA40-02C3B50F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44920"/>
            <a:ext cx="7162800" cy="43681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55F3DDB-FDB6-0F01-7957-04ECC0AEE7CB}"/>
              </a:ext>
            </a:extLst>
          </p:cNvPr>
          <p:cNvSpPr txBox="1"/>
          <p:nvPr/>
        </p:nvSpPr>
        <p:spPr>
          <a:xfrm>
            <a:off x="7373587" y="2667000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domain name of the request</a:t>
            </a:r>
          </a:p>
          <a:p>
            <a:r>
              <a:rPr lang="en-US" dirty="0" err="1"/>
              <a:t>Ie</a:t>
            </a:r>
            <a:r>
              <a:rPr lang="en-US" dirty="0"/>
              <a:t>. Google.com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703150-C3AC-F16F-C2A4-6D0969911F74}"/>
              </a:ext>
            </a:extLst>
          </p:cNvPr>
          <p:cNvSpPr txBox="1"/>
          <p:nvPr/>
        </p:nvSpPr>
        <p:spPr>
          <a:xfrm>
            <a:off x="7467600" y="3505200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IP address was found, it will go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7DBBB5-9C4C-4A63-E585-0ACAE178CB0E}"/>
              </a:ext>
            </a:extLst>
          </p:cNvPr>
          <p:cNvSpPr txBox="1"/>
          <p:nvPr/>
        </p:nvSpPr>
        <p:spPr>
          <a:xfrm>
            <a:off x="7467600" y="4066401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records that point towards authoritative nameservers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7348A-1F76-28C8-B1D4-82B603D41EC4}"/>
              </a:ext>
            </a:extLst>
          </p:cNvPr>
          <p:cNvSpPr txBox="1"/>
          <p:nvPr/>
        </p:nvSpPr>
        <p:spPr>
          <a:xfrm>
            <a:off x="7467600" y="4842944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records that point towards authoritative nameservers</a:t>
            </a:r>
          </a:p>
        </p:txBody>
      </p:sp>
    </p:spTree>
    <p:extLst>
      <p:ext uri="{BB962C8B-B14F-4D97-AF65-F5344CB8AC3E}">
        <p14:creationId xmlns:p14="http://schemas.microsoft.com/office/powerpoint/2010/main" val="269230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14C3CAB-6DC9-9D3A-29EC-88F5849AD048}"/>
              </a:ext>
            </a:extLst>
          </p:cNvPr>
          <p:cNvSpPr txBox="1"/>
          <p:nvPr/>
        </p:nvSpPr>
        <p:spPr>
          <a:xfrm>
            <a:off x="152400" y="1524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In Wireshark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FFE13-450F-82FB-7D37-C37FA0A59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79875"/>
            <a:ext cx="7314140" cy="42621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D40A90-C34B-092C-4DF2-5D21FD10EE75}"/>
                  </a:ext>
                </a:extLst>
              </p14:cNvPr>
              <p14:cNvContentPartPr/>
              <p14:nvPr/>
            </p14:nvContentPartPr>
            <p14:xfrm>
              <a:off x="568128" y="1495509"/>
              <a:ext cx="113040" cy="568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D40A90-C34B-092C-4DF2-5D21FD10EE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128" y="1459509"/>
                <a:ext cx="18468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87BF16E-D723-165B-479B-C6440041BD8E}"/>
                  </a:ext>
                </a:extLst>
              </p14:cNvPr>
              <p14:cNvContentPartPr/>
              <p14:nvPr/>
            </p14:nvContentPartPr>
            <p14:xfrm>
              <a:off x="7394088" y="1503789"/>
              <a:ext cx="204120" cy="648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87BF16E-D723-165B-479B-C6440041BD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8088" y="1468149"/>
                <a:ext cx="275760" cy="7203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4458582-759D-6850-AE87-4E27E19A17BF}"/>
              </a:ext>
            </a:extLst>
          </p:cNvPr>
          <p:cNvSpPr txBox="1"/>
          <p:nvPr/>
        </p:nvSpPr>
        <p:spPr>
          <a:xfrm>
            <a:off x="681168" y="826881"/>
            <a:ext cx="753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dig</a:t>
            </a:r>
            <a:r>
              <a:rPr lang="en-US" dirty="0"/>
              <a:t> command is used to issue DNS requests via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3043859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6E164-CF16-0540-F000-96BD2FA63E3A}"/>
              </a:ext>
            </a:extLst>
          </p:cNvPr>
          <p:cNvSpPr txBox="1"/>
          <p:nvPr/>
        </p:nvSpPr>
        <p:spPr>
          <a:xfrm>
            <a:off x="76200" y="152400"/>
            <a:ext cx="753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Linux,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/hosts </a:t>
            </a:r>
            <a:r>
              <a:rPr lang="en-US" dirty="0"/>
              <a:t>holds static IP mappings for domain names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C93483-9762-E88E-C038-116C11B1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7238326" cy="4862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11FB7B-E8D1-2E7E-B679-F1F6914D7FD3}"/>
              </a:ext>
            </a:extLst>
          </p:cNvPr>
          <p:cNvSpPr txBox="1"/>
          <p:nvPr/>
        </p:nvSpPr>
        <p:spPr>
          <a:xfrm>
            <a:off x="7015308" y="2667000"/>
            <a:ext cx="49075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we can compromise a machine, we can update /</a:t>
            </a:r>
            <a:r>
              <a:rPr lang="en-US" dirty="0" err="1"/>
              <a:t>etc</a:t>
            </a:r>
            <a:r>
              <a:rPr lang="en-US" dirty="0"/>
              <a:t>/hosts and inject IP address for </a:t>
            </a:r>
            <a:r>
              <a:rPr lang="en-US" i="1" dirty="0"/>
              <a:t>malicious</a:t>
            </a:r>
            <a:r>
              <a:rPr lang="en-US" dirty="0"/>
              <a:t> webpages</a:t>
            </a:r>
          </a:p>
        </p:txBody>
      </p:sp>
    </p:spTree>
    <p:extLst>
      <p:ext uri="{BB962C8B-B14F-4D97-AF65-F5344CB8AC3E}">
        <p14:creationId xmlns:p14="http://schemas.microsoft.com/office/powerpoint/2010/main" val="660384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6E164-CF16-0540-F000-96BD2FA63E3A}"/>
              </a:ext>
            </a:extLst>
          </p:cNvPr>
          <p:cNvSpPr txBox="1"/>
          <p:nvPr/>
        </p:nvSpPr>
        <p:spPr>
          <a:xfrm>
            <a:off x="76200" y="152400"/>
            <a:ext cx="766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Linux,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resolv.conf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holds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IP mappings for DNS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1FB7B-E8D1-2E7E-B679-F1F6914D7FD3}"/>
              </a:ext>
            </a:extLst>
          </p:cNvPr>
          <p:cNvSpPr txBox="1"/>
          <p:nvPr/>
        </p:nvSpPr>
        <p:spPr>
          <a:xfrm>
            <a:off x="6781800" y="5034555"/>
            <a:ext cx="49075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we can compromise a machine, we can update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resolv.conf</a:t>
            </a:r>
            <a:r>
              <a:rPr lang="en-US" dirty="0"/>
              <a:t> and inject IP address for </a:t>
            </a:r>
            <a:r>
              <a:rPr lang="en-US" i="1" dirty="0"/>
              <a:t>malicious</a:t>
            </a:r>
            <a:r>
              <a:rPr lang="en-US" dirty="0"/>
              <a:t> DNS servers**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05237-682B-43C0-01D3-CBC0BCF3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27611"/>
            <a:ext cx="9601200" cy="1814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2CACD2-A8F1-BA85-978C-1A07FAEC3D24}"/>
              </a:ext>
            </a:extLst>
          </p:cNvPr>
          <p:cNvSpPr txBox="1"/>
          <p:nvPr/>
        </p:nvSpPr>
        <p:spPr>
          <a:xfrm>
            <a:off x="6858000" y="5940526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**much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529599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6E164-CF16-0540-F000-96BD2FA63E3A}"/>
              </a:ext>
            </a:extLst>
          </p:cNvPr>
          <p:cNvSpPr txBox="1"/>
          <p:nvPr/>
        </p:nvSpPr>
        <p:spPr>
          <a:xfrm>
            <a:off x="76200" y="1524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Attacks on the DNS protocol</a:t>
            </a:r>
          </a:p>
        </p:txBody>
      </p:sp>
      <p:pic>
        <p:nvPicPr>
          <p:cNvPr id="7" name="Picture 2" descr="What is DNS? – Introduction to DNS - AWS">
            <a:extLst>
              <a:ext uri="{FF2B5EF4-FFF2-40B4-BE49-F238E27FC236}">
                <a16:creationId xmlns:a16="http://schemas.microsoft.com/office/drawing/2014/main" id="{24D926D4-961A-580F-0379-614480EF0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21732"/>
            <a:ext cx="6829884" cy="522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081821-F94E-2D62-06C2-A1C3FB54A03E}"/>
              </a:ext>
            </a:extLst>
          </p:cNvPr>
          <p:cNvSpPr txBox="1"/>
          <p:nvPr/>
        </p:nvSpPr>
        <p:spPr>
          <a:xfrm>
            <a:off x="228600" y="13716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user sends out a DNS request for a website they want to visit, they will have to </a:t>
            </a:r>
            <a:r>
              <a:rPr lang="en-US" b="1" dirty="0"/>
              <a:t>wait</a:t>
            </a:r>
            <a:r>
              <a:rPr lang="en-US" dirty="0"/>
              <a:t> for a response from a DNS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3F51D-0B39-B0D7-4CF6-14138F598513}"/>
              </a:ext>
            </a:extLst>
          </p:cNvPr>
          <p:cNvSpPr txBox="1"/>
          <p:nvPr/>
        </p:nvSpPr>
        <p:spPr>
          <a:xfrm>
            <a:off x="228600" y="2832685"/>
            <a:ext cx="393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process of DNS resolving can take some time…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8599F-9A26-3DF2-44D9-A8EFE8C69538}"/>
              </a:ext>
            </a:extLst>
          </p:cNvPr>
          <p:cNvSpPr txBox="1"/>
          <p:nvPr/>
        </p:nvSpPr>
        <p:spPr>
          <a:xfrm>
            <a:off x="381000" y="4495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 attacker wanted to cause some trouble, they could </a:t>
            </a:r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95024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6E164-CF16-0540-F000-96BD2FA63E3A}"/>
              </a:ext>
            </a:extLst>
          </p:cNvPr>
          <p:cNvSpPr txBox="1"/>
          <p:nvPr/>
        </p:nvSpPr>
        <p:spPr>
          <a:xfrm>
            <a:off x="76200" y="1524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Attacks on the DNS protocol</a:t>
            </a:r>
          </a:p>
        </p:txBody>
      </p:sp>
      <p:pic>
        <p:nvPicPr>
          <p:cNvPr id="7" name="Picture 2" descr="What is DNS? – Introduction to DNS - AWS">
            <a:extLst>
              <a:ext uri="{FF2B5EF4-FFF2-40B4-BE49-F238E27FC236}">
                <a16:creationId xmlns:a16="http://schemas.microsoft.com/office/drawing/2014/main" id="{24D926D4-961A-580F-0379-614480EF0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21732"/>
            <a:ext cx="6829884" cy="522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081821-F94E-2D62-06C2-A1C3FB54A03E}"/>
              </a:ext>
            </a:extLst>
          </p:cNvPr>
          <p:cNvSpPr txBox="1"/>
          <p:nvPr/>
        </p:nvSpPr>
        <p:spPr>
          <a:xfrm>
            <a:off x="228600" y="13716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user sends out a DNS request for a website they want to visit, they will have to </a:t>
            </a:r>
            <a:r>
              <a:rPr lang="en-US" b="1" dirty="0"/>
              <a:t>wait</a:t>
            </a:r>
            <a:r>
              <a:rPr lang="en-US" dirty="0"/>
              <a:t> for a response from a DNS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3F51D-0B39-B0D7-4CF6-14138F598513}"/>
              </a:ext>
            </a:extLst>
          </p:cNvPr>
          <p:cNvSpPr txBox="1"/>
          <p:nvPr/>
        </p:nvSpPr>
        <p:spPr>
          <a:xfrm>
            <a:off x="228600" y="2832685"/>
            <a:ext cx="393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process of DNS resolving can take some time…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8599F-9A26-3DF2-44D9-A8EFE8C69538}"/>
              </a:ext>
            </a:extLst>
          </p:cNvPr>
          <p:cNvSpPr txBox="1"/>
          <p:nvPr/>
        </p:nvSpPr>
        <p:spPr>
          <a:xfrm>
            <a:off x="304800" y="4375557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 attacker wanted to cause some trouble, they could </a:t>
            </a:r>
            <a:r>
              <a:rPr lang="en-US" dirty="0">
                <a:highlight>
                  <a:srgbClr val="00FF00"/>
                </a:highlight>
              </a:rPr>
              <a:t>spoof a packet to the user that has a </a:t>
            </a:r>
            <a:r>
              <a:rPr lang="en-US" b="1" dirty="0">
                <a:highlight>
                  <a:srgbClr val="00FF00"/>
                </a:highlight>
              </a:rPr>
              <a:t>malicious</a:t>
            </a:r>
            <a:r>
              <a:rPr lang="en-US" dirty="0">
                <a:highlight>
                  <a:srgbClr val="00FF00"/>
                </a:highlight>
              </a:rPr>
              <a:t> DNS response </a:t>
            </a:r>
          </a:p>
        </p:txBody>
      </p:sp>
    </p:spTree>
    <p:extLst>
      <p:ext uri="{BB962C8B-B14F-4D97-AF65-F5344CB8AC3E}">
        <p14:creationId xmlns:p14="http://schemas.microsoft.com/office/powerpoint/2010/main" val="4098738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E1FF8D-15BD-312B-267E-568971F5A6D7}"/>
              </a:ext>
            </a:extLst>
          </p:cNvPr>
          <p:cNvSpPr txBox="1"/>
          <p:nvPr/>
        </p:nvSpPr>
        <p:spPr>
          <a:xfrm>
            <a:off x="76200" y="7620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DNS Cache Poisoning Attack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DC145-8FEA-70A0-ECB9-012A62B844F8}"/>
              </a:ext>
            </a:extLst>
          </p:cNvPr>
          <p:cNvSpPr txBox="1"/>
          <p:nvPr/>
        </p:nvSpPr>
        <p:spPr>
          <a:xfrm>
            <a:off x="533400" y="648962"/>
            <a:ext cx="1132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DNS</a:t>
            </a:r>
            <a:r>
              <a:rPr lang="en-US" dirty="0"/>
              <a:t> cache poisoning attack is done by tricking a server into accepting malicious, spoofed DNS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04134-5D5D-2314-F384-A076B63EB7BC}"/>
              </a:ext>
            </a:extLst>
          </p:cNvPr>
          <p:cNvSpPr txBox="1"/>
          <p:nvPr/>
        </p:nvSpPr>
        <p:spPr>
          <a:xfrm>
            <a:off x="482771" y="1487162"/>
            <a:ext cx="1155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going to the IP address of the legitime website, they will go to the IP address that we place in our malicious DNS response (spoofed)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4199A-0D6D-F76B-3462-7381F6B72B61}"/>
              </a:ext>
            </a:extLst>
          </p:cNvPr>
          <p:cNvSpPr txBox="1"/>
          <p:nvPr/>
        </p:nvSpPr>
        <p:spPr>
          <a:xfrm>
            <a:off x="539338" y="2669732"/>
            <a:ext cx="106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DNS response is CACHED, which means the user will visit the malicious website in future visits**  </a:t>
            </a:r>
          </a:p>
        </p:txBody>
      </p:sp>
      <p:pic>
        <p:nvPicPr>
          <p:cNvPr id="5122" name="Picture 2" descr="What is DNS Spoofing | Cache Poisoning Attack Example | Imperva">
            <a:extLst>
              <a:ext uri="{FF2B5EF4-FFF2-40B4-BE49-F238E27FC236}">
                <a16:creationId xmlns:a16="http://schemas.microsoft.com/office/drawing/2014/main" id="{B4E04BBA-9B33-27E0-80E9-4C782A608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9"/>
          <a:stretch/>
        </p:blipFill>
        <p:spPr bwMode="auto">
          <a:xfrm>
            <a:off x="1600200" y="3498206"/>
            <a:ext cx="6553200" cy="315151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42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133CD-F754-C475-3F3C-95FDA2CE2193}"/>
              </a:ext>
            </a:extLst>
          </p:cNvPr>
          <p:cNvSpPr txBox="1"/>
          <p:nvPr/>
        </p:nvSpPr>
        <p:spPr>
          <a:xfrm>
            <a:off x="381000" y="609600"/>
            <a:ext cx="996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browsing the web, computers need the </a:t>
            </a:r>
            <a:r>
              <a:rPr lang="en-US" b="1" dirty="0"/>
              <a:t>IP address </a:t>
            </a:r>
            <a:r>
              <a:rPr lang="en-US" dirty="0"/>
              <a:t>of the host we are communicating with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1470F-34DE-3FDF-87C0-7EDE9DF62311}"/>
              </a:ext>
            </a:extLst>
          </p:cNvPr>
          <p:cNvSpPr txBox="1"/>
          <p:nvPr/>
        </p:nvSpPr>
        <p:spPr>
          <a:xfrm>
            <a:off x="457200" y="1447800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 do not use IP addresses when using the internet, they use hostnames (English)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F9CED6-863F-E153-E26B-DEFDDE41729F}"/>
              </a:ext>
            </a:extLst>
          </p:cNvPr>
          <p:cNvSpPr txBox="1"/>
          <p:nvPr/>
        </p:nvSpPr>
        <p:spPr>
          <a:xfrm>
            <a:off x="7590517" y="3505200"/>
            <a:ext cx="349326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Computers understand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IP addresses)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507BD-3DDB-D265-858D-6A252CFE9588}"/>
              </a:ext>
            </a:extLst>
          </p:cNvPr>
          <p:cNvSpPr txBox="1"/>
          <p:nvPr/>
        </p:nvSpPr>
        <p:spPr>
          <a:xfrm>
            <a:off x="533400" y="3505200"/>
            <a:ext cx="453201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Humans browse the web using hostnames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English)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026F0E-DD3A-3795-2B70-012F51DF9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0" y="4845161"/>
            <a:ext cx="4724400" cy="1478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5FE162-C884-7E5F-0770-828E8D3933F6}"/>
              </a:ext>
            </a:extLst>
          </p:cNvPr>
          <p:cNvSpPr txBox="1"/>
          <p:nvPr/>
        </p:nvSpPr>
        <p:spPr>
          <a:xfrm>
            <a:off x="7954398" y="5410200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153.90.127.197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1F2A6-222B-3C69-5532-D1EEE1CA57D2}"/>
              </a:ext>
            </a:extLst>
          </p:cNvPr>
          <p:cNvGrpSpPr/>
          <p:nvPr/>
        </p:nvGrpSpPr>
        <p:grpSpPr>
          <a:xfrm>
            <a:off x="6006510" y="5434750"/>
            <a:ext cx="869760" cy="395640"/>
            <a:chOff x="6113945" y="4218153"/>
            <a:chExt cx="86976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F4FB21-1CC5-F5A4-B74D-50C56DD761FA}"/>
                    </a:ext>
                  </a:extLst>
                </p14:cNvPr>
                <p14:cNvContentPartPr/>
                <p14:nvPr/>
              </p14:nvContentPartPr>
              <p14:xfrm>
                <a:off x="6113945" y="4218513"/>
                <a:ext cx="325800" cy="27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062FA4-9770-ABC0-1A64-531091CDEC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5945" y="4200513"/>
                  <a:ext cx="361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6018BC-882C-DD05-BBC9-5AED60652D98}"/>
                    </a:ext>
                  </a:extLst>
                </p14:cNvPr>
                <p14:cNvContentPartPr/>
                <p14:nvPr/>
              </p14:nvContentPartPr>
              <p14:xfrm>
                <a:off x="6259025" y="460911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BCAC9F-8263-33BE-667E-A395DB5C80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41385" y="45911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191A92A-FE2F-CCE3-94DE-E36BD9555496}"/>
                    </a:ext>
                  </a:extLst>
                </p14:cNvPr>
                <p14:cNvContentPartPr/>
                <p14:nvPr/>
              </p14:nvContentPartPr>
              <p14:xfrm>
                <a:off x="6516425" y="4218153"/>
                <a:ext cx="150120" cy="263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D71BD3-66EE-019F-A60E-62446ECB89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98785" y="4200153"/>
                  <a:ext cx="185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F3983A-2502-8DDA-A3B1-4209A694ADCD}"/>
                    </a:ext>
                  </a:extLst>
                </p14:cNvPr>
                <p14:cNvContentPartPr/>
                <p14:nvPr/>
              </p14:nvContentPartPr>
              <p14:xfrm>
                <a:off x="6537665" y="4613433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69A040-570F-467B-E53A-8DD377FE4C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20025" y="4595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9EF62FA-6162-D3DC-4304-75E4444385BC}"/>
                    </a:ext>
                  </a:extLst>
                </p14:cNvPr>
                <p14:cNvContentPartPr/>
                <p14:nvPr/>
              </p14:nvContentPartPr>
              <p14:xfrm>
                <a:off x="6761945" y="4218153"/>
                <a:ext cx="221760" cy="269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01ECEE-2DDB-31EC-1373-5CE8D02089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44305" y="4200513"/>
                  <a:ext cx="257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40917C-6E8C-8518-97A7-1CCEA28AA05D}"/>
                    </a:ext>
                  </a:extLst>
                </p14:cNvPr>
                <p14:cNvContentPartPr/>
                <p14:nvPr/>
              </p14:nvContentPartPr>
              <p14:xfrm>
                <a:off x="6836825" y="458391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CF9787D-0B67-1938-D75C-D40AF3AAB1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19185" y="456627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8016A7-34E7-9B3A-F74C-1D7466264606}"/>
              </a:ext>
            </a:extLst>
          </p:cNvPr>
          <p:cNvSpPr/>
          <p:nvPr/>
        </p:nvSpPr>
        <p:spPr>
          <a:xfrm>
            <a:off x="5159235" y="5485785"/>
            <a:ext cx="638907" cy="386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940294F-F90E-C32F-CDFB-17628FFD8531}"/>
              </a:ext>
            </a:extLst>
          </p:cNvPr>
          <p:cNvSpPr/>
          <p:nvPr/>
        </p:nvSpPr>
        <p:spPr>
          <a:xfrm>
            <a:off x="7100776" y="5441573"/>
            <a:ext cx="638907" cy="386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D866C2-4ACA-1229-FE13-D5C133F60B29}"/>
              </a:ext>
            </a:extLst>
          </p:cNvPr>
          <p:cNvSpPr txBox="1"/>
          <p:nvPr/>
        </p:nvSpPr>
        <p:spPr>
          <a:xfrm>
            <a:off x="555738" y="2358048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way to go from </a:t>
            </a:r>
            <a:r>
              <a:rPr lang="en-US" b="1" dirty="0"/>
              <a:t>hostnames</a:t>
            </a:r>
            <a:r>
              <a:rPr lang="en-US" dirty="0"/>
              <a:t> to </a:t>
            </a:r>
            <a:r>
              <a:rPr lang="en-US" b="1" dirty="0"/>
              <a:t>IP addresses</a:t>
            </a:r>
          </a:p>
        </p:txBody>
      </p:sp>
    </p:spTree>
    <p:extLst>
      <p:ext uri="{BB962C8B-B14F-4D97-AF65-F5344CB8AC3E}">
        <p14:creationId xmlns:p14="http://schemas.microsoft.com/office/powerpoint/2010/main" val="25376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133CD-F754-C475-3F3C-95FDA2CE2193}"/>
              </a:ext>
            </a:extLst>
          </p:cNvPr>
          <p:cNvSpPr txBox="1"/>
          <p:nvPr/>
        </p:nvSpPr>
        <p:spPr>
          <a:xfrm>
            <a:off x="381000" y="609600"/>
            <a:ext cx="996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browsing the web, computers need the </a:t>
            </a:r>
            <a:r>
              <a:rPr lang="en-US" b="1" dirty="0"/>
              <a:t>IP address </a:t>
            </a:r>
            <a:r>
              <a:rPr lang="en-US" dirty="0"/>
              <a:t>of the host we are communicating with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1470F-34DE-3FDF-87C0-7EDE9DF62311}"/>
              </a:ext>
            </a:extLst>
          </p:cNvPr>
          <p:cNvSpPr txBox="1"/>
          <p:nvPr/>
        </p:nvSpPr>
        <p:spPr>
          <a:xfrm>
            <a:off x="457200" y="1447800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 do not use IP addresses when using the internet, they use hostnames (English)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F9CED6-863F-E153-E26B-DEFDDE41729F}"/>
              </a:ext>
            </a:extLst>
          </p:cNvPr>
          <p:cNvSpPr txBox="1"/>
          <p:nvPr/>
        </p:nvSpPr>
        <p:spPr>
          <a:xfrm>
            <a:off x="7590517" y="3505200"/>
            <a:ext cx="349326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Computers understand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IP addresses)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507BD-3DDB-D265-858D-6A252CFE9588}"/>
              </a:ext>
            </a:extLst>
          </p:cNvPr>
          <p:cNvSpPr txBox="1"/>
          <p:nvPr/>
        </p:nvSpPr>
        <p:spPr>
          <a:xfrm>
            <a:off x="533400" y="3505200"/>
            <a:ext cx="453201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Humans browse the web using hostnames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English)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026F0E-DD3A-3795-2B70-012F51DF9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0" y="4845161"/>
            <a:ext cx="4724400" cy="1478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5FE162-C884-7E5F-0770-828E8D3933F6}"/>
              </a:ext>
            </a:extLst>
          </p:cNvPr>
          <p:cNvSpPr txBox="1"/>
          <p:nvPr/>
        </p:nvSpPr>
        <p:spPr>
          <a:xfrm>
            <a:off x="7954398" y="5410200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153.90.127.197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8016A7-34E7-9B3A-F74C-1D7466264606}"/>
              </a:ext>
            </a:extLst>
          </p:cNvPr>
          <p:cNvSpPr/>
          <p:nvPr/>
        </p:nvSpPr>
        <p:spPr>
          <a:xfrm>
            <a:off x="5159235" y="5485785"/>
            <a:ext cx="638907" cy="386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940294F-F90E-C32F-CDFB-17628FFD8531}"/>
              </a:ext>
            </a:extLst>
          </p:cNvPr>
          <p:cNvSpPr/>
          <p:nvPr/>
        </p:nvSpPr>
        <p:spPr>
          <a:xfrm>
            <a:off x="7100776" y="5441573"/>
            <a:ext cx="638907" cy="386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D866C2-4ACA-1229-FE13-D5C133F60B29}"/>
              </a:ext>
            </a:extLst>
          </p:cNvPr>
          <p:cNvSpPr txBox="1"/>
          <p:nvPr/>
        </p:nvSpPr>
        <p:spPr>
          <a:xfrm>
            <a:off x="555738" y="2358048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way to go from </a:t>
            </a:r>
            <a:r>
              <a:rPr lang="en-US" b="1" dirty="0"/>
              <a:t>hostnames</a:t>
            </a:r>
            <a:r>
              <a:rPr lang="en-US" dirty="0"/>
              <a:t> to </a:t>
            </a:r>
            <a:r>
              <a:rPr lang="en-US" b="1" dirty="0"/>
              <a:t>IP addresses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00E3F-1935-4C79-6E10-38871EBBDD34}"/>
              </a:ext>
            </a:extLst>
          </p:cNvPr>
          <p:cNvSpPr txBox="1"/>
          <p:nvPr/>
        </p:nvSpPr>
        <p:spPr>
          <a:xfrm>
            <a:off x="5867588" y="5256311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36025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E6664-EC83-0D1B-4FC3-795D926378AE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pic>
        <p:nvPicPr>
          <p:cNvPr id="13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6C37CF8A-A545-CC46-0C81-5B8425B8AA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1905000"/>
            <a:ext cx="1752600" cy="164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50;p12">
            <a:extLst>
              <a:ext uri="{FF2B5EF4-FFF2-40B4-BE49-F238E27FC236}">
                <a16:creationId xmlns:a16="http://schemas.microsoft.com/office/drawing/2014/main" id="{36B0A61E-1C89-17CF-3169-9B4B3021A6B8}"/>
              </a:ext>
            </a:extLst>
          </p:cNvPr>
          <p:cNvSpPr txBox="1"/>
          <p:nvPr/>
        </p:nvSpPr>
        <p:spPr>
          <a:xfrm>
            <a:off x="5257800" y="2438400"/>
            <a:ext cx="974776" cy="4533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E0A10BF0-A8FE-81CA-6B5A-3D5C0D049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3597858"/>
            <a:ext cx="1447800" cy="1447800"/>
          </a:xfrm>
          <a:prstGeom prst="rect">
            <a:avLst/>
          </a:prstGeom>
        </p:spPr>
      </p:pic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2AFE603E-3175-CB44-83E6-20CD3C645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2960" y="4876800"/>
            <a:ext cx="1447800" cy="1447800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A5444EFC-BF15-B8A9-6CBB-52E51A002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800" y="4191000"/>
            <a:ext cx="1447800" cy="1447800"/>
          </a:xfrm>
          <a:prstGeom prst="rect">
            <a:avLst/>
          </a:prstGeom>
        </p:spPr>
      </p:pic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2A2C5F70-743B-D764-7FC4-1FC69366B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346" y="5181600"/>
            <a:ext cx="1447800" cy="1447800"/>
          </a:xfrm>
          <a:prstGeom prst="rect">
            <a:avLst/>
          </a:prstGeo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17FA4C58-61E5-3E67-2F81-5BB2F5AA4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3200400"/>
            <a:ext cx="1447800" cy="14478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10143D65-488D-A7F0-4376-44B2C2D37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1792" y="4379214"/>
            <a:ext cx="1447800" cy="1447800"/>
          </a:xfrm>
          <a:prstGeom prst="rect">
            <a:avLst/>
          </a:prstGeom>
        </p:spPr>
      </p:pic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8B40AC6A-0A7D-6995-B433-61B510102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4800" y="89528"/>
            <a:ext cx="1295400" cy="1295400"/>
          </a:xfrm>
          <a:prstGeom prst="rect">
            <a:avLst/>
          </a:prstGeom>
        </p:spPr>
      </p:pic>
      <p:pic>
        <p:nvPicPr>
          <p:cNvPr id="27" name="Graphic 26" descr="Database outline">
            <a:extLst>
              <a:ext uri="{FF2B5EF4-FFF2-40B4-BE49-F238E27FC236}">
                <a16:creationId xmlns:a16="http://schemas.microsoft.com/office/drawing/2014/main" id="{9F90DC6D-0CEC-2B9D-0C8A-1886609A3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0" y="89528"/>
            <a:ext cx="1295400" cy="1295400"/>
          </a:xfrm>
          <a:prstGeom prst="rect">
            <a:avLst/>
          </a:prstGeom>
        </p:spPr>
      </p:pic>
      <p:pic>
        <p:nvPicPr>
          <p:cNvPr id="28" name="Graphic 27" descr="Database outline">
            <a:extLst>
              <a:ext uri="{FF2B5EF4-FFF2-40B4-BE49-F238E27FC236}">
                <a16:creationId xmlns:a16="http://schemas.microsoft.com/office/drawing/2014/main" id="{3B693AB0-2C41-8DDA-03C3-2E38FF42C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178" y="861548"/>
            <a:ext cx="1295400" cy="1295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9201029-1D0F-EEC6-7168-3A7590A9D8BD}"/>
              </a:ext>
            </a:extLst>
          </p:cNvPr>
          <p:cNvSpPr txBox="1"/>
          <p:nvPr/>
        </p:nvSpPr>
        <p:spPr>
          <a:xfrm>
            <a:off x="494216" y="208437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montana.edu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600F8F-E1C8-0378-C51E-6301DB07D3F3}"/>
              </a:ext>
            </a:extLst>
          </p:cNvPr>
          <p:cNvSpPr txBox="1"/>
          <p:nvPr/>
        </p:nvSpPr>
        <p:spPr>
          <a:xfrm>
            <a:off x="3726612" y="12770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youtube.com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18DF74-A883-5E74-2481-8FEE5D0C113B}"/>
              </a:ext>
            </a:extLst>
          </p:cNvPr>
          <p:cNvSpPr txBox="1"/>
          <p:nvPr/>
        </p:nvSpPr>
        <p:spPr>
          <a:xfrm>
            <a:off x="8225253" y="12864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irs.gov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D4D325-63AE-F406-0CEF-4E4C46CC05D1}"/>
              </a:ext>
            </a:extLst>
          </p:cNvPr>
          <p:cNvSpPr txBox="1"/>
          <p:nvPr/>
        </p:nvSpPr>
        <p:spPr>
          <a:xfrm>
            <a:off x="8157426" y="1853546"/>
            <a:ext cx="3918196" cy="120032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Clients will first need to resolve hostnames with DNS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1D59E7-F451-289B-04EA-1F359DBA8040}"/>
              </a:ext>
            </a:extLst>
          </p:cNvPr>
          <p:cNvSpPr txBox="1"/>
          <p:nvPr/>
        </p:nvSpPr>
        <p:spPr>
          <a:xfrm>
            <a:off x="10591800" y="57208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34" name="Picture 2" descr="Phone Book: Friend or Foe? - Earth911">
            <a:extLst>
              <a:ext uri="{FF2B5EF4-FFF2-40B4-BE49-F238E27FC236}">
                <a16:creationId xmlns:a16="http://schemas.microsoft.com/office/drawing/2014/main" id="{65919A73-D602-38DA-70D3-AC1A78E0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87" y="1639167"/>
            <a:ext cx="974776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30119C-D8E8-ABD5-C568-F40A598EE111}"/>
              </a:ext>
            </a:extLst>
          </p:cNvPr>
          <p:cNvCxnSpPr>
            <a:cxnSpLocks/>
          </p:cNvCxnSpPr>
          <p:nvPr/>
        </p:nvCxnSpPr>
        <p:spPr>
          <a:xfrm flipV="1">
            <a:off x="2044800" y="3034681"/>
            <a:ext cx="2434582" cy="7881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C0DE3B-3AC7-2B97-41B3-DEE61807F612}"/>
              </a:ext>
            </a:extLst>
          </p:cNvPr>
          <p:cNvCxnSpPr>
            <a:cxnSpLocks/>
          </p:cNvCxnSpPr>
          <p:nvPr/>
        </p:nvCxnSpPr>
        <p:spPr>
          <a:xfrm flipH="1">
            <a:off x="2301382" y="3534010"/>
            <a:ext cx="2376709" cy="7965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53;p12">
            <a:extLst>
              <a:ext uri="{FF2B5EF4-FFF2-40B4-BE49-F238E27FC236}">
                <a16:creationId xmlns:a16="http://schemas.microsoft.com/office/drawing/2014/main" id="{A3A36456-AB8D-94EB-88F4-1CF507C1CCF2}"/>
              </a:ext>
            </a:extLst>
          </p:cNvPr>
          <p:cNvSpPr/>
          <p:nvPr/>
        </p:nvSpPr>
        <p:spPr>
          <a:xfrm rot="20526793">
            <a:off x="2234506" y="3039840"/>
            <a:ext cx="2003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montana.edu ?</a:t>
            </a:r>
            <a:endParaRPr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F3C9EC-2EC1-F307-4657-30CBD661655B}"/>
              </a:ext>
            </a:extLst>
          </p:cNvPr>
          <p:cNvSpPr txBox="1"/>
          <p:nvPr/>
        </p:nvSpPr>
        <p:spPr>
          <a:xfrm rot="20505405">
            <a:off x="2600550" y="358376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53170D-55E5-B023-F49D-CD505DB9803B}"/>
              </a:ext>
            </a:extLst>
          </p:cNvPr>
          <p:cNvCxnSpPr/>
          <p:nvPr/>
        </p:nvCxnSpPr>
        <p:spPr>
          <a:xfrm flipV="1">
            <a:off x="1066800" y="24384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DCFEBC-4DB6-B195-99C5-9E594C0160BE}"/>
              </a:ext>
            </a:extLst>
          </p:cNvPr>
          <p:cNvSpPr txBox="1"/>
          <p:nvPr/>
        </p:nvSpPr>
        <p:spPr>
          <a:xfrm>
            <a:off x="1031221" y="286143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7E316-6D7C-A01E-B0CA-B6837300DC0C}"/>
              </a:ext>
            </a:extLst>
          </p:cNvPr>
          <p:cNvSpPr txBox="1"/>
          <p:nvPr/>
        </p:nvSpPr>
        <p:spPr>
          <a:xfrm>
            <a:off x="1134614" y="26117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4D45-ADD1-D10F-A4C2-0C4B79247600}"/>
              </a:ext>
            </a:extLst>
          </p:cNvPr>
          <p:cNvSpPr txBox="1"/>
          <p:nvPr/>
        </p:nvSpPr>
        <p:spPr>
          <a:xfrm>
            <a:off x="3011030" y="2593198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EA8481-483B-C0DE-BA29-BA498C1DD4ED}"/>
              </a:ext>
            </a:extLst>
          </p:cNvPr>
          <p:cNvSpPr txBox="1"/>
          <p:nvPr/>
        </p:nvSpPr>
        <p:spPr>
          <a:xfrm>
            <a:off x="3439955" y="3996052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943039-E688-3FE3-1023-79ABB51DD536}"/>
              </a:ext>
            </a:extLst>
          </p:cNvPr>
          <p:cNvSpPr txBox="1"/>
          <p:nvPr/>
        </p:nvSpPr>
        <p:spPr>
          <a:xfrm>
            <a:off x="1938350" y="2492099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0607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1BDCC2-8D7B-8B62-EE75-BF989AD9E353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pic>
        <p:nvPicPr>
          <p:cNvPr id="7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1CC867AD-A7D3-ACB3-C4DA-B75867F00D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66" y="2179615"/>
            <a:ext cx="1752600" cy="16451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0;p12">
            <a:extLst>
              <a:ext uri="{FF2B5EF4-FFF2-40B4-BE49-F238E27FC236}">
                <a16:creationId xmlns:a16="http://schemas.microsoft.com/office/drawing/2014/main" id="{12C18CB9-B5F7-03B8-F4B5-0EBDFD22DCB1}"/>
              </a:ext>
            </a:extLst>
          </p:cNvPr>
          <p:cNvSpPr txBox="1"/>
          <p:nvPr/>
        </p:nvSpPr>
        <p:spPr>
          <a:xfrm>
            <a:off x="5061066" y="2713015"/>
            <a:ext cx="974776" cy="4533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54EDBA06-F75D-D210-9448-08227CB00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000" y="4186654"/>
            <a:ext cx="1098010" cy="109801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841DE5F5-197E-959C-1354-895E490DD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3960" y="5465596"/>
            <a:ext cx="1098010" cy="1098010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676F4581-911F-7BB0-369F-37D245C5E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8055" y="5151403"/>
            <a:ext cx="1098010" cy="1098010"/>
          </a:xfrm>
          <a:prstGeom prst="rect">
            <a:avLst/>
          </a:prstGeom>
        </p:spPr>
      </p:pic>
      <p:pic>
        <p:nvPicPr>
          <p:cNvPr id="20" name="Graphic 19" descr="Computer with solid fill">
            <a:extLst>
              <a:ext uri="{FF2B5EF4-FFF2-40B4-BE49-F238E27FC236}">
                <a16:creationId xmlns:a16="http://schemas.microsoft.com/office/drawing/2014/main" id="{488C10A4-948D-26E9-32C7-6E91893A0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8346" y="5770396"/>
            <a:ext cx="1098010" cy="1098010"/>
          </a:xfrm>
          <a:prstGeom prst="rect">
            <a:avLst/>
          </a:prstGeom>
        </p:spPr>
      </p:pic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E83C0DC4-C139-04A4-7E8D-866204D32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7400" y="3789196"/>
            <a:ext cx="1098010" cy="1098010"/>
          </a:xfrm>
          <a:prstGeom prst="rect">
            <a:avLst/>
          </a:prstGeom>
        </p:spPr>
      </p:pic>
      <p:pic>
        <p:nvPicPr>
          <p:cNvPr id="23" name="Graphic 22" descr="Computer with solid fill">
            <a:extLst>
              <a:ext uri="{FF2B5EF4-FFF2-40B4-BE49-F238E27FC236}">
                <a16:creationId xmlns:a16="http://schemas.microsoft.com/office/drawing/2014/main" id="{C96762D3-0B6D-3FCE-78AD-D396A4DDD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2792" y="4968010"/>
            <a:ext cx="1098010" cy="1098010"/>
          </a:xfrm>
          <a:prstGeom prst="rect">
            <a:avLst/>
          </a:prstGeom>
        </p:spPr>
      </p:pic>
      <p:pic>
        <p:nvPicPr>
          <p:cNvPr id="45" name="Graphic 44" descr="Database outline">
            <a:extLst>
              <a:ext uri="{FF2B5EF4-FFF2-40B4-BE49-F238E27FC236}">
                <a16:creationId xmlns:a16="http://schemas.microsoft.com/office/drawing/2014/main" id="{FDBC034F-EF94-A8C8-05D8-3C4992FD3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4800" y="89528"/>
            <a:ext cx="1295400" cy="1295400"/>
          </a:xfrm>
          <a:prstGeom prst="rect">
            <a:avLst/>
          </a:prstGeom>
        </p:spPr>
      </p:pic>
      <p:pic>
        <p:nvPicPr>
          <p:cNvPr id="46" name="Graphic 45" descr="Database outline">
            <a:extLst>
              <a:ext uri="{FF2B5EF4-FFF2-40B4-BE49-F238E27FC236}">
                <a16:creationId xmlns:a16="http://schemas.microsoft.com/office/drawing/2014/main" id="{DB80A286-F7D9-2C27-466C-A8D12D57C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0" y="89528"/>
            <a:ext cx="1295400" cy="1295400"/>
          </a:xfrm>
          <a:prstGeom prst="rect">
            <a:avLst/>
          </a:prstGeom>
        </p:spPr>
      </p:pic>
      <p:pic>
        <p:nvPicPr>
          <p:cNvPr id="47" name="Graphic 46" descr="Database outline">
            <a:extLst>
              <a:ext uri="{FF2B5EF4-FFF2-40B4-BE49-F238E27FC236}">
                <a16:creationId xmlns:a16="http://schemas.microsoft.com/office/drawing/2014/main" id="{650AF950-E6C7-1568-40DD-3CDF22FC2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178" y="861548"/>
            <a:ext cx="1295400" cy="1295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7313905-AE3E-F037-18FD-FD65F676EEEE}"/>
              </a:ext>
            </a:extLst>
          </p:cNvPr>
          <p:cNvSpPr txBox="1"/>
          <p:nvPr/>
        </p:nvSpPr>
        <p:spPr>
          <a:xfrm>
            <a:off x="494216" y="208437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montana.edu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62423E-D97A-0CBE-2AE5-8C36162FBE8D}"/>
              </a:ext>
            </a:extLst>
          </p:cNvPr>
          <p:cNvSpPr txBox="1"/>
          <p:nvPr/>
        </p:nvSpPr>
        <p:spPr>
          <a:xfrm>
            <a:off x="3726612" y="12770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youtube.com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C55FDC-6BB9-08EA-9D13-BBA14268D9C8}"/>
              </a:ext>
            </a:extLst>
          </p:cNvPr>
          <p:cNvSpPr txBox="1"/>
          <p:nvPr/>
        </p:nvSpPr>
        <p:spPr>
          <a:xfrm>
            <a:off x="8225253" y="12864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irs.gov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D72D3A-F08E-741D-F595-F0B3E20D71E2}"/>
              </a:ext>
            </a:extLst>
          </p:cNvPr>
          <p:cNvSpPr txBox="1"/>
          <p:nvPr/>
        </p:nvSpPr>
        <p:spPr>
          <a:xfrm>
            <a:off x="10591800" y="57208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52" name="Picture 2" descr="Phone Book: Friend or Foe? - Earth911">
            <a:extLst>
              <a:ext uri="{FF2B5EF4-FFF2-40B4-BE49-F238E27FC236}">
                <a16:creationId xmlns:a16="http://schemas.microsoft.com/office/drawing/2014/main" id="{D8C3F7A6-CB17-A9F0-4CB0-D0016D77E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753" y="1913782"/>
            <a:ext cx="974776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25FB6AE2-8C4B-29D0-16C4-4579DF65A88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5670" y="2431563"/>
            <a:ext cx="1752600" cy="164519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150;p12">
            <a:extLst>
              <a:ext uri="{FF2B5EF4-FFF2-40B4-BE49-F238E27FC236}">
                <a16:creationId xmlns:a16="http://schemas.microsoft.com/office/drawing/2014/main" id="{D5A28DE4-8F88-AD19-B66C-C7DD42ECCE20}"/>
              </a:ext>
            </a:extLst>
          </p:cNvPr>
          <p:cNvSpPr txBox="1"/>
          <p:nvPr/>
        </p:nvSpPr>
        <p:spPr>
          <a:xfrm>
            <a:off x="2687389" y="3139907"/>
            <a:ext cx="974776" cy="4533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55" name="Picture 2" descr="Phone Book: Friend or Foe? - Earth911">
            <a:extLst>
              <a:ext uri="{FF2B5EF4-FFF2-40B4-BE49-F238E27FC236}">
                <a16:creationId xmlns:a16="http://schemas.microsoft.com/office/drawing/2014/main" id="{83A08E30-5649-0714-3B8F-E929E07C2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076" y="2340674"/>
            <a:ext cx="974776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969D11FF-E364-0962-81A5-6E4F1AA453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3513" y="2393463"/>
            <a:ext cx="1752600" cy="164519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150;p12">
            <a:extLst>
              <a:ext uri="{FF2B5EF4-FFF2-40B4-BE49-F238E27FC236}">
                <a16:creationId xmlns:a16="http://schemas.microsoft.com/office/drawing/2014/main" id="{A1D1D290-35D3-9DAE-8462-151DBBE961DE}"/>
              </a:ext>
            </a:extLst>
          </p:cNvPr>
          <p:cNvSpPr txBox="1"/>
          <p:nvPr/>
        </p:nvSpPr>
        <p:spPr>
          <a:xfrm>
            <a:off x="7704513" y="2926863"/>
            <a:ext cx="974776" cy="4533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58" name="Picture 2" descr="Phone Book: Friend or Foe? - Earth911">
            <a:extLst>
              <a:ext uri="{FF2B5EF4-FFF2-40B4-BE49-F238E27FC236}">
                <a16:creationId xmlns:a16="http://schemas.microsoft.com/office/drawing/2014/main" id="{D70EC280-0A71-0CD3-E875-006617504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127630"/>
            <a:ext cx="974776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7B668DE-63CB-CB6B-E2F4-CEF96301C165}"/>
              </a:ext>
            </a:extLst>
          </p:cNvPr>
          <p:cNvSpPr txBox="1"/>
          <p:nvPr/>
        </p:nvSpPr>
        <p:spPr>
          <a:xfrm>
            <a:off x="2872913" y="385398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1B5DF1-776A-F024-BFFD-6C0399CEEB39}"/>
              </a:ext>
            </a:extLst>
          </p:cNvPr>
          <p:cNvSpPr txBox="1"/>
          <p:nvPr/>
        </p:nvSpPr>
        <p:spPr>
          <a:xfrm>
            <a:off x="5181262" y="358423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.gov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480B49-430D-7BBB-39BD-5A8E2F754A18}"/>
              </a:ext>
            </a:extLst>
          </p:cNvPr>
          <p:cNvSpPr txBox="1"/>
          <p:nvPr/>
        </p:nvSpPr>
        <p:spPr>
          <a:xfrm>
            <a:off x="7866834" y="38060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edu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7E4A385-A99D-629F-5B9C-45D697AF3968}"/>
              </a:ext>
            </a:extLst>
          </p:cNvPr>
          <p:cNvCxnSpPr/>
          <p:nvPr/>
        </p:nvCxnSpPr>
        <p:spPr>
          <a:xfrm flipV="1">
            <a:off x="2057400" y="3824805"/>
            <a:ext cx="5410200" cy="120439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128B74-2790-BBB3-B4C3-FD6A41180BB8}"/>
              </a:ext>
            </a:extLst>
          </p:cNvPr>
          <p:cNvCxnSpPr>
            <a:cxnSpLocks/>
          </p:cNvCxnSpPr>
          <p:nvPr/>
        </p:nvCxnSpPr>
        <p:spPr>
          <a:xfrm flipH="1">
            <a:off x="2057400" y="3657600"/>
            <a:ext cx="5334000" cy="11430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34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E8C365-E85E-62BA-E362-70949E1FA284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7C578-87B2-D6F6-FC7B-03B048C94B09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74A544-5A8E-02B4-9DD7-AEFD5169C3C3}"/>
              </a:ext>
            </a:extLst>
          </p:cNvPr>
          <p:cNvSpPr txBox="1"/>
          <p:nvPr/>
        </p:nvSpPr>
        <p:spPr>
          <a:xfrm>
            <a:off x="381000" y="24384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C00AF-C6CC-2D25-6145-042DB3347D33}"/>
              </a:ext>
            </a:extLst>
          </p:cNvPr>
          <p:cNvSpPr txBox="1"/>
          <p:nvPr/>
        </p:nvSpPr>
        <p:spPr>
          <a:xfrm>
            <a:off x="8534400" y="1247534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(how big would that map be?)</a:t>
            </a:r>
          </a:p>
        </p:txBody>
      </p:sp>
      <p:pic>
        <p:nvPicPr>
          <p:cNvPr id="16" name="Picture 2" descr="Phone Book: Friend or Foe? - Earth911">
            <a:extLst>
              <a:ext uri="{FF2B5EF4-FFF2-40B4-BE49-F238E27FC236}">
                <a16:creationId xmlns:a16="http://schemas.microsoft.com/office/drawing/2014/main" id="{662AFA95-AAD1-276C-4058-3C6F38408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2262645"/>
            <a:ext cx="2110047" cy="13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61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E8C365-E85E-62BA-E362-70949E1FA284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7C578-87B2-D6F6-FC7B-03B048C94B09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74A544-5A8E-02B4-9DD7-AEFD5169C3C3}"/>
              </a:ext>
            </a:extLst>
          </p:cNvPr>
          <p:cNvSpPr txBox="1"/>
          <p:nvPr/>
        </p:nvSpPr>
        <p:spPr>
          <a:xfrm>
            <a:off x="325582" y="218176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C00AF-C6CC-2D25-6145-042DB3347D33}"/>
              </a:ext>
            </a:extLst>
          </p:cNvPr>
          <p:cNvSpPr txBox="1"/>
          <p:nvPr/>
        </p:nvSpPr>
        <p:spPr>
          <a:xfrm>
            <a:off x="8534400" y="1247534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(how big would that map be?)</a:t>
            </a:r>
          </a:p>
        </p:txBody>
      </p:sp>
      <p:pic>
        <p:nvPicPr>
          <p:cNvPr id="16" name="Picture 2" descr="Phone Book: Friend or Foe? - Earth911">
            <a:extLst>
              <a:ext uri="{FF2B5EF4-FFF2-40B4-BE49-F238E27FC236}">
                <a16:creationId xmlns:a16="http://schemas.microsoft.com/office/drawing/2014/main" id="{662AFA95-AAD1-276C-4058-3C6F38408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2262645"/>
            <a:ext cx="2110047" cy="13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621B02-FB7A-8157-1FF6-5DF12252536A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DC92F-4C27-A215-BE0C-5C90C9589748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0D2980-C02C-610E-BC75-5395F59B66EC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36424B-BE38-F3FB-FA1D-312702C5286E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846BD-8984-8B1C-D78E-EF29EEF2F6C6}"/>
              </a:ext>
            </a:extLst>
          </p:cNvPr>
          <p:cNvSpPr txBox="1"/>
          <p:nvPr/>
        </p:nvSpPr>
        <p:spPr>
          <a:xfrm>
            <a:off x="304800" y="3275455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Authoritative DNS servers- </a:t>
            </a:r>
            <a:r>
              <a:rPr lang="en-US" dirty="0"/>
              <a:t>Organization’s own DNS with up-to-date records</a:t>
            </a:r>
          </a:p>
        </p:txBody>
      </p:sp>
    </p:spTree>
    <p:extLst>
      <p:ext uri="{BB962C8B-B14F-4D97-AF65-F5344CB8AC3E}">
        <p14:creationId xmlns:p14="http://schemas.microsoft.com/office/powerpoint/2010/main" val="86575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E8C365-E85E-62BA-E362-70949E1FA284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7C578-87B2-D6F6-FC7B-03B048C94B09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74A544-5A8E-02B4-9DD7-AEFD5169C3C3}"/>
              </a:ext>
            </a:extLst>
          </p:cNvPr>
          <p:cNvSpPr txBox="1"/>
          <p:nvPr/>
        </p:nvSpPr>
        <p:spPr>
          <a:xfrm>
            <a:off x="325582" y="218176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C00AF-C6CC-2D25-6145-042DB3347D33}"/>
              </a:ext>
            </a:extLst>
          </p:cNvPr>
          <p:cNvSpPr txBox="1"/>
          <p:nvPr/>
        </p:nvSpPr>
        <p:spPr>
          <a:xfrm>
            <a:off x="8534400" y="1247534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(how big would that map be?)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21B02-FB7A-8157-1FF6-5DF12252536A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DC92F-4C27-A215-BE0C-5C90C9589748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0D2980-C02C-610E-BC75-5395F59B66EC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36424B-BE38-F3FB-FA1D-312702C5286E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846BD-8984-8B1C-D78E-EF29EEF2F6C6}"/>
              </a:ext>
            </a:extLst>
          </p:cNvPr>
          <p:cNvSpPr txBox="1"/>
          <p:nvPr/>
        </p:nvSpPr>
        <p:spPr>
          <a:xfrm>
            <a:off x="304800" y="3275455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Authoritative DNS servers- </a:t>
            </a:r>
            <a:r>
              <a:rPr lang="en-US" dirty="0"/>
              <a:t>Organization’s own DNS with up-to-date records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44AEA-D8D0-4874-3FAE-7200F1686910}"/>
              </a:ext>
            </a:extLst>
          </p:cNvPr>
          <p:cNvSpPr txBox="1"/>
          <p:nvPr/>
        </p:nvSpPr>
        <p:spPr>
          <a:xfrm>
            <a:off x="304800" y="426564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Top-level domain (TLD) servers- </a:t>
            </a:r>
            <a:r>
              <a:rPr lang="en-US" dirty="0"/>
              <a:t>responsible for keeping IP addresses for authoritative DNS servers for each top-level domain (.com,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jp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393B7D-7798-669F-D313-4DC2B2C42C46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335EF-3EF5-0728-A75B-B50FEBAAAA40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9012AE8-4AF0-A80C-E7FD-E97482035285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9012AE8-4AF0-A80C-E7FD-E974820352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5B2F250-B3BB-6B37-A52A-51F623582CF9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5B2F250-B3BB-6B37-A52A-51F623582C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479DE90-15CA-193D-0743-1C9967A62B0A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479DE90-15CA-193D-0743-1C9967A62B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45F7CB-1016-0C65-07DD-823ECCE18808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45F7CB-1016-0C65-07DD-823ECCE188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7856</TotalTime>
  <Words>1557</Words>
  <Application>Microsoft Office PowerPoint</Application>
  <PresentationFormat>Widescreen</PresentationFormat>
  <Paragraphs>211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45</cp:revision>
  <dcterms:created xsi:type="dcterms:W3CDTF">2022-08-21T16:55:59Z</dcterms:created>
  <dcterms:modified xsi:type="dcterms:W3CDTF">2023-03-27T20:51:43Z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