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406" r:id="rId3"/>
    <p:sldId id="451" r:id="rId4"/>
    <p:sldId id="408" r:id="rId5"/>
    <p:sldId id="416" r:id="rId6"/>
    <p:sldId id="422" r:id="rId7"/>
    <p:sldId id="423" r:id="rId8"/>
    <p:sldId id="421" r:id="rId9"/>
    <p:sldId id="418" r:id="rId10"/>
    <p:sldId id="419" r:id="rId11"/>
    <p:sldId id="424" r:id="rId12"/>
    <p:sldId id="425"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26" r:id="rId28"/>
    <p:sldId id="441" r:id="rId29"/>
    <p:sldId id="442" r:id="rId30"/>
    <p:sldId id="443" r:id="rId31"/>
    <p:sldId id="444" r:id="rId32"/>
    <p:sldId id="445" r:id="rId33"/>
    <p:sldId id="446" r:id="rId34"/>
    <p:sldId id="447" r:id="rId35"/>
    <p:sldId id="449" r:id="rId36"/>
    <p:sldId id="448" r:id="rId37"/>
    <p:sldId id="450" r:id="rId38"/>
    <p:sldId id="452" r:id="rId39"/>
    <p:sldId id="453" r:id="rId40"/>
    <p:sldId id="454" r:id="rId41"/>
    <p:sldId id="455" r:id="rId42"/>
    <p:sldId id="456" r:id="rId4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7" autoAdjust="0"/>
    <p:restoredTop sz="94660"/>
  </p:normalViewPr>
  <p:slideViewPr>
    <p:cSldViewPr>
      <p:cViewPr>
        <p:scale>
          <a:sx n="100" d="100"/>
          <a:sy n="100" d="100"/>
        </p:scale>
        <p:origin x="852" y="5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1"/>
    </inkml:context>
    <inkml:brush xml:id="br0">
      <inkml:brushProperty name="width" value="0.1" units="cm"/>
      <inkml:brushProperty name="height" value="0.1" units="cm"/>
      <inkml:brushProperty name="color" value="#004F8B"/>
    </inkml:brush>
  </inkml:definitions>
  <inkml:trace contextRef="#ctx0" brushRef="#br0">2249 0 24575,'6'7'0,"-1"0"0,0 0 0,0 0 0,0 0 0,-1 1 0,-1 0 0,1 0 0,-1 0 0,0 0 0,1 10 0,0 0 0,-1 1 0,0-1 0,-1 32 0,-3 273 0,0-317 0,1 1 0,-2-1 0,1 0 0,0 0 0,-1 0 0,-1 0 0,1 0 0,-1 0 0,1 0 0,-2-1 0,1 1 0,-1-1 0,0 0 0,-5 5 0,1 0 0,-1-1 0,-1 0 0,0-1 0,0 0 0,-1-1 0,-12 7 0,9-7 0,-1 0 0,0-1 0,-1-1 0,0 0 0,-28 4 0,-27 7 0,55-11 0,0-1 0,-1 0 0,0-2 0,-20 2 0,20-3 0,1 1 0,0 0 0,-31 10 0,29-7 0,-1-1 0,-29 3 0,-22-2 0,-73 2 0,33-6 0,-91-2 0,149-5 0,-25 0 0,-86-4 0,-442-4 0,408 15 0,194-1 0,0 0 0,0 0 0,0 0 0,-1 0 0,1 1 0,0 0 0,0-1 0,0 1 0,0 0 0,0 0 0,0 0 0,1 1 0,-1-1 0,0 1 0,1 0 0,-5 3 0,5-3 0,0 1 0,0 0 0,0 0 0,1 0 0,-1 0 0,1 1 0,-1-1 0,1 0 0,0 1 0,1-1 0,-1 0 0,0 1 0,1-1 0,0 1 0,0 3 0,-1 437 0,3-208 0,-1-188 0,2-1 0,11 57 0,-10-78 0,-1 1 0,-2 0 0,-2 41 0,-17 81 0,10-91 0,-3 92 0,10-123-79,-4 30 0,2-35-1128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48.068"/>
    </inkml:context>
    <inkml:brush xml:id="br0">
      <inkml:brushProperty name="width" value="0.05" units="cm"/>
      <inkml:brushProperty name="height" value="0.05" units="cm"/>
      <inkml:brushProperty name="color" value="#E71224"/>
    </inkml:brush>
  </inkml:definitions>
  <inkml:trace contextRef="#ctx0" brushRef="#br0">0 282 24575,'43'2'0,"-1"2"0,49 11 0,-31-5 0,228 39 0,416 57 0,-237-92 0,-332-15 0,85-5 0,-174 2 0,0-2 0,76-21 0,-74 15 0,1 2 0,80-7 0,99 9 0,62-6 0,133-3 0,-265 15 0,-37-1 0,131 0 0,-15 16 0,75 2 0,-3-24 0,105-13 0,23 44 0,115 1 0,-481-22 0,125-4 0,-23-18 0,-170 20 0,-3 1 0,1 0 0,0 0 0,0-1 0,-1 1 0,1 0 0,0-1 0,-1 1 0,1-1 0,0 1 0,-1-1 0,1 1 0,0-1 0,-1 1 0,1-1 0,-1 1 0,1-1 0,-1 0 0,0 1 0,1-1 0,-1 0 0,0 0 0,1 1 0,-1-1 0,0 0 0,0 0 0,1 1 0,-1-1 0,0 0 0,0 0 0,0 0 0,0 1 0,0-1 0,0 0 0,0 0 0,-1 1 0,1-1 0,0 0 0,0 0 0,0 1 0,-1-1 0,1 0 0,-1 0 0,-15-34 0,-3 7 0,-2 0 0,-45-46 0,32 38 0,-49-67 0,61 75 0,17 17 0,17 18 0,225 205 0,-167-145 0,-64-62 0,127 126 0,-126-124 0,18 23 0,-24-29 0,0 1 0,0-1 0,0 1 0,0 0 0,0-1 0,0 1 0,-1 0 0,1 0 0,0-1 0,-1 1 0,0 0 0,1 0 0,-1 0 0,0 0 0,0 2 0,0-4 0,-1 1 0,1 0 0,0-1 0,0 1 0,-1-1 0,1 1 0,0 0 0,-1-1 0,1 1 0,0-1 0,-1 1 0,1-1 0,-1 1 0,1-1 0,-1 0 0,1 1 0,-1-1 0,1 1 0,-1-1 0,1 0 0,-1 0 0,0 1 0,1-1 0,-1 0 0,1 0 0,-1 0 0,0 0 0,1 1 0,-1-1 0,-1 0 0,-21-2 0,21 2 0,-22-5 0,0-1 0,-26-10 0,-28-7 0,72 22 0,1 1 0,-1 1 0,1-1 0,-1 1 0,1 0 0,-1 0 0,1 0 0,0 1 0,0 0 0,0 0 0,0 0 0,0 1 0,-8 4 0,-24 11 0,33-16 0,0 0 0,0 0 0,0 1 0,0 0 0,1 0 0,-1 0 0,1 0 0,0 1 0,0-1 0,0 1 0,0 0 0,0-1 0,-3 8 0,4-6 0,-1 0 0,0-1 0,0 1 0,0-1 0,-1 0 0,0 0 0,0-1 0,0 1 0,0-1 0,-6 4 0,2-2-1365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1:52.843"/>
    </inkml:context>
    <inkml:brush xml:id="br0">
      <inkml:brushProperty name="width" value="0.05" units="cm"/>
      <inkml:brushProperty name="height" value="0.05" units="cm"/>
      <inkml:brushProperty name="color" value="#E71224"/>
    </inkml:brush>
  </inkml:definitions>
  <inkml:trace contextRef="#ctx0" brushRef="#br0">7120 448 24575,'-768'0'0,"689"2"0,-1 3 0,1 4 0,-144 35 0,208-39 0,-1-1 0,0-1 0,0 0 0,-24 0 0,-281-20 0,5-1 0,-237 19 0,400-8 0,-156-27 0,105 9 0,52 8 0,-388-23 0,407 41 0,-589 20 0,659-17 0,-207 6 0,200-6 0,14 1 0,-434-3 0,270-3 0,202 2 0,1 0 0,-20 5 0,-17 3 0,-342-3 0,246-7 0,129 0 0,0-1 0,-27-6 0,25 4 0,1 0 0,-28 0 0,-15 4 0,1-3 0,0-3 0,-86-19 0,149 25 0,0 0 0,1 0 0,-1-1 0,0 1 0,1 0 0,-1 0 0,0 0 0,1-1 0,-1 1 0,0 0 0,1-1 0,-1 1 0,1-1 0,-1 1 0,1 0 0,-1-1 0,1 1 0,-1-1 0,1 1 0,-1-1 0,1 0 0,0 1 0,-1-1 0,1 1 0,0-1 0,0 0 0,-1 1 0,1-1 0,0 0 0,0 1 0,0-1 0,0 0 0,0 1 0,0-1 0,0 0 0,0 1 0,0-1 0,0 0 0,0 1 0,0-1 0,1 0 0,-1 1 0,0-1 0,0 0 0,1 1 0,-1-1 0,0 1 0,1-1 0,-1 1 0,1-1 0,-1 0 0,0 1 0,2-1 0,4-7 0,0 1 0,1 0 0,9-7 0,-6 4 0,25-26 0,1 2 0,58-41 0,-70 62 0,-24 13 0,0 0 0,0 0 0,0 0 0,1 0 0,-1 0 0,0 0 0,0 0 0,0-1 0,0 1 0,0 0 0,1 0 0,-1 0 0,0 0 0,0 0 0,0 0 0,0 0 0,1 0 0,-1 0 0,0 0 0,0 0 0,0 0 0,0 1 0,1-1 0,-1 0 0,0 0 0,0 0 0,0 0 0,0 0 0,0 0 0,0 0 0,1 0 0,-1 0 0,0 0 0,0 1 0,0-1 0,0 0 0,0 0 0,0 0 0,0 0 0,1 1 0,-8 11 0,-131 158 0,118-148 0,17-18 0,-1-1 0,0 1 0,1 0 0,-1 1 0,1-1 0,-5 9 0,8-12 0,0 0 0,0 0 0,0 1 0,0-1 0,0 0 0,0 0 0,1 0 0,-1 0 0,0 0 0,0 0 0,1 0 0,-1 0 0,1 0 0,-1 0 0,1-1 0,-1 1 0,1 0 0,-1 0 0,1 0 0,0 0 0,0-1 0,-1 1 0,1 0 0,0-1 0,1 2 0,28 18 0,-18-12 0,189 138 0,-160-113 0,45 33 0,-85-65 0,1 0 0,0 1 0,0-1 0,0 0 0,0 0 0,0 0 0,1 0 0,-1-1 0,0 1 0,0 0 0,0-1 0,1 0 0,-1 1 0,4-1 0,-5 0 0,-1-1 0,0 1 0,1 0 0,-1 0 0,1 0 0,-1-1 0,0 1 0,1 0 0,-1 0 0,0-1 0,1 1 0,-1 0 0,0-1 0,1 1 0,-1 0 0,0-1 0,0 1 0,1-1 0,-1 1 0,0 0 0,0-1 0,0 1 0,0-1 0,0 1 0,1-1 0,-1 0 0,-4-22 0,-3 5 0,-2 0 0,0 1 0,0-1 0,-2 2 0,-18-24 0,-3 2 0,-40-37 0,-85-66 0,135 124 0,18 15 0,0-1 0,1 1 0,-1-1 0,1 0 0,0 0 0,0 0 0,-4-6 0,7 9 0,-1-1 0,1 1 0,0-1 0,0 1 0,0-1 0,0 1 0,0 0 0,0-1 0,0 1 0,1-1 0,-1 1 0,0-1 0,0 1 0,0-1 0,0 1 0,0-1 0,1 1 0,-1-1 0,0 1 0,0 0 0,1-1 0,-1 1 0,0 0 0,1-1 0,-1 1 0,0 0 0,1-1 0,-1 1 0,1 0 0,-1 0 0,1-1 0,-1 1 0,0 0 0,2 0 0,19-9 0,-16 8 0,23-12 0,0 0 0,50-34 0,-36 21 0,-7 7 0,39-15 0,-38 18 0,37-22 0,-56 28 0,-14 8 0,-10 6 0,2 0 0,-14 10 0,0 1 0,2 1 0,-1 1 0,2 0 0,-22 31 0,33-42 0,0-1 0,-1 1 0,0-1 0,0 0 0,0 0 0,0-1 0,-13 7 0,-53 18 0,49-20 0,-19 6-1365,4-3-5461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09.684"/>
    </inkml:context>
    <inkml:brush xml:id="br0">
      <inkml:brushProperty name="width" value="0.1" units="cm"/>
      <inkml:brushProperty name="height" value="0.1" units="cm"/>
      <inkml:brushProperty name="color" value="#E71224"/>
    </inkml:brush>
  </inkml:definitions>
  <inkml:trace contextRef="#ctx0" brushRef="#br0">1 374 24575,'102'-10'0,"-72"9"0,5 0 0,56-9 0,261-29 0,-92 15 0,-149 14 0,141 5 0,-242 5 0,446 1 0,710 7 0,-292 4 0,-31-10 0,-351-14 0,563 13 0,-999 2 0,105 19 0,-95-10 0,77 12 0,196 25 0,-335-48 0,11 1 0,-1-1 0,1-1 0,-1 0 0,26-3 0,-39 2 0,0 1 0,0 0 0,-1 0 0,1-1 0,0 1 0,-1-1 0,1 1 0,0-1 0,-1 1 0,1-1 0,-1 1 0,1-1 0,-1 1 0,1-1 0,-1 0 0,1 1 0,-1-1 0,0 0 0,1 1 0,-1-1 0,0 0 0,1 1 0,-1-1 0,0 0 0,0 0 0,0 1 0,0-1 0,0 0 0,0 0 0,0 1 0,0-1 0,0 0 0,0 0 0,0 0 0,0 1 0,-1-1 0,1 0 0,0 1 0,0-1 0,-2-1 0,-14-32 0,14 31 0,-39-57 0,14 23 0,-50-61 0,55 70 0,-4-2 0,15 18 0,1 0 0,1-1 0,-14-22 0,22 35 0,1 0 0,0-1 0,0 1 0,0 0 0,0 0 0,-1 0 0,1 0 0,0-1 0,0 1 0,0 0 0,0 0 0,0 0 0,0 0 0,0-1 0,0 1 0,0 0 0,0 0 0,-1-1 0,1 1 0,0 0 0,0 0 0,0 0 0,0-1 0,0 1 0,0 0 0,1 0 0,-1 0 0,0-1 0,0 1 0,0 0 0,0 0 0,0 0 0,0-1 0,0 1 0,0 0 0,0 0 0,1 0 0,-1-1 0,9 4 0,13 13 0,-21-16 0,72 61 0,-2 3 0,68 81 0,-136-142 0,2 2 0,0 0 0,-1 1 0,1-1 0,5 12 0,-9-16 0,-1-1 0,0 1 0,1 0 0,-1 0 0,1 0 0,-1 0 0,0 0 0,0 0 0,0 0 0,1-1 0,-1 1 0,0 0 0,0 0 0,0 0 0,0 0 0,-1 0 0,1 0 0,0 0 0,0 0 0,0 0 0,-1 0 0,1 0 0,-1 0 0,1-1 0,0 1 0,-1 0 0,1 0 0,-1 0 0,0-1 0,1 1 0,-1 0 0,0-1 0,1 1 0,-1-1 0,0 1 0,0 0 0,0-1 0,1 0 0,-1 1 0,0-1 0,0 1 0,-1-1 0,-95 29 0,8-3 0,-191 86 236,127-49-1837,137-56-5225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3.743"/>
    </inkml:context>
    <inkml:brush xml:id="br0">
      <inkml:brushProperty name="width" value="0.1" units="cm"/>
      <inkml:brushProperty name="height" value="0.1" units="cm"/>
      <inkml:brushProperty name="color" value="#E71224"/>
    </inkml:brush>
  </inkml:definitions>
  <inkml:trace contextRef="#ctx0" brushRef="#br0">6786 467 24575,'-3'-1'0,"0"-1"0,1 1 0,-1-1 0,0 1 0,0 0 0,0 0 0,0 0 0,0 0 0,0 1 0,-6-1 0,-3-1 0,-43-9 0,-102-5 0,-63 12 0,160 4 0,-413 1 0,-190-1 0,435-12 0,85 2 0,19-5 0,0-1 0,-637-7 0,685 23 0,-1 4 0,-84 15 0,-17 5 0,23-3 0,-15 0 0,-300 0 0,-41-20 0,-341-5 0,645-5 0,-88-2 0,-116 0 0,366 12 0,-53-2 0,97 1 0,0 0 0,0-1 0,0 1 0,0 0 0,1 0 0,-1-1 0,0 1 0,0-1 0,0 1 0,0-1 0,0 1 0,1-1 0,-1 0 0,0 1 0,0-1 0,1 0 0,-1 1 0,1-1 0,-1 0 0,1 0 0,-1 0 0,1 0 0,-1 1 0,1-1 0,-1 0 0,1 0 0,0 0 0,0 0 0,0 0 0,-1 0 0,1 0 0,0 0 0,0 0 0,0 0 0,0 0 0,1 0 0,-1 0 0,0 0 0,0 0 0,1 0 0,-1-1 0,3-7 0,-1-1 0,2 1 0,4-12 0,-4 13 0,4-11 0,1 0 0,1 1 0,0 0 0,1 1 0,1 0 0,1 1 0,1 0 0,26-24 0,1 6 0,2 2 0,53-31 0,-89 59 0,-5 3 0,1 0 0,-1 0 0,0-1 0,1 1 0,-1-1 0,0 0 0,0 0 0,0 0 0,0 0 0,2-2 0,-33 16 0,4 5 0,0 1 0,-33 31 0,5-3 0,5-10 0,25-20 0,0 2 0,1 0 0,-25 28 0,45-44 0,1 1 0,0-1 0,-1 0 0,1 0 0,0 1 0,1-1 0,-1 0 0,0 1 0,1-1 0,-1 1 0,1-1 0,0 1 0,0-1 0,0 1 0,0-1 0,0 1 0,0-1 0,1 1 0,-1-1 0,2 5 0,3 5 0,-1 1 0,12 20 0,-5-12 0,-3 1 0,0 1 0,-2-1 0,-1 1 0,0 0 0,2 44 0,-6-59 0,1-1 0,0 1 0,1-1 0,-1 0 0,1 0 0,1 0 0,-1 0 0,1 0 0,6 6 0,-4-4 0,-1 0 0,0 0 0,0 0 0,4 12 0,-5-9-1365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18.298"/>
    </inkml:context>
    <inkml:brush xml:id="br0">
      <inkml:brushProperty name="width" value="0.1" units="cm"/>
      <inkml:brushProperty name="height" value="0.1" units="cm"/>
      <inkml:brushProperty name="color" value="#E71224"/>
    </inkml:brush>
  </inkml:definitions>
  <inkml:trace contextRef="#ctx0" brushRef="#br0">3717 2357 24575,'-365'2'0,"-385"-4"0,701-1 0,-74-15 0,17 2 0,-258-14 0,56 7 0,81-8 0,174 25 0,-1-2 0,1-2 0,-93-32 0,-378-134 0,495 166 0,16 7 0,1-2 0,-1 1 0,1-1 0,0-1 0,-14-9 0,23 11 0,0 1 0,1-1 0,-1 1 0,1-1 0,0 0 0,-1 0 0,2 0 0,-1 0 0,-1-5 0,-6-12 0,-19-33 0,-14-24 0,37 69 0,-46-78 0,44 74 0,2 0 0,-1 0 0,1-1 0,1 1 0,-3-16 0,3-39 0,4 51 0,-1-1 0,0 1 0,-5-18 0,-10-19 0,-3 1 0,-2 1 0,-41-74 0,-13-32 0,62 127 0,2 0 0,1-1 0,-7-41 0,11 20 0,3-1 0,4-78 0,1 39 0,5-62 0,-3 130 0,0 1 0,2 0 0,0 0 0,13-31 0,-1 8 0,-13 30 0,1 1 0,1 0 0,17-30 0,-24 45 0,0 1 0,1-1 0,-1 0 0,1 1 0,-1-1 0,1 0 0,-1 1 0,1-1 0,-1 0 0,1 1 0,0-1 0,-1 1 0,1-1 0,0 1 0,-1-1 0,1 1 0,0 0 0,0-1 0,-1 1 0,1 0 0,0-1 0,0 1 0,0 0 0,-1 0 0,1 0 0,0 0 0,0 0 0,0 0 0,0 0 0,-1 0 0,1 0 0,0 0 0,0 1 0,0-1 0,-1 0 0,1 0 0,0 1 0,0-1 0,-1 1 0,1-1 0,0 0 0,-1 1 0,1 0 0,0-1 0,-1 1 0,1-1 0,-1 1 0,1 0 0,-1-1 0,1 1 0,0 1 0,4 5 0,-1 0 0,1 1 0,-1 0 0,3 9 0,-2-6 0,-3-6 0,9 17 0,1 0 0,25 34 0,-29-44 0,-1 0 0,9 18 0,-10-18 0,0-1 0,15 22 0,-19-33 0,-2-7 0,-4-8 0,3 11 0,-14-38 0,-1 1 0,-39-71 0,54 109 0,-1 1 0,1 0 0,-1 0 0,0 0 0,1 0 0,-1 1 0,0-1 0,-1 0 0,1 1 0,0-1 0,0 1 0,-1 0 0,1 0 0,0 0 0,-1 0 0,1 0 0,-1 0 0,-4 0 0,-1 0 0,0 1 0,0 0 0,0 0 0,-14 3 0,17-2 0,1 1 0,-1-1 0,1 1 0,0 0 0,-1 0 0,-5 5 0,-14 6 0,-31 6-1365,38-15-5461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4.205"/>
    </inkml:context>
    <inkml:brush xml:id="br0">
      <inkml:brushProperty name="width" value="0.1" units="cm"/>
      <inkml:brushProperty name="height" value="0.1" units="cm"/>
      <inkml:brushProperty name="color" value="#E71224"/>
    </inkml:brush>
  </inkml:definitions>
  <inkml:trace contextRef="#ctx0" brushRef="#br0">59 1 24575,'-4'87'0,"-22"127"0,2-35 0,20-85 0,9 120 0,-5-210 0,52 482 0,-49-447 0,-1 0 0,-4 40 0,0-10 0,1-53 0,0 0 0,-1-1 0,-5 18 0,3-18 0,1 1 0,1 0 0,-1 19 0,4 562 0,1-565 0,1 1 0,2-1 0,10 38 0,3 21 0,-15-77 0,1 20 0,2-1 0,1 0 0,1-1 0,17 40 0,-2-19 0,19 64 0,-39-109 0,1 0 0,0-1 0,0 1 0,1-1 0,0 0 0,0 0 0,1 0 0,0-1 0,0 0 0,1 0 0,7 5 0,-4-2 0,1 0 0,-2 1 0,14 17 0,72 124 0,-19-28 0,-55-87 0,-16-27 0,-1 0 0,1-1 0,1 0 0,0 0 0,0-1 0,0 1 0,1-1 0,10 8 0,222 156 0,-215-152 0,1-1 0,1-2 0,1 0 0,52 21 0,-33-17 0,69 40 0,-48-24 0,-47-26 0,1-2 0,0 0 0,39 9 0,69 6 0,-79-15 0,87 12 0,86 16 0,-165-27 0,0-3 0,0-2 0,68-5 0,-57 0 0,2 0 0,67 1 0,-122 2 0,-1 1 0,0 1 0,0 0 0,22 9 0,12 3 0,160 50 0,160 40 0,-199-80 0,-39-6 0,206 44 0,373 53 0,-674-115 0,1-2 0,-1-2 0,1-1 0,41-9 0,6-1 0,347-16 0,-77 9 0,-137-15 0,-76 9 0,189-42 0,-251 49 0,2 3 0,142-11 0,84 18 0,-149 6 0,33-11 0,-4 0 0,289 12 0,-257 3 0,235 21 0,-4 27 0,193 13 0,-453-64 0,-73-3 0,425 23 0,-236-4 0,-224-11 0,185 0 0,-240-5 0,-1-2 0,0-1 0,38-11 0,5-2 0,180-17 0,4 22 0,-44 3 0,-120-1 0,9-1 0,260 7 0,-144 4 0,-20-9 0,320 10 0,-214 25 0,-189-11 0,-64-9 0,236 31 0,-260-32 0,-7-1 0,0 0 0,0 0 0,1-2 0,-1 0 0,0-1 0,25-3 0,-40 3 0,0 0 0,0-1 0,0 1 0,0 0 0,0 0 0,0-1 0,0 1 0,0-1 0,0 1 0,0-1 0,0 1 0,0-1 0,-1 1 0,1-1 0,0 0 0,0 0 0,-1 1 0,1-1 0,0 0 0,-1 0 0,1 0 0,-1 0 0,1 0 0,-1 0 0,1-1 0,-1 0 0,1 0 0,-1 0 0,0 0 0,0 0 0,-1 0 0,1 0 0,0 0 0,-1 0 0,1 0 0,-1 0 0,1 0 0,-2-2 0,-4-7 0,0 1 0,0 0 0,-12-14 0,15 20 0,-31-37 0,-2 1 0,-65-55 0,78 70 0,21 22 0,0-1 0,0 1 0,-1 0 0,1 0 0,-1 1 0,0-1 0,0 0 0,0 1 0,0 0 0,-1 0 0,1 0 0,-7-3 0,10 5 0,0 0 0,0 0 0,-1 0 0,1 0 0,0-1 0,0 1 0,0 0 0,-1 0 0,1 0 0,0 0 0,0 0 0,0 0 0,0 0 0,-1 0 0,1 0 0,0 0 0,0 0 0,0 1 0,-1-1 0,1 0 0,0 0 0,0 0 0,0 0 0,0 0 0,-1 0 0,1 0 0,0 0 0,0 0 0,0 1 0,0-1 0,0 0 0,-1 0 0,1 0 0,0 0 0,0 1 0,0-1 0,0 0 0,0 0 0,1 10 0,9 12 0,-10-22 0,19 34 0,-3-4 0,22 52 0,-14-18 0,22 63 0,-45-123 0,0 0 0,0 1 0,0-1 0,0 0 0,-1 1 0,0-1 0,0 1 0,0-1 0,-1 1 0,1-1 0,-1 0 0,0 1 0,0-1 0,0 0 0,-3 5 0,2-5 0,-1 1 0,-1-1 0,1 1 0,0-1 0,-1 0 0,0-1 0,0 1 0,0-1 0,-1 1 0,1-1 0,-9 4 0,-1 0 0,-1 0 0,-25 7 0,26-9 0,0-1 0,1 2 0,0 0 0,-14 8 0,-38 29-1365,32-24-5461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26.789"/>
    </inkml:context>
    <inkml:brush xml:id="br0">
      <inkml:brushProperty name="width" value="0.1" units="cm"/>
      <inkml:brushProperty name="height" value="0.1" units="cm"/>
      <inkml:brushProperty name="color" value="#E71224"/>
    </inkml:brush>
  </inkml:definitions>
  <inkml:trace contextRef="#ctx0" brushRef="#br0">10106 111 24575,'-331'1'0,"-425"-2"0,377-16 0,36 1 0,-28-19 0,360 34 0,-492-32 0,-6 39 0,342-2 0,-404-13 0,103-1 0,-573 22 0,-1638-12 0,2368-6 0,-18 0 0,4 25 0,304-16 0,-113 17 0,82-12 0,0-3 0,-1-1 0,-65-5 0,-74 5 0,-88 2 89,171-7-1543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53:31.345"/>
    </inkml:context>
    <inkml:brush xml:id="br0">
      <inkml:brushProperty name="width" value="0.1" units="cm"/>
      <inkml:brushProperty name="height" value="0.1" units="cm"/>
      <inkml:brushProperty name="color" value="#E71224"/>
    </inkml:brush>
  </inkml:definitions>
  <inkml:trace contextRef="#ctx0" brushRef="#br0">3882 5225 24575,'-232'1'0,"-246"-3"0,413-3 0,-94-19 0,90 11 0,-631-77 0,638 87 0,-36-4 0,44 0 0,-121-21 0,147 21 0,1 0 0,0-2 0,1-2 0,-37-18 0,-12-13 0,-128-65 0,194 102 0,0 0 0,1 0 0,-1 0 0,1-1 0,0-1 0,-10-10 0,-36-49 0,10 13 0,33 39 0,1 0 0,0 0 0,-9-18 0,-6-11 0,-47-60 0,-5 3 0,-130-133 0,185 212 0,13 13 0,1-1 0,0 1 0,0-1 0,1-1 0,0 1 0,-8-17 0,-181-339 0,76 124 0,45 51 0,-14-32 0,78 198 0,1-1 0,2 1 0,0-2 0,2 1 0,1-1 0,-3-38 0,5-159 0,4 155 0,8-177 0,51-304 0,-19 351 0,-17 97 0,-18 60 0,-1 0 0,-1-57 0,5-40 0,1 70 0,-4 0 0,-2 0 0,-8-110 0,-26 7 0,19 118 0,1 0 0,-4-97 0,14 141 0,0-37 0,1 0 0,2 0 0,12-57 0,-13 95 0,2-4 0,-3 13 0,-1-1 0,1 0 0,0 1 0,-1-1 0,1 1 0,0 0 0,-1-1 0,1 1 0,-1-1 0,1 1 0,-1 0 0,1-1 0,-1 1 0,1 0 0,-1 0 0,0-1 0,0 1 0,1 1 0,112 223 0,-95-178 0,-14-35 0,0 1 0,1-1 0,1 0 0,9 14 0,68 103 0,-62-98 0,-12-17 0,18 23 0,-27-36 0,0-1 0,0 0 0,0 0 0,1 0 0,-1 1 0,0-1 0,0 0 0,0 0 0,0 0 0,0 0 0,0 1 0,1-1 0,-1 0 0,0 0 0,0 0 0,0 0 0,0 0 0,1 1 0,-1-1 0,0 0 0,0 0 0,0 0 0,1 0 0,-1 0 0,0 0 0,0 0 0,0 0 0,1 0 0,-1 0 0,0 0 0,0 0 0,0 0 0,1 0 0,-1 0 0,0 0 0,0 0 0,1 0 0,-1-9 0,-6-13 0,-117-238 0,46 108 0,72 140 0,1 0 0,0 0 0,1 0 0,-3-20 0,4 23 0,2 9 0,0 0 0,0 0 0,0 0 0,0 1 0,0-1 0,0 0 0,-1 0 0,1 0 0,0 0 0,0 1 0,0-1 0,0 0 0,-1 0 0,1 0 0,0 0 0,0 0 0,0 0 0,-1 1 0,1-1 0,0 0 0,0 0 0,-1 0 0,1 0 0,0 0 0,0 0 0,0 0 0,-1 0 0,1 0 0,0 0 0,0 0 0,-1 0 0,1 0 0,0 0 0,0 0 0,-1-1 0,1 1 0,0 0 0,0 0 0,0 0 0,-1 0 0,1 0 0,0 0 0,0-1 0,0 1 0,0 0 0,-1 0 0,1 0 0,0 0 0,0-1 0,0 1 0,0 0 0,0 0 0,0 0 0,0-1 0,-1 1 0,1 0 0,0 0 0,0 0 0,0-1 0,0 1 0,0 0 0,0-1 0,-11 23 0,9-18 0,-20 35 0,-1-2 0,-2 0 0,-29 33 0,-9 2 0,51-57 0,-2 0 0,1-1 0,-2-1 0,-15 12 0,18-15 0,8-7-91,0 1 0,0 1 0,1-1 0,0 0 0,0 1 0,0 0 0,0 0 0,1 0 0,-1 0 0,1 0 0,0 0 0,1 0 0,-1 1 0,0 9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5.473"/>
    </inkml:context>
    <inkml:brush xml:id="br0">
      <inkml:brushProperty name="width" value="0.2" units="cm"/>
      <inkml:brushProperty name="height" value="0.2" units="cm"/>
      <inkml:brushProperty name="color" value="#E71224"/>
    </inkml:brush>
  </inkml:definitions>
  <inkml:trace contextRef="#ctx0" brushRef="#br0">313 46 24575,'-15'-1'0,"-1"-1"0,1 0 0,0-1 0,0-1 0,-17-7 0,17 6 0,1 1 0,-1 0 0,1 1 0,-1 0 0,-26 0 0,38 2 0,-1 1 0,1 1 0,-1-1 0,1 0 0,-1 1 0,1 0 0,0-1 0,-7 4 0,9-3 0,0 0 0,-1 0 0,1 0 0,0 0 0,0 1 0,0-1 0,0 0 0,0 1 0,0-1 0,0 1 0,0-1 0,0 1 0,1 0 0,-1-1 0,1 1 0,-1 0 0,1-1 0,0 1 0,0 0 0,-1 1 0,-1 34 0,3 75 0,1-36 0,-2-65 0,1 26 0,-2 0 0,-2 0 0,-9 48 0,4-42 0,1-1 0,-1 87 0,17 88 0,-2-39 0,4 52 0,-12-160 0,2 96 0,-1-165 0,0 1 0,1-1 0,-1 1 0,0-1 0,1 1 0,-1-1 0,1 0 0,0 1 0,-1-1 0,1 1 0,0-1 0,0 0 0,0 0 0,0 0 0,0 0 0,0 1 0,0-1 0,0 0 0,0-1 0,1 1 0,-1 0 0,0 0 0,1 0 0,-1-1 0,0 1 0,1-1 0,-1 1 0,1-1 0,-1 0 0,1 1 0,-1-1 0,2 0 0,8 1 0,-1-1 0,1 0 0,19-2 0,-6-1 0,72 3-1365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20:41:18.164"/>
    </inkml:context>
    <inkml:brush xml:id="br0">
      <inkml:brushProperty name="width" value="0.2" units="cm"/>
      <inkml:brushProperty name="height" value="0.2" units="cm"/>
      <inkml:brushProperty name="color" value="#E71224"/>
    </inkml:brush>
  </inkml:definitions>
  <inkml:trace contextRef="#ctx0" brushRef="#br0">0 1 24575,'45'0'0,"0"2"0,47 8 0,-20 3 0,155 30 0,-220-41 0,0-1 0,0 1 0,0 1 0,-1-1 0,1 1 0,11 7 0,-16-9 0,0 1 0,0 0 0,0 0 0,0 0 0,0 0 0,-1 0 0,1 1 0,0-1 0,-1 0 0,0 1 0,0-1 0,0 1 0,0-1 0,0 1 0,0 0 0,0-1 0,-1 1 0,0 0 0,1 4 0,-1 31 0,-2-1 0,-7 49 0,-2 17 0,8-34 0,2-18 0,-2-1 0,-3 1 0,-18 78 0,3-62 0,-10 37 0,19-57 0,3 1 0,2-1 0,-2 90 0,14-62 0,2 0 0,23 96 0,6 41 0,-36-206 0,1 0 0,0 1 0,-1-1 0,0 0 0,-1 11 0,1-17 0,0 1 0,0 0 0,0-1 0,0 1 0,0 0 0,0-1 0,-1 1 0,1-1 0,0 1 0,-1 0 0,1-1 0,0 1 0,-1-1 0,1 1 0,-1-1 0,1 1 0,-1-1 0,1 1 0,-1-1 0,1 0 0,-1 1 0,1-1 0,-1 0 0,1 1 0,-1-1 0,0 0 0,1 0 0,-1 1 0,0-1 0,1 0 0,-1 0 0,0 0 0,1 0 0,-1 0 0,1 0 0,-1 0 0,0 0 0,1 0 0,-1 0 0,0 0 0,1-1 0,-1 1 0,0 0 0,1 0 0,-1-1 0,1 1 0,-1 0 0,0-1 0,1 1 0,-1-1 0,-63-36 0,41 24 0,0 0 0,-36-14 0,46 21-195,-2 1 0,1 1 0,0 1 0,-1 0 0,1 0 0,-18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2"/>
    </inkml:context>
    <inkml:brush xml:id="br0">
      <inkml:brushProperty name="width" value="0.1" units="cm"/>
      <inkml:brushProperty name="height" value="0.1" units="cm"/>
      <inkml:brushProperty name="color" value="#004F8B"/>
    </inkml:brush>
  </inkml:definitions>
  <inkml:trace contextRef="#ctx0" brushRef="#br0">22 1 24575,'-11'277'0,"13"-179"0,-4 129 0,-3-193 0,3-26 0,1-1 0,0 1 0,0 0 0,1-1 0,0 15 0,1-20 0,-1 0 0,1 0 0,0 1 0,-1-1 0,1 0 0,0 0 0,0 0 0,1 0 0,-1 0 0,0 0 0,1-1 0,-1 1 0,1 0 0,-1-1 0,1 1 0,0-1 0,0 1 0,-1-1 0,1 0 0,0 0 0,0 0 0,1 0 0,-1 0 0,2 1 0,15 4 0,0-1 0,0-1 0,1 0 0,28 0 0,83-3 0,-77-1 0,1155 0 0,-868 11 0,-263-7 0,-1 2 0,96 21 0,-148-23 0,39 0 0,-12-2 0,15 10 0,-65-12 0,-1 0 0,0 1 0,1-1 0,-1 1 0,0 0 0,0-1 0,1 1 0,-1 0 0,0 0 0,0 0 0,0 0 0,0 0 0,0 0 0,0 0 0,0 0 0,-1 0 0,1 0 0,0 0 0,-1 1 0,1-1 0,0 0 0,-1 1 0,0-1 0,1 0 0,-1 1 0,0-1 0,1 0 0,-1 3 0,1 6 0,-1 1 0,-1 19 0,1-19 0,-2 347 0,2-210 0,12-2 0,-5-97 0,-1 60 0,-7 477-1365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5.402"/>
    </inkml:context>
    <inkml:brush xml:id="br0">
      <inkml:brushProperty name="width" value="0.05" units="cm"/>
      <inkml:brushProperty name="height" value="0.05" units="cm"/>
    </inkml:brush>
  </inkml:definitions>
  <inkml:trace contextRef="#ctx0" brushRef="#br0">1 1162 24575,'0'-1048'0,"0"1045"0,0 0 0,0 1 0,0-1 0,0 0 0,0 0 0,1 1 0,-1-1 0,1 0 0,0 1 0,0-1 0,0 1 0,0-1 0,0 1 0,1-1 0,-1 1 0,1 0 0,-1 0 0,1-1 0,0 1 0,0 0 0,0 1 0,0-1 0,2-2 0,4 1 0,-1 0 0,1 0 0,0 0 0,0 1 0,0 0 0,14-1 0,111-14 0,136-1 0,136 19 0,-171 1 0,45 11 0,293 51 0,-308-30 0,317-1 0,-152-16 0,515 25 0,-557-41 0,280-4 0,-395-18 0,-6-1 0,376-13 0,-74 22 0,-347 15 0,512 15 0,-523-15 0,28 2 0,-236-4 0,1 0 0,0 1 0,0-1 0,-1 0 0,1 1 0,0 0 0,-1 0 0,1 0 0,0 0 0,-1 0 0,0 1 0,1-1 0,-1 1 0,0-1 0,1 1 0,-1 0 0,0 0 0,0 0 0,-1 0 0,1 0 0,2 3 0,-2 0 0,0 0 0,0 0 0,0 0 0,-1 0 0,1 0 0,-1 0 0,-1 0 0,1 1 0,-1-1 0,0 8 0,-1 10 0,-2-1 0,-1 1 0,-1-1 0,-8 24 0,4-8 0,1 0 0,2 0 0,2 0 0,2 1 0,2 54 0,0-74 0,-2 0 0,-7 33 0,5-32 0,0 0 0,0 27 0,5 381-1365,-1-404-5461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08.335"/>
    </inkml:context>
    <inkml:brush xml:id="br0">
      <inkml:brushProperty name="width" value="0.05" units="cm"/>
      <inkml:brushProperty name="height" value="0.05" units="cm"/>
    </inkml:brush>
  </inkml:definitions>
  <inkml:trace contextRef="#ctx0" brushRef="#br0">0 202 24575,'165'-11'0,"-7"-1"0,163 10 0,309-9 0,-436 1 0,390-11 0,-308 10 0,-12-1 0,-55 14 0,336-18 0,-455 2 0,-54 8 0,58-4 0,83 11 0,-101 2 0,1-3 0,132-18 0,-161 8 0,-12 3 0,0 1 0,59-3 0,164 11 0,140-3 0,-236-7 0,257-6 0,1152 15 0,-1561-2 0,0 2 0,0-1 0,0 2 0,0-1 0,-1 1 0,18 6 0,-24-6 0,0 0 0,-1 0 0,1 0 0,0 0 0,-1 0 0,0 1 0,1-1 0,-1 1 0,0 0 0,0 0 0,-1 0 0,1 1 0,-1-1 0,1 1 0,-1-1 0,0 1 0,0 0 0,-1 0 0,3 6 0,4 22 0,-1 1 0,-2-1 0,3 56 0,-10 105 0,-1-68 0,3-109 0,1 13 0,-1 0 0,-1 0 0,-2 0 0,-1 0 0,-1-1 0,-12 41 0,13-56-227,0 1-1,1 1 1,0-1-1,2 0 1,-1 27-1,2-19-6598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1.851"/>
    </inkml:context>
    <inkml:brush xml:id="br0">
      <inkml:brushProperty name="width" value="0.05" units="cm"/>
      <inkml:brushProperty name="height" value="0.05" units="cm"/>
    </inkml:brush>
  </inkml:definitions>
  <inkml:trace contextRef="#ctx0" brushRef="#br0">1 24 24575,'247'-11'0,"-39"2"0,1131 5 0,-743 6 0,-65 42 0,-141-4 0,-244-31 0,303 10 0,2309-20 0,-2736 2 0,-1 2 0,36 7 0,-28-4 0,-26-5 0,0 0 0,-1-1 0,1 1 0,0 1 0,-1-1 0,1 0 0,-1 1 0,1-1 0,-1 1 0,0 0 0,0-1 0,0 1 0,0 0 0,0 0 0,0 1 0,0-1 0,-1 0 0,1 1 0,-1-1 0,1 1 0,-1-1 0,0 1 0,0 0 0,0-1 0,-1 1 0,1 0 0,0 4 0,0 10 0,0-1 0,0 0 0,-4 30 0,0-12 0,3 18 0,0-20 0,-1 1 0,-2 0 0,-9 45 0,8-52-76,1 0 0,0 0 0,4 50 1,-1-42-987,0-15-5764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3:37:14.835"/>
    </inkml:context>
    <inkml:brush xml:id="br0">
      <inkml:brushProperty name="width" value="0.05" units="cm"/>
      <inkml:brushProperty name="height" value="0.05" units="cm"/>
    </inkml:brush>
  </inkml:definitions>
  <inkml:trace contextRef="#ctx0" brushRef="#br0">23 1446 24575,'3'-153'0,"-7"-163"0,-6 236 0,5 47 0,-2-55 0,8-531 0,0 603 45,1 0-1,6-29 1,2-17-1544,-9 44-5327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4:29:23.444"/>
    </inkml:context>
    <inkml:brush xml:id="br0">
      <inkml:brushProperty name="width" value="0.05" units="cm"/>
      <inkml:brushProperty name="height" value="0.05" units="cm"/>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3:02.759"/>
    </inkml:context>
    <inkml:brush xml:id="br0">
      <inkml:brushProperty name="width" value="0.1" units="cm"/>
      <inkml:brushProperty name="height" value="0.1" units="cm"/>
      <inkml:brushProperty name="color" value="#E71224"/>
    </inkml:brush>
  </inkml:definitions>
  <inkml:trace contextRef="#ctx0" brushRef="#br0">3531 4567 24575,'2'-293'0,"-5"-311"0,-19 412 0,12 131 0,-3-99 0,12 77 0,17-343 0,-6 287 0,-9-163 0,-3 134 0,2 116 0,-5-124 0,2 151 0,-1 1 0,0 0 0,-2 1 0,-1-1 0,-13-29 0,-103-219 0,101 218 0,-3 1 0,-1 1 0,-3 1 0,-2 2 0,-48-59 0,-16 1 0,-139-125 0,-10 38 0,220 176 0,-1 2 0,-1 1 0,0 0 0,-1 3 0,-36-13 0,30 13 0,-22-7 0,-1 1 0,0 4 0,-81-12 0,23 5 0,84 14 0,0 1 0,-56-4 0,-183-15 0,168 11 0,-22 7 0,-21-3 0,60 1 0,0 5 0,-94 6 0,43 0 0,102 0 0,-47 8 0,47-5 0,-44 1 0,-336-7 0,413 1 0,0 0 0,0 1 0,-1-1 0,1 0 0,0 0 0,-1 0 0,1 0 0,0 0 0,-1 0 0,1 0 0,0 0 0,0 0 0,-1 0 0,1 0 0,0 0 0,-1 0 0,1 0 0,0 0 0,0-1 0,-1 1 0,1 0 0,0 0 0,-1 0 0,1 0 0,0 0 0,0-1 0,0 1 0,-1 0 0,1 0 0,0-1 0,0 1 0,0 0 0,-1 0 0,1-1 0,0 1 0,0 0 0,0 0 0,0-1 0,0 1 0,0 0 0,-1 0 0,1-1 0,0 1 0,0 0 0,0-1 0,0 1 0,0 0 0,0-1 0,0 1 0,0 0 0,0 0 0,1-1 0,-1 1 0,0 0 0,0-1 0,0 1 0,0 0 0,0 0 0,0-1 0,1 1 0,21-24 0,37-20 0,-34 27 0,43-38 0,-47 36 0,1 2 0,37-24 0,-11 18 0,-36 18 0,1-1 0,-1 0 0,19-12 0,-30 15 0,-11 7 0,-15 15 0,-31 43 0,-122 104 0,161-153 0,12-10 0,0 1 0,0-1 0,1 1 0,-1 0 0,1 0 0,0 1 0,-4 4 0,8-7 0,-1-1 0,0 1 0,1 0 0,-1-1 0,1 1 0,-1 0 0,1-1 0,0 1 0,0 0 0,-1 0 0,1 0 0,1-1 0,-1 1 0,0 0 0,0 0 0,1-1 0,-1 1 0,1 0 0,-1-1 0,1 1 0,0 0 0,-1-1 0,1 1 0,0-1 0,0 1 0,0-1 0,1 0 0,1 3 0,10 8 0,-1 0 0,2-1 0,0-1 0,0 0 0,0-1 0,27 12 0,12 9 0,2 2 0,-36-22 0,0 1 0,-1 0 0,-1 2 0,0 0 0,25 24 0,-26-20 0,0 1 0,-40-38 0,-166-154 0,125 110 0,49 46-273,-2 0 0,0 1 0,-1 1 0,-40-26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3"/>
    </inkml:context>
    <inkml:brush xml:id="br0">
      <inkml:brushProperty name="width" value="0.1" units="cm"/>
      <inkml:brushProperty name="height" value="0.1" units="cm"/>
      <inkml:brushProperty name="color" value="#004F8B"/>
    </inkml:brush>
  </inkml:definitions>
  <inkml:trace contextRef="#ctx0" brushRef="#br0">2322 0 24575,'11'197'0,"-8"43"0,-5-129 0,3-55 0,-2 64 0,1-119 0,0 0 0,0 0 0,0 1 0,-1-1 0,1 0 0,0 0 0,-1 0 0,1 0 0,-1 0 0,1 0 0,-1 1 0,1-1 0,-1 0 0,0 0 0,1-1 0,-1 1 0,0 0 0,0 0 0,0 0 0,0 0 0,0-1 0,0 1 0,-1 0 0,-1 0 0,0 0 0,1 0 0,-1 0 0,0-1 0,0 1 0,1-1 0,-1 0 0,0 1 0,-5-2 0,-7-1 0,0 0 0,1-2 0,-16-5 0,19 6 0,-69-20 0,-168-41 0,246 63 0,-232-32 0,117 23 0,-107-4 0,90 16 0,-196-4 0,256-1 0,-175-5 0,-220 8 0,467 0 0,1 0 0,-1 0 0,1 0 0,-1 0 0,0 1 0,1-1 0,-1 0 0,1 1 0,-1-1 0,1 1 0,-1-1 0,1 1 0,-1 0 0,1-1 0,-1 1 0,1 0 0,0 0 0,-3 2 0,3-1 0,0 0 0,0 0 0,0 1 0,0-1 0,0 0 0,0 1 0,1-1 0,-1 0 0,1 1 0,0-1 0,-1 0 0,1 5 0,7 152 0,-1-86 0,4 66 0,3 121 0,-4 23 0,-4 138 0,-7-237 0,0-157 0,-9 54 0,0-12 0,3-28-1365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26:52.967"/>
    </inkml:context>
    <inkml:brush xml:id="br0">
      <inkml:brushProperty name="width" value="0.05" units="cm"/>
      <inkml:brushProperty name="height" value="0.05" units="cm"/>
      <inkml:brushProperty name="color" value="#E71224"/>
    </inkml:brush>
  </inkml:definitions>
  <inkml:trace contextRef="#ctx0" brushRef="#br0">2 0 24575,'-1'87'0,"3"93"0,-2-177 0,0-1 0,1 0 0,-1 1 0,1-1 0,0 0 0,0 1 0,0-1 0,0 0 0,0 0 0,0 0 0,1 0 0,-1 0 0,1 0 0,-1 0 0,1 0 0,0 0 0,0-1 0,0 1 0,0-1 0,0 1 0,0-1 0,0 0 0,0 0 0,0 0 0,1 0 0,-1 0 0,0-1 0,1 1 0,-1-1 0,0 1 0,4-1 0,10 2 0,0-1 0,0-1 0,30-4 0,-14 2 0,77-3 0,0 6 0,201 26 0,-117-4 0,-5-1 0,-106-12 0,137 0 0,27 2 0,255 19 0,478-31 0,-937-2 0,41-7 0,39-3 0,-28 14 0,61-4 0,-25-21 0,-72 14 0,-32 4 0,1 1 0,27 0 0,-1 5 0,-33 1 0,0-2 0,-1 0 0,1-1 0,0-1 0,0-1 0,-1-1 0,32-9 0,0-3 0,-43 15 0,0-1 0,1-1 0,-1 0 0,-1 0 0,12-6 0,-16 7 0,0 0 0,-1 0 0,1-1 0,0 1 0,-1-1 0,1 0 0,-1 1 0,0-1 0,0 0 0,0-1 0,0 1 0,-1 0 0,1-1 0,-1 1 0,0 0 0,1-6 0,2-15-15,-1-1 0,-1 1 0,-1-1 0,-4-39 0,0 11-1275,3 30-5536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31:03.579"/>
    </inkml:context>
    <inkml:brush xml:id="br0">
      <inkml:brushProperty name="width" value="0.05" units="cm"/>
      <inkml:brushProperty name="height" value="0.05" units="cm"/>
      <inkml:brushProperty name="color" value="#E71224"/>
    </inkml:brush>
  </inkml:definitions>
  <inkml:trace contextRef="#ctx0" brushRef="#br0">0 1 24575,'2007'0'0,"-1974"1"0,49 10 0,-51-6 0,56 2 0,-1396-6 0,622-3 0,682 2 0,-1 0 0,1 0 0,0 0 0,0-1 0,0 0 0,0 0 0,0 0 0,0 0 0,0-1 0,0 0 0,-6-3 0,12 4 0,-1 1 0,0-1 0,0 1 0,1 0 0,-1-1 0,0 1 0,1-1 0,-1 1 0,1 0 0,-1-1 0,1 1 0,-1 0 0,0-1 0,1 1 0,-1 0 0,1 0 0,-1-1 0,1 1 0,-1 0 0,1 0 0,-1 0 0,1 0 0,0 0 0,-1 0 0,1 0 0,-1 0 0,1 0 0,-1 0 0,1 0 0,-1 0 0,2 0 0,22-3 0,102 5 0,209 31 0,-84-5 0,11-25 0,-16-1 0,-149 9 0,-50-5 0,50 0 0,-63-4 0,-1 1 0,62 14 0,-62-9 0,-1-2 0,1-2 0,37 1 0,-63-5 0,47-3 0,-53 3 0,1 0 0,0-1 0,-1 1 0,1 0 0,0-1 0,-1 1 0,1-1 0,-1 1 0,1-1 0,0 0 0,-1 1 0,1-1 0,-1 0 0,0 0 0,1 0 0,-1 0 0,0 0 0,0-1 0,1 1 0,-1 0 0,0-1 0,0 1 0,-1-1 0,1 1 0,1-3 0,-2 3 0,-1 0 0,1-1 0,-1 1 0,1 0 0,-1-1 0,1 1 0,-1 0 0,0-1 0,0 1 0,0 0 0,0 0 0,0 0 0,0 0 0,0 0 0,0 0 0,0 0 0,0 0 0,0 1 0,-1-1 0,1 0 0,0 1 0,-1-1 0,1 0 0,0 1 0,-1 0 0,-2-1 0,-38-10 0,-12 5 0,0 3 0,-91 5 0,33 1 0,-33 9 0,-5 0 0,-1069-13 0,1179-5 0,23-4 0,17 10 0,-1-1 0,1 1 0,0 0 0,0-1 0,0 1 0,0-1 0,-1 1 0,1-1 0,0 1 0,0-1 0,0 1 0,0 0 0,0-1 0,0 1 0,0-1 0,0 1 0,0-1 0,0 1 0,1-1 0,-1 1 0,0-1 0,0 1 0,0 0 0,0-1 0,1 1 0,-1-1 0,0 1 0,1 0 0,-1-1 0,0 1 0,0 0 0,1-1 0,-1 1 0,1 0 0,-1-1 0,3-1 0,1 0 0,-1 0 0,0 0 0,0 1 0,1-1 0,-1 1 0,1 0 0,-1 0 0,1 0 0,0 0 0,-1 1 0,1-1 0,4 1 0,58 1 0,-42 0 0,85 11 0,-77-7 0,56 2 0,630-8 0,-683 3 0,49 8 0,-48-4 0,44 0 0,456-7-1365,-517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22:33.523"/>
    </inkml:context>
    <inkml:brush xml:id="br0">
      <inkml:brushProperty name="width" value="0.1" units="cm"/>
      <inkml:brushProperty name="height" value="0.1" units="cm"/>
      <inkml:brushProperty name="color" value="#008C3A"/>
    </inkml:brush>
  </inkml:definitions>
  <inkml:trace contextRef="#ctx0" brushRef="#br0">1 1642 24575,'0'20'0,"2"0"0,1 0 0,0-1 0,1 1 0,1-1 0,1 0 0,1-1 0,13 28 0,7 4 0,57 78 0,17 32 0,-91-145 0,5 8 0,2-1 0,0-1 0,27 26 0,-41-43 0,1-1 0,-1 1 0,1-1 0,0 0 0,0 0 0,0 0 0,1-1 0,-1 1 0,1-1 0,-1 0 0,1-1 0,0 1 0,-1-1 0,1 0 0,0 0 0,0 0 0,0 0 0,0-1 0,0 0 0,0 0 0,0-1 0,0 1 0,0-1 0,0 0 0,8-3 0,5-7 0,1-1 0,-2-1 0,1 0 0,-2-1 0,0-1 0,-1-1 0,26-33 0,-2 4 0,914-968 0,-488 528 0,-288 295 0,94-140 0,-237 286 0,7-8-1365,-7 13-5461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3:40.564"/>
    </inkml:context>
    <inkml:brush xml:id="br0">
      <inkml:brushProperty name="width" value="0.1" units="cm"/>
      <inkml:brushProperty name="height" value="0.1" units="cm"/>
      <inkml:brushProperty name="color" value="#008C3A"/>
    </inkml:brush>
  </inkml:definitions>
  <inkml:trace contextRef="#ctx0" brushRef="#br0">23 1 24575,'0'13'0,"-2"0"0,0 0 0,-5 17 0,-4 34 0,10 170 0,2-227 0,0-1 0,0 0 0,0 0 0,1 0 0,-1 0 0,2 0 0,-1-1 0,0 1 0,1-1 0,0 1 0,1-1 0,-1 0 0,1 0 0,0 0 0,0-1 0,0 1 0,1-1 0,0 0 0,0 0 0,0-1 0,0 1 0,0-1 0,9 4 0,13 5 0,-1-1 0,1-1 0,50 11 0,995 168 0,289-95 0,-1002-68 0,-232-14 0,256-5 0,2-30 0,103-3 0,-363 27 0,-30 1 0,100-12 0,58-7 0,-49 6 0,-4 1 0,-197 10 0,0-1 0,1 1 0,-1-1 0,0 0 0,1 0 0,-1 0 0,0 0 0,0-1 0,0 1 0,0-1 0,0 0 0,0 0 0,-1 0 0,1 0 0,0 0 0,-1-1 0,0 1 0,0-1 0,1 1 0,-2-1 0,1 0 0,3-6 0,1-5 0,0 0 0,-1-1 0,6-30 0,4-11 0,25-44 0,-23 64 0,-2-1 0,-1-1 0,-3 0 0,0-1 0,-3 0 0,4-43 0,-10-2-1365,-3 50-5461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3:44.233"/>
    </inkml:context>
    <inkml:brush xml:id="br0">
      <inkml:brushProperty name="width" value="0.1" units="cm"/>
      <inkml:brushProperty name="height" value="0.1" units="cm"/>
      <inkml:brushProperty name="color" value="#008C3A"/>
    </inkml:brush>
  </inkml:definitions>
  <inkml:trace contextRef="#ctx0" brushRef="#br0">19002 736 24575,'-35'32'0,"-1"-3"0,-32 28 0,-2-4 0,-3-2 0,-110 57 0,-311 91 0,-19-41 0,296-100 0,-3-10 0,-402 37 0,-605-47 0,2-71 0,492 19 0,-284-17 0,-890-228 0,1057 57 0,5-31 0,551 150 0,-634-216 0,286 85 0,513 177 0,-236-33 0,-139 18 0,244 29 0,-474-27 0,303 26 0,-82-4 0,-731 54 0,1178-21 0,1 4 0,0 2 0,0 3 0,-72 25 0,57-11 0,-168 65 0,191-69 0,2 3 0,-70 46 0,-22 31 0,-88 56 0,108-97 0,98-51 0,0 1 0,1 2 0,0 1 0,2 0 0,0 2 0,0 2 0,-33 33 0,-90 93 0,11-12 0,101-96 0,19-20 0,0 1 0,1 0 0,1 1 0,1 0 0,0 2 0,-19 39 0,17-18 0,11-25 0,-2 0 0,0 0 0,0-1 0,-2 0 0,-15 21 0,25-37 0,-1 0 0,0 0 0,0 0 0,0 0 0,0 0 0,0-1 0,0 1 0,0 0 0,0-1 0,-1 1 0,1-1 0,0 1 0,0-1 0,0 0 0,-1 1 0,1-1 0,0 0 0,0 0 0,-1 0 0,1 0 0,0 0 0,0 0 0,-1 0 0,1 0 0,0-1 0,0 1 0,0 0 0,-1-1 0,1 1 0,0-1 0,0 1 0,0-1 0,0 0 0,0 1 0,0-1 0,0 0 0,0 0 0,-2-2 0,-33-41 0,33 40 0,-45-72 0,3-2 0,-41-96 0,45 98 0,27 55 0,2-1 0,-9-24 0,11 22 0,16 35 0,16 34 0,9 13 0,-1 0 0,74 105 0,25-12 0,-126-148 0,-1 0 0,1 0 0,-1 0 0,1 0 0,0 0 0,1-1 0,-1 1 0,0-1 0,1 0 0,-1 0 0,1 0 0,-1 0 0,1-1 0,0 0 0,0 1 0,0-1 0,0-1 0,0 1 0,0 0 0,0-1 0,0 0 0,0 0 0,0 0 0,4-1 0,0-1 0,-1-1 0,0 1 0,1-1 0,-1-1 0,0 1 0,-1-1 0,1 0 0,-1-1 0,0 0 0,0 0 0,9-9 0,11-12 0,2 1 0,0 1 0,2 1 0,0 2 0,38-19 0,-44 28 0,1 1 0,0 1 0,1 1 0,0 2 0,1 0 0,-1 2 0,48-4 0,-22 6 0,1-3 0,89-22 0,-125 24-1365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05.944"/>
    </inkml:context>
    <inkml:brush xml:id="br0">
      <inkml:brushProperty name="width" value="0.1" units="cm"/>
      <inkml:brushProperty name="height" value="0.1" units="cm"/>
      <inkml:brushProperty name="color" value="#004F8B"/>
    </inkml:brush>
  </inkml:definitions>
  <inkml:trace contextRef="#ctx0" brushRef="#br0">0 0 24575,'303'12'0,"-248"-7"0,46 2 0,778-8 0,-615 13 0,446-12 0,-709 0 0,6 0 0,1 0 0,0 1 0,14 2 0,-21-2 0,1-1 0,0 0 0,-1 1 0,1 0 0,-1-1 0,1 1 0,-1 0 0,1 0 0,-1 0 0,1 0 0,-1 0 0,0 0 0,1 0 0,-1 0 0,0 0 0,0 1 0,0-1 0,0 0 0,0 1 0,0-1 0,-1 1 0,1-1 0,0 1 0,0 2 0,2 18 0,0 1 0,-2 37 0,3 25 0,28 191 0,-27-241 0,1 12 0,0 54 0,4 157 0,-10 166 0,12-333 0,0 68-1365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8:05.923"/>
    </inkml:context>
    <inkml:brush xml:id="br0">
      <inkml:brushProperty name="width" value="0.1" units="cm"/>
      <inkml:brushProperty name="height" value="0.1" units="cm"/>
      <inkml:brushProperty name="color" value="#E71224"/>
    </inkml:brush>
  </inkml:definitions>
  <inkml:trace contextRef="#ctx0" brushRef="#br0">6224 5718 24575,'0'-1288'0,"-3"1234"0,-3 1 0,-14-67 0,-3-17 0,-31-221 0,11 120 0,16 110 0,-15-115 0,-61-134 0,65 266 0,-46-161 0,37 97 0,30 119 0,1-2 0,4 1 0,-10-107 0,20-469 0,5 306 0,-3-190 0,-1 505 0,1 1 0,-1-1 0,-1 1 0,0 0 0,-1-1 0,0 1 0,-1 0 0,0 1 0,0-1 0,-1 1 0,-1 0 0,0 0 0,0 0 0,-1 1 0,-7-9 0,5 6 0,-1 0 0,0 1 0,-1 0 0,0 1 0,0 0 0,-1 0 0,-1 1 0,1 1 0,-1 0 0,-28-11 0,38 17 0,-18-7 0,0 1 0,-1 0 0,1 2 0,-1 0 0,-1 1 0,1 2 0,-28-2 0,-1197 7 0,897 23 0,293-19 0,-311 59 0,46-6 0,-43 8 0,59-9 0,213-45 0,19-4 0,-122 32 0,-21 10 0,2 0 0,-40 10 0,157-41 0,-168 58 0,200-56 0,-77 16 0,-5 1 0,60-10 0,-110 30 0,173-52 0,1 1 0,0 1 0,-43 22 0,67-30 0,-1-1 0,0 1 0,1-1 0,-1 1 0,0-1 0,1 0 0,-1 1 0,0-1 0,0 0 0,1 1 0,-1-1 0,0 0 0,0 0 0,1 0 0,-1 0 0,0 0 0,0 0 0,1 0 0,-1 0 0,0 0 0,0 0 0,0-1 0,2-12 0,20-20 0,76-62 0,-58 59 0,41-48 0,-59 61 0,1 1 0,37-28 0,23-23 0,45-72 0,-195 216 0,-78 87 0,47-32 0,77-102 0,0-2 0,-32 24 0,-3 4 0,39-33 0,-30 28 0,45-42 0,0 1 0,0-1 0,1 0 0,-1 1 0,1-1 0,0 1 0,0 0 0,0 0 0,1 0 0,-1 0 0,0 6 0,2-9 0,0 0 0,0 0 0,0 0 0,0-1 0,1 1 0,-1 0 0,0 0 0,1-1 0,-1 1 0,1 0 0,-1 0 0,1-1 0,-1 1 0,1 0 0,-1-1 0,1 1 0,0-1 0,-1 1 0,1-1 0,0 1 0,-1-1 0,1 1 0,0-1 0,0 0 0,-1 1 0,2-1 0,25 9 0,-21-7 0,185 45 0,-115-30 0,-1 2 0,118 49 0,67 26 0,-177-68 0,130 60 0,-187-70 0,-47-19 0,-46-17 0,-76-33 0,-54-17 0,84 37 0,1-6 0,2-4 0,-107-59 0,214 101 0,1-1 0,-1 1 0,0-1 0,1 0 0,-1 0 0,1 0 0,0 0 0,0-1 0,0 1 0,0 0 0,0-1 0,0 0 0,1 1 0,-1-1 0,1 0 0,0 0 0,0 0 0,0 0 0,0 0 0,0-3 0,0 0 0,1 1 0,1-1 0,-1 1 0,1-1 0,0 1 0,0 0 0,0 0 0,1-1 0,0 1 0,4-9 0,6-8 0,2 1 0,0 0 0,34-37 0,-46 56 0,213-230 0,-198 215-227,-1 0-1,0 0 1,-2-2-1,0 0 1,14-27-1,-19 28-6598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5:58:05.923"/>
    </inkml:context>
    <inkml:brush xml:id="br0">
      <inkml:brushProperty name="width" value="0.1" units="cm"/>
      <inkml:brushProperty name="height" value="0.1" units="cm"/>
      <inkml:brushProperty name="color" value="#E71224"/>
    </inkml:brush>
  </inkml:definitions>
  <inkml:trace contextRef="#ctx0" brushRef="#br0">6224 5718 24575,'0'-1288'0,"-3"1234"0,-3 1 0,-14-67 0,-3-17 0,-31-221 0,11 120 0,16 110 0,-15-115 0,-61-134 0,65 266 0,-46-161 0,37 97 0,30 119 0,1-2 0,4 1 0,-10-107 0,20-469 0,5 306 0,-3-190 0,-1 505 0,1 1 0,-1-1 0,-1 1 0,0 0 0,-1-1 0,0 1 0,-1 0 0,0 1 0,0-1 0,-1 1 0,-1 0 0,0 0 0,0 0 0,-1 1 0,-7-9 0,5 6 0,-1 0 0,0 1 0,-1 0 0,0 1 0,0 0 0,-1 0 0,-1 1 0,1 1 0,-1 0 0,-28-11 0,38 17 0,-18-7 0,0 1 0,-1 0 0,1 2 0,-1 0 0,-1 1 0,1 2 0,-28-2 0,-1197 7 0,897 23 0,293-19 0,-311 59 0,46-6 0,-43 8 0,59-9 0,213-45 0,19-4 0,-122 32 0,-21 10 0,2 0 0,-40 10 0,157-41 0,-168 58 0,200-56 0,-77 16 0,-5 1 0,60-10 0,-110 30 0,173-52 0,1 1 0,0 1 0,-43 22 0,67-30 0,-1-1 0,0 1 0,1-1 0,-1 1 0,0-1 0,1 0 0,-1 1 0,0-1 0,0 0 0,1 1 0,-1-1 0,0 0 0,0 0 0,1 0 0,-1 0 0,0 0 0,0 0 0,1 0 0,-1 0 0,0 0 0,0 0 0,0-1 0,2-12 0,20-20 0,76-62 0,-58 59 0,41-48 0,-59 61 0,1 1 0,37-28 0,23-23 0,45-72 0,-195 216 0,-78 87 0,47-32 0,77-102 0,0-2 0,-32 24 0,-3 4 0,39-33 0,-30 28 0,45-42 0,0 1 0,0-1 0,1 0 0,-1 1 0,1-1 0,0 1 0,0 0 0,0 0 0,1 0 0,-1 0 0,0 6 0,2-9 0,0 0 0,0 0 0,0 0 0,0-1 0,1 1 0,-1 0 0,0 0 0,1-1 0,-1 1 0,1 0 0,-1 0 0,1-1 0,-1 1 0,1 0 0,-1-1 0,1 1 0,0-1 0,-1 1 0,1-1 0,0 1 0,-1-1 0,1 1 0,0-1 0,0 0 0,-1 1 0,2-1 0,25 9 0,-21-7 0,185 45 0,-115-30 0,-1 2 0,118 49 0,67 26 0,-177-68 0,130 60 0,-187-70 0,-47-19 0,-46-17 0,-76-33 0,-54-17 0,84 37 0,1-6 0,2-4 0,-107-59 0,214 101 0,1-1 0,-1 1 0,0-1 0,1 0 0,-1 0 0,1 0 0,0 0 0,0-1 0,0 1 0,0 0 0,0-1 0,0 0 0,1 1 0,-1-1 0,1 0 0,0 0 0,0 0 0,0 0 0,0 0 0,0-3 0,0 0 0,1 1 0,1-1 0,-1 1 0,1-1 0,0 1 0,0 0 0,0 0 0,1-1 0,0 1 0,4-9 0,6-8 0,2 1 0,0 0 0,34-37 0,-46 56 0,213-230 0,-198 215-227,-1 0-1,0 0 1,-2-2-1,0 0 1,14-27-1,-19 28-6598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5:47:19.09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0 149,'0'-1,"1"0,-1 0,0 0,1 0,-1 0,0 1,1-1,-1 0,1 0,0 0,-1 1,1-1,0 0,-1 1,1-1,0 1,-1-1,1 1,0-1,0 1,0-1,0 1,0 0,-1 0,1-1,0 1,2 0,31-5,-24 4,87-11,167 2,603 10,-824-2,46-8,-48 5,55-2,552 8,-1467-1,674-12,62 2,44 7,-326-17,146 9,-4 0,214 11,0 0,-1-1,1 0,0-1,-9-2,4-1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19:03.36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0,'58'0,"481"16,109-3,-403-16,-106 2,157 3,-135 19,-126-16,-14 0,-5 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19:04.73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1 107,'70'-4,"133"-24,-48 3,551 2,-564 24,60-15,5 0,92 15,-275-1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22:27.725"/>
    </inkml:context>
    <inkml:brush xml:id="br0">
      <inkml:brushProperty name="width" value="0.1" units="cm"/>
      <inkml:brushProperty name="height" value="0.1" units="cm"/>
      <inkml:brushProperty name="color" value="#008C3A"/>
    </inkml:brush>
  </inkml:definitions>
  <inkml:trace contextRef="#ctx0" brushRef="#br0">1 1495 24575,'3'2'0,"-1"0"0,1 1 0,0-1 0,-1 1 0,1-1 0,-1 1 0,0 0 0,0 0 0,0 0 0,0 0 0,-1 0 0,3 4 0,1 2 0,213 310 0,-165-247 0,111 116 0,-95-113 0,-30-32 0,21 25 0,121 106 0,-174-168 0,0 0 0,1-1 0,-1 0 0,1 0 0,1-1 0,-1 0 0,13 4 0,-17-7 0,-1 0 0,1-1 0,-1 1 0,1-1 0,-1 0 0,1 0 0,-1-1 0,1 1 0,-1-1 0,1 1 0,-1-1 0,0 0 0,1 0 0,-1-1 0,0 1 0,0-1 0,0 1 0,0-1 0,0 0 0,0 0 0,4-5 0,18-18 0,-2-1 0,-1-1 0,35-56 0,11-15 0,543-580 0,-572 639 0,436-419-269,-356 356 179,5 6 0,162-96 0,-137 108 90,288-116 0,-328 153 213,190-116 1,-139 70-102,-65 42-1477,-16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5"/>
    </inkml:context>
    <inkml:brush xml:id="br0">
      <inkml:brushProperty name="width" value="0.1" units="cm"/>
      <inkml:brushProperty name="height" value="0.1" units="cm"/>
      <inkml:brushProperty name="color" value="#004F8B"/>
    </inkml:brush>
  </inkml:definitions>
  <inkml:trace contextRef="#ctx0" brushRef="#br0">1 1951 24575,'11'-161'0,"-9"-534"0,-3 355 0,1 334 0,-1 1 0,1 0 0,1-1 0,-1 1 0,1 0 0,2-10 0,-3 14 0,1 0 0,-1 0 0,1 0 0,-1 0 0,1 0 0,-1 0 0,1 0 0,0 0 0,-1 1 0,1-1 0,0 0 0,0 0 0,0 0 0,0 1 0,0-1 0,0 0 0,0 1 0,0-1 0,0 1 0,0-1 0,0 1 0,0 0 0,0-1 0,0 1 0,0 0 0,0 0 0,0 0 0,1 0 0,-1 0 0,0 0 0,0 0 0,2 1 0,355 41 0,-72-5 0,3 1 0,6-24 0,572 23 0,-375-11 0,-214-17 0,147-4 0,-47-3 0,-278 3 0,97 2 0,-20-6 0,136-3 0,-154-10 0,-105 8 0,-10 1 0,53 1 0,-65 5 0,-19-1 0,-1-1 0,0-1 0,0 0 0,0 0 0,22-4 0,-33 3 0,1 1 0,-1-1 0,0 1 0,1-1 0,-1 0 0,0 0 0,0 1 0,1-1 0,-1 0 0,0 0 0,0 0 0,0 0 0,0-1 0,-1 1 0,1 0 0,0 0 0,0 0 0,-1-1 0,1 1 0,0 0 0,-1-1 0,0 1 0,1-1 0,-1 1 0,1-3 0,-1-4 0,1 0 0,-1 0 0,-1-14 0,0 1 0,9-79 0,1-20 0,-11 57 0,3-70 0,4 102 0,7-32 0,-6 40 0,-1 1 0,-2-1 0,1-34 0,8-58 0,-12 69-1365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0.7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28,'59'-1,"98"-14,-75 7,165 5,-133 4,-89-1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3:28.663"/>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7.596"/>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0,'853'0,"-820"0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9T07:25:19.95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1 134,'98'-5,"169"-30,18-2,-34 11,88-4,184 31,-5 30,-145-10,-238-18,232 23,-245-15,100 4,-43-2,-6 0,1094-12,-612-3,-616 4,43 7,-42-3,1-2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2.859"/>
    </inkml:context>
    <inkml:brush xml:id="br0">
      <inkml:brushProperty name="width" value="0.1" units="cm"/>
      <inkml:brushProperty name="height" value="0.1" units="cm"/>
      <inkml:brushProperty name="color" value="#004F8B"/>
    </inkml:brush>
  </inkml:definitions>
  <inkml:trace contextRef="#ctx0" brushRef="#br0">1 0 24575,'0'5'0,"0"5"0,0 6 0,0 5 0,0 3 0,0 2 0,0 1 0,0 1 0,0 0 0,0-5-8191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3.819"/>
    </inkml:context>
    <inkml:brush xml:id="br0">
      <inkml:brushProperty name="width" value="0.1" units="cm"/>
      <inkml:brushProperty name="height" value="0.1" units="cm"/>
      <inkml:brushProperty name="color" value="#004F8B"/>
    </inkml:brush>
  </inkml:definitions>
  <inkml:trace contextRef="#ctx0" brushRef="#br0">27 0 24575,'0'5'0,"0"5"0,0 6 0,0 5 0,-5 3 0,-1 2 0,1 1 0,0 1 0,2 0 0,1-5-8191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30:25.996"/>
    </inkml:context>
    <inkml:brush xml:id="br0">
      <inkml:brushProperty name="width" value="0.1" units="cm"/>
      <inkml:brushProperty name="height" value="0.1" units="cm"/>
      <inkml:brushProperty name="color" value="#004F8B"/>
    </inkml:brush>
  </inkml:definitions>
  <inkml:trace contextRef="#ctx0" brushRef="#br0">0 140 24575,'13'-5'0,"0"0"0,0 1 0,0 0 0,0 2 0,19-3 0,-1 0 0,92-14 0,173-3 0,129 21 0,-190 3 0,-63 0 0,197-4 0,-119-16 0,-7 1 0,146 5 0,55 1 0,64 12 0,609-10 0,-1061 7 0,170 1 0,-157 6 0,77 2 0,-59-7 0,632 10 0,-553-9 0,-98-1 0,-66 0 0,-1 0 0,1 1 0,-1-1 0,1 0 0,0 1 0,-1-1 0,1 1 0,-1 0 0,0 0 0,1-1 0,-1 1 0,1 0 0,-1 0 0,0 0 0,0 0 0,0 1 0,1-1 0,-1 0 0,0 0 0,-1 1 0,1-1 0,0 1 0,0-1 0,0 1 0,-1-1 0,1 1 0,-1-1 0,1 1 0,-1-1 0,0 1 0,0 0 0,1 1 0,0 10 0,0 0 0,0-1 0,-3 17 0,2-12 0,-2 720 0,-11-648 0,14 108-1365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25.928"/>
    </inkml:context>
    <inkml:brush xml:id="br0">
      <inkml:brushProperty name="width" value="0.1" units="cm"/>
      <inkml:brushProperty name="height" value="0.1" units="cm"/>
      <inkml:brushProperty name="color" value="#004F8B"/>
    </inkml:brush>
  </inkml:definitions>
  <inkml:trace contextRef="#ctx0" brushRef="#br0">1 377 24575,'261'-275'0,"-234"246"0,-23 24 0,0 0 0,1 0 0,-1 0 0,1 0 0,0 1 0,1 0 0,-1 0 0,1 0 0,-1 1 0,1 0 0,0 0 0,1 0 0,6-1 0,5-1 0,0 1 0,-1 2 0,1-1 0,1 2 0,-1 0 0,0 2 0,0 0 0,0 1 0,0 0 0,32 10 0,-42-9 0,-1 1 0,0 1 0,0-1 0,0 1 0,0 0 0,-1 1 0,1 0 0,4 6 0,46 60 0,-9-10 0,-38-50 0,0 0 0,-1 1 0,-1 1 0,0-1 0,0 1 0,-2 0 0,0 1 0,9 29 0,-7-7 0,-1 1 0,3 56 0,-6-62-1365,1-5-5461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6"/>
    </inkml:context>
    <inkml:brush xml:id="br0">
      <inkml:brushProperty name="width" value="0.1" units="cm"/>
      <inkml:brushProperty name="height" value="0.1" units="cm"/>
      <inkml:brushProperty name="color" value="#004F8B"/>
    </inkml:brush>
  </inkml:definitions>
  <inkml:trace contextRef="#ctx0" brushRef="#br0">1 0 24575,'0'5'0,"0"5"0,0 6 0,0 5 0,0 3 0,0 2 0,0 1 0,0 1 0,0 0 0,0-5-8191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7"/>
    </inkml:context>
    <inkml:brush xml:id="br0">
      <inkml:brushProperty name="width" value="0.1" units="cm"/>
      <inkml:brushProperty name="height" value="0.1" units="cm"/>
      <inkml:brushProperty name="color" value="#004F8B"/>
    </inkml:brush>
  </inkml:definitions>
  <inkml:trace contextRef="#ctx0" brushRef="#br0">27 0 24575,'0'5'0,"0"5"0,0 6 0,0 5 0,-5 3 0,-1 2 0,1 1 0,0 1 0,2 0 0,1-5-8191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07:42:38.628"/>
    </inkml:context>
    <inkml:brush xml:id="br0">
      <inkml:brushProperty name="width" value="0.1" units="cm"/>
      <inkml:brushProperty name="height" value="0.1" units="cm"/>
      <inkml:brushProperty name="color" value="#004F8B"/>
    </inkml:brush>
  </inkml:definitions>
  <inkml:trace contextRef="#ctx0" brushRef="#br0">1 377 24575,'261'-275'0,"-234"246"0,-23 24 0,0 0 0,1 0 0,-1 0 0,1 0 0,0 1 0,1 0 0,-1 0 0,1 0 0,-1 1 0,1 0 0,0 0 0,1 0 0,6-1 0,5-1 0,0 1 0,-1 2 0,1-1 0,1 2 0,-1 0 0,0 2 0,0 0 0,0 1 0,0 0 0,32 10 0,-42-9 0,-1 1 0,0 1 0,0-1 0,0 1 0,0 0 0,-1 1 0,1 0 0,4 6 0,46 60 0,-9-10 0,-38-50 0,0 0 0,-1 1 0,-1 1 0,0-1 0,0 1 0,-2 0 0,0 1 0,9 29 0,-7-7 0,-1 1 0,3 56 0,-6-62-1365,1-5-5461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9T18:34:18.099"/>
    </inkml:context>
    <inkml:brush xml:id="br0">
      <inkml:brushProperty name="width" value="0.1" units="cm"/>
      <inkml:brushProperty name="height" value="0.1" units="cm"/>
      <inkml:brushProperty name="color" value="#008C3A"/>
    </inkml:brush>
  </inkml:definitions>
  <inkml:trace contextRef="#ctx0" brushRef="#br0">1 574 24575,'1'11'0,"1"0"0,1-1 0,0 1 0,1-1 0,-1 0 0,2 0 0,0 0 0,0 0 0,7 8 0,12 28 0,26 46 0,-38-74 0,-1 1 0,-1-1 0,-1 1 0,-1 1 0,11 37 0,-19-56 0,0 0 0,0 0 0,0 0 0,0 1 0,0-1 0,0 0 0,1 0 0,-1 0 0,0 0 0,1 0 0,-1 0 0,1 0 0,-1 0 0,1 0 0,0 0 0,-1 0 0,1 0 0,0 0 0,0-1 0,-1 1 0,1 0 0,0 0 0,0-1 0,0 1 0,0-1 0,0 1 0,0-1 0,0 1 0,0-1 0,0 1 0,0-1 0,0 0 0,0 0 0,1 0 0,-1 1 0,0-1 0,0 0 0,0 0 0,0 0 0,0-1 0,0 1 0,1 0 0,-1 0 0,0-1 0,0 1 0,0 0 0,0-1 0,0 1 0,0-1 0,0 0 0,0 1 0,0-1 0,-1 0 0,3-1 0,8-6 0,-1-1 0,0 0 0,16-19 0,-15 16 0,21-23 0,1 2 0,2 2 0,0 1 0,3 1 0,73-42 0,-68 46 0,-1-2 0,61-52 0,-42 31 0,31-15 0,3 4 0,3 4 0,2 4 0,107-38 0,121-24 0,-170 62 0,-35 20-1365,-97 24-5461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5.658"/>
    </inkml:context>
    <inkml:brush xml:id="br0">
      <inkml:brushProperty name="width" value="0.05" units="cm"/>
      <inkml:brushProperty name="height" value="0.05" units="cm"/>
      <inkml:brushProperty name="color" value="#E71224"/>
    </inkml:brush>
  </inkml:definitions>
  <inkml:trace contextRef="#ctx0" brushRef="#br0">1 2159 24575,'7'-25'0,"-1"7"0,3-40 0,-3-1 0,-3-109 0,-1 19 0,2 122 0,1 0 0,1 0 0,2 1 0,0 0 0,19-38 0,-20 49 0,1 0 0,15-20 0,4-8 0,159-278 0,43-24 0,-206 315 0,1 1 0,1 2 0,1 0 0,1 1 0,1 2 0,2 1 0,0 1 0,2 1 0,0 2 0,1 2 0,1 1 0,0 1 0,1 2 0,1 1 0,0 2 0,0 1 0,1 2 0,44-2 0,-27 6 0,137-11 0,158-3 0,1 23 0,-196-2 0,-113-4 0,155 2 0,-144-5 0,89-15 0,-92 11 0,-1 3 0,68 1 0,-7 1 0,330-14 0,-140 14 0,-151 3 0,127 16 0,32-1 0,-302-16 0,0 0 0,1-1 0,-1 1 0,0-1 0,1 0 0,6-2 0,-12 2 0,0 1 0,1 0 0,-1 0 0,0 0 0,1-1 0,-1 1 0,1 0 0,-1 0 0,0-1 0,0 1 0,1 0 0,-1 0 0,0-1 0,1 1 0,-1 0 0,0-1 0,0 1 0,0-1 0,1 1 0,-1 0 0,0-1 0,0 1 0,0-1 0,0 1 0,0 0 0,0-1 0,0 1 0,0-1 0,0 0 0,0 0 0,-1-1 0,0 1 0,1 0 0,-1-1 0,0 1 0,0 0 0,0-1 0,0 1 0,0 0 0,0 0 0,0 0 0,-2-2 0,-41-38 0,23 19 0,-1 2 0,-2 0 0,-31-20 0,33 28 0,7 3 0,-26-19 0,-77-57 0,359 328 0,-230-233 0,27 27 0,-37-35 0,1 0 0,0 1 0,-1-1 0,1 0 0,-1 0 0,0 1 0,0-1 0,0 0 0,0 1 0,0-1 0,-1 1 0,1-1 0,-1 1 0,1 0 0,-1-1 0,0 5 0,0-6 0,-1 1 0,1-1 0,-1 0 0,1 1 0,-1-1 0,0 0 0,1 0 0,-1 0 0,0 1 0,0-1 0,0 0 0,0 0 0,0 0 0,0-1 0,0 1 0,0 0 0,0 0 0,0 0 0,0-1 0,-1 1 0,-1 0 0,-35 10 0,32-9 0,1-1 0,-1 0 0,1 1 0,-9 4 0,-96 53 0,80-44 0,18-9-195,-1 0 0,0-1 0,0-1 0,-1 0 0,1-1 0,-20 2 0,20-4-6631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49.323"/>
    </inkml:context>
    <inkml:brush xml:id="br0">
      <inkml:brushProperty name="width" value="0.05" units="cm"/>
      <inkml:brushProperty name="height" value="0.05" units="cm"/>
      <inkml:brushProperty name="color" value="#E71224"/>
    </inkml:brush>
  </inkml:definitions>
  <inkml:trace contextRef="#ctx0" brushRef="#br0">0 137 24575,'26'2'0,"-1"1"0,1 1 0,-1 2 0,39 13 0,-34-10 0,30 9 0,0-3 0,1-2 0,0-3 0,1-2 0,68-1 0,159-3 0,63 0 0,-201-5 0,16-5 0,-41 0 0,-92 6 0,-1-1 0,0-2 0,0-2 0,55-14 0,-67 14 0,0 1 0,1 1 0,-1 1 0,43 1 0,-36 1 0,577-1 0,-286 2 0,69 16 0,-16 0 0,-69 7 0,5-1 0,-275-24 0,57-10 0,-4-1 0,357-1 0,-237 12 0,-111-4 0,-48 1 0,81 5 0,225 46 0,-147-17 0,-116-22 0,103-5 0,-20-1 0,-38 5 0,164 4 0,-297-11 0,0 0 0,0 0 0,-1 0 0,1 0 0,0 0 0,-1 0 0,1-1 0,0 1 0,-1-1 0,1 1 0,0-1 0,-1 0 0,1 0 0,-1 0 0,1 1 0,-1-1 0,0-1 0,1 1 0,1-2 0,-2 2 0,-1-1 0,1 1 0,-1-1 0,1 1 0,-1 0 0,0-1 0,0 1 0,1-1 0,-1 1 0,0-1 0,0 0 0,-1 1 0,1-1 0,0 1 0,0-1 0,-1 1 0,1 0 0,-1-1 0,1 1 0,-1-1 0,1 1 0,-1 0 0,-1-2 0,-7-11 0,-1 0 0,0 0 0,-1 1 0,-24-22 0,20 20 0,0-1 0,-19-26 0,22 24 0,-4-7 0,-1 1 0,-38-42 0,94 124 0,42 33 0,28 37 0,-109-128 0,0 1 0,0-1 0,1 0 0,-1 1 0,0-1 0,0 0 0,0 0 0,0 1 0,0-1 0,0 0 0,0 1 0,0-1 0,0 0 0,0 1 0,0-1 0,0 0 0,0 1 0,0-1 0,0 0 0,0 1 0,0-1 0,0 0 0,0 0 0,0 1 0,0-1 0,-1 0 0,1 1 0,0-1 0,0 0 0,0 0 0,-1 1 0,1-1 0,0 0 0,0 0 0,-1 0 0,1 1 0,0-1 0,0 0 0,-1 0 0,1 0 0,0 0 0,0 1 0,-1-1 0,1 0 0,0 0 0,-1 0 0,-18 5 0,16-4 0,-25 5 0,-52 14 0,71-17 0,1 0 0,-1 1 0,1 0 0,0 0 0,0 1 0,1 0 0,-8 7 0,3-2 0,-5 6 0,-26 18 0,35-30 0,0 1 0,0-1 0,0 0 0,0 0 0,-1-1 0,-15 4 0,4-3-273,2 2 0,-1 1 0,1 0 0,-27 15 0,24-10-6553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7T19:49:54.102"/>
    </inkml:context>
    <inkml:brush xml:id="br0">
      <inkml:brushProperty name="width" value="0.05" units="cm"/>
      <inkml:brushProperty name="height" value="0.05" units="cm"/>
      <inkml:brushProperty name="color" value="#E71224"/>
    </inkml:brush>
  </inkml:definitions>
  <inkml:trace contextRef="#ctx0" brushRef="#br0">6790 214 24575,'-92'0'0,"-804"12"0,814-7 0,-38 1 0,-815-7 0,661 22 0,68-2 0,-72 5 0,91-20 0,-42 3 0,-197 19 0,-4-26 0,173-2 0,-507-22 0,698 21 0,-56-4 0,-118-3 0,-886 11 0,1124-1 0,1 0 0,0 0 0,0 0 0,0 0 0,-1 0 0,1 0 0,0 0 0,0-1 0,0 1 0,0 0 0,-1-1 0,1 1 0,0-1 0,0 1 0,0-1 0,0 1 0,0-1 0,0 0 0,0 1 0,0-1 0,-1-1 0,2 0 0,-1 1 0,1 0 0,0 0 0,0 0 0,-1 0 0,1 0 0,0 0 0,0 0 0,0 0 0,0 0 0,1 0 0,-1 0 0,0 0 0,0 0 0,1 0 0,-1 0 0,0 0 0,1 0 0,0-2 0,5-6 0,-1 0 0,2-1 0,13-14 0,-12 15 0,-3 2 0,0 0 0,-1 0 0,1 0 0,-2-1 0,1 1 0,-1-1 0,0 0 0,2-9 0,-2 9 0,1-1 0,0 1 0,0 0 0,1 0 0,10-14 0,-9 15 0,0-1 0,-1 0 0,0 0 0,-1 0 0,5-12 0,-47 83 0,-15 18 0,16-27 0,-20 28 0,57-82 0,-1 1 0,1 0 0,-1-1 0,1 1 0,0 0 0,0 0 0,-1-1 0,1 1 0,0 0 0,0 0 0,0-1 0,0 1 0,0 0 0,0 0 0,0 0 0,0-1 0,0 1 0,0 0 0,0 0 0,0-1 0,1 1 0,-1 0 0,0 0 0,1-1 0,-1 1 0,0 0 0,1-1 0,-1 1 0,1 0 0,-1-1 0,1 1 0,-1-1 0,1 1 0,0-1 0,-1 1 0,1-1 0,1 1 0,3 2 0,0 0 0,0-1 0,1 0 0,8 2 0,6 3 0,24 19 0,70 50 0,-68-43 0,-7-2 0,-59-60 0,-11 3-1365,21 19-5461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3/28/2023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3/28/2023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3/28/2023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3/28/2023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3/28/2023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3/28/2023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3/28/2023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47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customXml" Target="../ink/ink22.xml"/><Relationship Id="rId18"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3.png"/><Relationship Id="rId17" Type="http://schemas.openxmlformats.org/officeDocument/2006/relationships/customXml" Target="../ink/ink24.xml"/><Relationship Id="rId2" Type="http://schemas.openxmlformats.org/officeDocument/2006/relationships/image" Target="../media/image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21.xml"/><Relationship Id="rId5" Type="http://schemas.openxmlformats.org/officeDocument/2006/relationships/image" Target="../media/image18.png"/><Relationship Id="rId15" Type="http://schemas.openxmlformats.org/officeDocument/2006/relationships/customXml" Target="../ink/ink23.xml"/><Relationship Id="rId10" Type="http://schemas.openxmlformats.org/officeDocument/2006/relationships/image" Target="../media/image22.png"/><Relationship Id="rId4" Type="http://schemas.openxmlformats.org/officeDocument/2006/relationships/image" Target="../media/image17.svg"/><Relationship Id="rId9" Type="http://schemas.openxmlformats.org/officeDocument/2006/relationships/customXml" Target="../ink/ink20.xml"/><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 Id="rId9" Type="http://schemas.openxmlformats.org/officeDocument/2006/relationships/image" Target="../media/image30.jpe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34.png"/><Relationship Id="rId5" Type="http://schemas.openxmlformats.org/officeDocument/2006/relationships/image" Target="../media/image18.png"/><Relationship Id="rId10" Type="http://schemas.openxmlformats.org/officeDocument/2006/relationships/customXml" Target="../ink/ink25.xml"/><Relationship Id="rId4" Type="http://schemas.openxmlformats.org/officeDocument/2006/relationships/image" Target="../media/image17.svg"/><Relationship Id="rId9"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26.xml"/></Relationships>
</file>

<file path=ppt/slides/_rels/slide1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customXml" Target="../ink/ink2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27.xml"/></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29.xml"/></Relationships>
</file>

<file path=ppt/slides/_rels/slide1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3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2.jpeg"/><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customXml" Target="../ink/ink3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customXml" Target="../ink/ink33.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50.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customXml" Target="../ink/ink35.xml"/><Relationship Id="rId13" Type="http://schemas.openxmlformats.org/officeDocument/2006/relationships/image" Target="../media/image58.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customXml" Target="../ink/ink3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6.svg"/><Relationship Id="rId5" Type="http://schemas.openxmlformats.org/officeDocument/2006/relationships/image" Target="../media/image52.png"/><Relationship Id="rId10" Type="http://schemas.openxmlformats.org/officeDocument/2006/relationships/image" Target="../media/image35.png"/><Relationship Id="rId4" Type="http://schemas.openxmlformats.org/officeDocument/2006/relationships/image" Target="../media/image51.png"/><Relationship Id="rId9"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61.jpe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6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6.svg"/><Relationship Id="rId5" Type="http://schemas.openxmlformats.org/officeDocument/2006/relationships/image" Target="../media/image52.png"/><Relationship Id="rId10" Type="http://schemas.openxmlformats.org/officeDocument/2006/relationships/image" Target="../media/image35.png"/><Relationship Id="rId4" Type="http://schemas.openxmlformats.org/officeDocument/2006/relationships/image" Target="../media/image51.png"/><Relationship Id="rId9" Type="http://schemas.openxmlformats.org/officeDocument/2006/relationships/image" Target="../media/image59.png"/></Relationships>
</file>

<file path=ppt/slides/_rels/slide27.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63.pn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customXml" Target="../ink/ink39.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2.png"/><Relationship Id="rId5" Type="http://schemas.openxmlformats.org/officeDocument/2006/relationships/image" Target="../media/image18.png"/><Relationship Id="rId10" Type="http://schemas.openxmlformats.org/officeDocument/2006/relationships/customXml" Target="../ink/ink38.xml"/><Relationship Id="rId4" Type="http://schemas.openxmlformats.org/officeDocument/2006/relationships/image" Target="../media/image17.svg"/><Relationship Id="rId9" Type="http://schemas.openxmlformats.org/officeDocument/2006/relationships/image" Target="../media/image30.jpeg"/></Relationships>
</file>

<file path=ppt/slides/_rels/slide28.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4.png"/><Relationship Id="rId5" Type="http://schemas.openxmlformats.org/officeDocument/2006/relationships/image" Target="../media/image18.png"/><Relationship Id="rId10" Type="http://schemas.openxmlformats.org/officeDocument/2006/relationships/customXml" Target="../ink/ink40.xml"/><Relationship Id="rId4" Type="http://schemas.openxmlformats.org/officeDocument/2006/relationships/image" Target="../media/image17.svg"/><Relationship Id="rId9" Type="http://schemas.openxmlformats.org/officeDocument/2006/relationships/image" Target="../media/image30.jpe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6.svg"/><Relationship Id="rId3" Type="http://schemas.openxmlformats.org/officeDocument/2006/relationships/image" Target="../media/image16.png"/><Relationship Id="rId7" Type="http://schemas.openxmlformats.org/officeDocument/2006/relationships/image" Target="../media/image28.png"/><Relationship Id="rId12"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65.png"/><Relationship Id="rId5" Type="http://schemas.openxmlformats.org/officeDocument/2006/relationships/image" Target="../media/image18.png"/><Relationship Id="rId10" Type="http://schemas.openxmlformats.org/officeDocument/2006/relationships/customXml" Target="../ink/ink41.xml"/><Relationship Id="rId4" Type="http://schemas.openxmlformats.org/officeDocument/2006/relationships/image" Target="../media/image17.svg"/><Relationship Id="rId9"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7.png"/><Relationship Id="rId3" Type="http://schemas.openxmlformats.org/officeDocument/2006/relationships/image" Target="../media/image51.png"/><Relationship Id="rId7" Type="http://schemas.openxmlformats.org/officeDocument/2006/relationships/customXml" Target="../ink/ink42.xml"/><Relationship Id="rId12" Type="http://schemas.openxmlformats.org/officeDocument/2006/relationships/customXml" Target="../ink/ink4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66.png"/><Relationship Id="rId5" Type="http://schemas.openxmlformats.org/officeDocument/2006/relationships/image" Target="../media/image53.png"/><Relationship Id="rId15" Type="http://schemas.openxmlformats.org/officeDocument/2006/relationships/image" Target="../media/image68.png"/><Relationship Id="rId10" Type="http://schemas.openxmlformats.org/officeDocument/2006/relationships/image" Target="../media/image36.svg"/><Relationship Id="rId4" Type="http://schemas.openxmlformats.org/officeDocument/2006/relationships/image" Target="../media/image52.png"/><Relationship Id="rId9" Type="http://schemas.openxmlformats.org/officeDocument/2006/relationships/image" Target="../media/image35.png"/><Relationship Id="rId14" Type="http://schemas.openxmlformats.org/officeDocument/2006/relationships/customXml" Target="../ink/ink44.xml"/></Relationships>
</file>

<file path=ppt/slides/_rels/slide32.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image" Target="../media/image17.sv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customXml" Target="../ink/ink49.xml"/><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customXml" Target="../ink/ink48.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8" Type="http://schemas.openxmlformats.org/officeDocument/2006/relationships/customXml" Target="../ink/ink51.xml"/><Relationship Id="rId13" Type="http://schemas.openxmlformats.org/officeDocument/2006/relationships/customXml" Target="../ink/ink53.xml"/><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0.xml"/><Relationship Id="rId11" Type="http://schemas.openxmlformats.org/officeDocument/2006/relationships/customXml" Target="../ink/ink52.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5.png"/></Relationships>
</file>

<file path=ppt/slides/_rels/slide35.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customXml" Target="../ink/ink57.xml"/><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image" Target="../media/image7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54.xml"/><Relationship Id="rId11" Type="http://schemas.openxmlformats.org/officeDocument/2006/relationships/customXml" Target="../ink/ink56.xml"/><Relationship Id="rId5" Type="http://schemas.openxmlformats.org/officeDocument/2006/relationships/image" Target="../media/image17.svg"/><Relationship Id="rId10" Type="http://schemas.openxmlformats.org/officeDocument/2006/relationships/hyperlink" Target="http://www.example.com/" TargetMode="External"/><Relationship Id="rId4" Type="http://schemas.openxmlformats.org/officeDocument/2006/relationships/image" Target="../media/image16.png"/><Relationship Id="rId9" Type="http://schemas.openxmlformats.org/officeDocument/2006/relationships/image" Target="../media/image72.png"/><Relationship Id="rId14"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6.png"/><Relationship Id="rId7" Type="http://schemas.openxmlformats.org/officeDocument/2006/relationships/customXml" Target="../ink/ink58.xml"/><Relationship Id="rId12"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60.xml"/><Relationship Id="rId5" Type="http://schemas.openxmlformats.org/officeDocument/2006/relationships/image" Target="../media/image18.png"/><Relationship Id="rId10" Type="http://schemas.openxmlformats.org/officeDocument/2006/relationships/image" Target="../media/image77.png"/><Relationship Id="rId4" Type="http://schemas.openxmlformats.org/officeDocument/2006/relationships/image" Target="../media/image17.svg"/><Relationship Id="rId9" Type="http://schemas.openxmlformats.org/officeDocument/2006/relationships/customXml" Target="../ink/ink59.xml"/></Relationships>
</file>

<file path=ppt/slides/_rels/slide37.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16.png"/><Relationship Id="rId7" Type="http://schemas.openxmlformats.org/officeDocument/2006/relationships/customXml" Target="../ink/ink61.xml"/><Relationship Id="rId12" Type="http://schemas.openxmlformats.org/officeDocument/2006/relationships/image" Target="../media/image7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customXml" Target="../ink/ink63.xml"/><Relationship Id="rId5" Type="http://schemas.openxmlformats.org/officeDocument/2006/relationships/image" Target="../media/image18.png"/><Relationship Id="rId10" Type="http://schemas.openxmlformats.org/officeDocument/2006/relationships/image" Target="../media/image77.png"/><Relationship Id="rId4" Type="http://schemas.openxmlformats.org/officeDocument/2006/relationships/image" Target="../media/image17.svg"/><Relationship Id="rId9" Type="http://schemas.openxmlformats.org/officeDocument/2006/relationships/customXml" Target="../ink/ink6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2.xml.rels><?xml version="1.0" encoding="UTF-8" standalone="yes"?>
<Relationships xmlns="http://schemas.openxmlformats.org/package/2006/relationships"><Relationship Id="rId8" Type="http://schemas.openxmlformats.org/officeDocument/2006/relationships/customXml" Target="../ink/ink64.xml"/><Relationship Id="rId3" Type="http://schemas.openxmlformats.org/officeDocument/2006/relationships/image" Target="../media/image51.png"/><Relationship Id="rId7"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37.png"/><Relationship Id="rId18" Type="http://schemas.openxmlformats.org/officeDocument/2006/relationships/image" Target="../media/image45.png"/><Relationship Id="rId26" Type="http://schemas.openxmlformats.org/officeDocument/2006/relationships/image" Target="../media/image49.png"/><Relationship Id="rId3" Type="http://schemas.openxmlformats.org/officeDocument/2006/relationships/image" Target="../media/image5.png"/><Relationship Id="rId21" Type="http://schemas.openxmlformats.org/officeDocument/2006/relationships/customXml" Target="../ink/ink15.xml"/><Relationship Id="rId7" Type="http://schemas.openxmlformats.org/officeDocument/2006/relationships/image" Target="../media/image32.png"/><Relationship Id="rId12" Type="http://schemas.openxmlformats.org/officeDocument/2006/relationships/customXml" Target="../ink/ink11.xml"/><Relationship Id="rId17" Type="http://schemas.openxmlformats.org/officeDocument/2006/relationships/customXml" Target="../ink/ink13.xml"/><Relationship Id="rId25" Type="http://schemas.openxmlformats.org/officeDocument/2006/relationships/customXml" Target="../ink/ink17.xml"/><Relationship Id="rId2" Type="http://schemas.openxmlformats.org/officeDocument/2006/relationships/image" Target="../media/image1.png"/><Relationship Id="rId16" Type="http://schemas.openxmlformats.org/officeDocument/2006/relationships/image" Target="../media/image44.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36.png"/><Relationship Id="rId24" Type="http://schemas.openxmlformats.org/officeDocument/2006/relationships/image" Target="../media/image48.png"/><Relationship Id="rId5" Type="http://schemas.openxmlformats.org/officeDocument/2006/relationships/image" Target="../media/image31.png"/><Relationship Id="rId15" Type="http://schemas.openxmlformats.org/officeDocument/2006/relationships/customXml" Target="../ink/ink12.xml"/><Relationship Id="rId23" Type="http://schemas.openxmlformats.org/officeDocument/2006/relationships/customXml" Target="../ink/ink16.xml"/><Relationship Id="rId10" Type="http://schemas.openxmlformats.org/officeDocument/2006/relationships/customXml" Target="../ink/ink10.xml"/><Relationship Id="rId19" Type="http://schemas.openxmlformats.org/officeDocument/2006/relationships/customXml" Target="../ink/ink14.xml"/><Relationship Id="rId4" Type="http://schemas.openxmlformats.org/officeDocument/2006/relationships/customXml" Target="../ink/ink7.xml"/><Relationship Id="rId9" Type="http://schemas.openxmlformats.org/officeDocument/2006/relationships/image" Target="../media/image33.png"/><Relationship Id="rId14" Type="http://schemas.openxmlformats.org/officeDocument/2006/relationships/hyperlink" Target="http://www.example.com/" TargetMode="External"/><Relationship Id="rId22" Type="http://schemas.openxmlformats.org/officeDocument/2006/relationships/image" Target="../media/image4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9.xml"/><Relationship Id="rId5" Type="http://schemas.openxmlformats.org/officeDocument/2006/relationships/image" Target="../media/image56.png"/><Relationship Id="rId4" Type="http://schemas.openxmlformats.org/officeDocument/2006/relationships/customXml" Target="../ink/ink1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149798" y="2895600"/>
            <a:ext cx="6177280"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Calibri"/>
                <a:cs typeface="Calibri"/>
              </a:rPr>
              <a:t>Network Security: DNS Cache Poisoning (Part 2)</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10210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https://www.cs.montana.edu/pearsall/classes/spring2023/476/main.html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664278"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resolv.conf</a:t>
            </a:r>
            <a:r>
              <a:rPr lang="en-US" dirty="0">
                <a:latin typeface="Courier New" panose="02070309020205020404" pitchFamily="49" charset="0"/>
                <a:cs typeface="Courier New" panose="02070309020205020404" pitchFamily="49" charset="0"/>
              </a:rPr>
              <a:t> </a:t>
            </a:r>
            <a:r>
              <a:rPr lang="en-US" dirty="0"/>
              <a:t>holds</a:t>
            </a:r>
            <a:r>
              <a:rPr lang="en-US" dirty="0">
                <a:latin typeface="Courier New" panose="02070309020205020404" pitchFamily="49" charset="0"/>
                <a:cs typeface="Courier New" panose="02070309020205020404" pitchFamily="49" charset="0"/>
              </a:rPr>
              <a:t> </a:t>
            </a:r>
            <a:r>
              <a:rPr lang="en-US" dirty="0"/>
              <a:t>IP mappings for DNS server</a:t>
            </a:r>
          </a:p>
        </p:txBody>
      </p:sp>
      <p:sp>
        <p:nvSpPr>
          <p:cNvPr id="9" name="TextBox 8">
            <a:extLst>
              <a:ext uri="{FF2B5EF4-FFF2-40B4-BE49-F238E27FC236}">
                <a16:creationId xmlns:a16="http://schemas.microsoft.com/office/drawing/2014/main" id="{5511FB7B-E8D1-2E7E-B679-F1F6914D7FD3}"/>
              </a:ext>
            </a:extLst>
          </p:cNvPr>
          <p:cNvSpPr txBox="1"/>
          <p:nvPr/>
        </p:nvSpPr>
        <p:spPr>
          <a:xfrm>
            <a:off x="6781800" y="5034555"/>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a:t>
            </a:r>
            <a:r>
              <a:rPr lang="en-US" dirty="0" err="1"/>
              <a:t>resolv.conf</a:t>
            </a:r>
            <a:r>
              <a:rPr lang="en-US" dirty="0"/>
              <a:t> and inject IP address for </a:t>
            </a:r>
            <a:r>
              <a:rPr lang="en-US" i="1" dirty="0"/>
              <a:t>malicious</a:t>
            </a:r>
            <a:r>
              <a:rPr lang="en-US" dirty="0"/>
              <a:t> DNS servers**</a:t>
            </a:r>
          </a:p>
        </p:txBody>
      </p:sp>
      <p:pic>
        <p:nvPicPr>
          <p:cNvPr id="10" name="Picture 9">
            <a:extLst>
              <a:ext uri="{FF2B5EF4-FFF2-40B4-BE49-F238E27FC236}">
                <a16:creationId xmlns:a16="http://schemas.microsoft.com/office/drawing/2014/main" id="{DD805237-682B-43C0-01D3-CBC0BCF3E74F}"/>
              </a:ext>
            </a:extLst>
          </p:cNvPr>
          <p:cNvPicPr>
            <a:picLocks noChangeAspect="1"/>
          </p:cNvPicPr>
          <p:nvPr/>
        </p:nvPicPr>
        <p:blipFill>
          <a:blip r:embed="rId3"/>
          <a:stretch>
            <a:fillRect/>
          </a:stretch>
        </p:blipFill>
        <p:spPr>
          <a:xfrm>
            <a:off x="914400" y="1527611"/>
            <a:ext cx="9601200" cy="1814482"/>
          </a:xfrm>
          <a:prstGeom prst="rect">
            <a:avLst/>
          </a:prstGeom>
        </p:spPr>
      </p:pic>
      <p:sp>
        <p:nvSpPr>
          <p:cNvPr id="11" name="TextBox 10">
            <a:extLst>
              <a:ext uri="{FF2B5EF4-FFF2-40B4-BE49-F238E27FC236}">
                <a16:creationId xmlns:a16="http://schemas.microsoft.com/office/drawing/2014/main" id="{8C2CACD2-A8F1-BA85-978C-1A07FAEC3D24}"/>
              </a:ext>
            </a:extLst>
          </p:cNvPr>
          <p:cNvSpPr txBox="1"/>
          <p:nvPr/>
        </p:nvSpPr>
        <p:spPr>
          <a:xfrm>
            <a:off x="6858000" y="5940526"/>
            <a:ext cx="2300630" cy="369332"/>
          </a:xfrm>
          <a:prstGeom prst="rect">
            <a:avLst/>
          </a:prstGeom>
          <a:noFill/>
        </p:spPr>
        <p:txBody>
          <a:bodyPr wrap="none" rtlCol="0">
            <a:spAutoFit/>
          </a:bodyPr>
          <a:lstStyle/>
          <a:p>
            <a:r>
              <a:rPr lang="en-US" dirty="0"/>
              <a:t>**much more difficult</a:t>
            </a:r>
          </a:p>
        </p:txBody>
      </p:sp>
    </p:spTree>
    <p:extLst>
      <p:ext uri="{BB962C8B-B14F-4D97-AF65-F5344CB8AC3E}">
        <p14:creationId xmlns:p14="http://schemas.microsoft.com/office/powerpoint/2010/main" val="52959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1236236" cy="369332"/>
          </a:xfrm>
          <a:prstGeom prst="rect">
            <a:avLst/>
          </a:prstGeom>
          <a:noFill/>
        </p:spPr>
        <p:txBody>
          <a:bodyPr wrap="none" rtlCol="0">
            <a:spAutoFit/>
          </a:bodyPr>
          <a:lstStyle/>
          <a:p>
            <a:r>
              <a:rPr lang="en-US" dirty="0"/>
              <a:t>Lab Setup</a:t>
            </a:r>
          </a:p>
        </p:txBody>
      </p:sp>
      <p:sp>
        <p:nvSpPr>
          <p:cNvPr id="7" name="TextBox 6">
            <a:extLst>
              <a:ext uri="{FF2B5EF4-FFF2-40B4-BE49-F238E27FC236}">
                <a16:creationId xmlns:a16="http://schemas.microsoft.com/office/drawing/2014/main" id="{87242ECE-A37F-F5B3-7146-40D23A6C04B9}"/>
              </a:ext>
            </a:extLst>
          </p:cNvPr>
          <p:cNvSpPr txBox="1"/>
          <p:nvPr/>
        </p:nvSpPr>
        <p:spPr>
          <a:xfrm>
            <a:off x="152400" y="609600"/>
            <a:ext cx="7122463" cy="369332"/>
          </a:xfrm>
          <a:prstGeom prst="rect">
            <a:avLst/>
          </a:prstGeom>
          <a:noFill/>
        </p:spPr>
        <p:txBody>
          <a:bodyPr wrap="none" rtlCol="0">
            <a:spAutoFit/>
          </a:bodyPr>
          <a:lstStyle/>
          <a:p>
            <a:r>
              <a:rPr lang="en-US" dirty="0"/>
              <a:t>We will once again use docker to setup our network environment </a:t>
            </a:r>
          </a:p>
        </p:txBody>
      </p:sp>
      <p:pic>
        <p:nvPicPr>
          <p:cNvPr id="12" name="Graphic 11" descr="Database with solid fill">
            <a:extLst>
              <a:ext uri="{FF2B5EF4-FFF2-40B4-BE49-F238E27FC236}">
                <a16:creationId xmlns:a16="http://schemas.microsoft.com/office/drawing/2014/main" id="{C8226E50-EDC8-9E4C-BFAD-4E7CC7C13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3118" y="2073632"/>
            <a:ext cx="1371600" cy="1371600"/>
          </a:xfrm>
          <a:prstGeom prst="rect">
            <a:avLst/>
          </a:prstGeom>
        </p:spPr>
      </p:pic>
      <p:pic>
        <p:nvPicPr>
          <p:cNvPr id="14" name="Graphic 13" descr="Computer with solid fill">
            <a:extLst>
              <a:ext uri="{FF2B5EF4-FFF2-40B4-BE49-F238E27FC236}">
                <a16:creationId xmlns:a16="http://schemas.microsoft.com/office/drawing/2014/main" id="{B831401B-962C-D86C-AF86-2171802D709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 y="1964960"/>
            <a:ext cx="1600200" cy="1600200"/>
          </a:xfrm>
          <a:prstGeom prst="rect">
            <a:avLst/>
          </a:prstGeom>
        </p:spPr>
      </p:pic>
      <p:pic>
        <p:nvPicPr>
          <p:cNvPr id="15" name="Graphic 14" descr="Computer with solid fill">
            <a:extLst>
              <a:ext uri="{FF2B5EF4-FFF2-40B4-BE49-F238E27FC236}">
                <a16:creationId xmlns:a16="http://schemas.microsoft.com/office/drawing/2014/main" id="{39E0E61F-97A1-6FB3-0D2B-C9DFE33D19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05201" y="1996945"/>
            <a:ext cx="1600200" cy="1600200"/>
          </a:xfrm>
          <a:prstGeom prst="rect">
            <a:avLst/>
          </a:prstGeom>
        </p:spPr>
      </p:pic>
      <p:pic>
        <p:nvPicPr>
          <p:cNvPr id="16" name="Graphic 15" descr="Database with solid fill">
            <a:extLst>
              <a:ext uri="{FF2B5EF4-FFF2-40B4-BE49-F238E27FC236}">
                <a16:creationId xmlns:a16="http://schemas.microsoft.com/office/drawing/2014/main" id="{4528A3CE-005A-1CB1-8BB4-610799F007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00785" y="1964961"/>
            <a:ext cx="1371600" cy="1371600"/>
          </a:xfrm>
          <a:prstGeom prst="rect">
            <a:avLst/>
          </a:prstGeom>
        </p:spPr>
      </p:pic>
      <p:sp>
        <p:nvSpPr>
          <p:cNvPr id="17" name="Rectangle 16">
            <a:extLst>
              <a:ext uri="{FF2B5EF4-FFF2-40B4-BE49-F238E27FC236}">
                <a16:creationId xmlns:a16="http://schemas.microsoft.com/office/drawing/2014/main" id="{5CDCBB33-329C-ECA6-BB1B-7E0F5B736F29}"/>
              </a:ext>
            </a:extLst>
          </p:cNvPr>
          <p:cNvSpPr/>
          <p:nvPr/>
        </p:nvSpPr>
        <p:spPr>
          <a:xfrm>
            <a:off x="152400" y="1307068"/>
            <a:ext cx="11582400" cy="2971800"/>
          </a:xfrm>
          <a:prstGeom prst="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C541B71-7B5D-7A13-9AF8-3C29FE190E3D}"/>
              </a:ext>
            </a:extLst>
          </p:cNvPr>
          <p:cNvCxnSpPr/>
          <p:nvPr/>
        </p:nvCxnSpPr>
        <p:spPr>
          <a:xfrm>
            <a:off x="8763000" y="794266"/>
            <a:ext cx="0" cy="512802"/>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Cloud 19">
            <a:extLst>
              <a:ext uri="{FF2B5EF4-FFF2-40B4-BE49-F238E27FC236}">
                <a16:creationId xmlns:a16="http://schemas.microsoft.com/office/drawing/2014/main" id="{DBA555FD-08C1-0826-1843-9C7B2AFAB825}"/>
              </a:ext>
            </a:extLst>
          </p:cNvPr>
          <p:cNvSpPr/>
          <p:nvPr/>
        </p:nvSpPr>
        <p:spPr>
          <a:xfrm>
            <a:off x="10325102" y="62307"/>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pic>
        <p:nvPicPr>
          <p:cNvPr id="23" name="Graphic 22" descr="Wireless router with solid fill">
            <a:extLst>
              <a:ext uri="{FF2B5EF4-FFF2-40B4-BE49-F238E27FC236}">
                <a16:creationId xmlns:a16="http://schemas.microsoft.com/office/drawing/2014/main" id="{2EAEF6B6-DC1C-D27B-CB98-2FB3A71BDC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05800" y="0"/>
            <a:ext cx="914400" cy="914400"/>
          </a:xfrm>
          <a:prstGeom prst="rect">
            <a:avLst/>
          </a:prstGeom>
        </p:spPr>
      </p:pic>
      <p:cxnSp>
        <p:nvCxnSpPr>
          <p:cNvPr id="26" name="Straight Arrow Connector 25">
            <a:extLst>
              <a:ext uri="{FF2B5EF4-FFF2-40B4-BE49-F238E27FC236}">
                <a16:creationId xmlns:a16="http://schemas.microsoft.com/office/drawing/2014/main" id="{08378D21-83B7-F692-0CE4-4120C3AC9F8F}"/>
              </a:ext>
            </a:extLst>
          </p:cNvPr>
          <p:cNvCxnSpPr>
            <a:stCxn id="23" idx="3"/>
          </p:cNvCxnSpPr>
          <p:nvPr/>
        </p:nvCxnSpPr>
        <p:spPr>
          <a:xfrm>
            <a:off x="9220200" y="457200"/>
            <a:ext cx="914400" cy="0"/>
          </a:xfrm>
          <a:prstGeom prst="straightConnector1">
            <a:avLst/>
          </a:prstGeom>
          <a:ln w="57150">
            <a:headEnd type="triangle"/>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A6E5713-A782-0C26-4CD0-7FACE506E5BA}"/>
              </a:ext>
            </a:extLst>
          </p:cNvPr>
          <p:cNvSpPr txBox="1"/>
          <p:nvPr/>
        </p:nvSpPr>
        <p:spPr>
          <a:xfrm>
            <a:off x="140368" y="1267492"/>
            <a:ext cx="1338828" cy="369332"/>
          </a:xfrm>
          <a:prstGeom prst="rect">
            <a:avLst/>
          </a:prstGeom>
          <a:noFill/>
        </p:spPr>
        <p:txBody>
          <a:bodyPr wrap="none" rtlCol="0">
            <a:spAutoFit/>
          </a:bodyPr>
          <a:lstStyle/>
          <a:p>
            <a:r>
              <a:rPr lang="en-US" b="1" dirty="0"/>
              <a:t>10.9.0</a:t>
            </a:r>
            <a:r>
              <a:rPr lang="en-US" dirty="0"/>
              <a:t>.0/24</a:t>
            </a:r>
          </a:p>
        </p:txBody>
      </p:sp>
      <p:sp>
        <p:nvSpPr>
          <p:cNvPr id="28" name="TextBox 27">
            <a:extLst>
              <a:ext uri="{FF2B5EF4-FFF2-40B4-BE49-F238E27FC236}">
                <a16:creationId xmlns:a16="http://schemas.microsoft.com/office/drawing/2014/main" id="{347107F8-1C1D-29B2-17B2-AB580F0393C0}"/>
              </a:ext>
            </a:extLst>
          </p:cNvPr>
          <p:cNvSpPr txBox="1"/>
          <p:nvPr/>
        </p:nvSpPr>
        <p:spPr>
          <a:xfrm>
            <a:off x="694318" y="3315962"/>
            <a:ext cx="1441420" cy="738664"/>
          </a:xfrm>
          <a:prstGeom prst="rect">
            <a:avLst/>
          </a:prstGeom>
          <a:noFill/>
        </p:spPr>
        <p:txBody>
          <a:bodyPr wrap="none" rtlCol="0">
            <a:spAutoFit/>
          </a:bodyPr>
          <a:lstStyle/>
          <a:p>
            <a:r>
              <a:rPr lang="en-US" sz="2400" b="1" dirty="0"/>
              <a:t>10.9.0.1</a:t>
            </a:r>
          </a:p>
          <a:p>
            <a:r>
              <a:rPr lang="en-US" dirty="0"/>
              <a:t>Attacker VM</a:t>
            </a:r>
          </a:p>
        </p:txBody>
      </p:sp>
      <p:sp>
        <p:nvSpPr>
          <p:cNvPr id="29" name="TextBox 28">
            <a:extLst>
              <a:ext uri="{FF2B5EF4-FFF2-40B4-BE49-F238E27FC236}">
                <a16:creationId xmlns:a16="http://schemas.microsoft.com/office/drawing/2014/main" id="{046C41B4-111E-2D5A-D9D5-8EFA502469DF}"/>
              </a:ext>
            </a:extLst>
          </p:cNvPr>
          <p:cNvSpPr txBox="1"/>
          <p:nvPr/>
        </p:nvSpPr>
        <p:spPr>
          <a:xfrm>
            <a:off x="3489159" y="3315962"/>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30" name="TextBox 29">
            <a:extLst>
              <a:ext uri="{FF2B5EF4-FFF2-40B4-BE49-F238E27FC236}">
                <a16:creationId xmlns:a16="http://schemas.microsoft.com/office/drawing/2014/main" id="{66F781B2-52A7-9865-B933-5DDEAEDA874C}"/>
              </a:ext>
            </a:extLst>
          </p:cNvPr>
          <p:cNvSpPr txBox="1"/>
          <p:nvPr/>
        </p:nvSpPr>
        <p:spPr>
          <a:xfrm>
            <a:off x="5932750" y="3316152"/>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31" name="TextBox 30">
            <a:extLst>
              <a:ext uri="{FF2B5EF4-FFF2-40B4-BE49-F238E27FC236}">
                <a16:creationId xmlns:a16="http://schemas.microsoft.com/office/drawing/2014/main" id="{E0E12D35-3B4E-1CEA-963E-C270FA353364}"/>
              </a:ext>
            </a:extLst>
          </p:cNvPr>
          <p:cNvSpPr txBox="1"/>
          <p:nvPr/>
        </p:nvSpPr>
        <p:spPr>
          <a:xfrm>
            <a:off x="8472068" y="3183722"/>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grpSp>
        <p:nvGrpSpPr>
          <p:cNvPr id="34" name="Group 33">
            <a:extLst>
              <a:ext uri="{FF2B5EF4-FFF2-40B4-BE49-F238E27FC236}">
                <a16:creationId xmlns:a16="http://schemas.microsoft.com/office/drawing/2014/main" id="{EDCFB996-C294-1D31-62C3-3EAA7620E7F4}"/>
              </a:ext>
            </a:extLst>
          </p:cNvPr>
          <p:cNvGrpSpPr/>
          <p:nvPr/>
        </p:nvGrpSpPr>
        <p:grpSpPr>
          <a:xfrm>
            <a:off x="1162377" y="1764025"/>
            <a:ext cx="5697720" cy="476640"/>
            <a:chOff x="1162377" y="1764025"/>
            <a:chExt cx="5697720" cy="476640"/>
          </a:xfrm>
        </p:grpSpPr>
        <mc:AlternateContent xmlns:mc="http://schemas.openxmlformats.org/markup-compatibility/2006">
          <mc:Choice xmlns:p14="http://schemas.microsoft.com/office/powerpoint/2010/main" Requires="p14">
            <p:contentPart p14:bwMode="auto" r:id="rId9">
              <p14:nvContentPartPr>
                <p14:cNvPr id="32" name="Ink 31">
                  <a:extLst>
                    <a:ext uri="{FF2B5EF4-FFF2-40B4-BE49-F238E27FC236}">
                      <a16:creationId xmlns:a16="http://schemas.microsoft.com/office/drawing/2014/main" id="{3A97C265-34B2-8C45-B9B0-AD84658BA4C9}"/>
                    </a:ext>
                  </a:extLst>
                </p14:cNvPr>
                <p14:cNvContentPartPr/>
                <p14:nvPr/>
              </p14:nvContentPartPr>
              <p14:xfrm>
                <a:off x="1162377" y="1779145"/>
                <a:ext cx="3052440" cy="461520"/>
              </p14:xfrm>
            </p:contentPart>
          </mc:Choice>
          <mc:Fallback>
            <p:pic>
              <p:nvPicPr>
                <p:cNvPr id="32" name="Ink 31">
                  <a:extLst>
                    <a:ext uri="{FF2B5EF4-FFF2-40B4-BE49-F238E27FC236}">
                      <a16:creationId xmlns:a16="http://schemas.microsoft.com/office/drawing/2014/main" id="{3A97C265-34B2-8C45-B9B0-AD84658BA4C9}"/>
                    </a:ext>
                  </a:extLst>
                </p:cNvPr>
                <p:cNvPicPr/>
                <p:nvPr/>
              </p:nvPicPr>
              <p:blipFill>
                <a:blip r:embed="rId10"/>
                <a:stretch>
                  <a:fillRect/>
                </a:stretch>
              </p:blipFill>
              <p:spPr>
                <a:xfrm>
                  <a:off x="1153737" y="1770145"/>
                  <a:ext cx="3070080" cy="479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3" name="Ink 32">
                  <a:extLst>
                    <a:ext uri="{FF2B5EF4-FFF2-40B4-BE49-F238E27FC236}">
                      <a16:creationId xmlns:a16="http://schemas.microsoft.com/office/drawing/2014/main" id="{2CC922A1-BA50-20C3-BC7B-8B3277D783CF}"/>
                    </a:ext>
                  </a:extLst>
                </p14:cNvPr>
                <p14:cNvContentPartPr/>
                <p14:nvPr/>
              </p14:nvContentPartPr>
              <p14:xfrm>
                <a:off x="4227057" y="1764025"/>
                <a:ext cx="2633040" cy="350640"/>
              </p14:xfrm>
            </p:contentPart>
          </mc:Choice>
          <mc:Fallback>
            <p:pic>
              <p:nvPicPr>
                <p:cNvPr id="33" name="Ink 32">
                  <a:extLst>
                    <a:ext uri="{FF2B5EF4-FFF2-40B4-BE49-F238E27FC236}">
                      <a16:creationId xmlns:a16="http://schemas.microsoft.com/office/drawing/2014/main" id="{2CC922A1-BA50-20C3-BC7B-8B3277D783CF}"/>
                    </a:ext>
                  </a:extLst>
                </p:cNvPr>
                <p:cNvPicPr/>
                <p:nvPr/>
              </p:nvPicPr>
              <p:blipFill>
                <a:blip r:embed="rId12"/>
                <a:stretch>
                  <a:fillRect/>
                </a:stretch>
              </p:blipFill>
              <p:spPr>
                <a:xfrm>
                  <a:off x="4218057" y="1755385"/>
                  <a:ext cx="2650680" cy="368280"/>
                </a:xfrm>
                <a:prstGeom prst="rect">
                  <a:avLst/>
                </a:prstGeom>
              </p:spPr>
            </p:pic>
          </mc:Fallback>
        </mc:AlternateContent>
      </p:grpSp>
      <p:grpSp>
        <p:nvGrpSpPr>
          <p:cNvPr id="37" name="Group 36">
            <a:extLst>
              <a:ext uri="{FF2B5EF4-FFF2-40B4-BE49-F238E27FC236}">
                <a16:creationId xmlns:a16="http://schemas.microsoft.com/office/drawing/2014/main" id="{66BDCF50-80B6-E323-E733-0B157F68193B}"/>
              </a:ext>
            </a:extLst>
          </p:cNvPr>
          <p:cNvGrpSpPr/>
          <p:nvPr/>
        </p:nvGrpSpPr>
        <p:grpSpPr>
          <a:xfrm>
            <a:off x="6857577" y="1284145"/>
            <a:ext cx="2465640" cy="752400"/>
            <a:chOff x="6857577" y="1284145"/>
            <a:chExt cx="2465640" cy="752400"/>
          </a:xfrm>
        </p:grpSpPr>
        <mc:AlternateContent xmlns:mc="http://schemas.openxmlformats.org/markup-compatibility/2006">
          <mc:Choice xmlns:p14="http://schemas.microsoft.com/office/powerpoint/2010/main" Requires="p14">
            <p:contentPart p14:bwMode="auto" r:id="rId13">
              <p14:nvContentPartPr>
                <p14:cNvPr id="35" name="Ink 34">
                  <a:extLst>
                    <a:ext uri="{FF2B5EF4-FFF2-40B4-BE49-F238E27FC236}">
                      <a16:creationId xmlns:a16="http://schemas.microsoft.com/office/drawing/2014/main" id="{ABAA0A3C-D477-5777-25A8-FD3E2B2B1D99}"/>
                    </a:ext>
                  </a:extLst>
                </p14:cNvPr>
                <p14:cNvContentPartPr/>
                <p14:nvPr/>
              </p14:nvContentPartPr>
              <p14:xfrm>
                <a:off x="6857577" y="1764025"/>
                <a:ext cx="2465640" cy="272520"/>
              </p14:xfrm>
            </p:contentPart>
          </mc:Choice>
          <mc:Fallback>
            <p:pic>
              <p:nvPicPr>
                <p:cNvPr id="35" name="Ink 34">
                  <a:extLst>
                    <a:ext uri="{FF2B5EF4-FFF2-40B4-BE49-F238E27FC236}">
                      <a16:creationId xmlns:a16="http://schemas.microsoft.com/office/drawing/2014/main" id="{ABAA0A3C-D477-5777-25A8-FD3E2B2B1D99}"/>
                    </a:ext>
                  </a:extLst>
                </p:cNvPr>
                <p:cNvPicPr/>
                <p:nvPr/>
              </p:nvPicPr>
              <p:blipFill>
                <a:blip r:embed="rId14"/>
                <a:stretch>
                  <a:fillRect/>
                </a:stretch>
              </p:blipFill>
              <p:spPr>
                <a:xfrm>
                  <a:off x="6848937" y="1755025"/>
                  <a:ext cx="24832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6" name="Ink 35">
                  <a:extLst>
                    <a:ext uri="{FF2B5EF4-FFF2-40B4-BE49-F238E27FC236}">
                      <a16:creationId xmlns:a16="http://schemas.microsoft.com/office/drawing/2014/main" id="{06B7746D-AA59-B863-642B-E09D35B4C48F}"/>
                    </a:ext>
                  </a:extLst>
                </p14:cNvPr>
                <p14:cNvContentPartPr/>
                <p14:nvPr/>
              </p14:nvContentPartPr>
              <p14:xfrm>
                <a:off x="8750457" y="1284145"/>
                <a:ext cx="9360" cy="520920"/>
              </p14:xfrm>
            </p:contentPart>
          </mc:Choice>
          <mc:Fallback>
            <p:pic>
              <p:nvPicPr>
                <p:cNvPr id="36" name="Ink 35">
                  <a:extLst>
                    <a:ext uri="{FF2B5EF4-FFF2-40B4-BE49-F238E27FC236}">
                      <a16:creationId xmlns:a16="http://schemas.microsoft.com/office/drawing/2014/main" id="{06B7746D-AA59-B863-642B-E09D35B4C48F}"/>
                    </a:ext>
                  </a:extLst>
                </p:cNvPr>
                <p:cNvPicPr/>
                <p:nvPr/>
              </p:nvPicPr>
              <p:blipFill>
                <a:blip r:embed="rId16"/>
                <a:stretch>
                  <a:fillRect/>
                </a:stretch>
              </p:blipFill>
              <p:spPr>
                <a:xfrm>
                  <a:off x="8741457" y="1275145"/>
                  <a:ext cx="27000" cy="538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38" name="Ink 37">
                <a:extLst>
                  <a:ext uri="{FF2B5EF4-FFF2-40B4-BE49-F238E27FC236}">
                    <a16:creationId xmlns:a16="http://schemas.microsoft.com/office/drawing/2014/main" id="{4A974652-F173-14A7-A0B2-8D008BC51C11}"/>
                  </a:ext>
                </a:extLst>
              </p14:cNvPr>
              <p14:cNvContentPartPr/>
              <p14:nvPr/>
            </p14:nvContentPartPr>
            <p14:xfrm>
              <a:off x="3352617" y="5373745"/>
              <a:ext cx="360" cy="360"/>
            </p14:xfrm>
          </p:contentPart>
        </mc:Choice>
        <mc:Fallback>
          <p:pic>
            <p:nvPicPr>
              <p:cNvPr id="38" name="Ink 37">
                <a:extLst>
                  <a:ext uri="{FF2B5EF4-FFF2-40B4-BE49-F238E27FC236}">
                    <a16:creationId xmlns:a16="http://schemas.microsoft.com/office/drawing/2014/main" id="{4A974652-F173-14A7-A0B2-8D008BC51C11}"/>
                  </a:ext>
                </a:extLst>
              </p:cNvPr>
              <p:cNvPicPr/>
              <p:nvPr/>
            </p:nvPicPr>
            <p:blipFill>
              <a:blip r:embed="rId18"/>
              <a:stretch>
                <a:fillRect/>
              </a:stretch>
            </p:blipFill>
            <p:spPr>
              <a:xfrm>
                <a:off x="3343617" y="5365105"/>
                <a:ext cx="18000" cy="18000"/>
              </a:xfrm>
              <a:prstGeom prst="rect">
                <a:avLst/>
              </a:prstGeom>
            </p:spPr>
          </p:pic>
        </mc:Fallback>
      </mc:AlternateContent>
      <p:sp>
        <p:nvSpPr>
          <p:cNvPr id="40" name="TextBox 39">
            <a:extLst>
              <a:ext uri="{FF2B5EF4-FFF2-40B4-BE49-F238E27FC236}">
                <a16:creationId xmlns:a16="http://schemas.microsoft.com/office/drawing/2014/main" id="{159E03EC-E3E8-87D2-78B4-2428F04053F4}"/>
              </a:ext>
            </a:extLst>
          </p:cNvPr>
          <p:cNvSpPr txBox="1"/>
          <p:nvPr/>
        </p:nvSpPr>
        <p:spPr>
          <a:xfrm>
            <a:off x="62539" y="5053512"/>
            <a:ext cx="12143068" cy="461665"/>
          </a:xfrm>
          <a:prstGeom prst="rect">
            <a:avLst/>
          </a:prstGeom>
          <a:noFill/>
        </p:spPr>
        <p:txBody>
          <a:bodyPr wrap="none" rtlCol="0">
            <a:spAutoFit/>
          </a:bodyPr>
          <a:lstStyle/>
          <a:p>
            <a:r>
              <a:rPr lang="en-US" sz="2400" dirty="0"/>
              <a:t>Because all these devices are on the same network (10.9.0.X), we can </a:t>
            </a:r>
            <a:r>
              <a:rPr lang="en-US" sz="2400" b="1" dirty="0"/>
              <a:t>sniff</a:t>
            </a:r>
            <a:r>
              <a:rPr lang="en-US" sz="2400" dirty="0"/>
              <a:t> their traffic!</a:t>
            </a:r>
          </a:p>
        </p:txBody>
      </p:sp>
    </p:spTree>
    <p:extLst>
      <p:ext uri="{BB962C8B-B14F-4D97-AF65-F5344CB8AC3E}">
        <p14:creationId xmlns:p14="http://schemas.microsoft.com/office/powerpoint/2010/main" val="218149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76200"/>
            <a:ext cx="3570208" cy="369332"/>
          </a:xfrm>
          <a:prstGeom prst="rect">
            <a:avLst/>
          </a:prstGeom>
          <a:noFill/>
        </p:spPr>
        <p:txBody>
          <a:bodyPr wrap="none" rtlCol="0">
            <a:spAutoFit/>
          </a:bodyPr>
          <a:lstStyle/>
          <a:p>
            <a:r>
              <a:rPr lang="en-US" dirty="0"/>
              <a:t>Attack Surface of DNS Poisoning</a:t>
            </a:r>
          </a:p>
        </p:txBody>
      </p:sp>
      <p:pic>
        <p:nvPicPr>
          <p:cNvPr id="8" name="Picture 7">
            <a:extLst>
              <a:ext uri="{FF2B5EF4-FFF2-40B4-BE49-F238E27FC236}">
                <a16:creationId xmlns:a16="http://schemas.microsoft.com/office/drawing/2014/main" id="{98B0E120-6407-8FD0-BC99-B129967DB581}"/>
              </a:ext>
            </a:extLst>
          </p:cNvPr>
          <p:cNvPicPr>
            <a:picLocks noChangeAspect="1"/>
          </p:cNvPicPr>
          <p:nvPr/>
        </p:nvPicPr>
        <p:blipFill>
          <a:blip r:embed="rId3"/>
          <a:stretch>
            <a:fillRect/>
          </a:stretch>
        </p:blipFill>
        <p:spPr>
          <a:xfrm>
            <a:off x="1219200" y="445532"/>
            <a:ext cx="8597760" cy="4190006"/>
          </a:xfrm>
          <a:prstGeom prst="rect">
            <a:avLst/>
          </a:prstGeom>
        </p:spPr>
      </p:pic>
      <p:sp>
        <p:nvSpPr>
          <p:cNvPr id="9" name="TextBox 8">
            <a:extLst>
              <a:ext uri="{FF2B5EF4-FFF2-40B4-BE49-F238E27FC236}">
                <a16:creationId xmlns:a16="http://schemas.microsoft.com/office/drawing/2014/main" id="{6ABDFB37-F135-54BD-C784-79AB99D81405}"/>
              </a:ext>
            </a:extLst>
          </p:cNvPr>
          <p:cNvSpPr txBox="1"/>
          <p:nvPr/>
        </p:nvSpPr>
        <p:spPr>
          <a:xfrm>
            <a:off x="4800600" y="826532"/>
            <a:ext cx="1146468" cy="369332"/>
          </a:xfrm>
          <a:prstGeom prst="rect">
            <a:avLst/>
          </a:prstGeom>
          <a:noFill/>
        </p:spPr>
        <p:txBody>
          <a:bodyPr wrap="none" rtlCol="0">
            <a:spAutoFit/>
          </a:bodyPr>
          <a:lstStyle/>
          <a:p>
            <a:r>
              <a:rPr lang="en-US" b="1" dirty="0"/>
              <a:t>10.9.0.53</a:t>
            </a:r>
          </a:p>
        </p:txBody>
      </p:sp>
      <p:sp>
        <p:nvSpPr>
          <p:cNvPr id="10" name="TextBox 9">
            <a:extLst>
              <a:ext uri="{FF2B5EF4-FFF2-40B4-BE49-F238E27FC236}">
                <a16:creationId xmlns:a16="http://schemas.microsoft.com/office/drawing/2014/main" id="{13829B98-3766-6D32-523E-E33D659D5940}"/>
              </a:ext>
            </a:extLst>
          </p:cNvPr>
          <p:cNvSpPr txBox="1"/>
          <p:nvPr/>
        </p:nvSpPr>
        <p:spPr>
          <a:xfrm>
            <a:off x="7086600" y="848303"/>
            <a:ext cx="1018227" cy="369332"/>
          </a:xfrm>
          <a:prstGeom prst="rect">
            <a:avLst/>
          </a:prstGeom>
          <a:noFill/>
        </p:spPr>
        <p:txBody>
          <a:bodyPr wrap="none" rtlCol="0">
            <a:spAutoFit/>
          </a:bodyPr>
          <a:lstStyle/>
          <a:p>
            <a:r>
              <a:rPr lang="en-US" b="1" dirty="0"/>
              <a:t>10.9.0.5</a:t>
            </a:r>
          </a:p>
        </p:txBody>
      </p:sp>
      <p:sp>
        <p:nvSpPr>
          <p:cNvPr id="11" name="Oval 10">
            <a:extLst>
              <a:ext uri="{FF2B5EF4-FFF2-40B4-BE49-F238E27FC236}">
                <a16:creationId xmlns:a16="http://schemas.microsoft.com/office/drawing/2014/main" id="{DD19F3AF-23D1-8DEF-A100-E4DCFC6BED6C}"/>
              </a:ext>
            </a:extLst>
          </p:cNvPr>
          <p:cNvSpPr/>
          <p:nvPr/>
        </p:nvSpPr>
        <p:spPr>
          <a:xfrm>
            <a:off x="64008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693A4331-1D9F-3AAC-8EB3-E33918DE9C04}"/>
              </a:ext>
            </a:extLst>
          </p:cNvPr>
          <p:cNvSpPr/>
          <p:nvPr/>
        </p:nvSpPr>
        <p:spPr>
          <a:xfrm>
            <a:off x="4038600" y="35814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a:extLst>
              <a:ext uri="{FF2B5EF4-FFF2-40B4-BE49-F238E27FC236}">
                <a16:creationId xmlns:a16="http://schemas.microsoft.com/office/drawing/2014/main" id="{272DFD1B-B002-B1E4-D7ED-35537FD1F0B0}"/>
              </a:ext>
            </a:extLst>
          </p:cNvPr>
          <p:cNvSpPr txBox="1"/>
          <p:nvPr/>
        </p:nvSpPr>
        <p:spPr>
          <a:xfrm>
            <a:off x="127907" y="3976007"/>
            <a:ext cx="2820003" cy="461665"/>
          </a:xfrm>
          <a:prstGeom prst="rect">
            <a:avLst/>
          </a:prstGeom>
          <a:noFill/>
        </p:spPr>
        <p:txBody>
          <a:bodyPr wrap="none" rtlCol="0">
            <a:spAutoFit/>
          </a:bodyPr>
          <a:lstStyle/>
          <a:p>
            <a:r>
              <a:rPr lang="en-US" sz="2400" u="sng" dirty="0"/>
              <a:t>We have 2 options:</a:t>
            </a:r>
          </a:p>
        </p:txBody>
      </p:sp>
      <p:sp>
        <p:nvSpPr>
          <p:cNvPr id="14" name="TextBox 13">
            <a:extLst>
              <a:ext uri="{FF2B5EF4-FFF2-40B4-BE49-F238E27FC236}">
                <a16:creationId xmlns:a16="http://schemas.microsoft.com/office/drawing/2014/main" id="{D0D5B7DE-289D-2FBA-5B7C-D6F8C708C4AA}"/>
              </a:ext>
            </a:extLst>
          </p:cNvPr>
          <p:cNvSpPr txBox="1"/>
          <p:nvPr/>
        </p:nvSpPr>
        <p:spPr>
          <a:xfrm>
            <a:off x="228600" y="4463960"/>
            <a:ext cx="10363200" cy="830997"/>
          </a:xfrm>
          <a:prstGeom prst="rect">
            <a:avLst/>
          </a:prstGeom>
          <a:noFill/>
        </p:spPr>
        <p:txBody>
          <a:bodyPr wrap="square" rtlCol="0">
            <a:spAutoFit/>
          </a:bodyPr>
          <a:lstStyle/>
          <a:p>
            <a:r>
              <a:rPr lang="en-US" sz="2400" dirty="0"/>
              <a:t>1. Send a spoofed DNS response packet to the </a:t>
            </a:r>
            <a:r>
              <a:rPr lang="en-US" sz="2400" b="1" dirty="0"/>
              <a:t>client</a:t>
            </a:r>
            <a:r>
              <a:rPr lang="en-US" sz="2400" dirty="0"/>
              <a:t> (10.9.0.5) that looks like it came from the </a:t>
            </a:r>
            <a:r>
              <a:rPr lang="en-US" sz="2400" b="1" dirty="0"/>
              <a:t>local DNS server </a:t>
            </a:r>
            <a:r>
              <a:rPr lang="en-US" sz="2400" dirty="0"/>
              <a:t>(10.9.0.53)</a:t>
            </a:r>
          </a:p>
        </p:txBody>
      </p:sp>
      <p:sp>
        <p:nvSpPr>
          <p:cNvPr id="15" name="TextBox 14">
            <a:extLst>
              <a:ext uri="{FF2B5EF4-FFF2-40B4-BE49-F238E27FC236}">
                <a16:creationId xmlns:a16="http://schemas.microsoft.com/office/drawing/2014/main" id="{556DCF9A-45B8-C074-DB35-F8A0AA96E5FC}"/>
              </a:ext>
            </a:extLst>
          </p:cNvPr>
          <p:cNvSpPr txBox="1"/>
          <p:nvPr/>
        </p:nvSpPr>
        <p:spPr>
          <a:xfrm>
            <a:off x="228600" y="5397510"/>
            <a:ext cx="11266174" cy="830997"/>
          </a:xfrm>
          <a:prstGeom prst="rect">
            <a:avLst/>
          </a:prstGeom>
          <a:noFill/>
        </p:spPr>
        <p:txBody>
          <a:bodyPr wrap="square" rtlCol="0">
            <a:spAutoFit/>
          </a:bodyPr>
          <a:lstStyle/>
          <a:p>
            <a:r>
              <a:rPr lang="en-US" sz="2400" dirty="0"/>
              <a:t>2. Send a spoofed DNS response packet to the </a:t>
            </a:r>
            <a:r>
              <a:rPr lang="en-US" sz="2400" b="1" dirty="0"/>
              <a:t>local DNS server</a:t>
            </a:r>
            <a:r>
              <a:rPr lang="en-US" sz="2400" dirty="0"/>
              <a:t> (10.9.0.53) that looks like it came from a </a:t>
            </a:r>
            <a:r>
              <a:rPr lang="en-US" sz="2400" b="1" dirty="0"/>
              <a:t>global</a:t>
            </a:r>
            <a:r>
              <a:rPr lang="en-US" sz="2400" dirty="0"/>
              <a:t> </a:t>
            </a:r>
            <a:r>
              <a:rPr lang="en-US" sz="2400" b="1" dirty="0"/>
              <a:t>DNS server </a:t>
            </a:r>
            <a:r>
              <a:rPr lang="en-US" sz="2400" dirty="0"/>
              <a:t>(????)</a:t>
            </a:r>
          </a:p>
        </p:txBody>
      </p:sp>
      <p:sp>
        <p:nvSpPr>
          <p:cNvPr id="16" name="Rectangle: Rounded Corners 15">
            <a:extLst>
              <a:ext uri="{FF2B5EF4-FFF2-40B4-BE49-F238E27FC236}">
                <a16:creationId xmlns:a16="http://schemas.microsoft.com/office/drawing/2014/main" id="{E1ED868E-20BD-ADEC-26FE-B5823E567900}"/>
              </a:ext>
            </a:extLst>
          </p:cNvPr>
          <p:cNvSpPr/>
          <p:nvPr/>
        </p:nvSpPr>
        <p:spPr>
          <a:xfrm>
            <a:off x="5082068" y="1224091"/>
            <a:ext cx="583532" cy="2221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t>Cache</a:t>
            </a:r>
          </a:p>
        </p:txBody>
      </p:sp>
    </p:spTree>
    <p:extLst>
      <p:ext uri="{BB962C8B-B14F-4D97-AF65-F5344CB8AC3E}">
        <p14:creationId xmlns:p14="http://schemas.microsoft.com/office/powerpoint/2010/main" val="15453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4" name="Graphic 13" descr="Envelope with solid fill">
            <a:extLst>
              <a:ext uri="{FF2B5EF4-FFF2-40B4-BE49-F238E27FC236}">
                <a16:creationId xmlns:a16="http://schemas.microsoft.com/office/drawing/2014/main" id="{3BDBFFFD-F856-9C0D-9B2A-62BEE711430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29000" y="913416"/>
            <a:ext cx="914400" cy="914400"/>
          </a:xfrm>
          <a:prstGeom prst="rect">
            <a:avLst/>
          </a:prstGeom>
        </p:spPr>
      </p:pic>
      <p:sp>
        <p:nvSpPr>
          <p:cNvPr id="15" name="TextBox 14">
            <a:extLst>
              <a:ext uri="{FF2B5EF4-FFF2-40B4-BE49-F238E27FC236}">
                <a16:creationId xmlns:a16="http://schemas.microsoft.com/office/drawing/2014/main" id="{09541D25-5678-5629-6A26-0BF5DEF4C084}"/>
              </a:ext>
            </a:extLst>
          </p:cNvPr>
          <p:cNvSpPr txBox="1"/>
          <p:nvPr/>
        </p:nvSpPr>
        <p:spPr>
          <a:xfrm>
            <a:off x="3203962" y="1817629"/>
            <a:ext cx="1364476" cy="369332"/>
          </a:xfrm>
          <a:prstGeom prst="rect">
            <a:avLst/>
          </a:prstGeom>
          <a:noFill/>
        </p:spPr>
        <p:txBody>
          <a:bodyPr wrap="none" rtlCol="0">
            <a:spAutoFit/>
          </a:bodyPr>
          <a:lstStyle/>
          <a:p>
            <a:r>
              <a:rPr lang="en-US" dirty="0"/>
              <a:t>DNS Query</a:t>
            </a:r>
          </a:p>
        </p:txBody>
      </p:sp>
      <p:sp>
        <p:nvSpPr>
          <p:cNvPr id="16" name="TextBox 15">
            <a:extLst>
              <a:ext uri="{FF2B5EF4-FFF2-40B4-BE49-F238E27FC236}">
                <a16:creationId xmlns:a16="http://schemas.microsoft.com/office/drawing/2014/main" id="{0D861A68-9C70-CB48-EF7F-0634766B0A9A}"/>
              </a:ext>
            </a:extLst>
          </p:cNvPr>
          <p:cNvSpPr txBox="1"/>
          <p:nvPr/>
        </p:nvSpPr>
        <p:spPr>
          <a:xfrm>
            <a:off x="2947307" y="573321"/>
            <a:ext cx="2331503" cy="523220"/>
          </a:xfrm>
          <a:prstGeom prst="rect">
            <a:avLst/>
          </a:prstGeom>
          <a:noFill/>
        </p:spPr>
        <p:txBody>
          <a:bodyPr wrap="square" rtlCol="0">
            <a:spAutoFit/>
          </a:bodyPr>
          <a:lstStyle/>
          <a:p>
            <a:r>
              <a:rPr lang="en-US" sz="1400" dirty="0"/>
              <a:t>What is the IP address for example.com?</a:t>
            </a:r>
          </a:p>
        </p:txBody>
      </p:sp>
      <p:sp>
        <p:nvSpPr>
          <p:cNvPr id="18" name="TextBox 17">
            <a:extLst>
              <a:ext uri="{FF2B5EF4-FFF2-40B4-BE49-F238E27FC236}">
                <a16:creationId xmlns:a16="http://schemas.microsoft.com/office/drawing/2014/main" id="{2467D43B-2758-6F7E-C7E3-5F0993DC881C}"/>
              </a:ext>
            </a:extLst>
          </p:cNvPr>
          <p:cNvSpPr txBox="1"/>
          <p:nvPr/>
        </p:nvSpPr>
        <p:spPr>
          <a:xfrm>
            <a:off x="228600" y="3587106"/>
            <a:ext cx="6662401" cy="400110"/>
          </a:xfrm>
          <a:prstGeom prst="rect">
            <a:avLst/>
          </a:prstGeom>
          <a:noFill/>
        </p:spPr>
        <p:txBody>
          <a:bodyPr wrap="none" rtlCol="0">
            <a:spAutoFit/>
          </a:bodyPr>
          <a:lstStyle/>
          <a:p>
            <a:r>
              <a:rPr lang="en-US" sz="2000" dirty="0"/>
              <a:t>Step 1. Sniff for DNS traffic going to the local DNS server</a:t>
            </a:r>
          </a:p>
        </p:txBody>
      </p:sp>
    </p:spTree>
    <p:extLst>
      <p:ext uri="{BB962C8B-B14F-4D97-AF65-F5344CB8AC3E}">
        <p14:creationId xmlns:p14="http://schemas.microsoft.com/office/powerpoint/2010/main" val="1923970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04800" y="5126646"/>
            <a:ext cx="10677923" cy="707886"/>
          </a:xfrm>
          <a:prstGeom prst="rect">
            <a:avLst/>
          </a:prstGeom>
          <a:noFill/>
        </p:spPr>
        <p:txBody>
          <a:bodyPr wrap="none" rtlCol="0">
            <a:spAutoFit/>
          </a:bodyPr>
          <a:lstStyle/>
          <a:p>
            <a:r>
              <a:rPr lang="en-US" sz="2000" dirty="0"/>
              <a:t>Step 1. Sniff for DNS traffic going to the local DNS server</a:t>
            </a:r>
          </a:p>
          <a:p>
            <a:r>
              <a:rPr lang="en-US" sz="2000" dirty="0"/>
              <a:t>Step 2. Spoof a DNS response to the client with using information from the packet we sniffed!</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184940" cy="369332"/>
          </a:xfrm>
          <a:prstGeom prst="rect">
            <a:avLst/>
          </a:prstGeom>
          <a:noFill/>
        </p:spPr>
        <p:txBody>
          <a:bodyPr wrap="none" rtlCol="0">
            <a:spAutoFit/>
          </a:bodyPr>
          <a:lstStyle/>
          <a:p>
            <a:r>
              <a:rPr lang="en-US" i="1" dirty="0"/>
              <a:t>Waiting…</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13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4814138" cy="369332"/>
          </a:xfrm>
          <a:prstGeom prst="rect">
            <a:avLst/>
          </a:prstGeom>
          <a:noFill/>
        </p:spPr>
        <p:txBody>
          <a:bodyPr wrap="none" rtlCol="0">
            <a:spAutoFit/>
          </a:bodyPr>
          <a:lstStyle/>
          <a:p>
            <a:r>
              <a:rPr lang="en-US" dirty="0"/>
              <a:t>Spoofing a DNS response to a client (Task 1)</a:t>
            </a:r>
          </a:p>
        </p:txBody>
      </p:sp>
      <p:pic>
        <p:nvPicPr>
          <p:cNvPr id="7" name="Graphic 6" descr="Database with solid fill">
            <a:extLst>
              <a:ext uri="{FF2B5EF4-FFF2-40B4-BE49-F238E27FC236}">
                <a16:creationId xmlns:a16="http://schemas.microsoft.com/office/drawing/2014/main" id="{B22B938D-5A81-E61E-E8ED-154CA6078B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8" name="Graphic 7" descr="Computer with solid fill">
            <a:extLst>
              <a:ext uri="{FF2B5EF4-FFF2-40B4-BE49-F238E27FC236}">
                <a16:creationId xmlns:a16="http://schemas.microsoft.com/office/drawing/2014/main" id="{45F8CAAC-1221-C60F-5F0A-580EFDE9A3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9" name="TextBox 8">
            <a:extLst>
              <a:ext uri="{FF2B5EF4-FFF2-40B4-BE49-F238E27FC236}">
                <a16:creationId xmlns:a16="http://schemas.microsoft.com/office/drawing/2014/main" id="{C7A515AB-4F3B-3CCA-C79E-6078E6278996}"/>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0" name="TextBox 9">
            <a:extLst>
              <a:ext uri="{FF2B5EF4-FFF2-40B4-BE49-F238E27FC236}">
                <a16:creationId xmlns:a16="http://schemas.microsoft.com/office/drawing/2014/main" id="{9BBFD447-7C02-6EDB-2ADC-9050AFEA24BD}"/>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4D259304-1500-8315-4C14-7310001A5F63}"/>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2467D43B-2758-6F7E-C7E3-5F0993DC881C}"/>
              </a:ext>
            </a:extLst>
          </p:cNvPr>
          <p:cNvSpPr txBox="1"/>
          <p:nvPr/>
        </p:nvSpPr>
        <p:spPr>
          <a:xfrm>
            <a:off x="341473" y="4923360"/>
            <a:ext cx="11795760" cy="1323439"/>
          </a:xfrm>
          <a:prstGeom prst="rect">
            <a:avLst/>
          </a:prstGeom>
          <a:noFill/>
        </p:spPr>
        <p:txBody>
          <a:bodyPr wrap="square" rtlCol="0">
            <a:spAutoFit/>
          </a:bodyPr>
          <a:lstStyle/>
          <a:p>
            <a:r>
              <a:rPr lang="en-US" sz="2000" dirty="0"/>
              <a:t>Step 1. Sniff for DNS traffic going to the local DNS server</a:t>
            </a:r>
          </a:p>
          <a:p>
            <a:r>
              <a:rPr lang="en-US" sz="2000" dirty="0"/>
              <a:t>Step 2. Spoof a DNS response to the client with using information from the packet we sniffed!</a:t>
            </a:r>
          </a:p>
          <a:p>
            <a:r>
              <a:rPr lang="en-US" sz="2000" dirty="0"/>
              <a:t>Step 3. The user receives a packet that looks like it came from the Local DNS server, and the client accepts the packet and uses the IP address </a:t>
            </a:r>
          </a:p>
        </p:txBody>
      </p:sp>
      <p:pic>
        <p:nvPicPr>
          <p:cNvPr id="11" name="Graphic 10" descr="Computer with solid fill">
            <a:extLst>
              <a:ext uri="{FF2B5EF4-FFF2-40B4-BE49-F238E27FC236}">
                <a16:creationId xmlns:a16="http://schemas.microsoft.com/office/drawing/2014/main" id="{C95D7CE8-C5F4-3446-9695-73CF50168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3" name="Straight Arrow Connector 12">
            <a:extLst>
              <a:ext uri="{FF2B5EF4-FFF2-40B4-BE49-F238E27FC236}">
                <a16:creationId xmlns:a16="http://schemas.microsoft.com/office/drawing/2014/main" id="{7EA2DBB6-CFB8-24D2-E991-E50D429AC1FD}"/>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9" name="Graphic 18" descr="Envelope with solid fill">
            <a:extLst>
              <a:ext uri="{FF2B5EF4-FFF2-40B4-BE49-F238E27FC236}">
                <a16:creationId xmlns:a16="http://schemas.microsoft.com/office/drawing/2014/main" id="{B3456217-4752-1109-1FB3-68B240A2F6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20" name="TextBox 19">
            <a:extLst>
              <a:ext uri="{FF2B5EF4-FFF2-40B4-BE49-F238E27FC236}">
                <a16:creationId xmlns:a16="http://schemas.microsoft.com/office/drawing/2014/main" id="{E097BED6-203B-F30C-2F97-8B7E1091245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21" name="TextBox 20">
            <a:extLst>
              <a:ext uri="{FF2B5EF4-FFF2-40B4-BE49-F238E27FC236}">
                <a16:creationId xmlns:a16="http://schemas.microsoft.com/office/drawing/2014/main" id="{52C2C8D3-E29F-B17B-9B42-4CB2CC434295}"/>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25" name="Cloud 24">
            <a:extLst>
              <a:ext uri="{FF2B5EF4-FFF2-40B4-BE49-F238E27FC236}">
                <a16:creationId xmlns:a16="http://schemas.microsoft.com/office/drawing/2014/main" id="{9608380C-C495-F23B-AE39-4573475B2325}"/>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6" name="TextBox 25">
            <a:extLst>
              <a:ext uri="{FF2B5EF4-FFF2-40B4-BE49-F238E27FC236}">
                <a16:creationId xmlns:a16="http://schemas.microsoft.com/office/drawing/2014/main" id="{06A5DA97-DC99-B2B3-1A7E-3CABD9041946}"/>
              </a:ext>
            </a:extLst>
          </p:cNvPr>
          <p:cNvSpPr txBox="1"/>
          <p:nvPr/>
        </p:nvSpPr>
        <p:spPr>
          <a:xfrm>
            <a:off x="587917" y="779885"/>
            <a:ext cx="1826141" cy="369332"/>
          </a:xfrm>
          <a:prstGeom prst="rect">
            <a:avLst/>
          </a:prstGeom>
          <a:noFill/>
        </p:spPr>
        <p:txBody>
          <a:bodyPr wrap="none" rtlCol="0">
            <a:spAutoFit/>
          </a:bodyPr>
          <a:lstStyle/>
          <a:p>
            <a:r>
              <a:rPr lang="en-US" i="1" dirty="0"/>
              <a:t>Got a response!</a:t>
            </a:r>
          </a:p>
        </p:txBody>
      </p:sp>
      <p:pic>
        <p:nvPicPr>
          <p:cNvPr id="27" name="Graphic 26" descr="Envelope with solid fill">
            <a:extLst>
              <a:ext uri="{FF2B5EF4-FFF2-40B4-BE49-F238E27FC236}">
                <a16:creationId xmlns:a16="http://schemas.microsoft.com/office/drawing/2014/main" id="{31C57511-DEB4-2353-5047-BEC6078C3E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052" name="Picture 4" descr="Smell of success in bid to 'build nose' › News in Science (ABC Science)">
            <a:extLst>
              <a:ext uri="{FF2B5EF4-FFF2-40B4-BE49-F238E27FC236}">
                <a16:creationId xmlns:a16="http://schemas.microsoft.com/office/drawing/2014/main" id="{6F6D816F-0281-3E57-9DB4-44C03905E35A}"/>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C0CD39BD-DC2D-9D58-2366-DDD499BE3F6A}"/>
                  </a:ext>
                </a:extLst>
              </p14:cNvPr>
              <p14:cNvContentPartPr/>
              <p14:nvPr/>
            </p14:nvContentPartPr>
            <p14:xfrm>
              <a:off x="2667177" y="1868785"/>
              <a:ext cx="1272240" cy="1644120"/>
            </p14:xfrm>
          </p:contentPart>
        </mc:Choice>
        <mc:Fallback>
          <p:pic>
            <p:nvPicPr>
              <p:cNvPr id="15" name="Ink 14">
                <a:extLst>
                  <a:ext uri="{FF2B5EF4-FFF2-40B4-BE49-F238E27FC236}">
                    <a16:creationId xmlns:a16="http://schemas.microsoft.com/office/drawing/2014/main" id="{C0CD39BD-DC2D-9D58-2366-DDD499BE3F6A}"/>
                  </a:ext>
                </a:extLst>
              </p:cNvPr>
              <p:cNvPicPr/>
              <p:nvPr/>
            </p:nvPicPr>
            <p:blipFill>
              <a:blip r:embed="rId11"/>
              <a:stretch>
                <a:fillRect/>
              </a:stretch>
            </p:blipFill>
            <p:spPr>
              <a:xfrm>
                <a:off x="2649177" y="1851145"/>
                <a:ext cx="1307880" cy="1679760"/>
              </a:xfrm>
              <a:prstGeom prst="rect">
                <a:avLst/>
              </a:prstGeom>
            </p:spPr>
          </p:pic>
        </mc:Fallback>
      </mc:AlternateContent>
      <p:pic>
        <p:nvPicPr>
          <p:cNvPr id="17" name="Graphic 16" descr="Envelope with solid fill">
            <a:extLst>
              <a:ext uri="{FF2B5EF4-FFF2-40B4-BE49-F238E27FC236}">
                <a16:creationId xmlns:a16="http://schemas.microsoft.com/office/drawing/2014/main" id="{8EF7166F-196C-D7C3-4D87-AC08CCA3DFB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69151" y="1801164"/>
            <a:ext cx="914400" cy="914400"/>
          </a:xfrm>
          <a:prstGeom prst="rect">
            <a:avLst/>
          </a:prstGeom>
        </p:spPr>
      </p:pic>
      <p:sp>
        <p:nvSpPr>
          <p:cNvPr id="23" name="TextBox 22">
            <a:extLst>
              <a:ext uri="{FF2B5EF4-FFF2-40B4-BE49-F238E27FC236}">
                <a16:creationId xmlns:a16="http://schemas.microsoft.com/office/drawing/2014/main" id="{BCAEEF5F-F43E-0488-2EFF-A72E3A5DBB53}"/>
              </a:ext>
            </a:extLst>
          </p:cNvPr>
          <p:cNvSpPr txBox="1"/>
          <p:nvPr/>
        </p:nvSpPr>
        <p:spPr>
          <a:xfrm>
            <a:off x="3878844" y="2577422"/>
            <a:ext cx="1595309" cy="646331"/>
          </a:xfrm>
          <a:prstGeom prst="rect">
            <a:avLst/>
          </a:prstGeom>
          <a:noFill/>
        </p:spPr>
        <p:txBody>
          <a:bodyPr wrap="none" rtlCol="0">
            <a:spAutoFit/>
          </a:bodyPr>
          <a:lstStyle/>
          <a:p>
            <a:r>
              <a:rPr lang="en-US" dirty="0"/>
              <a:t>Spoofed DNS</a:t>
            </a:r>
          </a:p>
          <a:p>
            <a:r>
              <a:rPr lang="en-US" dirty="0"/>
              <a:t>Response</a:t>
            </a:r>
          </a:p>
        </p:txBody>
      </p:sp>
    </p:spTree>
    <p:extLst>
      <p:ext uri="{BB962C8B-B14F-4D97-AF65-F5344CB8AC3E}">
        <p14:creationId xmlns:p14="http://schemas.microsoft.com/office/powerpoint/2010/main" val="1768782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53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Tree>
    <p:extLst>
      <p:ext uri="{BB962C8B-B14F-4D97-AF65-F5344CB8AC3E}">
        <p14:creationId xmlns:p14="http://schemas.microsoft.com/office/powerpoint/2010/main" val="210233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097" y="1658905"/>
                <a:ext cx="824040" cy="66960"/>
              </a:xfrm>
              <a:prstGeom prst="rect">
                <a:avLst/>
              </a:prstGeom>
            </p:spPr>
          </p:pic>
        </mc:Fallback>
      </mc:AlternateContent>
    </p:spTree>
    <p:extLst>
      <p:ext uri="{BB962C8B-B14F-4D97-AF65-F5344CB8AC3E}">
        <p14:creationId xmlns:p14="http://schemas.microsoft.com/office/powerpoint/2010/main" val="227508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Tree>
    <p:extLst>
      <p:ext uri="{BB962C8B-B14F-4D97-AF65-F5344CB8AC3E}">
        <p14:creationId xmlns:p14="http://schemas.microsoft.com/office/powerpoint/2010/main" val="361703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Tree>
    <p:extLst>
      <p:ext uri="{BB962C8B-B14F-4D97-AF65-F5344CB8AC3E}">
        <p14:creationId xmlns:p14="http://schemas.microsoft.com/office/powerpoint/2010/main" val="114408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12" name="TextBox 11">
            <a:extLst>
              <a:ext uri="{FF2B5EF4-FFF2-40B4-BE49-F238E27FC236}">
                <a16:creationId xmlns:a16="http://schemas.microsoft.com/office/drawing/2014/main" id="{16E8C365-E85E-62BA-E362-70949E1FA284}"/>
              </a:ext>
            </a:extLst>
          </p:cNvPr>
          <p:cNvSpPr txBox="1"/>
          <p:nvPr/>
        </p:nvSpPr>
        <p:spPr>
          <a:xfrm>
            <a:off x="228600" y="152400"/>
            <a:ext cx="2961067" cy="523220"/>
          </a:xfrm>
          <a:prstGeom prst="rect">
            <a:avLst/>
          </a:prstGeom>
          <a:noFill/>
        </p:spPr>
        <p:txBody>
          <a:bodyPr wrap="none" rtlCol="0">
            <a:spAutoFit/>
          </a:bodyPr>
          <a:lstStyle/>
          <a:p>
            <a:r>
              <a:rPr lang="en-US" sz="2800" dirty="0"/>
              <a:t>DNS Architecture</a:t>
            </a:r>
          </a:p>
        </p:txBody>
      </p:sp>
      <p:sp>
        <p:nvSpPr>
          <p:cNvPr id="13" name="TextBox 12">
            <a:extLst>
              <a:ext uri="{FF2B5EF4-FFF2-40B4-BE49-F238E27FC236}">
                <a16:creationId xmlns:a16="http://schemas.microsoft.com/office/drawing/2014/main" id="{DAE7C578-87B2-D6F6-FC7B-03B048C94B09}"/>
              </a:ext>
            </a:extLst>
          </p:cNvPr>
          <p:cNvSpPr txBox="1"/>
          <p:nvPr/>
        </p:nvSpPr>
        <p:spPr>
          <a:xfrm>
            <a:off x="914400" y="1600200"/>
            <a:ext cx="10495181"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t>DNS is a </a:t>
            </a:r>
            <a:r>
              <a:rPr lang="en-US" sz="2000" b="1" dirty="0"/>
              <a:t>distributed</a:t>
            </a:r>
            <a:r>
              <a:rPr lang="en-US" sz="2000" dirty="0"/>
              <a:t>, </a:t>
            </a:r>
            <a:r>
              <a:rPr lang="en-US" sz="2000" b="1" dirty="0"/>
              <a:t>hierarchical</a:t>
            </a:r>
            <a:r>
              <a:rPr lang="en-US" sz="2000" dirty="0"/>
              <a:t> database that maps </a:t>
            </a:r>
            <a:r>
              <a:rPr lang="en-US" sz="2000" b="1" dirty="0"/>
              <a:t>domain names </a:t>
            </a:r>
            <a:r>
              <a:rPr lang="en-US" sz="2000" dirty="0"/>
              <a:t>to </a:t>
            </a:r>
            <a:r>
              <a:rPr lang="en-US" sz="2000" b="1" dirty="0"/>
              <a:t>IP addresses</a:t>
            </a:r>
          </a:p>
        </p:txBody>
      </p:sp>
      <p:sp>
        <p:nvSpPr>
          <p:cNvPr id="14" name="TextBox 13">
            <a:extLst>
              <a:ext uri="{FF2B5EF4-FFF2-40B4-BE49-F238E27FC236}">
                <a16:creationId xmlns:a16="http://schemas.microsoft.com/office/drawing/2014/main" id="{B474A544-5A8E-02B4-9DD7-AEFD5169C3C3}"/>
              </a:ext>
            </a:extLst>
          </p:cNvPr>
          <p:cNvSpPr txBox="1"/>
          <p:nvPr/>
        </p:nvSpPr>
        <p:spPr>
          <a:xfrm>
            <a:off x="325582" y="2181760"/>
            <a:ext cx="2667000" cy="1015663"/>
          </a:xfrm>
          <a:prstGeom prst="rect">
            <a:avLst/>
          </a:prstGeom>
          <a:noFill/>
        </p:spPr>
        <p:txBody>
          <a:bodyPr wrap="square" rtlCol="0">
            <a:spAutoFit/>
          </a:bodyPr>
          <a:lstStyle/>
          <a:p>
            <a:r>
              <a:rPr lang="en-US" sz="2000" dirty="0"/>
              <a:t>Hierarchy consists of different types of DNS servers:</a:t>
            </a:r>
          </a:p>
        </p:txBody>
      </p:sp>
      <p:sp>
        <p:nvSpPr>
          <p:cNvPr id="6" name="Rectangle 5">
            <a:extLst>
              <a:ext uri="{FF2B5EF4-FFF2-40B4-BE49-F238E27FC236}">
                <a16:creationId xmlns:a16="http://schemas.microsoft.com/office/drawing/2014/main" id="{C2621B02-FB7A-8157-1FF6-5DF12252536A}"/>
              </a:ext>
            </a:extLst>
          </p:cNvPr>
          <p:cNvSpPr/>
          <p:nvPr/>
        </p:nvSpPr>
        <p:spPr>
          <a:xfrm>
            <a:off x="49530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facebook.com DNS</a:t>
            </a:r>
          </a:p>
        </p:txBody>
      </p:sp>
      <p:sp>
        <p:nvSpPr>
          <p:cNvPr id="7" name="Rectangle 6">
            <a:extLst>
              <a:ext uri="{FF2B5EF4-FFF2-40B4-BE49-F238E27FC236}">
                <a16:creationId xmlns:a16="http://schemas.microsoft.com/office/drawing/2014/main" id="{674DC92F-4C27-A215-BE0C-5C90C9589748}"/>
              </a:ext>
            </a:extLst>
          </p:cNvPr>
          <p:cNvSpPr/>
          <p:nvPr/>
        </p:nvSpPr>
        <p:spPr>
          <a:xfrm>
            <a:off x="66294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amazon.com DNS</a:t>
            </a:r>
          </a:p>
        </p:txBody>
      </p:sp>
      <p:sp>
        <p:nvSpPr>
          <p:cNvPr id="8" name="Rectangle 7">
            <a:extLst>
              <a:ext uri="{FF2B5EF4-FFF2-40B4-BE49-F238E27FC236}">
                <a16:creationId xmlns:a16="http://schemas.microsoft.com/office/drawing/2014/main" id="{C10D2980-C02C-610E-BC75-5395F59B66EC}"/>
              </a:ext>
            </a:extLst>
          </p:cNvPr>
          <p:cNvSpPr/>
          <p:nvPr/>
        </p:nvSpPr>
        <p:spPr>
          <a:xfrm>
            <a:off x="88392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montana.edu DNS</a:t>
            </a:r>
          </a:p>
        </p:txBody>
      </p:sp>
      <p:sp>
        <p:nvSpPr>
          <p:cNvPr id="9" name="Rectangle 8">
            <a:extLst>
              <a:ext uri="{FF2B5EF4-FFF2-40B4-BE49-F238E27FC236}">
                <a16:creationId xmlns:a16="http://schemas.microsoft.com/office/drawing/2014/main" id="{E336424B-BE38-F3FB-FA1D-312702C5286E}"/>
              </a:ext>
            </a:extLst>
          </p:cNvPr>
          <p:cNvSpPr/>
          <p:nvPr/>
        </p:nvSpPr>
        <p:spPr>
          <a:xfrm>
            <a:off x="10515600" y="541020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harvard.edu DNS</a:t>
            </a:r>
          </a:p>
        </p:txBody>
      </p:sp>
      <p:sp>
        <p:nvSpPr>
          <p:cNvPr id="10" name="TextBox 9">
            <a:extLst>
              <a:ext uri="{FF2B5EF4-FFF2-40B4-BE49-F238E27FC236}">
                <a16:creationId xmlns:a16="http://schemas.microsoft.com/office/drawing/2014/main" id="{F05846BD-8984-8B1C-D78E-EF29EEF2F6C6}"/>
              </a:ext>
            </a:extLst>
          </p:cNvPr>
          <p:cNvSpPr txBox="1"/>
          <p:nvPr/>
        </p:nvSpPr>
        <p:spPr>
          <a:xfrm>
            <a:off x="304800" y="3275455"/>
            <a:ext cx="4191000" cy="923330"/>
          </a:xfrm>
          <a:prstGeom prst="rect">
            <a:avLst/>
          </a:prstGeom>
          <a:noFill/>
        </p:spPr>
        <p:txBody>
          <a:bodyPr wrap="square" rtlCol="0">
            <a:spAutoFit/>
          </a:bodyPr>
          <a:lstStyle/>
          <a:p>
            <a:r>
              <a:rPr lang="en-US" b="1" dirty="0"/>
              <a:t>Authoritative DNS servers- </a:t>
            </a:r>
            <a:r>
              <a:rPr lang="en-US" dirty="0"/>
              <a:t>Organization’s own DNS with up-to-date records</a:t>
            </a:r>
          </a:p>
        </p:txBody>
      </p:sp>
      <p:sp>
        <p:nvSpPr>
          <p:cNvPr id="11" name="TextBox 10">
            <a:extLst>
              <a:ext uri="{FF2B5EF4-FFF2-40B4-BE49-F238E27FC236}">
                <a16:creationId xmlns:a16="http://schemas.microsoft.com/office/drawing/2014/main" id="{F2A44AEA-D8D0-4874-3FAE-7200F1686910}"/>
              </a:ext>
            </a:extLst>
          </p:cNvPr>
          <p:cNvSpPr txBox="1"/>
          <p:nvPr/>
        </p:nvSpPr>
        <p:spPr>
          <a:xfrm>
            <a:off x="304800" y="4265640"/>
            <a:ext cx="4191000" cy="1200329"/>
          </a:xfrm>
          <a:prstGeom prst="rect">
            <a:avLst/>
          </a:prstGeom>
          <a:noFill/>
        </p:spPr>
        <p:txBody>
          <a:bodyPr wrap="square" rtlCol="0">
            <a:spAutoFit/>
          </a:bodyPr>
          <a:lstStyle/>
          <a:p>
            <a:r>
              <a:rPr lang="en-US" b="1" dirty="0"/>
              <a:t>Top-level domain (TLD) servers- </a:t>
            </a:r>
            <a:r>
              <a:rPr lang="en-US" dirty="0"/>
              <a:t>responsible for keeping IP addresses for authoritative DNS servers for each top-level domain (.com, .</a:t>
            </a:r>
            <a:r>
              <a:rPr lang="en-US" dirty="0" err="1"/>
              <a:t>edu</a:t>
            </a:r>
            <a:r>
              <a:rPr lang="en-US" dirty="0"/>
              <a:t>, .</a:t>
            </a:r>
            <a:r>
              <a:rPr lang="en-US" dirty="0" err="1"/>
              <a:t>jp</a:t>
            </a:r>
            <a:r>
              <a:rPr lang="en-US" dirty="0"/>
              <a:t>, </a:t>
            </a:r>
            <a:r>
              <a:rPr lang="en-US" dirty="0" err="1"/>
              <a:t>etc</a:t>
            </a:r>
            <a:r>
              <a:rPr lang="en-US" dirty="0"/>
              <a:t>)</a:t>
            </a:r>
          </a:p>
        </p:txBody>
      </p:sp>
      <p:sp>
        <p:nvSpPr>
          <p:cNvPr id="17" name="Rectangle 16">
            <a:extLst>
              <a:ext uri="{FF2B5EF4-FFF2-40B4-BE49-F238E27FC236}">
                <a16:creationId xmlns:a16="http://schemas.microsoft.com/office/drawing/2014/main" id="{9F393B7D-7798-669F-D313-4DC2B2C42C46}"/>
              </a:ext>
            </a:extLst>
          </p:cNvPr>
          <p:cNvSpPr/>
          <p:nvPr/>
        </p:nvSpPr>
        <p:spPr>
          <a:xfrm>
            <a:off x="5750018" y="3723265"/>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 TLD DNS server</a:t>
            </a:r>
          </a:p>
        </p:txBody>
      </p:sp>
      <p:sp>
        <p:nvSpPr>
          <p:cNvPr id="18" name="Rectangle 17">
            <a:extLst>
              <a:ext uri="{FF2B5EF4-FFF2-40B4-BE49-F238E27FC236}">
                <a16:creationId xmlns:a16="http://schemas.microsoft.com/office/drawing/2014/main" id="{887335EF-3EF5-0728-A75B-B50FEBAAAA40}"/>
              </a:ext>
            </a:extLst>
          </p:cNvPr>
          <p:cNvSpPr/>
          <p:nvPr/>
        </p:nvSpPr>
        <p:spPr>
          <a:xfrm>
            <a:off x="9753600" y="3737120"/>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edu</a:t>
            </a:r>
            <a:r>
              <a:rPr lang="en-US" dirty="0"/>
              <a:t> TLD DNS server</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89012AE8-4AF0-A80C-E7FD-E97482035285}"/>
                  </a:ext>
                </a:extLst>
              </p14:cNvPr>
              <p14:cNvContentPartPr/>
              <p14:nvPr/>
            </p14:nvContentPartPr>
            <p14:xfrm>
              <a:off x="5674091" y="4563393"/>
              <a:ext cx="830880" cy="837000"/>
            </p14:xfrm>
          </p:contentPart>
        </mc:Choice>
        <mc:Fallback xmlns="">
          <p:pic>
            <p:nvPicPr>
              <p:cNvPr id="19" name="Ink 18">
                <a:extLst>
                  <a:ext uri="{FF2B5EF4-FFF2-40B4-BE49-F238E27FC236}">
                    <a16:creationId xmlns:a16="http://schemas.microsoft.com/office/drawing/2014/main" id="{89012AE8-4AF0-A80C-E7FD-E97482035285}"/>
                  </a:ext>
                </a:extLst>
              </p:cNvPr>
              <p:cNvPicPr/>
              <p:nvPr/>
            </p:nvPicPr>
            <p:blipFill>
              <a:blip r:embed="rId4"/>
              <a:stretch>
                <a:fillRect/>
              </a:stretch>
            </p:blipFill>
            <p:spPr>
              <a:xfrm>
                <a:off x="5656099" y="4545401"/>
                <a:ext cx="866505" cy="8726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5B2F250-B3BB-6B37-A52A-51F623582CF9}"/>
                  </a:ext>
                </a:extLst>
              </p14:cNvPr>
              <p14:cNvContentPartPr/>
              <p14:nvPr/>
            </p14:nvContentPartPr>
            <p14:xfrm>
              <a:off x="6492371" y="4542513"/>
              <a:ext cx="893880" cy="835920"/>
            </p14:xfrm>
          </p:contentPart>
        </mc:Choice>
        <mc:Fallback xmlns="">
          <p:pic>
            <p:nvPicPr>
              <p:cNvPr id="20" name="Ink 19">
                <a:extLst>
                  <a:ext uri="{FF2B5EF4-FFF2-40B4-BE49-F238E27FC236}">
                    <a16:creationId xmlns:a16="http://schemas.microsoft.com/office/drawing/2014/main" id="{65B2F250-B3BB-6B37-A52A-51F623582CF9}"/>
                  </a:ext>
                </a:extLst>
              </p:cNvPr>
              <p:cNvPicPr/>
              <p:nvPr/>
            </p:nvPicPr>
            <p:blipFill>
              <a:blip r:embed="rId6"/>
              <a:stretch>
                <a:fillRect/>
              </a:stretch>
            </p:blipFill>
            <p:spPr>
              <a:xfrm>
                <a:off x="6474371" y="4524513"/>
                <a:ext cx="929520" cy="871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479DE90-15CA-193D-0743-1C9967A62B0A}"/>
                  </a:ext>
                </a:extLst>
              </p14:cNvPr>
              <p14:cNvContentPartPr/>
              <p14:nvPr/>
            </p14:nvContentPartPr>
            <p14:xfrm>
              <a:off x="9642011" y="4559433"/>
              <a:ext cx="841320" cy="849240"/>
            </p14:xfrm>
          </p:contentPart>
        </mc:Choice>
        <mc:Fallback xmlns="">
          <p:pic>
            <p:nvPicPr>
              <p:cNvPr id="21" name="Ink 20">
                <a:extLst>
                  <a:ext uri="{FF2B5EF4-FFF2-40B4-BE49-F238E27FC236}">
                    <a16:creationId xmlns:a16="http://schemas.microsoft.com/office/drawing/2014/main" id="{A479DE90-15CA-193D-0743-1C9967A62B0A}"/>
                  </a:ext>
                </a:extLst>
              </p:cNvPr>
              <p:cNvPicPr/>
              <p:nvPr/>
            </p:nvPicPr>
            <p:blipFill>
              <a:blip r:embed="rId8"/>
              <a:stretch>
                <a:fillRect/>
              </a:stretch>
            </p:blipFill>
            <p:spPr>
              <a:xfrm>
                <a:off x="9624011" y="4541441"/>
                <a:ext cx="876960" cy="88486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C045F7CB-1016-0C65-07DD-823ECCE18808}"/>
                  </a:ext>
                </a:extLst>
              </p14:cNvPr>
              <p14:cNvContentPartPr/>
              <p14:nvPr/>
            </p14:nvContentPartPr>
            <p14:xfrm>
              <a:off x="10461371" y="4812873"/>
              <a:ext cx="894240" cy="594000"/>
            </p14:xfrm>
          </p:contentPart>
        </mc:Choice>
        <mc:Fallback xmlns="">
          <p:pic>
            <p:nvPicPr>
              <p:cNvPr id="23" name="Ink 22">
                <a:extLst>
                  <a:ext uri="{FF2B5EF4-FFF2-40B4-BE49-F238E27FC236}">
                    <a16:creationId xmlns:a16="http://schemas.microsoft.com/office/drawing/2014/main" id="{C045F7CB-1016-0C65-07DD-823ECCE18808}"/>
                  </a:ext>
                </a:extLst>
              </p:cNvPr>
              <p:cNvPicPr/>
              <p:nvPr/>
            </p:nvPicPr>
            <p:blipFill>
              <a:blip r:embed="rId10"/>
              <a:stretch>
                <a:fillRect/>
              </a:stretch>
            </p:blipFill>
            <p:spPr>
              <a:xfrm>
                <a:off x="10443371" y="4794873"/>
                <a:ext cx="929880" cy="629640"/>
              </a:xfrm>
              <a:prstGeom prst="rect">
                <a:avLst/>
              </a:prstGeom>
            </p:spPr>
          </p:pic>
        </mc:Fallback>
      </mc:AlternateContent>
      <p:sp>
        <p:nvSpPr>
          <p:cNvPr id="16" name="TextBox 15">
            <a:extLst>
              <a:ext uri="{FF2B5EF4-FFF2-40B4-BE49-F238E27FC236}">
                <a16:creationId xmlns:a16="http://schemas.microsoft.com/office/drawing/2014/main" id="{1003A12A-F0B4-8E96-C990-FD366E9651FE}"/>
              </a:ext>
            </a:extLst>
          </p:cNvPr>
          <p:cNvSpPr txBox="1"/>
          <p:nvPr/>
        </p:nvSpPr>
        <p:spPr>
          <a:xfrm>
            <a:off x="315786" y="5549098"/>
            <a:ext cx="4191000" cy="923330"/>
          </a:xfrm>
          <a:prstGeom prst="rect">
            <a:avLst/>
          </a:prstGeom>
          <a:noFill/>
        </p:spPr>
        <p:txBody>
          <a:bodyPr wrap="square" rtlCol="0">
            <a:spAutoFit/>
          </a:bodyPr>
          <a:lstStyle/>
          <a:p>
            <a:r>
              <a:rPr lang="en-US" b="1" dirty="0"/>
              <a:t>Root DNS servers- </a:t>
            </a:r>
            <a:r>
              <a:rPr lang="en-US" dirty="0"/>
              <a:t>responsible for maintaining IP addresses for TLD servers</a:t>
            </a:r>
          </a:p>
        </p:txBody>
      </p:sp>
      <p:sp>
        <p:nvSpPr>
          <p:cNvPr id="25" name="Rectangle 24">
            <a:extLst>
              <a:ext uri="{FF2B5EF4-FFF2-40B4-BE49-F238E27FC236}">
                <a16:creationId xmlns:a16="http://schemas.microsoft.com/office/drawing/2014/main" id="{3522035B-B90C-1DE4-3B0F-97855A8D3A44}"/>
              </a:ext>
            </a:extLst>
          </p:cNvPr>
          <p:cNvSpPr/>
          <p:nvPr/>
        </p:nvSpPr>
        <p:spPr>
          <a:xfrm>
            <a:off x="7620000" y="2159593"/>
            <a:ext cx="1524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DNS server</a:t>
            </a:r>
          </a:p>
        </p:txBody>
      </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95AE7140-62EF-058A-AB0F-861551BAC2AD}"/>
                  </a:ext>
                </a:extLst>
              </p14:cNvPr>
              <p14:cNvContentPartPr/>
              <p14:nvPr/>
            </p14:nvContentPartPr>
            <p14:xfrm>
              <a:off x="6466811" y="3008913"/>
              <a:ext cx="1825200" cy="702720"/>
            </p14:xfrm>
          </p:contentPart>
        </mc:Choice>
        <mc:Fallback xmlns="">
          <p:pic>
            <p:nvPicPr>
              <p:cNvPr id="26" name="Ink 25">
                <a:extLst>
                  <a:ext uri="{FF2B5EF4-FFF2-40B4-BE49-F238E27FC236}">
                    <a16:creationId xmlns:a16="http://schemas.microsoft.com/office/drawing/2014/main" id="{95AE7140-62EF-058A-AB0F-861551BAC2AD}"/>
                  </a:ext>
                </a:extLst>
              </p:cNvPr>
              <p:cNvPicPr/>
              <p:nvPr/>
            </p:nvPicPr>
            <p:blipFill>
              <a:blip r:embed="rId12"/>
              <a:stretch>
                <a:fillRect/>
              </a:stretch>
            </p:blipFill>
            <p:spPr>
              <a:xfrm>
                <a:off x="6448811" y="2990913"/>
                <a:ext cx="1860840" cy="738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D545F750-A3DD-400C-9031-DE0B24D77760}"/>
                  </a:ext>
                </a:extLst>
              </p14:cNvPr>
              <p14:cNvContentPartPr/>
              <p14:nvPr/>
            </p14:nvContentPartPr>
            <p14:xfrm>
              <a:off x="8258531" y="3287193"/>
              <a:ext cx="2258640" cy="420480"/>
            </p14:xfrm>
          </p:contentPart>
        </mc:Choice>
        <mc:Fallback xmlns="">
          <p:pic>
            <p:nvPicPr>
              <p:cNvPr id="27" name="Ink 26">
                <a:extLst>
                  <a:ext uri="{FF2B5EF4-FFF2-40B4-BE49-F238E27FC236}">
                    <a16:creationId xmlns:a16="http://schemas.microsoft.com/office/drawing/2014/main" id="{D545F750-A3DD-400C-9031-DE0B24D77760}"/>
                  </a:ext>
                </a:extLst>
              </p:cNvPr>
              <p:cNvPicPr/>
              <p:nvPr/>
            </p:nvPicPr>
            <p:blipFill>
              <a:blip r:embed="rId14"/>
              <a:stretch>
                <a:fillRect/>
              </a:stretch>
            </p:blipFill>
            <p:spPr>
              <a:xfrm>
                <a:off x="8240534" y="3269193"/>
                <a:ext cx="2294274" cy="456120"/>
              </a:xfrm>
              <a:prstGeom prst="rect">
                <a:avLst/>
              </a:prstGeom>
            </p:spPr>
          </p:pic>
        </mc:Fallback>
      </mc:AlternateContent>
      <p:pic>
        <p:nvPicPr>
          <p:cNvPr id="28" name="Picture 2" descr="Phone Book: Friend or Foe? - Earth911">
            <a:extLst>
              <a:ext uri="{FF2B5EF4-FFF2-40B4-BE49-F238E27FC236}">
                <a16:creationId xmlns:a16="http://schemas.microsoft.com/office/drawing/2014/main" id="{F13D42BA-30DD-03D5-6E69-CA737394DF93}"/>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642011" y="139684"/>
            <a:ext cx="2110047" cy="1315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53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16" name="Picture 15">
            <a:extLst>
              <a:ext uri="{FF2B5EF4-FFF2-40B4-BE49-F238E27FC236}">
                <a16:creationId xmlns:a16="http://schemas.microsoft.com/office/drawing/2014/main" id="{994F8198-EBB6-E080-047B-7E28E7AC434D}"/>
              </a:ext>
            </a:extLst>
          </p:cNvPr>
          <p:cNvPicPr>
            <a:picLocks noChangeAspect="1"/>
          </p:cNvPicPr>
          <p:nvPr/>
        </p:nvPicPr>
        <p:blipFill>
          <a:blip r:embed="rId3"/>
          <a:stretch>
            <a:fillRect/>
          </a:stretch>
        </p:blipFill>
        <p:spPr>
          <a:xfrm>
            <a:off x="220538" y="924749"/>
            <a:ext cx="9837862" cy="5008502"/>
          </a:xfrm>
          <a:prstGeom prst="rect">
            <a:avLst/>
          </a:prstGeom>
        </p:spPr>
      </p:pic>
      <p:sp>
        <p:nvSpPr>
          <p:cNvPr id="28" name="Rectangle: Rounded Corners 27">
            <a:extLst>
              <a:ext uri="{FF2B5EF4-FFF2-40B4-BE49-F238E27FC236}">
                <a16:creationId xmlns:a16="http://schemas.microsoft.com/office/drawing/2014/main" id="{D320BB18-91ED-3895-A764-EA9FA5204A3C}"/>
              </a:ext>
            </a:extLst>
          </p:cNvPr>
          <p:cNvSpPr/>
          <p:nvPr/>
        </p:nvSpPr>
        <p:spPr>
          <a:xfrm>
            <a:off x="76200" y="5479029"/>
            <a:ext cx="6172200" cy="4542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BFB536B-E199-DD13-DD01-B2249BBF6DE3}"/>
              </a:ext>
            </a:extLst>
          </p:cNvPr>
          <p:cNvSpPr txBox="1"/>
          <p:nvPr/>
        </p:nvSpPr>
        <p:spPr>
          <a:xfrm>
            <a:off x="7243688" y="5563919"/>
            <a:ext cx="3454792" cy="369332"/>
          </a:xfrm>
          <a:prstGeom prst="rect">
            <a:avLst/>
          </a:prstGeom>
          <a:noFill/>
        </p:spPr>
        <p:txBody>
          <a:bodyPr wrap="none" rtlCol="0">
            <a:spAutoFit/>
          </a:bodyPr>
          <a:lstStyle/>
          <a:p>
            <a:r>
              <a:rPr lang="en-US" dirty="0"/>
              <a:t>1. Sniff for DNS Traffic (Port 53)</a:t>
            </a:r>
          </a:p>
        </p:txBody>
      </p:sp>
      <p:sp>
        <p:nvSpPr>
          <p:cNvPr id="30" name="Oval 29">
            <a:extLst>
              <a:ext uri="{FF2B5EF4-FFF2-40B4-BE49-F238E27FC236}">
                <a16:creationId xmlns:a16="http://schemas.microsoft.com/office/drawing/2014/main" id="{B52B8128-9D87-00E5-F0DF-19BAC6B15D06}"/>
              </a:ext>
            </a:extLst>
          </p:cNvPr>
          <p:cNvSpPr/>
          <p:nvPr/>
        </p:nvSpPr>
        <p:spPr>
          <a:xfrm>
            <a:off x="6388727" y="555374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mc:AlternateContent xmlns:mc="http://schemas.openxmlformats.org/markup-compatibility/2006">
        <mc:Choice xmlns:p14="http://schemas.microsoft.com/office/powerpoint/2010/main" Requires="p14">
          <p:contentPart p14:bwMode="auto" r:id="rId4">
            <p14:nvContentPartPr>
              <p14:cNvPr id="31" name="Ink 30">
                <a:extLst>
                  <a:ext uri="{FF2B5EF4-FFF2-40B4-BE49-F238E27FC236}">
                    <a16:creationId xmlns:a16="http://schemas.microsoft.com/office/drawing/2014/main" id="{61B21449-5BBD-1290-AAB2-2B2073A7D54A}"/>
                  </a:ext>
                </a:extLst>
              </p14:cNvPr>
              <p14:cNvContentPartPr/>
              <p14:nvPr/>
            </p14:nvContentPartPr>
            <p14:xfrm>
              <a:off x="1884177" y="5991505"/>
              <a:ext cx="1550880" cy="160920"/>
            </p14:xfrm>
          </p:contentPart>
        </mc:Choice>
        <mc:Fallback>
          <p:pic>
            <p:nvPicPr>
              <p:cNvPr id="31" name="Ink 30">
                <a:extLst>
                  <a:ext uri="{FF2B5EF4-FFF2-40B4-BE49-F238E27FC236}">
                    <a16:creationId xmlns:a16="http://schemas.microsoft.com/office/drawing/2014/main" id="{61B21449-5BBD-1290-AAB2-2B2073A7D54A}"/>
                  </a:ext>
                </a:extLst>
              </p:cNvPr>
              <p:cNvPicPr/>
              <p:nvPr/>
            </p:nvPicPr>
            <p:blipFill>
              <a:blip r:embed="rId5"/>
              <a:stretch>
                <a:fillRect/>
              </a:stretch>
            </p:blipFill>
            <p:spPr>
              <a:xfrm>
                <a:off x="1875177" y="5982505"/>
                <a:ext cx="1568520" cy="178560"/>
              </a:xfrm>
              <a:prstGeom prst="rect">
                <a:avLst/>
              </a:prstGeom>
            </p:spPr>
          </p:pic>
        </mc:Fallback>
      </mc:AlternateContent>
      <p:sp>
        <p:nvSpPr>
          <p:cNvPr id="2048" name="TextBox 2047">
            <a:extLst>
              <a:ext uri="{FF2B5EF4-FFF2-40B4-BE49-F238E27FC236}">
                <a16:creationId xmlns:a16="http://schemas.microsoft.com/office/drawing/2014/main" id="{ADBF865A-06BD-C2E8-9D71-242F862B0362}"/>
              </a:ext>
            </a:extLst>
          </p:cNvPr>
          <p:cNvSpPr txBox="1"/>
          <p:nvPr/>
        </p:nvSpPr>
        <p:spPr>
          <a:xfrm>
            <a:off x="457200" y="6107291"/>
            <a:ext cx="6955750" cy="369332"/>
          </a:xfrm>
          <a:prstGeom prst="rect">
            <a:avLst/>
          </a:prstGeom>
          <a:noFill/>
        </p:spPr>
        <p:txBody>
          <a:bodyPr wrap="none" rtlCol="0">
            <a:spAutoFit/>
          </a:bodyPr>
          <a:lstStyle/>
          <a:p>
            <a:r>
              <a:rPr lang="en-US" dirty="0"/>
              <a:t>You will need to change this value to match </a:t>
            </a:r>
            <a:r>
              <a:rPr lang="en-US" i="1" dirty="0"/>
              <a:t>your</a:t>
            </a:r>
            <a:r>
              <a:rPr lang="en-US" dirty="0"/>
              <a:t> network interface</a:t>
            </a:r>
          </a:p>
        </p:txBody>
      </p:sp>
      <p:sp>
        <p:nvSpPr>
          <p:cNvPr id="8" name="Oval 7">
            <a:extLst>
              <a:ext uri="{FF2B5EF4-FFF2-40B4-BE49-F238E27FC236}">
                <a16:creationId xmlns:a16="http://schemas.microsoft.com/office/drawing/2014/main" id="{006A2B78-880B-6C62-3740-9912F78EE545}"/>
              </a:ext>
            </a:extLst>
          </p:cNvPr>
          <p:cNvSpPr/>
          <p:nvPr/>
        </p:nvSpPr>
        <p:spPr>
          <a:xfrm>
            <a:off x="2286000" y="1828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TextBox 8">
            <a:extLst>
              <a:ext uri="{FF2B5EF4-FFF2-40B4-BE49-F238E27FC236}">
                <a16:creationId xmlns:a16="http://schemas.microsoft.com/office/drawing/2014/main" id="{60A7DB68-82A2-3FE7-F5EF-7799C6D034DA}"/>
              </a:ext>
            </a:extLst>
          </p:cNvPr>
          <p:cNvSpPr txBox="1"/>
          <p:nvPr/>
        </p:nvSpPr>
        <p:spPr>
          <a:xfrm>
            <a:off x="2761934" y="1756247"/>
            <a:ext cx="8776762" cy="369332"/>
          </a:xfrm>
          <a:prstGeom prst="rect">
            <a:avLst/>
          </a:prstGeom>
          <a:noFill/>
        </p:spPr>
        <p:txBody>
          <a:bodyPr wrap="none" rtlCol="0">
            <a:spAutoFit/>
          </a:bodyPr>
          <a:lstStyle/>
          <a:p>
            <a:r>
              <a:rPr lang="en-US" dirty="0"/>
              <a:t>2. We sniff for DNS traffic that has a SRC IP address of &lt;</a:t>
            </a:r>
            <a:r>
              <a:rPr lang="en-US" dirty="0" err="1"/>
              <a:t>command_line_argument</a:t>
            </a:r>
            <a:r>
              <a:rPr lang="en-US" dirty="0"/>
              <a:t>&gt;</a:t>
            </a:r>
          </a:p>
        </p:txBody>
      </p:sp>
      <p:pic>
        <p:nvPicPr>
          <p:cNvPr id="11" name="Picture 10">
            <a:extLst>
              <a:ext uri="{FF2B5EF4-FFF2-40B4-BE49-F238E27FC236}">
                <a16:creationId xmlns:a16="http://schemas.microsoft.com/office/drawing/2014/main" id="{5D772C18-456A-5459-B18F-25116C677DB5}"/>
              </a:ext>
            </a:extLst>
          </p:cNvPr>
          <p:cNvPicPr>
            <a:picLocks noChangeAspect="1"/>
          </p:cNvPicPr>
          <p:nvPr/>
        </p:nvPicPr>
        <p:blipFill>
          <a:blip r:embed="rId6"/>
          <a:stretch>
            <a:fillRect/>
          </a:stretch>
        </p:blipFill>
        <p:spPr>
          <a:xfrm>
            <a:off x="5107385" y="1416126"/>
            <a:ext cx="5105400" cy="253101"/>
          </a:xfrm>
          <a:prstGeom prst="rect">
            <a:avLst/>
          </a:prstGeom>
        </p:spPr>
      </p:pic>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21CC79B5-7B70-0FA0-C8F8-3B678139FCBF}"/>
                  </a:ext>
                </a:extLst>
              </p14:cNvPr>
              <p14:cNvContentPartPr/>
              <p14:nvPr/>
            </p14:nvContentPartPr>
            <p14:xfrm>
              <a:off x="9272097" y="1667905"/>
              <a:ext cx="806400" cy="49320"/>
            </p14:xfrm>
          </p:contentPart>
        </mc:Choice>
        <mc:Fallback>
          <p:pic>
            <p:nvPicPr>
              <p:cNvPr id="13" name="Ink 12">
                <a:extLst>
                  <a:ext uri="{FF2B5EF4-FFF2-40B4-BE49-F238E27FC236}">
                    <a16:creationId xmlns:a16="http://schemas.microsoft.com/office/drawing/2014/main" id="{21CC79B5-7B70-0FA0-C8F8-3B678139FCBF}"/>
                  </a:ext>
                </a:extLst>
              </p:cNvPr>
              <p:cNvPicPr/>
              <p:nvPr/>
            </p:nvPicPr>
            <p:blipFill>
              <a:blip r:embed="rId8"/>
              <a:stretch>
                <a:fillRect/>
              </a:stretch>
            </p:blipFill>
            <p:spPr>
              <a:xfrm>
                <a:off x="9263101" y="1658905"/>
                <a:ext cx="824032" cy="66960"/>
              </a:xfrm>
              <a:prstGeom prst="rect">
                <a:avLst/>
              </a:prstGeom>
            </p:spPr>
          </p:pic>
        </mc:Fallback>
      </mc:AlternateContent>
      <p:sp>
        <p:nvSpPr>
          <p:cNvPr id="12" name="Oval 11">
            <a:extLst>
              <a:ext uri="{FF2B5EF4-FFF2-40B4-BE49-F238E27FC236}">
                <a16:creationId xmlns:a16="http://schemas.microsoft.com/office/drawing/2014/main" id="{7C67CA03-479D-580B-1378-69090E837E00}"/>
              </a:ext>
            </a:extLst>
          </p:cNvPr>
          <p:cNvSpPr/>
          <p:nvPr/>
        </p:nvSpPr>
        <p:spPr>
          <a:xfrm>
            <a:off x="2594811" y="27328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TextBox 13">
            <a:extLst>
              <a:ext uri="{FF2B5EF4-FFF2-40B4-BE49-F238E27FC236}">
                <a16:creationId xmlns:a16="http://schemas.microsoft.com/office/drawing/2014/main" id="{ECB7E112-98C8-6243-CB3F-D2BA5D82A4C4}"/>
              </a:ext>
            </a:extLst>
          </p:cNvPr>
          <p:cNvSpPr txBox="1"/>
          <p:nvPr/>
        </p:nvSpPr>
        <p:spPr>
          <a:xfrm>
            <a:off x="7761829" y="2633911"/>
            <a:ext cx="4670844" cy="646331"/>
          </a:xfrm>
          <a:prstGeom prst="rect">
            <a:avLst/>
          </a:prstGeom>
          <a:noFill/>
        </p:spPr>
        <p:txBody>
          <a:bodyPr wrap="square" rtlCol="0">
            <a:spAutoFit/>
          </a:bodyPr>
          <a:lstStyle/>
          <a:p>
            <a:r>
              <a:rPr lang="en-US" dirty="0"/>
              <a:t>3. Pull the IP, port, and DNS information from the sniffed packet</a:t>
            </a:r>
          </a:p>
        </p:txBody>
      </p:sp>
      <p:sp>
        <p:nvSpPr>
          <p:cNvPr id="7" name="Oval 6">
            <a:extLst>
              <a:ext uri="{FF2B5EF4-FFF2-40B4-BE49-F238E27FC236}">
                <a16:creationId xmlns:a16="http://schemas.microsoft.com/office/drawing/2014/main" id="{21219AF0-A661-53CF-8463-58D4A5FDB9A0}"/>
              </a:ext>
            </a:extLst>
          </p:cNvPr>
          <p:cNvSpPr/>
          <p:nvPr/>
        </p:nvSpPr>
        <p:spPr>
          <a:xfrm>
            <a:off x="5867400" y="3534859"/>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TextBox 9">
            <a:extLst>
              <a:ext uri="{FF2B5EF4-FFF2-40B4-BE49-F238E27FC236}">
                <a16:creationId xmlns:a16="http://schemas.microsoft.com/office/drawing/2014/main" id="{B83BFAA9-81DD-76F7-9AF0-886A12154E97}"/>
              </a:ext>
            </a:extLst>
          </p:cNvPr>
          <p:cNvSpPr txBox="1"/>
          <p:nvPr/>
        </p:nvSpPr>
        <p:spPr>
          <a:xfrm>
            <a:off x="6809333" y="3344434"/>
            <a:ext cx="4323502" cy="646331"/>
          </a:xfrm>
          <a:prstGeom prst="rect">
            <a:avLst/>
          </a:prstGeom>
          <a:noFill/>
        </p:spPr>
        <p:txBody>
          <a:bodyPr wrap="square" rtlCol="0">
            <a:spAutoFit/>
          </a:bodyPr>
          <a:lstStyle/>
          <a:p>
            <a:r>
              <a:rPr lang="en-US" dirty="0"/>
              <a:t>4. Fill in fields for the IP header, UDP header, and DNS header</a:t>
            </a:r>
          </a:p>
        </p:txBody>
      </p:sp>
      <p:sp>
        <p:nvSpPr>
          <p:cNvPr id="15" name="Rectangle 14">
            <a:extLst>
              <a:ext uri="{FF2B5EF4-FFF2-40B4-BE49-F238E27FC236}">
                <a16:creationId xmlns:a16="http://schemas.microsoft.com/office/drawing/2014/main" id="{5406B716-E257-384C-E6CC-3DD96D379BCE}"/>
              </a:ext>
            </a:extLst>
          </p:cNvPr>
          <p:cNvSpPr/>
          <p:nvPr/>
        </p:nvSpPr>
        <p:spPr>
          <a:xfrm>
            <a:off x="6147486" y="4128367"/>
            <a:ext cx="18288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D4B7629-121D-1764-3011-75C3706F348F}"/>
              </a:ext>
            </a:extLst>
          </p:cNvPr>
          <p:cNvSpPr/>
          <p:nvPr/>
        </p:nvSpPr>
        <p:spPr>
          <a:xfrm>
            <a:off x="7901079" y="387788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TextBox 17">
            <a:extLst>
              <a:ext uri="{FF2B5EF4-FFF2-40B4-BE49-F238E27FC236}">
                <a16:creationId xmlns:a16="http://schemas.microsoft.com/office/drawing/2014/main" id="{361EC634-1204-2D77-91BF-3B1789F1C71D}"/>
              </a:ext>
            </a:extLst>
          </p:cNvPr>
          <p:cNvSpPr txBox="1"/>
          <p:nvPr/>
        </p:nvSpPr>
        <p:spPr>
          <a:xfrm>
            <a:off x="4038600" y="4793576"/>
            <a:ext cx="8247047" cy="646331"/>
          </a:xfrm>
          <a:prstGeom prst="rect">
            <a:avLst/>
          </a:prstGeom>
          <a:noFill/>
        </p:spPr>
        <p:txBody>
          <a:bodyPr wrap="square" rtlCol="0">
            <a:spAutoFit/>
          </a:bodyPr>
          <a:lstStyle/>
          <a:p>
            <a:r>
              <a:rPr lang="en-US" dirty="0"/>
              <a:t>5. Instead of the actual IP address of example.com, our spoofed DNS response will tell the user that the IP address is </a:t>
            </a:r>
            <a:r>
              <a:rPr lang="en-US" b="1" dirty="0"/>
              <a:t>1.2.3.4</a:t>
            </a:r>
            <a:r>
              <a:rPr lang="en-US" dirty="0"/>
              <a:t> (malicious IP)</a:t>
            </a:r>
          </a:p>
        </p:txBody>
      </p:sp>
    </p:spTree>
    <p:extLst>
      <p:ext uri="{BB962C8B-B14F-4D97-AF65-F5344CB8AC3E}">
        <p14:creationId xmlns:p14="http://schemas.microsoft.com/office/powerpoint/2010/main" val="4293804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26" name="TextBox 25">
            <a:extLst>
              <a:ext uri="{FF2B5EF4-FFF2-40B4-BE49-F238E27FC236}">
                <a16:creationId xmlns:a16="http://schemas.microsoft.com/office/drawing/2014/main" id="{84F13AF7-D11E-37B2-F4F5-FD3B0BFD7DF7}"/>
              </a:ext>
            </a:extLst>
          </p:cNvPr>
          <p:cNvSpPr txBox="1"/>
          <p:nvPr/>
        </p:nvSpPr>
        <p:spPr>
          <a:xfrm>
            <a:off x="457202" y="2998750"/>
            <a:ext cx="3176384" cy="523220"/>
          </a:xfrm>
          <a:prstGeom prst="rect">
            <a:avLst/>
          </a:prstGeom>
          <a:noFill/>
        </p:spPr>
        <p:txBody>
          <a:bodyPr wrap="square" rtlCol="0">
            <a:spAutoFit/>
          </a:bodyPr>
          <a:lstStyle/>
          <a:p>
            <a:r>
              <a:rPr lang="en-US" sz="1400" dirty="0"/>
              <a:t>(make sure you changed the network interface in the script)</a:t>
            </a:r>
          </a:p>
        </p:txBody>
      </p:sp>
      <p:sp>
        <p:nvSpPr>
          <p:cNvPr id="2049" name="TextBox 2048">
            <a:extLst>
              <a:ext uri="{FF2B5EF4-FFF2-40B4-BE49-F238E27FC236}">
                <a16:creationId xmlns:a16="http://schemas.microsoft.com/office/drawing/2014/main" id="{55551C53-B12B-FD81-ECAB-BD6F7B75A61A}"/>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Tree>
    <p:extLst>
      <p:ext uri="{BB962C8B-B14F-4D97-AF65-F5344CB8AC3E}">
        <p14:creationId xmlns:p14="http://schemas.microsoft.com/office/powerpoint/2010/main" val="4163601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p:nvPr/>
        </p:nvCxnSpPr>
        <p:spPr>
          <a:xfrm>
            <a:off x="4191000" y="91440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spTree>
    <p:extLst>
      <p:ext uri="{BB962C8B-B14F-4D97-AF65-F5344CB8AC3E}">
        <p14:creationId xmlns:p14="http://schemas.microsoft.com/office/powerpoint/2010/main" val="4070539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Tree>
    <p:extLst>
      <p:ext uri="{BB962C8B-B14F-4D97-AF65-F5344CB8AC3E}">
        <p14:creationId xmlns:p14="http://schemas.microsoft.com/office/powerpoint/2010/main" val="1221457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pic>
        <p:nvPicPr>
          <p:cNvPr id="18" name="Graphic 17" descr="Envelope with solid fill">
            <a:extLst>
              <a:ext uri="{FF2B5EF4-FFF2-40B4-BE49-F238E27FC236}">
                <a16:creationId xmlns:a16="http://schemas.microsoft.com/office/drawing/2014/main" id="{AA66D402-7CAB-BCC7-0239-A56EAFC8A78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277" y="5275561"/>
            <a:ext cx="914400" cy="914400"/>
          </a:xfrm>
          <a:prstGeom prst="rect">
            <a:avLst/>
          </a:prstGeom>
        </p:spPr>
      </p:pic>
      <p:sp>
        <p:nvSpPr>
          <p:cNvPr id="19" name="TextBox 18">
            <a:extLst>
              <a:ext uri="{FF2B5EF4-FFF2-40B4-BE49-F238E27FC236}">
                <a16:creationId xmlns:a16="http://schemas.microsoft.com/office/drawing/2014/main" id="{CEF39294-608E-DF78-E651-9FC0A9D7B4B5}"/>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Tree>
    <p:extLst>
      <p:ext uri="{BB962C8B-B14F-4D97-AF65-F5344CB8AC3E}">
        <p14:creationId xmlns:p14="http://schemas.microsoft.com/office/powerpoint/2010/main" val="179339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37" y="5959105"/>
                <a:ext cx="974880"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72C0E738-45DD-A899-A56C-1DB1BD0A9B50}"/>
                  </a:ext>
                </a:extLst>
              </p14:cNvPr>
              <p14:cNvContentPartPr/>
              <p14:nvPr/>
            </p14:nvContentPartPr>
            <p14:xfrm>
              <a:off x="10772250" y="5037855"/>
              <a:ext cx="959760" cy="845640"/>
            </p14:xfrm>
          </p:contentPart>
        </mc:Choice>
        <mc:Fallback>
          <p:pic>
            <p:nvPicPr>
              <p:cNvPr id="28" name="Ink 27">
                <a:extLst>
                  <a:ext uri="{FF2B5EF4-FFF2-40B4-BE49-F238E27FC236}">
                    <a16:creationId xmlns:a16="http://schemas.microsoft.com/office/drawing/2014/main" id="{72C0E738-45DD-A899-A56C-1DB1BD0A9B50}"/>
                  </a:ext>
                </a:extLst>
              </p:cNvPr>
              <p:cNvPicPr/>
              <p:nvPr/>
            </p:nvPicPr>
            <p:blipFill>
              <a:blip r:embed="rId13"/>
              <a:stretch>
                <a:fillRect/>
              </a:stretch>
            </p:blipFill>
            <p:spPr>
              <a:xfrm>
                <a:off x="10754610" y="5020215"/>
                <a:ext cx="995400" cy="881280"/>
              </a:xfrm>
              <a:prstGeom prst="rect">
                <a:avLst/>
              </a:prstGeom>
            </p:spPr>
          </p:pic>
        </mc:Fallback>
      </mc:AlternateContent>
    </p:spTree>
    <p:extLst>
      <p:ext uri="{BB962C8B-B14F-4D97-AF65-F5344CB8AC3E}">
        <p14:creationId xmlns:p14="http://schemas.microsoft.com/office/powerpoint/2010/main" val="176107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557384" cy="369332"/>
          </a:xfrm>
          <a:prstGeom prst="rect">
            <a:avLst/>
          </a:prstGeom>
          <a:noFill/>
        </p:spPr>
        <p:txBody>
          <a:bodyPr wrap="none" rtlCol="0">
            <a:spAutoFit/>
          </a:bodyPr>
          <a:lstStyle/>
          <a:p>
            <a:r>
              <a:rPr lang="en-US" dirty="0"/>
              <a:t>Spoofing a DNS Response Code</a:t>
            </a:r>
          </a:p>
        </p:txBody>
      </p:sp>
      <p:pic>
        <p:nvPicPr>
          <p:cNvPr id="20" name="Picture 19">
            <a:extLst>
              <a:ext uri="{FF2B5EF4-FFF2-40B4-BE49-F238E27FC236}">
                <a16:creationId xmlns:a16="http://schemas.microsoft.com/office/drawing/2014/main" id="{AAF4A559-4735-86D3-CB88-8ADD031F23CE}"/>
              </a:ext>
            </a:extLst>
          </p:cNvPr>
          <p:cNvPicPr>
            <a:picLocks noChangeAspect="1"/>
          </p:cNvPicPr>
          <p:nvPr/>
        </p:nvPicPr>
        <p:blipFill>
          <a:blip r:embed="rId3"/>
          <a:stretch>
            <a:fillRect/>
          </a:stretch>
        </p:blipFill>
        <p:spPr>
          <a:xfrm>
            <a:off x="35379" y="1524000"/>
            <a:ext cx="3959679" cy="322299"/>
          </a:xfrm>
          <a:prstGeom prst="rect">
            <a:avLst/>
          </a:prstGeom>
        </p:spPr>
      </p:pic>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4"/>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5"/>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6"/>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7"/>
          <a:stretch>
            <a:fillRect/>
          </a:stretch>
        </p:blipFill>
        <p:spPr>
          <a:xfrm>
            <a:off x="5590951" y="4016288"/>
            <a:ext cx="5815572" cy="2335652"/>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p:pic>
            <p:nvPicPr>
              <p:cNvPr id="21" name="Ink 20">
                <a:extLst>
                  <a:ext uri="{FF2B5EF4-FFF2-40B4-BE49-F238E27FC236}">
                    <a16:creationId xmlns:a16="http://schemas.microsoft.com/office/drawing/2014/main" id="{B19A9D01-C668-67FC-D7EC-D12DA5122FCC}"/>
                  </a:ext>
                </a:extLst>
              </p:cNvPr>
              <p:cNvPicPr/>
              <p:nvPr/>
            </p:nvPicPr>
            <p:blipFill>
              <a:blip r:embed="rId9"/>
              <a:stretch>
                <a:fillRect/>
              </a:stretch>
            </p:blipFill>
            <p:spPr>
              <a:xfrm>
                <a:off x="9599378" y="5958745"/>
                <a:ext cx="974799"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
        <p:nvSpPr>
          <p:cNvPr id="18" name="Rectangle: Rounded Corners 17">
            <a:extLst>
              <a:ext uri="{FF2B5EF4-FFF2-40B4-BE49-F238E27FC236}">
                <a16:creationId xmlns:a16="http://schemas.microsoft.com/office/drawing/2014/main" id="{53881B7B-3FBF-56BE-E8CD-D23C1C3832C0}"/>
              </a:ext>
            </a:extLst>
          </p:cNvPr>
          <p:cNvSpPr/>
          <p:nvPr/>
        </p:nvSpPr>
        <p:spPr>
          <a:xfrm>
            <a:off x="281323" y="248505"/>
            <a:ext cx="11582400" cy="5941456"/>
          </a:xfrm>
          <a:prstGeom prst="roundRect">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Instead of going to the actual IP address for example.com (93.184.216.34), they will now go to the malicious IP address from the spoofed packet (1.2.3.4) which is an IP address the </a:t>
            </a:r>
            <a:r>
              <a:rPr lang="en-US" sz="3200" u="sng" dirty="0">
                <a:solidFill>
                  <a:srgbClr val="FF0000"/>
                </a:solidFill>
              </a:rPr>
              <a:t>attacker controls</a:t>
            </a:r>
            <a:r>
              <a:rPr lang="en-US" sz="3200" dirty="0">
                <a:solidFill>
                  <a:srgbClr val="FF0000"/>
                </a:solidFill>
              </a:rPr>
              <a:t>!!</a:t>
            </a:r>
          </a:p>
        </p:txBody>
      </p:sp>
      <p:pic>
        <p:nvPicPr>
          <p:cNvPr id="3074" name="Picture 2" descr="Open - Evil Computers - Free Transparent PNG Clipart Images Download">
            <a:extLst>
              <a:ext uri="{FF2B5EF4-FFF2-40B4-BE49-F238E27FC236}">
                <a16:creationId xmlns:a16="http://schemas.microsoft.com/office/drawing/2014/main" id="{DFADFDE8-78D0-07E9-C49E-404D5020E32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14869" y="3816772"/>
            <a:ext cx="2278840" cy="215937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1A75FD5D-DDC4-AAE6-70B0-9A1167F3BD92}"/>
              </a:ext>
            </a:extLst>
          </p:cNvPr>
          <p:cNvSpPr txBox="1"/>
          <p:nvPr/>
        </p:nvSpPr>
        <p:spPr>
          <a:xfrm>
            <a:off x="8219627" y="5815297"/>
            <a:ext cx="2682145" cy="307777"/>
          </a:xfrm>
          <a:prstGeom prst="rect">
            <a:avLst/>
          </a:prstGeom>
          <a:noFill/>
        </p:spPr>
        <p:txBody>
          <a:bodyPr wrap="none" rtlCol="0">
            <a:spAutoFit/>
          </a:bodyPr>
          <a:lstStyle/>
          <a:p>
            <a:r>
              <a:rPr lang="en-US" sz="1400" dirty="0"/>
              <a:t>this was suppose to be a </a:t>
            </a:r>
            <a:r>
              <a:rPr lang="en-US" sz="1400" dirty="0" err="1"/>
              <a:t>png</a:t>
            </a:r>
            <a:r>
              <a:rPr lang="en-US" sz="1400" dirty="0"/>
              <a:t>…</a:t>
            </a:r>
          </a:p>
        </p:txBody>
      </p:sp>
      <p:pic>
        <p:nvPicPr>
          <p:cNvPr id="3076" name="Picture 4" descr="Face with Raised Eyebrow Emoji (U+1F928)">
            <a:extLst>
              <a:ext uri="{FF2B5EF4-FFF2-40B4-BE49-F238E27FC236}">
                <a16:creationId xmlns:a16="http://schemas.microsoft.com/office/drawing/2014/main" id="{A998B4F5-340F-9FC5-FD86-3D4A6476024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698679" y="5602009"/>
            <a:ext cx="306088" cy="306088"/>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9C71EB1-CFEE-C0C1-59BA-0DCAA2F46F8D}"/>
              </a:ext>
            </a:extLst>
          </p:cNvPr>
          <p:cNvSpPr txBox="1"/>
          <p:nvPr/>
        </p:nvSpPr>
        <p:spPr>
          <a:xfrm>
            <a:off x="1047829" y="4480838"/>
            <a:ext cx="6648371" cy="646331"/>
          </a:xfrm>
          <a:prstGeom prst="rect">
            <a:avLst/>
          </a:prstGeom>
          <a:noFill/>
        </p:spPr>
        <p:txBody>
          <a:bodyPr wrap="square" rtlCol="0">
            <a:spAutoFit/>
          </a:bodyPr>
          <a:lstStyle/>
          <a:p>
            <a:r>
              <a:rPr lang="en-US" dirty="0"/>
              <a:t>(We won’t design this evil website, but it really could be anything we want (we control it!) )</a:t>
            </a:r>
          </a:p>
        </p:txBody>
      </p:sp>
    </p:spTree>
    <p:extLst>
      <p:ext uri="{BB962C8B-B14F-4D97-AF65-F5344CB8AC3E}">
        <p14:creationId xmlns:p14="http://schemas.microsoft.com/office/powerpoint/2010/main" val="826977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6"/>
            <a:ext cx="7316426" cy="400110"/>
          </a:xfrm>
          <a:prstGeom prst="rect">
            <a:avLst/>
          </a:prstGeom>
          <a:noFill/>
        </p:spPr>
        <p:txBody>
          <a:bodyPr wrap="none" rtlCol="0">
            <a:spAutoFit/>
          </a:bodyPr>
          <a:lstStyle/>
          <a:p>
            <a:r>
              <a:rPr lang="en-US" sz="2000" dirty="0"/>
              <a:t>Step 1. Sniff for outgoing DNS traffic from the local DNS server</a:t>
            </a: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38500" y="3294594"/>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6" name="Graphic 15" descr="Envelope with solid fill">
            <a:extLst>
              <a:ext uri="{FF2B5EF4-FFF2-40B4-BE49-F238E27FC236}">
                <a16:creationId xmlns:a16="http://schemas.microsoft.com/office/drawing/2014/main" id="{86457FF6-9B96-1379-3824-8DEB4687C9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51826" y="1756576"/>
            <a:ext cx="914400" cy="914400"/>
          </a:xfrm>
          <a:prstGeom prst="rect">
            <a:avLst/>
          </a:prstGeom>
        </p:spPr>
      </p:pic>
      <p:sp>
        <p:nvSpPr>
          <p:cNvPr id="17" name="TextBox 16">
            <a:extLst>
              <a:ext uri="{FF2B5EF4-FFF2-40B4-BE49-F238E27FC236}">
                <a16:creationId xmlns:a16="http://schemas.microsoft.com/office/drawing/2014/main" id="{C9E7D382-A8B4-D348-98A0-47C86D19EAD2}"/>
              </a:ext>
            </a:extLst>
          </p:cNvPr>
          <p:cNvSpPr txBox="1"/>
          <p:nvPr/>
        </p:nvSpPr>
        <p:spPr>
          <a:xfrm>
            <a:off x="8926788" y="2660789"/>
            <a:ext cx="1364476" cy="369332"/>
          </a:xfrm>
          <a:prstGeom prst="rect">
            <a:avLst/>
          </a:prstGeom>
          <a:noFill/>
        </p:spPr>
        <p:txBody>
          <a:bodyPr wrap="none" rtlCol="0">
            <a:spAutoFit/>
          </a:bodyPr>
          <a:lstStyle/>
          <a:p>
            <a:r>
              <a:rPr lang="en-US" dirty="0"/>
              <a:t>DNS Query</a:t>
            </a:r>
          </a:p>
        </p:txBody>
      </p:sp>
      <p:sp>
        <p:nvSpPr>
          <p:cNvPr id="18" name="TextBox 17">
            <a:extLst>
              <a:ext uri="{FF2B5EF4-FFF2-40B4-BE49-F238E27FC236}">
                <a16:creationId xmlns:a16="http://schemas.microsoft.com/office/drawing/2014/main" id="{4D30866A-BBFA-5149-8428-489FC3343AA1}"/>
              </a:ext>
            </a:extLst>
          </p:cNvPr>
          <p:cNvSpPr txBox="1"/>
          <p:nvPr/>
        </p:nvSpPr>
        <p:spPr>
          <a:xfrm>
            <a:off x="8670133" y="1416481"/>
            <a:ext cx="2331503" cy="523220"/>
          </a:xfrm>
          <a:prstGeom prst="rect">
            <a:avLst/>
          </a:prstGeom>
          <a:noFill/>
        </p:spPr>
        <p:txBody>
          <a:bodyPr wrap="square" rtlCol="0">
            <a:spAutoFit/>
          </a:bodyPr>
          <a:lstStyle/>
          <a:p>
            <a:r>
              <a:rPr lang="en-US" sz="1400" dirty="0"/>
              <a:t>What is the IP address for example.com?</a:t>
            </a:r>
          </a:p>
        </p:txBody>
      </p: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87917" y="779885"/>
            <a:ext cx="1184940" cy="369332"/>
          </a:xfrm>
          <a:prstGeom prst="rect">
            <a:avLst/>
          </a:prstGeom>
          <a:noFill/>
        </p:spPr>
        <p:txBody>
          <a:bodyPr wrap="none" rtlCol="0">
            <a:spAutoFit/>
          </a:bodyPr>
          <a:lstStyle/>
          <a:p>
            <a:r>
              <a:rPr lang="en-US" i="1" dirty="0"/>
              <a:t>Waiting…</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E37280AC-6BAD-A452-CC12-237E018C6668}"/>
                  </a:ext>
                </a:extLst>
              </p14:cNvPr>
              <p14:cNvContentPartPr/>
              <p14:nvPr/>
            </p14:nvContentPartPr>
            <p14:xfrm>
              <a:off x="8630217" y="2846905"/>
              <a:ext cx="2062800" cy="314280"/>
            </p14:xfrm>
          </p:contentPart>
        </mc:Choice>
        <mc:Fallback>
          <p:pic>
            <p:nvPicPr>
              <p:cNvPr id="25" name="Ink 24">
                <a:extLst>
                  <a:ext uri="{FF2B5EF4-FFF2-40B4-BE49-F238E27FC236}">
                    <a16:creationId xmlns:a16="http://schemas.microsoft.com/office/drawing/2014/main" id="{E37280AC-6BAD-A452-CC12-237E018C6668}"/>
                  </a:ext>
                </a:extLst>
              </p:cNvPr>
              <p:cNvPicPr/>
              <p:nvPr/>
            </p:nvPicPr>
            <p:blipFill>
              <a:blip r:embed="rId11"/>
              <a:stretch>
                <a:fillRect/>
              </a:stretch>
            </p:blipFill>
            <p:spPr>
              <a:xfrm>
                <a:off x="8612217" y="2829265"/>
                <a:ext cx="20984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3EB0230A-2869-F026-7A86-AB51D2313918}"/>
                  </a:ext>
                </a:extLst>
              </p14:cNvPr>
              <p14:cNvContentPartPr/>
              <p14:nvPr/>
            </p14:nvContentPartPr>
            <p14:xfrm>
              <a:off x="2856537" y="2943385"/>
              <a:ext cx="6841080" cy="595080"/>
            </p14:xfrm>
          </p:contentPart>
        </mc:Choice>
        <mc:Fallback>
          <p:pic>
            <p:nvPicPr>
              <p:cNvPr id="26" name="Ink 25">
                <a:extLst>
                  <a:ext uri="{FF2B5EF4-FFF2-40B4-BE49-F238E27FC236}">
                    <a16:creationId xmlns:a16="http://schemas.microsoft.com/office/drawing/2014/main" id="{3EB0230A-2869-F026-7A86-AB51D2313918}"/>
                  </a:ext>
                </a:extLst>
              </p:cNvPr>
              <p:cNvPicPr/>
              <p:nvPr/>
            </p:nvPicPr>
            <p:blipFill>
              <a:blip r:embed="rId13"/>
              <a:stretch>
                <a:fillRect/>
              </a:stretch>
            </p:blipFill>
            <p:spPr>
              <a:xfrm>
                <a:off x="2838537" y="2925385"/>
                <a:ext cx="6876720" cy="630720"/>
              </a:xfrm>
              <a:prstGeom prst="rect">
                <a:avLst/>
              </a:prstGeom>
            </p:spPr>
          </p:pic>
        </mc:Fallback>
      </mc:AlternateContent>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Tree>
    <p:extLst>
      <p:ext uri="{BB962C8B-B14F-4D97-AF65-F5344CB8AC3E}">
        <p14:creationId xmlns:p14="http://schemas.microsoft.com/office/powerpoint/2010/main" val="37863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5"/>
            <a:ext cx="11430000" cy="1015663"/>
          </a:xfrm>
          <a:prstGeom prst="rect">
            <a:avLst/>
          </a:prstGeom>
          <a:noFill/>
        </p:spPr>
        <p:txBody>
          <a:bodyPr wrap="square" rtlCol="0">
            <a:spAutoFit/>
          </a:bodyPr>
          <a:lstStyle/>
          <a:p>
            <a:r>
              <a:rPr lang="en-US" sz="2000" dirty="0"/>
              <a:t>Step 1. Sniff for outgoing DNS traffic from the local DNS server</a:t>
            </a:r>
          </a:p>
          <a:p>
            <a:r>
              <a:rPr lang="en-US" sz="2000" dirty="0"/>
              <a:t>Step 2. Using information from the sniffed packet, spoof a packet to the Local DNS server that looks like the packet came from a Global DNS server</a:t>
            </a: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5544" y="3429000"/>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925579" y="562953"/>
            <a:ext cx="1184940" cy="369332"/>
          </a:xfrm>
          <a:prstGeom prst="rect">
            <a:avLst/>
          </a:prstGeom>
          <a:noFill/>
        </p:spPr>
        <p:txBody>
          <a:bodyPr wrap="none" rtlCol="0">
            <a:spAutoFit/>
          </a:bodyPr>
          <a:lstStyle/>
          <a:p>
            <a:r>
              <a:rPr lang="en-US" i="1" dirty="0"/>
              <a:t>Waiting…</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7" name="TextBox 6">
            <a:extLst>
              <a:ext uri="{FF2B5EF4-FFF2-40B4-BE49-F238E27FC236}">
                <a16:creationId xmlns:a16="http://schemas.microsoft.com/office/drawing/2014/main" id="{6AE536FB-4C67-850D-8259-6758A65788E1}"/>
              </a:ext>
            </a:extLst>
          </p:cNvPr>
          <p:cNvSpPr txBox="1"/>
          <p:nvPr/>
        </p:nvSpPr>
        <p:spPr>
          <a:xfrm>
            <a:off x="740317" y="932285"/>
            <a:ext cx="1184940" cy="369332"/>
          </a:xfrm>
          <a:prstGeom prst="rect">
            <a:avLst/>
          </a:prstGeom>
          <a:noFill/>
        </p:spPr>
        <p:txBody>
          <a:bodyPr wrap="none" rtlCol="0">
            <a:spAutoFit/>
          </a:bodyPr>
          <a:lstStyle/>
          <a:p>
            <a:r>
              <a:rPr lang="en-US" i="1" dirty="0"/>
              <a:t>Waiting…</a:t>
            </a:r>
          </a:p>
        </p:txBody>
      </p:sp>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71B9AB72-FF5C-4BAF-33D9-1598A1047585}"/>
                  </a:ext>
                </a:extLst>
              </p14:cNvPr>
              <p14:cNvContentPartPr/>
              <p14:nvPr/>
            </p14:nvContentPartPr>
            <p14:xfrm>
              <a:off x="7236690" y="1541775"/>
              <a:ext cx="2240640" cy="2058480"/>
            </p14:xfrm>
          </p:contentPart>
        </mc:Choice>
        <mc:Fallback>
          <p:pic>
            <p:nvPicPr>
              <p:cNvPr id="28" name="Ink 27">
                <a:extLst>
                  <a:ext uri="{FF2B5EF4-FFF2-40B4-BE49-F238E27FC236}">
                    <a16:creationId xmlns:a16="http://schemas.microsoft.com/office/drawing/2014/main" id="{71B9AB72-FF5C-4BAF-33D9-1598A1047585}"/>
                  </a:ext>
                </a:extLst>
              </p:cNvPr>
              <p:cNvPicPr/>
              <p:nvPr/>
            </p:nvPicPr>
            <p:blipFill>
              <a:blip r:embed="rId11"/>
              <a:stretch>
                <a:fillRect/>
              </a:stretch>
            </p:blipFill>
            <p:spPr>
              <a:xfrm>
                <a:off x="7219050" y="1524135"/>
                <a:ext cx="2276280" cy="2094120"/>
              </a:xfrm>
              <a:prstGeom prst="rect">
                <a:avLst/>
              </a:prstGeom>
            </p:spPr>
          </p:pic>
        </mc:Fallback>
      </mc:AlternateContent>
      <p:pic>
        <p:nvPicPr>
          <p:cNvPr id="31" name="Graphic 30" descr="Envelope with solid fill">
            <a:extLst>
              <a:ext uri="{FF2B5EF4-FFF2-40B4-BE49-F238E27FC236}">
                <a16:creationId xmlns:a16="http://schemas.microsoft.com/office/drawing/2014/main" id="{0B62F2D5-E92B-E942-4D49-6BE0FC69B7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41247" y="1354409"/>
            <a:ext cx="914400" cy="914400"/>
          </a:xfrm>
          <a:prstGeom prst="rect">
            <a:avLst/>
          </a:prstGeom>
        </p:spPr>
      </p:pic>
      <p:sp>
        <p:nvSpPr>
          <p:cNvPr id="32" name="TextBox 31">
            <a:extLst>
              <a:ext uri="{FF2B5EF4-FFF2-40B4-BE49-F238E27FC236}">
                <a16:creationId xmlns:a16="http://schemas.microsoft.com/office/drawing/2014/main" id="{36E8DC1F-6680-C0C8-4170-4D3682633CE3}"/>
              </a:ext>
            </a:extLst>
          </p:cNvPr>
          <p:cNvSpPr txBox="1"/>
          <p:nvPr/>
        </p:nvSpPr>
        <p:spPr>
          <a:xfrm>
            <a:off x="9541247" y="2112085"/>
            <a:ext cx="2597154" cy="923330"/>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spTree>
    <p:extLst>
      <p:ext uri="{BB962C8B-B14F-4D97-AF65-F5344CB8AC3E}">
        <p14:creationId xmlns:p14="http://schemas.microsoft.com/office/powerpoint/2010/main" val="3554225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263253" cy="369332"/>
          </a:xfrm>
          <a:prstGeom prst="rect">
            <a:avLst/>
          </a:prstGeom>
          <a:noFill/>
        </p:spPr>
        <p:txBody>
          <a:bodyPr wrap="none" rtlCol="0">
            <a:spAutoFit/>
          </a:bodyPr>
          <a:lstStyle/>
          <a:p>
            <a:r>
              <a:rPr lang="en-US" dirty="0"/>
              <a:t>Spoofing a DNS response to the local DNS server  (Task 2)</a:t>
            </a:r>
          </a:p>
        </p:txBody>
      </p:sp>
      <p:pic>
        <p:nvPicPr>
          <p:cNvPr id="8" name="Graphic 7" descr="Database with solid fill">
            <a:extLst>
              <a:ext uri="{FF2B5EF4-FFF2-40B4-BE49-F238E27FC236}">
                <a16:creationId xmlns:a16="http://schemas.microsoft.com/office/drawing/2014/main" id="{59C38FCD-9077-F8FF-6431-68B6FA0F6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9014" y="867944"/>
            <a:ext cx="1371600" cy="1371600"/>
          </a:xfrm>
          <a:prstGeom prst="rect">
            <a:avLst/>
          </a:prstGeom>
        </p:spPr>
      </p:pic>
      <p:pic>
        <p:nvPicPr>
          <p:cNvPr id="9" name="Graphic 8" descr="Computer with solid fill">
            <a:extLst>
              <a:ext uri="{FF2B5EF4-FFF2-40B4-BE49-F238E27FC236}">
                <a16:creationId xmlns:a16="http://schemas.microsoft.com/office/drawing/2014/main" id="{44400781-5C24-5B2D-D24E-8D2BF449F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3400" y="867944"/>
            <a:ext cx="1600200" cy="1600200"/>
          </a:xfrm>
          <a:prstGeom prst="rect">
            <a:avLst/>
          </a:prstGeom>
        </p:spPr>
      </p:pic>
      <p:sp>
        <p:nvSpPr>
          <p:cNvPr id="10" name="TextBox 9">
            <a:extLst>
              <a:ext uri="{FF2B5EF4-FFF2-40B4-BE49-F238E27FC236}">
                <a16:creationId xmlns:a16="http://schemas.microsoft.com/office/drawing/2014/main" id="{94473BEC-ACF3-39D5-5E0C-2FF7A6C4E55B}"/>
              </a:ext>
            </a:extLst>
          </p:cNvPr>
          <p:cNvSpPr txBox="1"/>
          <p:nvPr/>
        </p:nvSpPr>
        <p:spPr>
          <a:xfrm>
            <a:off x="517358" y="2186961"/>
            <a:ext cx="1838965" cy="738664"/>
          </a:xfrm>
          <a:prstGeom prst="rect">
            <a:avLst/>
          </a:prstGeom>
          <a:noFill/>
        </p:spPr>
        <p:txBody>
          <a:bodyPr wrap="none" rtlCol="0">
            <a:spAutoFit/>
          </a:bodyPr>
          <a:lstStyle/>
          <a:p>
            <a:r>
              <a:rPr lang="en-US" sz="2400" b="1" dirty="0"/>
              <a:t>10.9.0.5</a:t>
            </a:r>
          </a:p>
          <a:p>
            <a:r>
              <a:rPr lang="en-US" dirty="0"/>
              <a:t>Client Container</a:t>
            </a:r>
          </a:p>
        </p:txBody>
      </p:sp>
      <p:sp>
        <p:nvSpPr>
          <p:cNvPr id="11" name="TextBox 10">
            <a:extLst>
              <a:ext uri="{FF2B5EF4-FFF2-40B4-BE49-F238E27FC236}">
                <a16:creationId xmlns:a16="http://schemas.microsoft.com/office/drawing/2014/main" id="{0949FDC3-AAC0-6C9A-B417-6271F7844BBB}"/>
              </a:ext>
            </a:extLst>
          </p:cNvPr>
          <p:cNvSpPr txBox="1"/>
          <p:nvPr/>
        </p:nvSpPr>
        <p:spPr>
          <a:xfrm>
            <a:off x="5715000" y="2234879"/>
            <a:ext cx="2031325" cy="738664"/>
          </a:xfrm>
          <a:prstGeom prst="rect">
            <a:avLst/>
          </a:prstGeom>
          <a:noFill/>
        </p:spPr>
        <p:txBody>
          <a:bodyPr wrap="none" rtlCol="0">
            <a:spAutoFit/>
          </a:bodyPr>
          <a:lstStyle/>
          <a:p>
            <a:r>
              <a:rPr lang="en-US" sz="2400" b="1" dirty="0"/>
              <a:t>10.9.0.53</a:t>
            </a:r>
          </a:p>
          <a:p>
            <a:r>
              <a:rPr lang="en-US" dirty="0"/>
              <a:t>Local DNS Server</a:t>
            </a:r>
          </a:p>
        </p:txBody>
      </p:sp>
      <p:cxnSp>
        <p:nvCxnSpPr>
          <p:cNvPr id="12" name="Straight Arrow Connector 11">
            <a:extLst>
              <a:ext uri="{FF2B5EF4-FFF2-40B4-BE49-F238E27FC236}">
                <a16:creationId xmlns:a16="http://schemas.microsoft.com/office/drawing/2014/main" id="{9849A1B7-5ABB-ADCA-4A0F-8167C0D3F247}"/>
              </a:ext>
            </a:extLst>
          </p:cNvPr>
          <p:cNvCxnSpPr/>
          <p:nvPr/>
        </p:nvCxnSpPr>
        <p:spPr>
          <a:xfrm>
            <a:off x="2667000" y="1752600"/>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2FF1AF4-01EE-118A-5090-F2DC7F757E98}"/>
              </a:ext>
            </a:extLst>
          </p:cNvPr>
          <p:cNvSpPr txBox="1"/>
          <p:nvPr/>
        </p:nvSpPr>
        <p:spPr>
          <a:xfrm>
            <a:off x="304800" y="5126645"/>
            <a:ext cx="11887200" cy="1323439"/>
          </a:xfrm>
          <a:prstGeom prst="rect">
            <a:avLst/>
          </a:prstGeom>
          <a:noFill/>
        </p:spPr>
        <p:txBody>
          <a:bodyPr wrap="square" rtlCol="0">
            <a:spAutoFit/>
          </a:bodyPr>
          <a:lstStyle/>
          <a:p>
            <a:r>
              <a:rPr lang="en-US" sz="2000" dirty="0"/>
              <a:t>Step 1. Sniff for outgoing DNS traffic from the local DNS server</a:t>
            </a:r>
          </a:p>
          <a:p>
            <a:r>
              <a:rPr lang="en-US" sz="2000" dirty="0"/>
              <a:t>Step 2. Using information from the sniffed packet, spoof a packet to the Local DNS server that looks like the packet came from a Global DNS server</a:t>
            </a:r>
          </a:p>
          <a:p>
            <a:r>
              <a:rPr lang="en-US" sz="2000" dirty="0"/>
              <a:t>Step 3. The Local DNS Server accepts packet and </a:t>
            </a:r>
            <a:r>
              <a:rPr lang="en-US" sz="2000" b="1" u="sng" dirty="0">
                <a:solidFill>
                  <a:srgbClr val="FF0000"/>
                </a:solidFill>
              </a:rPr>
              <a:t>caches it </a:t>
            </a:r>
            <a:r>
              <a:rPr lang="en-US" dirty="0"/>
              <a:t>and send a DNS response to the client</a:t>
            </a:r>
            <a:endParaRPr lang="en-US" sz="2000" b="1" u="sng" dirty="0">
              <a:solidFill>
                <a:srgbClr val="FF0000"/>
              </a:solidFill>
            </a:endParaRPr>
          </a:p>
        </p:txBody>
      </p:sp>
      <p:pic>
        <p:nvPicPr>
          <p:cNvPr id="14" name="Graphic 13" descr="Computer with solid fill">
            <a:extLst>
              <a:ext uri="{FF2B5EF4-FFF2-40B4-BE49-F238E27FC236}">
                <a16:creationId xmlns:a16="http://schemas.microsoft.com/office/drawing/2014/main" id="{F2B7AE41-E038-59BB-20B3-ABF6A17907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05544" y="3429000"/>
            <a:ext cx="1600200" cy="1600200"/>
          </a:xfrm>
          <a:prstGeom prst="rect">
            <a:avLst/>
          </a:prstGeom>
        </p:spPr>
      </p:pic>
      <p:cxnSp>
        <p:nvCxnSpPr>
          <p:cNvPr id="15" name="Straight Arrow Connector 14">
            <a:extLst>
              <a:ext uri="{FF2B5EF4-FFF2-40B4-BE49-F238E27FC236}">
                <a16:creationId xmlns:a16="http://schemas.microsoft.com/office/drawing/2014/main" id="{FBBB1EE1-92AC-5046-2F47-BCD22DD0A7B8}"/>
              </a:ext>
            </a:extLst>
          </p:cNvPr>
          <p:cNvCxnSpPr>
            <a:cxnSpLocks/>
          </p:cNvCxnSpPr>
          <p:nvPr/>
        </p:nvCxnSpPr>
        <p:spPr>
          <a:xfrm flipV="1">
            <a:off x="7197083" y="1080499"/>
            <a:ext cx="2337138" cy="5334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Cloud 18">
            <a:extLst>
              <a:ext uri="{FF2B5EF4-FFF2-40B4-BE49-F238E27FC236}">
                <a16:creationId xmlns:a16="http://schemas.microsoft.com/office/drawing/2014/main" id="{4FD14E73-FE92-64A3-1A45-C35DB67AB103}"/>
              </a:ext>
            </a:extLst>
          </p:cNvPr>
          <p:cNvSpPr/>
          <p:nvPr/>
        </p:nvSpPr>
        <p:spPr>
          <a:xfrm>
            <a:off x="9534221" y="302254"/>
            <a:ext cx="1600196" cy="8382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20" name="TextBox 19">
            <a:extLst>
              <a:ext uri="{FF2B5EF4-FFF2-40B4-BE49-F238E27FC236}">
                <a16:creationId xmlns:a16="http://schemas.microsoft.com/office/drawing/2014/main" id="{A916DC7A-A59E-4EB8-D494-A0040E9E5296}"/>
              </a:ext>
            </a:extLst>
          </p:cNvPr>
          <p:cNvSpPr txBox="1"/>
          <p:nvPr/>
        </p:nvSpPr>
        <p:spPr>
          <a:xfrm>
            <a:off x="5925579" y="562953"/>
            <a:ext cx="1826141" cy="369332"/>
          </a:xfrm>
          <a:prstGeom prst="rect">
            <a:avLst/>
          </a:prstGeom>
          <a:noFill/>
        </p:spPr>
        <p:txBody>
          <a:bodyPr wrap="none" rtlCol="0">
            <a:spAutoFit/>
          </a:bodyPr>
          <a:lstStyle/>
          <a:p>
            <a:r>
              <a:rPr lang="en-US" i="1" dirty="0"/>
              <a:t>Got a response!</a:t>
            </a:r>
          </a:p>
        </p:txBody>
      </p:sp>
      <p:pic>
        <p:nvPicPr>
          <p:cNvPr id="21" name="Graphic 20" descr="Envelope with solid fill">
            <a:extLst>
              <a:ext uri="{FF2B5EF4-FFF2-40B4-BE49-F238E27FC236}">
                <a16:creationId xmlns:a16="http://schemas.microsoft.com/office/drawing/2014/main" id="{F3AB708C-7DED-3A91-FC58-9249C47E4E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323" y="3496422"/>
            <a:ext cx="914400" cy="914400"/>
          </a:xfrm>
          <a:prstGeom prst="rect">
            <a:avLst/>
          </a:prstGeom>
        </p:spPr>
      </p:pic>
      <p:pic>
        <p:nvPicPr>
          <p:cNvPr id="23" name="Picture 4" descr="Smell of success in bid to 'build nose' › News in Science (ABC Science)">
            <a:extLst>
              <a:ext uri="{FF2B5EF4-FFF2-40B4-BE49-F238E27FC236}">
                <a16:creationId xmlns:a16="http://schemas.microsoft.com/office/drawing/2014/main" id="{226E0B4D-B08D-3EFA-30B9-F130C82C6219}"/>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43333"/>
          <a:stretch/>
        </p:blipFill>
        <p:spPr bwMode="auto">
          <a:xfrm>
            <a:off x="1333500" y="3530927"/>
            <a:ext cx="969927" cy="1138238"/>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C485FAC3-CDDB-4762-F387-F38FF02E39E2}"/>
              </a:ext>
            </a:extLst>
          </p:cNvPr>
          <p:cNvSpPr/>
          <p:nvPr/>
        </p:nvSpPr>
        <p:spPr>
          <a:xfrm>
            <a:off x="6122856" y="1271284"/>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7" name="TextBox 6">
            <a:extLst>
              <a:ext uri="{FF2B5EF4-FFF2-40B4-BE49-F238E27FC236}">
                <a16:creationId xmlns:a16="http://schemas.microsoft.com/office/drawing/2014/main" id="{6AE536FB-4C67-850D-8259-6758A65788E1}"/>
              </a:ext>
            </a:extLst>
          </p:cNvPr>
          <p:cNvSpPr txBox="1"/>
          <p:nvPr/>
        </p:nvSpPr>
        <p:spPr>
          <a:xfrm>
            <a:off x="522830" y="757702"/>
            <a:ext cx="1826141" cy="369332"/>
          </a:xfrm>
          <a:prstGeom prst="rect">
            <a:avLst/>
          </a:prstGeom>
          <a:noFill/>
        </p:spPr>
        <p:txBody>
          <a:bodyPr wrap="none" rtlCol="0">
            <a:spAutoFit/>
          </a:bodyPr>
          <a:lstStyle/>
          <a:p>
            <a:r>
              <a:rPr lang="en-US" i="1" dirty="0"/>
              <a:t>Got a response!</a:t>
            </a:r>
          </a:p>
        </p:txBody>
      </p:sp>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71B9AB72-FF5C-4BAF-33D9-1598A1047585}"/>
                  </a:ext>
                </a:extLst>
              </p14:cNvPr>
              <p14:cNvContentPartPr/>
              <p14:nvPr/>
            </p14:nvContentPartPr>
            <p14:xfrm>
              <a:off x="7236690" y="1541775"/>
              <a:ext cx="2240640" cy="2058480"/>
            </p14:xfrm>
          </p:contentPart>
        </mc:Choice>
        <mc:Fallback>
          <p:pic>
            <p:nvPicPr>
              <p:cNvPr id="28" name="Ink 27">
                <a:extLst>
                  <a:ext uri="{FF2B5EF4-FFF2-40B4-BE49-F238E27FC236}">
                    <a16:creationId xmlns:a16="http://schemas.microsoft.com/office/drawing/2014/main" id="{71B9AB72-FF5C-4BAF-33D9-1598A1047585}"/>
                  </a:ext>
                </a:extLst>
              </p:cNvPr>
              <p:cNvPicPr/>
              <p:nvPr/>
            </p:nvPicPr>
            <p:blipFill>
              <a:blip r:embed="rId11"/>
              <a:stretch>
                <a:fillRect/>
              </a:stretch>
            </p:blipFill>
            <p:spPr>
              <a:xfrm>
                <a:off x="7218690" y="1523775"/>
                <a:ext cx="2276280" cy="2094120"/>
              </a:xfrm>
              <a:prstGeom prst="rect">
                <a:avLst/>
              </a:prstGeom>
            </p:spPr>
          </p:pic>
        </mc:Fallback>
      </mc:AlternateContent>
      <p:pic>
        <p:nvPicPr>
          <p:cNvPr id="31" name="Graphic 30" descr="Envelope with solid fill">
            <a:extLst>
              <a:ext uri="{FF2B5EF4-FFF2-40B4-BE49-F238E27FC236}">
                <a16:creationId xmlns:a16="http://schemas.microsoft.com/office/drawing/2014/main" id="{0B62F2D5-E92B-E942-4D49-6BE0FC69B73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41247" y="1354409"/>
            <a:ext cx="914400" cy="914400"/>
          </a:xfrm>
          <a:prstGeom prst="rect">
            <a:avLst/>
          </a:prstGeom>
        </p:spPr>
      </p:pic>
      <p:sp>
        <p:nvSpPr>
          <p:cNvPr id="32" name="TextBox 31">
            <a:extLst>
              <a:ext uri="{FF2B5EF4-FFF2-40B4-BE49-F238E27FC236}">
                <a16:creationId xmlns:a16="http://schemas.microsoft.com/office/drawing/2014/main" id="{36E8DC1F-6680-C0C8-4170-4D3682633CE3}"/>
              </a:ext>
            </a:extLst>
          </p:cNvPr>
          <p:cNvSpPr txBox="1"/>
          <p:nvPr/>
        </p:nvSpPr>
        <p:spPr>
          <a:xfrm>
            <a:off x="9541247" y="2112085"/>
            <a:ext cx="2597154" cy="923330"/>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pic>
        <p:nvPicPr>
          <p:cNvPr id="16" name="Graphic 15" descr="Envelope with solid fill">
            <a:extLst>
              <a:ext uri="{FF2B5EF4-FFF2-40B4-BE49-F238E27FC236}">
                <a16:creationId xmlns:a16="http://schemas.microsoft.com/office/drawing/2014/main" id="{1374F11C-EBCE-5C80-ACC3-6E53ACEE95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58901" y="553428"/>
            <a:ext cx="914400" cy="914400"/>
          </a:xfrm>
          <a:prstGeom prst="rect">
            <a:avLst/>
          </a:prstGeom>
        </p:spPr>
      </p:pic>
      <p:cxnSp>
        <p:nvCxnSpPr>
          <p:cNvPr id="17" name="Straight Arrow Connector 16">
            <a:extLst>
              <a:ext uri="{FF2B5EF4-FFF2-40B4-BE49-F238E27FC236}">
                <a16:creationId xmlns:a16="http://schemas.microsoft.com/office/drawing/2014/main" id="{36D30CF7-2E8F-6B7B-50C7-68275125E936}"/>
              </a:ext>
            </a:extLst>
          </p:cNvPr>
          <p:cNvCxnSpPr>
            <a:cxnSpLocks/>
          </p:cNvCxnSpPr>
          <p:nvPr/>
        </p:nvCxnSpPr>
        <p:spPr>
          <a:xfrm flipH="1">
            <a:off x="2667000" y="1483413"/>
            <a:ext cx="27432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96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29" name="Picture 28">
            <a:extLst>
              <a:ext uri="{FF2B5EF4-FFF2-40B4-BE49-F238E27FC236}">
                <a16:creationId xmlns:a16="http://schemas.microsoft.com/office/drawing/2014/main" id="{02A11EE4-18B8-D32B-F7EE-15A859F6A46D}"/>
              </a:ext>
            </a:extLst>
          </p:cNvPr>
          <p:cNvPicPr>
            <a:picLocks noChangeAspect="1"/>
          </p:cNvPicPr>
          <p:nvPr/>
        </p:nvPicPr>
        <p:blipFill>
          <a:blip r:embed="rId3"/>
          <a:stretch>
            <a:fillRect/>
          </a:stretch>
        </p:blipFill>
        <p:spPr>
          <a:xfrm>
            <a:off x="1181100" y="228600"/>
            <a:ext cx="9829800" cy="6073594"/>
          </a:xfrm>
          <a:prstGeom prst="rect">
            <a:avLst/>
          </a:prstGeom>
        </p:spPr>
      </p:pic>
    </p:spTree>
    <p:extLst>
      <p:ext uri="{BB962C8B-B14F-4D97-AF65-F5344CB8AC3E}">
        <p14:creationId xmlns:p14="http://schemas.microsoft.com/office/powerpoint/2010/main" val="135882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18" name="Picture 17">
            <a:extLst>
              <a:ext uri="{FF2B5EF4-FFF2-40B4-BE49-F238E27FC236}">
                <a16:creationId xmlns:a16="http://schemas.microsoft.com/office/drawing/2014/main" id="{7B91972C-6708-69AF-0758-A3897AFA3BA0}"/>
              </a:ext>
            </a:extLst>
          </p:cNvPr>
          <p:cNvPicPr>
            <a:picLocks noChangeAspect="1"/>
          </p:cNvPicPr>
          <p:nvPr/>
        </p:nvPicPr>
        <p:blipFill>
          <a:blip r:embed="rId3"/>
          <a:stretch>
            <a:fillRect/>
          </a:stretch>
        </p:blipFill>
        <p:spPr>
          <a:xfrm>
            <a:off x="457200" y="228600"/>
            <a:ext cx="9837862" cy="5008502"/>
          </a:xfrm>
          <a:prstGeom prst="rect">
            <a:avLst/>
          </a:prstGeom>
        </p:spPr>
      </p:pic>
      <p:pic>
        <p:nvPicPr>
          <p:cNvPr id="27" name="Picture 26">
            <a:extLst>
              <a:ext uri="{FF2B5EF4-FFF2-40B4-BE49-F238E27FC236}">
                <a16:creationId xmlns:a16="http://schemas.microsoft.com/office/drawing/2014/main" id="{8D9F2F71-2F23-580D-BCFD-60F647CAB058}"/>
              </a:ext>
            </a:extLst>
          </p:cNvPr>
          <p:cNvPicPr>
            <a:picLocks noChangeAspect="1"/>
          </p:cNvPicPr>
          <p:nvPr/>
        </p:nvPicPr>
        <p:blipFill>
          <a:blip r:embed="rId4"/>
          <a:stretch>
            <a:fillRect/>
          </a:stretch>
        </p:blipFill>
        <p:spPr>
          <a:xfrm>
            <a:off x="381000" y="5436742"/>
            <a:ext cx="6858000" cy="828675"/>
          </a:xfrm>
          <a:prstGeom prst="rect">
            <a:avLst/>
          </a:prstGeom>
        </p:spPr>
      </p:pic>
      <p:sp>
        <p:nvSpPr>
          <p:cNvPr id="29" name="Rectangle: Rounded Corners 28">
            <a:extLst>
              <a:ext uri="{FF2B5EF4-FFF2-40B4-BE49-F238E27FC236}">
                <a16:creationId xmlns:a16="http://schemas.microsoft.com/office/drawing/2014/main" id="{57D6E24B-3C38-A43E-94C7-2EDEBFCB6994}"/>
              </a:ext>
            </a:extLst>
          </p:cNvPr>
          <p:cNvSpPr/>
          <p:nvPr/>
        </p:nvSpPr>
        <p:spPr>
          <a:xfrm>
            <a:off x="7467600" y="4489011"/>
            <a:ext cx="4343400" cy="1848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We use the exact same program, but we sniff for a different IP address now (10.9.0.53)</a:t>
            </a:r>
          </a:p>
        </p:txBody>
      </p:sp>
    </p:spTree>
    <p:extLst>
      <p:ext uri="{BB962C8B-B14F-4D97-AF65-F5344CB8AC3E}">
        <p14:creationId xmlns:p14="http://schemas.microsoft.com/office/powerpoint/2010/main" val="161067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cxnSp>
        <p:nvCxnSpPr>
          <p:cNvPr id="23" name="Straight Connector 22">
            <a:extLst>
              <a:ext uri="{FF2B5EF4-FFF2-40B4-BE49-F238E27FC236}">
                <a16:creationId xmlns:a16="http://schemas.microsoft.com/office/drawing/2014/main" id="{95393043-39CE-4AF1-19D3-3E79F45C2008}"/>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1EFD9BB-E367-84C6-4B84-F4A3F7CF6490}"/>
              </a:ext>
            </a:extLst>
          </p:cNvPr>
          <p:cNvSpPr txBox="1"/>
          <p:nvPr/>
        </p:nvSpPr>
        <p:spPr>
          <a:xfrm>
            <a:off x="304800" y="1981200"/>
            <a:ext cx="3200400" cy="646331"/>
          </a:xfrm>
          <a:prstGeom prst="rect">
            <a:avLst/>
          </a:prstGeom>
          <a:noFill/>
        </p:spPr>
        <p:txBody>
          <a:bodyPr wrap="square" rtlCol="0">
            <a:spAutoFit/>
          </a:bodyPr>
          <a:lstStyle/>
          <a:p>
            <a:r>
              <a:rPr lang="en-US" dirty="0"/>
              <a:t>1. On the attacker VM, run the sniff/spoof python script</a:t>
            </a:r>
          </a:p>
        </p:txBody>
      </p:sp>
      <p:sp>
        <p:nvSpPr>
          <p:cNvPr id="7" name="TextBox 6">
            <a:extLst>
              <a:ext uri="{FF2B5EF4-FFF2-40B4-BE49-F238E27FC236}">
                <a16:creationId xmlns:a16="http://schemas.microsoft.com/office/drawing/2014/main" id="{B07894E0-E5B7-B8BE-431C-96B64DB6CE34}"/>
              </a:ext>
            </a:extLst>
          </p:cNvPr>
          <p:cNvSpPr txBox="1"/>
          <p:nvPr/>
        </p:nvSpPr>
        <p:spPr>
          <a:xfrm>
            <a:off x="4495800" y="2000934"/>
            <a:ext cx="3200400" cy="923330"/>
          </a:xfrm>
          <a:prstGeom prst="rect">
            <a:avLst/>
          </a:prstGeom>
          <a:noFill/>
        </p:spPr>
        <p:txBody>
          <a:bodyPr wrap="square" rtlCol="0">
            <a:spAutoFit/>
          </a:bodyPr>
          <a:lstStyle/>
          <a:p>
            <a:r>
              <a:rPr lang="en-US" dirty="0"/>
              <a:t>2. </a:t>
            </a:r>
            <a:r>
              <a:rPr lang="en-US" dirty="0" err="1">
                <a:latin typeface="Courier New" panose="02070309020205020404" pitchFamily="49" charset="0"/>
                <a:cs typeface="Courier New" panose="02070309020205020404" pitchFamily="49" charset="0"/>
              </a:rPr>
              <a:t>docksh</a:t>
            </a:r>
            <a:r>
              <a:rPr lang="en-US" dirty="0"/>
              <a:t> into the local DNS server container and flush the cache</a:t>
            </a:r>
          </a:p>
        </p:txBody>
      </p:sp>
      <p:pic>
        <p:nvPicPr>
          <p:cNvPr id="9" name="Picture 8">
            <a:extLst>
              <a:ext uri="{FF2B5EF4-FFF2-40B4-BE49-F238E27FC236}">
                <a16:creationId xmlns:a16="http://schemas.microsoft.com/office/drawing/2014/main" id="{9DA3C9CE-0526-527A-E3FD-19A36B6591DE}"/>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10" name="TextBox 9">
            <a:extLst>
              <a:ext uri="{FF2B5EF4-FFF2-40B4-BE49-F238E27FC236}">
                <a16:creationId xmlns:a16="http://schemas.microsoft.com/office/drawing/2014/main" id="{21D3C449-38C6-82DA-B9B4-792C00486D23}"/>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11" name="TextBox 10">
            <a:extLst>
              <a:ext uri="{FF2B5EF4-FFF2-40B4-BE49-F238E27FC236}">
                <a16:creationId xmlns:a16="http://schemas.microsoft.com/office/drawing/2014/main" id="{28498B20-7E87-321A-89F7-D0BD7A9775B4}"/>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8" name="Straight Connector 7">
            <a:extLst>
              <a:ext uri="{FF2B5EF4-FFF2-40B4-BE49-F238E27FC236}">
                <a16:creationId xmlns:a16="http://schemas.microsoft.com/office/drawing/2014/main" id="{4EE62B7D-798D-7114-6402-98BB5B60F6F8}"/>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4F02DB-14F3-ECE1-F151-443B7F4474F0}"/>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14" name="Picture 13">
            <a:extLst>
              <a:ext uri="{FF2B5EF4-FFF2-40B4-BE49-F238E27FC236}">
                <a16:creationId xmlns:a16="http://schemas.microsoft.com/office/drawing/2014/main" id="{0F71A816-4DE5-AD5D-471D-FD0C1701C5A2}"/>
              </a:ext>
            </a:extLst>
          </p:cNvPr>
          <p:cNvPicPr>
            <a:picLocks noChangeAspect="1"/>
          </p:cNvPicPr>
          <p:nvPr/>
        </p:nvPicPr>
        <p:blipFill>
          <a:blip r:embed="rId4"/>
          <a:stretch>
            <a:fillRect/>
          </a:stretch>
        </p:blipFill>
        <p:spPr>
          <a:xfrm>
            <a:off x="8288269" y="1497370"/>
            <a:ext cx="3812291" cy="196945"/>
          </a:xfrm>
          <a:prstGeom prst="rect">
            <a:avLst/>
          </a:prstGeom>
        </p:spPr>
      </p:pic>
      <p:sp>
        <p:nvSpPr>
          <p:cNvPr id="15" name="TextBox 14">
            <a:extLst>
              <a:ext uri="{FF2B5EF4-FFF2-40B4-BE49-F238E27FC236}">
                <a16:creationId xmlns:a16="http://schemas.microsoft.com/office/drawing/2014/main" id="{0BE2CC3C-FBC4-95CE-D31F-CD1765E75030}"/>
              </a:ext>
            </a:extLst>
          </p:cNvPr>
          <p:cNvSpPr txBox="1"/>
          <p:nvPr/>
        </p:nvSpPr>
        <p:spPr>
          <a:xfrm>
            <a:off x="8381999" y="1981200"/>
            <a:ext cx="3200400" cy="1200329"/>
          </a:xfrm>
          <a:prstGeom prst="rect">
            <a:avLst/>
          </a:prstGeom>
          <a:noFill/>
        </p:spPr>
        <p:txBody>
          <a:bodyPr wrap="square" rtlCol="0">
            <a:spAutoFit/>
          </a:bodyPr>
          <a:lstStyle/>
          <a:p>
            <a:r>
              <a:rPr lang="en-US" dirty="0"/>
              <a:t>3. </a:t>
            </a:r>
            <a:r>
              <a:rPr lang="en-US" dirty="0" err="1">
                <a:latin typeface="Courier New" panose="02070309020205020404" pitchFamily="49" charset="0"/>
                <a:cs typeface="Courier New" panose="02070309020205020404" pitchFamily="49" charset="0"/>
              </a:rPr>
              <a:t>docksh</a:t>
            </a:r>
            <a:r>
              <a:rPr lang="en-US" dirty="0"/>
              <a:t> into the victim container and run the dig command to send a DNS query for </a:t>
            </a:r>
            <a:r>
              <a:rPr lang="en-US" dirty="0">
                <a:latin typeface="Courier New" panose="02070309020205020404" pitchFamily="49" charset="0"/>
                <a:cs typeface="Courier New" panose="02070309020205020404" pitchFamily="49" charset="0"/>
              </a:rPr>
              <a:t>example.com</a:t>
            </a:r>
          </a:p>
        </p:txBody>
      </p:sp>
      <p:sp>
        <p:nvSpPr>
          <p:cNvPr id="13" name="TextBox 12">
            <a:extLst>
              <a:ext uri="{FF2B5EF4-FFF2-40B4-BE49-F238E27FC236}">
                <a16:creationId xmlns:a16="http://schemas.microsoft.com/office/drawing/2014/main" id="{BDC587A1-B07E-3E2A-7E8F-3F9E98FB7BEA}"/>
              </a:ext>
            </a:extLst>
          </p:cNvPr>
          <p:cNvSpPr txBox="1"/>
          <p:nvPr/>
        </p:nvSpPr>
        <p:spPr>
          <a:xfrm>
            <a:off x="100693" y="3423557"/>
            <a:ext cx="3918858" cy="923330"/>
          </a:xfrm>
          <a:prstGeom prst="rect">
            <a:avLst/>
          </a:prstGeom>
          <a:noFill/>
        </p:spPr>
        <p:txBody>
          <a:bodyPr wrap="square" rtlCol="0">
            <a:spAutoFit/>
          </a:bodyPr>
          <a:lstStyle/>
          <a:p>
            <a:r>
              <a:rPr lang="en-US" dirty="0"/>
              <a:t>4. Our sniffer picks up the DNS query, and spoofs a response to the Victim</a:t>
            </a:r>
          </a:p>
        </p:txBody>
      </p:sp>
      <p:pic>
        <p:nvPicPr>
          <p:cNvPr id="17" name="Picture 16">
            <a:extLst>
              <a:ext uri="{FF2B5EF4-FFF2-40B4-BE49-F238E27FC236}">
                <a16:creationId xmlns:a16="http://schemas.microsoft.com/office/drawing/2014/main" id="{A7F391C8-FBB4-98C5-FCB3-EA8F29832ABD}"/>
              </a:ext>
            </a:extLst>
          </p:cNvPr>
          <p:cNvPicPr>
            <a:picLocks noChangeAspect="1"/>
          </p:cNvPicPr>
          <p:nvPr/>
        </p:nvPicPr>
        <p:blipFill>
          <a:blip r:embed="rId5"/>
          <a:stretch>
            <a:fillRect/>
          </a:stretch>
        </p:blipFill>
        <p:spPr>
          <a:xfrm>
            <a:off x="73674" y="4411208"/>
            <a:ext cx="3951320" cy="856982"/>
          </a:xfrm>
          <a:prstGeom prst="rect">
            <a:avLst/>
          </a:prstGeom>
        </p:spPr>
      </p:pic>
      <p:sp>
        <p:nvSpPr>
          <p:cNvPr id="16" name="TextBox 15">
            <a:extLst>
              <a:ext uri="{FF2B5EF4-FFF2-40B4-BE49-F238E27FC236}">
                <a16:creationId xmlns:a16="http://schemas.microsoft.com/office/drawing/2014/main" id="{E4B67A89-FC6E-C78D-EA97-AAE7C8E7AE13}"/>
              </a:ext>
            </a:extLst>
          </p:cNvPr>
          <p:cNvSpPr txBox="1"/>
          <p:nvPr/>
        </p:nvSpPr>
        <p:spPr>
          <a:xfrm>
            <a:off x="5479072" y="3342698"/>
            <a:ext cx="5891356" cy="646331"/>
          </a:xfrm>
          <a:prstGeom prst="rect">
            <a:avLst/>
          </a:prstGeom>
          <a:noFill/>
        </p:spPr>
        <p:txBody>
          <a:bodyPr wrap="none" rtlCol="0">
            <a:spAutoFit/>
          </a:bodyPr>
          <a:lstStyle/>
          <a:p>
            <a:r>
              <a:rPr lang="en-US" dirty="0"/>
              <a:t>5. The response of our Dig command should be 1.2.3.4 </a:t>
            </a:r>
          </a:p>
          <a:p>
            <a:r>
              <a:rPr lang="en-US" dirty="0"/>
              <a:t>(the malicious IP that came from our spoofed packet)!</a:t>
            </a:r>
          </a:p>
        </p:txBody>
      </p:sp>
      <p:pic>
        <p:nvPicPr>
          <p:cNvPr id="19" name="Picture 18">
            <a:extLst>
              <a:ext uri="{FF2B5EF4-FFF2-40B4-BE49-F238E27FC236}">
                <a16:creationId xmlns:a16="http://schemas.microsoft.com/office/drawing/2014/main" id="{9ACDC027-F8AD-C6AB-9432-A3D67E866A57}"/>
              </a:ext>
            </a:extLst>
          </p:cNvPr>
          <p:cNvPicPr>
            <a:picLocks noChangeAspect="1"/>
          </p:cNvPicPr>
          <p:nvPr/>
        </p:nvPicPr>
        <p:blipFill>
          <a:blip r:embed="rId6"/>
          <a:stretch>
            <a:fillRect/>
          </a:stretch>
        </p:blipFill>
        <p:spPr>
          <a:xfrm>
            <a:off x="5590951" y="4016288"/>
            <a:ext cx="5815572" cy="2335652"/>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B19A9D01-C668-67FC-D7EC-D12DA5122FCC}"/>
                  </a:ext>
                </a:extLst>
              </p14:cNvPr>
              <p14:cNvContentPartPr/>
              <p14:nvPr/>
            </p14:nvContentPartPr>
            <p14:xfrm>
              <a:off x="9689337" y="6138745"/>
              <a:ext cx="795240" cy="53640"/>
            </p14:xfrm>
          </p:contentPart>
        </mc:Choice>
        <mc:Fallback>
          <p:pic>
            <p:nvPicPr>
              <p:cNvPr id="21" name="Ink 20">
                <a:extLst>
                  <a:ext uri="{FF2B5EF4-FFF2-40B4-BE49-F238E27FC236}">
                    <a16:creationId xmlns:a16="http://schemas.microsoft.com/office/drawing/2014/main" id="{B19A9D01-C668-67FC-D7EC-D12DA5122FCC}"/>
                  </a:ext>
                </a:extLst>
              </p:cNvPr>
              <p:cNvPicPr/>
              <p:nvPr/>
            </p:nvPicPr>
            <p:blipFill>
              <a:blip r:embed="rId8"/>
              <a:stretch>
                <a:fillRect/>
              </a:stretch>
            </p:blipFill>
            <p:spPr>
              <a:xfrm>
                <a:off x="9599378" y="5958745"/>
                <a:ext cx="974799" cy="413280"/>
              </a:xfrm>
              <a:prstGeom prst="rect">
                <a:avLst/>
              </a:prstGeom>
            </p:spPr>
          </p:pic>
        </mc:Fallback>
      </mc:AlternateContent>
      <p:pic>
        <p:nvPicPr>
          <p:cNvPr id="26" name="Graphic 25" descr="Envelope with solid fill">
            <a:extLst>
              <a:ext uri="{FF2B5EF4-FFF2-40B4-BE49-F238E27FC236}">
                <a16:creationId xmlns:a16="http://schemas.microsoft.com/office/drawing/2014/main" id="{0B4DAEAF-E97B-B003-A887-5B4A61A5EF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8277" y="5275561"/>
            <a:ext cx="914400" cy="914400"/>
          </a:xfrm>
          <a:prstGeom prst="rect">
            <a:avLst/>
          </a:prstGeom>
        </p:spPr>
      </p:pic>
      <p:sp>
        <p:nvSpPr>
          <p:cNvPr id="27" name="TextBox 26">
            <a:extLst>
              <a:ext uri="{FF2B5EF4-FFF2-40B4-BE49-F238E27FC236}">
                <a16:creationId xmlns:a16="http://schemas.microsoft.com/office/drawing/2014/main" id="{0BFC0256-2FEB-3EFC-1C4F-5D601C102B5B}"/>
              </a:ext>
            </a:extLst>
          </p:cNvPr>
          <p:cNvSpPr txBox="1"/>
          <p:nvPr/>
        </p:nvSpPr>
        <p:spPr>
          <a:xfrm>
            <a:off x="1254582" y="5384355"/>
            <a:ext cx="3034389" cy="646331"/>
          </a:xfrm>
          <a:prstGeom prst="rect">
            <a:avLst/>
          </a:prstGeom>
          <a:noFill/>
        </p:spPr>
        <p:txBody>
          <a:bodyPr wrap="square" rtlCol="0">
            <a:spAutoFit/>
          </a:bodyPr>
          <a:lstStyle/>
          <a:p>
            <a:r>
              <a:rPr lang="en-US" dirty="0">
                <a:solidFill>
                  <a:srgbClr val="FF0000"/>
                </a:solidFill>
              </a:rPr>
              <a:t>“The IP Address for example.com is </a:t>
            </a:r>
            <a:r>
              <a:rPr lang="en-US" dirty="0">
                <a:solidFill>
                  <a:srgbClr val="FF0000"/>
                </a:solidFill>
                <a:latin typeface="Courier New" panose="02070309020205020404" pitchFamily="49" charset="0"/>
                <a:cs typeface="Courier New" panose="02070309020205020404" pitchFamily="49" charset="0"/>
              </a:rPr>
              <a:t>1.2.3.4</a:t>
            </a:r>
            <a:r>
              <a:rPr lang="en-US" dirty="0">
                <a:solidFill>
                  <a:srgbClr val="FF0000"/>
                </a:solidFill>
              </a:rPr>
              <a:t>”</a:t>
            </a:r>
          </a:p>
        </p:txBody>
      </p:sp>
      <p:pic>
        <p:nvPicPr>
          <p:cNvPr id="18" name="Picture 17">
            <a:extLst>
              <a:ext uri="{FF2B5EF4-FFF2-40B4-BE49-F238E27FC236}">
                <a16:creationId xmlns:a16="http://schemas.microsoft.com/office/drawing/2014/main" id="{237534C2-8176-8900-D188-8965C7EA8373}"/>
              </a:ext>
            </a:extLst>
          </p:cNvPr>
          <p:cNvPicPr>
            <a:picLocks noChangeAspect="1"/>
          </p:cNvPicPr>
          <p:nvPr/>
        </p:nvPicPr>
        <p:blipFill>
          <a:blip r:embed="rId11"/>
          <a:stretch>
            <a:fillRect/>
          </a:stretch>
        </p:blipFill>
        <p:spPr>
          <a:xfrm>
            <a:off x="36326" y="1403068"/>
            <a:ext cx="4078474" cy="492815"/>
          </a:xfrm>
          <a:prstGeom prst="rect">
            <a:avLst/>
          </a:prstGeom>
        </p:spPr>
      </p:pic>
      <p:pic>
        <p:nvPicPr>
          <p:cNvPr id="28" name="Picture 27">
            <a:extLst>
              <a:ext uri="{FF2B5EF4-FFF2-40B4-BE49-F238E27FC236}">
                <a16:creationId xmlns:a16="http://schemas.microsoft.com/office/drawing/2014/main" id="{76DD765D-9195-1F32-BD38-56A744211E57}"/>
              </a:ext>
            </a:extLst>
          </p:cNvPr>
          <p:cNvPicPr>
            <a:picLocks noChangeAspect="1"/>
          </p:cNvPicPr>
          <p:nvPr/>
        </p:nvPicPr>
        <p:blipFill>
          <a:blip r:embed="rId11"/>
          <a:stretch>
            <a:fillRect/>
          </a:stretch>
        </p:blipFill>
        <p:spPr>
          <a:xfrm>
            <a:off x="0" y="4372805"/>
            <a:ext cx="4078474" cy="492816"/>
          </a:xfrm>
          <a:prstGeom prst="rect">
            <a:avLst/>
          </a:prstGeom>
        </p:spPr>
      </p:pic>
      <p:sp>
        <p:nvSpPr>
          <p:cNvPr id="29" name="TextBox 28">
            <a:extLst>
              <a:ext uri="{FF2B5EF4-FFF2-40B4-BE49-F238E27FC236}">
                <a16:creationId xmlns:a16="http://schemas.microsoft.com/office/drawing/2014/main" id="{4C90E732-7E47-44AA-42CF-995F53D92E10}"/>
              </a:ext>
            </a:extLst>
          </p:cNvPr>
          <p:cNvSpPr txBox="1"/>
          <p:nvPr/>
        </p:nvSpPr>
        <p:spPr>
          <a:xfrm>
            <a:off x="6858000" y="0"/>
            <a:ext cx="5562600" cy="646331"/>
          </a:xfrm>
          <a:prstGeom prst="rect">
            <a:avLst/>
          </a:prstGeom>
          <a:noFill/>
        </p:spPr>
        <p:txBody>
          <a:bodyPr wrap="square" rtlCol="0">
            <a:spAutoFit/>
          </a:bodyPr>
          <a:lstStyle/>
          <a:p>
            <a:r>
              <a:rPr lang="en-US" b="1" dirty="0">
                <a:solidFill>
                  <a:srgbClr val="FF0000"/>
                </a:solidFill>
              </a:rPr>
              <a:t>Our attack method is the exact same, except we sniff for a different IP address</a:t>
            </a:r>
          </a:p>
        </p:txBody>
      </p:sp>
      <mc:AlternateContent xmlns:mc="http://schemas.openxmlformats.org/markup-compatibility/2006">
        <mc:Choice xmlns:p14="http://schemas.microsoft.com/office/powerpoint/2010/main" Requires="p14">
          <p:contentPart p14:bwMode="auto" r:id="rId12">
            <p14:nvContentPartPr>
              <p14:cNvPr id="30" name="Ink 29">
                <a:extLst>
                  <a:ext uri="{FF2B5EF4-FFF2-40B4-BE49-F238E27FC236}">
                    <a16:creationId xmlns:a16="http://schemas.microsoft.com/office/drawing/2014/main" id="{81987C76-2BEA-DBCC-2A9E-27B8F55166CE}"/>
                  </a:ext>
                </a:extLst>
              </p14:cNvPr>
              <p14:cNvContentPartPr/>
              <p14:nvPr/>
            </p14:nvContentPartPr>
            <p14:xfrm>
              <a:off x="2780970" y="1752495"/>
              <a:ext cx="777240" cy="23760"/>
            </p14:xfrm>
          </p:contentPart>
        </mc:Choice>
        <mc:Fallback>
          <p:pic>
            <p:nvPicPr>
              <p:cNvPr id="30" name="Ink 29">
                <a:extLst>
                  <a:ext uri="{FF2B5EF4-FFF2-40B4-BE49-F238E27FC236}">
                    <a16:creationId xmlns:a16="http://schemas.microsoft.com/office/drawing/2014/main" id="{81987C76-2BEA-DBCC-2A9E-27B8F55166CE}"/>
                  </a:ext>
                </a:extLst>
              </p:cNvPr>
              <p:cNvPicPr/>
              <p:nvPr/>
            </p:nvPicPr>
            <p:blipFill>
              <a:blip r:embed="rId13"/>
              <a:stretch>
                <a:fillRect/>
              </a:stretch>
            </p:blipFill>
            <p:spPr>
              <a:xfrm>
                <a:off x="2691330" y="1572495"/>
                <a:ext cx="9568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1" name="Ink 30">
                <a:extLst>
                  <a:ext uri="{FF2B5EF4-FFF2-40B4-BE49-F238E27FC236}">
                    <a16:creationId xmlns:a16="http://schemas.microsoft.com/office/drawing/2014/main" id="{7EB25C76-B324-3740-4DB4-F52FC44348CF}"/>
                  </a:ext>
                </a:extLst>
              </p14:cNvPr>
              <p14:cNvContentPartPr/>
              <p14:nvPr/>
            </p14:nvContentPartPr>
            <p14:xfrm>
              <a:off x="2800050" y="4714215"/>
              <a:ext cx="723240" cy="38880"/>
            </p14:xfrm>
          </p:contentPart>
        </mc:Choice>
        <mc:Fallback>
          <p:pic>
            <p:nvPicPr>
              <p:cNvPr id="31" name="Ink 30">
                <a:extLst>
                  <a:ext uri="{FF2B5EF4-FFF2-40B4-BE49-F238E27FC236}">
                    <a16:creationId xmlns:a16="http://schemas.microsoft.com/office/drawing/2014/main" id="{7EB25C76-B324-3740-4DB4-F52FC44348CF}"/>
                  </a:ext>
                </a:extLst>
              </p:cNvPr>
              <p:cNvPicPr/>
              <p:nvPr/>
            </p:nvPicPr>
            <p:blipFill>
              <a:blip r:embed="rId15"/>
              <a:stretch>
                <a:fillRect/>
              </a:stretch>
            </p:blipFill>
            <p:spPr>
              <a:xfrm>
                <a:off x="2710410" y="4534215"/>
                <a:ext cx="902880" cy="398520"/>
              </a:xfrm>
              <a:prstGeom prst="rect">
                <a:avLst/>
              </a:prstGeom>
            </p:spPr>
          </p:pic>
        </mc:Fallback>
      </mc:AlternateContent>
    </p:spTree>
    <p:extLst>
      <p:ext uri="{BB962C8B-B14F-4D97-AF65-F5344CB8AC3E}">
        <p14:creationId xmlns:p14="http://schemas.microsoft.com/office/powerpoint/2010/main" val="3229230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381000" y="887600"/>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85420"/>
            <a:ext cx="7277100" cy="907497"/>
          </a:xfrm>
          <a:prstGeom prst="rect">
            <a:avLst/>
          </a:prstGeom>
        </p:spPr>
      </p:pic>
      <p:sp>
        <p:nvSpPr>
          <p:cNvPr id="35" name="TextBox 34">
            <a:extLst>
              <a:ext uri="{FF2B5EF4-FFF2-40B4-BE49-F238E27FC236}">
                <a16:creationId xmlns:a16="http://schemas.microsoft.com/office/drawing/2014/main" id="{6E70CEC9-A19D-5F14-FC7C-84D75EBC9F1F}"/>
              </a:ext>
            </a:extLst>
          </p:cNvPr>
          <p:cNvSpPr txBox="1"/>
          <p:nvPr/>
        </p:nvSpPr>
        <p:spPr>
          <a:xfrm>
            <a:off x="228600" y="2941106"/>
            <a:ext cx="8237028" cy="830997"/>
          </a:xfrm>
          <a:prstGeom prst="rect">
            <a:avLst/>
          </a:prstGeom>
          <a:noFill/>
        </p:spPr>
        <p:txBody>
          <a:bodyPr wrap="square" rtlCol="0">
            <a:spAutoFit/>
          </a:bodyPr>
          <a:lstStyle/>
          <a:p>
            <a:r>
              <a:rPr lang="en-US" sz="2400" dirty="0"/>
              <a:t>Important: When we attack the Local DNS Sever, our spoofed DNS response gets </a:t>
            </a:r>
            <a:r>
              <a:rPr lang="en-US" sz="2400" b="1" dirty="0"/>
              <a:t>cached</a:t>
            </a:r>
            <a:r>
              <a:rPr lang="en-US" sz="2400" dirty="0"/>
              <a:t> by the DNS server</a:t>
            </a:r>
          </a:p>
        </p:txBody>
      </p:sp>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38" name="TextBox 37">
            <a:extLst>
              <a:ext uri="{FF2B5EF4-FFF2-40B4-BE49-F238E27FC236}">
                <a16:creationId xmlns:a16="http://schemas.microsoft.com/office/drawing/2014/main" id="{CE7A07BA-A2E8-9D00-62E8-38F27BE75927}"/>
              </a:ext>
            </a:extLst>
          </p:cNvPr>
          <p:cNvSpPr txBox="1"/>
          <p:nvPr/>
        </p:nvSpPr>
        <p:spPr>
          <a:xfrm>
            <a:off x="228600" y="4291268"/>
            <a:ext cx="9016286" cy="830997"/>
          </a:xfrm>
          <a:prstGeom prst="rect">
            <a:avLst/>
          </a:prstGeom>
          <a:noFill/>
        </p:spPr>
        <p:txBody>
          <a:bodyPr wrap="square" rtlCol="0">
            <a:spAutoFit/>
          </a:bodyPr>
          <a:lstStyle/>
          <a:p>
            <a:r>
              <a:rPr lang="en-US" sz="2400" dirty="0"/>
              <a:t>Whenever someone asks this local DNS server for the IP address of example.com, it will always return 1.2.3.4 </a:t>
            </a:r>
            <a:r>
              <a:rPr lang="en-US" sz="2400" b="1" dirty="0"/>
              <a:t>right away</a:t>
            </a:r>
          </a:p>
        </p:txBody>
      </p:sp>
      <p:sp>
        <p:nvSpPr>
          <p:cNvPr id="39" name="TextBox 38">
            <a:extLst>
              <a:ext uri="{FF2B5EF4-FFF2-40B4-BE49-F238E27FC236}">
                <a16:creationId xmlns:a16="http://schemas.microsoft.com/office/drawing/2014/main" id="{0F9410C9-2F6C-F1D4-B668-3A7215B4E734}"/>
              </a:ext>
            </a:extLst>
          </p:cNvPr>
          <p:cNvSpPr txBox="1"/>
          <p:nvPr/>
        </p:nvSpPr>
        <p:spPr>
          <a:xfrm>
            <a:off x="581535" y="5595516"/>
            <a:ext cx="6021200" cy="523220"/>
          </a:xfrm>
          <a:prstGeom prst="rect">
            <a:avLst/>
          </a:prstGeom>
          <a:noFill/>
        </p:spPr>
        <p:txBody>
          <a:bodyPr wrap="none" rtlCol="0">
            <a:spAutoFit/>
          </a:bodyPr>
          <a:lstStyle/>
          <a:p>
            <a:r>
              <a:rPr lang="en-US" sz="2800" dirty="0"/>
              <a:t>We have “poisoned” this DNS server</a:t>
            </a:r>
          </a:p>
        </p:txBody>
      </p:sp>
      <mc:AlternateContent xmlns:mc="http://schemas.openxmlformats.org/markup-compatibility/2006">
        <mc:Choice xmlns:p14="http://schemas.microsoft.com/office/powerpoint/2010/main" Requires="p14">
          <p:contentPart p14:bwMode="auto" r:id="rId6">
            <p14:nvContentPartPr>
              <p14:cNvPr id="40" name="Ink 39">
                <a:extLst>
                  <a:ext uri="{FF2B5EF4-FFF2-40B4-BE49-F238E27FC236}">
                    <a16:creationId xmlns:a16="http://schemas.microsoft.com/office/drawing/2014/main" id="{04B13C3F-84ED-FDF3-2E45-77C3CC57D228}"/>
                  </a:ext>
                </a:extLst>
              </p14:cNvPr>
              <p14:cNvContentPartPr/>
              <p14:nvPr/>
            </p14:nvContentPartPr>
            <p14:xfrm>
              <a:off x="6714690" y="5195535"/>
              <a:ext cx="1494360" cy="910440"/>
            </p14:xfrm>
          </p:contentPart>
        </mc:Choice>
        <mc:Fallback>
          <p:pic>
            <p:nvPicPr>
              <p:cNvPr id="40" name="Ink 39">
                <a:extLst>
                  <a:ext uri="{FF2B5EF4-FFF2-40B4-BE49-F238E27FC236}">
                    <a16:creationId xmlns:a16="http://schemas.microsoft.com/office/drawing/2014/main" id="{04B13C3F-84ED-FDF3-2E45-77C3CC57D228}"/>
                  </a:ext>
                </a:extLst>
              </p:cNvPr>
              <p:cNvPicPr/>
              <p:nvPr/>
            </p:nvPicPr>
            <p:blipFill>
              <a:blip r:embed="rId7"/>
              <a:stretch>
                <a:fillRect/>
              </a:stretch>
            </p:blipFill>
            <p:spPr>
              <a:xfrm>
                <a:off x="6697050" y="5177535"/>
                <a:ext cx="1530000" cy="946080"/>
              </a:xfrm>
              <a:prstGeom prst="rect">
                <a:avLst/>
              </a:prstGeom>
            </p:spPr>
          </p:pic>
        </mc:Fallback>
      </mc:AlternateContent>
    </p:spTree>
    <p:extLst>
      <p:ext uri="{BB962C8B-B14F-4D97-AF65-F5344CB8AC3E}">
        <p14:creationId xmlns:p14="http://schemas.microsoft.com/office/powerpoint/2010/main" val="176800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970" y="1891815"/>
                <a:ext cx="3542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97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890" y="1653855"/>
                <a:ext cx="426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650" y="1634415"/>
                <a:ext cx="2259720" cy="271440"/>
              </a:xfrm>
              <a:prstGeom prst="rect">
                <a:avLst/>
              </a:prstGeom>
            </p:spPr>
          </p:pic>
        </mc:Fallback>
      </mc:AlternateContent>
    </p:spTree>
    <p:extLst>
      <p:ext uri="{BB962C8B-B14F-4D97-AF65-F5344CB8AC3E}">
        <p14:creationId xmlns:p14="http://schemas.microsoft.com/office/powerpoint/2010/main" val="1356563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610" y="1887598"/>
                <a:ext cx="354240" cy="23378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61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530" y="1653855"/>
                <a:ext cx="426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281" y="1634055"/>
                <a:ext cx="2259738" cy="271440"/>
              </a:xfrm>
              <a:prstGeom prst="rect">
                <a:avLst/>
              </a:prstGeom>
            </p:spPr>
          </p:pic>
        </mc:Fallback>
      </mc:AlternateContent>
      <p:sp>
        <p:nvSpPr>
          <p:cNvPr id="7" name="TextBox 6">
            <a:extLst>
              <a:ext uri="{FF2B5EF4-FFF2-40B4-BE49-F238E27FC236}">
                <a16:creationId xmlns:a16="http://schemas.microsoft.com/office/drawing/2014/main" id="{1B6609C8-E7C4-CAE4-BD78-20923C1ACB1A}"/>
              </a:ext>
            </a:extLst>
          </p:cNvPr>
          <p:cNvSpPr txBox="1"/>
          <p:nvPr/>
        </p:nvSpPr>
        <p:spPr>
          <a:xfrm>
            <a:off x="300383" y="5270437"/>
            <a:ext cx="6904454" cy="923330"/>
          </a:xfrm>
          <a:prstGeom prst="rect">
            <a:avLst/>
          </a:prstGeom>
          <a:noFill/>
        </p:spPr>
        <p:txBody>
          <a:bodyPr wrap="none" rtlCol="0">
            <a:spAutoFit/>
          </a:bodyPr>
          <a:lstStyle/>
          <a:p>
            <a:r>
              <a:rPr lang="en-US" dirty="0"/>
              <a:t>Other types:</a:t>
            </a:r>
          </a:p>
          <a:p>
            <a:r>
              <a:rPr lang="en-US" dirty="0"/>
              <a:t> Type AAA: IPv6 Address</a:t>
            </a:r>
          </a:p>
          <a:p>
            <a:r>
              <a:rPr lang="en-US" dirty="0"/>
              <a:t> Type CNAME: “Canonical name” aka an alias for another domain</a:t>
            </a:r>
          </a:p>
        </p:txBody>
      </p:sp>
    </p:spTree>
    <p:extLst>
      <p:ext uri="{BB962C8B-B14F-4D97-AF65-F5344CB8AC3E}">
        <p14:creationId xmlns:p14="http://schemas.microsoft.com/office/powerpoint/2010/main" val="425333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6442789" cy="369332"/>
          </a:xfrm>
          <a:prstGeom prst="rect">
            <a:avLst/>
          </a:prstGeom>
          <a:noFill/>
        </p:spPr>
        <p:txBody>
          <a:bodyPr wrap="none" rtlCol="0">
            <a:spAutoFit/>
          </a:bodyPr>
          <a:lstStyle/>
          <a:p>
            <a:r>
              <a:rPr lang="en-US" dirty="0"/>
              <a:t>Spoofing a DNS Response packet to the LOCAL DNS Server</a:t>
            </a:r>
          </a:p>
        </p:txBody>
      </p:sp>
      <p:sp>
        <p:nvSpPr>
          <p:cNvPr id="11" name="TextBox 10">
            <a:extLst>
              <a:ext uri="{FF2B5EF4-FFF2-40B4-BE49-F238E27FC236}">
                <a16:creationId xmlns:a16="http://schemas.microsoft.com/office/drawing/2014/main" id="{28498B20-7E87-321A-89F7-D0BD7A9775B4}"/>
              </a:ext>
            </a:extLst>
          </p:cNvPr>
          <p:cNvSpPr txBox="1"/>
          <p:nvPr/>
        </p:nvSpPr>
        <p:spPr>
          <a:xfrm>
            <a:off x="228600" y="836651"/>
            <a:ext cx="3211135" cy="369332"/>
          </a:xfrm>
          <a:prstGeom prst="rect">
            <a:avLst/>
          </a:prstGeom>
          <a:noFill/>
        </p:spPr>
        <p:txBody>
          <a:bodyPr wrap="none" rtlCol="0">
            <a:spAutoFit/>
          </a:bodyPr>
          <a:lstStyle/>
          <a:p>
            <a:r>
              <a:rPr lang="en-US" b="1" dirty="0"/>
              <a:t>Local DNS Sever (10.9.0.53)</a:t>
            </a:r>
          </a:p>
        </p:txBody>
      </p:sp>
      <p:pic>
        <p:nvPicPr>
          <p:cNvPr id="34" name="Picture 33">
            <a:extLst>
              <a:ext uri="{FF2B5EF4-FFF2-40B4-BE49-F238E27FC236}">
                <a16:creationId xmlns:a16="http://schemas.microsoft.com/office/drawing/2014/main" id="{E2581D0B-6CF8-F61B-7EE0-98F22AA8FCEA}"/>
              </a:ext>
            </a:extLst>
          </p:cNvPr>
          <p:cNvPicPr>
            <a:picLocks noChangeAspect="1"/>
          </p:cNvPicPr>
          <p:nvPr/>
        </p:nvPicPr>
        <p:blipFill>
          <a:blip r:embed="rId3"/>
          <a:stretch>
            <a:fillRect/>
          </a:stretch>
        </p:blipFill>
        <p:spPr>
          <a:xfrm>
            <a:off x="228600" y="1462757"/>
            <a:ext cx="7277100" cy="907497"/>
          </a:xfrm>
          <a:prstGeom prst="rect">
            <a:avLst/>
          </a:prstGeom>
        </p:spPr>
      </p:pic>
      <p:pic>
        <p:nvPicPr>
          <p:cNvPr id="36" name="Graphic 35" descr="Database with solid fill">
            <a:extLst>
              <a:ext uri="{FF2B5EF4-FFF2-40B4-BE49-F238E27FC236}">
                <a16:creationId xmlns:a16="http://schemas.microsoft.com/office/drawing/2014/main" id="{E39767CE-6D86-CC3F-92B8-EE266E0BF8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43800" y="1021317"/>
            <a:ext cx="1371600" cy="1371600"/>
          </a:xfrm>
          <a:prstGeom prst="rect">
            <a:avLst/>
          </a:prstGeom>
        </p:spPr>
      </p:pic>
      <p:sp>
        <p:nvSpPr>
          <p:cNvPr id="37" name="Oval 36">
            <a:extLst>
              <a:ext uri="{FF2B5EF4-FFF2-40B4-BE49-F238E27FC236}">
                <a16:creationId xmlns:a16="http://schemas.microsoft.com/office/drawing/2014/main" id="{898D74C0-25C8-2094-C486-6FB578DBB12A}"/>
              </a:ext>
            </a:extLst>
          </p:cNvPr>
          <p:cNvSpPr/>
          <p:nvPr/>
        </p:nvSpPr>
        <p:spPr>
          <a:xfrm>
            <a:off x="7827642" y="1424657"/>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sp>
        <p:nvSpPr>
          <p:cNvPr id="8" name="TextBox 7">
            <a:extLst>
              <a:ext uri="{FF2B5EF4-FFF2-40B4-BE49-F238E27FC236}">
                <a16:creationId xmlns:a16="http://schemas.microsoft.com/office/drawing/2014/main" id="{2B5B23B1-6280-9945-B594-11F147939501}"/>
              </a:ext>
            </a:extLst>
          </p:cNvPr>
          <p:cNvSpPr txBox="1"/>
          <p:nvPr/>
        </p:nvSpPr>
        <p:spPr>
          <a:xfrm>
            <a:off x="267910" y="3146708"/>
            <a:ext cx="4703532" cy="461665"/>
          </a:xfrm>
          <a:prstGeom prst="rect">
            <a:avLst/>
          </a:prstGeom>
          <a:noFill/>
        </p:spPr>
        <p:txBody>
          <a:bodyPr wrap="none" rtlCol="0">
            <a:spAutoFit/>
          </a:bodyPr>
          <a:lstStyle/>
          <a:p>
            <a:r>
              <a:rPr lang="en-US" sz="2400" dirty="0"/>
              <a:t>DNS Servers hold </a:t>
            </a:r>
            <a:r>
              <a:rPr lang="en-US" sz="2400" b="1" dirty="0"/>
              <a:t>DNS Records</a:t>
            </a:r>
          </a:p>
        </p:txBody>
      </p:sp>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B1AC898-5488-57AD-2063-76AD08756291}"/>
                  </a:ext>
                </a:extLst>
              </p14:cNvPr>
              <p14:cNvContentPartPr/>
              <p14:nvPr/>
            </p14:nvContentPartPr>
            <p14:xfrm>
              <a:off x="3752610" y="1999455"/>
              <a:ext cx="246600" cy="10440"/>
            </p14:xfrm>
          </p:contentPart>
        </mc:Choice>
        <mc:Fallback>
          <p:pic>
            <p:nvPicPr>
              <p:cNvPr id="10" name="Ink 9">
                <a:extLst>
                  <a:ext uri="{FF2B5EF4-FFF2-40B4-BE49-F238E27FC236}">
                    <a16:creationId xmlns:a16="http://schemas.microsoft.com/office/drawing/2014/main" id="{4B1AC898-5488-57AD-2063-76AD08756291}"/>
                  </a:ext>
                </a:extLst>
              </p:cNvPr>
              <p:cNvPicPr/>
              <p:nvPr/>
            </p:nvPicPr>
            <p:blipFill>
              <a:blip r:embed="rId7"/>
              <a:stretch>
                <a:fillRect/>
              </a:stretch>
            </p:blipFill>
            <p:spPr>
              <a:xfrm>
                <a:off x="3698610" y="1887598"/>
                <a:ext cx="354240" cy="23378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DCAFF24D-E1D4-84D3-C240-10E05B7EEEA5}"/>
                  </a:ext>
                </a:extLst>
              </p14:cNvPr>
              <p14:cNvContentPartPr/>
              <p14:nvPr/>
            </p14:nvContentPartPr>
            <p14:xfrm>
              <a:off x="6038610" y="1809375"/>
              <a:ext cx="360" cy="360"/>
            </p14:xfrm>
          </p:contentPart>
        </mc:Choice>
        <mc:Fallback>
          <p:pic>
            <p:nvPicPr>
              <p:cNvPr id="14" name="Ink 13">
                <a:extLst>
                  <a:ext uri="{FF2B5EF4-FFF2-40B4-BE49-F238E27FC236}">
                    <a16:creationId xmlns:a16="http://schemas.microsoft.com/office/drawing/2014/main" id="{DCAFF24D-E1D4-84D3-C240-10E05B7EEEA5}"/>
                  </a:ext>
                </a:extLst>
              </p:cNvPr>
              <p:cNvPicPr/>
              <p:nvPr/>
            </p:nvPicPr>
            <p:blipFill>
              <a:blip r:embed="rId9"/>
              <a:stretch>
                <a:fillRect/>
              </a:stretch>
            </p:blipFill>
            <p:spPr>
              <a:xfrm>
                <a:off x="5984610" y="1701375"/>
                <a:ext cx="108000" cy="216000"/>
              </a:xfrm>
              <a:prstGeom prst="rect">
                <a:avLst/>
              </a:prstGeom>
            </p:spPr>
          </p:pic>
        </mc:Fallback>
      </mc:AlternateContent>
      <p:sp>
        <p:nvSpPr>
          <p:cNvPr id="15" name="TextBox 14">
            <a:extLst>
              <a:ext uri="{FF2B5EF4-FFF2-40B4-BE49-F238E27FC236}">
                <a16:creationId xmlns:a16="http://schemas.microsoft.com/office/drawing/2014/main" id="{5A203E83-96E8-BA7B-94CE-D96106FAC5E2}"/>
              </a:ext>
            </a:extLst>
          </p:cNvPr>
          <p:cNvSpPr txBox="1"/>
          <p:nvPr/>
        </p:nvSpPr>
        <p:spPr>
          <a:xfrm>
            <a:off x="609600" y="3813805"/>
            <a:ext cx="9836347" cy="400110"/>
          </a:xfrm>
          <a:prstGeom prst="rect">
            <a:avLst/>
          </a:prstGeom>
          <a:noFill/>
        </p:spPr>
        <p:txBody>
          <a:bodyPr wrap="none" rtlCol="0">
            <a:spAutoFit/>
          </a:bodyPr>
          <a:lstStyle/>
          <a:p>
            <a:r>
              <a:rPr lang="en-US" sz="2000" dirty="0">
                <a:highlight>
                  <a:srgbClr val="FFFF00"/>
                </a:highlight>
              </a:rPr>
              <a:t>Type A Records</a:t>
            </a:r>
            <a:r>
              <a:rPr lang="en-US" sz="2000" dirty="0"/>
              <a:t>: IPv4 Addresses. </a:t>
            </a:r>
            <a:r>
              <a:rPr lang="en-US" sz="2000" dirty="0" err="1"/>
              <a:t>Ie</a:t>
            </a:r>
            <a:r>
              <a:rPr lang="en-US" sz="2000" dirty="0"/>
              <a:t>. the IP Address for </a:t>
            </a:r>
            <a:r>
              <a:rPr lang="en-US" sz="2000" dirty="0">
                <a:hlinkClick r:id="rId10"/>
              </a:rPr>
              <a:t>www.example.com</a:t>
            </a:r>
            <a:r>
              <a:rPr lang="en-US" sz="2000" dirty="0"/>
              <a:t> is 1.2.3.4</a:t>
            </a:r>
          </a:p>
        </p:txBody>
      </p:sp>
      <p:sp>
        <p:nvSpPr>
          <p:cNvPr id="16" name="TextBox 15">
            <a:extLst>
              <a:ext uri="{FF2B5EF4-FFF2-40B4-BE49-F238E27FC236}">
                <a16:creationId xmlns:a16="http://schemas.microsoft.com/office/drawing/2014/main" id="{4E763622-0AC5-1792-AF90-5EF8EB8874B0}"/>
              </a:ext>
            </a:extLst>
          </p:cNvPr>
          <p:cNvSpPr txBox="1"/>
          <p:nvPr/>
        </p:nvSpPr>
        <p:spPr>
          <a:xfrm>
            <a:off x="618945" y="4348411"/>
            <a:ext cx="11039655" cy="707886"/>
          </a:xfrm>
          <a:prstGeom prst="rect">
            <a:avLst/>
          </a:prstGeom>
          <a:noFill/>
        </p:spPr>
        <p:txBody>
          <a:bodyPr wrap="square" rtlCol="0">
            <a:spAutoFit/>
          </a:bodyPr>
          <a:lstStyle/>
          <a:p>
            <a:r>
              <a:rPr lang="en-US" sz="2000" dirty="0">
                <a:highlight>
                  <a:srgbClr val="00FF00"/>
                </a:highlight>
              </a:rPr>
              <a:t>Type NS Records</a:t>
            </a:r>
            <a:r>
              <a:rPr lang="en-US" sz="2000" dirty="0"/>
              <a:t>: Authoritative DNS Servers for a domain. </a:t>
            </a:r>
            <a:r>
              <a:rPr lang="en-US" sz="2000" dirty="0" err="1"/>
              <a:t>Ie</a:t>
            </a:r>
            <a:r>
              <a:rPr lang="en-US" sz="2000" dirty="0"/>
              <a:t>. the Authoritative DNS Server for </a:t>
            </a:r>
            <a:r>
              <a:rPr lang="en-US" sz="2000" dirty="0">
                <a:hlinkClick r:id="rId10"/>
              </a:rPr>
              <a:t>www.example.com</a:t>
            </a:r>
            <a:r>
              <a:rPr lang="en-US" sz="2000" dirty="0"/>
              <a:t> is </a:t>
            </a:r>
            <a:r>
              <a:rPr lang="en-US" sz="2000" dirty="0">
                <a:latin typeface="Courier New" panose="02070309020205020404" pitchFamily="49" charset="0"/>
                <a:cs typeface="Courier New" panose="02070309020205020404" pitchFamily="49" charset="0"/>
              </a:rPr>
              <a:t>a.iana-servers.net</a:t>
            </a:r>
          </a:p>
        </p:txBody>
      </p:sp>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D20EADB5-AD1B-8735-40A7-6EB078E38A07}"/>
                  </a:ext>
                </a:extLst>
              </p14:cNvPr>
              <p14:cNvContentPartPr/>
              <p14:nvPr/>
            </p14:nvContentPartPr>
            <p14:xfrm>
              <a:off x="3733530" y="1761855"/>
              <a:ext cx="319320" cy="360"/>
            </p14:xfrm>
          </p:contentPart>
        </mc:Choice>
        <mc:Fallback>
          <p:pic>
            <p:nvPicPr>
              <p:cNvPr id="17" name="Ink 16">
                <a:extLst>
                  <a:ext uri="{FF2B5EF4-FFF2-40B4-BE49-F238E27FC236}">
                    <a16:creationId xmlns:a16="http://schemas.microsoft.com/office/drawing/2014/main" id="{D20EADB5-AD1B-8735-40A7-6EB078E38A07}"/>
                  </a:ext>
                </a:extLst>
              </p:cNvPr>
              <p:cNvPicPr/>
              <p:nvPr/>
            </p:nvPicPr>
            <p:blipFill>
              <a:blip r:embed="rId12"/>
              <a:stretch>
                <a:fillRect/>
              </a:stretch>
            </p:blipFill>
            <p:spPr>
              <a:xfrm>
                <a:off x="3679530" y="1653855"/>
                <a:ext cx="426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3956129E-29A1-A0E7-9F61-4852B0EE6CB6}"/>
                  </a:ext>
                </a:extLst>
              </p14:cNvPr>
              <p14:cNvContentPartPr/>
              <p14:nvPr/>
            </p14:nvContentPartPr>
            <p14:xfrm>
              <a:off x="4657290" y="1742055"/>
              <a:ext cx="2152080" cy="55800"/>
            </p14:xfrm>
          </p:contentPart>
        </mc:Choice>
        <mc:Fallback>
          <p:pic>
            <p:nvPicPr>
              <p:cNvPr id="18" name="Ink 17">
                <a:extLst>
                  <a:ext uri="{FF2B5EF4-FFF2-40B4-BE49-F238E27FC236}">
                    <a16:creationId xmlns:a16="http://schemas.microsoft.com/office/drawing/2014/main" id="{3956129E-29A1-A0E7-9F61-4852B0EE6CB6}"/>
                  </a:ext>
                </a:extLst>
              </p:cNvPr>
              <p:cNvPicPr/>
              <p:nvPr/>
            </p:nvPicPr>
            <p:blipFill>
              <a:blip r:embed="rId14"/>
              <a:stretch>
                <a:fillRect/>
              </a:stretch>
            </p:blipFill>
            <p:spPr>
              <a:xfrm>
                <a:off x="4603281" y="1634055"/>
                <a:ext cx="2259738" cy="271440"/>
              </a:xfrm>
              <a:prstGeom prst="rect">
                <a:avLst/>
              </a:prstGeom>
            </p:spPr>
          </p:pic>
        </mc:Fallback>
      </mc:AlternateContent>
      <p:sp>
        <p:nvSpPr>
          <p:cNvPr id="9" name="TextBox 8">
            <a:extLst>
              <a:ext uri="{FF2B5EF4-FFF2-40B4-BE49-F238E27FC236}">
                <a16:creationId xmlns:a16="http://schemas.microsoft.com/office/drawing/2014/main" id="{5AD8167E-06B6-E7AF-1879-A5ACF65763D8}"/>
              </a:ext>
            </a:extLst>
          </p:cNvPr>
          <p:cNvSpPr txBox="1"/>
          <p:nvPr/>
        </p:nvSpPr>
        <p:spPr>
          <a:xfrm>
            <a:off x="457200" y="5234309"/>
            <a:ext cx="10813118" cy="1015663"/>
          </a:xfrm>
          <a:prstGeom prst="rect">
            <a:avLst/>
          </a:prstGeom>
          <a:noFill/>
        </p:spPr>
        <p:txBody>
          <a:bodyPr wrap="square" rtlCol="0">
            <a:spAutoFit/>
          </a:bodyPr>
          <a:lstStyle/>
          <a:p>
            <a:r>
              <a:rPr lang="en-US" sz="2000" dirty="0"/>
              <a:t>Our next text will be to poison a local DNS cache with </a:t>
            </a:r>
            <a:r>
              <a:rPr lang="en-US" sz="2000" b="1" dirty="0"/>
              <a:t>NS type records</a:t>
            </a:r>
            <a:r>
              <a:rPr lang="en-US" sz="2000" dirty="0"/>
              <a:t>. </a:t>
            </a:r>
          </a:p>
          <a:p>
            <a:r>
              <a:rPr lang="en-US" sz="2000" dirty="0">
                <a:sym typeface="Wingdings" panose="05000000000000000000" pitchFamily="2" charset="2"/>
              </a:rPr>
              <a:t> Visitor that want to access any webpage in the domain example.com will use the </a:t>
            </a:r>
            <a:r>
              <a:rPr lang="en-US" sz="2000" u="sng" dirty="0">
                <a:sym typeface="Wingdings" panose="05000000000000000000" pitchFamily="2" charset="2"/>
              </a:rPr>
              <a:t>attackers nameserver</a:t>
            </a:r>
            <a:endParaRPr lang="en-US" sz="2000" u="sng" dirty="0"/>
          </a:p>
        </p:txBody>
      </p:sp>
    </p:spTree>
    <p:extLst>
      <p:ext uri="{BB962C8B-B14F-4D97-AF65-F5344CB8AC3E}">
        <p14:creationId xmlns:p14="http://schemas.microsoft.com/office/powerpoint/2010/main" val="1076372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19050" y="0"/>
            <a:ext cx="4594528" cy="461665"/>
          </a:xfrm>
          <a:prstGeom prst="rect">
            <a:avLst/>
          </a:prstGeom>
          <a:noFill/>
        </p:spPr>
        <p:txBody>
          <a:bodyPr wrap="none" rtlCol="0">
            <a:spAutoFit/>
          </a:bodyPr>
          <a:lstStyle/>
          <a:p>
            <a:r>
              <a:rPr lang="en-US" sz="2400" b="1" dirty="0"/>
              <a:t>Spoofing NS Records (Task 3)</a:t>
            </a:r>
          </a:p>
        </p:txBody>
      </p:sp>
      <p:pic>
        <p:nvPicPr>
          <p:cNvPr id="12" name="Graphic 11" descr="Database with solid fill">
            <a:extLst>
              <a:ext uri="{FF2B5EF4-FFF2-40B4-BE49-F238E27FC236}">
                <a16:creationId xmlns:a16="http://schemas.microsoft.com/office/drawing/2014/main" id="{954335CA-F128-8500-ABF6-13D9B25AE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313876"/>
            <a:ext cx="1371600" cy="1371600"/>
          </a:xfrm>
          <a:prstGeom prst="rect">
            <a:avLst/>
          </a:prstGeom>
        </p:spPr>
      </p:pic>
      <p:sp>
        <p:nvSpPr>
          <p:cNvPr id="13" name="TextBox 12">
            <a:extLst>
              <a:ext uri="{FF2B5EF4-FFF2-40B4-BE49-F238E27FC236}">
                <a16:creationId xmlns:a16="http://schemas.microsoft.com/office/drawing/2014/main" id="{813D3AC7-FBF1-07DB-51B7-1045AFBD154A}"/>
              </a:ext>
            </a:extLst>
          </p:cNvPr>
          <p:cNvSpPr txBox="1"/>
          <p:nvPr/>
        </p:nvSpPr>
        <p:spPr>
          <a:xfrm>
            <a:off x="5514786" y="2680811"/>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19" name="Oval 18">
            <a:extLst>
              <a:ext uri="{FF2B5EF4-FFF2-40B4-BE49-F238E27FC236}">
                <a16:creationId xmlns:a16="http://schemas.microsoft.com/office/drawing/2014/main" id="{9CF77256-21B8-5AB3-CB6F-523AC1177886}"/>
              </a:ext>
            </a:extLst>
          </p:cNvPr>
          <p:cNvSpPr/>
          <p:nvPr/>
        </p:nvSpPr>
        <p:spPr>
          <a:xfrm>
            <a:off x="5922642" y="1717216"/>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pic>
        <p:nvPicPr>
          <p:cNvPr id="20" name="Graphic 19" descr="Database with solid fill">
            <a:extLst>
              <a:ext uri="{FF2B5EF4-FFF2-40B4-BE49-F238E27FC236}">
                <a16:creationId xmlns:a16="http://schemas.microsoft.com/office/drawing/2014/main" id="{272CFDC7-B521-1524-8EB4-4459BD453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7800" y="1366796"/>
            <a:ext cx="1371600" cy="1371600"/>
          </a:xfrm>
          <a:prstGeom prst="rect">
            <a:avLst/>
          </a:prstGeom>
        </p:spPr>
      </p:pic>
      <p:sp>
        <p:nvSpPr>
          <p:cNvPr id="21" name="TextBox 20">
            <a:extLst>
              <a:ext uri="{FF2B5EF4-FFF2-40B4-BE49-F238E27FC236}">
                <a16:creationId xmlns:a16="http://schemas.microsoft.com/office/drawing/2014/main" id="{80AD175E-D7FC-2A67-9225-1092D69F50E5}"/>
              </a:ext>
            </a:extLst>
          </p:cNvPr>
          <p:cNvSpPr txBox="1"/>
          <p:nvPr/>
        </p:nvSpPr>
        <p:spPr>
          <a:xfrm>
            <a:off x="8939083" y="2585557"/>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pic>
        <p:nvPicPr>
          <p:cNvPr id="23" name="Graphic 22" descr="Computer with solid fill">
            <a:extLst>
              <a:ext uri="{FF2B5EF4-FFF2-40B4-BE49-F238E27FC236}">
                <a16:creationId xmlns:a16="http://schemas.microsoft.com/office/drawing/2014/main" id="{9C18D824-1CC0-7CAA-4C86-CCCA9C0ABB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775672"/>
            <a:ext cx="1371600" cy="1371600"/>
          </a:xfrm>
          <a:prstGeom prst="rect">
            <a:avLst/>
          </a:prstGeom>
        </p:spPr>
      </p:pic>
      <p:pic>
        <p:nvPicPr>
          <p:cNvPr id="25" name="Graphic 24" descr="Computer with solid fill">
            <a:extLst>
              <a:ext uri="{FF2B5EF4-FFF2-40B4-BE49-F238E27FC236}">
                <a16:creationId xmlns:a16="http://schemas.microsoft.com/office/drawing/2014/main" id="{EE2549F0-CFBF-7D4D-2540-78C0DD28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2585557"/>
            <a:ext cx="1371600" cy="1371600"/>
          </a:xfrm>
          <a:prstGeom prst="rect">
            <a:avLst/>
          </a:prstGeom>
        </p:spPr>
      </p:pic>
      <p:pic>
        <p:nvPicPr>
          <p:cNvPr id="26" name="Graphic 25" descr="Computer with solid fill">
            <a:extLst>
              <a:ext uri="{FF2B5EF4-FFF2-40B4-BE49-F238E27FC236}">
                <a16:creationId xmlns:a16="http://schemas.microsoft.com/office/drawing/2014/main" id="{2D52BE2C-9F9D-2393-A53A-36CB2F8109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550" y="4751437"/>
            <a:ext cx="1371600" cy="1371600"/>
          </a:xfrm>
          <a:prstGeom prst="rect">
            <a:avLst/>
          </a:prstGeom>
        </p:spPr>
      </p:pic>
      <p:cxnSp>
        <p:nvCxnSpPr>
          <p:cNvPr id="28" name="Straight Arrow Connector 27">
            <a:extLst>
              <a:ext uri="{FF2B5EF4-FFF2-40B4-BE49-F238E27FC236}">
                <a16:creationId xmlns:a16="http://schemas.microsoft.com/office/drawing/2014/main" id="{4FE37E00-CEB2-AC37-9C9B-88D4918230FD}"/>
              </a:ext>
            </a:extLst>
          </p:cNvPr>
          <p:cNvCxnSpPr/>
          <p:nvPr/>
        </p:nvCxnSpPr>
        <p:spPr>
          <a:xfrm>
            <a:off x="2109917" y="1341694"/>
            <a:ext cx="3200400" cy="6278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1556B52-6389-8E93-5A28-7B11F6E97ED0}"/>
              </a:ext>
            </a:extLst>
          </p:cNvPr>
          <p:cNvCxnSpPr>
            <a:cxnSpLocks/>
          </p:cNvCxnSpPr>
          <p:nvPr/>
        </p:nvCxnSpPr>
        <p:spPr>
          <a:xfrm flipV="1">
            <a:off x="2090867" y="3050143"/>
            <a:ext cx="3014533" cy="3788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73574E4-2B6E-349B-FA9F-C4EB4DEB76D1}"/>
              </a:ext>
            </a:extLst>
          </p:cNvPr>
          <p:cNvCxnSpPr>
            <a:cxnSpLocks/>
          </p:cNvCxnSpPr>
          <p:nvPr/>
        </p:nvCxnSpPr>
        <p:spPr>
          <a:xfrm flipV="1">
            <a:off x="1828800" y="3778391"/>
            <a:ext cx="3481517" cy="19273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aphicFrame>
        <p:nvGraphicFramePr>
          <p:cNvPr id="33" name="Table 34">
            <a:extLst>
              <a:ext uri="{FF2B5EF4-FFF2-40B4-BE49-F238E27FC236}">
                <a16:creationId xmlns:a16="http://schemas.microsoft.com/office/drawing/2014/main" id="{4C96AD46-B59F-CB97-8B1E-6CB9DBA54084}"/>
              </a:ext>
            </a:extLst>
          </p:cNvPr>
          <p:cNvGraphicFramePr>
            <a:graphicFrameLocks noGrp="1"/>
          </p:cNvGraphicFramePr>
          <p:nvPr>
            <p:extLst>
              <p:ext uri="{D42A27DB-BD31-4B8C-83A1-F6EECF244321}">
                <p14:modId xmlns:p14="http://schemas.microsoft.com/office/powerpoint/2010/main" val="413586071"/>
              </p:ext>
            </p:extLst>
          </p:nvPr>
        </p:nvGraphicFramePr>
        <p:xfrm>
          <a:off x="4713114" y="4603599"/>
          <a:ext cx="6832599" cy="1112520"/>
        </p:xfrm>
        <a:graphic>
          <a:graphicData uri="http://schemas.openxmlformats.org/drawingml/2006/table">
            <a:tbl>
              <a:tblPr firstRow="1" bandRow="1">
                <a:tableStyleId>{073A0DAA-6AF3-43AB-8588-CEC1D06C72B9}</a:tableStyleId>
              </a:tblPr>
              <a:tblGrid>
                <a:gridCol w="2277533">
                  <a:extLst>
                    <a:ext uri="{9D8B030D-6E8A-4147-A177-3AD203B41FA5}">
                      <a16:colId xmlns:a16="http://schemas.microsoft.com/office/drawing/2014/main" val="2876237971"/>
                    </a:ext>
                  </a:extLst>
                </a:gridCol>
                <a:gridCol w="1010353">
                  <a:extLst>
                    <a:ext uri="{9D8B030D-6E8A-4147-A177-3AD203B41FA5}">
                      <a16:colId xmlns:a16="http://schemas.microsoft.com/office/drawing/2014/main" val="1875514260"/>
                    </a:ext>
                  </a:extLst>
                </a:gridCol>
                <a:gridCol w="3544713">
                  <a:extLst>
                    <a:ext uri="{9D8B030D-6E8A-4147-A177-3AD203B41FA5}">
                      <a16:colId xmlns:a16="http://schemas.microsoft.com/office/drawing/2014/main" val="87589542"/>
                    </a:ext>
                  </a:extLst>
                </a:gridCol>
              </a:tblGrid>
              <a:tr h="370840">
                <a:tc>
                  <a:txBody>
                    <a:bodyPr/>
                    <a:lstStyle/>
                    <a:p>
                      <a:r>
                        <a:rPr lang="en-US" b="1" dirty="0">
                          <a:solidFill>
                            <a:schemeClr val="tx1"/>
                          </a:solidFill>
                        </a:rPr>
                        <a:t>example.com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attacker32.com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727301"/>
                  </a:ext>
                </a:extLst>
              </a:tr>
              <a:tr h="370840">
                <a:tc>
                  <a:txBody>
                    <a:bodyPr/>
                    <a:lstStyle/>
                    <a:p>
                      <a:r>
                        <a:rPr lang="en-US" b="0" dirty="0">
                          <a:solidFill>
                            <a:schemeClr val="tx1"/>
                          </a:solidFill>
                        </a:rPr>
                        <a:t>www.reese.com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8052925"/>
                  </a:ext>
                </a:extLst>
              </a:tr>
              <a:tr h="370840">
                <a:tc>
                  <a:txBody>
                    <a:bodyPr/>
                    <a:lstStyle/>
                    <a:p>
                      <a:r>
                        <a:rPr lang="en-US" b="0" dirty="0">
                          <a:solidFill>
                            <a:schemeClr val="tx1"/>
                          </a:solidFill>
                        </a:rPr>
                        <a:t>Facebook.com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192.68.7.223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3743712"/>
                  </a:ext>
                </a:extLst>
              </a:tr>
            </a:tbl>
          </a:graphicData>
        </a:graphic>
      </p:graphicFrame>
      <p:sp>
        <p:nvSpPr>
          <p:cNvPr id="35" name="TextBox 34">
            <a:extLst>
              <a:ext uri="{FF2B5EF4-FFF2-40B4-BE49-F238E27FC236}">
                <a16:creationId xmlns:a16="http://schemas.microsoft.com/office/drawing/2014/main" id="{CF603F86-984A-E524-1D81-9636BD27F5B7}"/>
              </a:ext>
            </a:extLst>
          </p:cNvPr>
          <p:cNvSpPr txBox="1"/>
          <p:nvPr/>
        </p:nvSpPr>
        <p:spPr>
          <a:xfrm>
            <a:off x="6145019" y="4186169"/>
            <a:ext cx="4314001" cy="369332"/>
          </a:xfrm>
          <a:prstGeom prst="rect">
            <a:avLst/>
          </a:prstGeom>
          <a:noFill/>
        </p:spPr>
        <p:txBody>
          <a:bodyPr wrap="none" rtlCol="0">
            <a:spAutoFit/>
          </a:bodyPr>
          <a:lstStyle/>
          <a:p>
            <a:r>
              <a:rPr lang="en-US" dirty="0"/>
              <a:t>DNS Records on 10.9.0.53 (the “cache”)</a:t>
            </a:r>
          </a:p>
        </p:txBody>
      </p:sp>
      <p:sp>
        <p:nvSpPr>
          <p:cNvPr id="38" name="TextBox 37">
            <a:extLst>
              <a:ext uri="{FF2B5EF4-FFF2-40B4-BE49-F238E27FC236}">
                <a16:creationId xmlns:a16="http://schemas.microsoft.com/office/drawing/2014/main" id="{609058AE-1731-6DD3-4CF1-0CD2C8204449}"/>
              </a:ext>
            </a:extLst>
          </p:cNvPr>
          <p:cNvSpPr txBox="1"/>
          <p:nvPr/>
        </p:nvSpPr>
        <p:spPr>
          <a:xfrm rot="668652">
            <a:off x="2375312" y="1157028"/>
            <a:ext cx="2710999" cy="369332"/>
          </a:xfrm>
          <a:prstGeom prst="rect">
            <a:avLst/>
          </a:prstGeom>
          <a:noFill/>
        </p:spPr>
        <p:txBody>
          <a:bodyPr wrap="none" rtlCol="0">
            <a:spAutoFit/>
          </a:bodyPr>
          <a:lstStyle/>
          <a:p>
            <a:r>
              <a:rPr lang="en-US" dirty="0"/>
              <a:t>www.blah.</a:t>
            </a:r>
            <a:r>
              <a:rPr lang="en-US" b="1" dirty="0"/>
              <a:t>example.com</a:t>
            </a:r>
          </a:p>
        </p:txBody>
      </p:sp>
      <p:sp>
        <p:nvSpPr>
          <p:cNvPr id="39" name="TextBox 38">
            <a:extLst>
              <a:ext uri="{FF2B5EF4-FFF2-40B4-BE49-F238E27FC236}">
                <a16:creationId xmlns:a16="http://schemas.microsoft.com/office/drawing/2014/main" id="{FC6686E7-BC85-8264-8866-47089E0BA8C9}"/>
              </a:ext>
            </a:extLst>
          </p:cNvPr>
          <p:cNvSpPr txBox="1"/>
          <p:nvPr/>
        </p:nvSpPr>
        <p:spPr>
          <a:xfrm rot="21241987">
            <a:off x="1891814" y="2826665"/>
            <a:ext cx="3159839" cy="369332"/>
          </a:xfrm>
          <a:prstGeom prst="rect">
            <a:avLst/>
          </a:prstGeom>
          <a:noFill/>
        </p:spPr>
        <p:txBody>
          <a:bodyPr wrap="none" rtlCol="0">
            <a:spAutoFit/>
          </a:bodyPr>
          <a:lstStyle/>
          <a:p>
            <a:r>
              <a:rPr lang="en-US" dirty="0"/>
              <a:t>www.products.</a:t>
            </a:r>
            <a:r>
              <a:rPr lang="en-US" b="1" dirty="0"/>
              <a:t>example.com</a:t>
            </a:r>
          </a:p>
        </p:txBody>
      </p:sp>
      <p:sp>
        <p:nvSpPr>
          <p:cNvPr id="40" name="TextBox 39">
            <a:extLst>
              <a:ext uri="{FF2B5EF4-FFF2-40B4-BE49-F238E27FC236}">
                <a16:creationId xmlns:a16="http://schemas.microsoft.com/office/drawing/2014/main" id="{71548A57-381C-B7DA-0354-A4AF4F3C0987}"/>
              </a:ext>
            </a:extLst>
          </p:cNvPr>
          <p:cNvSpPr txBox="1"/>
          <p:nvPr/>
        </p:nvSpPr>
        <p:spPr>
          <a:xfrm rot="19943442">
            <a:off x="2001372" y="4335832"/>
            <a:ext cx="2710999" cy="369332"/>
          </a:xfrm>
          <a:prstGeom prst="rect">
            <a:avLst/>
          </a:prstGeom>
          <a:noFill/>
        </p:spPr>
        <p:txBody>
          <a:bodyPr wrap="none" rtlCol="0">
            <a:spAutoFit/>
          </a:bodyPr>
          <a:lstStyle/>
          <a:p>
            <a:r>
              <a:rPr lang="en-US" dirty="0"/>
              <a:t>www.safe.</a:t>
            </a:r>
            <a:r>
              <a:rPr lang="en-US" b="1" dirty="0"/>
              <a:t>example.com</a:t>
            </a:r>
          </a:p>
        </p:txBody>
      </p:sp>
      <p:cxnSp>
        <p:nvCxnSpPr>
          <p:cNvPr id="41" name="Straight Arrow Connector 40">
            <a:extLst>
              <a:ext uri="{FF2B5EF4-FFF2-40B4-BE49-F238E27FC236}">
                <a16:creationId xmlns:a16="http://schemas.microsoft.com/office/drawing/2014/main" id="{63EDB4E6-E92C-DD39-FC63-AC4BE8C94C3F}"/>
              </a:ext>
            </a:extLst>
          </p:cNvPr>
          <p:cNvCxnSpPr>
            <a:cxnSpLocks/>
          </p:cNvCxnSpPr>
          <p:nvPr/>
        </p:nvCxnSpPr>
        <p:spPr>
          <a:xfrm>
            <a:off x="7010399" y="171721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1FD722BE-D6B1-74D5-777D-420F2B309FAC}"/>
              </a:ext>
            </a:extLst>
          </p:cNvPr>
          <p:cNvCxnSpPr>
            <a:cxnSpLocks/>
          </p:cNvCxnSpPr>
          <p:nvPr/>
        </p:nvCxnSpPr>
        <p:spPr>
          <a:xfrm>
            <a:off x="7025956" y="2362200"/>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2273BCBE-348C-89EA-B8FF-FE046AADAA5E}"/>
              </a:ext>
            </a:extLst>
          </p:cNvPr>
          <p:cNvCxnSpPr>
            <a:cxnSpLocks/>
          </p:cNvCxnSpPr>
          <p:nvPr/>
        </p:nvCxnSpPr>
        <p:spPr>
          <a:xfrm>
            <a:off x="7010400" y="205259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002F6534-A8C0-EFD7-B1CF-99164360B24A}"/>
              </a:ext>
            </a:extLst>
          </p:cNvPr>
          <p:cNvSpPr txBox="1"/>
          <p:nvPr/>
        </p:nvSpPr>
        <p:spPr>
          <a:xfrm>
            <a:off x="7178348" y="1275868"/>
            <a:ext cx="1544012" cy="369332"/>
          </a:xfrm>
          <a:prstGeom prst="rect">
            <a:avLst/>
          </a:prstGeom>
          <a:noFill/>
        </p:spPr>
        <p:txBody>
          <a:bodyPr wrap="none" rtlCol="0">
            <a:spAutoFit/>
          </a:bodyPr>
          <a:lstStyle/>
          <a:p>
            <a:r>
              <a:rPr lang="en-US" dirty="0"/>
              <a:t>DNS Queries</a:t>
            </a:r>
          </a:p>
        </p:txBody>
      </p:sp>
      <p:sp>
        <p:nvSpPr>
          <p:cNvPr id="47" name="TextBox 46">
            <a:extLst>
              <a:ext uri="{FF2B5EF4-FFF2-40B4-BE49-F238E27FC236}">
                <a16:creationId xmlns:a16="http://schemas.microsoft.com/office/drawing/2014/main" id="{C9546A7B-CD61-C932-5962-3492D8BF4A41}"/>
              </a:ext>
            </a:extLst>
          </p:cNvPr>
          <p:cNvSpPr txBox="1"/>
          <p:nvPr/>
        </p:nvSpPr>
        <p:spPr>
          <a:xfrm>
            <a:off x="2684530" y="5773837"/>
            <a:ext cx="9723162" cy="646331"/>
          </a:xfrm>
          <a:prstGeom prst="rect">
            <a:avLst/>
          </a:prstGeom>
          <a:noFill/>
        </p:spPr>
        <p:txBody>
          <a:bodyPr wrap="square" rtlCol="0">
            <a:spAutoFit/>
          </a:bodyPr>
          <a:lstStyle/>
          <a:p>
            <a:r>
              <a:rPr lang="en-US" dirty="0"/>
              <a:t>We must contact the example.com authoritative nameserver to get the IP address. If we poison the local DNS server with malicious NS records, it will </a:t>
            </a:r>
            <a:r>
              <a:rPr lang="en-US" i="1" dirty="0"/>
              <a:t>use the attackers nameserver</a:t>
            </a:r>
          </a:p>
        </p:txBody>
      </p:sp>
      <p:pic>
        <p:nvPicPr>
          <p:cNvPr id="48" name="Graphic 47" descr="Database with solid fill">
            <a:extLst>
              <a:ext uri="{FF2B5EF4-FFF2-40B4-BE49-F238E27FC236}">
                <a16:creationId xmlns:a16="http://schemas.microsoft.com/office/drawing/2014/main" id="{C436DA09-6FD4-06E1-4176-52A0E2FC57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3913" y="-16782"/>
            <a:ext cx="956893" cy="956893"/>
          </a:xfrm>
          <a:prstGeom prst="rect">
            <a:avLst/>
          </a:prstGeom>
        </p:spPr>
      </p:pic>
      <p:sp>
        <p:nvSpPr>
          <p:cNvPr id="49" name="TextBox 48">
            <a:extLst>
              <a:ext uri="{FF2B5EF4-FFF2-40B4-BE49-F238E27FC236}">
                <a16:creationId xmlns:a16="http://schemas.microsoft.com/office/drawing/2014/main" id="{5C41652A-A2EB-A222-3C73-297F2B592C0D}"/>
              </a:ext>
            </a:extLst>
          </p:cNvPr>
          <p:cNvSpPr txBox="1"/>
          <p:nvPr/>
        </p:nvSpPr>
        <p:spPr>
          <a:xfrm>
            <a:off x="9135889" y="174432"/>
            <a:ext cx="2362200" cy="646331"/>
          </a:xfrm>
          <a:prstGeom prst="rect">
            <a:avLst/>
          </a:prstGeom>
          <a:noFill/>
        </p:spPr>
        <p:txBody>
          <a:bodyPr wrap="square" rtlCol="0">
            <a:spAutoFit/>
          </a:bodyPr>
          <a:lstStyle/>
          <a:p>
            <a:r>
              <a:rPr lang="en-US" dirty="0"/>
              <a:t>Real nameserver for example.com</a:t>
            </a:r>
          </a:p>
        </p:txBody>
      </p:sp>
      <mc:AlternateContent xmlns:mc="http://schemas.openxmlformats.org/markup-compatibility/2006">
        <mc:Choice xmlns:p14="http://schemas.microsoft.com/office/powerpoint/2010/main" Requires="p14">
          <p:contentPart p14:bwMode="auto" r:id="rId7">
            <p14:nvContentPartPr>
              <p14:cNvPr id="50" name="Ink 49">
                <a:extLst>
                  <a:ext uri="{FF2B5EF4-FFF2-40B4-BE49-F238E27FC236}">
                    <a16:creationId xmlns:a16="http://schemas.microsoft.com/office/drawing/2014/main" id="{C35B7271-F867-8EFF-2D9A-D54CA180161E}"/>
                  </a:ext>
                </a:extLst>
              </p14:cNvPr>
              <p14:cNvContentPartPr/>
              <p14:nvPr/>
            </p14:nvContentPartPr>
            <p14:xfrm>
              <a:off x="8019690" y="199815"/>
              <a:ext cx="360" cy="74880"/>
            </p14:xfrm>
          </p:contentPart>
        </mc:Choice>
        <mc:Fallback>
          <p:pic>
            <p:nvPicPr>
              <p:cNvPr id="50" name="Ink 49">
                <a:extLst>
                  <a:ext uri="{FF2B5EF4-FFF2-40B4-BE49-F238E27FC236}">
                    <a16:creationId xmlns:a16="http://schemas.microsoft.com/office/drawing/2014/main" id="{C35B7271-F867-8EFF-2D9A-D54CA180161E}"/>
                  </a:ext>
                </a:extLst>
              </p:cNvPr>
              <p:cNvPicPr/>
              <p:nvPr/>
            </p:nvPicPr>
            <p:blipFill>
              <a:blip r:embed="rId8"/>
              <a:stretch>
                <a:fillRect/>
              </a:stretch>
            </p:blipFill>
            <p:spPr>
              <a:xfrm>
                <a:off x="8002050" y="181815"/>
                <a:ext cx="36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1" name="Ink 50">
                <a:extLst>
                  <a:ext uri="{FF2B5EF4-FFF2-40B4-BE49-F238E27FC236}">
                    <a16:creationId xmlns:a16="http://schemas.microsoft.com/office/drawing/2014/main" id="{D6045C58-286B-56F0-2C51-92670D93DA19}"/>
                  </a:ext>
                </a:extLst>
              </p14:cNvPr>
              <p14:cNvContentPartPr/>
              <p14:nvPr/>
            </p14:nvContentPartPr>
            <p14:xfrm>
              <a:off x="8162610" y="180735"/>
              <a:ext cx="9720" cy="74880"/>
            </p14:xfrm>
          </p:contentPart>
        </mc:Choice>
        <mc:Fallback>
          <p:pic>
            <p:nvPicPr>
              <p:cNvPr id="51" name="Ink 50">
                <a:extLst>
                  <a:ext uri="{FF2B5EF4-FFF2-40B4-BE49-F238E27FC236}">
                    <a16:creationId xmlns:a16="http://schemas.microsoft.com/office/drawing/2014/main" id="{D6045C58-286B-56F0-2C51-92670D93DA19}"/>
                  </a:ext>
                </a:extLst>
              </p:cNvPr>
              <p:cNvPicPr/>
              <p:nvPr/>
            </p:nvPicPr>
            <p:blipFill>
              <a:blip r:embed="rId10"/>
              <a:stretch>
                <a:fillRect/>
              </a:stretch>
            </p:blipFill>
            <p:spPr>
              <a:xfrm>
                <a:off x="8144970" y="162735"/>
                <a:ext cx="453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2" name="Ink 51">
                <a:extLst>
                  <a:ext uri="{FF2B5EF4-FFF2-40B4-BE49-F238E27FC236}">
                    <a16:creationId xmlns:a16="http://schemas.microsoft.com/office/drawing/2014/main" id="{0B62B5CD-6A12-815F-9F22-981E11332D39}"/>
                  </a:ext>
                </a:extLst>
              </p14:cNvPr>
              <p14:cNvContentPartPr/>
              <p14:nvPr/>
            </p14:nvContentPartPr>
            <p14:xfrm>
              <a:off x="7953090" y="464055"/>
              <a:ext cx="318960" cy="209520"/>
            </p14:xfrm>
          </p:contentPart>
        </mc:Choice>
        <mc:Fallback>
          <p:pic>
            <p:nvPicPr>
              <p:cNvPr id="52" name="Ink 51">
                <a:extLst>
                  <a:ext uri="{FF2B5EF4-FFF2-40B4-BE49-F238E27FC236}">
                    <a16:creationId xmlns:a16="http://schemas.microsoft.com/office/drawing/2014/main" id="{0B62B5CD-6A12-815F-9F22-981E11332D39}"/>
                  </a:ext>
                </a:extLst>
              </p:cNvPr>
              <p:cNvPicPr/>
              <p:nvPr/>
            </p:nvPicPr>
            <p:blipFill>
              <a:blip r:embed="rId12"/>
              <a:stretch>
                <a:fillRect/>
              </a:stretch>
            </p:blipFill>
            <p:spPr>
              <a:xfrm>
                <a:off x="7935450" y="446055"/>
                <a:ext cx="354600" cy="245160"/>
              </a:xfrm>
              <a:prstGeom prst="rect">
                <a:avLst/>
              </a:prstGeom>
            </p:spPr>
          </p:pic>
        </mc:Fallback>
      </mc:AlternateContent>
    </p:spTree>
    <p:extLst>
      <p:ext uri="{BB962C8B-B14F-4D97-AF65-F5344CB8AC3E}">
        <p14:creationId xmlns:p14="http://schemas.microsoft.com/office/powerpoint/2010/main" val="3205758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19050" y="0"/>
            <a:ext cx="4594528" cy="461665"/>
          </a:xfrm>
          <a:prstGeom prst="rect">
            <a:avLst/>
          </a:prstGeom>
          <a:noFill/>
        </p:spPr>
        <p:txBody>
          <a:bodyPr wrap="none" rtlCol="0">
            <a:spAutoFit/>
          </a:bodyPr>
          <a:lstStyle/>
          <a:p>
            <a:r>
              <a:rPr lang="en-US" sz="2400" b="1" dirty="0"/>
              <a:t>Spoofing NS Records (Task 3)</a:t>
            </a:r>
          </a:p>
        </p:txBody>
      </p:sp>
      <p:pic>
        <p:nvPicPr>
          <p:cNvPr id="12" name="Graphic 11" descr="Database with solid fill">
            <a:extLst>
              <a:ext uri="{FF2B5EF4-FFF2-40B4-BE49-F238E27FC236}">
                <a16:creationId xmlns:a16="http://schemas.microsoft.com/office/drawing/2014/main" id="{954335CA-F128-8500-ABF6-13D9B25AE3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313876"/>
            <a:ext cx="1371600" cy="1371600"/>
          </a:xfrm>
          <a:prstGeom prst="rect">
            <a:avLst/>
          </a:prstGeom>
        </p:spPr>
      </p:pic>
      <p:sp>
        <p:nvSpPr>
          <p:cNvPr id="13" name="TextBox 12">
            <a:extLst>
              <a:ext uri="{FF2B5EF4-FFF2-40B4-BE49-F238E27FC236}">
                <a16:creationId xmlns:a16="http://schemas.microsoft.com/office/drawing/2014/main" id="{813D3AC7-FBF1-07DB-51B7-1045AFBD154A}"/>
              </a:ext>
            </a:extLst>
          </p:cNvPr>
          <p:cNvSpPr txBox="1"/>
          <p:nvPr/>
        </p:nvSpPr>
        <p:spPr>
          <a:xfrm>
            <a:off x="5514786" y="2680811"/>
            <a:ext cx="2031325" cy="738664"/>
          </a:xfrm>
          <a:prstGeom prst="rect">
            <a:avLst/>
          </a:prstGeom>
          <a:noFill/>
        </p:spPr>
        <p:txBody>
          <a:bodyPr wrap="none" rtlCol="0">
            <a:spAutoFit/>
          </a:bodyPr>
          <a:lstStyle/>
          <a:p>
            <a:r>
              <a:rPr lang="en-US" sz="2400" b="1" dirty="0"/>
              <a:t>10.9.0.53</a:t>
            </a:r>
          </a:p>
          <a:p>
            <a:r>
              <a:rPr lang="en-US" dirty="0"/>
              <a:t>Local DNS Server</a:t>
            </a:r>
          </a:p>
        </p:txBody>
      </p:sp>
      <p:sp>
        <p:nvSpPr>
          <p:cNvPr id="19" name="Oval 18">
            <a:extLst>
              <a:ext uri="{FF2B5EF4-FFF2-40B4-BE49-F238E27FC236}">
                <a16:creationId xmlns:a16="http://schemas.microsoft.com/office/drawing/2014/main" id="{9CF77256-21B8-5AB3-CB6F-523AC1177886}"/>
              </a:ext>
            </a:extLst>
          </p:cNvPr>
          <p:cNvSpPr/>
          <p:nvPr/>
        </p:nvSpPr>
        <p:spPr>
          <a:xfrm>
            <a:off x="5922642" y="1717216"/>
            <a:ext cx="790386" cy="2597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Cache</a:t>
            </a:r>
          </a:p>
        </p:txBody>
      </p:sp>
      <p:pic>
        <p:nvPicPr>
          <p:cNvPr id="20" name="Graphic 19" descr="Database with solid fill">
            <a:extLst>
              <a:ext uri="{FF2B5EF4-FFF2-40B4-BE49-F238E27FC236}">
                <a16:creationId xmlns:a16="http://schemas.microsoft.com/office/drawing/2014/main" id="{272CFDC7-B521-1524-8EB4-4459BD453B7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7800" y="1366796"/>
            <a:ext cx="1371600" cy="1371600"/>
          </a:xfrm>
          <a:prstGeom prst="rect">
            <a:avLst/>
          </a:prstGeom>
        </p:spPr>
      </p:pic>
      <p:sp>
        <p:nvSpPr>
          <p:cNvPr id="21" name="TextBox 20">
            <a:extLst>
              <a:ext uri="{FF2B5EF4-FFF2-40B4-BE49-F238E27FC236}">
                <a16:creationId xmlns:a16="http://schemas.microsoft.com/office/drawing/2014/main" id="{80AD175E-D7FC-2A67-9225-1092D69F50E5}"/>
              </a:ext>
            </a:extLst>
          </p:cNvPr>
          <p:cNvSpPr txBox="1"/>
          <p:nvPr/>
        </p:nvSpPr>
        <p:spPr>
          <a:xfrm>
            <a:off x="8939083" y="2585557"/>
            <a:ext cx="3408305" cy="1015663"/>
          </a:xfrm>
          <a:prstGeom prst="rect">
            <a:avLst/>
          </a:prstGeom>
          <a:noFill/>
        </p:spPr>
        <p:txBody>
          <a:bodyPr wrap="none" rtlCol="0">
            <a:spAutoFit/>
          </a:bodyPr>
          <a:lstStyle/>
          <a:p>
            <a:r>
              <a:rPr lang="en-US" sz="2400" b="1" dirty="0"/>
              <a:t>10.9.0.153</a:t>
            </a:r>
          </a:p>
          <a:p>
            <a:r>
              <a:rPr lang="en-US" dirty="0"/>
              <a:t>Attacker’s Nameserver </a:t>
            </a:r>
            <a:r>
              <a:rPr lang="en-US" sz="900" dirty="0"/>
              <a:t>(authoritative)</a:t>
            </a:r>
          </a:p>
          <a:p>
            <a:r>
              <a:rPr lang="en-US" dirty="0"/>
              <a:t>zone: attacker32.com</a:t>
            </a:r>
          </a:p>
        </p:txBody>
      </p:sp>
      <p:pic>
        <p:nvPicPr>
          <p:cNvPr id="23" name="Graphic 22" descr="Computer with solid fill">
            <a:extLst>
              <a:ext uri="{FF2B5EF4-FFF2-40B4-BE49-F238E27FC236}">
                <a16:creationId xmlns:a16="http://schemas.microsoft.com/office/drawing/2014/main" id="{9C18D824-1CC0-7CAA-4C86-CCCA9C0ABB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775672"/>
            <a:ext cx="1371600" cy="1371600"/>
          </a:xfrm>
          <a:prstGeom prst="rect">
            <a:avLst/>
          </a:prstGeom>
        </p:spPr>
      </p:pic>
      <p:pic>
        <p:nvPicPr>
          <p:cNvPr id="25" name="Graphic 24" descr="Computer with solid fill">
            <a:extLst>
              <a:ext uri="{FF2B5EF4-FFF2-40B4-BE49-F238E27FC236}">
                <a16:creationId xmlns:a16="http://schemas.microsoft.com/office/drawing/2014/main" id="{EE2549F0-CFBF-7D4D-2540-78C0DD2899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450" y="2585557"/>
            <a:ext cx="1371600" cy="1371600"/>
          </a:xfrm>
          <a:prstGeom prst="rect">
            <a:avLst/>
          </a:prstGeom>
        </p:spPr>
      </p:pic>
      <p:pic>
        <p:nvPicPr>
          <p:cNvPr id="26" name="Graphic 25" descr="Computer with solid fill">
            <a:extLst>
              <a:ext uri="{FF2B5EF4-FFF2-40B4-BE49-F238E27FC236}">
                <a16:creationId xmlns:a16="http://schemas.microsoft.com/office/drawing/2014/main" id="{2D52BE2C-9F9D-2393-A53A-36CB2F8109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550" y="4751437"/>
            <a:ext cx="1371600" cy="1371600"/>
          </a:xfrm>
          <a:prstGeom prst="rect">
            <a:avLst/>
          </a:prstGeom>
        </p:spPr>
      </p:pic>
      <p:cxnSp>
        <p:nvCxnSpPr>
          <p:cNvPr id="28" name="Straight Arrow Connector 27">
            <a:extLst>
              <a:ext uri="{FF2B5EF4-FFF2-40B4-BE49-F238E27FC236}">
                <a16:creationId xmlns:a16="http://schemas.microsoft.com/office/drawing/2014/main" id="{4FE37E00-CEB2-AC37-9C9B-88D4918230FD}"/>
              </a:ext>
            </a:extLst>
          </p:cNvPr>
          <p:cNvCxnSpPr/>
          <p:nvPr/>
        </p:nvCxnSpPr>
        <p:spPr>
          <a:xfrm>
            <a:off x="2109917" y="1341694"/>
            <a:ext cx="3200400" cy="6278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11556B52-6389-8E93-5A28-7B11F6E97ED0}"/>
              </a:ext>
            </a:extLst>
          </p:cNvPr>
          <p:cNvCxnSpPr>
            <a:cxnSpLocks/>
          </p:cNvCxnSpPr>
          <p:nvPr/>
        </p:nvCxnSpPr>
        <p:spPr>
          <a:xfrm flipV="1">
            <a:off x="2090867" y="3050143"/>
            <a:ext cx="3014533" cy="37885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73574E4-2B6E-349B-FA9F-C4EB4DEB76D1}"/>
              </a:ext>
            </a:extLst>
          </p:cNvPr>
          <p:cNvCxnSpPr>
            <a:cxnSpLocks/>
          </p:cNvCxnSpPr>
          <p:nvPr/>
        </p:nvCxnSpPr>
        <p:spPr>
          <a:xfrm flipV="1">
            <a:off x="1828800" y="3778391"/>
            <a:ext cx="3481517" cy="192734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graphicFrame>
        <p:nvGraphicFramePr>
          <p:cNvPr id="33" name="Table 34">
            <a:extLst>
              <a:ext uri="{FF2B5EF4-FFF2-40B4-BE49-F238E27FC236}">
                <a16:creationId xmlns:a16="http://schemas.microsoft.com/office/drawing/2014/main" id="{4C96AD46-B59F-CB97-8B1E-6CB9DBA54084}"/>
              </a:ext>
            </a:extLst>
          </p:cNvPr>
          <p:cNvGraphicFramePr>
            <a:graphicFrameLocks noGrp="1"/>
          </p:cNvGraphicFramePr>
          <p:nvPr/>
        </p:nvGraphicFramePr>
        <p:xfrm>
          <a:off x="4713114" y="4603599"/>
          <a:ext cx="6832599" cy="1112520"/>
        </p:xfrm>
        <a:graphic>
          <a:graphicData uri="http://schemas.openxmlformats.org/drawingml/2006/table">
            <a:tbl>
              <a:tblPr firstRow="1" bandRow="1">
                <a:tableStyleId>{073A0DAA-6AF3-43AB-8588-CEC1D06C72B9}</a:tableStyleId>
              </a:tblPr>
              <a:tblGrid>
                <a:gridCol w="2277533">
                  <a:extLst>
                    <a:ext uri="{9D8B030D-6E8A-4147-A177-3AD203B41FA5}">
                      <a16:colId xmlns:a16="http://schemas.microsoft.com/office/drawing/2014/main" val="2876237971"/>
                    </a:ext>
                  </a:extLst>
                </a:gridCol>
                <a:gridCol w="1010353">
                  <a:extLst>
                    <a:ext uri="{9D8B030D-6E8A-4147-A177-3AD203B41FA5}">
                      <a16:colId xmlns:a16="http://schemas.microsoft.com/office/drawing/2014/main" val="1875514260"/>
                    </a:ext>
                  </a:extLst>
                </a:gridCol>
                <a:gridCol w="3544713">
                  <a:extLst>
                    <a:ext uri="{9D8B030D-6E8A-4147-A177-3AD203B41FA5}">
                      <a16:colId xmlns:a16="http://schemas.microsoft.com/office/drawing/2014/main" val="87589542"/>
                    </a:ext>
                  </a:extLst>
                </a:gridCol>
              </a:tblGrid>
              <a:tr h="370840">
                <a:tc>
                  <a:txBody>
                    <a:bodyPr/>
                    <a:lstStyle/>
                    <a:p>
                      <a:r>
                        <a:rPr lang="en-US" b="1" dirty="0">
                          <a:solidFill>
                            <a:schemeClr val="tx1"/>
                          </a:solidFill>
                        </a:rPr>
                        <a:t>example.com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attacker32.com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0727301"/>
                  </a:ext>
                </a:extLst>
              </a:tr>
              <a:tr h="370840">
                <a:tc>
                  <a:txBody>
                    <a:bodyPr/>
                    <a:lstStyle/>
                    <a:p>
                      <a:r>
                        <a:rPr lang="en-US" b="0" dirty="0">
                          <a:solidFill>
                            <a:schemeClr val="tx1"/>
                          </a:solidFill>
                        </a:rPr>
                        <a:t>www.reese.com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8052925"/>
                  </a:ext>
                </a:extLst>
              </a:tr>
              <a:tr h="370840">
                <a:tc>
                  <a:txBody>
                    <a:bodyPr/>
                    <a:lstStyle/>
                    <a:p>
                      <a:r>
                        <a:rPr lang="en-US" b="0" dirty="0">
                          <a:solidFill>
                            <a:schemeClr val="tx1"/>
                          </a:solidFill>
                        </a:rPr>
                        <a:t>Facebook.com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192.68.7.223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3743712"/>
                  </a:ext>
                </a:extLst>
              </a:tr>
            </a:tbl>
          </a:graphicData>
        </a:graphic>
      </p:graphicFrame>
      <p:sp>
        <p:nvSpPr>
          <p:cNvPr id="35" name="TextBox 34">
            <a:extLst>
              <a:ext uri="{FF2B5EF4-FFF2-40B4-BE49-F238E27FC236}">
                <a16:creationId xmlns:a16="http://schemas.microsoft.com/office/drawing/2014/main" id="{CF603F86-984A-E524-1D81-9636BD27F5B7}"/>
              </a:ext>
            </a:extLst>
          </p:cNvPr>
          <p:cNvSpPr txBox="1"/>
          <p:nvPr/>
        </p:nvSpPr>
        <p:spPr>
          <a:xfrm>
            <a:off x="6145019" y="4186169"/>
            <a:ext cx="4314001" cy="369332"/>
          </a:xfrm>
          <a:prstGeom prst="rect">
            <a:avLst/>
          </a:prstGeom>
          <a:noFill/>
        </p:spPr>
        <p:txBody>
          <a:bodyPr wrap="none" rtlCol="0">
            <a:spAutoFit/>
          </a:bodyPr>
          <a:lstStyle/>
          <a:p>
            <a:r>
              <a:rPr lang="en-US" dirty="0"/>
              <a:t>DNS Records on 10.9.0.53 (the “cache”)</a:t>
            </a:r>
          </a:p>
        </p:txBody>
      </p:sp>
      <p:sp>
        <p:nvSpPr>
          <p:cNvPr id="38" name="TextBox 37">
            <a:extLst>
              <a:ext uri="{FF2B5EF4-FFF2-40B4-BE49-F238E27FC236}">
                <a16:creationId xmlns:a16="http://schemas.microsoft.com/office/drawing/2014/main" id="{609058AE-1731-6DD3-4CF1-0CD2C8204449}"/>
              </a:ext>
            </a:extLst>
          </p:cNvPr>
          <p:cNvSpPr txBox="1"/>
          <p:nvPr/>
        </p:nvSpPr>
        <p:spPr>
          <a:xfrm rot="668652">
            <a:off x="2375312" y="1157028"/>
            <a:ext cx="2710999" cy="369332"/>
          </a:xfrm>
          <a:prstGeom prst="rect">
            <a:avLst/>
          </a:prstGeom>
          <a:noFill/>
        </p:spPr>
        <p:txBody>
          <a:bodyPr wrap="none" rtlCol="0">
            <a:spAutoFit/>
          </a:bodyPr>
          <a:lstStyle/>
          <a:p>
            <a:r>
              <a:rPr lang="en-US" dirty="0"/>
              <a:t>www.blah.</a:t>
            </a:r>
            <a:r>
              <a:rPr lang="en-US" b="1" dirty="0"/>
              <a:t>example.com</a:t>
            </a:r>
          </a:p>
        </p:txBody>
      </p:sp>
      <p:sp>
        <p:nvSpPr>
          <p:cNvPr id="39" name="TextBox 38">
            <a:extLst>
              <a:ext uri="{FF2B5EF4-FFF2-40B4-BE49-F238E27FC236}">
                <a16:creationId xmlns:a16="http://schemas.microsoft.com/office/drawing/2014/main" id="{FC6686E7-BC85-8264-8866-47089E0BA8C9}"/>
              </a:ext>
            </a:extLst>
          </p:cNvPr>
          <p:cNvSpPr txBox="1"/>
          <p:nvPr/>
        </p:nvSpPr>
        <p:spPr>
          <a:xfrm rot="21241987">
            <a:off x="1891814" y="2826665"/>
            <a:ext cx="3159839" cy="369332"/>
          </a:xfrm>
          <a:prstGeom prst="rect">
            <a:avLst/>
          </a:prstGeom>
          <a:noFill/>
        </p:spPr>
        <p:txBody>
          <a:bodyPr wrap="none" rtlCol="0">
            <a:spAutoFit/>
          </a:bodyPr>
          <a:lstStyle/>
          <a:p>
            <a:r>
              <a:rPr lang="en-US" dirty="0"/>
              <a:t>www.products.</a:t>
            </a:r>
            <a:r>
              <a:rPr lang="en-US" b="1" dirty="0"/>
              <a:t>example.com</a:t>
            </a:r>
          </a:p>
        </p:txBody>
      </p:sp>
      <p:sp>
        <p:nvSpPr>
          <p:cNvPr id="40" name="TextBox 39">
            <a:extLst>
              <a:ext uri="{FF2B5EF4-FFF2-40B4-BE49-F238E27FC236}">
                <a16:creationId xmlns:a16="http://schemas.microsoft.com/office/drawing/2014/main" id="{71548A57-381C-B7DA-0354-A4AF4F3C0987}"/>
              </a:ext>
            </a:extLst>
          </p:cNvPr>
          <p:cNvSpPr txBox="1"/>
          <p:nvPr/>
        </p:nvSpPr>
        <p:spPr>
          <a:xfrm rot="19943442">
            <a:off x="2001372" y="4335832"/>
            <a:ext cx="2710999" cy="369332"/>
          </a:xfrm>
          <a:prstGeom prst="rect">
            <a:avLst/>
          </a:prstGeom>
          <a:noFill/>
        </p:spPr>
        <p:txBody>
          <a:bodyPr wrap="none" rtlCol="0">
            <a:spAutoFit/>
          </a:bodyPr>
          <a:lstStyle/>
          <a:p>
            <a:r>
              <a:rPr lang="en-US" dirty="0"/>
              <a:t>www.safe.</a:t>
            </a:r>
            <a:r>
              <a:rPr lang="en-US" b="1" dirty="0"/>
              <a:t>example.com</a:t>
            </a:r>
          </a:p>
        </p:txBody>
      </p:sp>
      <p:cxnSp>
        <p:nvCxnSpPr>
          <p:cNvPr id="41" name="Straight Arrow Connector 40">
            <a:extLst>
              <a:ext uri="{FF2B5EF4-FFF2-40B4-BE49-F238E27FC236}">
                <a16:creationId xmlns:a16="http://schemas.microsoft.com/office/drawing/2014/main" id="{63EDB4E6-E92C-DD39-FC63-AC4BE8C94C3F}"/>
              </a:ext>
            </a:extLst>
          </p:cNvPr>
          <p:cNvCxnSpPr>
            <a:cxnSpLocks/>
          </p:cNvCxnSpPr>
          <p:nvPr/>
        </p:nvCxnSpPr>
        <p:spPr>
          <a:xfrm>
            <a:off x="7010399" y="171721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1FD722BE-D6B1-74D5-777D-420F2B309FAC}"/>
              </a:ext>
            </a:extLst>
          </p:cNvPr>
          <p:cNvCxnSpPr>
            <a:cxnSpLocks/>
          </p:cNvCxnSpPr>
          <p:nvPr/>
        </p:nvCxnSpPr>
        <p:spPr>
          <a:xfrm>
            <a:off x="7025956" y="2362200"/>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2273BCBE-348C-89EA-B8FF-FE046AADAA5E}"/>
              </a:ext>
            </a:extLst>
          </p:cNvPr>
          <p:cNvCxnSpPr>
            <a:cxnSpLocks/>
          </p:cNvCxnSpPr>
          <p:nvPr/>
        </p:nvCxnSpPr>
        <p:spPr>
          <a:xfrm>
            <a:off x="7010400" y="2052596"/>
            <a:ext cx="1913127"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46" name="TextBox 45">
            <a:extLst>
              <a:ext uri="{FF2B5EF4-FFF2-40B4-BE49-F238E27FC236}">
                <a16:creationId xmlns:a16="http://schemas.microsoft.com/office/drawing/2014/main" id="{002F6534-A8C0-EFD7-B1CF-99164360B24A}"/>
              </a:ext>
            </a:extLst>
          </p:cNvPr>
          <p:cNvSpPr txBox="1"/>
          <p:nvPr/>
        </p:nvSpPr>
        <p:spPr>
          <a:xfrm>
            <a:off x="7178348" y="1275868"/>
            <a:ext cx="1544012" cy="369332"/>
          </a:xfrm>
          <a:prstGeom prst="rect">
            <a:avLst/>
          </a:prstGeom>
          <a:noFill/>
        </p:spPr>
        <p:txBody>
          <a:bodyPr wrap="none" rtlCol="0">
            <a:spAutoFit/>
          </a:bodyPr>
          <a:lstStyle/>
          <a:p>
            <a:r>
              <a:rPr lang="en-US" dirty="0"/>
              <a:t>DNS Queries</a:t>
            </a:r>
          </a:p>
        </p:txBody>
      </p:sp>
      <p:cxnSp>
        <p:nvCxnSpPr>
          <p:cNvPr id="8" name="Straight Arrow Connector 7">
            <a:extLst>
              <a:ext uri="{FF2B5EF4-FFF2-40B4-BE49-F238E27FC236}">
                <a16:creationId xmlns:a16="http://schemas.microsoft.com/office/drawing/2014/main" id="{8586FF18-A465-FA55-0164-CFB736025E4A}"/>
              </a:ext>
            </a:extLst>
          </p:cNvPr>
          <p:cNvCxnSpPr/>
          <p:nvPr/>
        </p:nvCxnSpPr>
        <p:spPr>
          <a:xfrm flipH="1" flipV="1">
            <a:off x="2090867" y="1645200"/>
            <a:ext cx="3090733" cy="6408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C1046F62-AFE3-FE30-2CE7-4E6D1673CE4D}"/>
              </a:ext>
            </a:extLst>
          </p:cNvPr>
          <p:cNvCxnSpPr>
            <a:cxnSpLocks/>
          </p:cNvCxnSpPr>
          <p:nvPr/>
        </p:nvCxnSpPr>
        <p:spPr>
          <a:xfrm flipH="1">
            <a:off x="2108243" y="3332873"/>
            <a:ext cx="2997157" cy="43513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744B7591-8148-3724-88F3-3D734DA70F07}"/>
              </a:ext>
            </a:extLst>
          </p:cNvPr>
          <p:cNvCxnSpPr>
            <a:cxnSpLocks/>
          </p:cNvCxnSpPr>
          <p:nvPr/>
        </p:nvCxnSpPr>
        <p:spPr>
          <a:xfrm flipH="1">
            <a:off x="2065133" y="4092284"/>
            <a:ext cx="3245184" cy="186719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C8490521-6331-158E-6624-40BCBFA1D77A}"/>
              </a:ext>
            </a:extLst>
          </p:cNvPr>
          <p:cNvSpPr txBox="1"/>
          <p:nvPr/>
        </p:nvSpPr>
        <p:spPr>
          <a:xfrm rot="961371">
            <a:off x="3026739" y="1924815"/>
            <a:ext cx="889987" cy="369332"/>
          </a:xfrm>
          <a:prstGeom prst="rect">
            <a:avLst/>
          </a:prstGeom>
          <a:noFill/>
        </p:spPr>
        <p:txBody>
          <a:bodyPr wrap="none" rtlCol="0">
            <a:spAutoFit/>
          </a:bodyPr>
          <a:lstStyle/>
          <a:p>
            <a:r>
              <a:rPr lang="en-US" b="1" dirty="0"/>
              <a:t>1.2.3.4</a:t>
            </a:r>
          </a:p>
        </p:txBody>
      </p:sp>
      <p:sp>
        <p:nvSpPr>
          <p:cNvPr id="16" name="TextBox 15">
            <a:extLst>
              <a:ext uri="{FF2B5EF4-FFF2-40B4-BE49-F238E27FC236}">
                <a16:creationId xmlns:a16="http://schemas.microsoft.com/office/drawing/2014/main" id="{3D2A2333-AF21-78B7-484D-B139690D1DD1}"/>
              </a:ext>
            </a:extLst>
          </p:cNvPr>
          <p:cNvSpPr txBox="1"/>
          <p:nvPr/>
        </p:nvSpPr>
        <p:spPr>
          <a:xfrm rot="21066506">
            <a:off x="3242732" y="3506557"/>
            <a:ext cx="889987" cy="369332"/>
          </a:xfrm>
          <a:prstGeom prst="rect">
            <a:avLst/>
          </a:prstGeom>
          <a:noFill/>
        </p:spPr>
        <p:txBody>
          <a:bodyPr wrap="none" rtlCol="0">
            <a:spAutoFit/>
          </a:bodyPr>
          <a:lstStyle/>
          <a:p>
            <a:r>
              <a:rPr lang="en-US" b="1" dirty="0"/>
              <a:t>1.2.3.4</a:t>
            </a:r>
          </a:p>
        </p:txBody>
      </p:sp>
      <p:sp>
        <p:nvSpPr>
          <p:cNvPr id="17" name="TextBox 16">
            <a:extLst>
              <a:ext uri="{FF2B5EF4-FFF2-40B4-BE49-F238E27FC236}">
                <a16:creationId xmlns:a16="http://schemas.microsoft.com/office/drawing/2014/main" id="{1ED4F896-1F3C-FAC1-432E-9371A73D7E15}"/>
              </a:ext>
            </a:extLst>
          </p:cNvPr>
          <p:cNvSpPr txBox="1"/>
          <p:nvPr/>
        </p:nvSpPr>
        <p:spPr>
          <a:xfrm rot="19864255">
            <a:off x="3433418" y="4965700"/>
            <a:ext cx="889987" cy="369332"/>
          </a:xfrm>
          <a:prstGeom prst="rect">
            <a:avLst/>
          </a:prstGeom>
          <a:noFill/>
        </p:spPr>
        <p:txBody>
          <a:bodyPr wrap="none" rtlCol="0">
            <a:spAutoFit/>
          </a:bodyPr>
          <a:lstStyle/>
          <a:p>
            <a:r>
              <a:rPr lang="en-US" b="1" dirty="0"/>
              <a:t>1.2.3.4</a:t>
            </a:r>
          </a:p>
        </p:txBody>
      </p:sp>
      <p:sp>
        <p:nvSpPr>
          <p:cNvPr id="27" name="TextBox 26">
            <a:extLst>
              <a:ext uri="{FF2B5EF4-FFF2-40B4-BE49-F238E27FC236}">
                <a16:creationId xmlns:a16="http://schemas.microsoft.com/office/drawing/2014/main" id="{D83382FF-EE77-BA70-5AB5-4B2BFA1BD11B}"/>
              </a:ext>
            </a:extLst>
          </p:cNvPr>
          <p:cNvSpPr txBox="1"/>
          <p:nvPr/>
        </p:nvSpPr>
        <p:spPr>
          <a:xfrm>
            <a:off x="2684530" y="5773837"/>
            <a:ext cx="9723162" cy="646331"/>
          </a:xfrm>
          <a:prstGeom prst="rect">
            <a:avLst/>
          </a:prstGeom>
          <a:noFill/>
        </p:spPr>
        <p:txBody>
          <a:bodyPr wrap="square" rtlCol="0">
            <a:spAutoFit/>
          </a:bodyPr>
          <a:lstStyle/>
          <a:p>
            <a:r>
              <a:rPr lang="en-US" dirty="0"/>
              <a:t>We must contact the example.com authoritative nameserver to get the IP address. If we poison the local DNS server with malicious NS records, it will </a:t>
            </a:r>
            <a:r>
              <a:rPr lang="en-US" i="1" dirty="0"/>
              <a:t>use the attackers nameserver</a:t>
            </a:r>
          </a:p>
        </p:txBody>
      </p:sp>
      <p:pic>
        <p:nvPicPr>
          <p:cNvPr id="30" name="Graphic 29" descr="Database with solid fill">
            <a:extLst>
              <a:ext uri="{FF2B5EF4-FFF2-40B4-BE49-F238E27FC236}">
                <a16:creationId xmlns:a16="http://schemas.microsoft.com/office/drawing/2014/main" id="{33677FA7-40E4-2811-93A1-6F42BB8817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43913" y="-16782"/>
            <a:ext cx="956893" cy="956893"/>
          </a:xfrm>
          <a:prstGeom prst="rect">
            <a:avLst/>
          </a:prstGeom>
        </p:spPr>
      </p:pic>
      <p:sp>
        <p:nvSpPr>
          <p:cNvPr id="32" name="TextBox 31">
            <a:extLst>
              <a:ext uri="{FF2B5EF4-FFF2-40B4-BE49-F238E27FC236}">
                <a16:creationId xmlns:a16="http://schemas.microsoft.com/office/drawing/2014/main" id="{232C0B9C-F388-E8EB-9991-07FA4E8A4B26}"/>
              </a:ext>
            </a:extLst>
          </p:cNvPr>
          <p:cNvSpPr txBox="1"/>
          <p:nvPr/>
        </p:nvSpPr>
        <p:spPr>
          <a:xfrm>
            <a:off x="9135889" y="174432"/>
            <a:ext cx="2362200" cy="646331"/>
          </a:xfrm>
          <a:prstGeom prst="rect">
            <a:avLst/>
          </a:prstGeom>
          <a:noFill/>
        </p:spPr>
        <p:txBody>
          <a:bodyPr wrap="square" rtlCol="0">
            <a:spAutoFit/>
          </a:bodyPr>
          <a:lstStyle/>
          <a:p>
            <a:r>
              <a:rPr lang="en-US" dirty="0"/>
              <a:t>Real nameserver for example.com</a:t>
            </a:r>
          </a:p>
        </p:txBody>
      </p:sp>
      <mc:AlternateContent xmlns:mc="http://schemas.openxmlformats.org/markup-compatibility/2006">
        <mc:Choice xmlns:p14="http://schemas.microsoft.com/office/powerpoint/2010/main" Requires="p14">
          <p:contentPart p14:bwMode="auto" r:id="rId7">
            <p14:nvContentPartPr>
              <p14:cNvPr id="34" name="Ink 33">
                <a:extLst>
                  <a:ext uri="{FF2B5EF4-FFF2-40B4-BE49-F238E27FC236}">
                    <a16:creationId xmlns:a16="http://schemas.microsoft.com/office/drawing/2014/main" id="{534E599C-59B4-3BC8-0FCF-DC5B7E627226}"/>
                  </a:ext>
                </a:extLst>
              </p14:cNvPr>
              <p14:cNvContentPartPr/>
              <p14:nvPr/>
            </p14:nvContentPartPr>
            <p14:xfrm>
              <a:off x="8019690" y="199815"/>
              <a:ext cx="360" cy="74880"/>
            </p14:xfrm>
          </p:contentPart>
        </mc:Choice>
        <mc:Fallback>
          <p:pic>
            <p:nvPicPr>
              <p:cNvPr id="34" name="Ink 33">
                <a:extLst>
                  <a:ext uri="{FF2B5EF4-FFF2-40B4-BE49-F238E27FC236}">
                    <a16:creationId xmlns:a16="http://schemas.microsoft.com/office/drawing/2014/main" id="{534E599C-59B4-3BC8-0FCF-DC5B7E627226}"/>
                  </a:ext>
                </a:extLst>
              </p:cNvPr>
              <p:cNvPicPr/>
              <p:nvPr/>
            </p:nvPicPr>
            <p:blipFill>
              <a:blip r:embed="rId8"/>
              <a:stretch>
                <a:fillRect/>
              </a:stretch>
            </p:blipFill>
            <p:spPr>
              <a:xfrm>
                <a:off x="8002050" y="181815"/>
                <a:ext cx="3600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6" name="Ink 35">
                <a:extLst>
                  <a:ext uri="{FF2B5EF4-FFF2-40B4-BE49-F238E27FC236}">
                    <a16:creationId xmlns:a16="http://schemas.microsoft.com/office/drawing/2014/main" id="{CD502FE1-194B-4EA7-5DDE-08AF5EAB0BE8}"/>
                  </a:ext>
                </a:extLst>
              </p14:cNvPr>
              <p14:cNvContentPartPr/>
              <p14:nvPr/>
            </p14:nvContentPartPr>
            <p14:xfrm>
              <a:off x="8162610" y="180735"/>
              <a:ext cx="9720" cy="74880"/>
            </p14:xfrm>
          </p:contentPart>
        </mc:Choice>
        <mc:Fallback>
          <p:pic>
            <p:nvPicPr>
              <p:cNvPr id="36" name="Ink 35">
                <a:extLst>
                  <a:ext uri="{FF2B5EF4-FFF2-40B4-BE49-F238E27FC236}">
                    <a16:creationId xmlns:a16="http://schemas.microsoft.com/office/drawing/2014/main" id="{CD502FE1-194B-4EA7-5DDE-08AF5EAB0BE8}"/>
                  </a:ext>
                </a:extLst>
              </p:cNvPr>
              <p:cNvPicPr/>
              <p:nvPr/>
            </p:nvPicPr>
            <p:blipFill>
              <a:blip r:embed="rId10"/>
              <a:stretch>
                <a:fillRect/>
              </a:stretch>
            </p:blipFill>
            <p:spPr>
              <a:xfrm>
                <a:off x="8144970" y="162735"/>
                <a:ext cx="453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7" name="Ink 36">
                <a:extLst>
                  <a:ext uri="{FF2B5EF4-FFF2-40B4-BE49-F238E27FC236}">
                    <a16:creationId xmlns:a16="http://schemas.microsoft.com/office/drawing/2014/main" id="{F70A0A03-0BCE-3496-C2AD-D3C9603E5E93}"/>
                  </a:ext>
                </a:extLst>
              </p14:cNvPr>
              <p14:cNvContentPartPr/>
              <p14:nvPr/>
            </p14:nvContentPartPr>
            <p14:xfrm>
              <a:off x="7953090" y="464055"/>
              <a:ext cx="318960" cy="209520"/>
            </p14:xfrm>
          </p:contentPart>
        </mc:Choice>
        <mc:Fallback>
          <p:pic>
            <p:nvPicPr>
              <p:cNvPr id="37" name="Ink 36">
                <a:extLst>
                  <a:ext uri="{FF2B5EF4-FFF2-40B4-BE49-F238E27FC236}">
                    <a16:creationId xmlns:a16="http://schemas.microsoft.com/office/drawing/2014/main" id="{F70A0A03-0BCE-3496-C2AD-D3C9603E5E93}"/>
                  </a:ext>
                </a:extLst>
              </p:cNvPr>
              <p:cNvPicPr/>
              <p:nvPr/>
            </p:nvPicPr>
            <p:blipFill>
              <a:blip r:embed="rId12"/>
              <a:stretch>
                <a:fillRect/>
              </a:stretch>
            </p:blipFill>
            <p:spPr>
              <a:xfrm>
                <a:off x="7935450" y="446055"/>
                <a:ext cx="354600" cy="245160"/>
              </a:xfrm>
              <a:prstGeom prst="rect">
                <a:avLst/>
              </a:prstGeom>
            </p:spPr>
          </p:pic>
        </mc:Fallback>
      </mc:AlternateContent>
    </p:spTree>
    <p:extLst>
      <p:ext uri="{BB962C8B-B14F-4D97-AF65-F5344CB8AC3E}">
        <p14:creationId xmlns:p14="http://schemas.microsoft.com/office/powerpoint/2010/main" val="346162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spTree>
    <p:extLst>
      <p:ext uri="{BB962C8B-B14F-4D97-AF65-F5344CB8AC3E}">
        <p14:creationId xmlns:p14="http://schemas.microsoft.com/office/powerpoint/2010/main" val="1963581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Tree>
    <p:extLst>
      <p:ext uri="{BB962C8B-B14F-4D97-AF65-F5344CB8AC3E}">
        <p14:creationId xmlns:p14="http://schemas.microsoft.com/office/powerpoint/2010/main" val="271905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25B30787-7BBF-497E-C3B0-EB2289ED726A}"/>
              </a:ext>
            </a:extLst>
          </p:cNvPr>
          <p:cNvSpPr txBox="1"/>
          <p:nvPr/>
        </p:nvSpPr>
        <p:spPr>
          <a:xfrm>
            <a:off x="76200" y="16823"/>
            <a:ext cx="4879862" cy="523220"/>
          </a:xfrm>
          <a:prstGeom prst="rect">
            <a:avLst/>
          </a:prstGeom>
          <a:noFill/>
        </p:spPr>
        <p:txBody>
          <a:bodyPr wrap="none" rtlCol="0">
            <a:spAutoFit/>
          </a:bodyPr>
          <a:lstStyle/>
          <a:p>
            <a:r>
              <a:rPr lang="en-US" sz="2800" dirty="0"/>
              <a:t>Domain Name System (DNS)</a:t>
            </a:r>
          </a:p>
        </p:txBody>
      </p:sp>
      <p:sp>
        <p:nvSpPr>
          <p:cNvPr id="7" name="TextBox 6">
            <a:extLst>
              <a:ext uri="{FF2B5EF4-FFF2-40B4-BE49-F238E27FC236}">
                <a16:creationId xmlns:a16="http://schemas.microsoft.com/office/drawing/2014/main" id="{BBD51BBB-D23C-3927-F13B-75142F18ADD8}"/>
              </a:ext>
            </a:extLst>
          </p:cNvPr>
          <p:cNvSpPr txBox="1"/>
          <p:nvPr/>
        </p:nvSpPr>
        <p:spPr>
          <a:xfrm>
            <a:off x="990600" y="1295400"/>
            <a:ext cx="7494359" cy="369332"/>
          </a:xfrm>
          <a:prstGeom prst="rect">
            <a:avLst/>
          </a:prstGeom>
          <a:noFill/>
        </p:spPr>
        <p:txBody>
          <a:bodyPr wrap="none" rtlCol="0">
            <a:spAutoFit/>
          </a:bodyPr>
          <a:lstStyle/>
          <a:p>
            <a:r>
              <a:rPr lang="en-US" dirty="0"/>
              <a:t>Application-level protocol used to map Domain Names to IP Addresses </a:t>
            </a:r>
          </a:p>
        </p:txBody>
      </p:sp>
      <p:sp>
        <p:nvSpPr>
          <p:cNvPr id="8" name="TextBox 7">
            <a:extLst>
              <a:ext uri="{FF2B5EF4-FFF2-40B4-BE49-F238E27FC236}">
                <a16:creationId xmlns:a16="http://schemas.microsoft.com/office/drawing/2014/main" id="{24BC35E5-54A1-1768-4A16-7B1CC539E147}"/>
              </a:ext>
            </a:extLst>
          </p:cNvPr>
          <p:cNvSpPr txBox="1"/>
          <p:nvPr/>
        </p:nvSpPr>
        <p:spPr>
          <a:xfrm>
            <a:off x="1022268" y="2209800"/>
            <a:ext cx="4891083" cy="923330"/>
          </a:xfrm>
          <a:prstGeom prst="rect">
            <a:avLst/>
          </a:prstGeom>
          <a:noFill/>
        </p:spPr>
        <p:txBody>
          <a:bodyPr wrap="none" rtlCol="0">
            <a:spAutoFit/>
          </a:bodyPr>
          <a:lstStyle/>
          <a:p>
            <a:r>
              <a:rPr lang="en-US" dirty="0"/>
              <a:t>DNS uses UDP as the transport layer protocol</a:t>
            </a:r>
          </a:p>
          <a:p>
            <a:pPr marL="285750" indent="-285750">
              <a:buFont typeface="Arial" panose="020B0604020202020204" pitchFamily="34" charset="0"/>
              <a:buChar char="•"/>
            </a:pPr>
            <a:r>
              <a:rPr lang="en-US" dirty="0"/>
              <a:t>No handshake</a:t>
            </a:r>
          </a:p>
          <a:p>
            <a:pPr marL="285750" indent="-285750">
              <a:buFont typeface="Arial" panose="020B0604020202020204" pitchFamily="34" charset="0"/>
              <a:buChar char="•"/>
            </a:pPr>
            <a:r>
              <a:rPr lang="en-US" dirty="0"/>
              <a:t>No guarantee that packet will arrive </a:t>
            </a:r>
          </a:p>
        </p:txBody>
      </p:sp>
      <p:sp>
        <p:nvSpPr>
          <p:cNvPr id="9" name="Rectangle 8">
            <a:extLst>
              <a:ext uri="{FF2B5EF4-FFF2-40B4-BE49-F238E27FC236}">
                <a16:creationId xmlns:a16="http://schemas.microsoft.com/office/drawing/2014/main" id="{466830BA-1DB3-7CE3-352F-67B9E4768BEF}"/>
              </a:ext>
            </a:extLst>
          </p:cNvPr>
          <p:cNvSpPr/>
          <p:nvPr/>
        </p:nvSpPr>
        <p:spPr>
          <a:xfrm>
            <a:off x="718457" y="4058835"/>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DNS Packet</a:t>
            </a:r>
          </a:p>
        </p:txBody>
      </p:sp>
      <p:sp>
        <p:nvSpPr>
          <p:cNvPr id="10" name="Rectangle 9">
            <a:extLst>
              <a:ext uri="{FF2B5EF4-FFF2-40B4-BE49-F238E27FC236}">
                <a16:creationId xmlns:a16="http://schemas.microsoft.com/office/drawing/2014/main" id="{44A3FB32-AB1C-474C-3B65-5E661FFD43F1}"/>
              </a:ext>
            </a:extLst>
          </p:cNvPr>
          <p:cNvSpPr/>
          <p:nvPr/>
        </p:nvSpPr>
        <p:spPr>
          <a:xfrm>
            <a:off x="642257" y="4051464"/>
            <a:ext cx="1295400" cy="11118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BF40A35-57C1-BC7B-CEF5-F614B48D26C3}"/>
              </a:ext>
            </a:extLst>
          </p:cNvPr>
          <p:cNvSpPr/>
          <p:nvPr/>
        </p:nvSpPr>
        <p:spPr>
          <a:xfrm>
            <a:off x="642257" y="4858515"/>
            <a:ext cx="1295400"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UDP Header</a:t>
            </a:r>
          </a:p>
        </p:txBody>
      </p:sp>
      <p:sp>
        <p:nvSpPr>
          <p:cNvPr id="12" name="Rectangle 11">
            <a:extLst>
              <a:ext uri="{FF2B5EF4-FFF2-40B4-BE49-F238E27FC236}">
                <a16:creationId xmlns:a16="http://schemas.microsoft.com/office/drawing/2014/main" id="{6986E1A2-2056-1D54-D06B-E95C905EA936}"/>
              </a:ext>
            </a:extLst>
          </p:cNvPr>
          <p:cNvSpPr/>
          <p:nvPr/>
        </p:nvSpPr>
        <p:spPr>
          <a:xfrm>
            <a:off x="566057" y="4038600"/>
            <a:ext cx="1447800" cy="1619596"/>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3D2DB80-28BD-1FBD-B38E-644AB4493A52}"/>
              </a:ext>
            </a:extLst>
          </p:cNvPr>
          <p:cNvSpPr/>
          <p:nvPr/>
        </p:nvSpPr>
        <p:spPr>
          <a:xfrm>
            <a:off x="566057" y="5353395"/>
            <a:ext cx="14478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IP Header</a:t>
            </a:r>
          </a:p>
        </p:txBody>
      </p:sp>
      <p:sp>
        <p:nvSpPr>
          <p:cNvPr id="14" name="TextBox 13">
            <a:extLst>
              <a:ext uri="{FF2B5EF4-FFF2-40B4-BE49-F238E27FC236}">
                <a16:creationId xmlns:a16="http://schemas.microsoft.com/office/drawing/2014/main" id="{C4CDE585-6589-DB9A-63A9-2E9B236DE54F}"/>
              </a:ext>
            </a:extLst>
          </p:cNvPr>
          <p:cNvSpPr txBox="1"/>
          <p:nvPr/>
        </p:nvSpPr>
        <p:spPr>
          <a:xfrm>
            <a:off x="108857" y="5893023"/>
            <a:ext cx="2864887" cy="369332"/>
          </a:xfrm>
          <a:prstGeom prst="rect">
            <a:avLst/>
          </a:prstGeom>
          <a:noFill/>
        </p:spPr>
        <p:txBody>
          <a:bodyPr wrap="none" rtlCol="0">
            <a:spAutoFit/>
          </a:bodyPr>
          <a:lstStyle/>
          <a:p>
            <a:r>
              <a:rPr lang="en-US" dirty="0"/>
              <a:t>Anatomy of a DNS Packet</a:t>
            </a:r>
          </a:p>
        </p:txBody>
      </p:sp>
      <p:pic>
        <p:nvPicPr>
          <p:cNvPr id="15" name="Picture 14">
            <a:extLst>
              <a:ext uri="{FF2B5EF4-FFF2-40B4-BE49-F238E27FC236}">
                <a16:creationId xmlns:a16="http://schemas.microsoft.com/office/drawing/2014/main" id="{8225B2F4-6466-5ABD-B2F8-46D6781CA45F}"/>
              </a:ext>
            </a:extLst>
          </p:cNvPr>
          <p:cNvPicPr>
            <a:picLocks noChangeAspect="1"/>
          </p:cNvPicPr>
          <p:nvPr/>
        </p:nvPicPr>
        <p:blipFill>
          <a:blip r:embed="rId3"/>
          <a:stretch>
            <a:fillRect/>
          </a:stretch>
        </p:blipFill>
        <p:spPr>
          <a:xfrm>
            <a:off x="6553200" y="1966845"/>
            <a:ext cx="5309766" cy="3238106"/>
          </a:xfrm>
          <a:prstGeom prst="rect">
            <a:avLst/>
          </a:prstGeom>
        </p:spPr>
      </p:pic>
    </p:spTree>
    <p:extLst>
      <p:ext uri="{BB962C8B-B14F-4D97-AF65-F5344CB8AC3E}">
        <p14:creationId xmlns:p14="http://schemas.microsoft.com/office/powerpoint/2010/main" val="218631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spTree>
    <p:extLst>
      <p:ext uri="{BB962C8B-B14F-4D97-AF65-F5344CB8AC3E}">
        <p14:creationId xmlns:p14="http://schemas.microsoft.com/office/powerpoint/2010/main" val="3905582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pic>
        <p:nvPicPr>
          <p:cNvPr id="13" name="Picture 12">
            <a:extLst>
              <a:ext uri="{FF2B5EF4-FFF2-40B4-BE49-F238E27FC236}">
                <a16:creationId xmlns:a16="http://schemas.microsoft.com/office/drawing/2014/main" id="{ED732DF4-353D-355A-EE66-ADD5DBBB4FFF}"/>
              </a:ext>
            </a:extLst>
          </p:cNvPr>
          <p:cNvPicPr>
            <a:picLocks noChangeAspect="1"/>
          </p:cNvPicPr>
          <p:nvPr/>
        </p:nvPicPr>
        <p:blipFill>
          <a:blip r:embed="rId6"/>
          <a:stretch>
            <a:fillRect/>
          </a:stretch>
        </p:blipFill>
        <p:spPr>
          <a:xfrm>
            <a:off x="9525" y="4678036"/>
            <a:ext cx="5448844" cy="794467"/>
          </a:xfrm>
          <a:prstGeom prst="rect">
            <a:avLst/>
          </a:prstGeom>
        </p:spPr>
      </p:pic>
      <p:sp>
        <p:nvSpPr>
          <p:cNvPr id="15" name="TextBox 14">
            <a:extLst>
              <a:ext uri="{FF2B5EF4-FFF2-40B4-BE49-F238E27FC236}">
                <a16:creationId xmlns:a16="http://schemas.microsoft.com/office/drawing/2014/main" id="{40B2845C-5D5C-F324-568D-67711594BB5E}"/>
              </a:ext>
            </a:extLst>
          </p:cNvPr>
          <p:cNvSpPr txBox="1"/>
          <p:nvPr/>
        </p:nvSpPr>
        <p:spPr>
          <a:xfrm>
            <a:off x="166039" y="3952543"/>
            <a:ext cx="4786961" cy="646331"/>
          </a:xfrm>
          <a:prstGeom prst="rect">
            <a:avLst/>
          </a:prstGeom>
          <a:noFill/>
        </p:spPr>
        <p:txBody>
          <a:bodyPr wrap="square" rtlCol="0">
            <a:spAutoFit/>
          </a:bodyPr>
          <a:lstStyle/>
          <a:p>
            <a:r>
              <a:rPr lang="en-US" dirty="0"/>
              <a:t>4. Our sniffer program detects a new DNS query, and spoofs an </a:t>
            </a:r>
            <a:r>
              <a:rPr lang="en-US" b="1" dirty="0"/>
              <a:t>NS response</a:t>
            </a:r>
          </a:p>
        </p:txBody>
      </p:sp>
    </p:spTree>
    <p:extLst>
      <p:ext uri="{BB962C8B-B14F-4D97-AF65-F5344CB8AC3E}">
        <p14:creationId xmlns:p14="http://schemas.microsoft.com/office/powerpoint/2010/main" val="818725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7" name="TextBox 6">
            <a:extLst>
              <a:ext uri="{FF2B5EF4-FFF2-40B4-BE49-F238E27FC236}">
                <a16:creationId xmlns:a16="http://schemas.microsoft.com/office/drawing/2014/main" id="{CDC0F6FE-A28C-5FDD-B416-7C885364AFD1}"/>
              </a:ext>
            </a:extLst>
          </p:cNvPr>
          <p:cNvSpPr txBox="1"/>
          <p:nvPr/>
        </p:nvSpPr>
        <p:spPr>
          <a:xfrm>
            <a:off x="0" y="0"/>
            <a:ext cx="2403222" cy="369332"/>
          </a:xfrm>
          <a:prstGeom prst="rect">
            <a:avLst/>
          </a:prstGeom>
          <a:noFill/>
        </p:spPr>
        <p:txBody>
          <a:bodyPr wrap="none" rtlCol="0">
            <a:spAutoFit/>
          </a:bodyPr>
          <a:lstStyle/>
          <a:p>
            <a:r>
              <a:rPr lang="en-US" dirty="0"/>
              <a:t>Spoofing NS Records</a:t>
            </a:r>
          </a:p>
        </p:txBody>
      </p:sp>
      <p:sp>
        <p:nvSpPr>
          <p:cNvPr id="10" name="TextBox 9">
            <a:extLst>
              <a:ext uri="{FF2B5EF4-FFF2-40B4-BE49-F238E27FC236}">
                <a16:creationId xmlns:a16="http://schemas.microsoft.com/office/drawing/2014/main" id="{5CB552A4-BB42-CB3C-8552-A0C9B24F16E1}"/>
              </a:ext>
            </a:extLst>
          </p:cNvPr>
          <p:cNvSpPr txBox="1"/>
          <p:nvPr/>
        </p:nvSpPr>
        <p:spPr>
          <a:xfrm>
            <a:off x="4451960" y="2362200"/>
            <a:ext cx="3288080" cy="369332"/>
          </a:xfrm>
          <a:prstGeom prst="rect">
            <a:avLst/>
          </a:prstGeom>
          <a:noFill/>
        </p:spPr>
        <p:txBody>
          <a:bodyPr wrap="none" rtlCol="0">
            <a:spAutoFit/>
          </a:bodyPr>
          <a:lstStyle/>
          <a:p>
            <a:r>
              <a:rPr lang="en-US" dirty="0"/>
              <a:t>1. Flush the Local DNS Cache</a:t>
            </a:r>
          </a:p>
        </p:txBody>
      </p:sp>
      <p:cxnSp>
        <p:nvCxnSpPr>
          <p:cNvPr id="14" name="Straight Connector 13">
            <a:extLst>
              <a:ext uri="{FF2B5EF4-FFF2-40B4-BE49-F238E27FC236}">
                <a16:creationId xmlns:a16="http://schemas.microsoft.com/office/drawing/2014/main" id="{5FC3AC10-E205-0857-1C7C-362FE6F2F27C}"/>
              </a:ext>
            </a:extLst>
          </p:cNvPr>
          <p:cNvCxnSpPr>
            <a:cxnSpLocks/>
          </p:cNvCxnSpPr>
          <p:nvPr/>
        </p:nvCxnSpPr>
        <p:spPr>
          <a:xfrm>
            <a:off x="4191000" y="914400"/>
            <a:ext cx="0" cy="2362200"/>
          </a:xfrm>
          <a:prstGeom prst="line">
            <a:avLst/>
          </a:prstGeom>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081991BF-D3E8-F5F9-CA71-1F37487BBAF6}"/>
              </a:ext>
            </a:extLst>
          </p:cNvPr>
          <p:cNvPicPr>
            <a:picLocks noChangeAspect="1"/>
          </p:cNvPicPr>
          <p:nvPr/>
        </p:nvPicPr>
        <p:blipFill>
          <a:blip r:embed="rId3"/>
          <a:stretch>
            <a:fillRect/>
          </a:stretch>
        </p:blipFill>
        <p:spPr>
          <a:xfrm>
            <a:off x="4288971" y="1453304"/>
            <a:ext cx="3614058" cy="234566"/>
          </a:xfrm>
          <a:prstGeom prst="rect">
            <a:avLst/>
          </a:prstGeom>
        </p:spPr>
      </p:pic>
      <p:sp>
        <p:nvSpPr>
          <p:cNvPr id="42" name="TextBox 41">
            <a:extLst>
              <a:ext uri="{FF2B5EF4-FFF2-40B4-BE49-F238E27FC236}">
                <a16:creationId xmlns:a16="http://schemas.microsoft.com/office/drawing/2014/main" id="{AB4CD2BC-AFD9-FBC8-60CB-224C3419DA3B}"/>
              </a:ext>
            </a:extLst>
          </p:cNvPr>
          <p:cNvSpPr txBox="1"/>
          <p:nvPr/>
        </p:nvSpPr>
        <p:spPr>
          <a:xfrm>
            <a:off x="569925" y="827314"/>
            <a:ext cx="2569934" cy="369332"/>
          </a:xfrm>
          <a:prstGeom prst="rect">
            <a:avLst/>
          </a:prstGeom>
          <a:noFill/>
        </p:spPr>
        <p:txBody>
          <a:bodyPr wrap="none" rtlCol="0">
            <a:spAutoFit/>
          </a:bodyPr>
          <a:lstStyle/>
          <a:p>
            <a:r>
              <a:rPr lang="en-US" b="1" dirty="0"/>
              <a:t>Attacker VM (10.9.0.1)</a:t>
            </a:r>
          </a:p>
        </p:txBody>
      </p:sp>
      <p:sp>
        <p:nvSpPr>
          <p:cNvPr id="43" name="TextBox 42">
            <a:extLst>
              <a:ext uri="{FF2B5EF4-FFF2-40B4-BE49-F238E27FC236}">
                <a16:creationId xmlns:a16="http://schemas.microsoft.com/office/drawing/2014/main" id="{5F87BA19-287E-8D56-6128-68C371EE93B2}"/>
              </a:ext>
            </a:extLst>
          </p:cNvPr>
          <p:cNvSpPr txBox="1"/>
          <p:nvPr/>
        </p:nvSpPr>
        <p:spPr>
          <a:xfrm>
            <a:off x="4414158" y="895621"/>
            <a:ext cx="3211135" cy="369332"/>
          </a:xfrm>
          <a:prstGeom prst="rect">
            <a:avLst/>
          </a:prstGeom>
          <a:noFill/>
        </p:spPr>
        <p:txBody>
          <a:bodyPr wrap="none" rtlCol="0">
            <a:spAutoFit/>
          </a:bodyPr>
          <a:lstStyle/>
          <a:p>
            <a:r>
              <a:rPr lang="en-US" b="1" dirty="0"/>
              <a:t>Local DNS Sever (10.9.0.53)</a:t>
            </a:r>
          </a:p>
        </p:txBody>
      </p:sp>
      <p:cxnSp>
        <p:nvCxnSpPr>
          <p:cNvPr id="47" name="Straight Connector 46">
            <a:extLst>
              <a:ext uri="{FF2B5EF4-FFF2-40B4-BE49-F238E27FC236}">
                <a16:creationId xmlns:a16="http://schemas.microsoft.com/office/drawing/2014/main" id="{92ECCE5F-6824-BD67-C600-DDB598FBC552}"/>
              </a:ext>
            </a:extLst>
          </p:cNvPr>
          <p:cNvCxnSpPr>
            <a:cxnSpLocks/>
          </p:cNvCxnSpPr>
          <p:nvPr/>
        </p:nvCxnSpPr>
        <p:spPr>
          <a:xfrm>
            <a:off x="8077200" y="827314"/>
            <a:ext cx="0" cy="2525486"/>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9ED59BF-1D8E-75C0-5F1F-A6DED25BF2D2}"/>
              </a:ext>
            </a:extLst>
          </p:cNvPr>
          <p:cNvSpPr txBox="1"/>
          <p:nvPr/>
        </p:nvSpPr>
        <p:spPr>
          <a:xfrm>
            <a:off x="8300357" y="887600"/>
            <a:ext cx="3070071" cy="369332"/>
          </a:xfrm>
          <a:prstGeom prst="rect">
            <a:avLst/>
          </a:prstGeom>
          <a:noFill/>
        </p:spPr>
        <p:txBody>
          <a:bodyPr wrap="none" rtlCol="0">
            <a:spAutoFit/>
          </a:bodyPr>
          <a:lstStyle/>
          <a:p>
            <a:r>
              <a:rPr lang="en-US" b="1" dirty="0"/>
              <a:t>Victim Container (10.9.0.5)</a:t>
            </a:r>
          </a:p>
        </p:txBody>
      </p:sp>
      <p:pic>
        <p:nvPicPr>
          <p:cNvPr id="8" name="Picture 7">
            <a:extLst>
              <a:ext uri="{FF2B5EF4-FFF2-40B4-BE49-F238E27FC236}">
                <a16:creationId xmlns:a16="http://schemas.microsoft.com/office/drawing/2014/main" id="{A276A7E6-9817-79B4-A637-3FA3F137CE9B}"/>
              </a:ext>
            </a:extLst>
          </p:cNvPr>
          <p:cNvPicPr>
            <a:picLocks noChangeAspect="1"/>
          </p:cNvPicPr>
          <p:nvPr/>
        </p:nvPicPr>
        <p:blipFill>
          <a:blip r:embed="rId4"/>
          <a:stretch>
            <a:fillRect/>
          </a:stretch>
        </p:blipFill>
        <p:spPr>
          <a:xfrm>
            <a:off x="86861" y="1500351"/>
            <a:ext cx="3878185" cy="308553"/>
          </a:xfrm>
          <a:prstGeom prst="rect">
            <a:avLst/>
          </a:prstGeom>
        </p:spPr>
      </p:pic>
      <p:sp>
        <p:nvSpPr>
          <p:cNvPr id="9" name="TextBox 8">
            <a:extLst>
              <a:ext uri="{FF2B5EF4-FFF2-40B4-BE49-F238E27FC236}">
                <a16:creationId xmlns:a16="http://schemas.microsoft.com/office/drawing/2014/main" id="{DFA928D5-358D-28EB-83E7-67FCA25536DF}"/>
              </a:ext>
            </a:extLst>
          </p:cNvPr>
          <p:cNvSpPr txBox="1"/>
          <p:nvPr/>
        </p:nvSpPr>
        <p:spPr>
          <a:xfrm>
            <a:off x="166040" y="2362200"/>
            <a:ext cx="3903948" cy="646331"/>
          </a:xfrm>
          <a:prstGeom prst="rect">
            <a:avLst/>
          </a:prstGeom>
          <a:noFill/>
        </p:spPr>
        <p:txBody>
          <a:bodyPr wrap="square" rtlCol="0">
            <a:spAutoFit/>
          </a:bodyPr>
          <a:lstStyle/>
          <a:p>
            <a:r>
              <a:rPr lang="en-US" dirty="0"/>
              <a:t>2. Run Python script that will sniff and spoof DNS responses</a:t>
            </a:r>
          </a:p>
        </p:txBody>
      </p:sp>
      <p:sp>
        <p:nvSpPr>
          <p:cNvPr id="6" name="TextBox 5">
            <a:extLst>
              <a:ext uri="{FF2B5EF4-FFF2-40B4-BE49-F238E27FC236}">
                <a16:creationId xmlns:a16="http://schemas.microsoft.com/office/drawing/2014/main" id="{5DA3AF0C-5DA2-972C-5BC1-52B62A1FF7A5}"/>
              </a:ext>
            </a:extLst>
          </p:cNvPr>
          <p:cNvSpPr txBox="1"/>
          <p:nvPr/>
        </p:nvSpPr>
        <p:spPr>
          <a:xfrm>
            <a:off x="8300357" y="2223700"/>
            <a:ext cx="3903948" cy="646331"/>
          </a:xfrm>
          <a:prstGeom prst="rect">
            <a:avLst/>
          </a:prstGeom>
          <a:noFill/>
        </p:spPr>
        <p:txBody>
          <a:bodyPr wrap="square" rtlCol="0">
            <a:spAutoFit/>
          </a:bodyPr>
          <a:lstStyle/>
          <a:p>
            <a:r>
              <a:rPr lang="en-US" dirty="0"/>
              <a:t>3. Run dig command to generate DNS traffic</a:t>
            </a:r>
          </a:p>
        </p:txBody>
      </p:sp>
      <p:pic>
        <p:nvPicPr>
          <p:cNvPr id="12" name="Picture 11">
            <a:extLst>
              <a:ext uri="{FF2B5EF4-FFF2-40B4-BE49-F238E27FC236}">
                <a16:creationId xmlns:a16="http://schemas.microsoft.com/office/drawing/2014/main" id="{A88DD2F4-B2B8-709D-11FC-F01B5C9E0760}"/>
              </a:ext>
            </a:extLst>
          </p:cNvPr>
          <p:cNvPicPr>
            <a:picLocks noChangeAspect="1"/>
          </p:cNvPicPr>
          <p:nvPr/>
        </p:nvPicPr>
        <p:blipFill>
          <a:blip r:embed="rId5"/>
          <a:stretch>
            <a:fillRect/>
          </a:stretch>
        </p:blipFill>
        <p:spPr>
          <a:xfrm>
            <a:off x="8251372" y="1453304"/>
            <a:ext cx="3713978" cy="234567"/>
          </a:xfrm>
          <a:prstGeom prst="rect">
            <a:avLst/>
          </a:prstGeom>
        </p:spPr>
      </p:pic>
      <p:pic>
        <p:nvPicPr>
          <p:cNvPr id="13" name="Picture 12">
            <a:extLst>
              <a:ext uri="{FF2B5EF4-FFF2-40B4-BE49-F238E27FC236}">
                <a16:creationId xmlns:a16="http://schemas.microsoft.com/office/drawing/2014/main" id="{ED732DF4-353D-355A-EE66-ADD5DBBB4FFF}"/>
              </a:ext>
            </a:extLst>
          </p:cNvPr>
          <p:cNvPicPr>
            <a:picLocks noChangeAspect="1"/>
          </p:cNvPicPr>
          <p:nvPr/>
        </p:nvPicPr>
        <p:blipFill>
          <a:blip r:embed="rId6"/>
          <a:stretch>
            <a:fillRect/>
          </a:stretch>
        </p:blipFill>
        <p:spPr>
          <a:xfrm>
            <a:off x="9525" y="4678036"/>
            <a:ext cx="5448844" cy="794467"/>
          </a:xfrm>
          <a:prstGeom prst="rect">
            <a:avLst/>
          </a:prstGeom>
        </p:spPr>
      </p:pic>
      <p:sp>
        <p:nvSpPr>
          <p:cNvPr id="15" name="TextBox 14">
            <a:extLst>
              <a:ext uri="{FF2B5EF4-FFF2-40B4-BE49-F238E27FC236}">
                <a16:creationId xmlns:a16="http://schemas.microsoft.com/office/drawing/2014/main" id="{40B2845C-5D5C-F324-568D-67711594BB5E}"/>
              </a:ext>
            </a:extLst>
          </p:cNvPr>
          <p:cNvSpPr txBox="1"/>
          <p:nvPr/>
        </p:nvSpPr>
        <p:spPr>
          <a:xfrm>
            <a:off x="166039" y="3952543"/>
            <a:ext cx="4786961" cy="646331"/>
          </a:xfrm>
          <a:prstGeom prst="rect">
            <a:avLst/>
          </a:prstGeom>
          <a:noFill/>
        </p:spPr>
        <p:txBody>
          <a:bodyPr wrap="square" rtlCol="0">
            <a:spAutoFit/>
          </a:bodyPr>
          <a:lstStyle/>
          <a:p>
            <a:r>
              <a:rPr lang="en-US" dirty="0"/>
              <a:t>4. Our sniffer program detects a new DNS query, and spoofs an </a:t>
            </a:r>
            <a:r>
              <a:rPr lang="en-US" b="1" dirty="0"/>
              <a:t>NS response</a:t>
            </a:r>
          </a:p>
        </p:txBody>
      </p:sp>
      <p:sp>
        <p:nvSpPr>
          <p:cNvPr id="11" name="TextBox 10">
            <a:extLst>
              <a:ext uri="{FF2B5EF4-FFF2-40B4-BE49-F238E27FC236}">
                <a16:creationId xmlns:a16="http://schemas.microsoft.com/office/drawing/2014/main" id="{1AA6701D-C583-4D05-CF7C-884547E0D724}"/>
              </a:ext>
            </a:extLst>
          </p:cNvPr>
          <p:cNvSpPr txBox="1"/>
          <p:nvPr/>
        </p:nvSpPr>
        <p:spPr>
          <a:xfrm>
            <a:off x="6646058" y="3803304"/>
            <a:ext cx="4724370" cy="369332"/>
          </a:xfrm>
          <a:prstGeom prst="rect">
            <a:avLst/>
          </a:prstGeom>
          <a:noFill/>
        </p:spPr>
        <p:txBody>
          <a:bodyPr wrap="none" rtlCol="0">
            <a:spAutoFit/>
          </a:bodyPr>
          <a:lstStyle/>
          <a:p>
            <a:r>
              <a:rPr lang="en-US" dirty="0"/>
              <a:t>5. Check the cache on the local DNS server </a:t>
            </a:r>
          </a:p>
        </p:txBody>
      </p:sp>
      <p:pic>
        <p:nvPicPr>
          <p:cNvPr id="17" name="Picture 16">
            <a:extLst>
              <a:ext uri="{FF2B5EF4-FFF2-40B4-BE49-F238E27FC236}">
                <a16:creationId xmlns:a16="http://schemas.microsoft.com/office/drawing/2014/main" id="{AA12111F-47AD-7060-6D0A-C6624A73317C}"/>
              </a:ext>
            </a:extLst>
          </p:cNvPr>
          <p:cNvPicPr>
            <a:picLocks noChangeAspect="1"/>
          </p:cNvPicPr>
          <p:nvPr/>
        </p:nvPicPr>
        <p:blipFill>
          <a:blip r:embed="rId7"/>
          <a:stretch>
            <a:fillRect/>
          </a:stretch>
        </p:blipFill>
        <p:spPr>
          <a:xfrm>
            <a:off x="5636087" y="4322521"/>
            <a:ext cx="6568218" cy="1138382"/>
          </a:xfrm>
          <a:prstGeom prst="rect">
            <a:avLst/>
          </a:prstGeom>
        </p:spPr>
      </p:pic>
      <p:sp>
        <p:nvSpPr>
          <p:cNvPr id="19" name="TextBox 18">
            <a:extLst>
              <a:ext uri="{FF2B5EF4-FFF2-40B4-BE49-F238E27FC236}">
                <a16:creationId xmlns:a16="http://schemas.microsoft.com/office/drawing/2014/main" id="{BADC490B-369D-FB27-E941-DBABC2813652}"/>
              </a:ext>
            </a:extLst>
          </p:cNvPr>
          <p:cNvSpPr txBox="1"/>
          <p:nvPr/>
        </p:nvSpPr>
        <p:spPr>
          <a:xfrm>
            <a:off x="3965046" y="5669944"/>
            <a:ext cx="8079150" cy="646331"/>
          </a:xfrm>
          <a:prstGeom prst="rect">
            <a:avLst/>
          </a:prstGeom>
          <a:noFill/>
        </p:spPr>
        <p:txBody>
          <a:bodyPr wrap="square" rtlCol="0">
            <a:spAutoFit/>
          </a:bodyPr>
          <a:lstStyle/>
          <a:p>
            <a:r>
              <a:rPr lang="en-US" dirty="0">
                <a:solidFill>
                  <a:srgbClr val="FF0000"/>
                </a:solidFill>
              </a:rPr>
              <a:t>Whenever somebody contacts a domain under example.com, it will use the attacker’s nameserver!! </a:t>
            </a:r>
          </a:p>
        </p:txBody>
      </p:sp>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FAB78834-B95E-E7F2-B195-982653D467DA}"/>
                  </a:ext>
                </a:extLst>
              </p14:cNvPr>
              <p14:cNvContentPartPr/>
              <p14:nvPr/>
            </p14:nvContentPartPr>
            <p14:xfrm>
              <a:off x="10619970" y="5193735"/>
              <a:ext cx="741600" cy="360720"/>
            </p14:xfrm>
          </p:contentPart>
        </mc:Choice>
        <mc:Fallback>
          <p:pic>
            <p:nvPicPr>
              <p:cNvPr id="20" name="Ink 19">
                <a:extLst>
                  <a:ext uri="{FF2B5EF4-FFF2-40B4-BE49-F238E27FC236}">
                    <a16:creationId xmlns:a16="http://schemas.microsoft.com/office/drawing/2014/main" id="{FAB78834-B95E-E7F2-B195-982653D467DA}"/>
                  </a:ext>
                </a:extLst>
              </p:cNvPr>
              <p:cNvPicPr/>
              <p:nvPr/>
            </p:nvPicPr>
            <p:blipFill>
              <a:blip r:embed="rId9"/>
              <a:stretch>
                <a:fillRect/>
              </a:stretch>
            </p:blipFill>
            <p:spPr>
              <a:xfrm>
                <a:off x="10602330" y="5175735"/>
                <a:ext cx="777240" cy="396360"/>
              </a:xfrm>
              <a:prstGeom prst="rect">
                <a:avLst/>
              </a:prstGeom>
            </p:spPr>
          </p:pic>
        </mc:Fallback>
      </mc:AlternateContent>
    </p:spTree>
    <p:extLst>
      <p:ext uri="{BB962C8B-B14F-4D97-AF65-F5344CB8AC3E}">
        <p14:creationId xmlns:p14="http://schemas.microsoft.com/office/powerpoint/2010/main" val="3622336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pic>
        <p:nvPicPr>
          <p:cNvPr id="4098" name="Picture 2" descr="What is DNS? – Introduction to DNS - AWS">
            <a:extLst>
              <a:ext uri="{FF2B5EF4-FFF2-40B4-BE49-F238E27FC236}">
                <a16:creationId xmlns:a16="http://schemas.microsoft.com/office/drawing/2014/main" id="{0F0AB415-5B64-2247-B25D-5104418B6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4173"/>
            <a:ext cx="7642888" cy="58437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26E2FA5-04D1-68F0-6130-AF26E8A2BB3D}"/>
              </a:ext>
            </a:extLst>
          </p:cNvPr>
          <p:cNvSpPr txBox="1"/>
          <p:nvPr/>
        </p:nvSpPr>
        <p:spPr>
          <a:xfrm>
            <a:off x="76200" y="152400"/>
            <a:ext cx="6236003" cy="400110"/>
          </a:xfrm>
          <a:prstGeom prst="rect">
            <a:avLst/>
          </a:prstGeom>
          <a:noFill/>
        </p:spPr>
        <p:txBody>
          <a:bodyPr wrap="none" rtlCol="0">
            <a:spAutoFit/>
          </a:bodyPr>
          <a:lstStyle/>
          <a:p>
            <a:r>
              <a:rPr lang="en-US" sz="2000" dirty="0"/>
              <a:t>Suppose the user wants to go to </a:t>
            </a:r>
            <a:r>
              <a:rPr lang="en-US" sz="2000" dirty="0">
                <a:latin typeface="Courier New" panose="02070309020205020404" pitchFamily="49" charset="0"/>
                <a:cs typeface="Courier New" panose="02070309020205020404" pitchFamily="49" charset="0"/>
              </a:rPr>
              <a:t>www.example.com</a:t>
            </a:r>
          </a:p>
        </p:txBody>
      </p:sp>
      <p:sp>
        <p:nvSpPr>
          <p:cNvPr id="6" name="TextBox 5">
            <a:extLst>
              <a:ext uri="{FF2B5EF4-FFF2-40B4-BE49-F238E27FC236}">
                <a16:creationId xmlns:a16="http://schemas.microsoft.com/office/drawing/2014/main" id="{BFDFF356-DA79-10B4-D1D2-051D65329141}"/>
              </a:ext>
            </a:extLst>
          </p:cNvPr>
          <p:cNvSpPr txBox="1"/>
          <p:nvPr/>
        </p:nvSpPr>
        <p:spPr>
          <a:xfrm>
            <a:off x="228600" y="1116976"/>
            <a:ext cx="3505200" cy="923330"/>
          </a:xfrm>
          <a:prstGeom prst="rect">
            <a:avLst/>
          </a:prstGeom>
          <a:noFill/>
        </p:spPr>
        <p:txBody>
          <a:bodyPr wrap="square" rtlCol="0">
            <a:spAutoFit/>
          </a:bodyPr>
          <a:lstStyle/>
          <a:p>
            <a:r>
              <a:rPr lang="en-US" dirty="0"/>
              <a:t>Step 0: The computer first checks its </a:t>
            </a:r>
            <a:r>
              <a:rPr lang="en-US" b="1" dirty="0"/>
              <a:t>local cache </a:t>
            </a:r>
            <a:r>
              <a:rPr lang="en-US" dirty="0"/>
              <a:t>to see if an entry exists</a:t>
            </a:r>
          </a:p>
        </p:txBody>
      </p:sp>
      <p:sp>
        <p:nvSpPr>
          <p:cNvPr id="7" name="TextBox 6">
            <a:extLst>
              <a:ext uri="{FF2B5EF4-FFF2-40B4-BE49-F238E27FC236}">
                <a16:creationId xmlns:a16="http://schemas.microsoft.com/office/drawing/2014/main" id="{CE9018D4-7444-5B13-5AC5-66DB58D7F5F2}"/>
              </a:ext>
            </a:extLst>
          </p:cNvPr>
          <p:cNvSpPr txBox="1"/>
          <p:nvPr/>
        </p:nvSpPr>
        <p:spPr>
          <a:xfrm>
            <a:off x="255319" y="2168406"/>
            <a:ext cx="3352800" cy="1200329"/>
          </a:xfrm>
          <a:prstGeom prst="rect">
            <a:avLst/>
          </a:prstGeom>
          <a:noFill/>
        </p:spPr>
        <p:txBody>
          <a:bodyPr wrap="square" rtlCol="0">
            <a:spAutoFit/>
          </a:bodyPr>
          <a:lstStyle/>
          <a:p>
            <a:r>
              <a:rPr lang="en-US" dirty="0"/>
              <a:t>Step 1: The user contacts a DNS resolver, which contacts a DNS root name server for the .com TLD</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F916ECA-578D-D5B1-047D-2415080171EC}"/>
                  </a:ext>
                </a:extLst>
              </p14:cNvPr>
              <p14:cNvContentPartPr/>
              <p14:nvPr/>
            </p14:nvContentPartPr>
            <p14:xfrm>
              <a:off x="5185128" y="1201749"/>
              <a:ext cx="1648440" cy="777600"/>
            </p14:xfrm>
          </p:contentPart>
        </mc:Choice>
        <mc:Fallback xmlns="">
          <p:pic>
            <p:nvPicPr>
              <p:cNvPr id="8" name="Ink 7">
                <a:extLst>
                  <a:ext uri="{FF2B5EF4-FFF2-40B4-BE49-F238E27FC236}">
                    <a16:creationId xmlns:a16="http://schemas.microsoft.com/office/drawing/2014/main" id="{BF916ECA-578D-D5B1-047D-2415080171EC}"/>
                  </a:ext>
                </a:extLst>
              </p:cNvPr>
              <p:cNvPicPr/>
              <p:nvPr/>
            </p:nvPicPr>
            <p:blipFill>
              <a:blip r:embed="rId5"/>
              <a:stretch>
                <a:fillRect/>
              </a:stretch>
            </p:blipFill>
            <p:spPr>
              <a:xfrm>
                <a:off x="5176128" y="1192749"/>
                <a:ext cx="1666080" cy="795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789ACA-0751-5D3F-4749-D15083A1EBF6}"/>
                  </a:ext>
                </a:extLst>
              </p14:cNvPr>
              <p14:cNvContentPartPr/>
              <p14:nvPr/>
            </p14:nvContentPartPr>
            <p14:xfrm>
              <a:off x="7643568" y="516669"/>
              <a:ext cx="2528280" cy="183960"/>
            </p14:xfrm>
          </p:contentPart>
        </mc:Choice>
        <mc:Fallback xmlns="">
          <p:pic>
            <p:nvPicPr>
              <p:cNvPr id="9" name="Ink 8">
                <a:extLst>
                  <a:ext uri="{FF2B5EF4-FFF2-40B4-BE49-F238E27FC236}">
                    <a16:creationId xmlns:a16="http://schemas.microsoft.com/office/drawing/2014/main" id="{FA789ACA-0751-5D3F-4749-D15083A1EBF6}"/>
                  </a:ext>
                </a:extLst>
              </p:cNvPr>
              <p:cNvPicPr/>
              <p:nvPr/>
            </p:nvPicPr>
            <p:blipFill>
              <a:blip r:embed="rId7"/>
              <a:stretch>
                <a:fillRect/>
              </a:stretch>
            </p:blipFill>
            <p:spPr>
              <a:xfrm>
                <a:off x="7634569" y="507669"/>
                <a:ext cx="2545917"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BCA9E72-A672-D419-A99D-D29C07CCB875}"/>
                  </a:ext>
                </a:extLst>
              </p14:cNvPr>
              <p14:cNvContentPartPr/>
              <p14:nvPr/>
            </p14:nvContentPartPr>
            <p14:xfrm>
              <a:off x="7677408" y="940029"/>
              <a:ext cx="2444400" cy="177840"/>
            </p14:xfrm>
          </p:contentPart>
        </mc:Choice>
        <mc:Fallback xmlns="">
          <p:pic>
            <p:nvPicPr>
              <p:cNvPr id="10" name="Ink 9">
                <a:extLst>
                  <a:ext uri="{FF2B5EF4-FFF2-40B4-BE49-F238E27FC236}">
                    <a16:creationId xmlns:a16="http://schemas.microsoft.com/office/drawing/2014/main" id="{2BCA9E72-A672-D419-A99D-D29C07CCB875}"/>
                  </a:ext>
                </a:extLst>
              </p:cNvPr>
              <p:cNvPicPr/>
              <p:nvPr/>
            </p:nvPicPr>
            <p:blipFill>
              <a:blip r:embed="rId9"/>
              <a:stretch>
                <a:fillRect/>
              </a:stretch>
            </p:blipFill>
            <p:spPr>
              <a:xfrm>
                <a:off x="7668408" y="931029"/>
                <a:ext cx="2462040" cy="195480"/>
              </a:xfrm>
              <a:prstGeom prst="rect">
                <a:avLst/>
              </a:prstGeom>
            </p:spPr>
          </p:pic>
        </mc:Fallback>
      </mc:AlternateContent>
      <p:sp>
        <p:nvSpPr>
          <p:cNvPr id="11" name="TextBox 10">
            <a:extLst>
              <a:ext uri="{FF2B5EF4-FFF2-40B4-BE49-F238E27FC236}">
                <a16:creationId xmlns:a16="http://schemas.microsoft.com/office/drawing/2014/main" id="{EF818D8E-7FB0-2658-814A-F518A5E3E9D2}"/>
              </a:ext>
            </a:extLst>
          </p:cNvPr>
          <p:cNvSpPr txBox="1"/>
          <p:nvPr/>
        </p:nvSpPr>
        <p:spPr>
          <a:xfrm>
            <a:off x="203860" y="3466174"/>
            <a:ext cx="3657600" cy="1477328"/>
          </a:xfrm>
          <a:prstGeom prst="rect">
            <a:avLst/>
          </a:prstGeom>
          <a:noFill/>
        </p:spPr>
        <p:txBody>
          <a:bodyPr wrap="square" rtlCol="0">
            <a:spAutoFit/>
          </a:bodyPr>
          <a:lstStyle/>
          <a:p>
            <a:r>
              <a:rPr lang="en-US" dirty="0"/>
              <a:t>Step 2: The DNS resolver now contacts the .com TLD server, which returns the IP address of the </a:t>
            </a:r>
            <a:r>
              <a:rPr lang="en-US" dirty="0" err="1"/>
              <a:t>example.com’s</a:t>
            </a:r>
            <a:r>
              <a:rPr lang="en-US" dirty="0"/>
              <a:t> </a:t>
            </a:r>
            <a:r>
              <a:rPr lang="en-US" dirty="0" err="1"/>
              <a:t>Authorative</a:t>
            </a:r>
            <a:r>
              <a:rPr lang="en-US" dirty="0"/>
              <a:t> server </a:t>
            </a: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8E3E36-FD0F-9096-6B7E-C8170A6D8F77}"/>
                  </a:ext>
                </a:extLst>
              </p14:cNvPr>
              <p14:cNvContentPartPr/>
              <p14:nvPr/>
            </p14:nvContentPartPr>
            <p14:xfrm>
              <a:off x="7730688" y="1865589"/>
              <a:ext cx="2488320" cy="213120"/>
            </p14:xfrm>
          </p:contentPart>
        </mc:Choice>
        <mc:Fallback xmlns="">
          <p:pic>
            <p:nvPicPr>
              <p:cNvPr id="12" name="Ink 11">
                <a:extLst>
                  <a:ext uri="{FF2B5EF4-FFF2-40B4-BE49-F238E27FC236}">
                    <a16:creationId xmlns:a16="http://schemas.microsoft.com/office/drawing/2014/main" id="{7F8E3E36-FD0F-9096-6B7E-C8170A6D8F77}"/>
                  </a:ext>
                </a:extLst>
              </p:cNvPr>
              <p:cNvPicPr/>
              <p:nvPr/>
            </p:nvPicPr>
            <p:blipFill>
              <a:blip r:embed="rId11"/>
              <a:stretch>
                <a:fillRect/>
              </a:stretch>
            </p:blipFill>
            <p:spPr>
              <a:xfrm>
                <a:off x="7721688" y="1856604"/>
                <a:ext cx="2505960" cy="23073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2F57DFA-B943-D26C-3EF6-27E4B08B34C8}"/>
                  </a:ext>
                </a:extLst>
              </p14:cNvPr>
              <p14:cNvContentPartPr/>
              <p14:nvPr/>
            </p14:nvContentPartPr>
            <p14:xfrm>
              <a:off x="7562208" y="2324589"/>
              <a:ext cx="2563560" cy="252360"/>
            </p14:xfrm>
          </p:contentPart>
        </mc:Choice>
        <mc:Fallback xmlns="">
          <p:pic>
            <p:nvPicPr>
              <p:cNvPr id="13" name="Ink 12">
                <a:extLst>
                  <a:ext uri="{FF2B5EF4-FFF2-40B4-BE49-F238E27FC236}">
                    <a16:creationId xmlns:a16="http://schemas.microsoft.com/office/drawing/2014/main" id="{82F57DFA-B943-D26C-3EF6-27E4B08B34C8}"/>
                  </a:ext>
                </a:extLst>
              </p:cNvPr>
              <p:cNvPicPr/>
              <p:nvPr/>
            </p:nvPicPr>
            <p:blipFill>
              <a:blip r:embed="rId13"/>
              <a:stretch>
                <a:fillRect/>
              </a:stretch>
            </p:blipFill>
            <p:spPr>
              <a:xfrm>
                <a:off x="7553207" y="2315589"/>
                <a:ext cx="2581202" cy="270000"/>
              </a:xfrm>
              <a:prstGeom prst="rect">
                <a:avLst/>
              </a:prstGeom>
            </p:spPr>
          </p:pic>
        </mc:Fallback>
      </mc:AlternateContent>
      <p:sp>
        <p:nvSpPr>
          <p:cNvPr id="14" name="TextBox 13">
            <a:extLst>
              <a:ext uri="{FF2B5EF4-FFF2-40B4-BE49-F238E27FC236}">
                <a16:creationId xmlns:a16="http://schemas.microsoft.com/office/drawing/2014/main" id="{7D4C05EC-5199-C273-2E6B-6A5A15FDA05E}"/>
              </a:ext>
            </a:extLst>
          </p:cNvPr>
          <p:cNvSpPr txBox="1"/>
          <p:nvPr/>
        </p:nvSpPr>
        <p:spPr>
          <a:xfrm>
            <a:off x="235528" y="5002401"/>
            <a:ext cx="3625932" cy="1477328"/>
          </a:xfrm>
          <a:prstGeom prst="rect">
            <a:avLst/>
          </a:prstGeom>
          <a:noFill/>
        </p:spPr>
        <p:txBody>
          <a:bodyPr wrap="square" rtlCol="0">
            <a:spAutoFit/>
          </a:bodyPr>
          <a:lstStyle/>
          <a:p>
            <a:r>
              <a:rPr lang="en-US" dirty="0"/>
              <a:t>Step 3: The </a:t>
            </a:r>
            <a:r>
              <a:rPr lang="en-US" dirty="0" err="1"/>
              <a:t>Authorative</a:t>
            </a:r>
            <a:r>
              <a:rPr lang="en-US" dirty="0"/>
              <a:t> server gives us the IP address for </a:t>
            </a:r>
            <a:r>
              <a:rPr lang="en-US" dirty="0">
                <a:hlinkClick r:id="rId14"/>
              </a:rPr>
              <a:t>www.example.com</a:t>
            </a:r>
            <a:r>
              <a:rPr lang="en-US" dirty="0"/>
              <a:t>, and we can now send an HTTP request to that IP address!</a:t>
            </a:r>
          </a:p>
        </p:txBody>
      </p:sp>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DFC4B317-D3C8-D566-9A0E-2BA63F186D75}"/>
                  </a:ext>
                </a:extLst>
              </p14:cNvPr>
              <p14:cNvContentPartPr/>
              <p14:nvPr/>
            </p14:nvContentPartPr>
            <p14:xfrm>
              <a:off x="7690728" y="3328989"/>
              <a:ext cx="2553480" cy="216360"/>
            </p14:xfrm>
          </p:contentPart>
        </mc:Choice>
        <mc:Fallback xmlns="">
          <p:pic>
            <p:nvPicPr>
              <p:cNvPr id="15" name="Ink 14">
                <a:extLst>
                  <a:ext uri="{FF2B5EF4-FFF2-40B4-BE49-F238E27FC236}">
                    <a16:creationId xmlns:a16="http://schemas.microsoft.com/office/drawing/2014/main" id="{DFC4B317-D3C8-D566-9A0E-2BA63F186D75}"/>
                  </a:ext>
                </a:extLst>
              </p:cNvPr>
              <p:cNvPicPr/>
              <p:nvPr/>
            </p:nvPicPr>
            <p:blipFill>
              <a:blip r:embed="rId16"/>
              <a:stretch>
                <a:fillRect/>
              </a:stretch>
            </p:blipFill>
            <p:spPr>
              <a:xfrm>
                <a:off x="7672728" y="3310989"/>
                <a:ext cx="25891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5597C51F-89CB-8909-5684-E432EA82FC52}"/>
                  </a:ext>
                </a:extLst>
              </p14:cNvPr>
              <p14:cNvContentPartPr/>
              <p14:nvPr/>
            </p14:nvContentPartPr>
            <p14:xfrm>
              <a:off x="7666968" y="3604029"/>
              <a:ext cx="2442960" cy="266040"/>
            </p14:xfrm>
          </p:contentPart>
        </mc:Choice>
        <mc:Fallback xmlns="">
          <p:pic>
            <p:nvPicPr>
              <p:cNvPr id="17" name="Ink 16">
                <a:extLst>
                  <a:ext uri="{FF2B5EF4-FFF2-40B4-BE49-F238E27FC236}">
                    <a16:creationId xmlns:a16="http://schemas.microsoft.com/office/drawing/2014/main" id="{5597C51F-89CB-8909-5684-E432EA82FC52}"/>
                  </a:ext>
                </a:extLst>
              </p:cNvPr>
              <p:cNvPicPr/>
              <p:nvPr/>
            </p:nvPicPr>
            <p:blipFill>
              <a:blip r:embed="rId18"/>
              <a:stretch>
                <a:fillRect/>
              </a:stretch>
            </p:blipFill>
            <p:spPr>
              <a:xfrm>
                <a:off x="7648968" y="3586005"/>
                <a:ext cx="2478600" cy="30172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3554E8D-4A32-0FF4-8261-8E8C9C11DA67}"/>
                  </a:ext>
                </a:extLst>
              </p14:cNvPr>
              <p14:cNvContentPartPr/>
              <p14:nvPr/>
            </p14:nvContentPartPr>
            <p14:xfrm>
              <a:off x="5299968" y="2943429"/>
              <a:ext cx="1338480" cy="849240"/>
            </p14:xfrm>
          </p:contentPart>
        </mc:Choice>
        <mc:Fallback xmlns="">
          <p:pic>
            <p:nvPicPr>
              <p:cNvPr id="18" name="Ink 17">
                <a:extLst>
                  <a:ext uri="{FF2B5EF4-FFF2-40B4-BE49-F238E27FC236}">
                    <a16:creationId xmlns:a16="http://schemas.microsoft.com/office/drawing/2014/main" id="{53554E8D-4A32-0FF4-8261-8E8C9C11DA67}"/>
                  </a:ext>
                </a:extLst>
              </p:cNvPr>
              <p:cNvPicPr/>
              <p:nvPr/>
            </p:nvPicPr>
            <p:blipFill>
              <a:blip r:embed="rId20"/>
              <a:stretch>
                <a:fillRect/>
              </a:stretch>
            </p:blipFill>
            <p:spPr>
              <a:xfrm>
                <a:off x="5281968" y="2925429"/>
                <a:ext cx="1374120" cy="884880"/>
              </a:xfrm>
              <a:prstGeom prst="rect">
                <a:avLst/>
              </a:prstGeom>
            </p:spPr>
          </p:pic>
        </mc:Fallback>
      </mc:AlternateContent>
      <p:grpSp>
        <p:nvGrpSpPr>
          <p:cNvPr id="23" name="Group 22">
            <a:extLst>
              <a:ext uri="{FF2B5EF4-FFF2-40B4-BE49-F238E27FC236}">
                <a16:creationId xmlns:a16="http://schemas.microsoft.com/office/drawing/2014/main" id="{C50EDAAC-7E7D-79D8-309B-CFFBC81DEAC0}"/>
              </a:ext>
            </a:extLst>
          </p:cNvPr>
          <p:cNvGrpSpPr/>
          <p:nvPr/>
        </p:nvGrpSpPr>
        <p:grpSpPr>
          <a:xfrm>
            <a:off x="4492488" y="3312429"/>
            <a:ext cx="5734080" cy="1885680"/>
            <a:chOff x="4492488" y="3312429"/>
            <a:chExt cx="5734080" cy="1885680"/>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534D5C3A-84F3-0D21-CD56-DB1B0CF96471}"/>
                    </a:ext>
                  </a:extLst>
                </p14:cNvPr>
                <p14:cNvContentPartPr/>
                <p14:nvPr/>
              </p14:nvContentPartPr>
              <p14:xfrm>
                <a:off x="4970208" y="3352389"/>
                <a:ext cx="5256360" cy="1622160"/>
              </p14:xfrm>
            </p:contentPart>
          </mc:Choice>
          <mc:Fallback xmlns="">
            <p:pic>
              <p:nvPicPr>
                <p:cNvPr id="19" name="Ink 18">
                  <a:extLst>
                    <a:ext uri="{FF2B5EF4-FFF2-40B4-BE49-F238E27FC236}">
                      <a16:creationId xmlns:a16="http://schemas.microsoft.com/office/drawing/2014/main" id="{534D5C3A-84F3-0D21-CD56-DB1B0CF96471}"/>
                    </a:ext>
                  </a:extLst>
                </p:cNvPr>
                <p:cNvPicPr/>
                <p:nvPr/>
              </p:nvPicPr>
              <p:blipFill>
                <a:blip r:embed="rId22"/>
                <a:stretch>
                  <a:fillRect/>
                </a:stretch>
              </p:blipFill>
              <p:spPr>
                <a:xfrm>
                  <a:off x="4952208" y="3334385"/>
                  <a:ext cx="5292000" cy="1657808"/>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C7C0ED2D-857A-5809-27A7-526FF18F530B}"/>
                    </a:ext>
                  </a:extLst>
                </p14:cNvPr>
                <p14:cNvContentPartPr/>
                <p14:nvPr/>
              </p14:nvContentPartPr>
              <p14:xfrm>
                <a:off x="6487248" y="5157429"/>
                <a:ext cx="3638520" cy="40680"/>
              </p14:xfrm>
            </p:contentPart>
          </mc:Choice>
          <mc:Fallback xmlns="">
            <p:pic>
              <p:nvPicPr>
                <p:cNvPr id="20" name="Ink 19">
                  <a:extLst>
                    <a:ext uri="{FF2B5EF4-FFF2-40B4-BE49-F238E27FC236}">
                      <a16:creationId xmlns:a16="http://schemas.microsoft.com/office/drawing/2014/main" id="{C7C0ED2D-857A-5809-27A7-526FF18F530B}"/>
                    </a:ext>
                  </a:extLst>
                </p:cNvPr>
                <p:cNvPicPr/>
                <p:nvPr/>
              </p:nvPicPr>
              <p:blipFill>
                <a:blip r:embed="rId24"/>
                <a:stretch>
                  <a:fillRect/>
                </a:stretch>
              </p:blipFill>
              <p:spPr>
                <a:xfrm>
                  <a:off x="6469246" y="5139429"/>
                  <a:ext cx="3674164"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DE7182A5-0455-FCC2-AED5-C03D1193148C}"/>
                    </a:ext>
                  </a:extLst>
                </p14:cNvPr>
                <p14:cNvContentPartPr/>
                <p14:nvPr/>
              </p14:nvContentPartPr>
              <p14:xfrm>
                <a:off x="4492488" y="3312429"/>
                <a:ext cx="1397880" cy="1881720"/>
              </p14:xfrm>
            </p:contentPart>
          </mc:Choice>
          <mc:Fallback xmlns="">
            <p:pic>
              <p:nvPicPr>
                <p:cNvPr id="21" name="Ink 20">
                  <a:extLst>
                    <a:ext uri="{FF2B5EF4-FFF2-40B4-BE49-F238E27FC236}">
                      <a16:creationId xmlns:a16="http://schemas.microsoft.com/office/drawing/2014/main" id="{DE7182A5-0455-FCC2-AED5-C03D1193148C}"/>
                    </a:ext>
                  </a:extLst>
                </p:cNvPr>
                <p:cNvPicPr/>
                <p:nvPr/>
              </p:nvPicPr>
              <p:blipFill>
                <a:blip r:embed="rId26"/>
                <a:stretch>
                  <a:fillRect/>
                </a:stretch>
              </p:blipFill>
              <p:spPr>
                <a:xfrm>
                  <a:off x="4474488" y="3294429"/>
                  <a:ext cx="1433520" cy="1917360"/>
                </a:xfrm>
                <a:prstGeom prst="rect">
                  <a:avLst/>
                </a:prstGeom>
              </p:spPr>
            </p:pic>
          </mc:Fallback>
        </mc:AlternateContent>
      </p:grpSp>
      <p:sp>
        <p:nvSpPr>
          <p:cNvPr id="25" name="TextBox 24">
            <a:extLst>
              <a:ext uri="{FF2B5EF4-FFF2-40B4-BE49-F238E27FC236}">
                <a16:creationId xmlns:a16="http://schemas.microsoft.com/office/drawing/2014/main" id="{13C801E9-C997-17CF-5652-93EF392F1B9A}"/>
              </a:ext>
            </a:extLst>
          </p:cNvPr>
          <p:cNvSpPr txBox="1"/>
          <p:nvPr/>
        </p:nvSpPr>
        <p:spPr>
          <a:xfrm>
            <a:off x="3576451" y="5822411"/>
            <a:ext cx="8725466" cy="646331"/>
          </a:xfrm>
          <a:prstGeom prst="rect">
            <a:avLst/>
          </a:prstGeom>
          <a:noFill/>
        </p:spPr>
        <p:txBody>
          <a:bodyPr wrap="none" rtlCol="0">
            <a:spAutoFit/>
          </a:bodyPr>
          <a:lstStyle/>
          <a:p>
            <a:r>
              <a:rPr lang="en-US" b="1" dirty="0"/>
              <a:t>IMPORTANT</a:t>
            </a:r>
          </a:p>
          <a:p>
            <a:r>
              <a:rPr lang="en-US" dirty="0">
                <a:solidFill>
                  <a:srgbClr val="FF0000"/>
                </a:solidFill>
              </a:rPr>
              <a:t>The user’s machine will now save the IP address for </a:t>
            </a:r>
            <a:r>
              <a:rPr lang="en-US" dirty="0">
                <a:solidFill>
                  <a:srgbClr val="FF0000"/>
                </a:solidFill>
                <a:hlinkClick r:id="rId14">
                  <a:extLst>
                    <a:ext uri="{A12FA001-AC4F-418D-AE19-62706E023703}">
                      <ahyp:hlinkClr xmlns:ahyp="http://schemas.microsoft.com/office/drawing/2018/hyperlinkcolor" val="tx"/>
                    </a:ext>
                  </a:extLst>
                </a:hlinkClick>
              </a:rPr>
              <a:t>www.example.com</a:t>
            </a:r>
            <a:r>
              <a:rPr lang="en-US" dirty="0">
                <a:solidFill>
                  <a:srgbClr val="FF0000"/>
                </a:solidFill>
              </a:rPr>
              <a:t> in its </a:t>
            </a:r>
            <a:r>
              <a:rPr lang="en-US" b="1" dirty="0">
                <a:solidFill>
                  <a:srgbClr val="FF0000"/>
                </a:solidFill>
              </a:rPr>
              <a:t>cache</a:t>
            </a:r>
          </a:p>
        </p:txBody>
      </p:sp>
      <p:sp>
        <p:nvSpPr>
          <p:cNvPr id="26" name="Star: 5 Points 25">
            <a:extLst>
              <a:ext uri="{FF2B5EF4-FFF2-40B4-BE49-F238E27FC236}">
                <a16:creationId xmlns:a16="http://schemas.microsoft.com/office/drawing/2014/main" id="{1621BA5B-2592-C780-F2C3-FB539413D5B0}"/>
              </a:ext>
            </a:extLst>
          </p:cNvPr>
          <p:cNvSpPr/>
          <p:nvPr/>
        </p:nvSpPr>
        <p:spPr>
          <a:xfrm>
            <a:off x="4970208" y="2231655"/>
            <a:ext cx="381000" cy="275090"/>
          </a:xfrm>
          <a:prstGeom prst="star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92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3082895" cy="369332"/>
          </a:xfrm>
          <a:prstGeom prst="rect">
            <a:avLst/>
          </a:prstGeom>
          <a:noFill/>
        </p:spPr>
        <p:txBody>
          <a:bodyPr wrap="none" rtlCol="0">
            <a:spAutoFit/>
          </a:bodyPr>
          <a:lstStyle/>
          <a:p>
            <a:r>
              <a:rPr lang="en-US" dirty="0"/>
              <a:t>Attacks on the DNS protocol</a:t>
            </a:r>
          </a:p>
        </p:txBody>
      </p:sp>
      <p:pic>
        <p:nvPicPr>
          <p:cNvPr id="7" name="Picture 2" descr="What is DNS? – Introduction to DNS - AWS">
            <a:extLst>
              <a:ext uri="{FF2B5EF4-FFF2-40B4-BE49-F238E27FC236}">
                <a16:creationId xmlns:a16="http://schemas.microsoft.com/office/drawing/2014/main" id="{24D926D4-961A-580F-0379-614480EF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521732"/>
            <a:ext cx="6829884" cy="522216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081821-F94E-2D62-06C2-A1C3FB54A03E}"/>
              </a:ext>
            </a:extLst>
          </p:cNvPr>
          <p:cNvSpPr txBox="1"/>
          <p:nvPr/>
        </p:nvSpPr>
        <p:spPr>
          <a:xfrm>
            <a:off x="228600" y="1371600"/>
            <a:ext cx="4724400" cy="923330"/>
          </a:xfrm>
          <a:prstGeom prst="rect">
            <a:avLst/>
          </a:prstGeom>
          <a:noFill/>
        </p:spPr>
        <p:txBody>
          <a:bodyPr wrap="square" rtlCol="0">
            <a:spAutoFit/>
          </a:bodyPr>
          <a:lstStyle/>
          <a:p>
            <a:r>
              <a:rPr lang="en-US" dirty="0"/>
              <a:t>When the user sends out a DNS request for a website they want to visit, they will have to </a:t>
            </a:r>
            <a:r>
              <a:rPr lang="en-US" b="1" dirty="0"/>
              <a:t>wait</a:t>
            </a:r>
            <a:r>
              <a:rPr lang="en-US" dirty="0"/>
              <a:t> for a response from a DNS server</a:t>
            </a:r>
          </a:p>
        </p:txBody>
      </p:sp>
      <p:sp>
        <p:nvSpPr>
          <p:cNvPr id="12" name="TextBox 11">
            <a:extLst>
              <a:ext uri="{FF2B5EF4-FFF2-40B4-BE49-F238E27FC236}">
                <a16:creationId xmlns:a16="http://schemas.microsoft.com/office/drawing/2014/main" id="{72C3F51D-0B39-B0D7-4CF6-14138F598513}"/>
              </a:ext>
            </a:extLst>
          </p:cNvPr>
          <p:cNvSpPr txBox="1"/>
          <p:nvPr/>
        </p:nvSpPr>
        <p:spPr>
          <a:xfrm>
            <a:off x="228600" y="2832685"/>
            <a:ext cx="3936879" cy="646331"/>
          </a:xfrm>
          <a:prstGeom prst="rect">
            <a:avLst/>
          </a:prstGeom>
          <a:noFill/>
        </p:spPr>
        <p:txBody>
          <a:bodyPr wrap="square" rtlCol="0">
            <a:spAutoFit/>
          </a:bodyPr>
          <a:lstStyle/>
          <a:p>
            <a:r>
              <a:rPr lang="en-US" dirty="0"/>
              <a:t>This process of DNS resolving can take some time…</a:t>
            </a:r>
          </a:p>
        </p:txBody>
      </p:sp>
      <p:sp>
        <p:nvSpPr>
          <p:cNvPr id="14" name="TextBox 13">
            <a:extLst>
              <a:ext uri="{FF2B5EF4-FFF2-40B4-BE49-F238E27FC236}">
                <a16:creationId xmlns:a16="http://schemas.microsoft.com/office/drawing/2014/main" id="{C068599F-9A26-3DF2-44D9-A8EFE8C69538}"/>
              </a:ext>
            </a:extLst>
          </p:cNvPr>
          <p:cNvSpPr txBox="1"/>
          <p:nvPr/>
        </p:nvSpPr>
        <p:spPr>
          <a:xfrm>
            <a:off x="304800" y="4375557"/>
            <a:ext cx="3886200" cy="1200329"/>
          </a:xfrm>
          <a:prstGeom prst="rect">
            <a:avLst/>
          </a:prstGeom>
          <a:noFill/>
        </p:spPr>
        <p:txBody>
          <a:bodyPr wrap="square" rtlCol="0">
            <a:spAutoFit/>
          </a:bodyPr>
          <a:lstStyle/>
          <a:p>
            <a:r>
              <a:rPr lang="en-US" dirty="0"/>
              <a:t>If an attacker wanted to cause some trouble, they could </a:t>
            </a:r>
            <a:r>
              <a:rPr lang="en-US" dirty="0">
                <a:highlight>
                  <a:srgbClr val="00FF00"/>
                </a:highlight>
              </a:rPr>
              <a:t>spoof a packet to the user that has a </a:t>
            </a:r>
            <a:r>
              <a:rPr lang="en-US" b="1" dirty="0">
                <a:highlight>
                  <a:srgbClr val="00FF00"/>
                </a:highlight>
              </a:rPr>
              <a:t>malicious</a:t>
            </a:r>
            <a:r>
              <a:rPr lang="en-US" dirty="0">
                <a:highlight>
                  <a:srgbClr val="00FF00"/>
                </a:highlight>
              </a:rPr>
              <a:t> DNS response </a:t>
            </a:r>
          </a:p>
        </p:txBody>
      </p:sp>
    </p:spTree>
    <p:extLst>
      <p:ext uri="{BB962C8B-B14F-4D97-AF65-F5344CB8AC3E}">
        <p14:creationId xmlns:p14="http://schemas.microsoft.com/office/powerpoint/2010/main" val="4098738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9" name="TextBox 8">
            <a:extLst>
              <a:ext uri="{FF2B5EF4-FFF2-40B4-BE49-F238E27FC236}">
                <a16:creationId xmlns:a16="http://schemas.microsoft.com/office/drawing/2014/main" id="{F0E1FF8D-15BD-312B-267E-568971F5A6D7}"/>
              </a:ext>
            </a:extLst>
          </p:cNvPr>
          <p:cNvSpPr txBox="1"/>
          <p:nvPr/>
        </p:nvSpPr>
        <p:spPr>
          <a:xfrm>
            <a:off x="76200" y="76200"/>
            <a:ext cx="3377848" cy="369332"/>
          </a:xfrm>
          <a:prstGeom prst="rect">
            <a:avLst/>
          </a:prstGeom>
          <a:noFill/>
        </p:spPr>
        <p:txBody>
          <a:bodyPr wrap="none" rtlCol="0">
            <a:spAutoFit/>
          </a:bodyPr>
          <a:lstStyle/>
          <a:p>
            <a:r>
              <a:rPr lang="en-US" b="1" dirty="0"/>
              <a:t>DNS Cache Poisoning Attack</a:t>
            </a:r>
          </a:p>
        </p:txBody>
      </p:sp>
      <p:sp>
        <p:nvSpPr>
          <p:cNvPr id="10" name="TextBox 9">
            <a:extLst>
              <a:ext uri="{FF2B5EF4-FFF2-40B4-BE49-F238E27FC236}">
                <a16:creationId xmlns:a16="http://schemas.microsoft.com/office/drawing/2014/main" id="{106DC145-8FEA-70A0-ECB9-012A62B844F8}"/>
              </a:ext>
            </a:extLst>
          </p:cNvPr>
          <p:cNvSpPr txBox="1"/>
          <p:nvPr/>
        </p:nvSpPr>
        <p:spPr>
          <a:xfrm>
            <a:off x="533400" y="648962"/>
            <a:ext cx="11328742" cy="369332"/>
          </a:xfrm>
          <a:prstGeom prst="rect">
            <a:avLst/>
          </a:prstGeom>
          <a:noFill/>
        </p:spPr>
        <p:txBody>
          <a:bodyPr wrap="none" rtlCol="0">
            <a:spAutoFit/>
          </a:bodyPr>
          <a:lstStyle/>
          <a:p>
            <a:r>
              <a:rPr lang="en-US" dirty="0"/>
              <a:t>A </a:t>
            </a:r>
            <a:r>
              <a:rPr lang="en-US" b="1" dirty="0"/>
              <a:t>DNS</a:t>
            </a:r>
            <a:r>
              <a:rPr lang="en-US" dirty="0"/>
              <a:t> cache poisoning attack is done by tricking a server into accepting malicious, spoofed DNS information</a:t>
            </a:r>
          </a:p>
        </p:txBody>
      </p:sp>
      <p:sp>
        <p:nvSpPr>
          <p:cNvPr id="11" name="TextBox 10">
            <a:extLst>
              <a:ext uri="{FF2B5EF4-FFF2-40B4-BE49-F238E27FC236}">
                <a16:creationId xmlns:a16="http://schemas.microsoft.com/office/drawing/2014/main" id="{88704134-5D5D-2314-F384-A076B63EB7BC}"/>
              </a:ext>
            </a:extLst>
          </p:cNvPr>
          <p:cNvSpPr txBox="1"/>
          <p:nvPr/>
        </p:nvSpPr>
        <p:spPr>
          <a:xfrm>
            <a:off x="482771" y="1487162"/>
            <a:ext cx="11552357" cy="646331"/>
          </a:xfrm>
          <a:prstGeom prst="rect">
            <a:avLst/>
          </a:prstGeom>
          <a:noFill/>
        </p:spPr>
        <p:txBody>
          <a:bodyPr wrap="square" rtlCol="0">
            <a:spAutoFit/>
          </a:bodyPr>
          <a:lstStyle/>
          <a:p>
            <a:r>
              <a:rPr lang="en-US" dirty="0"/>
              <a:t>Instead of going to the IP address of the legitime website, they will go to the IP address that we place in our malicious DNS response (spoofed)</a:t>
            </a:r>
          </a:p>
        </p:txBody>
      </p:sp>
      <p:sp>
        <p:nvSpPr>
          <p:cNvPr id="13" name="TextBox 12">
            <a:extLst>
              <a:ext uri="{FF2B5EF4-FFF2-40B4-BE49-F238E27FC236}">
                <a16:creationId xmlns:a16="http://schemas.microsoft.com/office/drawing/2014/main" id="{6B74199A-0D6D-F76B-3462-7381F6B72B61}"/>
              </a:ext>
            </a:extLst>
          </p:cNvPr>
          <p:cNvSpPr txBox="1"/>
          <p:nvPr/>
        </p:nvSpPr>
        <p:spPr>
          <a:xfrm>
            <a:off x="539338" y="2669732"/>
            <a:ext cx="10674717" cy="369332"/>
          </a:xfrm>
          <a:prstGeom prst="rect">
            <a:avLst/>
          </a:prstGeom>
          <a:noFill/>
        </p:spPr>
        <p:txBody>
          <a:bodyPr wrap="none" rtlCol="0">
            <a:spAutoFit/>
          </a:bodyPr>
          <a:lstStyle/>
          <a:p>
            <a:r>
              <a:rPr lang="en-US" dirty="0"/>
              <a:t>The DNS response is CACHED, which means the user will visit the malicious website in future visits**  </a:t>
            </a:r>
          </a:p>
        </p:txBody>
      </p:sp>
      <p:pic>
        <p:nvPicPr>
          <p:cNvPr id="5122" name="Picture 2" descr="What is DNS Spoofing | Cache Poisoning Attack Example | Imperva">
            <a:extLst>
              <a:ext uri="{FF2B5EF4-FFF2-40B4-BE49-F238E27FC236}">
                <a16:creationId xmlns:a16="http://schemas.microsoft.com/office/drawing/2014/main" id="{B4E04BBA-9B33-27E0-80E9-4C782A608B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9"/>
          <a:stretch/>
        </p:blipFill>
        <p:spPr bwMode="auto">
          <a:xfrm>
            <a:off x="1600200" y="3498206"/>
            <a:ext cx="6553200" cy="3151517"/>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42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6" name="TextBox 25">
            <a:extLst>
              <a:ext uri="{FF2B5EF4-FFF2-40B4-BE49-F238E27FC236}">
                <a16:creationId xmlns:a16="http://schemas.microsoft.com/office/drawing/2014/main" id="{D14C3CAB-6DC9-9D3A-29EC-88F5849AD048}"/>
              </a:ext>
            </a:extLst>
          </p:cNvPr>
          <p:cNvSpPr txBox="1"/>
          <p:nvPr/>
        </p:nvSpPr>
        <p:spPr>
          <a:xfrm>
            <a:off x="152400" y="152400"/>
            <a:ext cx="2031325" cy="369332"/>
          </a:xfrm>
          <a:prstGeom prst="rect">
            <a:avLst/>
          </a:prstGeom>
          <a:noFill/>
        </p:spPr>
        <p:txBody>
          <a:bodyPr wrap="none" rtlCol="0">
            <a:spAutoFit/>
          </a:bodyPr>
          <a:lstStyle/>
          <a:p>
            <a:r>
              <a:rPr lang="en-US" dirty="0"/>
              <a:t>DNS In Wireshark</a:t>
            </a:r>
          </a:p>
        </p:txBody>
      </p:sp>
      <p:pic>
        <p:nvPicPr>
          <p:cNvPr id="7" name="Picture 6">
            <a:extLst>
              <a:ext uri="{FF2B5EF4-FFF2-40B4-BE49-F238E27FC236}">
                <a16:creationId xmlns:a16="http://schemas.microsoft.com/office/drawing/2014/main" id="{A88FFE13-450F-82FB-7D37-C37FA0A59ABF}"/>
              </a:ext>
            </a:extLst>
          </p:cNvPr>
          <p:cNvPicPr>
            <a:picLocks noChangeAspect="1"/>
          </p:cNvPicPr>
          <p:nvPr/>
        </p:nvPicPr>
        <p:blipFill>
          <a:blip r:embed="rId3"/>
          <a:stretch>
            <a:fillRect/>
          </a:stretch>
        </p:blipFill>
        <p:spPr>
          <a:xfrm>
            <a:off x="381000" y="1379875"/>
            <a:ext cx="7314140" cy="4262120"/>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E2D40A90-C34B-092C-4DF2-5D21FD10EE75}"/>
                  </a:ext>
                </a:extLst>
              </p14:cNvPr>
              <p14:cNvContentPartPr/>
              <p14:nvPr/>
            </p14:nvContentPartPr>
            <p14:xfrm>
              <a:off x="568128" y="1495509"/>
              <a:ext cx="113040" cy="568800"/>
            </p14:xfrm>
          </p:contentPart>
        </mc:Choice>
        <mc:Fallback xmlns="">
          <p:pic>
            <p:nvPicPr>
              <p:cNvPr id="8" name="Ink 7">
                <a:extLst>
                  <a:ext uri="{FF2B5EF4-FFF2-40B4-BE49-F238E27FC236}">
                    <a16:creationId xmlns:a16="http://schemas.microsoft.com/office/drawing/2014/main" id="{E2D40A90-C34B-092C-4DF2-5D21FD10EE75}"/>
                  </a:ext>
                </a:extLst>
              </p:cNvPr>
              <p:cNvPicPr/>
              <p:nvPr/>
            </p:nvPicPr>
            <p:blipFill>
              <a:blip r:embed="rId5"/>
              <a:stretch>
                <a:fillRect/>
              </a:stretch>
            </p:blipFill>
            <p:spPr>
              <a:xfrm>
                <a:off x="532128" y="1459509"/>
                <a:ext cx="184680" cy="640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87BF16E-D723-165B-479B-C6440041BD8E}"/>
                  </a:ext>
                </a:extLst>
              </p14:cNvPr>
              <p14:cNvContentPartPr/>
              <p14:nvPr/>
            </p14:nvContentPartPr>
            <p14:xfrm>
              <a:off x="7394088" y="1503789"/>
              <a:ext cx="204120" cy="648720"/>
            </p14:xfrm>
          </p:contentPart>
        </mc:Choice>
        <mc:Fallback xmlns="">
          <p:pic>
            <p:nvPicPr>
              <p:cNvPr id="9" name="Ink 8">
                <a:extLst>
                  <a:ext uri="{FF2B5EF4-FFF2-40B4-BE49-F238E27FC236}">
                    <a16:creationId xmlns:a16="http://schemas.microsoft.com/office/drawing/2014/main" id="{087BF16E-D723-165B-479B-C6440041BD8E}"/>
                  </a:ext>
                </a:extLst>
              </p:cNvPr>
              <p:cNvPicPr/>
              <p:nvPr/>
            </p:nvPicPr>
            <p:blipFill>
              <a:blip r:embed="rId7"/>
              <a:stretch>
                <a:fillRect/>
              </a:stretch>
            </p:blipFill>
            <p:spPr>
              <a:xfrm>
                <a:off x="7358088" y="1468149"/>
                <a:ext cx="275760" cy="720360"/>
              </a:xfrm>
              <a:prstGeom prst="rect">
                <a:avLst/>
              </a:prstGeom>
            </p:spPr>
          </p:pic>
        </mc:Fallback>
      </mc:AlternateContent>
      <p:sp>
        <p:nvSpPr>
          <p:cNvPr id="10" name="TextBox 9">
            <a:extLst>
              <a:ext uri="{FF2B5EF4-FFF2-40B4-BE49-F238E27FC236}">
                <a16:creationId xmlns:a16="http://schemas.microsoft.com/office/drawing/2014/main" id="{A4458582-759D-6850-AE87-4E27E19A17BF}"/>
              </a:ext>
            </a:extLst>
          </p:cNvPr>
          <p:cNvSpPr txBox="1"/>
          <p:nvPr/>
        </p:nvSpPr>
        <p:spPr>
          <a:xfrm>
            <a:off x="681168" y="826881"/>
            <a:ext cx="7536037" cy="369332"/>
          </a:xfrm>
          <a:prstGeom prst="rect">
            <a:avLst/>
          </a:prstGeom>
          <a:noFill/>
        </p:spPr>
        <p:txBody>
          <a:bodyPr wrap="none" rtlCol="0">
            <a:spAutoFit/>
          </a:bodyPr>
          <a:lstStyle/>
          <a:p>
            <a:r>
              <a:rPr lang="en-US" dirty="0"/>
              <a:t>The </a:t>
            </a:r>
            <a:r>
              <a:rPr lang="en-US" b="1" dirty="0">
                <a:latin typeface="Courier New" panose="02070309020205020404" pitchFamily="49" charset="0"/>
                <a:cs typeface="Courier New" panose="02070309020205020404" pitchFamily="49" charset="0"/>
              </a:rPr>
              <a:t>dig</a:t>
            </a:r>
            <a:r>
              <a:rPr lang="en-US" dirty="0"/>
              <a:t> command is used to issue DNS requests via the command line</a:t>
            </a:r>
          </a:p>
        </p:txBody>
      </p:sp>
    </p:spTree>
    <p:extLst>
      <p:ext uri="{BB962C8B-B14F-4D97-AF65-F5344CB8AC3E}">
        <p14:creationId xmlns:p14="http://schemas.microsoft.com/office/powerpoint/2010/main" val="304385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2" name="Picture 1" descr="Logo&#10;&#10;Description automatically generated with medium confidence">
            <a:extLst>
              <a:ext uri="{FF2B5EF4-FFF2-40B4-BE49-F238E27FC236}">
                <a16:creationId xmlns:a16="http://schemas.microsoft.com/office/drawing/2014/main" id="{19B37F6B-D7E1-1103-2E8C-2297FF84B5C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6" name="TextBox 5">
            <a:extLst>
              <a:ext uri="{FF2B5EF4-FFF2-40B4-BE49-F238E27FC236}">
                <a16:creationId xmlns:a16="http://schemas.microsoft.com/office/drawing/2014/main" id="{0C86E164-CF16-0540-F000-96BD2FA63E3A}"/>
              </a:ext>
            </a:extLst>
          </p:cNvPr>
          <p:cNvSpPr txBox="1"/>
          <p:nvPr/>
        </p:nvSpPr>
        <p:spPr>
          <a:xfrm>
            <a:off x="76200" y="152400"/>
            <a:ext cx="7536037" cy="369332"/>
          </a:xfrm>
          <a:prstGeom prst="rect">
            <a:avLst/>
          </a:prstGeom>
          <a:noFill/>
        </p:spPr>
        <p:txBody>
          <a:bodyPr wrap="none" rtlCol="0">
            <a:spAutoFit/>
          </a:bodyPr>
          <a:lstStyle/>
          <a:p>
            <a:r>
              <a:rPr lang="en-US" dirty="0"/>
              <a:t>On Linux,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/hosts </a:t>
            </a:r>
            <a:r>
              <a:rPr lang="en-US" dirty="0"/>
              <a:t>holds static IP mappings for domain names</a:t>
            </a:r>
          </a:p>
        </p:txBody>
      </p:sp>
      <p:pic>
        <p:nvPicPr>
          <p:cNvPr id="8" name="Picture 7">
            <a:extLst>
              <a:ext uri="{FF2B5EF4-FFF2-40B4-BE49-F238E27FC236}">
                <a16:creationId xmlns:a16="http://schemas.microsoft.com/office/drawing/2014/main" id="{53C93483-9762-E88E-C038-116C11B1176C}"/>
              </a:ext>
            </a:extLst>
          </p:cNvPr>
          <p:cNvPicPr>
            <a:picLocks noChangeAspect="1"/>
          </p:cNvPicPr>
          <p:nvPr/>
        </p:nvPicPr>
        <p:blipFill>
          <a:blip r:embed="rId3"/>
          <a:stretch>
            <a:fillRect/>
          </a:stretch>
        </p:blipFill>
        <p:spPr>
          <a:xfrm>
            <a:off x="304800" y="914400"/>
            <a:ext cx="7238326" cy="4862205"/>
          </a:xfrm>
          <a:prstGeom prst="rect">
            <a:avLst/>
          </a:prstGeom>
        </p:spPr>
      </p:pic>
      <p:sp>
        <p:nvSpPr>
          <p:cNvPr id="9" name="TextBox 8">
            <a:extLst>
              <a:ext uri="{FF2B5EF4-FFF2-40B4-BE49-F238E27FC236}">
                <a16:creationId xmlns:a16="http://schemas.microsoft.com/office/drawing/2014/main" id="{5511FB7B-E8D1-2E7E-B679-F1F6914D7FD3}"/>
              </a:ext>
            </a:extLst>
          </p:cNvPr>
          <p:cNvSpPr txBox="1"/>
          <p:nvPr/>
        </p:nvSpPr>
        <p:spPr>
          <a:xfrm>
            <a:off x="7015308" y="2667000"/>
            <a:ext cx="4907518" cy="923330"/>
          </a:xfrm>
          <a:prstGeom prst="rect">
            <a:avLst/>
          </a:prstGeom>
          <a:noFill/>
          <a:ln>
            <a:solidFill>
              <a:schemeClr val="tx1"/>
            </a:solidFill>
          </a:ln>
        </p:spPr>
        <p:txBody>
          <a:bodyPr wrap="square" rtlCol="0">
            <a:spAutoFit/>
          </a:bodyPr>
          <a:lstStyle/>
          <a:p>
            <a:r>
              <a:rPr lang="en-US" dirty="0"/>
              <a:t>If we can compromise a machine, we can update /</a:t>
            </a:r>
            <a:r>
              <a:rPr lang="en-US" dirty="0" err="1"/>
              <a:t>etc</a:t>
            </a:r>
            <a:r>
              <a:rPr lang="en-US" dirty="0"/>
              <a:t>/hosts and inject IP address for </a:t>
            </a:r>
            <a:r>
              <a:rPr lang="en-US" i="1" dirty="0"/>
              <a:t>malicious</a:t>
            </a:r>
            <a:r>
              <a:rPr lang="en-US" dirty="0"/>
              <a:t> webpages</a:t>
            </a:r>
          </a:p>
        </p:txBody>
      </p:sp>
    </p:spTree>
    <p:extLst>
      <p:ext uri="{BB962C8B-B14F-4D97-AF65-F5344CB8AC3E}">
        <p14:creationId xmlns:p14="http://schemas.microsoft.com/office/powerpoint/2010/main" val="66038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8775</TotalTime>
  <Words>3037</Words>
  <Application>Microsoft Office PowerPoint</Application>
  <PresentationFormat>Widescreen</PresentationFormat>
  <Paragraphs>400</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Courier New</vt:lpstr>
      <vt:lpstr>Wingdings</vt:lpstr>
      <vt:lpstr>Office Theme</vt:lpstr>
      <vt:lpstr>CSCI 476: Computer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  01 Course Introduction</dc:title>
  <dc:creator>Reese Pearsall</dc:creator>
  <cp:lastModifiedBy>Reese Pearsall</cp:lastModifiedBy>
  <cp:revision>49</cp:revision>
  <dcterms:created xsi:type="dcterms:W3CDTF">2022-08-21T16:55:59Z</dcterms:created>
  <dcterms:modified xsi:type="dcterms:W3CDTF">2023-03-29T18:34:23Z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