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20" r:id="rId25"/>
    <p:sldId id="419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94660"/>
  </p:normalViewPr>
  <p:slideViewPr>
    <p:cSldViewPr>
      <p:cViewPr>
        <p:scale>
          <a:sx n="100" d="100"/>
          <a:sy n="100" d="100"/>
        </p:scale>
        <p:origin x="894" y="5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9:21:4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52,'63'2,"-1"2,90 19,119 43,70 11,-207-63,269-8,-216-9,-140 1,53-9,6-1,593-10,-567 24,158-4,-38-22,158 26,108-5,-276-18,694 17,-519 6,-273-14,-5 0,701 13,-819-2,1-1,23-6,36-3,748 6,-445 8,-301-3,44 1,136-17,-126 5,191 10,-150 3,-171-2,101 1,213-27,-61 3,-26 5,-161 11,135 7,-89 2,2326-2,-1546 67,-491-25,-192-24,-48-6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24575,'0'130'0,"31"253"0,-21-300-61,-4 0 0,-6 112 0,-1-97-1121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24575,'4'-3'0,"0"0"0,1 1 0,-1-1 0,1 1 0,0 0 0,-1 0 0,1 0 0,0 0 0,0 1 0,1 0 0,-1 0 0,0 1 0,0-1 0,11 1 0,-1 1 0,0-1 0,-1 2 0,29 6 0,-25-2 0,-1 0 0,0 1 0,-1 1 0,0 1 0,0 0 0,-1 1 0,0 1 0,-1 0 0,0 1 0,0 1 0,-2 0 0,0 0 0,0 1 0,14 23 0,8 19 0,-3 0 0,40 103 0,-63-140 0,7 24 0,-3 1 0,-1 1 0,-2 0 0,4 51 0,-11-79 0,-1 0 0,0-1 0,-2 1 0,1 0 0,-2 0 0,-5 22 0,5-32 0,0 0 0,0-1 0,0 1 0,-1-1 0,0 0 0,0 0 0,-1 0 0,1 0 0,-1 0 0,-1-1 0,1 0 0,-1 0 0,0 0 0,0 0 0,0-1 0,-1 0 0,1 0 0,-8 4 0,-32 14 0,-64 22 0,89-37 0,-1-2 0,0 0 0,-1-2 0,1 0 0,-39-1 0,-30-3-1365,71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481 1 24575,'-410'0'0,"407"-1"0,1 1 0,-1 0 0,1 0 0,-1 1 0,0-1 0,1 0 0,-1 1 0,1-1 0,-1 1 0,1 0 0,-1 0 0,1 0 0,0 0 0,-1 1 0,1-1 0,0 0 0,0 1 0,0 0 0,0-1 0,0 1 0,0 0 0,1 0 0,-3 3 0,2 0 0,-1 1 0,1 0 0,1 0 0,-1 0 0,1 0 0,0 0 0,0 0 0,1 0 0,0 7 0,0 23 0,1 0 0,2 0 0,2-1 0,1 1 0,2-1 0,1-1 0,16 39 0,-19-51 0,-1 0 0,-1 1 0,-1 0 0,0 45 0,5 34 0,-7-97 0,0 1 0,0 0 0,0 0 0,1 0 0,0-1 0,5 9 0,-7-13 0,1 0 0,-1-1 0,0 1 0,1-1 0,-1 1 0,1-1 0,-1 1 0,1-1 0,-1 1 0,1-1 0,-1 1 0,1-1 0,-1 0 0,1 1 0,0-1 0,-1 0 0,1 0 0,0 0 0,-1 1 0,1-1 0,0 0 0,-1 0 0,1 0 0,1 0 0,0-1 0,-1 1 0,1-1 0,-1 0 0,1 1 0,-1-1 0,0 0 0,1 0 0,-1 0 0,0 0 0,1-1 0,-1 1 0,0 0 0,0 0 0,0-1 0,1-1 0,8-12 0,2 1 0,-1 0 0,2 0 0,19-16 0,-25 25 0,-1 1 0,1 0 0,0 0 0,1 0 0,-1 1 0,1 0 0,-1 0 0,1 1 0,0 0 0,0 1 0,0-1 0,13 1 0,18-1 0,0 3 0,0 1 0,72 14 0,-92-12 0,-1 1 0,0 0 0,0 2 0,0 0 0,-1 1 0,0 0 0,0 2 0,-1 0 0,-1 1 0,15 12 0,-23-16 0,0 1 0,-1 0 0,0 0 0,-1 0 0,0 1 0,0-1 0,-1 1 0,0 0 0,0 1 0,-1-1 0,0 1 0,2 14 0,-3-10 0,0 1 0,-1 0 0,-1-1 0,0 1 0,0-1 0,-2 1 0,-5 26 0,4-32 0,-1 1 0,0-2 0,0 1 0,-1 0 0,0-1 0,0 0 0,-1 0 0,0 0 0,0-1 0,-1 0 0,0 0 0,0-1 0,0 1 0,-10 4 0,0 0 0,0-1 0,-1 0 0,0-1 0,-1-1 0,-32 9 0,11-6 0,16-3 0,-1-1 0,-1-1 0,1-1 0,-1-2 0,-28 1 0,-26-5-1365,56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0 24575,'2'197'0,"-5"210"0,-7-294 0,-3 50 0,2 141 0,0 31 0,7-264 0,0-64 0,0-22 0,-1-30 0,2-44-1365,1-11-5461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0 139 24575,'78'-2'0,"-1"-4"0,80-16 0,149-47 0,-264 57 0,-18 5 0,-1 1 0,1 1 0,-1 1 0,34-1 0,7 4 0,220 4 0,-235 2 0,55 13 0,-59-9 0,77 5 0,99-4 0,138 2 0,-185 0 0,4-1 0,474-11 0,-649-1 0,0 1 0,-1 0 0,1 0 0,0 0 0,-1 1 0,1-1 0,-1 0 0,1 1 0,0 0 0,-1 0 0,1 0 0,-1 0 0,0 0 0,1 0 0,-1 0 0,0 1 0,0-1 0,0 1 0,1 0 0,-2 0 0,1 0 0,2 2 0,-1 1 0,-1 1 0,0-1 0,-1 1 0,1-1 0,-1 1 0,0-1 0,0 1 0,-1 0 0,1 9 0,-2 387 0,-2-157 0,3 738 0,0-977 0,0 0 0,0-1 0,-1 1 0,1 0 0,-1-1 0,0 1 0,-1-1 0,1 1 0,-5 8 0,4-11 0,0-1 0,0 0 0,0 1 0,0-1 0,0 0 0,-1 0 0,1 0 0,-1 0 0,1-1 0,-1 1 0,0-1 0,0 1 0,1-1 0,-1 0 0,0 0 0,0 0 0,0-1 0,0 1 0,-5 0 0,-38 2 0,1-2 0,-1-2 0,0-1 0,1-3 0,-55-12 0,-105-9 0,-249 24 0,225 4 0,-18 12 0,104-4 0,14-1 0,-144 4 0,-760-14-1365,1014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24575,'489'0'0,"-441"4"-1365,-31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24575,'527'0'-1365,"-503"0"-5461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24575,'0'-3'0,"0"0"0,0-1 0,0 1 0,1 0 0,0-1 0,-1 1 0,1 0 0,0-1 0,1 1 0,-1 0 0,1 0 0,-1 0 0,1 0 0,0 1 0,0-1 0,0 0 0,0 1 0,1-1 0,2-2 0,0 2 0,1-1 0,-1 1 0,1 0 0,0 0 0,-1 1 0,1 0 0,0 0 0,1 0 0,9-1 0,7 0 0,1 2 0,-1 0 0,1 2 0,37 5 0,-11 1 0,-1 2 0,0 2 0,-1 2 0,64 27 0,-96-33 0,0 0 0,-1 1 0,0 0 0,0 2 0,-1-1 0,0 2 0,-1 0 0,0 1 0,-1 0 0,0 0 0,-1 1 0,-1 1 0,0 0 0,0 1 0,-2 0 0,10 22 0,-14-27 0,-1 1 0,0-1 0,0 1 0,-2-1 0,1 1 0,-1 0 0,-1 0 0,0 0 0,0 0 0,-3 14 0,2-21 0,0 1 0,0-1 0,-1 1 0,1-1 0,-1 0 0,0 0 0,0 0 0,0 1 0,0-2 0,-1 1 0,0 0 0,0-1 0,0 1 0,0-1 0,0 0 0,-1 0 0,0 0 0,1 0 0,-1-1 0,0 1 0,0-1 0,0 0 0,-1 0 0,1-1 0,0 1 0,-7 0 0,-23 3 0,-1-1 0,1-3 0,-68-4 0,-41 1 0,141 2 0,-1 1 0,1-1 0,0 1 0,0-1 0,0 1 0,-1 0 0,1 0 0,0 0 0,0 0 0,0 0 0,0 1 0,0-1 0,1 0 0,-1 1 0,0-1 0,1 1 0,-1 0 0,1 0 0,-1 0 0,1-1 0,0 1 0,0 0 0,0 1 0,0-1 0,0 0 0,0 0 0,1 0 0,-1 0 0,1 1 0,-1 2 0,-1 9 0,1 0 0,0 0 0,2 27 0,0-19 0,1 43-455,3 0 0,18 87 0,-16-122-6371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 24575,'5'-3'0,"0"0"0,1 1 0,-1-1 0,0 1 0,1 1 0,-1-1 0,1 1 0,0 0 0,-1 0 0,1 0 0,0 1 0,0 0 0,7 0 0,4 0 0,428-4 36,-249 6-1437,-169-2-5425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24575,'83'-1'0,"47"0"0,161 20 0,-239-15-61,77-2-1,-75-3-1180,-30 1-5584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24575,'0'8'0,"0"6"0,0 9 0,0 8 0,0 10 0,0 10 0,0 7 0,0 3 0,-4-7 0,-1-7 0,0-9 0,1-6 0,-2-9 0,-1-5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1208 143 24575,'-8'0'0,"-21"-2"0,0 2 0,0 1 0,1 2 0,-1 0 0,1 2 0,-1 1 0,-53 19 0,-10 20 0,3 3 0,-99 71 0,-60 80 0,194-152 0,34-28 0,1 0 0,0 2 0,2 0 0,1 0 0,0 2 0,-20 39 0,12-11 0,1 1 0,-16 61 0,34-96 0,1 1 0,1-1 0,1 1 0,1 0 0,0 0 0,1 0 0,1 0 0,1-1 0,0 1 0,7 23 0,-2-15 0,1 0 0,1-1 0,1 0 0,2-1 0,1 0 0,15 24 0,-21-39 0,1 0 0,-1 0 0,1-1 0,1 0 0,-1 0 0,1-1 0,1 0 0,0-1 0,-1 0 0,2 0 0,-1-1 0,1-1 0,14 5 0,13 2 0,0-2 0,62 6 0,-59-10 0,92 14 0,259 2 0,-369-22 0,-1-2 0,1-1 0,-1-1 0,1 0 0,-1-2 0,-1-1 0,0 0 0,28-16 0,15-13 0,74-57 0,-66 43 0,-18 14 0,78-71 0,-111 88 0,-1-1 0,-2-1 0,0 0 0,-1-1 0,-1-1 0,15-32 0,-19 29 0,-2-1 0,0 0 0,-2 0 0,-1-1 0,-2 0 0,0 0 0,-2-1 0,-1-32 0,-3 16 0,-2 0 0,-1 1 0,-3 0 0,-19-69 0,18 91 0,0 0 0,-2 0 0,-1 1 0,0 0 0,-2 1 0,-1 0 0,0 1 0,-29-30 0,-9-3 0,-91-69 0,103 90 0,35 27-47,-2 0 0,1 1 0,0 0 0,-1 0 0,0 1 0,0 0 0,0 0 0,0 0 0,0 1-1,-1 0 1,1 1 0,-1-1 0,1 2 0,-1-1 0,0 1 0,1 0 0,-1 0 0,1 1 0,-1 0 0,1 0 0,-1 1 0,1 0-1,-1 1 1,1-1 0,0 1 0,0 1 0,1-1 0,-9 6 0,-4 6-6779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24575,'0'-3'0,"1"-1"0,0 1 0,0-1 0,0 1 0,0-1 0,1 1 0,0 0 0,-1 0 0,1 0 0,0 0 0,0 0 0,1 0 0,-1 0 0,1 1 0,-1-1 0,1 1 0,0-1 0,0 1 0,0 0 0,0 1 0,0-1 0,0 0 0,1 1 0,-1 0 0,1-1 0,5 0 0,9-3 0,0 0 0,1 1 0,32-3 0,-34 6 0,0 0 0,0 1 0,0 0 0,1 2 0,-1 0 0,0 1 0,32 9 0,-42-9 0,-1-1 0,1 1 0,-1 1 0,0-1 0,0 1 0,0 0 0,-1 0 0,1 1 0,-1-1 0,0 1 0,-1 0 0,1 1 0,-1-1 0,0 1 0,0 0 0,0 0 0,-1 0 0,0 0 0,0 1 0,-1-1 0,0 1 0,2 8 0,-1 0 0,0 0 0,-1 0 0,-1 0 0,0 0 0,-1 0 0,-1 0 0,0 0 0,-1 0 0,-1-1 0,0 1 0,-1 0 0,0-1 0,-1 0 0,-1 0 0,0-1 0,-1 1 0,-1-1 0,-8 12 0,-23 26 0,-3-1 0,-1-2 0,-62 53 0,102-99 0,1-1 0,0 1 0,0 0 0,0 0 0,0 0 0,0 0 0,0 0 0,1 0 0,-1 0 0,1 1 0,-1-1 0,1 1 0,0-1 0,0 1 0,0-1 0,0 1 0,1 0 0,-2 4 0,3-5 0,0 0 0,0 0 0,0 0 0,0 0 0,0 0 0,0-1 0,0 1 0,1 0 0,-1 0 0,1-1 0,-1 1 0,1-1 0,0 1 0,0-1 0,-1 0 0,1 0 0,0 0 0,0 0 0,0 0 0,0 0 0,0 0 0,0-1 0,4 2 0,22 4-11,0 0 0,1-1 0,-1-2-1,1-1 1,0-1 0,52-6 0,3 2-1276,-60 3-5539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1252 165 24575,'-7'-1'0,"-1"-1"0,1 0 0,-1 0 0,1 0 0,0-1 0,0 0 0,0-1 0,-12-8 0,-25-11 0,-37-5 0,-1 3 0,-87-13 0,122 30 0,0 2 0,-1 2 0,1 3 0,-1 1 0,-59 9 0,94-6 0,1 0 0,0 1 0,0 0 0,0 1 0,0 1 0,1 0 0,0 0 0,0 1 0,1 0 0,0 1 0,0 0 0,-14 15 0,-8 14 0,-54 75 0,71-91 0,3-2 0,0 0 0,2 1 0,0 0 0,2 0 0,-10 34 0,-20 113 0,29-120 0,-20 150 0,21-135 0,3-10 0,3-1 0,6 87 0,-3-131 0,0 0 0,1 0 0,0-1 0,1 1 0,0 0 0,0-1 0,0 0 0,0 0 0,1 0 0,0 0 0,1 0 0,-1-1 0,1 0 0,0 0 0,0 0 0,1-1 0,-1 1 0,1-1 0,0-1 0,0 1 0,7 2 0,2 2 0,0-2 0,1 0 0,-1 0 0,1-2 0,0 0 0,1-1 0,-1 0 0,17 0 0,37-1 0,1-3 0,-1-2 0,122-24 0,-165 20 0,-1-1 0,0-2 0,-1-1 0,0 0 0,-1-2 0,31-21 0,-22 10 0,0-2 0,-2 0 0,43-49 0,-57 53 0,-1-1 0,-1 0 0,-1-1 0,-1-1 0,-2 0 0,0-1 0,-1 0 0,-2 0 0,-1-1 0,-1 0 0,3-29 0,-3 6 0,17-211 0,-23 249 3,-1 0 0,0 1 0,-1-1 0,0 0 0,-1 1 0,0 0 0,-1-1 0,0 1 0,-6-10 0,-8-12-66,-34-46-1,6 10-1204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1 24575,'18'0'0,"-4"-1"0,0 1 0,0 1 0,0 0 0,0 1 0,23 5 0,-33-5 0,1 0 0,-1 0 0,1 1 0,-1-1 0,0 1 0,0 0 0,0 0 0,0 0 0,-1 1 0,1-1 0,-1 1 0,0 0 0,0 0 0,0 0 0,-1 0 0,1 1 0,-1-1 0,0 1 0,0-1 0,1 6 0,-2-6 0,0 0 0,0 1 0,0-1 0,0 0 0,-1 1 0,0-1 0,0 0 0,0 1 0,0-1 0,-1 1 0,1-1 0,-1 0 0,0 0 0,-4 9 0,2-5 0,-1-1 0,-1 1 0,1-1 0,-1 0 0,-1 0 0,1 0 0,-8 6 0,-10 7 0,0-1 0,-2-1 0,-35 19 0,26-16 0,20-10 0,-1-2 0,-1 0 0,1-1 0,-2-1 0,1 0 0,-32 8 0,47-15 0,1 0 0,-1 0 0,1 0 0,-1 0 0,1 0 0,-1-1 0,1 1 0,-1 0 0,1 0 0,-1 0 0,1 1 0,0-1 0,-1 0 0,1 0 0,-1 0 0,1 0 0,-1 0 0,1 0 0,-1 1 0,1-1 0,0 0 0,-1 0 0,1 1 0,-1-1 0,1 0 0,0 1 0,-1-1 0,1 0 0,0 1 0,0-1 0,-1 1 0,1-1 0,0 0 0,0 1 0,-1-1 0,1 1 0,0-1 0,0 1 0,0-1 0,0 1 0,20 9 0,36 4 0,-18-7 0,0 2 0,38 14 0,-63-18 0,1 2 0,-1-1 0,-1 1 0,1 1 0,-1 0 0,0 1 0,-1 1 0,18 18 0,-21-19 0,-1-1 0,0 1 0,-1 1 0,0-1 0,-1 1 0,0 0 0,0 0 0,-1 0 0,0 1 0,2 11 0,-3-5 0,-1 0 0,0 0 0,-1 0 0,-1 0 0,-4 32 0,2-40 0,0-1 0,0 0 0,-1 0 0,-1 0 0,1 0 0,-1-1 0,0 1 0,-1-1 0,1 0 0,-2 0 0,1-1 0,-1 1 0,0-1 0,0 0 0,0-1 0,-1 1 0,-12 6 0,7-4 0,1-2 0,-1 1 0,-1-2 0,1 1 0,-1-2 0,1 0 0,-1 0 0,0-1 0,-1-1 0,-20 2 0,-12-6-1365,27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0 24575,'-4'0'0,"-5"0"0,-5 0 0,-4 0 0,-2 0 0,-3 0 0,0 0 0,-1 0 0,1 0 0,-1 0 0,1 0 0,3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2:27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1560 265 24575,'-3'-4'0,"1"0"0,-1 0 0,0 1 0,0-1 0,-1 1 0,1-1 0,-7-4 0,-7-7 0,8 5 0,-1 0 0,-1 0 0,0 1 0,0 0 0,-1 1 0,0 1 0,-1 0 0,-25-11 0,-13-1 0,-54-13 0,28 9 0,53 17 0,0 1 0,0 0 0,0 2 0,0 1 0,-33 1 0,-120 16 0,156-11 0,-1 1 0,1 1 0,0 1 0,1 1 0,0 0 0,0 2 0,-36 23 0,9 0 0,-78 71 0,95-74 0,2 1 0,0 1 0,3 1 0,0 2 0,-20 40 0,-2 13 0,-34 95 0,59-119 0,3 0 0,-17 109 0,27-122 0,1 5 0,-2 75 0,1-3 0,8-103 0,0 0 0,1 1 0,2-1 0,0 0 0,2 0 0,1 0 0,0-1 0,2 0 0,1 0 0,19 39 0,-15-32 0,1-1 0,1 0 0,2-1 0,1-1 0,1 0 0,1-2 0,40 43 0,-18-28 0,-15-14 0,1-2 0,35 26 0,-53-44 0,1-1 0,0 0 0,1 0 0,-1-1 0,1-1 0,0 0 0,0 0 0,0-1 0,1-1 0,-1 1 0,14-1 0,339-1 0,-168-3 0,-171 1 0,0-1 0,0 0 0,0-2 0,0-1 0,-1-1 0,0-1 0,45-20 0,-38 11 0,-1 0 0,0-3 0,-2 0 0,0-2 0,30-28 0,-14 5 0,-3-2 0,-1-1 0,-2-2 0,-3-2 0,-2-2 0,30-61 0,-43 69 0,-2-2 0,-1 1 0,-3-2 0,-2 0 0,-2 0 0,5-63 0,-3-301 0,-12 327 0,-2 52 0,0 0 0,-3 0 0,0 1 0,-3-1 0,0 1 0,-2 1 0,-1 0 0,-2 1 0,-1 0 0,-1 0 0,-1 2 0,-34-45 0,-12-9 0,-33-42 0,87 116-70,-1 0 0,0 1 1,0 0-1,-1 1 0,0 0 0,0 0 0,-13-4 0,10 3-736,-4-1-6020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24575,'0'-2'0,"0"0"0,1 0 0,-1 0 0,1 1 0,0-1 0,0 0 0,0 0 0,0 0 0,0 1 0,0-1 0,0 1 0,0-1 0,1 1 0,-1-1 0,0 1 0,1-1 0,2-1 0,33-20 0,-31 19 0,30-16 0,74-31 0,-91 44 0,1 1 0,-1 1 0,1 1 0,0 1 0,0 0 0,24 1 0,9 2 0,134 5 0,-165-3 0,-1 1 0,1 1 0,-1 1 0,0 1 0,0 0 0,29 15 0,0 8 0,-2 3 0,81 66 0,-12-6 0,-99-79 0,0 0 0,-1 1 0,-1 1 0,-1 1 0,18 22 0,-27-30 0,0 1 0,0 0 0,-1 0 0,-1 1 0,0 0 0,0 0 0,0 0 0,-1 0 0,-1 0 0,0 1 0,0-1 0,0 21 0,-2 11 0,2-19 0,-2 0 0,-1-1 0,-1 1 0,-4 24 0,4-42 0,1 1 0,-1-1 0,0 0 0,0 1 0,0-1 0,-1 0 0,1 0 0,-1 0 0,0-1 0,-1 1 0,1-1 0,-1 1 0,0-1 0,0 0 0,-1-1 0,1 1 0,-1-1 0,1 0 0,-1 0 0,0 0 0,-8 2 0,-21 6 0,-1-3 0,0 0 0,-53 3 0,8 0 0,-28 0 0,-148-6 0,211-5 0,361 9 0,-263-3 0,0 1 0,-1 3 0,99 32 0,-132-35 0,-1 0 0,-1 1 0,1 1 0,-2 1 0,1 0 0,-1 1 0,20 19 0,-27-22 0,-1 1 0,0 1 0,0 0 0,-1 0 0,0 0 0,-1 1 0,0 0 0,0 0 0,-1 0 0,-1 1 0,0 0 0,3 19 0,-2-8 0,-2 0 0,-1 0 0,0 26 0,-2-42 0,-1 0 0,1 1 0,-1-1 0,-1 0 0,1 0 0,-1 0 0,0 0 0,-1 0 0,0 0 0,0-1 0,0 1 0,-1-1 0,0 0 0,-5 6 0,-7 4 0,-1-2 0,-1 0 0,0 0 0,-1-2 0,0 0 0,-1-2 0,0 0 0,-43 14 0,5-6 0,0-3 0,-69 10 0,63-17-273,0-3 0,0-3 0,0-2 0,-114-16 0,141 10-6553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24575,'-8'1'0,"1"0"0,0 0 0,0 1 0,0 0 0,0 0 0,0 1 0,0 0 0,1 0 0,-1 0 0,1 1 0,0 0 0,0 0 0,1 1 0,-1 0 0,1 0 0,0 0 0,-9 11 0,-6 11 0,0 1 0,-23 46 0,32-56 0,-9 19 0,0 0 0,2 1 0,2 0 0,2 2 0,1 0 0,3 0 0,-8 53 0,-6 39 0,14-89 0,2 1 0,-2 48 0,11 344 0,0-428 0,0 0 0,0 0 0,1 0 0,0 0 0,0 0 0,1 0 0,0-1 0,0 1 0,1-1 0,0 0 0,0 0 0,1 0 0,0 0 0,0-1 0,0 0 0,1 0 0,0 0 0,10 6 0,6 3 0,2 0 0,-1-2 0,2-1 0,31 11 0,-50-21 0,1-1 0,-1 0 0,0 0 0,1 0 0,-1 0 0,1-1 0,-1 0 0,1-1 0,-1 0 0,1 0 0,-1 0 0,0 0 0,0-1 0,1 0 0,-1-1 0,-1 1 0,1-1 0,0 0 0,10-8 0,2-1 0,-1-2 0,0 0 0,-1 0 0,24-29 0,-27 26 0,-1-1 0,-1 0 0,0 0 0,-1-1 0,-1 0 0,-1-1 0,-1 0 0,7-28 0,-8 20 0,-1 0 0,-1 0 0,-1-1 0,-2 1 0,-3-49 0,1 72 0,0 0 0,0-1 0,0 1 0,-1 0 0,1 0 0,-1 1 0,-1-1 0,1 0 0,0 1 0,-1-1 0,0 1 0,0 0 0,-1 0 0,1 0 0,-1 0 0,1 0 0,-9-5 0,-3-1 0,-1 1 0,0 0 0,-31-11 0,27 12 0,0-1 0,0 1 0,0 1 0,-1 1 0,0 0 0,0 2 0,0 1 0,0 0 0,-1 2 0,-24 0 0,43 2 0,-1 0 0,0-1-1,1 1 1,-1 0 0,1 1-1,-1-1 1,1 1 0,-1 0-1,1-1 1,0 1 0,0 1 0,0-1-1,0 0 1,0 1 0,-3 3-1,-31 51 61,3-6-1480,22-39-5406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24575,'0'85'0,"1"42"0,-18 148 0,15-253 0,-1 0 0,-1 0 0,-1-1 0,-1 1 0,-17 38 0,22-59 0,0 0 0,1 1 0,-1-1 0,0 0 0,1 1 0,-1-1 0,1 1 0,-1-1 0,1 1 0,0-1 0,-1 1 0,1-1 0,0 1 0,0 0 0,0-1 0,0 1 0,0-1 0,1 1 0,-1-1 0,0 1 0,1-1 0,-1 1 0,1-1 0,0 1 0,-1-1 0,1 1 0,0-1 0,0 0 0,0 0 0,0 1 0,0-1 0,0 0 0,0 0 0,0 0 0,1 0 0,-1 0 0,0 0 0,0 0 0,1-1 0,-1 1 0,1 0 0,-1-1 0,1 1 0,-1-1 0,1 0 0,-1 1 0,4-1 0,10 3 0,0-1 0,0-1 0,0-1 0,18 0 0,-14-1 0,142-1 0,274 11 0,-327 1-1365,-65-6-5461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24575,'0'1591'-1365,"0"-1569"-5461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24575,'-1'118'0,"-1"17"0,21 177 0,-8-189 0,-9 198 0,-4-152 0,2-13-1365,0-124-5461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24575,'1975'0'0,"-1517"27"0,-34 0 0,162 4 0,73-11 0,-4-55 0,-603 31 0,330-12 0,-294 2-1365,-68 9-5461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24575,'169'-2'0,"181"5"0,-327-1 0,1 2 0,-2 0 0,1 1 0,0 2 0,-1 0 0,-1 1 0,40 22 0,2 6 0,66 52 0,-127-86 0,5 3 0,0 0 0,0 0 0,-1 1 0,0 0 0,0 0 0,-1 1 0,0-1 0,0 1 0,0 0 0,-1 1 0,6 13 0,-8-17 0,-1 0 0,0 0 0,-1 1 0,1-1 0,-1 0 0,1 0 0,-1 0 0,-1 1 0,1-1 0,0 0 0,-1 0 0,0 0 0,0 1 0,0-1 0,-1 0 0,1 0 0,-1-1 0,0 1 0,0 0 0,0-1 0,-1 1 0,1-1 0,-1 1 0,0-1 0,-3 3 0,-14 12 0,0 0 0,-1-2 0,-1 0 0,0-1 0,-1-2 0,-1 0 0,-43 17 0,-9-5 0,-98 21 0,-15 4 0,163-44 0,3 0 0,46-3 0,45-3 0,0 2 0,0 4 0,0 3 0,-1 2 0,0 4 0,126 44 0,-167-49 0,-15-6 0,0 0 0,-1 1 0,1 0 0,15 9 0,-23-11 0,1 0 0,-1 0 0,0 1 0,0-1 0,0 1 0,0-1 0,-1 1 0,1 0 0,-1 0 0,0 0 0,0 0 0,0 1 0,-1-1 0,1 0 0,0 6 0,0-1 0,-1 1 0,1-1 0,-1 0 0,-1 1 0,0-1 0,0 1 0,-1-1 0,0 1 0,-1-1 0,0 0 0,0 0 0,-1 1 0,0-2 0,-1 1 0,0 0 0,0-1 0,-10 14 0,3-8 0,-1 0 0,-1-1 0,0 0 0,0-1 0,-1-1 0,-1 0 0,0-1 0,-23 12 0,11-9 0,1-1 0,-2-1 0,1-2 0,-2 0 0,1-2 0,-1-1 0,0-1 0,-47 1 0,-45 4 10,-96 2-1385,190-12-5451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24575,'0'25'0,"1"16"0,-2 0 0,-1 0 0,-2-1 0,-17 70 0,-94 218 0,114-326 0,0 0 0,0 0 0,0 0 0,0 0 0,0 0 0,1 0 0,-1 0 0,1 0 0,0 0 0,0 0 0,-1 1 0,1-1 0,0 0 0,1 0 0,-1 0 0,0 0 0,1 0 0,-1 0 0,1 0 0,-1 0 0,1 0 0,0 0 0,0 0 0,0 0 0,0 0 0,0 0 0,2 1 0,1 0 0,1 0 0,-1 0 0,1 0 0,-1-1 0,1 1 0,0-1 0,0 0 0,0-1 0,0 1 0,6 0 0,74 21 0,-35-9 0,57 9 0,-52-14-44,-18-2-617,59 2 1,-68-9-6166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24575,'-4'69'0,"-19"111"0,1-17 0,16-63 0,5-55 0,-2 0 0,-17 81 0,10-74 0,2 0 0,2 0 0,3 1 0,5 74 0,-5 83 0,-1-185-1365,-2-2-5461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63 186 24575,'2'-6'0,"0"1"0,0-1 0,1 0 0,0 1 0,0 0 0,1 0 0,-1 0 0,1 0 0,0 0 0,1 1 0,4-5 0,2-3 0,1 0 0,0-1 0,1 2 0,0-1 0,0 2 0,1 0 0,24-13 0,-34 21 0,0 0 0,0 0 0,0 0 0,1 0 0,-1 0 0,1 1 0,0 0 0,-1 0 0,1 0 0,0 1 0,0-1 0,-1 1 0,1 0 0,0 1 0,0-1 0,-1 1 0,1 0 0,0 0 0,-1 0 0,1 1 0,-1-1 0,1 1 0,-1 0 0,0 1 0,0-1 0,0 1 0,0 0 0,4 4 0,12 14 0,-1 2 0,-1 0 0,-2 1 0,0 1 0,-1 0 0,20 50 0,-13-19 0,-3 1 0,15 79 0,-26-82 0,-2 0 0,-3 0 0,-2 0 0,-12 100 0,8-132 0,0-1 0,-2 0 0,0-1 0,-1 1 0,-1-1 0,-1-1 0,-1 1 0,-1-1 0,-1-1 0,0 0 0,-1 0 0,-1-1 0,-22 23 0,28-35 0,1 0 0,-1-1 0,0 0 0,0 0 0,-1-1 0,1 0 0,-1 0 0,1-1 0,-1 0 0,0 0 0,0-1 0,-14 1 0,-13 0 0,-58-6 0,38 1 0,26 3 0,18 1 0,0-1 0,0 0 0,0-1 0,0 0 0,-10-3 0,18 4 0,1-1 0,-1 0 0,1 0 0,0 0 0,0 0 0,-1 0 0,1 0 0,0-1 0,0 1 0,0-1 0,0 0 0,0 1 0,1-1 0,-1 0 0,1 0 0,-1 0 0,1 0 0,-1 0 0,1-1 0,0 1 0,0 0 0,0-1 0,0 1 0,1 0 0,-1-1 0,0-4 0,-2-17 0,1 0 0,1 0 0,1-1 0,5-30 0,-4 45 0,1-1 0,0 1 0,1-1 0,0 1 0,0 0 0,1 0 0,1 1 0,0-1 0,0 1 0,1 0 0,0 0 0,9-10 0,-10 15 0,0 0 0,0 0 0,1 1 0,-1 0 0,1 0 0,-1 1 0,1-1 0,0 1 0,0 0 0,0 1 0,0 0 0,1 0 0,-1 0 0,0 0 0,0 1 0,10 1 0,11 0 0,0 2 0,35 9 0,-35-7 0,0 2 0,-1 0 0,0 2 0,-1 1 0,36 20 0,-48-20 0,0 2 0,0 0 0,-1 0 0,-1 1 0,0 0 0,17 29 0,7 8 0,20 26 0,-35-46 0,2 0 0,33 34 0,8-5-1365,-43-44-5461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24575,'-1'8'0,"0"0"0,-1-1 0,1 1 0,-6 14 0,-6 29 0,8 368 0,8-229 0,-2-141-89,0-27-123,-1-1-1,0 1 0,-2 0 0,0 0 1,-7 23-1,4-27-6613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24575,'2'5'0,"0"-1"0,0 1 0,1-1 0,0 0 0,0 0 0,0 0 0,0 0 0,1-1 0,0 1 0,6 3 0,-3 1 0,139 119 0,35 35 0,-105-94-1365,-53-51-5461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40:55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24575,'0'43'0,"2"0"0,11 56 0,-7-54 0,-5-34 0,0 0 0,1-1 0,0 1 0,0-1 0,7 18 0,-7-25 0,0 1 0,0-1 0,1 1 0,-1-1 0,1 0 0,0 0 0,0 0 0,0 0 0,0 0 0,0-1 0,1 1 0,-1-1 0,1 0 0,-1 0 0,1 0 0,0-1 0,0 1 0,0-1 0,4 1 0,31 5 0,0-2 0,0-1 0,1-2 0,76-7 0,-19 1 0,280 28 0,-232-11 0,31 4 0,225 10 0,-255-21 0,161 28 0,8 2 0,135-32 0,-235-7 0,1886 3 0,-2081-1 0,0-1 0,34-8 0,-32 5 0,0 1 0,24 0 0,-19 3 0,-12 2 0,0-1 0,0-1 0,0-1 0,19-4 0,-31 5 0,1 0 0,-1 0 0,0 0 0,0-1 0,0 1 0,1-1 0,-2 0 0,1 0 0,0 0 0,0 0 0,0 0 0,-1-1 0,0 1 0,1-1 0,-1 1 0,0-1 0,0 0 0,0 0 0,-1 0 0,1 0 0,-1-1 0,1 1 0,0-5 0,2-17-11,-1 0-1,-1 1 1,-1-1 0,-4-43-1,0 11-1296,3 34-5518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24575,'-10'11'0,"2"1"0,0 0 0,0 0 0,1 1 0,1 0 0,-9 21 0,3-5 0,-65 161 0,42-100 0,-66 126 0,90-197-341,1 0 0,1 2-1,-10 32 1,13-33-6485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11 0,0 6 0,0 3 0,0 0 0,0 1 0,0-2 0,0 0 0,0-1 0,4 3 0,2 2 0,4 4 0,1 0 0,-2-2 0,-3-2 0,-1-7-8191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24575,'54'-21'0,"3"0"0,-38 13 0,0 1 0,0 1 0,1 1 0,27-5 0,37-3 45,-53 7-515,0 1 0,37 0 0,-46 5-6356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 24575,'49'0'0,"-15"-1"0,1 1 0,48 8 0,-71-6 0,0 0 0,0 2 0,-1-1 0,1 2 0,-1-1 0,0 2 0,0-1 0,-1 1 0,0 1 0,17 13 0,-14-8 0,-1 1 0,1 1 0,-2 0 0,0 0 0,-1 1 0,0 0 0,-1 1 0,-1 0 0,0 0 0,-2 1 0,1 0 0,-2 1 0,-1-1 0,0 1 0,-1 0 0,-1 0 0,1 33 0,-3-21 0,-2 179 0,2-206 0,-1 0 0,1 0 0,0 0 0,-1-1 0,1 1 0,-1 0 0,0 0 0,0-1 0,0 1 0,0 0 0,0-1 0,-1 1 0,1-1 0,-1 0 0,0 1 0,1-1 0,-1 0 0,0 0 0,-1 0 0,1 0 0,0 0 0,0-1 0,-1 1 0,1-1 0,-1 1 0,1-1 0,-1 0 0,0 0 0,1 0 0,-5 0 0,-6 1 0,0-1 0,0 0 0,-1-1 0,1-1 0,-20-3 0,-37 0 0,113 18 0,49 5 0,-20-5 0,106 34 0,-175-47 0,0 1 0,0-1 0,0 1 0,0 0 0,0-1 0,-1 1 0,1 1 0,-1-1 0,1 0 0,-1 1 0,0-1 0,1 1 0,-2 0 0,1-1 0,0 1 0,2 5 0,-1-1 0,-1 0 0,0 0 0,0 0 0,0 1 0,-1-1 0,0 1 0,0 8 0,-1 4 0,-1 0 0,-1 0 0,-1-1 0,-10 38 0,10-49 0,0-1 0,-1 1 0,0-1 0,0 1 0,-1-1 0,0 0 0,0-1 0,0 1 0,-1-1 0,0 0 0,0-1 0,-1 1 0,0-1 0,0-1 0,0 1 0,0-1 0,0 0 0,-1-1 0,0 0 0,-13 4 0,-16 3 0,0-1 0,-1-2 0,-48 2 0,33-3 0,-263 19-1365,284-25-5461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24575,'-31'68'0,"2"2"0,4 1 0,4 0 0,2 2 0,-15 116 0,9-58 0,13-81 0,-5 57 0,16-90 0,0 1 0,1-1 0,1 0 0,1 0 0,0 0 0,1 0 0,7 22 0,-4-21 0,0 0 0,1 0 0,1-1 0,1 0 0,0 0 0,12 15 0,-16-26 0,0 0 0,0-1 0,0 0 0,1 0 0,-1 0 0,1-1 0,1 1 0,-1-2 0,0 1 0,1-1 0,0 0 0,0 0 0,0 0 0,0-1 0,0 0 0,0-1 0,1 0 0,10 1 0,9-2 0,1 0 0,-1-2 0,0-1 0,0-1 0,37-11 0,-49 11 0,0 0 0,-1-2 0,0 0 0,0 0 0,-1-1 0,1-1 0,-1 0 0,-1-1 0,0-1 0,0 0 0,12-13 0,-19 16 0,-1 1 0,-1 0 0,1-1 0,-1 0 0,0 0 0,0 0 0,-1 0 0,0 0 0,0-1 0,-1 1 0,0-1 0,0 1 0,-1-1 0,0 1 0,0-1 0,0 1 0,-4-14 0,1 7 0,0 0 0,-1 0 0,0 1 0,-1-1 0,-1 1 0,0 0 0,-1 1 0,-11-17 0,10 20 0,-1 0 0,1 0 0,-1 1 0,-1 0 0,0 1 0,0 0 0,0 0 0,-1 1 0,0 0 0,0 1 0,0 1 0,-1 0 0,0 0 0,0 1 0,0 0 0,0 1 0,0 1 0,0 0 0,0 0 0,-1 1 0,1 1 0,0 0 0,0 1 0,0 0 0,0 1 0,0 0 0,0 1 0,1 0 0,-1 1 0,1 0 0,-16 11 0,13-6-170,0 1-1,1 0 0,0 1 1,1 0-1,1 1 0,0 1 1,-14 22-1,15-17-6655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3 24575,'-147'-2'0,"-157"5"0,301-3 0,0 1 0,1-1 0,-1 1 0,0 0 0,0-1 0,1 1 0,-1 0 0,1 1 0,-1-1 0,1 0 0,-1 1 0,1 0 0,0-1 0,0 1 0,0 0 0,0 0 0,0 0 0,0 0 0,0 1 0,1-1 0,-1 0 0,1 1 0,0-1 0,-1 1 0,1-1 0,0 1 0,1 0 0,-1-1 0,0 1 0,1 0 0,0 0 0,-1 0 0,1-1 0,1 6 0,-1 11 0,1 0 0,1 0 0,1 0 0,6 20 0,-4-18 0,9 42 0,-6-31 0,-1 1 0,-2 0 0,2 50 0,-9-31 0,0-35 0,1 0 0,1 0 0,1-1 0,0 1 0,5 25 0,-5-41 0,-1 0 0,1 0 0,-1 1 0,1-1 0,0 0 0,-1 0 0,1-1 0,0 1 0,0 0 0,0 0 0,-1 0 0,1 0 0,0-1 0,0 1 0,0 0 0,0-1 0,0 1 0,1-1 0,-1 1 0,0-1 0,0 0 0,0 1 0,0-1 0,1 0 0,-1 0 0,0 0 0,0 0 0,0 0 0,1 0 0,-1 0 0,0 0 0,0 0 0,0-1 0,2 0 0,47-16 0,-37 11 0,15-4 0,0 1 0,1 2 0,0 1 0,0 0 0,0 3 0,1 0 0,-1 2 0,1 1 0,30 4 0,-52-3 0,0 1 0,0-1 0,0 1 0,0 1 0,0-1 0,-1 1 0,1 1 0,-1 0 0,0 0 0,0 0 0,0 0 0,0 1 0,9 10 0,-7-6 0,-1 1 0,0 0 0,-1 0 0,0 1 0,0 0 0,-1 0 0,-1 1 0,5 14 0,-1 0 0,-2 0 0,-2 1 0,0 0 0,-2 0 0,0 1 0,-2-1 0,-4 46 0,2-67 4,0 0-1,0 0 0,0 0 1,-1-1-1,0 1 1,0 0-1,-1-1 0,0 0 1,0 1-1,0-1 1,0 0-1,-1-1 0,1 1 1,-1 0-1,-1-1 1,1 0-1,-1 0 1,1-1-1,-1 1 0,0-1 1,0 0-1,-1 0 1,1 0-1,0-1 0,-1 0 1,0 0-1,0 0 1,-8 1-1,-16 2-188,0-1 0,0-2 0,0 0 0,-40-4 0,45 1-354,-5 0-6287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24575,'636'0'0,"-616"-1"0,0-1 0,35-8 0,-34 5 0,1 2 0,26-2 0,739 3 0,-383 4 0,-141-2-1365,-240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24575,'-1'-8'0,"1"1"0,1-1 0,0 0 0,0 0 0,0 1 0,1-1 0,0 0 0,1 1 0,0 0 0,0 0 0,0 0 0,1 0 0,0 0 0,0 0 0,1 1 0,-1 0 0,2 0 0,-1 0 0,1 1 0,-1 0 0,1 0 0,1 0 0,-1 1 0,1 0 0,0 0 0,0 0 0,0 1 0,0 0 0,0 1 0,1-1 0,-1 1 0,1 1 0,0 0 0,0 0 0,14 0 0,2 0 0,8 0 0,-1 1 0,54 7 0,-76-6 0,1 1 0,0 1 0,-1 0 0,0 0 0,0 1 0,0 0 0,0 0 0,-1 1 0,1 0 0,-1 1 0,0 0 0,13 13 0,-9-5 0,0 1 0,-2 1 0,17 29 0,-16-26 0,0-1 0,20 26 0,-7-14 0,-17-21 0,-1 0 0,1-1 0,1 0 0,0 0 0,0 0 0,0-1 0,1 0 0,0-1 0,1 0 0,-1 0 0,20 7 0,1 0 0,1-3 0,1 0 0,-1-2 0,1-1 0,1-2 0,45 2 0,-73-7 7,1-1 0,-1 0 0,0 0 0,0 0 0,0-1 1,0 1-1,0-1 0,0-1 0,-1 1 0,1-1 0,-1 1 0,1-1 0,-1-1 0,0 1 0,0 0 0,4-6 0,3-4-378,0-1-1,-1-1 1,12-22 0,-12 20-6455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24575,'3'-2'0,"1"0"0,0-1 0,0 1 0,-1-1 0,0 0 0,1 0 0,-1 0 0,0 0 0,0-1 0,-1 1 0,1-1 0,-1 0 0,3-6 0,6-6 0,0 6 0,1 1 0,0 0 0,0 1 0,1 0 0,0 0 0,1 2 0,-1 0 0,1 0 0,28-7 0,-9 7 0,0 2 0,0 0 0,0 2 0,1 2 0,58 6 0,-79-3 0,0 0 0,1 1 0,-1 0 0,0 1 0,-1 0 0,1 1 0,-1 0 0,0 1 0,-1 1 0,0 0 0,0 0 0,0 1 0,-1 0 0,-1 1 0,15 18 0,-18-21 0,1-1 0,1 1 0,-1-1 0,1-1 0,0 1 0,0-1 0,14 6 0,28 19 0,-39-23 0,0 0 0,1 0 0,-1-1 0,1 0 0,0-1 0,1-1 0,-1 0 0,1-1 0,0 0 0,16 1 0,16 0 0,75-4 0,-67-1 0,-3-4-1365,-33-1-5461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0 24575,'0'20'0,"0"17"0,-1 1 0,-1 0 0,-11 52 0,6-48 0,2-1 0,0 60 0,-4 35 0,-12-40 0,13-65 0,-8 65 0,16-95 0,0 1 0,0 0 0,0-1 0,0 1 0,1-1 0,-1 1 0,0 0 0,1-1 0,-1 1 0,1-1 0,-1 1 0,1-1 0,0 1 0,-1-1 0,1 0 0,0 1 0,0-1 0,0 0 0,0 1 0,0-1 0,0 0 0,1 0 0,-1 0 0,0 0 0,1 0 0,-1 0 0,0-1 0,1 1 0,-1 0 0,1-1 0,-1 1 0,1-1 0,0 1 0,-1-1 0,1 0 0,2 0 0,7 1 0,0 0 0,1-2 0,-1 1 0,15-4 0,-5 2 0,265-6-1365,-242 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1 185 24575,'0'-1'0,"1"0"0,-1 0 0,1 0 0,0 0 0,-1 0 0,1 0 0,0 0 0,0 0 0,0 0 0,-1 1 0,1-1 0,0 0 0,0 1 0,0-1 0,0 1 0,0-1 0,0 1 0,1-1 0,-1 1 0,0 0 0,0-1 0,0 1 0,0 0 0,0 0 0,2 0 0,38-5 0,-35 5 0,396-5 0,-219 8 0,2509-3 0,-2508-13 0,-58 2 0,10 2 0,175-4 0,-274 11 0,50-8 0,-49 5 0,49-1 0,-68 5 0,1-1 0,-1-1 0,1-1 0,24-8 0,-23 6 0,0 0 0,0 2 0,30-3 0,-14 4 0,72-16 0,-72 10 0,67-5 0,302 12 0,-203 4 0,-200-2 0,0 0 0,0 1 0,0-1 0,0 1 0,0-1 0,0 1 0,0 0 0,0 0 0,0 0 0,0 1 0,-1-1 0,1 1 0,0-1 0,-1 1 0,1 0 0,-1 0 0,0 0 0,0 0 0,0 1 0,0-1 0,0 0 0,0 1 0,0 0 0,-1-1 0,0 1 0,1 0 0,-1 0 0,0 0 0,0 0 0,0 0 0,-1 0 0,1 0 0,-1 0 0,0 0 0,0 5 0,1 13 0,-1 1 0,-1-1 0,-1 1 0,-5 21 0,4-25 0,-12 47 0,-2-1 0,-4 0 0,-2-2 0,-36 70 0,-24 66 0,50-112 0,-35 105 0,31-71 0,-21 81 0,57-200 0,1 1 0,-1 0 0,1 0 0,-1 0 0,1 0 0,-1 0 0,1 0 0,0 0 0,0 1 0,0-1 0,0 0 0,0 0 0,1 0 0,-1 0 0,1 0 0,-1 0 0,1 0 0,0 0 0,0-1 0,0 1 0,0 0 0,0 0 0,0-1 0,2 4 0,0-4 0,0 1 0,0-1 0,1 0 0,-1-1 0,0 1 0,0 0 0,0-1 0,1 0 0,-1 0 0,0 0 0,0 0 0,1 0 0,-1 0 0,0-1 0,4-1 0,96-19 0,-49 9 0,77-7 0,461-6 0,-578 25 0,101-1 0,217 29 0,-161-7 0,35 7 0,-101-7 0,1-4 0,0-4 0,114-3 0,-199-9 0,-11-1 0,0 1 0,-1-1 0,1-1 0,-1 0 0,16-4 0,-24 5 0,0 0 0,0-1 0,0 1 0,1-1 0,-1 1 0,0-1 0,0 0 0,0 1 0,0-1 0,0 0 0,0 0 0,0 0 0,-1 0 0,1 0 0,0 0 0,0 0 0,-1 0 0,1 0 0,0-2 0,0 1 0,-1 0 0,0 0 0,0 0 0,0 0 0,0 0 0,0 0 0,-1 0 0,1 0 0,0 0 0,-1 0 0,1 0 0,-1 0 0,0 0 0,0 0 0,-2-3 0,-20-34 0,-3 0 0,-1 2 0,-2 1 0,-1 2 0,-42-38 0,26 26 0,-63-81 0,103 119 0,-9-12 0,9 20 0,3 15 0,3 3 0,0 1 0,2-1 0,0 1 0,1-1 0,11 34 0,39 85 0,-45-121 0,2 1 0,-1-1 0,2-1 0,0 0 0,1 0 0,19 18 0,91 73 0,-94-83 0,-9-11 0,-15-11 0,-1 1 0,0 0 0,0-1 0,0 1 0,0 0 0,0 1 0,0-1 0,-1 0 0,1 1 0,-1 0 0,4 4 0,-6-6 0,-1 0 0,1 0 0,-1-1 0,0 1 0,1 0 0,-1-1 0,1 1 0,-1-1 0,0 1 0,0-1 0,1 1 0,-1-1 0,0 0 0,0 1 0,0-1 0,1 0 0,-1 1 0,0-1 0,0 0 0,0 0 0,0 0 0,0 0 0,0 0 0,-1 0 0,-29 2 0,27-2 0,-19 0 0,0 1 0,0 1 0,0 1 0,1 1 0,-1 1 0,1 1 0,0 1 0,0 1 0,1 1 0,0 1 0,-36 22 0,-167 141 0,213-163 0,2 1 0,-1 0 0,-7 13 0,11-16 0,0 1 0,0-1 0,0-1 0,-1 1 0,-1-1 0,-14 12 0,16-20 0,7-10 0,8-12 0,12-14 0,2 1 0,2 2 0,1 0 0,47-46 0,-35 38 0,186-190 0,-207 214 0,1 0 0,2 1 0,28-20 0,-45 34 0,1 0 0,-1 0 0,0-1 0,0 1 0,0-1 0,-1 0 0,0 0 0,1 0 0,-1 0 0,0 0 0,-1 0 0,1-1 0,-1 1 0,0-1 0,0 1 0,0-1 0,-1 1 0,1-1 0,-1 1 0,0-1 0,-1 0 0,1 1 0,-1-1 0,-2-6 0,2 2 0,-1 1 0,0-1 0,-1 1 0,0 0 0,-1 0 0,1 0 0,-2 0 0,1 1 0,-1-1 0,0 1 0,0 0 0,-9-8 0,6 8-88,-12-11-232,0 1 1,-2 1 0,-44-27 0,50 36-6507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24575,'29'508'0,"-10"-269"0,-13 161 0,-7-245 0,0-137-142,-1-1 1,-8 35-1,7-37-798,-2 7-5886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480 0 24575,'-53'0'0,"-99"12"0,133-8 0,0 0 0,1 1 0,0 0 0,0 2 0,0 0 0,1 1 0,0 1 0,-27 19 0,37-23 0,1 1 0,0 1 0,0-1 0,0 1 0,1 0 0,0 1 0,0-1 0,1 1 0,0 0 0,0 0 0,1 0 0,-3 11 0,1 0 0,1 0 0,0 0 0,1 0 0,0 29 0,3-43 0,-1 0 0,2 0 0,-1 0 0,0 0 0,1-1 0,0 1 0,0 0 0,0 0 0,1-1 0,-1 1 0,1-1 0,0 1 0,1-1 0,-1 0 0,1 0 0,3 4 0,-2-5 0,-1 0 0,1 0 0,0 0 0,0-1 0,1 0 0,-1 1 0,1-2 0,-1 1 0,1 0 0,-1-1 0,1 0 0,0 0 0,0 0 0,-1-1 0,1 0 0,5 0 0,20 2 0,0-2 0,0-2 0,0 0 0,34-8 0,-54 7 0,0 0 0,0 0 0,0-1 0,-1 0 0,0-1 0,1 0 0,-1 0 0,-1-1 0,1-1 0,-1 1 0,0-1 0,-1 0 0,0-1 0,0 0 0,8-12 0,6-11 0,-1-1 0,-2-1 0,-2 0 0,-1-1 0,17-56 0,-32 163 0,1-26 0,-1 1064-1365,0-1084-5461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5 246 24575,'-2'-45'0,"0"27"0,2 0 0,0 1 0,1-1 0,5-29 0,-6 43 0,1 0 0,1 0 0,-1 1 0,0-1 0,1 0 0,0 1 0,0-1 0,0 1 0,0-1 0,1 1 0,-1 0 0,1 0 0,0 0 0,-1 1 0,1-1 0,1 0 0,-1 1 0,0 0 0,1 0 0,-1 0 0,1 0 0,0 1 0,-1-1 0,1 1 0,6-2 0,28-1 0,-1 1 0,1 2 0,0 1 0,54 8 0,-82-7 0,0 1 0,0 0 0,-1 1 0,1 0 0,-1 0 0,0 1 0,0 1 0,0-1 0,0 1 0,-1 1 0,0-1 0,0 1 0,0 1 0,-1 0 0,0 0 0,7 9 0,8 13 0,-1 1 0,-1 1 0,16 35 0,-9-16 0,-9-13 0,-2 1 0,-1 0 0,14 60 0,-22-60 0,-2 0 0,-1 0 0,-2 1 0,-6 71 0,1-14 0,2-76 0,0 1 0,-1-1 0,-1 0 0,-1 0 0,-1-1 0,0 1 0,-16 34 0,15-42 0,-1 0 0,1 0 0,-2 0 0,0-1 0,0-1 0,-1 1 0,0-1 0,-1-1 0,0 0 0,0 0 0,-1-1 0,-22 13 0,23-17 0,0 0 0,0-1 0,0 0 0,-1-1 0,1 0 0,-1-1 0,1 0 0,-16 0 0,-86-8 0,111 7 0,-5-1 0,1 0 0,-1-1 0,0 1 0,1-1 0,-1 0 0,1-1 0,0 1 0,0-1 0,0 0 0,0-1 0,1 1 0,-1-1 0,1 0 0,0 0 0,0 0 0,0 0 0,0-1 0,1 0 0,0 0 0,0 0 0,0 0 0,-2-5 0,-6-16 0,1-1 0,2 1 0,-8-40 0,3 16 0,-1 5 0,3 9 0,-8-44 0,17 72 0,1 0 0,0-1 0,0 1 0,1 0 0,0-1 0,0 1 0,1-1 0,1 1 0,-1 0 0,1 0 0,3-9 0,-3 15 0,0-1 0,-1 0 0,1 0 0,1 1 0,-1-1 0,0 1 0,0 0 0,1 0 0,0 0 0,-1 0 0,1 0 0,0 0 0,0 1 0,0-1 0,0 1 0,0 0 0,0 0 0,0 0 0,0 0 0,1 0 0,5 0 0,9 0 0,0 0 0,34 3 0,-25 0 0,-13-2 0,15 0 0,1 1 0,-1 2 0,1 0 0,-1 2 0,37 12 0,-50-11 0,-1 0 0,0 1 0,0 1 0,0 0 0,-1 2 0,22 17 0,-3 4 0,36 43 0,145 148 0,-97-106-1365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3 407 24575,'-2'-113'0,"4"-120"0,-1 230 0,-1 1 0,1-1 0,-1 0 0,1 1 0,0-1 0,0 1 0,0-1 0,0 1 0,0-1 0,1 1 0,-1 0 0,1 0 0,0 0 0,-1-1 0,1 2 0,0-1 0,0 0 0,0 0 0,1 1 0,-1-1 0,0 1 0,0-1 0,1 1 0,-1 0 0,1 0 0,-1 0 0,1 0 0,0 1 0,-1-1 0,5 0 0,9-1 0,1 1 0,-1 1 0,0 0 0,18 2 0,-7 0 0,466 3 0,-375-5 0,-112 0 0,-1 0 0,0 0 0,1 1 0,-1-1 0,0 1 0,1 1 0,-1-1 0,0 1 0,0-1 0,0 1 0,0 1 0,5 2 0,-7-2 0,0-1 0,0 1 0,0 0 0,-1 0 0,1 0 0,-1 1 0,0-1 0,0 1 0,0-1 0,0 1 0,0-1 0,-1 1 0,0 0 0,1 0 0,-2 0 0,2 8 0,2 33 0,-1 1 0,-8 87 0,0-32 0,4 547 44,2-354-1453,-1-271-5417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1 155 24575,'4'-4'0,"1"0"0,0 1 0,0-1 0,0 1 0,0 0 0,0 0 0,1 1 0,-1-1 0,11-2 0,58-9 0,-36 7 0,346-88-1365,-362 90-5461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0 24575,'0'48'0,"-16"366"0,-19-110-1365,33-278-5461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24575,'4'0'0,"7"0"0,9 0 0,7 0 0,7 0 0,7 0 0,6 0 0,3 0 0,3 0 0,6 0 0,10 0 0,-1 0 0,0 0 0,-6 0 0,-13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0 24575,'1'108'0,"-3"121"0,0-217 0,0 0 0,0 0 0,-8 19 0,6-20 0,1 0 0,0 1 0,-2 17 0,5-27 0,1 0 0,-1 0 0,1 0 0,-1 0 0,1 0 0,-1 0 0,1 0 0,0 0 0,0 0 0,0 0 0,0-1 0,0 1 0,0 0 0,1-1 0,-1 1 0,1-1 0,-1 1 0,1-1 0,-1 0 0,1 0 0,0 0 0,-1 0 0,1 0 0,0 0 0,0 0 0,0 0 0,0-1 0,0 1 0,0-1 0,2 1 0,12 3 0,-1-1 0,31 2 0,-33-4 0,332 6 0,-206-9-1365,-116 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0 24575,'-1'10'0,"0"-1"0,-1 0 0,-1 0 0,-5 16 0,-1 2 0,1 9 0,1 0 0,2 0 0,-1 47 0,8 115 0,1-69 0,-3 172-1365,0-280-5461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0 24575,'-2'1'0,"1"-1"0,0 1 0,0-1 0,0 1 0,-1-1 0,1 1 0,0 0 0,0 0 0,0-1 0,0 1 0,0 0 0,0 0 0,1 0 0,-1 0 0,0 0 0,0 0 0,1 1 0,-1-1 0,1 0 0,-1 0 0,1 0 0,-1 1 0,1-1 0,0 0 0,-1 0 0,1 1 0,0-1 0,0 2 0,-5 43 0,5-40 0,-3 72 0,-15 159 0,-15 113 0,31-309 0,-12 52-1365,10-71-5461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403 57 24575,'-1'-1'0,"1"0"0,-1 0 0,1-1 0,-1 1 0,1 0 0,-1 0 0,0 0 0,0 0 0,1 0 0,-1 0 0,0 0 0,0 0 0,0 0 0,0 1 0,0-1 0,0 0 0,0 1 0,-1-1 0,-1 0 0,-27-13 0,26 13 0,-10-4 0,-1 0 0,0 1 0,0 1 0,0 0 0,0 2 0,-1-1 0,-27 2 0,34 1 0,-1 0 0,1 0 0,0 1 0,1 0 0,-1 0 0,0 1 0,1 1 0,-1-1 0,1 1 0,0 1 0,0-1 0,1 1 0,-1 1 0,-8 7 0,10-6 0,-1 0 0,1 0 0,0 1 0,1 0 0,0 0 0,0 0 0,1 1 0,-1-1 0,2 1 0,0 0 0,0 1 0,0-1 0,1 0 0,1 1 0,-1-1 0,2 1 0,-1-1 0,1 1 0,2 13 0,-2-14 0,0 0 0,1-1 0,0 1 0,0 0 0,1-1 0,5 16 0,-5-20 0,1 0 0,-1 0 0,1 0 0,0 0 0,0 0 0,0-1 0,0 1 0,1-1 0,-1 0 0,1 0 0,0-1 0,0 1 0,0-1 0,6 3 0,3 2 0,1-2 0,0 1 0,1-2 0,-1 0 0,1 0 0,0-2 0,22 2 0,-28-3 0,0-1 0,-1 0 0,1-1 0,0 0 0,-1 0 0,1-1 0,-1 0 0,1-1 0,-1 1 0,0-2 0,0 1 0,0-1 0,-1 0 0,11-8 0,0-1 0,-1-2 0,0 0 0,-1-1 0,-1-1 0,-1 0 0,0-1 0,-1 0 0,18-35 0,-31 53 0,0-1 0,0 0 0,0 1 0,0-1 0,0 1 0,0-1 0,0 0 0,1 1 0,-1-1 0,0 0 0,0 1 0,1-1 0,-1 1 0,0-1 0,1 1 0,-1-1 0,1 1 0,-1-1 0,0 1 0,1-1 0,-1 1 0,1-1 0,0 1 0,-1 0 0,1-1 0,-1 1 0,1 0 0,-1 0 0,2-1 0,-1 22 0,-9 37 0,-9 16 0,-13 139 0,18-127 0,7-50 0,-2 51 0,2-35-1365,-1-29-5461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1 218 24575,'0'-7'0,"1"1"0,0-1 0,1 0 0,0 1 0,0-1 0,0 1 0,1-1 0,-1 1 0,2 0 0,-1 0 0,1 0 0,0 1 0,0-1 0,0 1 0,8-7 0,0 0 0,1 1 0,1 0 0,0 1 0,28-17 0,-26 20 0,1 0 0,-1 1 0,1 1 0,0 0 0,0 1 0,1 1 0,-1 1 0,21 0 0,145 9 0,-179-7 0,8 1 0,0 0 0,0 0 0,-1 1 0,1 1 0,0 0 0,-1 1 0,0 0 0,0 0 0,0 1 0,0 1 0,-1 0 0,0 0 0,0 1 0,0 1 0,-1-1 0,0 1 0,-1 1 0,13 15 0,-14-13 0,-1-1 0,0 1 0,0 1 0,-1-1 0,-1 1 0,0 0 0,0 0 0,-1 0 0,-1 0 0,0 1 0,0-1 0,-2 1 0,0 15 0,0 2 0,0 15 0,-9 74 0,6-104 0,0-1 0,0 1 0,-2-1 0,0 0 0,0 0 0,-1 0 0,-1-1 0,-16 25 0,7-17 0,0-1 0,-1 0 0,-24 21 0,20-22 0,-2 0 0,0-2 0,-1-1 0,-31 16 0,43-26 0,-1 0 0,1-1 0,-1-1 0,0 0 0,-1-1 0,1 0 0,0-1 0,-1 0 0,1-2 0,-1 1 0,-16-3 0,26 2 0,0-1 0,0 0 0,1 0 0,-1 0 0,0 0 0,1 0 0,-1-1 0,0 0 0,1 0 0,0 0 0,0 0 0,-1 0 0,1-1 0,0 0 0,-4-4 0,2 1 0,1 0 0,0-1 0,1 1 0,-1-1 0,1 1 0,0-1 0,-3-13 0,1-3 0,1 0 0,1 0 0,1 0 0,1-29 0,1 47 0,0 0 0,0-1 0,1 1 0,0 0 0,0 0 0,0-1 0,0 1 0,1 0 0,0 0 0,0 1 0,1-1 0,-1 0 0,1 1 0,0-1 0,0 1 0,7-7 0,-5 6 0,1 1 0,0-1 0,1 1 0,-1 0 0,1 1 0,-1 0 0,1 0 0,0 0 0,0 1 0,13-3 0,9 1 0,0 2 0,0 0 0,0 2 0,56 7 0,-69-5 0,0 0 0,0 1 0,-1 0 0,0 2 0,1-1 0,-2 2 0,1 0 0,0 1 0,-1 0 0,-1 1 0,1 1 0,-1 0 0,-1 1 0,0 0 0,0 1 0,-1 0 0,0 1 0,-1 0 0,13 21 0,1 3 0,1-2 0,38 42 0,-43-53 0,4 5 0,50 55 0,-66-75 0,0 0 0,0-1 0,1-1 0,0 1 0,0-1 0,1-1 0,13 7 0,-8-11-1365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6 300 24575,'-3'-75'0,"1"40"0,2 0 0,6-57 0,-5 89 0,0 0 0,0 0 0,0 0 0,0 0 0,1 0 0,-1 0 0,1 0 0,0 0 0,0 1 0,0-1 0,0 1 0,0 0 0,0-1 0,1 1 0,-1 0 0,1 0 0,-1 0 0,1 1 0,0-1 0,0 1 0,0-1 0,0 1 0,0 0 0,0 0 0,0 0 0,0 1 0,1-1 0,2 1 0,14-2 0,0 0 0,0 2 0,31 3 0,-22-1 0,38-1 0,-1 3 0,126 25 0,27 36 0,-178-55 0,-36-10 0,1 1 0,-1 0 0,1 1 0,-1-1 0,0 1 0,1 0 0,7 5 0,-11-5 0,1 0 0,-1 0 0,0 1 0,0-1 0,0 1 0,0-1 0,0 1 0,-1 0 0,1-1 0,-1 1 0,0 0 0,1 0 0,-1 0 0,-1 0 0,1 1 0,0-1 0,0 4 0,1 31 0,0 0 0,-3 0 0,-1-1 0,-1 1 0,-10 41 0,0 4 0,-15 144 0,0-66 0,4-30 0,3-32-1365,18-79-5461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74 24575,'13'-1'0,"0"-1"0,1 0 0,-1-1 0,0 0 0,13-6 0,35-8 0,30 7 0,2 3 0,118 7 0,-119 1 0,-74-2-273,-1 0 0,1-2 0,-1 0 0,32-10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 24575,'72'-21'0,"93"3"0,212 3 0,-356 15-341,0-1 0,0-1-1,23-5 1,-20 1-6485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24575,'345'-13'0,"-38"0"0,-238 13 0,-22 1 0,1-3 0,92-13 0,-114 10-682,50-1-1,-53 5-6143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1 223 24575,'0'-10'0,"2"0"0,-1 0 0,1 0 0,1 1 0,0-1 0,0 1 0,1-1 0,0 1 0,0 0 0,1 0 0,1 1 0,-1-1 0,1 1 0,1 1 0,0-1 0,0 1 0,0 0 0,1 0 0,-1 1 0,2 0 0,-1 1 0,1 0 0,15-7 0,-17 8 0,0 1 0,1 0 0,-1 0 0,1 1 0,0 0 0,0 0 0,0 1 0,0 0 0,0 0 0,-1 1 0,2 0 0,-2 0 0,1 1 0,0 0 0,0 1 0,0 0 0,0 0 0,-1 0 0,1 1 0,-1 0 0,0 1 0,1-1 0,-2 1 0,1 1 0,0-1 0,-1 1 0,0 1 0,0-1 0,-1 1 0,6 6 0,-3 0 0,0 1 0,-1-1 0,-1 1 0,7 20 0,-8-21 0,-1 0 0,2-1 0,-1 0 0,14 20 0,-15-27 0,-1 0 0,1-1 0,0 1 0,0-1 0,0 0 0,0 0 0,1 0 0,-1 0 0,1-1 0,-1 0 0,1 0 0,0 0 0,0 0 0,0-1 0,9 1 0,-5-1-59,-1 0 0,0 0-1,1-1 1,-1-1-1,0 0 1,0 0 0,1 0-1,-1-1 1,0 0 0,0-1-1,-1 1 1,1-2 0,0 1-1,-1-1 1,0 0-1,0-1 1,0 1 0,0-2-1,-1 1 1,0-1 0,0 1-1,9-13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1 268 24575,'-1'-20'0,"2"0"0,0 0 0,1 0 0,6-20 0,-7 34 0,1-1 0,1 1 0,-1-1 0,1 1 0,0 0 0,1 0 0,0 1 0,-1-1 0,2 1 0,-1-1 0,1 1 0,-1 0 0,1 1 0,1-1 0,7-4 0,-1 1 0,0 0 0,1 1 0,0 1 0,0 0 0,0 1 0,17-4 0,-24 8 0,1-1 0,0 2 0,-1-1 0,1 1 0,0 0 0,0 0 0,-1 1 0,1 0 0,-1 0 0,1 1 0,-1 0 0,1 0 0,-1 0 0,0 1 0,10 5 0,-4-1 0,-1 0 0,1 2 0,-1-1 0,-1 1 0,1 1 0,-1-1 0,-1 2 0,16 21 0,43 63 0,-63-88 0,0-1 0,1 0 0,0 0 0,0 0 0,0-1 0,1 0 0,-1 0 0,1-1 0,0 0 0,1 0 0,-1-1 0,1 0 0,-1 0 0,1 0 0,0-1 0,0 0 0,0-1 0,1 0 0,14 0 0,-13 0 0,0-2 0,0 1 0,0-1 0,0-1 0,0 1 0,0-2 0,-1 1 0,1-2 0,-1 1 0,0-1 0,0 0 0,0-1 0,-1 0 0,1-1 0,14-12 0,-3-4-1365,-5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794 56 24575,'-16'-1'0,"0"-1"0,0-1 0,0 0 0,1-1 0,-23-9 0,19 6 0,0 1 0,-37-6 0,-14 7 0,-94 6 0,68 1 0,85-2 0,1 0 0,-1 0 0,0 1 0,1 1 0,-1 0 0,-18 6 0,25-7 0,0 1 0,1 0 0,0 0 0,-1 1 0,1-1 0,0 1 0,0 0 0,0-1 0,0 1 0,1 1 0,-1-1 0,1 0 0,0 0 0,0 1 0,0 0 0,0-1 0,1 1 0,-1 0 0,1 0 0,0 0 0,-1 4 0,-3 33 0,1 0 0,2 1 0,2-1 0,10 82 0,-9-111 0,-1-9 0,0 0 0,0 0 0,0-1 0,1 1 0,-1 0 0,1 0 0,0-1 0,0 1 0,0-1 0,0 1 0,0-1 0,1 1 0,-1-1 0,1 0 0,2 4 0,-1-4 0,-1-1 0,0 0 0,1 0 0,-1 0 0,0-1 0,1 1 0,-1-1 0,1 1 0,-1-1 0,1 0 0,-1 0 0,1 0 0,-1 0 0,1 0 0,0 0 0,-1-1 0,4 0 0,103-25 0,-66 15 0,54-8 0,-79 16 0,127-9 0,-127 11 0,1 1 0,0 2 0,-1-1 0,1 2 0,29 8 0,-34-5 0,0 0 0,-1 1 0,1 0 0,-2 1 0,1 0 0,17 17 0,62 67 0,-79-77 0,0 0 0,-2 1 0,0 1 0,-1 0 0,0 1 0,-2-1 0,0 2 0,7 25 0,-11-30 0,-1 0 0,0 0 0,-1 0 0,0 1 0,-2 0 0,1-1 0,-2 1 0,0-1 0,-1 1 0,0-1 0,-1 0 0,-5 15 0,4-19 0,-1-1 0,0 0 0,0 0 0,-1 0 0,0-1 0,-1 0 0,0 0 0,0 0 0,-11 8 0,-82 59 0,71-55 0,-50 36 0,-151 81 0,200-123 0,1-1 0,-2-1 0,0-2 0,0-1 0,-1-1 0,0-2 0,0-1 0,0-2 0,-39-1 0,-69-8-1365,118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11:46.6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88 24575,'1'4'0,"0"1"0,1-1 0,0 0 0,0 0 0,0 0 0,0 0 0,0 0 0,1 0 0,0-1 0,4 5 0,2 5 0,42 60 0,53 81 0,-37-44 0,-66-110 0,-1 1 0,0-1 0,1 1 0,-1 0 0,1-1 0,-1 1 0,1-1 0,-1 1 0,1-1 0,-1 0 0,1 1 0,-1-1 0,1 1 0,0-1 0,-1 0 0,1 0 0,-1 1 0,1-1 0,0 0 0,-1 0 0,1 0 0,0 0 0,0 0 0,-1 0 0,1 0 0,0 0 0,-1 0 0,1 0 0,0 0 0,-1 0 0,2 0 0,16-19 0,9-38 0,-25 51 0,90-245 0,-80 221 0,-1 3 0,2-1 0,15-25 0,-27 52 0,-1 0 0,1-1 0,-1 1 0,1 0 0,-1 0 0,1 0 0,0-1 0,0 1 0,0 0 0,0 0 0,0 0 0,0 0 0,0 1 0,0-1 0,0 0 0,0 0 0,0 0 0,0 1 0,1-1 0,-1 1 0,0-1 0,0 1 0,1-1 0,-1 1 0,0 0 0,1 0 0,-1 0 0,3 0 0,-2 1 0,0 0 0,-1 1 0,1 0 0,0-1 0,-1 1 0,1 0 0,-1 0 0,0 0 0,0 0 0,0 0 0,0 0 0,0 0 0,0 0 0,0 0 0,-1 1 0,1-1 0,0 4 0,11 51 0,-3 0 0,4 88 0,-3-37 0,1 57 0,-11-116 0,-1 35 0,15 144 0,10-50-1365,-20-159-5461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612 26 24575,'-1'-1'0,"1"0"0,-1-1 0,0 1 0,1 0 0,-1 0 0,0-1 0,0 1 0,0 0 0,1 0 0,-1 0 0,0 0 0,-1 0 0,1 1 0,0-1 0,0 0 0,0 0 0,0 1 0,-1-1 0,1 0 0,0 1 0,-1-1 0,1 1 0,0 0 0,-1 0 0,1-1 0,0 1 0,-3 0 0,-41-3 0,33 4 0,-1 0 0,1 2 0,0-1 0,0 2 0,0-1 0,0 2 0,0 0 0,1 0 0,0 1 0,0 0 0,1 1 0,0 0 0,-17 15 0,-8 12 0,1 1 0,-35 48 0,38-45 0,6-7 0,1 1 0,2 1 0,1 1 0,-30 70 0,41-82 0,2 1 0,1 1 0,1-1 0,1 1 0,1 0 0,1 0 0,1 0 0,1 1 0,3 31 0,-1-49 0,0 0 0,0 0 0,1 1 0,0-1 0,1 0 0,-1-1 0,1 1 0,1 0 0,-1-1 0,1 0 0,0 0 0,0 0 0,8 8 0,-4-6 0,1-1 0,0 0 0,0 0 0,0-1 0,0-1 0,1 1 0,0-2 0,12 5 0,15 2 0,1-1 0,0-2 0,77 6 0,-106-13 0,14 1 0,1-1 0,-1 0 0,0-2 0,1-1 0,-1 0 0,44-12 0,-51 9 0,-1-1 0,1-1 0,-1 0 0,-1-1 0,1-1 0,-2 0 0,1-1 0,-1 0 0,-1-1 0,17-18 0,-12 10 0,-1-1 0,0-1 0,-2 0 0,-1 0 0,-1-2 0,0 1 0,10-31 0,-12 29 0,-1 0 0,-1 0 0,-2-1 0,0 0 0,-1 0 0,2-41 0,-6 53 0,-1-1 0,-1 0 0,0 1 0,-1-1 0,0 1 0,-1 0 0,-1-1 0,0 2 0,0-1 0,-1 0 0,-1 1 0,0 0 0,-1 0 0,-1 0 0,1 1 0,-2 0 0,1 1 0,-1 0 0,-1 0 0,0 1 0,-1 0 0,-21-14 0,-20-14-84,28 18-172,0 2 0,0 1-1,-2 1 1,-51-22 0,55 30-6570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818 0 24575,'-4'1'0,"0"-1"0,0 1 0,0 0 0,0 0 0,0 1 0,0-1 0,0 1 0,1 0 0,-1 0 0,1 0 0,-7 5 0,-37 35 0,36-32 0,-103 105 54,-121 157-1,-80 149-1153,283-377 728,21-28-6454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0 24575,'-4'0'0,"1"1"0,-1-1 0,1 1 0,-1-1 0,1 1 0,0 0 0,-1 0 0,1 0 0,0 1 0,0-1 0,0 1 0,0 0 0,0 0 0,0 0 0,0 0 0,1 1 0,-1-1 0,1 0 0,0 1 0,-1 0 0,1 0 0,0 0 0,1 0 0,-1 0 0,0 0 0,1 0 0,0 0 0,0 0 0,0 1 0,0-1 0,0 1 0,0 4 0,1-4 0,-1 0 0,1 0 0,0 0 0,0 0 0,0 0 0,0 0 0,1 0 0,0 0 0,0 0 0,0 0 0,0 0 0,1 0 0,-1-1 0,1 1 0,0 0 0,0-1 0,0 1 0,1-1 0,-1 0 0,1 0 0,-1 0 0,1 0 0,0 0 0,1-1 0,-1 1 0,0-1 0,7 3 0,-5-2 0,0-1 0,0-1 0,0 1 0,0-1 0,1 0 0,-1 0 0,0 0 0,1-1 0,-1 1 0,1-1 0,-1-1 0,0 1 0,1-1 0,-1 0 0,0 0 0,1-1 0,6-2 0,-9 2 0,-1 1 0,1-1 0,0 0 0,-1 0 0,0 0 0,0 0 0,1-1 0,-1 1 0,-1-1 0,1 1 0,0-1 0,0 0 0,-1 0 0,0 1 0,0-1 0,1 0 0,-2 0 0,1 0 0,0 0 0,-1-1 0,1 1 0,-1 0 0,0 0 0,0 0 0,0 0 0,0 0 0,-1-1 0,1 1 0,-1 0 0,0 0 0,-1-3 0,0-3-227,0 1-1,-1-1 1,0 1-1,-1-1 1,-5-9-1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 4 24575,'-41'-1'0,"28"-1"0,0 2 0,0-1 0,0 2 0,0 0 0,0 0 0,-19 6 0,28-5 0,0 0 0,0 0 0,1 1 0,0 0 0,-1 0 0,1 0 0,0 0 0,0 0 0,1 1 0,-1-1 0,1 1 0,-1-1 0,1 1 0,0 0 0,1 0 0,-1 0 0,1 0 0,0 1 0,0-1 0,-1 7 0,-2 11 0,1 0 0,1 34 0,0-30 0,1-13 0,1 0 0,0 0 0,1 0 0,3 20 0,-4-31 0,1 1 0,0 0 0,0-1 0,-1 1 0,2-1 0,-1 1 0,0-1 0,0 0 0,1 1 0,-1-1 0,1 0 0,0 0 0,0 0 0,0 0 0,0 0 0,0 0 0,0-1 0,0 1 0,1-1 0,-1 1 0,0-1 0,1 0 0,-1 0 0,1 0 0,0 0 0,4 0 0,5 1 0,0-2 0,0 0 0,0 0 0,0-1 0,0 0 0,0-1 0,0-1 0,-1 0 0,1 0 0,-1-1 0,0-1 0,0 0 0,18-11 0,-20 12 0,-1-1 0,0-1 0,-1 1 0,1-1 0,-1-1 0,0 1 0,-1-1 0,1-1 0,-1 1 0,-1-1 0,0 0 0,0 0 0,0 0 0,-1-1 0,0 0 0,-1 0 0,5-17 0,-8 22 4,1-1-1,-1 0 1,0 1 0,0-1-1,0 0 1,-1 1-1,1-1 1,-1 1 0,0-1-1,-1 1 1,1-1-1,-1 1 1,0 0 0,-2-5-1,-3-1-83,0 1 1,-1-1-1,-16-15 0,0-1-1020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3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4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5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98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31.png"/><Relationship Id="rId21" Type="http://schemas.openxmlformats.org/officeDocument/2006/relationships/image" Target="../media/image102.png"/><Relationship Id="rId7" Type="http://schemas.openxmlformats.org/officeDocument/2006/relationships/image" Target="../media/image95.png"/><Relationship Id="rId12" Type="http://schemas.openxmlformats.org/officeDocument/2006/relationships/customXml" Target="../ink/ink11.xml"/><Relationship Id="rId17" Type="http://schemas.openxmlformats.org/officeDocument/2006/relationships/image" Target="../media/image100.png"/><Relationship Id="rId25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97.png"/><Relationship Id="rId24" Type="http://schemas.openxmlformats.org/officeDocument/2006/relationships/customXml" Target="../ink/ink17.xml"/><Relationship Id="rId5" Type="http://schemas.openxmlformats.org/officeDocument/2006/relationships/image" Target="../media/image32.png"/><Relationship Id="rId15" Type="http://schemas.openxmlformats.org/officeDocument/2006/relationships/image" Target="../media/image99.png"/><Relationship Id="rId23" Type="http://schemas.openxmlformats.org/officeDocument/2006/relationships/image" Target="../media/image103.png"/><Relationship Id="rId28" Type="http://schemas.openxmlformats.org/officeDocument/2006/relationships/customXml" Target="../ink/ink19.xml"/><Relationship Id="rId10" Type="http://schemas.openxmlformats.org/officeDocument/2006/relationships/customXml" Target="../ink/ink10.xml"/><Relationship Id="rId19" Type="http://schemas.openxmlformats.org/officeDocument/2006/relationships/image" Target="../media/image101.png"/><Relationship Id="rId31" Type="http://schemas.openxmlformats.org/officeDocument/2006/relationships/image" Target="../media/image107.png"/><Relationship Id="rId4" Type="http://schemas.openxmlformats.org/officeDocument/2006/relationships/customXml" Target="../ink/ink7.xml"/><Relationship Id="rId9" Type="http://schemas.openxmlformats.org/officeDocument/2006/relationships/image" Target="../media/image96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05.png"/><Relationship Id="rId30" Type="http://schemas.openxmlformats.org/officeDocument/2006/relationships/customXml" Target="../ink/ink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16.png"/><Relationship Id="rId18" Type="http://schemas.openxmlformats.org/officeDocument/2006/relationships/customXml" Target="../ink/ink27.xml"/><Relationship Id="rId3" Type="http://schemas.openxmlformats.org/officeDocument/2006/relationships/image" Target="../media/image35.png"/><Relationship Id="rId7" Type="http://schemas.openxmlformats.org/officeDocument/2006/relationships/image" Target="../media/image113.png"/><Relationship Id="rId12" Type="http://schemas.openxmlformats.org/officeDocument/2006/relationships/customXml" Target="../ink/ink24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115.png"/><Relationship Id="rId5" Type="http://schemas.openxmlformats.org/officeDocument/2006/relationships/image" Target="../media/image37.png"/><Relationship Id="rId15" Type="http://schemas.openxmlformats.org/officeDocument/2006/relationships/image" Target="../media/image117.png"/><Relationship Id="rId10" Type="http://schemas.openxmlformats.org/officeDocument/2006/relationships/customXml" Target="../ink/ink23.xml"/><Relationship Id="rId19" Type="http://schemas.openxmlformats.org/officeDocument/2006/relationships/image" Target="../media/image119.png"/><Relationship Id="rId4" Type="http://schemas.openxmlformats.org/officeDocument/2006/relationships/image" Target="../media/image36.png"/><Relationship Id="rId9" Type="http://schemas.openxmlformats.org/officeDocument/2006/relationships/image" Target="../media/image114.png"/><Relationship Id="rId14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customXml" Target="../ink/ink32.xml"/><Relationship Id="rId3" Type="http://schemas.openxmlformats.org/officeDocument/2006/relationships/image" Target="../media/image39.png"/><Relationship Id="rId7" Type="http://schemas.openxmlformats.org/officeDocument/2006/relationships/customXml" Target="../ink/ink29.xml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370.png"/><Relationship Id="rId4" Type="http://schemas.openxmlformats.org/officeDocument/2006/relationships/image" Target="../media/image40.svg"/><Relationship Id="rId9" Type="http://schemas.openxmlformats.org/officeDocument/2006/relationships/customXml" Target="../ink/ink30.xml"/><Relationship Id="rId14" Type="http://schemas.openxmlformats.org/officeDocument/2006/relationships/image" Target="../media/image390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0.png"/><Relationship Id="rId117" Type="http://schemas.openxmlformats.org/officeDocument/2006/relationships/image" Target="../media/image89.png"/><Relationship Id="rId21" Type="http://schemas.openxmlformats.org/officeDocument/2006/relationships/customXml" Target="../ink/ink42.xml"/><Relationship Id="rId42" Type="http://schemas.openxmlformats.org/officeDocument/2006/relationships/image" Target="../media/image53.png"/><Relationship Id="rId47" Type="http://schemas.openxmlformats.org/officeDocument/2006/relationships/customXml" Target="../ink/ink55.xml"/><Relationship Id="rId63" Type="http://schemas.openxmlformats.org/officeDocument/2006/relationships/customXml" Target="../ink/ink63.xml"/><Relationship Id="rId68" Type="http://schemas.openxmlformats.org/officeDocument/2006/relationships/image" Target="../media/image65.png"/><Relationship Id="rId84" Type="http://schemas.openxmlformats.org/officeDocument/2006/relationships/image" Target="../media/image73.png"/><Relationship Id="rId89" Type="http://schemas.openxmlformats.org/officeDocument/2006/relationships/customXml" Target="../ink/ink76.xml"/><Relationship Id="rId112" Type="http://schemas.openxmlformats.org/officeDocument/2006/relationships/customXml" Target="../ink/ink88.xml"/><Relationship Id="rId16" Type="http://schemas.openxmlformats.org/officeDocument/2006/relationships/image" Target="../media/image46.png"/><Relationship Id="rId107" Type="http://schemas.openxmlformats.org/officeDocument/2006/relationships/image" Target="../media/image84.png"/><Relationship Id="rId11" Type="http://schemas.openxmlformats.org/officeDocument/2006/relationships/customXml" Target="../ink/ink37.xml"/><Relationship Id="rId32" Type="http://schemas.openxmlformats.org/officeDocument/2006/relationships/image" Target="../media/image48.png"/><Relationship Id="rId37" Type="http://schemas.openxmlformats.org/officeDocument/2006/relationships/customXml" Target="../ink/ink50.xml"/><Relationship Id="rId53" Type="http://schemas.openxmlformats.org/officeDocument/2006/relationships/customXml" Target="../ink/ink58.xml"/><Relationship Id="rId58" Type="http://schemas.openxmlformats.org/officeDocument/2006/relationships/image" Target="../media/image60.png"/><Relationship Id="rId74" Type="http://schemas.openxmlformats.org/officeDocument/2006/relationships/image" Target="../media/image68.png"/><Relationship Id="rId79" Type="http://schemas.openxmlformats.org/officeDocument/2006/relationships/customXml" Target="../ink/ink71.xml"/><Relationship Id="rId102" Type="http://schemas.openxmlformats.org/officeDocument/2006/relationships/customXml" Target="../ink/ink83.xml"/><Relationship Id="rId123" Type="http://schemas.openxmlformats.org/officeDocument/2006/relationships/image" Target="../media/image92.png"/><Relationship Id="rId5" Type="http://schemas.openxmlformats.org/officeDocument/2006/relationships/customXml" Target="../ink/ink34.xml"/><Relationship Id="rId61" Type="http://schemas.openxmlformats.org/officeDocument/2006/relationships/customXml" Target="../ink/ink62.xml"/><Relationship Id="rId82" Type="http://schemas.openxmlformats.org/officeDocument/2006/relationships/image" Target="../media/image72.png"/><Relationship Id="rId90" Type="http://schemas.openxmlformats.org/officeDocument/2006/relationships/image" Target="../media/image76.png"/><Relationship Id="rId95" Type="http://schemas.openxmlformats.org/officeDocument/2006/relationships/image" Target="../media/image78.png"/><Relationship Id="rId19" Type="http://schemas.openxmlformats.org/officeDocument/2006/relationships/customXml" Target="../ink/ink41.xml"/><Relationship Id="rId14" Type="http://schemas.openxmlformats.org/officeDocument/2006/relationships/image" Target="../media/image45.png"/><Relationship Id="rId22" Type="http://schemas.openxmlformats.org/officeDocument/2006/relationships/image" Target="../media/image430.png"/><Relationship Id="rId27" Type="http://schemas.openxmlformats.org/officeDocument/2006/relationships/customXml" Target="../ink/ink45.xml"/><Relationship Id="rId30" Type="http://schemas.openxmlformats.org/officeDocument/2006/relationships/image" Target="../media/image47.png"/><Relationship Id="rId35" Type="http://schemas.openxmlformats.org/officeDocument/2006/relationships/customXml" Target="../ink/ink49.xml"/><Relationship Id="rId43" Type="http://schemas.openxmlformats.org/officeDocument/2006/relationships/customXml" Target="../ink/ink53.xml"/><Relationship Id="rId48" Type="http://schemas.openxmlformats.org/officeDocument/2006/relationships/image" Target="../media/image56.png"/><Relationship Id="rId56" Type="http://schemas.openxmlformats.org/officeDocument/2006/relationships/image" Target="../media/image59.png"/><Relationship Id="rId64" Type="http://schemas.openxmlformats.org/officeDocument/2006/relationships/image" Target="../media/image63.png"/><Relationship Id="rId69" Type="http://schemas.openxmlformats.org/officeDocument/2006/relationships/customXml" Target="../ink/ink66.xml"/><Relationship Id="rId77" Type="http://schemas.openxmlformats.org/officeDocument/2006/relationships/customXml" Target="../ink/ink70.xml"/><Relationship Id="rId100" Type="http://schemas.openxmlformats.org/officeDocument/2006/relationships/customXml" Target="../ink/ink82.xml"/><Relationship Id="rId105" Type="http://schemas.openxmlformats.org/officeDocument/2006/relationships/image" Target="../media/image83.png"/><Relationship Id="rId113" Type="http://schemas.openxmlformats.org/officeDocument/2006/relationships/image" Target="../media/image87.png"/><Relationship Id="rId118" Type="http://schemas.openxmlformats.org/officeDocument/2006/relationships/customXml" Target="../ink/ink91.xml"/><Relationship Id="rId8" Type="http://schemas.openxmlformats.org/officeDocument/2006/relationships/image" Target="../media/image42.png"/><Relationship Id="rId51" Type="http://schemas.openxmlformats.org/officeDocument/2006/relationships/customXml" Target="../ink/ink57.xml"/><Relationship Id="rId72" Type="http://schemas.openxmlformats.org/officeDocument/2006/relationships/image" Target="../media/image67.png"/><Relationship Id="rId80" Type="http://schemas.openxmlformats.org/officeDocument/2006/relationships/image" Target="../media/image71.png"/><Relationship Id="rId85" Type="http://schemas.openxmlformats.org/officeDocument/2006/relationships/customXml" Target="../ink/ink74.xml"/><Relationship Id="rId93" Type="http://schemas.openxmlformats.org/officeDocument/2006/relationships/customXml" Target="../ink/ink78.xml"/><Relationship Id="rId98" Type="http://schemas.openxmlformats.org/officeDocument/2006/relationships/customXml" Target="../ink/ink81.xml"/><Relationship Id="rId121" Type="http://schemas.openxmlformats.org/officeDocument/2006/relationships/image" Target="../media/image91.png"/><Relationship Id="rId3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38" Type="http://schemas.openxmlformats.org/officeDocument/2006/relationships/image" Target="../media/image51.png"/><Relationship Id="rId46" Type="http://schemas.openxmlformats.org/officeDocument/2006/relationships/image" Target="../media/image55.png"/><Relationship Id="rId59" Type="http://schemas.openxmlformats.org/officeDocument/2006/relationships/customXml" Target="../ink/ink61.xml"/><Relationship Id="rId67" Type="http://schemas.openxmlformats.org/officeDocument/2006/relationships/customXml" Target="../ink/ink65.xml"/><Relationship Id="rId103" Type="http://schemas.openxmlformats.org/officeDocument/2006/relationships/image" Target="../media/image82.png"/><Relationship Id="rId108" Type="http://schemas.openxmlformats.org/officeDocument/2006/relationships/customXml" Target="../ink/ink86.xml"/><Relationship Id="rId116" Type="http://schemas.openxmlformats.org/officeDocument/2006/relationships/customXml" Target="../ink/ink90.xml"/><Relationship Id="rId20" Type="http://schemas.openxmlformats.org/officeDocument/2006/relationships/image" Target="../media/image420.png"/><Relationship Id="rId41" Type="http://schemas.openxmlformats.org/officeDocument/2006/relationships/customXml" Target="../ink/ink52.xml"/><Relationship Id="rId54" Type="http://schemas.openxmlformats.org/officeDocument/2006/relationships/image" Target="../media/image520.png"/><Relationship Id="rId62" Type="http://schemas.openxmlformats.org/officeDocument/2006/relationships/image" Target="../media/image62.png"/><Relationship Id="rId70" Type="http://schemas.openxmlformats.org/officeDocument/2006/relationships/image" Target="../media/image66.png"/><Relationship Id="rId75" Type="http://schemas.openxmlformats.org/officeDocument/2006/relationships/customXml" Target="../ink/ink69.xml"/><Relationship Id="rId83" Type="http://schemas.openxmlformats.org/officeDocument/2006/relationships/customXml" Target="../ink/ink73.xml"/><Relationship Id="rId88" Type="http://schemas.openxmlformats.org/officeDocument/2006/relationships/image" Target="../media/image75.png"/><Relationship Id="rId91" Type="http://schemas.openxmlformats.org/officeDocument/2006/relationships/customXml" Target="../ink/ink77.xml"/><Relationship Id="rId96" Type="http://schemas.openxmlformats.org/officeDocument/2006/relationships/customXml" Target="../ink/ink80.xml"/><Relationship Id="rId111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460.png"/><Relationship Id="rId36" Type="http://schemas.openxmlformats.org/officeDocument/2006/relationships/image" Target="../media/image50.png"/><Relationship Id="rId49" Type="http://schemas.openxmlformats.org/officeDocument/2006/relationships/customXml" Target="../ink/ink56.xml"/><Relationship Id="rId57" Type="http://schemas.openxmlformats.org/officeDocument/2006/relationships/customXml" Target="../ink/ink60.xml"/><Relationship Id="rId106" Type="http://schemas.openxmlformats.org/officeDocument/2006/relationships/customXml" Target="../ink/ink85.xml"/><Relationship Id="rId114" Type="http://schemas.openxmlformats.org/officeDocument/2006/relationships/customXml" Target="../ink/ink89.xml"/><Relationship Id="rId119" Type="http://schemas.openxmlformats.org/officeDocument/2006/relationships/image" Target="../media/image90.png"/><Relationship Id="rId10" Type="http://schemas.openxmlformats.org/officeDocument/2006/relationships/image" Target="../media/image43.png"/><Relationship Id="rId31" Type="http://schemas.openxmlformats.org/officeDocument/2006/relationships/customXml" Target="../ink/ink47.xml"/><Relationship Id="rId44" Type="http://schemas.openxmlformats.org/officeDocument/2006/relationships/image" Target="../media/image54.png"/><Relationship Id="rId52" Type="http://schemas.openxmlformats.org/officeDocument/2006/relationships/image" Target="../media/image58.png"/><Relationship Id="rId60" Type="http://schemas.openxmlformats.org/officeDocument/2006/relationships/image" Target="../media/image61.png"/><Relationship Id="rId65" Type="http://schemas.openxmlformats.org/officeDocument/2006/relationships/customXml" Target="../ink/ink64.xml"/><Relationship Id="rId73" Type="http://schemas.openxmlformats.org/officeDocument/2006/relationships/customXml" Target="../ink/ink68.xml"/><Relationship Id="rId78" Type="http://schemas.openxmlformats.org/officeDocument/2006/relationships/image" Target="../media/image70.png"/><Relationship Id="rId81" Type="http://schemas.openxmlformats.org/officeDocument/2006/relationships/customXml" Target="../ink/ink72.xml"/><Relationship Id="rId86" Type="http://schemas.openxmlformats.org/officeDocument/2006/relationships/image" Target="../media/image74.png"/><Relationship Id="rId94" Type="http://schemas.openxmlformats.org/officeDocument/2006/relationships/customXml" Target="../ink/ink79.xml"/><Relationship Id="rId99" Type="http://schemas.openxmlformats.org/officeDocument/2006/relationships/image" Target="../media/image80.png"/><Relationship Id="rId101" Type="http://schemas.openxmlformats.org/officeDocument/2006/relationships/image" Target="../media/image81.png"/><Relationship Id="rId122" Type="http://schemas.openxmlformats.org/officeDocument/2006/relationships/customXml" Target="../ink/ink93.xml"/><Relationship Id="rId4" Type="http://schemas.openxmlformats.org/officeDocument/2006/relationships/image" Target="../media/image40.svg"/><Relationship Id="rId9" Type="http://schemas.openxmlformats.org/officeDocument/2006/relationships/customXml" Target="../ink/ink36.xml"/><Relationship Id="rId13" Type="http://schemas.openxmlformats.org/officeDocument/2006/relationships/customXml" Target="../ink/ink38.xml"/><Relationship Id="rId18" Type="http://schemas.openxmlformats.org/officeDocument/2006/relationships/image" Target="../media/image410.png"/><Relationship Id="rId39" Type="http://schemas.openxmlformats.org/officeDocument/2006/relationships/customXml" Target="../ink/ink51.xml"/><Relationship Id="rId109" Type="http://schemas.openxmlformats.org/officeDocument/2006/relationships/image" Target="../media/image85.png"/><Relationship Id="rId34" Type="http://schemas.openxmlformats.org/officeDocument/2006/relationships/image" Target="../media/image49.png"/><Relationship Id="rId50" Type="http://schemas.openxmlformats.org/officeDocument/2006/relationships/image" Target="../media/image57.png"/><Relationship Id="rId55" Type="http://schemas.openxmlformats.org/officeDocument/2006/relationships/customXml" Target="../ink/ink59.xml"/><Relationship Id="rId76" Type="http://schemas.openxmlformats.org/officeDocument/2006/relationships/image" Target="../media/image69.png"/><Relationship Id="rId97" Type="http://schemas.openxmlformats.org/officeDocument/2006/relationships/image" Target="../media/image79.png"/><Relationship Id="rId104" Type="http://schemas.openxmlformats.org/officeDocument/2006/relationships/customXml" Target="../ink/ink84.xml"/><Relationship Id="rId120" Type="http://schemas.openxmlformats.org/officeDocument/2006/relationships/customXml" Target="../ink/ink92.xml"/><Relationship Id="rId7" Type="http://schemas.openxmlformats.org/officeDocument/2006/relationships/customXml" Target="../ink/ink35.xml"/><Relationship Id="rId71" Type="http://schemas.openxmlformats.org/officeDocument/2006/relationships/customXml" Target="../ink/ink67.xml"/><Relationship Id="rId92" Type="http://schemas.openxmlformats.org/officeDocument/2006/relationships/image" Target="../media/image77.png"/><Relationship Id="rId2" Type="http://schemas.openxmlformats.org/officeDocument/2006/relationships/image" Target="../media/image1.png"/><Relationship Id="rId29" Type="http://schemas.openxmlformats.org/officeDocument/2006/relationships/customXml" Target="../ink/ink46.xml"/><Relationship Id="rId24" Type="http://schemas.openxmlformats.org/officeDocument/2006/relationships/image" Target="../media/image440.png"/><Relationship Id="rId40" Type="http://schemas.openxmlformats.org/officeDocument/2006/relationships/image" Target="../media/image52.png"/><Relationship Id="rId45" Type="http://schemas.openxmlformats.org/officeDocument/2006/relationships/customXml" Target="../ink/ink54.xml"/><Relationship Id="rId66" Type="http://schemas.openxmlformats.org/officeDocument/2006/relationships/image" Target="../media/image64.png"/><Relationship Id="rId87" Type="http://schemas.openxmlformats.org/officeDocument/2006/relationships/customXml" Target="../ink/ink75.xml"/><Relationship Id="rId110" Type="http://schemas.openxmlformats.org/officeDocument/2006/relationships/customXml" Target="../ink/ink87.xml"/><Relationship Id="rId115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895600"/>
            <a:ext cx="7010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6C05E-FDBE-3649-5A50-107CF0920212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How does MD5 work?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F15AA-D5B6-9FF8-A9BE-379509AC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2057"/>
            <a:ext cx="9601200" cy="3299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29703-35EC-4EEB-DEE4-2003E7F6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946294"/>
            <a:ext cx="7162800" cy="749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16CAA-AF86-5427-4421-F946C2832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120681"/>
            <a:ext cx="8390612" cy="1159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D284-C341-2EBC-3226-7E180E72C42F}"/>
              </a:ext>
            </a:extLst>
          </p:cNvPr>
          <p:cNvSpPr txBox="1"/>
          <p:nvPr/>
        </p:nvSpPr>
        <p:spPr>
          <a:xfrm>
            <a:off x="9535232" y="502351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compression</a:t>
            </a:r>
            <a:r>
              <a:rPr lang="en-US" dirty="0"/>
              <a:t> of data is also a helpful application of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269593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96ACC-B331-4CCD-B08F-ED9C73FD3AB3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Calculating Hashes in Programming Languages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DD-E208-6721-9F1A-8109FCD88725}"/>
              </a:ext>
            </a:extLst>
          </p:cNvPr>
          <p:cNvSpPr txBox="1"/>
          <p:nvPr/>
        </p:nvSpPr>
        <p:spPr>
          <a:xfrm>
            <a:off x="609600" y="1166842"/>
            <a:ext cx="818044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Python 3 code to demonstrate the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working of MD5 (string - hexadecimal)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initializing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str2hash = “csci476"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encoding csci476 using encode()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sending to md5()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hashlib.md5(str2hash.encode())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printing the equivalent hexadecimal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hexadecimal equivalent of hash is : ", end ="")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result.hexdigest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B3078-3A24-D7A3-BE99-D800D310A36F}"/>
              </a:ext>
            </a:extLst>
          </p:cNvPr>
          <p:cNvSpPr txBox="1"/>
          <p:nvPr/>
        </p:nvSpPr>
        <p:spPr>
          <a:xfrm>
            <a:off x="9287490" y="1828800"/>
            <a:ext cx="28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every programming language can calculate hashes</a:t>
            </a:r>
          </a:p>
        </p:txBody>
      </p:sp>
    </p:spTree>
    <p:extLst>
      <p:ext uri="{BB962C8B-B14F-4D97-AF65-F5344CB8AC3E}">
        <p14:creationId xmlns:p14="http://schemas.microsoft.com/office/powerpoint/2010/main" val="429290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F298F-B8EF-9219-736E-2F169D730863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56F5F7-B4A7-49C1-A630-43126EF294BB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356B15-73F4-7F5D-B01F-F9C4548D976F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B330FB-E5C8-0FFB-F247-6B6749C334E2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3F271D-3DEF-62D5-903A-8E1DEFA9E378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D8A08C-C5B5-D1E3-7FD3-F32F355A8004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F8A849-83EA-19BB-BC44-3B7E58A37130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9A84E0-7A2F-C7A4-E9DC-711C69E4EC01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F2D411-301F-3375-22BE-F12F5926BDD5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E6942B-4B1A-C73D-7559-336E657C77DA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PY Icon">
            <a:extLst>
              <a:ext uri="{FF2B5EF4-FFF2-40B4-BE49-F238E27FC236}">
                <a16:creationId xmlns:a16="http://schemas.microsoft.com/office/drawing/2014/main" id="{C8476083-CFEC-EBEF-71BC-393AFE9C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D5EECA64-B390-6ED6-B253-51C76326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7C8D40-3787-2C13-619A-BEF64F841EBB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21" name="Picture 6" descr="PDF - Wikipedia">
            <a:extLst>
              <a:ext uri="{FF2B5EF4-FFF2-40B4-BE49-F238E27FC236}">
                <a16:creationId xmlns:a16="http://schemas.microsoft.com/office/drawing/2014/main" id="{13CE74AC-51F2-B2B3-0108-ACE5718F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443E4D-10C1-92F3-4279-A97BC343C826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D66B8-60D9-D2F6-4DDD-4B00E47E90A0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F635A-23C3-AC1F-E644-BBA5E393A1C2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1D4D93-6673-D11D-28C3-59313EA45712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D5F2-2EE4-AEA7-F9A7-F538F98B236C}"/>
              </a:ext>
            </a:extLst>
          </p:cNvPr>
          <p:cNvSpPr txBox="1"/>
          <p:nvPr/>
        </p:nvSpPr>
        <p:spPr>
          <a:xfrm>
            <a:off x="1547772" y="5777057"/>
            <a:ext cx="556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some uses for hashing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13052-5D43-40E6-A7F6-6D9B0E289530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6A588A-447F-AF35-E837-1C6217C77B9D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73bd1ddd3ef1051bf5c4bde7a2b5a6c2</a:t>
            </a:r>
          </a:p>
        </p:txBody>
      </p:sp>
    </p:spTree>
    <p:extLst>
      <p:ext uri="{BB962C8B-B14F-4D97-AF65-F5344CB8AC3E}">
        <p14:creationId xmlns:p14="http://schemas.microsoft.com/office/powerpoint/2010/main" val="312862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</p:spTree>
    <p:extLst>
      <p:ext uri="{BB962C8B-B14F-4D97-AF65-F5344CB8AC3E}">
        <p14:creationId xmlns:p14="http://schemas.microsoft.com/office/powerpoint/2010/main" val="426390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AAEE14-CA1F-F81E-33A3-C4C9DE9F9E78}"/>
              </a:ext>
            </a:extLst>
          </p:cNvPr>
          <p:cNvSpPr txBox="1"/>
          <p:nvPr/>
        </p:nvSpPr>
        <p:spPr>
          <a:xfrm>
            <a:off x="5257902" y="5477580"/>
            <a:ext cx="44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 will have no idea because this executable program seems totally normal and came from a trustworthy source</a:t>
            </a:r>
          </a:p>
        </p:txBody>
      </p:sp>
    </p:spTree>
    <p:extLst>
      <p:ext uri="{BB962C8B-B14F-4D97-AF65-F5344CB8AC3E}">
        <p14:creationId xmlns:p14="http://schemas.microsoft.com/office/powerpoint/2010/main" val="342575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7F668-0CC3-74F5-D95F-A1820477115E}"/>
              </a:ext>
            </a:extLst>
          </p:cNvPr>
          <p:cNvSpPr txBox="1"/>
          <p:nvPr/>
        </p:nvSpPr>
        <p:spPr>
          <a:xfrm>
            <a:off x="3395067" y="5842186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hashing to introduce some </a:t>
            </a:r>
            <a:r>
              <a:rPr lang="en-US" b="1" dirty="0"/>
              <a:t>integrity </a:t>
            </a:r>
            <a:r>
              <a:rPr lang="en-US" dirty="0"/>
              <a:t>to our messages</a:t>
            </a:r>
          </a:p>
        </p:txBody>
      </p:sp>
    </p:spTree>
    <p:extLst>
      <p:ext uri="{BB962C8B-B14F-4D97-AF65-F5344CB8AC3E}">
        <p14:creationId xmlns:p14="http://schemas.microsoft.com/office/powerpoint/2010/main" val="84195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3A84C-B671-B593-CA6D-19A367B340E9}"/>
              </a:ext>
            </a:extLst>
          </p:cNvPr>
          <p:cNvSpPr txBox="1"/>
          <p:nvPr/>
        </p:nvSpPr>
        <p:spPr>
          <a:xfrm>
            <a:off x="8372754" y="515076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Generate hash for source file</a:t>
            </a:r>
          </a:p>
        </p:txBody>
      </p:sp>
    </p:spTree>
    <p:extLst>
      <p:ext uri="{BB962C8B-B14F-4D97-AF65-F5344CB8AC3E}">
        <p14:creationId xmlns:p14="http://schemas.microsoft.com/office/powerpoint/2010/main" val="833324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C1109-5915-A54C-7844-F58744A6E2C4}"/>
              </a:ext>
            </a:extLst>
          </p:cNvPr>
          <p:cNvSpPr txBox="1"/>
          <p:nvPr/>
        </p:nvSpPr>
        <p:spPr>
          <a:xfrm>
            <a:off x="6800261" y="5284878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Generate hash for source file</a:t>
            </a:r>
          </a:p>
          <a:p>
            <a:pPr marL="342900" indent="-342900">
              <a:buAutoNum type="arabicPeriod"/>
            </a:pPr>
            <a:r>
              <a:rPr lang="en-US" dirty="0"/>
              <a:t>Instructor generates hash for file she received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</p:spTree>
    <p:extLst>
      <p:ext uri="{BB962C8B-B14F-4D97-AF65-F5344CB8AC3E}">
        <p14:creationId xmlns:p14="http://schemas.microsoft.com/office/powerpoint/2010/main" val="329438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EB19E-516B-ADD1-D966-F4C86FB8369D}"/>
              </a:ext>
            </a:extLst>
          </p:cNvPr>
          <p:cNvSpPr txBox="1"/>
          <p:nvPr/>
        </p:nvSpPr>
        <p:spPr>
          <a:xfrm>
            <a:off x="7467653" y="1366266"/>
            <a:ext cx="3954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When a message gets tampered with, the new hash will be completely different</a:t>
            </a:r>
          </a:p>
          <a:p>
            <a:endParaRPr lang="en-US" sz="2800" i="1" dirty="0"/>
          </a:p>
          <a:p>
            <a:r>
              <a:rPr lang="en-US" sz="2800" i="1" dirty="0"/>
              <a:t>Different hashes = Something fishy happened!</a:t>
            </a:r>
          </a:p>
        </p:txBody>
      </p:sp>
    </p:spTree>
    <p:extLst>
      <p:ext uri="{BB962C8B-B14F-4D97-AF65-F5344CB8AC3E}">
        <p14:creationId xmlns:p14="http://schemas.microsoft.com/office/powerpoint/2010/main" val="238776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2AD26-B053-1059-5390-939A4305227E}"/>
              </a:ext>
            </a:extLst>
          </p:cNvPr>
          <p:cNvSpPr txBox="1"/>
          <p:nvPr/>
        </p:nvSpPr>
        <p:spPr>
          <a:xfrm>
            <a:off x="7239000" y="747424"/>
            <a:ext cx="39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a message gets tampered with, the new hash will be completely different</a:t>
            </a:r>
          </a:p>
          <a:p>
            <a:endParaRPr lang="en-US" i="1" dirty="0"/>
          </a:p>
          <a:p>
            <a:r>
              <a:rPr lang="en-US" i="1" dirty="0"/>
              <a:t>Different hashes = Something fishy happened!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119B4-D19C-D990-B204-AB7FF9F1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171" y="2851078"/>
            <a:ext cx="5419725" cy="1800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5BF95-7BC5-CCC9-0BB3-E483DA19819D}"/>
              </a:ext>
            </a:extLst>
          </p:cNvPr>
          <p:cNvSpPr txBox="1"/>
          <p:nvPr/>
        </p:nvSpPr>
        <p:spPr>
          <a:xfrm>
            <a:off x="8001000" y="4905087"/>
            <a:ext cx="301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seed labs ZIP doesn’t match that that hash, then you might have a modified OS image</a:t>
            </a:r>
          </a:p>
        </p:txBody>
      </p:sp>
    </p:spTree>
    <p:extLst>
      <p:ext uri="{BB962C8B-B14F-4D97-AF65-F5344CB8AC3E}">
        <p14:creationId xmlns:p14="http://schemas.microsoft.com/office/powerpoint/2010/main" val="328705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457200" y="1371600"/>
            <a:ext cx="5334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due Wednesday April 19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Research Project due April 23</a:t>
            </a:r>
            <a:r>
              <a:rPr lang="en-US" sz="2800" baseline="30000" dirty="0"/>
              <a:t>rd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7" name="Picture 2" descr="Supported Encryption Types are fun - Imgflip">
            <a:extLst>
              <a:ext uri="{FF2B5EF4-FFF2-40B4-BE49-F238E27FC236}">
                <a16:creationId xmlns:a16="http://schemas.microsoft.com/office/drawing/2014/main" id="{3B2D7527-6C01-D495-FE4F-943B7115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627" y="457200"/>
            <a:ext cx="4762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0670F-3098-8325-CF30-3D23939D5924}"/>
              </a:ext>
            </a:extLst>
          </p:cNvPr>
          <p:cNvSpPr txBox="1"/>
          <p:nvPr/>
        </p:nvSpPr>
        <p:spPr>
          <a:xfrm rot="276831">
            <a:off x="9425933" y="1560456"/>
            <a:ext cx="126493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ECB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2AD26-B053-1059-5390-939A4305227E}"/>
              </a:ext>
            </a:extLst>
          </p:cNvPr>
          <p:cNvSpPr txBox="1"/>
          <p:nvPr/>
        </p:nvSpPr>
        <p:spPr>
          <a:xfrm>
            <a:off x="7239000" y="747424"/>
            <a:ext cx="39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a message gets tampered with, the new hash will be completely different</a:t>
            </a:r>
          </a:p>
          <a:p>
            <a:endParaRPr lang="en-US" i="1" dirty="0"/>
          </a:p>
          <a:p>
            <a:r>
              <a:rPr lang="en-US" i="1" dirty="0"/>
              <a:t>Different hashes = Something fishy happened!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119B4-D19C-D990-B204-AB7FF9F1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171" y="2851078"/>
            <a:ext cx="5419725" cy="1800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5BF95-7BC5-CCC9-0BB3-E483DA19819D}"/>
              </a:ext>
            </a:extLst>
          </p:cNvPr>
          <p:cNvSpPr txBox="1"/>
          <p:nvPr/>
        </p:nvSpPr>
        <p:spPr>
          <a:xfrm>
            <a:off x="8001000" y="4905087"/>
            <a:ext cx="301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seed labs ZIP doesn’t match that that hash, then you might have a modified OS image</a:t>
            </a:r>
          </a:p>
        </p:txBody>
      </p:sp>
    </p:spTree>
    <p:extLst>
      <p:ext uri="{BB962C8B-B14F-4D97-AF65-F5344CB8AC3E}">
        <p14:creationId xmlns:p14="http://schemas.microsoft.com/office/powerpoint/2010/main" val="209246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F0BEE-AE18-DA0E-8E81-C3D2A27FCDD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D31EE-520E-3E20-0D2F-15D37A6CC5C6}"/>
              </a:ext>
            </a:extLst>
          </p:cNvPr>
          <p:cNvSpPr txBox="1"/>
          <p:nvPr/>
        </p:nvSpPr>
        <p:spPr>
          <a:xfrm>
            <a:off x="914400" y="878639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Websites need to know password information so that users can login</a:t>
            </a:r>
          </a:p>
          <a:p>
            <a:endParaRPr lang="en-US" sz="2000" dirty="0"/>
          </a:p>
          <a:p>
            <a:r>
              <a:rPr lang="en-US" sz="2000" dirty="0"/>
              <a:t>But websites should </a:t>
            </a:r>
            <a:r>
              <a:rPr lang="en-US" sz="2000" b="1" dirty="0"/>
              <a:t>never</a:t>
            </a:r>
            <a:r>
              <a:rPr lang="en-US" sz="2000" dirty="0"/>
              <a:t> store passwords in plaintext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94356-2D99-CC51-DF45-47F2921F8047}"/>
              </a:ext>
            </a:extLst>
          </p:cNvPr>
          <p:cNvSpPr txBox="1"/>
          <p:nvPr/>
        </p:nvSpPr>
        <p:spPr>
          <a:xfrm>
            <a:off x="914400" y="1968919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Instead, websites will store the </a:t>
            </a:r>
            <a:r>
              <a:rPr lang="en-US" sz="2000" b="1" dirty="0"/>
              <a:t>hash</a:t>
            </a:r>
            <a:r>
              <a:rPr lang="en-US" sz="2000" dirty="0"/>
              <a:t> of your password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60C6C3-D7A0-3628-7D09-DFF31839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81746"/>
            <a:ext cx="7620000" cy="39056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33AD00-2BE1-D274-A5F3-C68E032D47B2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</p:spTree>
    <p:extLst>
      <p:ext uri="{BB962C8B-B14F-4D97-AF65-F5344CB8AC3E}">
        <p14:creationId xmlns:p14="http://schemas.microsoft.com/office/powerpoint/2010/main" val="315361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F0BEE-AE18-DA0E-8E81-C3D2A27FCDD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5A2A9-E4AF-B76C-795E-B3C421E0BC0C}"/>
              </a:ext>
            </a:extLst>
          </p:cNvPr>
          <p:cNvSpPr txBox="1"/>
          <p:nvPr/>
        </p:nvSpPr>
        <p:spPr>
          <a:xfrm>
            <a:off x="685800" y="1600200"/>
            <a:ext cx="659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Salt</a:t>
            </a:r>
            <a:r>
              <a:rPr lang="en-US" sz="2000" dirty="0"/>
              <a:t> is just some random string appended to a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D5A4F-04EE-D0A3-E628-76C507FA0926}"/>
              </a:ext>
            </a:extLst>
          </p:cNvPr>
          <p:cNvSpPr txBox="1"/>
          <p:nvPr/>
        </p:nvSpPr>
        <p:spPr>
          <a:xfrm>
            <a:off x="762000" y="2133600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WdRrWCQzpassword123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EA8628-8274-B3B6-F1AB-764438398D8A}"/>
                  </a:ext>
                </a:extLst>
              </p14:cNvPr>
              <p14:cNvContentPartPr/>
              <p14:nvPr/>
            </p14:nvContentPartPr>
            <p14:xfrm>
              <a:off x="818895" y="2590575"/>
              <a:ext cx="1974240" cy="19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EA8628-8274-B3B6-F1AB-764438398D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895" y="2581575"/>
                <a:ext cx="199188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25B680-5C76-A098-3F09-151B63E8A719}"/>
              </a:ext>
            </a:extLst>
          </p:cNvPr>
          <p:cNvSpPr txBox="1"/>
          <p:nvPr/>
        </p:nvSpPr>
        <p:spPr>
          <a:xfrm>
            <a:off x="685800" y="3102284"/>
            <a:ext cx="109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service uses salted passwords, the same input (password) can result in different hashes! </a:t>
            </a:r>
            <a:r>
              <a:rPr lang="en-US" dirty="0">
                <a:sym typeface="Wingdings" panose="05000000000000000000" pitchFamily="2" charset="2"/>
              </a:rPr>
              <a:t> good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E0437-08EB-0973-6181-00622A71C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791445"/>
            <a:ext cx="7303830" cy="2512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041021-A22E-4E6F-21A5-3FB5B7E69FC6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6612F-A095-15BA-1AA8-443D735D7354}"/>
              </a:ext>
            </a:extLst>
          </p:cNvPr>
          <p:cNvSpPr txBox="1"/>
          <p:nvPr/>
        </p:nvSpPr>
        <p:spPr>
          <a:xfrm>
            <a:off x="762000" y="990600"/>
            <a:ext cx="829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people that have the same password will have the </a:t>
            </a:r>
            <a:r>
              <a:rPr lang="en-US" b="1" dirty="0"/>
              <a:t>same hash </a:t>
            </a:r>
            <a:r>
              <a:rPr lang="en-US" dirty="0">
                <a:sym typeface="Wingdings" panose="05000000000000000000" pitchFamily="2" charset="2"/>
              </a:rPr>
              <a:t> not 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49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1611-AAA3-1ED8-3D93-9CB24764263E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D19F5-9DC7-A08D-5449-507E5E6BF37D}"/>
              </a:ext>
            </a:extLst>
          </p:cNvPr>
          <p:cNvSpPr txBox="1"/>
          <p:nvPr/>
        </p:nvSpPr>
        <p:spPr>
          <a:xfrm>
            <a:off x="4091933" y="142302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Fairness and Commitment </a:t>
            </a:r>
            <a:r>
              <a:rPr lang="en-US" sz="1200" b="1" dirty="0">
                <a:solidFill>
                  <a:schemeClr val="accent1"/>
                </a:solidFill>
              </a:rPr>
              <a:t>(scary)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6A36-CBDC-CA27-A8AA-92EEB3D0397B}"/>
              </a:ext>
            </a:extLst>
          </p:cNvPr>
          <p:cNvSpPr txBox="1"/>
          <p:nvPr/>
        </p:nvSpPr>
        <p:spPr>
          <a:xfrm>
            <a:off x="914400" y="1371600"/>
            <a:ext cx="834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Disclosing a hash does not disclose the original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to commit secret without disclosing the secret itself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854AD-62FF-9C41-BFD4-9B9BB07B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2597"/>
            <a:ext cx="11496675" cy="40290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8F7931-9F19-1121-EC93-FDD68684A314}"/>
              </a:ext>
            </a:extLst>
          </p:cNvPr>
          <p:cNvSpPr/>
          <p:nvPr/>
        </p:nvSpPr>
        <p:spPr>
          <a:xfrm>
            <a:off x="304800" y="5867400"/>
            <a:ext cx="175260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6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1611-AAA3-1ED8-3D93-9CB24764263E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D19F5-9DC7-A08D-5449-507E5E6BF37D}"/>
              </a:ext>
            </a:extLst>
          </p:cNvPr>
          <p:cNvSpPr txBox="1"/>
          <p:nvPr/>
        </p:nvSpPr>
        <p:spPr>
          <a:xfrm>
            <a:off x="4038600" y="-29148"/>
            <a:ext cx="648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1"/>
                </a:solidFill>
              </a:rPr>
              <a:t>Message Authentication Code (MAC)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8F7931-9F19-1121-EC93-FDD68684A314}"/>
              </a:ext>
            </a:extLst>
          </p:cNvPr>
          <p:cNvSpPr/>
          <p:nvPr/>
        </p:nvSpPr>
        <p:spPr>
          <a:xfrm>
            <a:off x="304800" y="5867400"/>
            <a:ext cx="175260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7C582-CA20-0685-53D6-F2D9324A6BDF}"/>
              </a:ext>
            </a:extLst>
          </p:cNvPr>
          <p:cNvSpPr txBox="1"/>
          <p:nvPr/>
        </p:nvSpPr>
        <p:spPr>
          <a:xfrm>
            <a:off x="533400" y="1143000"/>
            <a:ext cx="4419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Append a message with a shared secret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hash of (</a:t>
            </a:r>
            <a:r>
              <a:rPr lang="en-US" sz="2000" dirty="0" err="1"/>
              <a:t>m+s</a:t>
            </a:r>
            <a:r>
              <a:rPr lang="en-US" sz="2000" dirty="0"/>
              <a:t>)  </a:t>
            </a:r>
            <a:r>
              <a:rPr lang="en-US" sz="2000" dirty="0">
                <a:sym typeface="Wingdings" panose="05000000000000000000" pitchFamily="2" charset="2"/>
              </a:rPr>
              <a:t>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Send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with message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ym typeface="Wingdings" panose="05000000000000000000" pitchFamily="2" charset="2"/>
              </a:rPr>
              <a:t>Sender sends: 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Receiver gets </a:t>
            </a:r>
            <a:r>
              <a:rPr lang="en-US" sz="2000" b="1" dirty="0">
                <a:sym typeface="Wingdings" panose="05000000000000000000" pitchFamily="2" charset="2"/>
              </a:rPr>
              <a:t>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Append m with shared secret s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Compute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The value receiver computed should match the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he received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80C88-71CA-AEAB-681B-68C68BBA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37" y="1928812"/>
            <a:ext cx="6562676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928D5-4837-8838-49FC-3DF273C8803B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Attacks on Hashing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41823-4697-144A-80EF-5F8FA6BC030F}"/>
              </a:ext>
            </a:extLst>
          </p:cNvPr>
          <p:cNvSpPr txBox="1"/>
          <p:nvPr/>
        </p:nvSpPr>
        <p:spPr>
          <a:xfrm>
            <a:off x="685800" y="1447800"/>
            <a:ext cx="5796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we get a hash for an unsalted 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4BBD2-6103-3D4D-01E4-58F167FF2C94}"/>
              </a:ext>
            </a:extLst>
          </p:cNvPr>
          <p:cNvSpPr txBox="1"/>
          <p:nvPr/>
        </p:nvSpPr>
        <p:spPr>
          <a:xfrm>
            <a:off x="762000" y="1974728"/>
            <a:ext cx="861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cc3a0280e4fc1415930899896574e118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E789B-BE4C-6902-DCEC-ECE18D16A49A}"/>
              </a:ext>
            </a:extLst>
          </p:cNvPr>
          <p:cNvSpPr txBox="1"/>
          <p:nvPr/>
        </p:nvSpPr>
        <p:spPr>
          <a:xfrm>
            <a:off x="676275" y="2921900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could we do to retrieve the original password?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81EA0-5C1D-1A50-03DA-70F73B3AA68A}"/>
              </a:ext>
            </a:extLst>
          </p:cNvPr>
          <p:cNvSpPr txBox="1"/>
          <p:nvPr/>
        </p:nvSpPr>
        <p:spPr>
          <a:xfrm>
            <a:off x="914400" y="3431220"/>
            <a:ext cx="3342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Brute Force</a:t>
            </a:r>
            <a:r>
              <a:rPr lang="en-US" sz="2800" dirty="0"/>
              <a:t> 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Dictionary Attack</a:t>
            </a:r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Rainbow Tables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23D74-D699-DB2A-C520-212BB1F56D0F}"/>
              </a:ext>
            </a:extLst>
          </p:cNvPr>
          <p:cNvSpPr txBox="1"/>
          <p:nvPr/>
        </p:nvSpPr>
        <p:spPr>
          <a:xfrm>
            <a:off x="337917" y="5592987"/>
            <a:ext cx="1190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Brute force is difficult (time consuming), a more interesting attack is </a:t>
            </a:r>
            <a:r>
              <a:rPr lang="en-US" sz="2400" b="1" dirty="0"/>
              <a:t>collision attacks </a:t>
            </a:r>
          </a:p>
        </p:txBody>
      </p:sp>
    </p:spTree>
    <p:extLst>
      <p:ext uri="{BB962C8B-B14F-4D97-AF65-F5344CB8AC3E}">
        <p14:creationId xmlns:p14="http://schemas.microsoft.com/office/powerpoint/2010/main" val="1601203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F5142F-210F-0E5C-740D-679BA6085A0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Dictionary Attack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FB38E-1874-07AA-2E91-8035A9506779}"/>
              </a:ext>
            </a:extLst>
          </p:cNvPr>
          <p:cNvSpPr txBox="1"/>
          <p:nvPr/>
        </p:nvSpPr>
        <p:spPr>
          <a:xfrm>
            <a:off x="838200" y="1447800"/>
            <a:ext cx="701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use an existing list of common passwords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ADF838-F859-6C4A-B6CA-D98578BB1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62182"/>
            <a:ext cx="3443416" cy="4057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674706-0B8F-98FA-CC48-3E3DAF59EDB3}"/>
              </a:ext>
            </a:extLst>
          </p:cNvPr>
          <p:cNvSpPr txBox="1"/>
          <p:nvPr/>
        </p:nvSpPr>
        <p:spPr>
          <a:xfrm>
            <a:off x="4724400" y="2291633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 line of file</a:t>
            </a:r>
          </a:p>
          <a:p>
            <a:pPr marL="342900" indent="-342900">
              <a:buAutoNum type="arabicPeriod"/>
            </a:pPr>
            <a:r>
              <a:rPr lang="en-US" dirty="0"/>
              <a:t>Compute hash of word</a:t>
            </a:r>
          </a:p>
          <a:p>
            <a:pPr marL="342900" indent="-342900">
              <a:buAutoNum type="arabicPeriod"/>
            </a:pPr>
            <a:r>
              <a:rPr lang="en-US" dirty="0"/>
              <a:t>Check for match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0420108-94B2-A1C6-66E2-D78B994CF677}"/>
                  </a:ext>
                </a:extLst>
              </p14:cNvPr>
              <p14:cNvContentPartPr/>
              <p14:nvPr/>
            </p14:nvContentPartPr>
            <p14:xfrm>
              <a:off x="1877400" y="3705326"/>
              <a:ext cx="2723400" cy="718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0420108-94B2-A1C6-66E2-D78B994CF6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9400" y="3687326"/>
                <a:ext cx="2759040" cy="75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48477B4-DF19-C02A-08A9-849361FEEB68}"/>
              </a:ext>
            </a:extLst>
          </p:cNvPr>
          <p:cNvGrpSpPr/>
          <p:nvPr/>
        </p:nvGrpSpPr>
        <p:grpSpPr>
          <a:xfrm>
            <a:off x="4645080" y="3844286"/>
            <a:ext cx="1153440" cy="689040"/>
            <a:chOff x="4645080" y="3844286"/>
            <a:chExt cx="115344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AB4121-004E-792D-794E-C0D23ACE4DD3}"/>
                    </a:ext>
                  </a:extLst>
                </p14:cNvPr>
                <p14:cNvContentPartPr/>
                <p14:nvPr/>
              </p14:nvContentPartPr>
              <p14:xfrm>
                <a:off x="4806360" y="4049126"/>
                <a:ext cx="18360" cy="33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9D6379-B5BA-F0C8-37B5-FE660D75C2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8720" y="4031126"/>
                  <a:ext cx="54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03682E-C5FA-8A31-092D-C9B9B88025CA}"/>
                    </a:ext>
                  </a:extLst>
                </p14:cNvPr>
                <p14:cNvContentPartPr/>
                <p14:nvPr/>
              </p14:nvContentPartPr>
              <p14:xfrm>
                <a:off x="4840920" y="3968846"/>
                <a:ext cx="22752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E0BB9-C42D-B4C4-6342-DE8116A73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3280" y="3951206"/>
                  <a:ext cx="263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40F0F9-65F3-05ED-EFF7-779B28EA8FF4}"/>
                    </a:ext>
                  </a:extLst>
                </p14:cNvPr>
                <p14:cNvContentPartPr/>
                <p14:nvPr/>
              </p14:nvContentPartPr>
              <p14:xfrm>
                <a:off x="5118480" y="3991886"/>
                <a:ext cx="17280" cy="35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849CE6-7063-9DC0-AD8A-B444485E78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0840" y="3974246"/>
                  <a:ext cx="529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B9C795-4661-9BC2-BB7A-F72ADB1736D0}"/>
                    </a:ext>
                  </a:extLst>
                </p14:cNvPr>
                <p14:cNvContentPartPr/>
                <p14:nvPr/>
              </p14:nvContentPartPr>
              <p14:xfrm>
                <a:off x="5135040" y="3974966"/>
                <a:ext cx="220680" cy="39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367706-314D-7486-F94C-B135EF8B6F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7400" y="3956966"/>
                  <a:ext cx="256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E967FB-7C06-7165-765D-48DD427A61F9}"/>
                    </a:ext>
                  </a:extLst>
                </p14:cNvPr>
                <p14:cNvContentPartPr/>
                <p14:nvPr/>
              </p14:nvContentPartPr>
              <p14:xfrm>
                <a:off x="5402880" y="3991886"/>
                <a:ext cx="298080" cy="43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0FB92F-D772-D35D-E77E-877832B485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85240" y="3973886"/>
                  <a:ext cx="3337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389EC9-455D-C2BB-B45D-7A79C6CE588B}"/>
                    </a:ext>
                  </a:extLst>
                </p14:cNvPr>
                <p14:cNvContentPartPr/>
                <p14:nvPr/>
              </p14:nvContentPartPr>
              <p14:xfrm>
                <a:off x="4645080" y="3942926"/>
                <a:ext cx="25560" cy="57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430D37-F473-AD5F-C7C0-248A719C00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7440" y="3924926"/>
                  <a:ext cx="6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F61622-C01E-860A-06D8-CA75158B65D8}"/>
                    </a:ext>
                  </a:extLst>
                </p14:cNvPr>
                <p14:cNvContentPartPr/>
                <p14:nvPr/>
              </p14:nvContentPartPr>
              <p14:xfrm>
                <a:off x="4669920" y="3844286"/>
                <a:ext cx="1128600" cy="68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EB06D8-6040-12C6-7E68-51F0563EA0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1920" y="3826286"/>
                  <a:ext cx="1164240" cy="72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694F90-AAFF-D2BE-5F06-AB9A8A6DF13D}"/>
              </a:ext>
            </a:extLst>
          </p:cNvPr>
          <p:cNvGrpSpPr/>
          <p:nvPr/>
        </p:nvGrpSpPr>
        <p:grpSpPr>
          <a:xfrm>
            <a:off x="5894280" y="4014926"/>
            <a:ext cx="1214280" cy="451080"/>
            <a:chOff x="5894280" y="4014926"/>
            <a:chExt cx="121428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09C20-2648-0C24-2A74-FF4C0D61F549}"/>
                    </a:ext>
                  </a:extLst>
                </p14:cNvPr>
                <p14:cNvContentPartPr/>
                <p14:nvPr/>
              </p14:nvContentPartPr>
              <p14:xfrm>
                <a:off x="5894280" y="4228766"/>
                <a:ext cx="199800" cy="3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33FB91-B58F-A0AB-2132-1BCC17E142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76280" y="4210766"/>
                  <a:ext cx="235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20D5F4-F347-9B26-B0BD-ADE0DE276C57}"/>
                    </a:ext>
                  </a:extLst>
                </p14:cNvPr>
                <p14:cNvContentPartPr/>
                <p14:nvPr/>
              </p14:nvContentPartPr>
              <p14:xfrm>
                <a:off x="5935320" y="4318406"/>
                <a:ext cx="1987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5263E4-2D1A-726B-2A8A-F9BD98AA5A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17320" y="4300766"/>
                  <a:ext cx="23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F8F3354-9CBA-704C-BF06-B877A67E02CF}"/>
                    </a:ext>
                  </a:extLst>
                </p14:cNvPr>
                <p14:cNvContentPartPr/>
                <p14:nvPr/>
              </p14:nvContentPartPr>
              <p14:xfrm>
                <a:off x="6285960" y="4014926"/>
                <a:ext cx="287640" cy="35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FFA525-C467-7570-7297-946A284D9C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68320" y="3996926"/>
                  <a:ext cx="323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CCBF2C-B025-BF43-4BA6-8CF3A836CD6E}"/>
                    </a:ext>
                  </a:extLst>
                </p14:cNvPr>
                <p14:cNvContentPartPr/>
                <p14:nvPr/>
              </p14:nvContentPartPr>
              <p14:xfrm>
                <a:off x="6424920" y="446564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A7EACD-655B-1E7B-C6B9-526739AE97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6920" y="4447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15474B-3B7F-E515-B1B5-8985E3B51372}"/>
                    </a:ext>
                  </a:extLst>
                </p14:cNvPr>
                <p14:cNvContentPartPr/>
                <p14:nvPr/>
              </p14:nvContentPartPr>
              <p14:xfrm>
                <a:off x="6792480" y="4252886"/>
                <a:ext cx="27756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5A303A-EBAD-3D92-9D27-7CCDD31A33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4480" y="4234886"/>
                  <a:ext cx="31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FDE30D-CE7C-BE56-17EE-03D80B902C79}"/>
                    </a:ext>
                  </a:extLst>
                </p14:cNvPr>
                <p14:cNvContentPartPr/>
                <p14:nvPr/>
              </p14:nvContentPartPr>
              <p14:xfrm>
                <a:off x="6833160" y="4359086"/>
                <a:ext cx="275400" cy="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FB1145-6F68-632D-E866-322BCB69EB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15160" y="4341086"/>
                  <a:ext cx="31104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98FBF5-98A9-2DCD-62CF-8EDAA2ECE15E}"/>
              </a:ext>
            </a:extLst>
          </p:cNvPr>
          <p:cNvSpPr txBox="1"/>
          <p:nvPr/>
        </p:nvSpPr>
        <p:spPr>
          <a:xfrm>
            <a:off x="4566266" y="5182736"/>
            <a:ext cx="703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works for cracking weak, unsalted passwords</a:t>
            </a:r>
          </a:p>
        </p:txBody>
      </p:sp>
    </p:spTree>
    <p:extLst>
      <p:ext uri="{BB962C8B-B14F-4D97-AF65-F5344CB8AC3E}">
        <p14:creationId xmlns:p14="http://schemas.microsoft.com/office/powerpoint/2010/main" val="2568515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DF9FA-9B74-903E-5907-80D1B263900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6B75D-931A-9744-FCDD-DF735B1074F3}"/>
              </a:ext>
            </a:extLst>
          </p:cNvPr>
          <p:cNvSpPr txBox="1"/>
          <p:nvPr/>
        </p:nvSpPr>
        <p:spPr>
          <a:xfrm>
            <a:off x="99461" y="647242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7" name="Picture 2" descr="Rainbow Tables - CyberHoot Cyber Library">
            <a:extLst>
              <a:ext uri="{FF2B5EF4-FFF2-40B4-BE49-F238E27FC236}">
                <a16:creationId xmlns:a16="http://schemas.microsoft.com/office/drawing/2014/main" id="{29EEC274-AE32-98E5-ADA9-73D1DC173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6" y="505131"/>
            <a:ext cx="7296150" cy="28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30E0B3-06A9-CC13-F12F-546C083E9DBE}"/>
              </a:ext>
            </a:extLst>
          </p:cNvPr>
          <p:cNvSpPr txBox="1"/>
          <p:nvPr/>
        </p:nvSpPr>
        <p:spPr>
          <a:xfrm>
            <a:off x="277852" y="3672776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Efficient way to store password hashes. Consists of plaintext-hash chains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B6F160-C8BF-C31F-4ECC-C5D167C721D8}"/>
              </a:ext>
            </a:extLst>
          </p:cNvPr>
          <p:cNvSpPr/>
          <p:nvPr/>
        </p:nvSpPr>
        <p:spPr>
          <a:xfrm>
            <a:off x="3810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325900C-5751-6379-7514-718AEAC63FBA}"/>
              </a:ext>
            </a:extLst>
          </p:cNvPr>
          <p:cNvSpPr/>
          <p:nvPr/>
        </p:nvSpPr>
        <p:spPr>
          <a:xfrm>
            <a:off x="17526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C7B65E-3BA0-99E2-C6D3-00532F31B4BB}"/>
              </a:ext>
            </a:extLst>
          </p:cNvPr>
          <p:cNvSpPr/>
          <p:nvPr/>
        </p:nvSpPr>
        <p:spPr>
          <a:xfrm>
            <a:off x="28956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BF28B64-8854-F750-7C0E-5ABC28E3C622}"/>
              </a:ext>
            </a:extLst>
          </p:cNvPr>
          <p:cNvSpPr/>
          <p:nvPr/>
        </p:nvSpPr>
        <p:spPr>
          <a:xfrm>
            <a:off x="42672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BF83E4-F2AE-34C0-818C-9789C2A3E579}"/>
              </a:ext>
            </a:extLst>
          </p:cNvPr>
          <p:cNvSpPr/>
          <p:nvPr/>
        </p:nvSpPr>
        <p:spPr>
          <a:xfrm>
            <a:off x="54102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8FCB33C-B0FE-8C38-8ECB-B2E2230B7C1B}"/>
              </a:ext>
            </a:extLst>
          </p:cNvPr>
          <p:cNvSpPr/>
          <p:nvPr/>
        </p:nvSpPr>
        <p:spPr>
          <a:xfrm>
            <a:off x="67818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807FBE-ED31-EF23-0FB9-44D67B7C3204}"/>
              </a:ext>
            </a:extLst>
          </p:cNvPr>
          <p:cNvSpPr/>
          <p:nvPr/>
        </p:nvSpPr>
        <p:spPr>
          <a:xfrm>
            <a:off x="7904747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2B24C8A-84F6-2856-A68A-9238FE9232B6}"/>
              </a:ext>
            </a:extLst>
          </p:cNvPr>
          <p:cNvSpPr/>
          <p:nvPr/>
        </p:nvSpPr>
        <p:spPr>
          <a:xfrm>
            <a:off x="9276347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C12C99-E1C1-95DC-8A98-B62CEBAD35C0}"/>
              </a:ext>
            </a:extLst>
          </p:cNvPr>
          <p:cNvSpPr txBox="1"/>
          <p:nvPr/>
        </p:nvSpPr>
        <p:spPr>
          <a:xfrm>
            <a:off x="1876236" y="4414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3129AF-6BD8-7500-B1C4-5015F4391F09}"/>
              </a:ext>
            </a:extLst>
          </p:cNvPr>
          <p:cNvSpPr txBox="1"/>
          <p:nvPr/>
        </p:nvSpPr>
        <p:spPr>
          <a:xfrm>
            <a:off x="4282649" y="43974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AD85E3-24CA-B736-B59B-1258619B081E}"/>
              </a:ext>
            </a:extLst>
          </p:cNvPr>
          <p:cNvSpPr txBox="1"/>
          <p:nvPr/>
        </p:nvSpPr>
        <p:spPr>
          <a:xfrm>
            <a:off x="6873448" y="43326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C4AABA-FD3D-7750-D663-94D84BBF2475}"/>
              </a:ext>
            </a:extLst>
          </p:cNvPr>
          <p:cNvSpPr txBox="1"/>
          <p:nvPr/>
        </p:nvSpPr>
        <p:spPr>
          <a:xfrm>
            <a:off x="9279861" y="43160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E9B71-F813-EC85-41FE-F4C634F98026}"/>
              </a:ext>
            </a:extLst>
          </p:cNvPr>
          <p:cNvSpPr txBox="1"/>
          <p:nvPr/>
        </p:nvSpPr>
        <p:spPr>
          <a:xfrm>
            <a:off x="332874" y="5249308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up a value in the rainbow table can happen quick, but these files are typically very large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825287-6E43-2EBC-BEE8-9A460122B0B3}"/>
              </a:ext>
            </a:extLst>
          </p:cNvPr>
          <p:cNvSpPr txBox="1"/>
          <p:nvPr/>
        </p:nvSpPr>
        <p:spPr>
          <a:xfrm>
            <a:off x="7904747" y="1725963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large</a:t>
            </a:r>
            <a:r>
              <a:rPr lang="en-US" dirty="0"/>
              <a:t> file of pre-computed hashes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5EBE3E-36C1-1E85-75C6-4856771FE6F3}"/>
              </a:ext>
            </a:extLst>
          </p:cNvPr>
          <p:cNvSpPr txBox="1"/>
          <p:nvPr/>
        </p:nvSpPr>
        <p:spPr>
          <a:xfrm>
            <a:off x="317460" y="568665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efficient for complex, salted passwords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12348D-105F-AAF3-060D-17564E6713CF}"/>
              </a:ext>
            </a:extLst>
          </p:cNvPr>
          <p:cNvSpPr txBox="1"/>
          <p:nvPr/>
        </p:nvSpPr>
        <p:spPr>
          <a:xfrm>
            <a:off x="4351392" y="6071000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(Brute force can take years, with rainbow tables, it can take weeks/months)</a:t>
            </a:r>
          </a:p>
        </p:txBody>
      </p:sp>
    </p:spTree>
    <p:extLst>
      <p:ext uri="{BB962C8B-B14F-4D97-AF65-F5344CB8AC3E}">
        <p14:creationId xmlns:p14="http://schemas.microsoft.com/office/powerpoint/2010/main" val="156091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D58C4-DE58-F870-6FC7-E872F4352BA3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0120A-5282-3611-16C1-D250FDA1B32A}"/>
              </a:ext>
            </a:extLst>
          </p:cNvPr>
          <p:cNvSpPr txBox="1"/>
          <p:nvPr/>
        </p:nvSpPr>
        <p:spPr>
          <a:xfrm>
            <a:off x="1535574" y="479041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920107-9B5F-81D9-08E2-94CEB800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" y="914400"/>
            <a:ext cx="7808495" cy="2932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1CCD37-B322-A7D5-B961-BD9DE0F818E6}"/>
              </a:ext>
            </a:extLst>
          </p:cNvPr>
          <p:cNvSpPr txBox="1"/>
          <p:nvPr/>
        </p:nvSpPr>
        <p:spPr>
          <a:xfrm>
            <a:off x="8153400" y="1066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for alphanumeric, special character passwords can take a long time to generate, so instead of doing it yourself, you can buy rainbow tables that other people have generated!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BD7C4-AD84-CCCC-9859-6085145C0183}"/>
              </a:ext>
            </a:extLst>
          </p:cNvPr>
          <p:cNvSpPr txBox="1"/>
          <p:nvPr/>
        </p:nvSpPr>
        <p:spPr>
          <a:xfrm>
            <a:off x="304800" y="4263707"/>
            <a:ext cx="8626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are free, open-source tools that can generate rainbow tables for you</a:t>
            </a:r>
          </a:p>
        </p:txBody>
      </p:sp>
    </p:spTree>
    <p:extLst>
      <p:ext uri="{BB962C8B-B14F-4D97-AF65-F5344CB8AC3E}">
        <p14:creationId xmlns:p14="http://schemas.microsoft.com/office/powerpoint/2010/main" val="2639919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4F0A2-A4D7-E111-FBA7-862253236C3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 using </a:t>
            </a:r>
            <a:r>
              <a:rPr lang="en-US" sz="2400" b="1" dirty="0" err="1"/>
              <a:t>RainbowCrack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DB812-CCD1-B82B-EC88-F39B1C8C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85" y="3231042"/>
            <a:ext cx="6010275" cy="3189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319C4-8028-733A-77EE-37127C400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7113"/>
            <a:ext cx="9248775" cy="2352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4179F-7563-9840-BCAA-E9F096C30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1" y="4490720"/>
            <a:ext cx="6038839" cy="304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556270-6AEE-4E8D-28BD-908A3B26A577}"/>
              </a:ext>
            </a:extLst>
          </p:cNvPr>
          <p:cNvGrpSpPr/>
          <p:nvPr/>
        </p:nvGrpSpPr>
        <p:grpSpPr>
          <a:xfrm>
            <a:off x="7141500" y="658851"/>
            <a:ext cx="675000" cy="591120"/>
            <a:chOff x="7141500" y="658851"/>
            <a:chExt cx="67500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D5BE6D-70B9-51FE-5FAB-F76C84FD90CC}"/>
                    </a:ext>
                  </a:extLst>
                </p14:cNvPr>
                <p14:cNvContentPartPr/>
                <p14:nvPr/>
              </p14:nvContentPartPr>
              <p14:xfrm>
                <a:off x="7532100" y="865131"/>
                <a:ext cx="11880" cy="180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0B926F-6219-B977-7637-8AB0A348DC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4460" y="847131"/>
                  <a:ext cx="47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39E8EA-88C2-0E86-6A09-4A45CEC02F8C}"/>
                    </a:ext>
                  </a:extLst>
                </p14:cNvPr>
                <p14:cNvContentPartPr/>
                <p14:nvPr/>
              </p14:nvContentPartPr>
              <p14:xfrm>
                <a:off x="7141500" y="658851"/>
                <a:ext cx="675000" cy="59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5FD4D4-14C4-4A4A-E555-16FE4D7BD6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3860" y="641211"/>
                  <a:ext cx="710640" cy="62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279BD-4C50-08E5-47F7-A675BEA04B91}"/>
              </a:ext>
            </a:extLst>
          </p:cNvPr>
          <p:cNvGrpSpPr/>
          <p:nvPr/>
        </p:nvGrpSpPr>
        <p:grpSpPr>
          <a:xfrm>
            <a:off x="447300" y="3850971"/>
            <a:ext cx="451080" cy="469440"/>
            <a:chOff x="447300" y="3850971"/>
            <a:chExt cx="45108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CE0800-B638-F701-C2EB-C80D4C4BEF6C}"/>
                    </a:ext>
                  </a:extLst>
                </p14:cNvPr>
                <p14:cNvContentPartPr/>
                <p14:nvPr/>
              </p14:nvContentPartPr>
              <p14:xfrm>
                <a:off x="546660" y="3982731"/>
                <a:ext cx="192960" cy="28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1B99E4-F6FD-B892-345F-D036D3C777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9020" y="3965091"/>
                  <a:ext cx="2286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040F09-8EF8-700A-1FD7-349ED3B6EE28}"/>
                    </a:ext>
                  </a:extLst>
                </p14:cNvPr>
                <p14:cNvContentPartPr/>
                <p14:nvPr/>
              </p14:nvContentPartPr>
              <p14:xfrm>
                <a:off x="447300" y="3850971"/>
                <a:ext cx="451080" cy="46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B57D37-025F-8B58-964F-CED4A3E95F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660" y="3833331"/>
                  <a:ext cx="48672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FA5865-3F41-6E83-A642-22D08A1A67D4}"/>
              </a:ext>
            </a:extLst>
          </p:cNvPr>
          <p:cNvGrpSpPr/>
          <p:nvPr/>
        </p:nvGrpSpPr>
        <p:grpSpPr>
          <a:xfrm>
            <a:off x="11227500" y="3317091"/>
            <a:ext cx="700920" cy="798840"/>
            <a:chOff x="11227500" y="3317091"/>
            <a:chExt cx="7009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D61638-BA05-268C-AAB1-62E78C4AA72C}"/>
                    </a:ext>
                  </a:extLst>
                </p14:cNvPr>
                <p14:cNvContentPartPr/>
                <p14:nvPr/>
              </p14:nvContentPartPr>
              <p14:xfrm>
                <a:off x="11538540" y="3534531"/>
                <a:ext cx="154440" cy="36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D4D63C-6773-9D28-0607-0D72E580E3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20900" y="3516531"/>
                  <a:ext cx="190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54F338-C824-F321-0BA2-463878A9F912}"/>
                    </a:ext>
                  </a:extLst>
                </p14:cNvPr>
                <p14:cNvContentPartPr/>
                <p14:nvPr/>
              </p14:nvContentPartPr>
              <p14:xfrm>
                <a:off x="11512260" y="3502131"/>
                <a:ext cx="810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98646B-86DC-9B8A-845D-FABA533EFC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94260" y="3484131"/>
                  <a:ext cx="116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39321F-746E-F62E-AAE5-A3FC83E12431}"/>
                    </a:ext>
                  </a:extLst>
                </p14:cNvPr>
                <p14:cNvContentPartPr/>
                <p14:nvPr/>
              </p14:nvContentPartPr>
              <p14:xfrm>
                <a:off x="11227500" y="3317091"/>
                <a:ext cx="700920" cy="79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15C07A-8900-A1AF-038F-F2D9E9C96C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09860" y="3299091"/>
                  <a:ext cx="736560" cy="83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528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9327D-FC58-4E29-2A68-631C3B9EF134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476F3-BDF9-55DB-398C-F0FB5DE3C0D4}"/>
              </a:ext>
            </a:extLst>
          </p:cNvPr>
          <p:cNvSpPr txBox="1"/>
          <p:nvPr/>
        </p:nvSpPr>
        <p:spPr>
          <a:xfrm>
            <a:off x="707345" y="1368972"/>
            <a:ext cx="1077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essential building block in cryptography, with desirable practical and security properties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57B7D1-B6BC-AF09-A01E-FF17D211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49328"/>
            <a:ext cx="9410700" cy="3648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183EF0-BA03-CFF2-0A2F-FCCABD76409E}"/>
              </a:ext>
            </a:extLst>
          </p:cNvPr>
          <p:cNvSpPr txBox="1"/>
          <p:nvPr/>
        </p:nvSpPr>
        <p:spPr>
          <a:xfrm>
            <a:off x="6858000" y="3926850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buckets?</a:t>
            </a:r>
          </a:p>
          <a:p>
            <a:r>
              <a:rPr lang="en-US" dirty="0"/>
              <a:t>What to do if two keys map to the same bucket?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72352-1D1B-48A6-9576-A16C9A1FA460}"/>
              </a:ext>
            </a:extLst>
          </p:cNvPr>
          <p:cNvSpPr txBox="1"/>
          <p:nvPr/>
        </p:nvSpPr>
        <p:spPr>
          <a:xfrm>
            <a:off x="2286000" y="247854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b="1" dirty="0"/>
              <a:t>f(x) = x mod 100</a:t>
            </a:r>
          </a:p>
        </p:txBody>
      </p:sp>
    </p:spTree>
    <p:extLst>
      <p:ext uri="{BB962C8B-B14F-4D97-AF65-F5344CB8AC3E}">
        <p14:creationId xmlns:p14="http://schemas.microsoft.com/office/powerpoint/2010/main" val="82455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4232E-341C-0B45-82C7-4FBB8D6FDE1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pic>
        <p:nvPicPr>
          <p:cNvPr id="12" name="Picture 2" descr="C Programming icon in Color Style">
            <a:extLst>
              <a:ext uri="{FF2B5EF4-FFF2-40B4-BE49-F238E27FC236}">
                <a16:creationId xmlns:a16="http://schemas.microsoft.com/office/drawing/2014/main" id="{6F378EB5-CEF9-30FA-B5D5-3442C044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2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81DD2-4358-94A0-D469-3562EEFD8C52}"/>
              </a:ext>
            </a:extLst>
          </p:cNvPr>
          <p:cNvSpPr txBox="1"/>
          <p:nvPr/>
        </p:nvSpPr>
        <p:spPr>
          <a:xfrm>
            <a:off x="1447800" y="14478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7BD521-DE96-E8FC-E1B2-B96E86DA82A5}"/>
              </a:ext>
            </a:extLst>
          </p:cNvPr>
          <p:cNvSpPr txBox="1"/>
          <p:nvPr/>
        </p:nvSpPr>
        <p:spPr>
          <a:xfrm>
            <a:off x="439096" y="205621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5" name="Picture 2" descr="C Programming icon in Color Style">
            <a:extLst>
              <a:ext uri="{FF2B5EF4-FFF2-40B4-BE49-F238E27FC236}">
                <a16:creationId xmlns:a16="http://schemas.microsoft.com/office/drawing/2014/main" id="{C49CFA54-DA94-756F-B382-D88A1885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4" y="29509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4FC0EA-80D2-5A46-0D0B-E155B1E7B5D9}"/>
              </a:ext>
            </a:extLst>
          </p:cNvPr>
          <p:cNvSpPr txBox="1"/>
          <p:nvPr/>
        </p:nvSpPr>
        <p:spPr>
          <a:xfrm>
            <a:off x="1542104" y="32315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99A28-8165-78E2-4D01-455052305E5C}"/>
              </a:ext>
            </a:extLst>
          </p:cNvPr>
          <p:cNvSpPr txBox="1"/>
          <p:nvPr/>
        </p:nvSpPr>
        <p:spPr>
          <a:xfrm>
            <a:off x="533400" y="383993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28" name="Picture 2" descr="The Evil Patrick Meme Is the Newest 'SpongeBob' Meme">
            <a:extLst>
              <a:ext uri="{FF2B5EF4-FFF2-40B4-BE49-F238E27FC236}">
                <a16:creationId xmlns:a16="http://schemas.microsoft.com/office/drawing/2014/main" id="{165B2EFC-5493-8DEF-A0E5-AB5526E64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1" y="3144304"/>
            <a:ext cx="457200" cy="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FB23E8-BD0F-7B10-456F-F98EE08F447B}"/>
              </a:ext>
            </a:extLst>
          </p:cNvPr>
          <p:cNvSpPr txBox="1"/>
          <p:nvPr/>
        </p:nvSpPr>
        <p:spPr>
          <a:xfrm>
            <a:off x="6096000" y="2049451"/>
            <a:ext cx="5000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we could create two files, with totally different behaviors, but have the same hash?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73774-AD97-ED1D-E94E-951611E1E4D9}"/>
              </a:ext>
            </a:extLst>
          </p:cNvPr>
          <p:cNvSpPr txBox="1"/>
          <p:nvPr/>
        </p:nvSpPr>
        <p:spPr>
          <a:xfrm>
            <a:off x="514350" y="4902222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Collision Attacks </a:t>
            </a:r>
            <a:r>
              <a:rPr lang="en-US" sz="2400" dirty="0"/>
              <a:t>compromise the integrity of a program by creating a malicious file that has a same hash</a:t>
            </a:r>
          </a:p>
        </p:txBody>
      </p:sp>
    </p:spTree>
    <p:extLst>
      <p:ext uri="{BB962C8B-B14F-4D97-AF65-F5344CB8AC3E}">
        <p14:creationId xmlns:p14="http://schemas.microsoft.com/office/powerpoint/2010/main" val="1564792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73BD9-D1BB-6B16-3325-11D197ED30F9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DE2D5-19B6-5FA4-9A18-260BA9A426EE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B3A2FD07-D775-5F77-8498-4BD32288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A19D6-4846-55AE-8786-994CE38024DE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 descr="C Programming icon in Color Style">
            <a:extLst>
              <a:ext uri="{FF2B5EF4-FFF2-40B4-BE49-F238E27FC236}">
                <a16:creationId xmlns:a16="http://schemas.microsoft.com/office/drawing/2014/main" id="{991DA26B-2536-3AD3-8676-A308D760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89161-0349-5395-618D-91F4933AA466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3FC50-3C07-CB50-67E9-2C9D86908AD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F75CE-C911-485A-73FB-7FD2700C3FBC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F9254-71F2-53EC-A8A1-54AF08FD1153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3E07B-0C80-9E85-1F8E-17185C47B1C0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7A8B5E-09F6-4E35-0A0F-3526B8DDAFB5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03054-B3A1-B3BB-ECCF-79982507F8C4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DD28E-364D-FF30-F56E-7430A4B5B554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A7B6E-F0F0-A0AE-9AE3-E29FA995B76A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C6277-D1FF-3E39-4F2E-5EF400B6BF0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ED5B8-6EF0-96C6-A726-77E01CA4451D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CB8D1-BA98-522A-27E2-14842EADF0F8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9F0A1-5FAF-DAC7-CC24-50B10C6CD6A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65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73BD9-D1BB-6B16-3325-11D197ED30F9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DE2D5-19B6-5FA4-9A18-260BA9A426EE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B3A2FD07-D775-5F77-8498-4BD32288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A19D6-4846-55AE-8786-994CE38024DE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 descr="C Programming icon in Color Style">
            <a:extLst>
              <a:ext uri="{FF2B5EF4-FFF2-40B4-BE49-F238E27FC236}">
                <a16:creationId xmlns:a16="http://schemas.microsoft.com/office/drawing/2014/main" id="{991DA26B-2536-3AD3-8676-A308D760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89161-0349-5395-618D-91F4933AA466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3FC50-3C07-CB50-67E9-2C9D86908AD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F75CE-C911-485A-73FB-7FD2700C3FBC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F9254-71F2-53EC-A8A1-54AF08FD1153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3E07B-0C80-9E85-1F8E-17185C47B1C0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7A8B5E-09F6-4E35-0A0F-3526B8DDAFB5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03054-B3A1-B3BB-ECCF-79982507F8C4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DD28E-364D-FF30-F56E-7430A4B5B554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A7B6E-F0F0-A0AE-9AE3-E29FA995B76A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C6277-D1FF-3E39-4F2E-5EF400B6BF0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ED5B8-6EF0-96C6-A726-77E01CA4451D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CB8D1-BA98-522A-27E2-14842EADF0F8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9F0A1-5FAF-DAC7-CC24-50B10C6CD6A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EE8EE-AD13-B2EF-D7D0-338C52BA623C}"/>
              </a:ext>
            </a:extLst>
          </p:cNvPr>
          <p:cNvSpPr txBox="1"/>
          <p:nvPr/>
        </p:nvSpPr>
        <p:spPr>
          <a:xfrm>
            <a:off x="4403378" y="593379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likely than you think…</a:t>
            </a:r>
          </a:p>
        </p:txBody>
      </p:sp>
    </p:spTree>
    <p:extLst>
      <p:ext uri="{BB962C8B-B14F-4D97-AF65-F5344CB8AC3E}">
        <p14:creationId xmlns:p14="http://schemas.microsoft.com/office/powerpoint/2010/main" val="2054633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71AC3-41EF-1675-0C1C-E38E0AB86C7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C721D-2AA8-6DF0-AC26-69EA5133692F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03569-50F4-2F0F-8AAD-9D8B791B8AE6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8396C65-6D3E-44B2-434C-85A760A6C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E0D8D9-B281-140B-A784-90EC00C717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9B62E-8A34-6816-0B4F-EBC996B4263D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28" name="Graphic 27" descr="User outline">
            <a:extLst>
              <a:ext uri="{FF2B5EF4-FFF2-40B4-BE49-F238E27FC236}">
                <a16:creationId xmlns:a16="http://schemas.microsoft.com/office/drawing/2014/main" id="{F5F10B91-107F-A885-03FA-6B9C3C5D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7F4061-68CE-3D29-EE50-8A02856C3393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1E2BA351-6449-6259-6F8F-75DE42F19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944B00CB-F9DE-F8F9-4CC6-8E4BE040C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FE6D45-187C-95F0-74D5-F611B91ED1C0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51190-7B26-B97B-D36A-730242A77E0C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535" y="3381495"/>
                  <a:ext cx="257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45E855-8E29-188B-B81A-50B0BE60ED66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821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73270-3859-E1AA-8154-5A84063FE9D7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35A99F-7927-A855-B5AD-89C8CE9B2DB3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575" y="3362775"/>
                  <a:ext cx="201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636398-A87C-DCAF-4D00-4F29AEF47464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10335" y="3372135"/>
                  <a:ext cx="1753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310009-2F32-6FC6-541C-B318CAE2E76A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7B8744-294F-9375-05FC-582755452E9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855" y="3391215"/>
                  <a:ext cx="183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FC6F45-BEA9-1B27-85C1-DD3F3637B79A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6025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214A3B3-64F5-38B4-D6EF-BE562989EA6D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46" name="Graphic 45" descr="User outline">
            <a:extLst>
              <a:ext uri="{FF2B5EF4-FFF2-40B4-BE49-F238E27FC236}">
                <a16:creationId xmlns:a16="http://schemas.microsoft.com/office/drawing/2014/main" id="{E00768D7-50C6-0845-B49D-5E04253FF7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38BD60-2BAA-68E0-31DE-8E8DDBA006BC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B01653-FF94-9AEA-CA6D-F1708B773A9E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23EAED-7934-5248-B2EE-A6DA51797FDC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</p:spTree>
    <p:extLst>
      <p:ext uri="{BB962C8B-B14F-4D97-AF65-F5344CB8AC3E}">
        <p14:creationId xmlns:p14="http://schemas.microsoft.com/office/powerpoint/2010/main" val="3805919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71AC3-41EF-1675-0C1C-E38E0AB86C7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C721D-2AA8-6DF0-AC26-69EA5133692F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03569-50F4-2F0F-8AAD-9D8B791B8AE6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8396C65-6D3E-44B2-434C-85A760A6C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E0D8D9-B281-140B-A784-90EC00C717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9B62E-8A34-6816-0B4F-EBC996B4263D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28" name="Graphic 27" descr="User outline">
            <a:extLst>
              <a:ext uri="{FF2B5EF4-FFF2-40B4-BE49-F238E27FC236}">
                <a16:creationId xmlns:a16="http://schemas.microsoft.com/office/drawing/2014/main" id="{F5F10B91-107F-A885-03FA-6B9C3C5D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7F4061-68CE-3D29-EE50-8A02856C3393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1E2BA351-6449-6259-6F8F-75DE42F19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944B00CB-F9DE-F8F9-4CC6-8E4BE040C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FE6D45-187C-95F0-74D5-F611B91ED1C0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51190-7B26-B97B-D36A-730242A77E0C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C51190-7B26-B97B-D36A-730242A77E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175" y="3381509"/>
                  <a:ext cx="257400" cy="244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45E855-8E29-188B-B81A-50B0BE60ED66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45E855-8E29-188B-B81A-50B0BE60ED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785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73270-3859-E1AA-8154-5A84063FE9D7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35A99F-7927-A855-B5AD-89C8CE9B2DB3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35A99F-7927-A855-B5AD-89C8CE9B2D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197" y="3362775"/>
                  <a:ext cx="201275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636398-A87C-DCAF-4D00-4F29AEF47464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636398-A87C-DCAF-4D00-4F29AEF474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09975" y="3371755"/>
                  <a:ext cx="175320" cy="1793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310009-2F32-6FC6-541C-B318CAE2E76A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7B8744-294F-9375-05FC-582755452E9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7B8744-294F-9375-05FC-582755452E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475" y="3391215"/>
                  <a:ext cx="183278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FC6F45-BEA9-1B27-85C1-DD3F3637B79A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FC6F45-BEA9-1B27-85C1-DD3F3637B7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989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214A3B3-64F5-38B4-D6EF-BE562989EA6D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46" name="Graphic 45" descr="User outline">
            <a:extLst>
              <a:ext uri="{FF2B5EF4-FFF2-40B4-BE49-F238E27FC236}">
                <a16:creationId xmlns:a16="http://schemas.microsoft.com/office/drawing/2014/main" id="{E00768D7-50C6-0845-B49D-5E04253FF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pic>
        <p:nvPicPr>
          <p:cNvPr id="2" name="Graphic 1" descr="User outline">
            <a:extLst>
              <a:ext uri="{FF2B5EF4-FFF2-40B4-BE49-F238E27FC236}">
                <a16:creationId xmlns:a16="http://schemas.microsoft.com/office/drawing/2014/main" id="{54A1B39C-8581-60A3-43E2-7191AEEF3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01CBF-9910-7A09-4E81-D8CC67C53D54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F3C1C23A-E216-9C62-9CE1-331C203E2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9649A-FD5F-7BCD-58C6-8D1B7F19D6F4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5F87791F-5CC5-4877-7A50-4C3BA3896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195464-1B06-BBA0-F7DC-13B346EE8A17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pic>
        <p:nvPicPr>
          <p:cNvPr id="11" name="Graphic 10" descr="User outline">
            <a:extLst>
              <a:ext uri="{FF2B5EF4-FFF2-40B4-BE49-F238E27FC236}">
                <a16:creationId xmlns:a16="http://schemas.microsoft.com/office/drawing/2014/main" id="{D33440A1-D180-0A29-2686-2721FA8C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9F25BA-06F2-9719-2534-B9E9BEB35BAA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4C433-5DDA-C7F8-2742-ED0F8DC82A85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3EF2C7-7BA2-C014-787C-B2F2361E7AE9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86175" y="3381509"/>
                  <a:ext cx="257400" cy="244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9D857F-FB48-CFCE-994E-8BD7639C7404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1785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A2D1A6-303D-CBF9-134A-3AD7225FF21A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D7B71C-E912-F59F-CA72-CB7C2AFB26B3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86197" y="3362775"/>
                  <a:ext cx="201275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7C61E0-7DA9-965E-6192-EACEBBCB7C6E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09975" y="3371755"/>
                  <a:ext cx="175320" cy="1793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E7C950-FF34-7E92-C8B7-CE4C91FE775A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9750A2-A8D9-2DB7-02BB-084AD0D0C5F8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81475" y="3391215"/>
                  <a:ext cx="183278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E95171-9191-A0AE-956C-1E215CA364B5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5989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F857EC5-7D99-C9CD-1342-E4E0B07299BA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4" name="Graphic 33" descr="User outline">
            <a:extLst>
              <a:ext uri="{FF2B5EF4-FFF2-40B4-BE49-F238E27FC236}">
                <a16:creationId xmlns:a16="http://schemas.microsoft.com/office/drawing/2014/main" id="{E1F8726A-37C0-B924-703C-983DE01C6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6EEA32-601E-50A9-5B34-6AB1BE2C0D2C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DA9F1F-1791-45E4-1A3A-9FDF1288B969}"/>
                  </a:ext>
                </a:extLst>
              </p14:cNvPr>
              <p14:cNvContentPartPr/>
              <p14:nvPr/>
            </p14:nvContentPartPr>
            <p14:xfrm>
              <a:off x="885495" y="4704135"/>
              <a:ext cx="507600" cy="5940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DA9F1F-1791-45E4-1A3A-9FDF1288B96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6495" y="4695130"/>
                <a:ext cx="525240" cy="611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809B899-E62D-6A83-EC54-4D551BE10843}"/>
                  </a:ext>
                </a:extLst>
              </p14:cNvPr>
              <p14:cNvContentPartPr/>
              <p14:nvPr/>
            </p14:nvContentPartPr>
            <p14:xfrm>
              <a:off x="1475535" y="4733655"/>
              <a:ext cx="211320" cy="559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809B899-E62D-6A83-EC54-4D551BE1084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66535" y="4724661"/>
                <a:ext cx="228960" cy="576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8FE75D6-30C4-3A3D-AF13-0DD4C728BE03}"/>
                  </a:ext>
                </a:extLst>
              </p14:cNvPr>
              <p14:cNvContentPartPr/>
              <p14:nvPr/>
            </p14:nvContentPartPr>
            <p14:xfrm>
              <a:off x="1785855" y="4752735"/>
              <a:ext cx="322200" cy="266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8FE75D6-30C4-3A3D-AF13-0DD4C728BE0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76855" y="4743735"/>
                <a:ext cx="339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70D622-F8BA-D267-E7AD-9FF87C20359F}"/>
                  </a:ext>
                </a:extLst>
              </p14:cNvPr>
              <p14:cNvContentPartPr/>
              <p14:nvPr/>
            </p14:nvContentPartPr>
            <p14:xfrm>
              <a:off x="2056935" y="4781175"/>
              <a:ext cx="360" cy="5810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70D622-F8BA-D267-E7AD-9FF87C2035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47935" y="4772175"/>
                <a:ext cx="180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A8AE0F-6296-621A-F208-CA9C3A3AE608}"/>
                  </a:ext>
                </a:extLst>
              </p14:cNvPr>
              <p14:cNvContentPartPr/>
              <p14:nvPr/>
            </p14:nvContentPartPr>
            <p14:xfrm>
              <a:off x="2303895" y="4752735"/>
              <a:ext cx="11880" cy="492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A8AE0F-6296-621A-F208-CA9C3A3AE60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94895" y="4743735"/>
                <a:ext cx="295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4936814-E18C-890C-DE9F-D130916EAA40}"/>
                  </a:ext>
                </a:extLst>
              </p14:cNvPr>
              <p14:cNvContentPartPr/>
              <p14:nvPr/>
            </p14:nvContentPartPr>
            <p14:xfrm>
              <a:off x="2323695" y="5343135"/>
              <a:ext cx="360" cy="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4936814-E18C-890C-DE9F-D130916EAA4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14695" y="53341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6088EFC-5639-B86C-700A-4949B9993DE9}"/>
              </a:ext>
            </a:extLst>
          </p:cNvPr>
          <p:cNvGrpSpPr/>
          <p:nvPr/>
        </p:nvGrpSpPr>
        <p:grpSpPr>
          <a:xfrm>
            <a:off x="761655" y="5532855"/>
            <a:ext cx="2770920" cy="668160"/>
            <a:chOff x="761655" y="5532855"/>
            <a:chExt cx="277092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B11875-E05E-E9EE-1744-86AAD0B7CD65}"/>
                    </a:ext>
                  </a:extLst>
                </p14:cNvPr>
                <p14:cNvContentPartPr/>
                <p14:nvPr/>
              </p14:nvContentPartPr>
              <p14:xfrm>
                <a:off x="818895" y="5543295"/>
                <a:ext cx="190800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F3EC8B-0E61-980F-17C9-5CEE41C199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255" y="5534295"/>
                  <a:ext cx="192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BEA101-9230-DD4D-2F22-E1C7CDE1E165}"/>
                    </a:ext>
                  </a:extLst>
                </p14:cNvPr>
                <p14:cNvContentPartPr/>
                <p14:nvPr/>
              </p14:nvContentPartPr>
              <p14:xfrm>
                <a:off x="761655" y="5685495"/>
                <a:ext cx="372600" cy="45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82BFE4-FC38-9324-6EC5-01E1831FF2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3015" y="5676495"/>
                  <a:ext cx="390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1CD9B1-57C1-4C71-8516-7F137EB40BB5}"/>
                    </a:ext>
                  </a:extLst>
                </p14:cNvPr>
                <p14:cNvContentPartPr/>
                <p14:nvPr/>
              </p14:nvContentPartPr>
              <p14:xfrm>
                <a:off x="1212735" y="5714655"/>
                <a:ext cx="190440" cy="28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0FF36A-243E-05F4-CE6E-024DF42F05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03735" y="5705655"/>
                  <a:ext cx="20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9AD9D5-31F0-924B-B320-D44A8FD9C266}"/>
                    </a:ext>
                  </a:extLst>
                </p14:cNvPr>
                <p14:cNvContentPartPr/>
                <p14:nvPr/>
              </p14:nvContentPartPr>
              <p14:xfrm>
                <a:off x="1376895" y="5724375"/>
                <a:ext cx="42480" cy="47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7B9862-D4D8-E480-F785-0A408FDBDCF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68255" y="5715375"/>
                  <a:ext cx="601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5A4C38-717E-1AD6-353C-AFF7E9092745}"/>
                    </a:ext>
                  </a:extLst>
                </p14:cNvPr>
                <p14:cNvContentPartPr/>
                <p14:nvPr/>
              </p14:nvContentPartPr>
              <p14:xfrm>
                <a:off x="1568055" y="5714295"/>
                <a:ext cx="307080" cy="481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2A3B6F-4F4D-AE67-88B3-F3EF2DE8E9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559055" y="5705295"/>
                  <a:ext cx="3247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A3CA89-1684-C370-2FC0-83507A49CD1D}"/>
                    </a:ext>
                  </a:extLst>
                </p14:cNvPr>
                <p14:cNvContentPartPr/>
                <p14:nvPr/>
              </p14:nvContentPartPr>
              <p14:xfrm>
                <a:off x="1993935" y="5724375"/>
                <a:ext cx="1584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9BB67F-284C-740F-5EC1-DBCCC0E460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85295" y="5715375"/>
                  <a:ext cx="33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6A0DAB-3BCB-7ACC-A17E-53E5B073DDFD}"/>
                    </a:ext>
                  </a:extLst>
                </p14:cNvPr>
                <p14:cNvContentPartPr/>
                <p14:nvPr/>
              </p14:nvContentPartPr>
              <p14:xfrm>
                <a:off x="2018775" y="6200655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7F47E2-E246-ACB2-AE34-CB4F2344C13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10135" y="619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DADCB3-23B9-7BF8-78CF-D094AA48050B}"/>
                    </a:ext>
                  </a:extLst>
                </p14:cNvPr>
                <p14:cNvContentPartPr/>
                <p14:nvPr/>
              </p14:nvContentPartPr>
              <p14:xfrm>
                <a:off x="2295255" y="5867295"/>
                <a:ext cx="170280" cy="154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DC19D2-8D4D-7B44-D56D-AEFDE52945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86615" y="5858295"/>
                  <a:ext cx="187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94C78F-386E-B73C-2C66-4B2006CF9480}"/>
                    </a:ext>
                  </a:extLst>
                </p14:cNvPr>
                <p14:cNvContentPartPr/>
                <p14:nvPr/>
              </p14:nvContentPartPr>
              <p14:xfrm>
                <a:off x="2305695" y="5848215"/>
                <a:ext cx="123120" cy="275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F054F9-3AC9-774F-E8B5-24F430A261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96695" y="5839215"/>
                  <a:ext cx="14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1382BE-C86E-67D0-FCC4-4397F1600700}"/>
                    </a:ext>
                  </a:extLst>
                </p14:cNvPr>
                <p14:cNvContentPartPr/>
                <p14:nvPr/>
              </p14:nvContentPartPr>
              <p14:xfrm>
                <a:off x="2380935" y="5838495"/>
                <a:ext cx="18720" cy="170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03DEDB-FEA5-17AC-0C86-83CB1B5E6BB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72295" y="5829495"/>
                  <a:ext cx="36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AFEDDC-5187-A8F0-BBBD-67C067B85636}"/>
                    </a:ext>
                  </a:extLst>
                </p14:cNvPr>
                <p14:cNvContentPartPr/>
                <p14:nvPr/>
              </p14:nvContentPartPr>
              <p14:xfrm>
                <a:off x="2314335" y="5923815"/>
                <a:ext cx="170280" cy="38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E65E47-A967-1068-3A06-1B0D066E03A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05695" y="5914815"/>
                  <a:ext cx="187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3666B6F-CCD3-76F9-2745-FE3FA5F176AE}"/>
                    </a:ext>
                  </a:extLst>
                </p14:cNvPr>
                <p14:cNvContentPartPr/>
                <p14:nvPr/>
              </p14:nvContentPartPr>
              <p14:xfrm>
                <a:off x="2665335" y="5685495"/>
                <a:ext cx="271800" cy="439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7F6EAE-43E3-36CF-0161-036633F23E7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56695" y="5676855"/>
                  <a:ext cx="2894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162AE4-5F15-43B1-2411-4290024FB509}"/>
                    </a:ext>
                  </a:extLst>
                </p14:cNvPr>
                <p14:cNvContentPartPr/>
                <p14:nvPr/>
              </p14:nvContentPartPr>
              <p14:xfrm>
                <a:off x="2999055" y="5676495"/>
                <a:ext cx="223920" cy="430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BEF514-2438-FF96-D20D-CEB6C9FF8F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90055" y="5667495"/>
                  <a:ext cx="2415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D92D0B7-E21C-B63E-2F8D-3D069B92C854}"/>
                    </a:ext>
                  </a:extLst>
                </p14:cNvPr>
                <p14:cNvContentPartPr/>
                <p14:nvPr/>
              </p14:nvContentPartPr>
              <p14:xfrm>
                <a:off x="3273735" y="5704215"/>
                <a:ext cx="252000" cy="41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77D4EB-49CB-0E7F-D454-283F59A650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64735" y="5695575"/>
                  <a:ext cx="269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6F0FB4-249E-439C-4E68-91E65C57402F}"/>
                    </a:ext>
                  </a:extLst>
                </p14:cNvPr>
                <p14:cNvContentPartPr/>
                <p14:nvPr/>
              </p14:nvContentPartPr>
              <p14:xfrm>
                <a:off x="2704575" y="5532855"/>
                <a:ext cx="828000" cy="10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89FFE8-0437-888E-5720-3024D0BD648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95935" y="5524215"/>
                  <a:ext cx="8456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FDA8A6-F512-175B-5A18-F1612F606A56}"/>
              </a:ext>
            </a:extLst>
          </p:cNvPr>
          <p:cNvGrpSpPr/>
          <p:nvPr/>
        </p:nvGrpSpPr>
        <p:grpSpPr>
          <a:xfrm>
            <a:off x="3771615" y="5236575"/>
            <a:ext cx="443880" cy="288720"/>
            <a:chOff x="3771615" y="5236575"/>
            <a:chExt cx="443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43C685-DFB5-C8A3-DFB9-533633218919}"/>
                    </a:ext>
                  </a:extLst>
                </p14:cNvPr>
                <p14:cNvContentPartPr/>
                <p14:nvPr/>
              </p14:nvContentPartPr>
              <p14:xfrm>
                <a:off x="3771615" y="5236575"/>
                <a:ext cx="416520" cy="15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6C2D0E-8723-1680-00BC-D89331B0257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62615" y="5227935"/>
                  <a:ext cx="434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6F30C87-BFBC-6074-6273-20E05DB15B2E}"/>
                    </a:ext>
                  </a:extLst>
                </p14:cNvPr>
                <p14:cNvContentPartPr/>
                <p14:nvPr/>
              </p14:nvContentPartPr>
              <p14:xfrm>
                <a:off x="3771615" y="5427015"/>
                <a:ext cx="443880" cy="9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286A5E-F5A9-95A1-A574-4A34849F384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62975" y="5418015"/>
                  <a:ext cx="4615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31D18C-DA3A-0C43-21ED-3E525CF9C14C}"/>
                  </a:ext>
                </a:extLst>
              </p14:cNvPr>
              <p14:cNvContentPartPr/>
              <p14:nvPr/>
            </p14:nvContentPartPr>
            <p14:xfrm>
              <a:off x="4378575" y="5067015"/>
              <a:ext cx="165600" cy="291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31D18C-DA3A-0C43-21ED-3E525CF9C1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60575" y="5049037"/>
                <a:ext cx="201240" cy="326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FFE39E-2E76-6644-9D56-9DEDEA7CE07E}"/>
                  </a:ext>
                </a:extLst>
              </p14:cNvPr>
              <p14:cNvContentPartPr/>
              <p14:nvPr/>
            </p14:nvContentPartPr>
            <p14:xfrm>
              <a:off x="4571535" y="5095455"/>
              <a:ext cx="19800" cy="513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FFE39E-2E76-6644-9D56-9DEDEA7CE07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553535" y="5077455"/>
                <a:ext cx="554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A99A221-ABF5-8666-F95A-B40A0573AF3C}"/>
                  </a:ext>
                </a:extLst>
              </p14:cNvPr>
              <p14:cNvContentPartPr/>
              <p14:nvPr/>
            </p14:nvContentPartPr>
            <p14:xfrm>
              <a:off x="4352655" y="5590815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A99A221-ABF5-8666-F95A-B40A0573AF3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334655" y="55728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EDECD2F-11B4-160C-770F-C5579EE72D3C}"/>
                  </a:ext>
                </a:extLst>
              </p14:cNvPr>
              <p14:cNvContentPartPr/>
              <p14:nvPr/>
            </p14:nvContentPartPr>
            <p14:xfrm>
              <a:off x="4761255" y="5105175"/>
              <a:ext cx="201600" cy="475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EDECD2F-11B4-160C-770F-C5579EE72D3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43255" y="5087175"/>
                <a:ext cx="23724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2C349CA-273A-68B8-ABCE-8A95DE6FF93F}"/>
              </a:ext>
            </a:extLst>
          </p:cNvPr>
          <p:cNvGrpSpPr/>
          <p:nvPr/>
        </p:nvGrpSpPr>
        <p:grpSpPr>
          <a:xfrm>
            <a:off x="5112975" y="5139735"/>
            <a:ext cx="867960" cy="498240"/>
            <a:chOff x="5112975" y="5139735"/>
            <a:chExt cx="86796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305CA3A-B01D-97D3-27F7-DDD5D510BBB1}"/>
                    </a:ext>
                  </a:extLst>
                </p14:cNvPr>
                <p14:cNvContentPartPr/>
                <p14:nvPr/>
              </p14:nvContentPartPr>
              <p14:xfrm>
                <a:off x="5112975" y="5140455"/>
                <a:ext cx="381240" cy="443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F120CD-8D9B-4EEE-7512-5184FB2CD6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95335" y="5122815"/>
                  <a:ext cx="4168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9A7E7F7-F287-92FC-B209-EBF304E6AD63}"/>
                    </a:ext>
                  </a:extLst>
                </p14:cNvPr>
                <p14:cNvContentPartPr/>
                <p14:nvPr/>
              </p14:nvContentPartPr>
              <p14:xfrm>
                <a:off x="5523375" y="5139735"/>
                <a:ext cx="328680" cy="498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353633-9192-10BC-68C4-1735AEE307E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05735" y="5122095"/>
                  <a:ext cx="3643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449F944-B006-3A7F-C125-3FACAE2BB897}"/>
                    </a:ext>
                  </a:extLst>
                </p14:cNvPr>
                <p14:cNvContentPartPr/>
                <p14:nvPr/>
              </p14:nvContentPartPr>
              <p14:xfrm>
                <a:off x="5771775" y="5373375"/>
                <a:ext cx="209160" cy="56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9F9354-670B-C492-B6C7-CF2901A26D1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54135" y="5355375"/>
                  <a:ext cx="244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6DFA9A-B316-7876-5F15-E9E94EBA0F86}"/>
              </a:ext>
            </a:extLst>
          </p:cNvPr>
          <p:cNvGrpSpPr/>
          <p:nvPr/>
        </p:nvGrpSpPr>
        <p:grpSpPr>
          <a:xfrm>
            <a:off x="7914855" y="4552575"/>
            <a:ext cx="448200" cy="285480"/>
            <a:chOff x="7914855" y="4552575"/>
            <a:chExt cx="44820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21B2D7-AB23-0126-44BE-783270BEF99B}"/>
                    </a:ext>
                  </a:extLst>
                </p14:cNvPr>
                <p14:cNvContentPartPr/>
                <p14:nvPr/>
              </p14:nvContentPartPr>
              <p14:xfrm>
                <a:off x="7914855" y="4552575"/>
                <a:ext cx="19440" cy="28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E3934F-144D-5501-835B-993E1185D2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97215" y="4534575"/>
                  <a:ext cx="55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E75CD3-259B-BEAD-0A17-A306D6CA151D}"/>
                    </a:ext>
                  </a:extLst>
                </p14:cNvPr>
                <p14:cNvContentPartPr/>
                <p14:nvPr/>
              </p14:nvContentPartPr>
              <p14:xfrm>
                <a:off x="8124375" y="4724295"/>
                <a:ext cx="23868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596740-8EF8-5430-7C64-61CB7F1566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06735" y="4706295"/>
                  <a:ext cx="274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4F49399-C850-D34E-AAC2-4EA47F3BD033}"/>
                  </a:ext>
                </a:extLst>
              </p14:cNvPr>
              <p14:cNvContentPartPr/>
              <p14:nvPr/>
            </p14:nvContentPartPr>
            <p14:xfrm>
              <a:off x="8648175" y="4876575"/>
              <a:ext cx="360" cy="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4F49399-C850-D34E-AAC2-4EA47F3BD03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630175" y="485857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216237-852F-FC33-9D08-148293802947}"/>
              </a:ext>
            </a:extLst>
          </p:cNvPr>
          <p:cNvGrpSpPr/>
          <p:nvPr/>
        </p:nvGrpSpPr>
        <p:grpSpPr>
          <a:xfrm>
            <a:off x="8913495" y="4514775"/>
            <a:ext cx="1703880" cy="466920"/>
            <a:chOff x="8913495" y="4514775"/>
            <a:chExt cx="17038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466C2BF-9D92-7876-0820-B9927BE7D66D}"/>
                    </a:ext>
                  </a:extLst>
                </p14:cNvPr>
                <p14:cNvContentPartPr/>
                <p14:nvPr/>
              </p14:nvContentPartPr>
              <p14:xfrm>
                <a:off x="8913495" y="4514775"/>
                <a:ext cx="23040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B279B2-E4CD-CA31-8A5E-8BEB1006CE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95495" y="4496775"/>
                  <a:ext cx="266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79941A-CFC0-FE00-1C0B-2E3A1199F8EA}"/>
                    </a:ext>
                  </a:extLst>
                </p14:cNvPr>
                <p14:cNvContentPartPr/>
                <p14:nvPr/>
              </p14:nvContentPartPr>
              <p14:xfrm>
                <a:off x="9116895" y="4524135"/>
                <a:ext cx="36720" cy="32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911695-C6B8-54EA-847B-220A01DA7C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99255" y="4506135"/>
                  <a:ext cx="72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EADAE8-3893-3519-BA87-D86BC9AAE797}"/>
                    </a:ext>
                  </a:extLst>
                </p14:cNvPr>
                <p14:cNvContentPartPr/>
                <p14:nvPr/>
              </p14:nvContentPartPr>
              <p14:xfrm>
                <a:off x="9332175" y="4532055"/>
                <a:ext cx="183240" cy="29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554F15-ABB4-C504-2213-C0A5AA1BD6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14175" y="4514055"/>
                  <a:ext cx="218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7B142DE-D289-5E8F-D2FF-D8C14E20CFB0}"/>
                    </a:ext>
                  </a:extLst>
                </p14:cNvPr>
                <p14:cNvContentPartPr/>
                <p14:nvPr/>
              </p14:nvContentPartPr>
              <p14:xfrm>
                <a:off x="9638895" y="4559775"/>
                <a:ext cx="402120" cy="367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623AB5-18B4-19BF-B41F-0624E52F4C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21255" y="4542135"/>
                  <a:ext cx="4377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9F5F8D-0702-6330-029D-31EAAB3E652E}"/>
                    </a:ext>
                  </a:extLst>
                </p14:cNvPr>
                <p14:cNvContentPartPr/>
                <p14:nvPr/>
              </p14:nvContentPartPr>
              <p14:xfrm>
                <a:off x="10160895" y="4559055"/>
                <a:ext cx="318240" cy="42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300FF8-CD34-140D-AE63-FAAA4D63A4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43255" y="4541415"/>
                  <a:ext cx="353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AFE8CF2-02CB-05E0-8305-97E26F428F0A}"/>
                    </a:ext>
                  </a:extLst>
                </p14:cNvPr>
                <p14:cNvContentPartPr/>
                <p14:nvPr/>
              </p14:nvContentPartPr>
              <p14:xfrm>
                <a:off x="10343775" y="4764255"/>
                <a:ext cx="273600" cy="2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AAB32F-3CAB-9D6E-871B-09BC3E3549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6135" y="4746255"/>
                  <a:ext cx="3092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F6E492-0F65-1ADA-E219-C0038EFE76CB}"/>
              </a:ext>
            </a:extLst>
          </p:cNvPr>
          <p:cNvGrpSpPr/>
          <p:nvPr/>
        </p:nvGrpSpPr>
        <p:grpSpPr>
          <a:xfrm>
            <a:off x="7991175" y="5384895"/>
            <a:ext cx="389520" cy="120600"/>
            <a:chOff x="7991175" y="5384895"/>
            <a:chExt cx="3895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306C551-2493-A4AB-3673-74BA8A6464CE}"/>
                    </a:ext>
                  </a:extLst>
                </p14:cNvPr>
                <p14:cNvContentPartPr/>
                <p14:nvPr/>
              </p14:nvContentPartPr>
              <p14:xfrm>
                <a:off x="8010255" y="5384895"/>
                <a:ext cx="268560" cy="2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079C5E-133F-6475-D37F-5BB93B6526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92615" y="5366895"/>
                  <a:ext cx="304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FF5412-FC1D-C13D-845D-0E19B42B0EB9}"/>
                    </a:ext>
                  </a:extLst>
                </p14:cNvPr>
                <p14:cNvContentPartPr/>
                <p14:nvPr/>
              </p14:nvContentPartPr>
              <p14:xfrm>
                <a:off x="7991175" y="5485695"/>
                <a:ext cx="389520" cy="1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FCE841-0F61-AE61-C08A-39A7BD475D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73535" y="5467695"/>
                  <a:ext cx="4251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975504B-3597-6649-57D1-8D9718EEAF52}"/>
              </a:ext>
            </a:extLst>
          </p:cNvPr>
          <p:cNvGrpSpPr/>
          <p:nvPr/>
        </p:nvGrpSpPr>
        <p:grpSpPr>
          <a:xfrm>
            <a:off x="8829255" y="5396415"/>
            <a:ext cx="300240" cy="234000"/>
            <a:chOff x="8829255" y="5396415"/>
            <a:chExt cx="3002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78D46D3-7259-62A9-2121-DAC51DB75027}"/>
                    </a:ext>
                  </a:extLst>
                </p14:cNvPr>
                <p14:cNvContentPartPr/>
                <p14:nvPr/>
              </p14:nvContentPartPr>
              <p14:xfrm>
                <a:off x="8838975" y="5396415"/>
                <a:ext cx="25740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B01927-7D62-6768-71E3-6F00390A6D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21335" y="5378775"/>
                  <a:ext cx="293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CC58E9-279A-C888-BC19-E47AD427E122}"/>
                    </a:ext>
                  </a:extLst>
                </p14:cNvPr>
                <p14:cNvContentPartPr/>
                <p14:nvPr/>
              </p14:nvContentPartPr>
              <p14:xfrm>
                <a:off x="8829255" y="5523135"/>
                <a:ext cx="30024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BC13D8A-DADC-4522-BFBF-37493896B3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1255" y="5505495"/>
                  <a:ext cx="3358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C88651-DE28-5F46-9527-467B7875DEE6}"/>
              </a:ext>
            </a:extLst>
          </p:cNvPr>
          <p:cNvGrpSpPr/>
          <p:nvPr/>
        </p:nvGrpSpPr>
        <p:grpSpPr>
          <a:xfrm>
            <a:off x="9410655" y="5285175"/>
            <a:ext cx="1486800" cy="498960"/>
            <a:chOff x="9410655" y="5285175"/>
            <a:chExt cx="14868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F3BB8D-AF0D-4506-308D-75234E48E5EA}"/>
                    </a:ext>
                  </a:extLst>
                </p14:cNvPr>
                <p14:cNvContentPartPr/>
                <p14:nvPr/>
              </p14:nvContentPartPr>
              <p14:xfrm>
                <a:off x="9410655" y="5285175"/>
                <a:ext cx="373680" cy="498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851D18-0D5D-B3E2-7C22-29978FAF6A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92655" y="5267175"/>
                  <a:ext cx="4093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3881771-329A-ACF6-A1AC-3D53C30C0A67}"/>
                    </a:ext>
                  </a:extLst>
                </p14:cNvPr>
                <p14:cNvContentPartPr/>
                <p14:nvPr/>
              </p14:nvContentPartPr>
              <p14:xfrm>
                <a:off x="10009335" y="5343495"/>
                <a:ext cx="336240" cy="35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4AD44A-6539-8EBA-71F2-C907286E5E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91335" y="5325855"/>
                  <a:ext cx="371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29EE1A-DBA3-265C-1F3A-EF4BDE4C00EC}"/>
                    </a:ext>
                  </a:extLst>
                </p14:cNvPr>
                <p14:cNvContentPartPr/>
                <p14:nvPr/>
              </p14:nvContentPartPr>
              <p14:xfrm>
                <a:off x="10564095" y="5333775"/>
                <a:ext cx="294480" cy="33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152DFB-C898-C880-98A8-70027FEFAE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46455" y="5315775"/>
                  <a:ext cx="330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7A5AF9-117F-A8CD-1BBA-1FC6EE3B1D71}"/>
                    </a:ext>
                  </a:extLst>
                </p14:cNvPr>
                <p14:cNvContentPartPr/>
                <p14:nvPr/>
              </p14:nvContentPartPr>
              <p14:xfrm>
                <a:off x="10514775" y="5419455"/>
                <a:ext cx="69120" cy="67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714002-6477-758F-00E7-5E06170826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97135" y="5401455"/>
                  <a:ext cx="104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17C03BE-54DF-80EB-0B94-21C60810D48C}"/>
                    </a:ext>
                  </a:extLst>
                </p14:cNvPr>
                <p14:cNvContentPartPr/>
                <p14:nvPr/>
              </p14:nvContentPartPr>
              <p14:xfrm>
                <a:off x="10770735" y="5532495"/>
                <a:ext cx="126720" cy="127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F4143A-8E42-97D4-F031-ADBB642765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3095" y="5514495"/>
                  <a:ext cx="16236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9EAC1BA-3163-E737-D51F-EC3C69BDD369}"/>
              </a:ext>
            </a:extLst>
          </p:cNvPr>
          <p:cNvSpPr txBox="1"/>
          <p:nvPr/>
        </p:nvSpPr>
        <p:spPr>
          <a:xfrm>
            <a:off x="2427856" y="4639926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don’t</a:t>
            </a:r>
            <a:r>
              <a:rPr lang="en-US" dirty="0"/>
              <a:t> share a birthday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BB3E30-43F8-BD5B-23B0-BA8732145556}"/>
              </a:ext>
            </a:extLst>
          </p:cNvPr>
          <p:cNvSpPr txBox="1"/>
          <p:nvPr/>
        </p:nvSpPr>
        <p:spPr>
          <a:xfrm>
            <a:off x="7030125" y="4001372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</a:t>
            </a:r>
            <a:r>
              <a:rPr lang="en-US" dirty="0"/>
              <a:t> share a birthday</a:t>
            </a:r>
          </a:p>
        </p:txBody>
      </p:sp>
    </p:spTree>
    <p:extLst>
      <p:ext uri="{BB962C8B-B14F-4D97-AF65-F5344CB8AC3E}">
        <p14:creationId xmlns:p14="http://schemas.microsoft.com/office/powerpoint/2010/main" val="378897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71AC3-41EF-1675-0C1C-E38E0AB86C7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A4E3BE-9D2D-AFA0-693E-E9A88D303CE1}"/>
              </a:ext>
            </a:extLst>
          </p:cNvPr>
          <p:cNvSpPr txBox="1"/>
          <p:nvPr/>
        </p:nvSpPr>
        <p:spPr>
          <a:xfrm>
            <a:off x="457200" y="1447800"/>
            <a:ext cx="1099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people in a group of 23 people share a birthday?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7EB18B-8A1C-BE27-EA48-7B10E5CEC309}"/>
              </a:ext>
            </a:extLst>
          </p:cNvPr>
          <p:cNvSpPr txBox="1"/>
          <p:nvPr/>
        </p:nvSpPr>
        <p:spPr>
          <a:xfrm>
            <a:off x="4152839" y="192360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About 50%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F61A768-3B46-6B9D-0168-65F9CF6C6D90}"/>
              </a:ext>
            </a:extLst>
          </p:cNvPr>
          <p:cNvSpPr txBox="1"/>
          <p:nvPr/>
        </p:nvSpPr>
        <p:spPr>
          <a:xfrm>
            <a:off x="1143000" y="3198167"/>
            <a:ext cx="731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</a:t>
            </a:r>
            <a:r>
              <a:rPr lang="en-US" sz="2400" b="1" dirty="0">
                <a:solidFill>
                  <a:schemeClr val="accent1"/>
                </a:solidFill>
              </a:rPr>
              <a:t>files</a:t>
            </a:r>
            <a:r>
              <a:rPr lang="en-US" sz="2400" dirty="0"/>
              <a:t> share a </a:t>
            </a:r>
            <a:r>
              <a:rPr lang="en-US" sz="2400" b="1" dirty="0">
                <a:solidFill>
                  <a:schemeClr val="accent1"/>
                </a:solidFill>
              </a:rPr>
              <a:t>hash</a:t>
            </a:r>
            <a:r>
              <a:rPr lang="en-US" sz="2400" dirty="0"/>
              <a:t>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3FD89D-B744-8801-33AF-2A501176E20E}"/>
              </a:ext>
            </a:extLst>
          </p:cNvPr>
          <p:cNvSpPr txBox="1"/>
          <p:nvPr/>
        </p:nvSpPr>
        <p:spPr>
          <a:xfrm>
            <a:off x="2883260" y="3684596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probable than you think…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9CAC45-66F4-492C-9670-716E9B895CC0}"/>
              </a:ext>
            </a:extLst>
          </p:cNvPr>
          <p:cNvSpPr txBox="1"/>
          <p:nvPr/>
        </p:nvSpPr>
        <p:spPr>
          <a:xfrm>
            <a:off x="1524000" y="510540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Turns out, we can generate two files with the same hash in a matter of seconds…</a:t>
            </a:r>
          </a:p>
        </p:txBody>
      </p:sp>
    </p:spTree>
    <p:extLst>
      <p:ext uri="{BB962C8B-B14F-4D97-AF65-F5344CB8AC3E}">
        <p14:creationId xmlns:p14="http://schemas.microsoft.com/office/powerpoint/2010/main" val="5573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2AF72-F179-237A-DBB6-5B5C36AD020A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3EDD-0B22-BBFB-C6EB-C116769957A2}"/>
              </a:ext>
            </a:extLst>
          </p:cNvPr>
          <p:cNvSpPr txBox="1"/>
          <p:nvPr/>
        </p:nvSpPr>
        <p:spPr>
          <a:xfrm>
            <a:off x="590550" y="869655"/>
            <a:ext cx="888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Cryptographic 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with </a:t>
            </a:r>
            <a:r>
              <a:rPr lang="en-US" sz="2000" b="1" dirty="0"/>
              <a:t>three</a:t>
            </a:r>
            <a:r>
              <a:rPr lang="en-US" sz="2000" dirty="0"/>
              <a:t> additional important properties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722747-25F6-23A1-E8E4-9CD4E8BE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85928"/>
            <a:ext cx="7353300" cy="220027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8C6A70BB-8646-C24A-BAD9-4BA13C7B078F}"/>
              </a:ext>
            </a:extLst>
          </p:cNvPr>
          <p:cNvSpPr/>
          <p:nvPr/>
        </p:nvSpPr>
        <p:spPr>
          <a:xfrm rot="4963868">
            <a:off x="5758895" y="3283941"/>
            <a:ext cx="381000" cy="95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5930F-E736-FA26-35B5-C8CE02113086}"/>
              </a:ext>
            </a:extLst>
          </p:cNvPr>
          <p:cNvSpPr txBox="1"/>
          <p:nvPr/>
        </p:nvSpPr>
        <p:spPr>
          <a:xfrm>
            <a:off x="6465301" y="3380511"/>
            <a:ext cx="40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SHA-256 = A cryptographically secure hashing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357A3-A1E4-784F-954B-1520DAF316F8}"/>
              </a:ext>
            </a:extLst>
          </p:cNvPr>
          <p:cNvSpPr txBox="1"/>
          <p:nvPr/>
        </p:nvSpPr>
        <p:spPr>
          <a:xfrm>
            <a:off x="7358646" y="2767313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= Message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4A171-4F59-9449-C9A0-58472544B43A}"/>
              </a:ext>
            </a:extLst>
          </p:cNvPr>
          <p:cNvSpPr txBox="1"/>
          <p:nvPr/>
        </p:nvSpPr>
        <p:spPr>
          <a:xfrm>
            <a:off x="5635058" y="4565896"/>
            <a:ext cx="5722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= Hashed Message M</a:t>
            </a:r>
          </a:p>
        </p:txBody>
      </p:sp>
    </p:spTree>
    <p:extLst>
      <p:ext uri="{BB962C8B-B14F-4D97-AF65-F5344CB8AC3E}">
        <p14:creationId xmlns:p14="http://schemas.microsoft.com/office/powerpoint/2010/main" val="40180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A6D9-E553-304D-4FAE-44D974DFBE92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AEC4F-C1D2-9A4B-1D3E-0FC0BA5D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5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ED842-6A86-C8FE-B1F2-286A1F31F4B3}"/>
              </a:ext>
            </a:extLst>
          </p:cNvPr>
          <p:cNvSpPr txBox="1"/>
          <p:nvPr/>
        </p:nvSpPr>
        <p:spPr>
          <a:xfrm>
            <a:off x="-1524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 (</a:t>
            </a:r>
            <a:r>
              <a:rPr lang="en-US" sz="2400" b="1" dirty="0" err="1"/>
              <a:t>tl;dr</a:t>
            </a:r>
            <a:r>
              <a:rPr lang="en-US" sz="2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E991D-DCC3-89CF-6E99-BC1139F1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6962500" cy="67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CC967-FEBA-9E74-2B79-F251B3844EC8}"/>
              </a:ext>
            </a:extLst>
          </p:cNvPr>
          <p:cNvSpPr txBox="1"/>
          <p:nvPr/>
        </p:nvSpPr>
        <p:spPr>
          <a:xfrm>
            <a:off x="337149" y="3012558"/>
            <a:ext cx="9965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 values are very difficult to </a:t>
            </a:r>
            <a:r>
              <a:rPr lang="en-US" sz="2800" b="1" dirty="0"/>
              <a:t>reverse. </a:t>
            </a:r>
            <a:r>
              <a:rPr lang="en-US" sz="2800" dirty="0"/>
              <a:t>They were designed to be one-way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5C9F6-52A4-B136-9024-00F7C043147A}"/>
              </a:ext>
            </a:extLst>
          </p:cNvPr>
          <p:cNvSpPr txBox="1"/>
          <p:nvPr/>
        </p:nvSpPr>
        <p:spPr>
          <a:xfrm>
            <a:off x="301770" y="1956939"/>
            <a:ext cx="102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Gives an arbitrary size input a fixed-size unique* hash identifier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766C-63C0-C42B-713A-352101204AC5}"/>
              </a:ext>
            </a:extLst>
          </p:cNvPr>
          <p:cNvSpPr txBox="1"/>
          <p:nvPr/>
        </p:nvSpPr>
        <p:spPr>
          <a:xfrm>
            <a:off x="990600" y="4068469"/>
            <a:ext cx="781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go-to way to reverse a hash is through brute force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14:cNvPr>
              <p14:cNvContentPartPr/>
              <p14:nvPr/>
            </p14:nvContentPartPr>
            <p14:xfrm>
              <a:off x="230487" y="1280305"/>
              <a:ext cx="5346000" cy="87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87" y="1172665"/>
                <a:ext cx="545364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88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06A58-4EF3-2D77-225A-BBD4F8DC106A}"/>
              </a:ext>
            </a:extLst>
          </p:cNvPr>
          <p:cNvSpPr txBox="1"/>
          <p:nvPr/>
        </p:nvSpPr>
        <p:spPr>
          <a:xfrm>
            <a:off x="-13716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Computing Hashes with OpenSSL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2D273B-D61A-203C-0F63-EE45E9B2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533400"/>
            <a:ext cx="8963025" cy="2762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DAE5C8-A6BB-0A9B-2B6A-C6DA2EC9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3990485"/>
            <a:ext cx="1064895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8A77BF-CA2D-1047-D374-11147396F221}"/>
              </a:ext>
            </a:extLst>
          </p:cNvPr>
          <p:cNvSpPr txBox="1"/>
          <p:nvPr/>
        </p:nvSpPr>
        <p:spPr>
          <a:xfrm>
            <a:off x="228600" y="3617649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the Hash for a text file with SHA 256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AF20DE-911D-25C3-5967-5451A8CFC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989493"/>
            <a:ext cx="9677400" cy="13351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56B0AF-E9FF-01FE-4B68-7F6F568375A9}"/>
              </a:ext>
            </a:extLst>
          </p:cNvPr>
          <p:cNvSpPr txBox="1"/>
          <p:nvPr/>
        </p:nvSpPr>
        <p:spPr>
          <a:xfrm>
            <a:off x="152400" y="4588235"/>
            <a:ext cx="105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Property of Hashes: One small change in file </a:t>
            </a:r>
            <a:r>
              <a:rPr lang="en-US" b="1" dirty="0">
                <a:sym typeface="Wingdings" panose="05000000000000000000" pitchFamily="2" charset="2"/>
              </a:rPr>
              <a:t> will drastically change hash (avalanche effect)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4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02092D-7EC4-EDA0-8DD5-6D6FD300E616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AEC35-3432-A1B6-F505-67A1A604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66800"/>
            <a:ext cx="10258425" cy="4562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37909-EFA0-E385-F0F4-50C61A41E95C}"/>
              </a:ext>
            </a:extLst>
          </p:cNvPr>
          <p:cNvSpPr txBox="1"/>
          <p:nvPr/>
        </p:nvSpPr>
        <p:spPr>
          <a:xfrm>
            <a:off x="990600" y="5791200"/>
            <a:ext cx="708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be focusing on MD5, and breaking MD5 in our Lab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31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237A4-1363-E41F-2C26-CCDEE1F8D826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84561-FE53-39B3-2933-4D807308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04875"/>
            <a:ext cx="11715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6842</TotalTime>
  <Words>1433</Words>
  <Application>Microsoft Office PowerPoint</Application>
  <PresentationFormat>Widescreen</PresentationFormat>
  <Paragraphs>316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Reese Pearsall</cp:lastModifiedBy>
  <cp:revision>54</cp:revision>
  <dcterms:created xsi:type="dcterms:W3CDTF">2022-08-21T16:55:59Z</dcterms:created>
  <dcterms:modified xsi:type="dcterms:W3CDTF">2023-04-12T05:25:08Z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