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397" r:id="rId3"/>
    <p:sldId id="403" r:id="rId4"/>
    <p:sldId id="400" r:id="rId5"/>
    <p:sldId id="401" r:id="rId6"/>
    <p:sldId id="402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21" r:id="rId24"/>
    <p:sldId id="422" r:id="rId25"/>
    <p:sldId id="420" r:id="rId26"/>
    <p:sldId id="423" r:id="rId27"/>
    <p:sldId id="424" r:id="rId28"/>
    <p:sldId id="425" r:id="rId29"/>
    <p:sldId id="426" r:id="rId30"/>
    <p:sldId id="427" r:id="rId31"/>
    <p:sldId id="428" r:id="rId32"/>
    <p:sldId id="429" r:id="rId33"/>
    <p:sldId id="430" r:id="rId34"/>
    <p:sldId id="431" r:id="rId35"/>
    <p:sldId id="432" r:id="rId36"/>
    <p:sldId id="433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45" autoAdjust="0"/>
    <p:restoredTop sz="94660"/>
  </p:normalViewPr>
  <p:slideViewPr>
    <p:cSldViewPr>
      <p:cViewPr varScale="1">
        <p:scale>
          <a:sx n="114" d="100"/>
          <a:sy n="114" d="100"/>
        </p:scale>
        <p:origin x="37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9:21:4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52,'63'2,"-1"2,90 19,119 43,70 11,-207-63,269-8,-216-9,-140 1,53-9,6-1,593-10,-567 24,158-4,-38-22,158 26,108-5,-276-18,694 17,-519 6,-273-14,-5 0,701 13,-819-2,1-1,23-6,36-3,748 6,-445 8,-301-3,44 1,136-17,-126 5,191 10,-150 3,-171-2,101 1,213-27,-61 3,-26 5,-161 11,135 7,-89 2,2326-2,-1546 67,-491-25,-192-24,-48-6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24575,'489'0'0,"-441"4"-1365,-31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 24575,'-2'6'0,"1"0"0,-1 0 0,0 0 0,0 0 0,0 0 0,-1-1 0,-4 8 0,-6 14 0,-74 249 0,75-223-1365,8-29-5461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682 212 24575,'0'-7'0,"-1"1"0,0-1 0,-1 1 0,0 0 0,0-1 0,0 1 0,0 0 0,-1 0 0,0 0 0,-1 0 0,1 1 0,-1-1 0,-8-8 0,5 6 0,0 0 0,-1 1 0,0 0 0,0 1 0,0 0 0,-1 0 0,0 1 0,-11-5 0,-5-1 0,9 3 0,1 2 0,-1 0 0,0 0 0,-1 2 0,1 0 0,-1 1 0,-32-2 0,-3 4 0,-147 4 0,194-3 0,0 1 0,0 0 0,0 0 0,0 0 0,1 0 0,-1 1 0,0 0 0,1 0 0,-1 0 0,1 0 0,-1 1 0,1 0 0,0 0 0,0 0 0,0 0 0,1 0 0,-1 1 0,1 0 0,0 0 0,0 0 0,0 0 0,1 0 0,-1 1 0,1-1 0,0 1 0,0-1 0,0 1 0,1 0 0,-2 7 0,-1 13 0,1 1 0,2-1 0,0 1 0,5 43 0,-2-10 0,-2-47 0,0 0 0,1 0 0,0 0 0,1 0 0,0 1 0,1-2 0,0 1 0,1 0 0,1-1 0,0 0 0,0 0 0,1 0 0,0 0 0,1-1 0,0 0 0,1-1 0,0 1 0,0-1 0,1-1 0,0 0 0,0 0 0,1-1 0,0 0 0,1 0 0,11 4 0,-7-4 0,0-1 0,0 0 0,1-1 0,-1-1 0,1-1 0,0 0 0,24 1 0,2-3 0,69-6 0,-105 3 0,0 1 0,0-1 0,-1 0 0,1 0 0,-1-1 0,1 0 0,-1 0 0,0 0 0,0 0 0,0-1 0,8-8 0,44-51 0,-47 51 0,7-8 0,-1-1 0,26-44 0,-38 56 0,0 0 0,-1-1 0,1 1 0,-2-1 0,1 1 0,-2-1 0,1 0 0,-1 1 0,-1-1 0,0 0 0,-1-13 0,-21-95-1365,20 98-5461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7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1407 24575,'186'157'0,"-107"-94"0,-57-46 0,0 2 0,-1 0 0,-2 1 0,0 1 0,-1 1 0,18 29 0,-24-34 0,0-1 0,1-1 0,0 0 0,1 0 0,1-2 0,1 0 0,25 18 0,-12-10 0,-14-8 0,-1 1 0,0 1 0,0 1 0,-2 0 0,19 31 0,14 18 0,-45-65 0,1 1 0,-1-1 0,0 1 0,1-1 0,-1 1 0,0-1 0,1 0 0,-1 1 0,1-1 0,-1 0 0,1 1 0,-1-1 0,1 0 0,-1 1 0,1-1 0,-1 0 0,1 0 0,-1 0 0,1 0 0,-1 1 0,1-1 0,-1 0 0,1 0 0,-1 0 0,1 0 0,0 0 0,-1 0 0,1 0 0,-1-1 0,1 1 0,0 0 0,14-17 0,6-38 0,-16 41 0,6-12 0,1 2 0,1-1 0,1 1 0,21-26 0,78-84 0,-78 94 0,69-68 0,4 4 0,4 5 0,129-86 0,287-169 0,-442 292 0,-3-4 0,145-148 0,-184 170 0,-1 6 0,2 2 0,1 2 0,2 2 0,96-49 0,-32 11 0,-4 3 0,1-2 116,4-2-1597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15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24575,'0'8'0,"0"6"0,0 5 0,0 4 0,0 4 0,0 3 0,0 0 0,0-1 0,0-2 0,0-1 0,0-5-8191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15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562 87 24575,'-13'-1'0,"1"-1"0,-1 0 0,1-1 0,0 0 0,-23-9 0,22 6 0,-1 2 0,1 0 0,-1 0 0,-23-2 0,15 5 0,-117-12 0,135 12 0,-1 1 0,0-1 0,1 1 0,-1 0 0,1 0 0,-1 1 0,0-1 0,1 1 0,-1 0 0,1 1 0,-1-1 0,1 1 0,0 0 0,-1 0 0,1 0 0,0 0 0,0 1 0,1-1 0,-1 1 0,0 0 0,1 1 0,0-1 0,0 0 0,0 1 0,-5 7 0,-3 7 0,1 1 0,0 1 0,2 0 0,-9 29 0,0-1 0,11-34 0,1 0 0,1 0 0,0 0 0,1 1 0,0-1 0,1 1 0,1 0 0,1 0 0,0-1 0,0 1 0,2 0 0,0 0 0,0-1 0,2 1 0,-1-1 0,2 0 0,0 0 0,1 0 0,0-1 0,11 18 0,-11-24 0,1 0 0,0 0 0,0 0 0,1-1 0,0 0 0,0 0 0,0-1 0,0 0 0,1 0 0,0-1 0,15 5 0,15 3 0,56 11 0,-80-19 0,36 3 0,-1-2 0,1-2 0,63-4 0,-55 0 0,-51 1 0,-1-1 0,0 0 0,0 0 0,1 0 0,-1-1 0,0 0 0,-1-1 0,1 1 0,0-1 0,-1-1 0,1 1 0,-1-1 0,0 0 0,0 0 0,0-1 0,-1 0 0,7-7 0,-5 4 0,-1-1 0,0 1 0,0-1 0,-1 0 0,-1 0 0,1-1 0,-1 1 0,-1-1 0,0 0 0,0 0 0,2-19 0,-4 14 0,-1 0 0,0 1 0,-1-1 0,0 0 0,-1 1 0,-1 0 0,0-1 0,-1 1 0,-1 0 0,0 1 0,-1-1 0,0 1 0,-1 0 0,-1 0 0,0 1 0,-13-15 0,-25-42 0,41 58 0,-1 1 0,0 0 0,-1 0 0,0 1 0,0 0 0,-1 0 0,0 0 0,-1 1 0,1 1 0,-14-9 0,-25-11-682,-52-20-1,85 42-6143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9:09.3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24575,'527'0'-1365,"-503"0"-5461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95 24575,'0'-3'0,"0"0"0,0-1 0,0 1 0,1 0 0,0-1 0,-1 1 0,1 0 0,0-1 0,1 1 0,-1 0 0,1 0 0,-1 0 0,1 0 0,0 1 0,0-1 0,0 0 0,0 1 0,1-1 0,2-2 0,0 2 0,1-1 0,-1 1 0,1 0 0,0 0 0,-1 1 0,1 0 0,0 0 0,1 0 0,9-1 0,7 0 0,1 2 0,-1 0 0,1 2 0,37 5 0,-11 1 0,-1 2 0,0 2 0,-1 2 0,64 27 0,-96-33 0,0 0 0,-1 1 0,0 0 0,0 2 0,-1-1 0,0 2 0,-1 0 0,0 1 0,-1 0 0,0 0 0,-1 1 0,-1 1 0,0 0 0,0 1 0,-2 0 0,10 22 0,-14-27 0,-1 1 0,0-1 0,0 1 0,-2-1 0,1 1 0,-1 0 0,-1 0 0,0 0 0,0 0 0,-3 14 0,2-21 0,0 1 0,0-1 0,-1 1 0,1-1 0,-1 0 0,0 0 0,0 0 0,0 1 0,0-2 0,-1 1 0,0 0 0,0-1 0,0 1 0,0-1 0,0 0 0,-1 0 0,0 0 0,1 0 0,-1-1 0,0 1 0,0-1 0,0 0 0,-1 0 0,1-1 0,0 1 0,-7 0 0,-23 3 0,-1-1 0,1-3 0,-68-4 0,-41 1 0,141 2 0,-1 1 0,1-1 0,0 1 0,0-1 0,0 1 0,-1 0 0,1 0 0,0 0 0,0 0 0,0 0 0,0 1 0,0-1 0,1 0 0,-1 1 0,0-1 0,1 1 0,-1 0 0,1 0 0,-1 0 0,1-1 0,0 1 0,0 0 0,0 1 0,0-1 0,0 0 0,0 0 0,1 0 0,-1 0 0,1 1 0,-1 2 0,-1 9 0,1 0 0,0 0 0,2 27 0,0-19 0,1 43-455,3 0 0,18 87 0,-16-122-6371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1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1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24 24575,'5'-3'0,"0"0"0,1 1 0,-1-1 0,0 1 0,1 1 0,-1-1 0,1 1 0,0 0 0,-1 0 0,1 0 0,0 1 0,0 0 0,7 0 0,4 0 0,428-4 36,-249 6-1437,-169-2-5425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1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24575,'83'-1'0,"47"0"0,161 20 0,-239-15-61,77-2-1,-75-3-1180,-30 1-5584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7:13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24575,'0'8'0,"0"6"0,0 9 0,0 8 0,0 10 0,0 10 0,0 7 0,0 3 0,-4-7 0,-1-7 0,0-9 0,1-6 0,-2-9 0,-1-5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7:13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1208 143 24575,'-8'0'0,"-21"-2"0,0 2 0,0 1 0,1 2 0,-1 0 0,1 2 0,-1 1 0,-53 19 0,-10 20 0,3 3 0,-99 71 0,-60 80 0,194-152 0,34-28 0,1 0 0,0 2 0,2 0 0,1 0 0,0 2 0,-20 39 0,12-11 0,1 1 0,-16 61 0,34-96 0,1 1 0,1-1 0,1 1 0,1 0 0,0 0 0,1 0 0,1 0 0,1-1 0,0 1 0,7 23 0,-2-15 0,1 0 0,1-1 0,1 0 0,2-1 0,1 0 0,15 24 0,-21-39 0,1 0 0,-1 0 0,1-1 0,1 0 0,-1 0 0,1-1 0,1 0 0,0-1 0,-1 0 0,2 0 0,-1-1 0,1-1 0,14 5 0,13 2 0,0-2 0,62 6 0,-59-10 0,92 14 0,259 2 0,-369-22 0,-1-2 0,1-1 0,-1-1 0,1 0 0,-1-2 0,-1-1 0,0 0 0,28-16 0,15-13 0,74-57 0,-66 43 0,-18 14 0,78-71 0,-111 88 0,-1-1 0,-2-1 0,0 0 0,-1-1 0,-1-1 0,15-32 0,-19 29 0,-2-1 0,0 0 0,-2 0 0,-1-1 0,-2 0 0,0 0 0,-2-1 0,-1-32 0,-3 16 0,-2 0 0,-1 1 0,-3 0 0,-19-69 0,18 91 0,0 0 0,-2 0 0,-1 1 0,0 0 0,-2 1 0,-1 0 0,0 1 0,-29-30 0,-9-3 0,-91-69 0,103 90 0,35 27-47,-2 0 0,1 1 0,0 0 0,-1 0 0,0 1 0,0 0 0,0 0 0,0 0 0,0 1-1,-1 0 1,1 1 0,-1-1 0,1 2 0,-1-1 0,0 1 0,1 0 0,-1 0 0,1 1 0,-1 0 0,1 0 0,-1 1 0,1 0-1,-1 1 1,1-1 0,0 1 0,0 1 0,1-1 0,-9 6 0,-4 6-6779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7:13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 24575,'0'-3'0,"1"-1"0,0 1 0,0-1 0,0 1 0,0-1 0,1 1 0,0 0 0,-1 0 0,1 0 0,0 0 0,0 0 0,1 0 0,-1 0 0,1 1 0,-1-1 0,1 1 0,0-1 0,0 1 0,0 0 0,0 1 0,0-1 0,0 0 0,1 1 0,-1 0 0,1-1 0,5 0 0,9-3 0,0 0 0,1 1 0,32-3 0,-34 6 0,0 0 0,0 1 0,0 0 0,1 2 0,-1 0 0,0 1 0,32 9 0,-42-9 0,-1-1 0,1 1 0,-1 1 0,0-1 0,0 1 0,0 0 0,-1 0 0,1 1 0,-1-1 0,0 1 0,-1 0 0,1 1 0,-1-1 0,0 1 0,0 0 0,0 0 0,-1 0 0,0 0 0,0 1 0,-1-1 0,0 1 0,2 8 0,-1 0 0,0 0 0,-1 0 0,-1 0 0,0 0 0,-1 0 0,-1 0 0,0 0 0,-1 0 0,-1-1 0,0 1 0,-1 0 0,0-1 0,-1 0 0,-1 0 0,0-1 0,-1 1 0,-1-1 0,-8 12 0,-23 26 0,-3-1 0,-1-2 0,-62 53 0,102-99 0,1-1 0,0 1 0,0 0 0,0 0 0,0 0 0,0 0 0,0 0 0,1 0 0,-1 0 0,1 1 0,-1-1 0,1 1 0,0-1 0,0 1 0,0-1 0,0 1 0,1 0 0,-2 4 0,3-5 0,0 0 0,0 0 0,0 0 0,0 0 0,0 0 0,0-1 0,0 1 0,1 0 0,-1 0 0,1-1 0,-1 1 0,1-1 0,0 1 0,0-1 0,-1 0 0,1 0 0,0 0 0,0 0 0,0 0 0,0 0 0,0 0 0,0-1 0,4 2 0,22 4-11,0 0 0,1-1 0,-1-2-1,1-1 1,0-1 0,52-6 0,3 2-1276,-60 3-5539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7:13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1252 165 24575,'-7'-1'0,"-1"-1"0,1 0 0,-1 0 0,1 0 0,0-1 0,0 0 0,0-1 0,-12-8 0,-25-11 0,-37-5 0,-1 3 0,-87-13 0,122 30 0,0 2 0,-1 2 0,1 3 0,-1 1 0,-59 9 0,94-6 0,1 0 0,0 1 0,0 0 0,0 1 0,0 1 0,1 0 0,0 0 0,0 1 0,1 0 0,0 1 0,0 0 0,-14 15 0,-8 14 0,-54 75 0,71-91 0,3-2 0,0 0 0,2 1 0,0 0 0,2 0 0,-10 34 0,-20 113 0,29-120 0,-20 150 0,21-135 0,3-10 0,3-1 0,6 87 0,-3-131 0,0 0 0,1 0 0,0-1 0,1 1 0,0 0 0,0-1 0,0 0 0,0 0 0,1 0 0,0 0 0,1 0 0,-1-1 0,1 0 0,0 0 0,0 0 0,1-1 0,-1 1 0,1-1 0,0-1 0,0 1 0,7 2 0,2 2 0,0-2 0,1 0 0,-1 0 0,1-2 0,0 0 0,1-1 0,-1 0 0,17 0 0,37-1 0,1-3 0,-1-2 0,122-24 0,-165 20 0,-1-1 0,0-2 0,-1-1 0,0 0 0,-1-2 0,31-21 0,-22 10 0,0-2 0,-2 0 0,43-49 0,-57 53 0,-1-1 0,-1 0 0,-1-1 0,-1-1 0,-2 0 0,0-1 0,-1 0 0,-2 0 0,-1-1 0,-1 0 0,3-29 0,-3 6 0,17-211 0,-23 249 3,-1 0 0,0 1 0,-1-1 0,0 0 0,-1 1 0,0 0 0,-1-1 0,0 1 0,-6-10 0,-8-12-66,-34-46-1,6 10-1204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1 185 24575,'0'-1'0,"1"0"0,-1 0 0,1 0 0,0 0 0,-1 0 0,1 0 0,0 0 0,0 0 0,0 0 0,-1 1 0,1-1 0,0 0 0,0 1 0,0-1 0,0 1 0,0-1 0,0 1 0,1-1 0,-1 1 0,0 0 0,0-1 0,0 1 0,0 0 0,0 0 0,2 0 0,38-5 0,-35 5 0,396-5 0,-219 8 0,2509-3 0,-2508-13 0,-58 2 0,10 2 0,175-4 0,-274 11 0,50-8 0,-49 5 0,49-1 0,-68 5 0,1-1 0,-1-1 0,1-1 0,24-8 0,-23 6 0,0 0 0,0 2 0,30-3 0,-14 4 0,72-16 0,-72 10 0,67-5 0,302 12 0,-203 4 0,-200-2 0,0 0 0,0 1 0,0-1 0,0 1 0,0-1 0,0 1 0,0 0 0,0 0 0,0 0 0,0 1 0,-1-1 0,1 1 0,0-1 0,-1 1 0,1 0 0,-1 0 0,0 0 0,0 0 0,0 1 0,0-1 0,0 0 0,0 1 0,0 0 0,-1-1 0,0 1 0,1 0 0,-1 0 0,0 0 0,0 0 0,0 0 0,-1 0 0,1 0 0,-1 0 0,0 0 0,0 5 0,1 13 0,-1 1 0,-1-1 0,-1 1 0,-5 21 0,4-25 0,-12 47 0,-2-1 0,-4 0 0,-2-2 0,-36 70 0,-24 66 0,50-112 0,-35 105 0,31-71 0,-21 81 0,57-200 0,1 1 0,-1 0 0,1 0 0,-1 0 0,1 0 0,-1 0 0,1 0 0,0 0 0,0 1 0,0-1 0,0 0 0,0 0 0,1 0 0,-1 0 0,1 0 0,-1 0 0,1 0 0,0 0 0,0-1 0,0 1 0,0 0 0,0 0 0,0-1 0,2 4 0,0-4 0,0 1 0,0-1 0,1 0 0,-1-1 0,0 1 0,0 0 0,0-1 0,1 0 0,-1 0 0,0 0 0,0 0 0,1 0 0,-1 0 0,0-1 0,4-1 0,96-19 0,-49 9 0,77-7 0,461-6 0,-578 25 0,101-1 0,217 29 0,-161-7 0,35 7 0,-101-7 0,1-4 0,0-4 0,114-3 0,-199-9 0,-11-1 0,0 1 0,-1-1 0,1-1 0,-1 0 0,16-4 0,-24 5 0,0 0 0,0-1 0,0 1 0,1-1 0,-1 1 0,0-1 0,0 0 0,0 1 0,0-1 0,0 0 0,0 0 0,0 0 0,-1 0 0,1 0 0,0 0 0,0 0 0,-1 0 0,1 0 0,0-2 0,0 1 0,-1 0 0,0 0 0,0 0 0,0 0 0,0 0 0,0 0 0,-1 0 0,1 0 0,0 0 0,-1 0 0,1 0 0,-1 0 0,0 0 0,0 0 0,-2-3 0,-20-34 0,-3 0 0,-1 2 0,-2 1 0,-1 2 0,-42-38 0,26 26 0,-63-81 0,103 119 0,-9-12 0,9 20 0,3 15 0,3 3 0,0 1 0,2-1 0,0 1 0,1-1 0,11 34 0,39 85 0,-45-121 0,2 1 0,-1-1 0,2-1 0,0 0 0,1 0 0,19 18 0,91 73 0,-94-83 0,-9-11 0,-15-11 0,-1 1 0,0 0 0,0-1 0,0 1 0,0 0 0,0 1 0,0-1 0,-1 0 0,1 1 0,-1 0 0,4 4 0,-6-6 0,-1 0 0,1 0 0,-1-1 0,0 1 0,1 0 0,-1-1 0,1 1 0,-1-1 0,0 1 0,0-1 0,1 1 0,-1-1 0,0 0 0,0 1 0,0-1 0,1 0 0,-1 1 0,0-1 0,0 0 0,0 0 0,0 0 0,0 0 0,0 0 0,-1 0 0,-29 2 0,27-2 0,-19 0 0,0 1 0,0 1 0,0 1 0,1 1 0,-1 1 0,1 1 0,0 1 0,0 1 0,1 1 0,0 1 0,-36 22 0,-167 141 0,213-163 0,2 1 0,-1 0 0,-7 13 0,11-16 0,0 1 0,0-1 0,0-1 0,-1 1 0,-1-1 0,-14 12 0,16-20 0,7-10 0,8-12 0,12-14 0,2 1 0,2 2 0,1 0 0,47-46 0,-35 38 0,186-190 0,-207 214 0,1 0 0,2 1 0,28-20 0,-45 34 0,1 0 0,-1 0 0,0-1 0,0 1 0,0-1 0,-1 0 0,0 0 0,1 0 0,-1 0 0,0 0 0,-1 0 0,1-1 0,-1 1 0,0-1 0,0 1 0,0-1 0,-1 1 0,1-1 0,-1 1 0,0-1 0,-1 0 0,1 1 0,-1-1 0,-2-6 0,2 2 0,-1 1 0,0-1 0,-1 1 0,0 0 0,-1 0 0,1 0 0,-2 0 0,1 1 0,-1-1 0,0 1 0,0 0 0,-9-8 0,6 8-88,-12-11-232,0 1 1,-2 1 0,-44-27 0,50 36-6507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7:13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 1 24575,'18'0'0,"-4"-1"0,0 1 0,0 1 0,0 0 0,0 1 0,23 5 0,-33-5 0,1 0 0,-1 0 0,1 1 0,-1-1 0,0 1 0,0 0 0,0 0 0,0 0 0,-1 1 0,1-1 0,-1 1 0,0 0 0,0 0 0,0 0 0,-1 0 0,1 1 0,-1-1 0,0 1 0,0-1 0,1 6 0,-2-6 0,0 0 0,0 1 0,0-1 0,0 0 0,-1 1 0,0-1 0,0 0 0,0 1 0,0-1 0,-1 1 0,1-1 0,-1 0 0,0 0 0,-4 9 0,2-5 0,-1-1 0,-1 1 0,1-1 0,-1 0 0,-1 0 0,1 0 0,-8 6 0,-10 7 0,0-1 0,-2-1 0,-35 19 0,26-16 0,20-10 0,-1-2 0,-1 0 0,1-1 0,-2-1 0,1 0 0,-32 8 0,47-15 0,1 0 0,-1 0 0,1 0 0,-1 0 0,1 0 0,-1-1 0,1 1 0,-1 0 0,1 0 0,-1 0 0,1 1 0,0-1 0,-1 0 0,1 0 0,-1 0 0,1 0 0,-1 0 0,1 0 0,-1 1 0,1-1 0,0 0 0,-1 0 0,1 1 0,-1-1 0,1 0 0,0 1 0,-1-1 0,1 0 0,0 1 0,0-1 0,-1 1 0,1-1 0,0 0 0,0 1 0,-1-1 0,1 1 0,0-1 0,0 1 0,0-1 0,0 1 0,20 9 0,36 4 0,-18-7 0,0 2 0,38 14 0,-63-18 0,1 2 0,-1-1 0,-1 1 0,1 1 0,-1 0 0,0 1 0,-1 1 0,18 18 0,-21-19 0,-1-1 0,0 1 0,-1 1 0,0-1 0,-1 1 0,0 0 0,0 0 0,-1 0 0,0 1 0,2 11 0,-3-5 0,-1 0 0,0 0 0,-1 0 0,-1 0 0,-4 32 0,2-40 0,0-1 0,0 0 0,-1 0 0,-1 0 0,1 0 0,-1-1 0,0 1 0,-1-1 0,1 0 0,-2 0 0,1-1 0,-1 1 0,0-1 0,0 0 0,0-1 0,-1 1 0,-12 6 0,7-4 0,1-2 0,-1 1 0,-1-2 0,1 1 0,-1-2 0,1 0 0,-1 0 0,0-1 0,-1-1 0,-20 2 0,-12-6-1365,27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7:13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225 0 24575,'-4'0'0,"-5"0"0,-5 0 0,-4 0 0,-2 0 0,-3 0 0,0 0 0,-1 0 0,1 0 0,-1 0 0,1 0 0,3 0-8191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7:13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1560 265 24575,'-3'-4'0,"1"0"0,-1 0 0,0 1 0,0-1 0,-1 1 0,1-1 0,-7-4 0,-7-7 0,8 5 0,-1 0 0,-1 0 0,0 1 0,0 0 0,-1 1 0,0 1 0,-1 0 0,-25-11 0,-13-1 0,-54-13 0,28 9 0,53 17 0,0 1 0,0 0 0,0 2 0,0 1 0,-33 1 0,-120 16 0,156-11 0,-1 1 0,1 1 0,0 1 0,1 1 0,0 0 0,0 2 0,-36 23 0,9 0 0,-78 71 0,95-74 0,2 1 0,0 1 0,3 1 0,0 2 0,-20 40 0,-2 13 0,-34 95 0,59-119 0,3 0 0,-17 109 0,27-122 0,1 5 0,-2 75 0,1-3 0,8-103 0,0 0 0,1 1 0,2-1 0,0 0 0,2 0 0,1 0 0,0-1 0,2 0 0,1 0 0,19 39 0,-15-32 0,1-1 0,1 0 0,2-1 0,1-1 0,1 0 0,1-2 0,40 43 0,-18-28 0,-15-14 0,1-2 0,35 26 0,-53-44 0,1-1 0,0 0 0,1 0 0,-1-1 0,1-1 0,0 0 0,0 0 0,0-1 0,1-1 0,-1 1 0,14-1 0,339-1 0,-168-3 0,-171 1 0,0-1 0,0 0 0,0-2 0,0-1 0,-1-1 0,0-1 0,45-20 0,-38 11 0,-1 0 0,0-3 0,-2 0 0,0-2 0,30-28 0,-14 5 0,-3-2 0,-1-1 0,-2-2 0,-3-2 0,-2-2 0,30-61 0,-43 69 0,-2-2 0,-1 1 0,-3-2 0,-2 0 0,-2 0 0,5-63 0,-3-301 0,-12 327 0,-2 52 0,0 0 0,-3 0 0,0 1 0,-3-1 0,0 1 0,-2 1 0,-1 0 0,-2 1 0,-1 0 0,-1 0 0,-1 2 0,-34-45 0,-12-9 0,-33-42 0,87 116-70,-1 0 0,0 1 1,0 0-1,-1 1 0,0 0 0,0 0 0,-13-4 0,10 3-736,-4-1-6020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51 0 24575,'-1'10'0,"0"-1"0,-1 0 0,-1 0 0,-5 16 0,-1 2 0,1 9 0,1 0 0,2 0 0,-1 47 0,8 115 0,1-69 0,-3 172-1365,0-280-5461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41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88 24575,'1'4'0,"0"1"0,1-1 0,0 0 0,0 0 0,0 0 0,0 0 0,0 0 0,1 0 0,0-1 0,4 5 0,2 5 0,42 60 0,53 81 0,-37-44 0,-66-110 0,-1 1 0,0-1 0,1 1 0,-1 0 0,1-1 0,-1 1 0,1-1 0,-1 1 0,1-1 0,-1 0 0,1 1 0,-1-1 0,1 1 0,0-1 0,-1 0 0,1 0 0,-1 1 0,1-1 0,0 0 0,-1 0 0,1 0 0,0 0 0,0 0 0,-1 0 0,1 0 0,0 0 0,-1 0 0,1 0 0,0 0 0,-1 0 0,2 0 0,16-19 0,9-38 0,-25 51 0,90-245 0,-80 221 0,-1 3 0,2-1 0,15-25 0,-27 52 0,-1 0 0,1-1 0,-1 1 0,1 0 0,-1 0 0,1 0 0,0-1 0,0 1 0,0 0 0,0 0 0,0 0 0,0 0 0,0 1 0,0-1 0,0 0 0,0 0 0,0 0 0,0 1 0,1-1 0,-1 1 0,0-1 0,0 1 0,1-1 0,-1 1 0,0 0 0,1 0 0,-1 0 0,3 0 0,-2 1 0,0 0 0,-1 1 0,1 0 0,0-1 0,-1 1 0,1 0 0,-1 0 0,0 0 0,0 0 0,0 0 0,0 0 0,0 0 0,0 0 0,0 0 0,-1 1 0,1-1 0,0 4 0,11 51 0,-3 0 0,4 88 0,-3-37 0,1 57 0,-11-116 0,-1 35 0,15 144 0,10-50-1365,-20-159-5461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24575,'0'130'0,"31"253"0,-21-300-61,-4 0 0,-6 112 0,-1-97-1121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25 24575,'4'-3'0,"0"0"0,1 1 0,-1-1 0,1 1 0,0 0 0,-1 0 0,1 0 0,0 0 0,0 1 0,1 0 0,-1 0 0,0 1 0,0-1 0,11 1 0,-1 1 0,0-1 0,-1 2 0,29 6 0,-25-2 0,-1 0 0,0 1 0,-1 1 0,0 1 0,0 0 0,-1 1 0,0 1 0,-1 0 0,0 1 0,0 1 0,-2 0 0,0 0 0,0 1 0,14 23 0,8 19 0,-3 0 0,40 103 0,-63-140 0,7 24 0,-3 1 0,-1 1 0,-2 0 0,4 51 0,-11-79 0,-1 0 0,0-1 0,-2 1 0,1 0 0,-2 0 0,-5 22 0,5-32 0,0 0 0,0-1 0,0 1 0,-1-1 0,0 0 0,0 0 0,-1 0 0,1 0 0,-1 0 0,-1-1 0,1 0 0,-1 0 0,0 0 0,0 0 0,0-1 0,-1 0 0,1 0 0,-8 4 0,-32 14 0,-64 22 0,89-37 0,-1-2 0,0 0 0,-1-2 0,1 0 0,-39-1 0,-30-3-1365,71 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24575,'78'1'0,"83"-2"0,-161 1 0,1 0 0,0 0 0,-1 0 0,1 0 0,0 0 0,-1 0 0,1 0 0,0 0 0,-1 0 0,1 0 0,0 0 0,-1 0 0,1-1 0,-1 1 0,1 0 0,0-1 0,-1 1 0,1 0 0,-1-1 0,1 1 0,-1 0 0,1-1 0,-1 1 0,1-1 0,-1 1 0,1-1 0,-1 1 0,1-1 0,-1 0 0,0 1 0,0-1 0,1 1 0,-1-1 0,0 0 0,0 1 0,1-1 0,-1 0 0,0 1 0,0-1 0,0 0 0,0 1 0,0-1 0,0 0 0,0 1 0,0-1 0,-1 0 0,1 1 0,0-1 0,0 0 0,0 1 0,-1-1 0,1 1 0,-1-2 0,-28-38 0,15 22 0,1-5 0,13 23 0,0 0 0,0 0 0,0 0 0,0 0 0,0 0 0,0 0 0,0 0 0,0 0 0,0 0 0,0 0 0,0 0 0,0 0 0,-1 0 0,1 0 0,0 0 0,0 0 0,0 0 0,0 0 0,0 0 0,0 0 0,0 0 0,0 0 0,16 40 0,-1-1 0,-14-35 7,-1-1-1,0 0 0,0 0 0,0 1 1,-1-1-1,1 0 0,-1 0 1,0 0-1,1 1 0,-2-1 1,1 0-1,0 0 0,0 0 0,-1-1 1,0 1-1,0 0 0,0 0 1,-2 2-1,-3 4-377,0-1-1,-1 1 1,-16 12 0,16-15-6455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1 114 24575,'212'-12'0,"-185"13"0,33-3 0,-60 2 0,1 0 0,-1-1 0,0 1 0,0-1 0,0 1 0,0 0 0,0-1 0,0 1 0,0 0 0,-1-1 0,1 1 0,0-1 0,0 1 0,0 0 0,0-1 0,0 1 0,0 0 0,-1-1 0,1 1 0,0 0 0,0-1 0,-1 1 0,1 0 0,0 0 0,0-1 0,-1 1 0,1 0 0,0 0 0,-1-1 0,1 1 0,0 0 0,-1 0 0,1 0 0,0 0 0,-1 0 0,1-1 0,0 1 0,-1 0 0,0 0 0,-23-16 0,18 12 0,2 2 0,0-2 0,1 1 0,-1 0 0,1-1 0,0 0 0,0 1 0,0-1 0,1-1 0,-1 1 0,1 0 0,0 0 0,0-1 0,0 1 0,1-1 0,-1-6 0,35 71 0,-31-57 0,0 0 0,0 0 0,-1-1 0,0 1 0,1 0 0,-1 0 0,0 0 0,0 1 0,-1-1 0,1 0 0,-1 4 0,0-5 0,-1 0 0,0 0 0,0 0 0,0 0 0,0-1 0,0 1 0,0 0 0,-1 0 0,1-1 0,-1 1 0,1-1 0,-1 1 0,0-1 0,1 1 0,-1-1 0,0 0 0,-3 2 0,-37 33 29,38-31-136,-1 0 0,1-1 0,-1 1-1,0-1 1,0 0 0,0 0 0,-1-1-1,1 0 1,-1 0 0,0 0 0,0-1-1,-7 3 1,1-3-6719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24575,'74'1'0,"78"-3"0,-152 2 0,1 1 0,-1-1 0,1 0 0,-1 0 0,0 0 0,1 0 0,-1 0 0,1 0 0,-1 0 0,1-1 0,-1 1 0,0 0 0,1 0 0,-1 0 0,1 0 0,-1 0 0,1-1 0,-1 1 0,0 0 0,1 0 0,-1-1 0,0 1 0,1 0 0,-1 0 0,0-1 0,1 1 0,-1-1 0,0 1 0,0 0 0,1-1 0,-1 1 0,0 0 0,0-1 0,0 0 0,-10-13 0,-38-17 0,32 21 0,-2-7 0,27 28 0,-5-6 0,0-1 0,-1 1 0,0 0 0,0 0 0,0 0 0,0 1 0,-1-1 0,0 1 0,2 9 0,-4-11 0,0-1 0,0 1 0,-1 0 0,0 0 0,0-1 0,0 1 0,0 0 0,0-1 0,-1 1 0,1-1 0,-1 1 0,0-1 0,0 0 0,-1 0 0,1 0 0,-4 3 0,-2 4-1365,0-2-5461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24575,'243'-14'0,"-196"16"0,-32 0 0,0-1 0,0-1 0,0 0 0,0-1 0,28-5 0,-43 5 0,0 1 0,1-1 0,-1 1 0,0-1 0,0 1 0,0-1 0,0 1 0,1-1 0,-1 1 0,0-1 0,0 1 0,0-1 0,0 1 0,0-1 0,-1 0 0,1 1 0,0-1 0,0 1 0,0-1 0,0 1 0,0-1 0,-1 1 0,1-1 0,0 1 0,0 0 0,-1-1 0,1 1 0,0-1 0,-1 1 0,1-1 0,-1 1 0,1 0 0,0-1 0,-1 1 0,1 0 0,-1 0 0,1-1 0,-1 1 0,1 0 0,-1 0 0,-27-25 0,21 19 0,-12-20 0,20 22 0,12 15 0,-11-10 1,0 0 1,-1 0-1,0 1 0,1-1 0,-1 1 0,0-1 1,0 1-1,1-1 0,-1 1 0,-1 0 0,1 0 0,0-1 1,0 1-1,-1 0 0,1 0 0,-1 0 0,1 0 1,-1 0-1,0 0 0,0 0 0,0 0 0,0 0 1,0 0-1,0 0 0,0-1 0,-1 1 0,1 0 0,-1 0 1,1 0-1,-2 2 0,-3 3-26,1-1 0,-1 0 0,0 0 0,0 0 0,-1-1 0,-9 7 0,-12 15-1202,16-15-5599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24575,'38'0'0,"27"1"0,96-12 0,-135 8 0,0 2 0,42 3 0,-44 0 0,-1-1 0,1-1 0,29-5 0,-52 5 0,-1 0 0,1 0 0,-1 0 0,1-1 0,-1 1 0,1 0 0,-1 0 0,1 0 0,-1-1 0,1 1 0,-1 0 0,1 0 0,-1-1 0,0 1 0,1-1 0,-1 1 0,1 0 0,-1-1 0,0 1 0,1-1 0,-1 1 0,0 0 0,0-1 0,1 1 0,-1-1 0,0 1 0,0-1 0,0 1 0,0-1 0,0 0 0,0 1 0,1-1 0,-1 1 0,0-1 0,0 1 0,-1-1 0,1 1 0,0-1 0,0 1 0,0-1 0,0 1 0,0-1 0,-1 1 0,1-1 0,0 1 0,0-1 0,-1 1 0,1-1 0,0 1 0,-1 0 0,1-1 0,0 1 0,-1-1 0,1 1 0,-1-1 0,-29-32 0,18 21 0,22 23 0,-6-7 0,1 1 0,-1 0 0,-1 0 0,1 0 0,5 10 0,-9-14 0,1 0 0,-1 0 0,0-1 0,1 1 0,-1 0 0,0 0 0,0 0 0,0 0 0,0 0 0,0 0 0,0 0 0,0 0 0,0 0 0,0 0 0,-1 0 0,1 0 0,0 0 0,-1 0 0,1 0 0,0 0 0,-1 0 0,1 0 0,-1-1 0,0 1 0,1 0 0,-1 0 0,1-1 0,-1 1 0,0 0 0,0-1 0,0 1 0,1 0 0,-1-1 0,0 0 0,0 1 0,0-1 0,0 1 0,0-1 0,0 0 0,0 1 0,0-1 0,0 0 0,0 0 0,0 0 0,0 0 0,-1 0 0,-28 4 35,24-4-235,0 1 0,0 0 0,0 0 0,0 0 0,0 0 0,-7 4 0,6-1-6626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481 1 24575,'-410'0'0,"407"-1"0,1 1 0,-1 0 0,1 0 0,-1 1 0,0-1 0,1 0 0,-1 1 0,1-1 0,-1 1 0,1 0 0,-1 0 0,1 0 0,0 0 0,-1 1 0,1-1 0,0 0 0,0 1 0,0 0 0,0-1 0,0 1 0,0 0 0,1 0 0,-3 3 0,2 0 0,-1 1 0,1 0 0,1 0 0,-1 0 0,1 0 0,0 0 0,0 0 0,1 0 0,0 7 0,0 23 0,1 0 0,2 0 0,2-1 0,1 1 0,2-1 0,1-1 0,16 39 0,-19-51 0,-1 0 0,-1 1 0,-1 0 0,0 45 0,5 34 0,-7-97 0,0 1 0,0 0 0,0 0 0,1 0 0,0-1 0,5 9 0,-7-13 0,1 0 0,-1-1 0,0 1 0,1-1 0,-1 1 0,1-1 0,-1 1 0,1-1 0,-1 1 0,1-1 0,-1 1 0,1-1 0,-1 0 0,1 1 0,0-1 0,-1 0 0,1 0 0,0 0 0,-1 1 0,1-1 0,0 0 0,-1 0 0,1 0 0,1 0 0,0-1 0,-1 1 0,1-1 0,-1 0 0,1 1 0,-1-1 0,0 0 0,1 0 0,-1 0 0,0 0 0,1-1 0,-1 1 0,0 0 0,0 0 0,0-1 0,1-1 0,8-12 0,2 1 0,-1 0 0,2 0 0,19-16 0,-25 25 0,-1 1 0,1 0 0,0 0 0,1 0 0,-1 1 0,1 0 0,-1 0 0,1 1 0,0 0 0,0 1 0,0-1 0,13 1 0,18-1 0,0 3 0,0 1 0,72 14 0,-92-12 0,-1 1 0,0 0 0,0 2 0,0 0 0,-1 1 0,0 0 0,0 2 0,-1 0 0,-1 1 0,15 12 0,-23-16 0,0 1 0,-1 0 0,0 0 0,-1 0 0,0 1 0,0-1 0,-1 1 0,0 0 0,0 1 0,-1-1 0,0 1 0,2 14 0,-3-10 0,0 1 0,-1 0 0,-1-1 0,0 1 0,0-1 0,-2 1 0,-5 26 0,4-32 0,-1 1 0,0-2 0,0 1 0,-1 0 0,0-1 0,0 0 0,-1 0 0,0 0 0,0-1 0,-1 0 0,0 0 0,0-1 0,0 1 0,-10 4 0,0 0 0,0-1 0,-1 0 0,0-1 0,-1-1 0,-32 9 0,11-6 0,16-3 0,-1-1 0,-1-1 0,1-1 0,-1-2 0,-28 1 0,-26-5-1365,56 1-5461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1 104 24575,'193'2'0,"201"-4"0,-393 2 0,1 0 0,-1 0 0,1 0 0,-1 0 0,0 0 0,1-1 0,-1 1 0,1 0 0,-1-1 0,1 1 0,-1 0 0,0-1 0,1 0 0,-1 1 0,0-1 0,0 0 0,1 0 0,-1 0 0,0 0 0,2-2 0,-3 2 0,0 0 0,0 0 0,0 0 0,0 0 0,0 0 0,0 0 0,0 0 0,0 0 0,0 0 0,-1 0 0,1 1 0,0-1 0,-1 0 0,1 0 0,-1 0 0,1 0 0,-1 0 0,1 0 0,-1 1 0,0-1 0,1 0 0,-2-1 0,-8-7 0,0-1 0,-1 1 0,-14-9 0,15 11 0,-7-10 0,29 19 0,-9 0 0,1-1 0,-1 1 0,0 0 0,0 0 0,0 0 0,-1 0 0,1 1 0,0-1 0,-1 1 0,1 0 0,-1-1 0,0 1 0,3 6 0,-4-7 0,0 0 0,-1 0 0,1 0 0,-1 1 0,1-1 0,-1 0 0,0 1 0,0-1 0,0 0 0,0 1 0,0-1 0,-1 0 0,1 1 0,-1-1 0,1 0 0,-1 0 0,0 0 0,0 1 0,0-1 0,0 0 0,0 0 0,0 0 0,-3 3 0,-2 1 0,-1-1 0,1 0 0,-1 0 0,0 0 0,-11 5 0,11-7 0,0 1 0,0 0 0,1 1 0,0-1 0,-1 1 0,2 0 0,-9 10 0,1 7-1365,8-12-5461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0 109 24575,'121'-14'0,"-75"10"0,92-5 0,-119 6 0,-15-4 0,-19-18 0,-1 4 0,3 3 0,7 10 0,16 18 0,-8-8 0,0 0 0,-1 0 0,1-1 0,-1 1 0,1 0 0,-1 0 0,0 0 0,1 1 0,-1-1 0,0 0 0,0 0 0,-1 1 0,1-1 0,0 0 0,-1 1 0,0-1 0,1 1 0,-1-1 0,0 1 0,0-1 0,0 0 0,-1 1 0,1-1 0,-1 1 0,1-1-1,-3 5 1,-1 1 6,-1-1 0,1 0 0,-2 0 0,1 0 0,-1-1 0,-8 8 0,6-7-287,1 0 0,1 0 0,0 1-1,-9 13 1,11-13-6545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1 109 24575,'125'-14'0,"14"17"0,-65-1 0,77-7 0,-151 5 0,0 0 0,0 0 0,1 0 0,-1 0 0,0 0 0,0 0 0,0 0 0,0 0 0,1 0 0,-1 0 0,0 0 0,0 0 0,0 0 0,0 0 0,0-1 0,1 1 0,-1 0 0,0 0 0,0 0 0,0 0 0,0 0 0,0 0 0,0-1 0,0 1 0,1 0 0,-1 0 0,0 0 0,0 0 0,0 0 0,0-1 0,0 1 0,0 0 0,0 0 0,0 0 0,0 0 0,0-1 0,0 1 0,0 0 0,0 0 0,0 0 0,0 0 0,0-1 0,0 1 0,0 0 0,0 0 0,0 0 0,0 0 0,-1-1 0,1 1 0,0 0 0,0 0 0,0 0 0,0 0 0,0 0 0,0-1 0,0 1 0,-1 0 0,1 0 0,-14-16 0,-31-19 0,35 27 0,-12-17 0,23 22 0,13 14 0,-2-1 0,21 22 0,-33-31 0,1 0 0,-1-1 0,1 1 0,-1 0 0,1 0 0,-1 0 0,0 0 0,1 0 0,-1 0 0,0-1 0,0 1 0,0 0 0,1 0 0,-1 0 0,0 0 0,0 0 0,-1 0 0,1 0 0,0 0 0,0 0 0,0 0 0,-1 0 0,1 0 0,0 0 0,-1-1 0,1 1 0,-1 0 0,1 0 0,-1 0 0,1-1 0,-1 1 0,0 0 0,1-1 0,-1 1 0,0 0 0,1-1 0,-1 1 0,0-1 0,0 1 0,0-1 0,0 1 0,-78 44-1365,71-39-5461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24575,'86'18'0,"-82"-18"0,4 1 0,1-1 0,-1 0 0,0 0 0,17-3 0,-24 3 0,0-1 0,0 1 0,0 0 0,0-1 0,0 1 0,0 0 0,0-1 0,-1 1 0,1-1 0,0 0 0,0 1 0,0-1 0,-1 0 0,1 1 0,0-1 0,-1 0 0,1 0 0,0 1 0,-1-1 0,1 0 0,-1 0 0,1 0 0,-1 0 0,0 0 0,1 0 0,-1 0 0,0 0 0,0 0 0,0 0 0,0 0 0,0 0 0,0 0 0,0 0 0,0 0 0,0 0 0,0 0 0,0 0 0,-1 0 0,1 0 0,0 0 0,-1 1 0,1-1 0,0 0 0,-1 0 0,0 0 0,1 0 0,-1 0 0,1 1 0,-1-1 0,0 0 0,-1 0 0,-3-8 0,3 4 0,-1-1 0,-1 1 0,1-1 0,-1 1 0,0 0 0,0 1 0,0-1 0,-1 1 0,1-1 0,-10-5 0,14 10 0,-1 0 0,1 0 0,0 0 0,-1 0 0,1 0 0,0 0 0,0 0 0,-1 0 0,1 0 0,0 0 0,-1 0 0,1 0 0,0 0 0,-1 0 0,1 0 0,0 0 0,-1 0 0,1 0 0,0 0 0,-1 0 0,1 1 0,0-1 0,0 0 0,-1 0 0,1 0 0,0 1 0,0-1 0,-1 0 0,1 0 0,0 1 0,0-1 0,0 0 0,-1 0 0,1 1 0,0-1 0,0 0 0,0 1 0,0-1 0,0 1 0,0 17 0,11 17 0,0-11 0,-9-20 0,0 0 0,0 0 0,0 0 0,0 0 0,-1 1 0,0-1 0,0 0 0,0 1 0,0 4 0,-2-7 0,1 0 0,-1 0 0,1 1 0,-1-1 0,0 0 0,0 0 0,0 0 0,0 0 0,-1 0 0,1 0 0,-1 0 0,1-1 0,-1 1 0,1 0 0,-1-1 0,0 1 0,0-1 0,0 0 0,1 1 0,-1-1 0,-1 0 0,-1 1 0,-8 3-1365,0-1-5461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24575,'86'-17'0,"-48"14"0,1 2 0,-1 1 0,1 3 0,47 8 0,-3 5 0,-162-57 0,48 24 0,29 15 0,12 7 0,9 4 0,-15-7 0,-1-1 0,0 1 0,1-1 0,-1 1 0,0 0 0,0 0 0,0 0 0,5 6 0,-7-7 0,-1 0 0,1 1 0,0-1 0,-1 1 0,0-1 0,1 1 0,-1-1 0,0 1 0,1 0 0,-1-1 0,0 1 0,0-1 0,0 1 0,-1-1 0,1 1 0,0 0 0,-1-1 0,1 1 0,-1-1 0,1 1 0,-1-1 0,0 0 0,1 1 0,-1-1 0,-2 3 0,-8 15-1365,1-1-5461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99 24575,'427'13'0,"-402"-12"0,-25-1 0,-1 0 0,1 0 0,0 0 0,0 0 0,0 0 0,0 0 0,0 0 0,0 0 0,0 0 0,0 0 0,-1 0 0,1-1 0,0 1 0,0 0 0,0 0 0,0 0 0,0 0 0,0 0 0,0 0 0,0 0 0,0 0 0,0 0 0,-1 0 0,1 0 0,0-1 0,0 1 0,0 0 0,0 0 0,0 0 0,0 0 0,0 0 0,0 0 0,0 0 0,0 0 0,0-1 0,0 1 0,0 0 0,0 0 0,0 0 0,0 0 0,0 0 0,0 0 0,0 0 0,0-1 0,0 1 0,0 0 0,0 0 0,0 0 0,0 0 0,0 0 0,1 0 0,-1 0 0,0 0 0,0 0 0,0-1 0,0 1 0,0 0 0,0 0 0,0 0 0,0 0 0,0 0 0,0 0 0,1 0 0,-1 0 0,0 0 0,0 0 0,0 0 0,-40-18 0,12 7 0,-12-9 0,25 13 0,1 0 0,0-1 0,0 0 0,-23-19 0,37 27 0,1 0 0,-1 0 0,0 0 0,0 0 0,0 0 0,0 1 0,0-1 0,0 0 0,0 0 0,0 0 0,0 0 0,0 0 0,0 0 0,1 0 0,-1 0 0,0 0 0,0 0 0,0-1 0,0 1 0,0 0 0,0 0 0,0 0 0,0 0 0,0 0 0,0 0 0,0 0 0,1 0 0,-1 0 0,0 0 0,0 0 0,0 0 0,0 0 0,0 0 0,0 0 0,0 0 0,0 0 0,0-1 0,0 1 0,0 0 0,0 0 0,0 0 0,0 0 0,0 0 0,0 0 0,0 0 0,0 0 0,0 0 0,17 5 0,18 11 0,-28-12 0,0 1 0,0-1 0,-1 2 0,0-1 0,1 1 0,7 10 0,-12-14 0,0 1 0,0-1 0,0 1 0,-1-1 0,1 1 0,-1 0 0,1 0 0,-1 0 0,0 0 0,0 0 0,-1 0 0,1 0 0,0 0 0,-1 0 0,0 0 0,0 0 0,0 1 0,0-1 0,0 0 0,-1 4 0,0-6 0,1 1 0,-1-1 0,0 0 0,0 1 0,1-1 0,-1 0 0,0 0 0,0 0 0,0 0 0,0 0 0,0 0 0,-1 0 0,1 0 0,0 0 0,0-1 0,-1 1 0,1 0 0,0-1 0,-1 1 0,-1 0 0,-35 6 0,0 1 0,22 0-437,1 2-1,-26 20 1,41-30 384,-12 9-6773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1 115 24575,'87'2'0,"90"-4"0,-176 2 0,0 0 0,0 0 0,1 0 0,-1 0 0,0-1 0,0 1 0,0 0 0,0 0 0,0-1 0,0 1 0,0-1 0,0 1 0,0-1 0,0 1 0,0-1 0,0 0 0,0 1 0,0-1 0,0 0 0,0 0 0,-1 0 0,1 0 0,0 0 0,-1 1 0,2-3 0,-2 1 0,1 0 0,-1 0 0,0 0 0,0-1 0,0 1 0,0 0 0,0 0 0,0 0 0,-1 0 0,1 0 0,-1 0 0,1 1 0,-2-4 0,-4-8 0,0 2 0,-1-1 0,-12-16 0,15 24 0,4 4 0,0 0 0,0 0 0,0 0 0,0 0 0,0 0 0,0 1 0,0-1 0,0 0 0,0 0 0,0 0 0,0 0 0,0 0 0,0 0 0,0 0 0,0 0 0,0 0 0,0 0 0,0 0 0,0 1 0,0-1 0,0 0 0,0 0 0,0 0 0,0 0 0,0 0 0,0 0 0,0 0 0,0 0 0,0 0 0,0 0 0,0 0 0,-1 0 0,1 0 0,0 0 0,0 0 0,0 0 0,0 0 0,0 0 0,0 0 0,0 0 0,0 0 0,0 0 0,0 0 0,0 0 0,-1 0 0,5 17 0,7 20 0,-9-33-42,0 0-1,-1 0 0,1 0 1,-1 0-1,0 1 0,0-1 1,-1 0-1,1 1 0,-1-1 1,0 1-1,0-1 0,-1 0 1,1 1-1,-1-1 0,0 0 1,0 1-1,0-1 0,-1 0 1,1 0-1,-1 0 0,0 0 1,0 0-1,-1-1 0,1 1 1,-1 0-1,0-1 0,0 0 1,0 0-1,0 0 0,0 0 1,-8 4-1,0 2-6783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9:53.6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24575,'23'2'0,"0"0"0,0 1 0,30 9 0,-31-7 0,0 0 0,1-1 0,37 0 0,-48-4 0,-8 1 0,0-1 0,0 0 0,0 0 0,0 0 0,0-1 0,0 0 0,0 1 0,-1-1 0,7-3 0,-10 4 0,1 0 0,-1-1 0,1 1 0,-1-1 0,0 1 0,1 0 0,-1-1 0,0 1 0,0-1 0,1 1 0,-1-1 0,0 1 0,0-1 0,0 1 0,0-1 0,1 1 0,-1-1 0,0 1 0,0-1 0,0 1 0,0-1 0,0 0 0,0 1 0,-1-1 0,1 1 0,0-2 0,-15-25 0,11 22 0,1 0 0,0 1 0,-1-1 0,0 1 0,0-1 0,0 1 0,0 0 0,-6-3 0,10 7 0,0-1 0,-1 1 0,1 0 0,-1 0 0,1 1 0,0-1 0,-1 0 0,1 0 0,-1 0 0,1 0 0,0 0 0,-1 0 0,1 0 0,0 1 0,-1-1 0,1 0 0,0 0 0,-1 0 0,1 1 0,0-1 0,-1 0 0,1 1 0,0-1 0,0 0 0,-1 0 0,1 1 0,0-1 0,0 0 0,0 1 0,0-1 0,-1 1 0,1-1 0,0 0 0,0 1 0,0-1 0,0 0 0,0 1 0,0-1 0,0 1 0,0-1 0,0 0 0,0 1 0,0-1 0,0 1 0,0-1 0,0 0 0,1 1 0,-1-1 0,0 1 0,2 22 0,14 14 0,-13-32 0,0 1 0,-1-1 0,1 1 0,-1 0 0,-1 0 0,1 0 0,-1 0 0,1 7 0,-2-12 0,0 0 0,0 0 0,-1 1 0,1-1 0,0 0 0,0 0 0,-1 0 0,1 0 0,-1 0 0,1 0 0,-1 0 0,1 0 0,-1 0 0,0 0 0,1-1 0,-1 1 0,0 0 0,0 0 0,-1 1 0,-1-1 0,0 1 0,0-1 0,0 0 0,0 0 0,0 0 0,0 0 0,0-1 0,0 1 0,0-1 0,-4 0 0,-65 2-1365,60 1-5461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24575,'3'0'0,"5"0"0,2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9 24575,'7'-4'0,"3"-1"-8191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69 0 24575,'2'197'0,"-5"210"0,-7-294 0,-3 50 0,2 141 0,0 31 0,7-264 0,0-64 0,0-22 0,-1-30 0,2-44-1365,1-11-5461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0 322 24575,'4'-4'0,"4"0"0,5-1 0,0-2 0,2-4 0,-3 0-8191</inkml:trace>
  <inkml:trace contextRef="#ctx0" brushRef="#br0" timeOffset="1">169 216 24575,'4'0'0,"1"-3"0,3-2 0,1-3 0,2-5 0,2-2 0,4-4 0,-3 3-8191</inkml:trace>
  <inkml:trace contextRef="#ctx0" brushRef="#br0" timeOffset="2">318 68 24575,'4'0'0,"0"-4"0,1-4 0,2-1 0,0-3 0,3 1 0,0-2 0,-3 2-8191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1 356 24575,'3'-7'0,"2"-6"0,0-4 0,2 0 0,0 0 0,3-5 0,-1 2-8191</inkml:trace>
  <inkml:trace contextRef="#ctx0" brushRef="#br0" timeOffset="1">128 82 24575,'0'-4'0,"0"-5"0,3 0 0,2-3 0,-1-3 0,4-2 0,-1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0 225 24575,'4'0'0,"1"-4"0,0-4 0,2-1 0,1-3 0,-2 1-8191</inkml:trace>
  <inkml:trace contextRef="#ctx0" brushRef="#br0" timeOffset="1">170 99 24575,'3'-4'0,"6"-1"0,4-3 0,0-4 0,1-4 0,3 1 0,1 0 0,5 2 0,-2 3-8191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0 135 24575,'4'0'0,"4"0"0,5 0 0,7-3 0,8-2 0,9 0 0,10 1 0,3 2 0,9-3 0,-7-1-8191</inkml:trace>
  <inkml:trace contextRef="#ctx0" brushRef="#br0" timeOffset="1">529 50 24575,'4'0'0,"4"0"0,5 0 0,4 0 0,2-3 0,2-2 0,1 1 0,0-3 0,3-1 0,2 2 0,3-2 0,-4 0-8191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98 24575,'4'0'0,"4"0"0,6 0 0,2-4 0,4 0 0,0-1 0,13 2 0,7 0 0,4-2 0,2-1 0,0 1 0,0 1 0,-5 2 0,-9 0-8191</inkml:trace>
  <inkml:trace contextRef="#ctx0" brushRef="#br0" timeOffset="1">720 14 24575,'4'0'0,"4"0"0,9 0 0,4 0 0,3 0 0,1 0 0,-1-4 0,0-1 0,-5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0 117 24575,'4'-3'0,"4"-2"0,5 1 0,8-4 0,3 1 0,5 1 0,-2 1-8191</inkml:trace>
  <inkml:trace contextRef="#ctx0" brushRef="#br0" timeOffset="1">360 33 24575,'4'0'0,"4"-4"0,5 0 0,11-5 0,5 1 0,-3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 24575,'3'0'0,"5"0"0,5 0 0,4 0 0,2 0 0,2 0 0,0 0 0,2 0 0,-1 0 0,0 0 0,-4 0-8191</inkml:trace>
  <inkml:trace contextRef="#ctx0" brushRef="#br0" timeOffset="1">317 1 24575,'4'0'0,"8"0"0,6 0 0,3 0 0,2 0 0,1 0 0,-4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86 24575,'3'0'0,"6"-4"0,4-1 0,3 1 0,4-4 0,-3 1-8191</inkml:trace>
  <inkml:trace contextRef="#ctx0" brushRef="#br0" timeOffset="1">424 1 24575,'0'0'-8191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0:22.3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603 471 24575,'-6'-2'0,"-1"-1"0,1 1 0,0-1 0,-1-1 0,1 1 0,1-1 0,-1 0 0,0 0 0,1 0 0,0-1 0,0 0 0,-6-7 0,-10-8 0,-271-207 0,223 161 0,23 34 0,16 12 0,-34-31 0,142 81 0,-56-20 0,0 0 0,-1 2 0,0 0 0,-1 2 0,0 0 0,-1 1 0,18 20 0,63 56 0,-61-57 0,63 70 0,29 34 0,-69-76 0,-42-33 0,-20-28 0,0 0 0,0 0 0,1 0 0,-1-1 0,0 1 0,0 0 0,0 0 0,0 0 0,0 0 0,0 0 0,0 0 0,0 0 0,-1 0 0,1 0 0,0-1 0,0 1 0,-1 0 0,1 0 0,-1 0 0,1 0 0,-1 0 0,-2 1 0,1 0 0,-1 0 0,0 0 0,0-1 0,1 1 0,-1-1 0,0 0 0,0 0 0,-1 0 0,1 0 0,0-1 0,0 1 0,0-1 0,0 0 0,-7 0 0,-7 1 0,1-1 0,-1-1 0,0 0 0,0-2 0,1 0 0,-29-8 0,45 11 0,0 0 0,0 0 0,0 0 0,0 0 0,-1 0 0,1-1 0,0 1 0,0 0 0,0 0 0,0 0 0,0 0 0,-1 0 0,1 0 0,0 0 0,0 0 0,0 0 0,0 0 0,0-1 0,0 1 0,-1 0 0,1 0 0,0 0 0,0 0 0,0 0 0,0-1 0,0 1 0,0 0 0,0 0 0,0 0 0,0 0 0,0 0 0,0-1 0,0 1 0,0 0 0,0 0 0,0 0 0,0 0 0,0-1 0,0 1 0,0 0 0,0 0 0,0 0 0,0 0 0,0-1 0,0 1 0,0 0 0,0 0 0,0 0 0,0 0 0,0 0 0,1-1 0,-1 1 0,12-7 0,15-2 0,-15 6 0,0 1 0,0-1 0,0-1 0,0 0 0,-1-1 0,1 0 0,-1-1 0,0 0 0,12-10 0,-22 16 0,-1 0 0,0-1 0,0 1 0,1 0 0,-1 0 0,0 0 0,0 0 0,0 0 0,1 0 0,-1-1 0,0 1 0,0 0 0,0 0 0,0 0 0,1-1 0,-1 1 0,0 0 0,0 0 0,0 0 0,0-1 0,0 1 0,0 0 0,0 0 0,0-1 0,0 1 0,0 0 0,0 0 0,0-1 0,0 1 0,0 0 0,0 0 0,0-1 0,0 1 0,0 0 0,0 0 0,0 0 0,0-1 0,0 1 0,0 0 0,0 0 0,0-1 0,-1 1 0,1 0 0,0 0 0,0 0 0,-1-1 0,-14-2 0,-19 6 0,10 2 0,0 2 0,1 0 0,0 1 0,0 2 0,1 0 0,0 1 0,1 1 0,0 1 0,1 1 0,0 1 0,2 1 0,-1 0 0,2 2 0,-26 32 0,-8 20 0,-59 110 0,-5 7 0,105-176 0,15-26 0,16-29 0,127-155 0,-94 131 0,65-105 0,-115 166 0,1 0 0,0 0 0,0 1 0,0-1 0,1 1 0,0 0 0,0 1 0,1-1 0,0 2 0,10-8 0,3 3 0,-1 0 0,35-10 0,-5 2 0,-46 17 0,0-1 0,-1 0 0,1-1 0,0 1 0,-1 0 0,1-1 0,-1 0 0,1 1 0,-1-1 0,0 0 0,0 0 0,0 0 0,3-4 0,-5 5 0,1 0 0,-1-1 0,0 1 0,0 0 0,0-1 0,0 1 0,0 0 0,0-1 0,0 1 0,0-1 0,0 1 0,-1 0 0,1-1 0,0 1 0,-1 0 0,1 0 0,-1-1 0,0 1 0,1 0 0,-1 0 0,0 0 0,0 0 0,1 0 0,-1 0 0,0 0 0,0 0 0,0 0 0,-1 0 0,1 0 0,-2-1 0,-26-20 0,0 1 0,-39-20 0,34 21 0,-43-32 0,66 43 0,0-1 0,0 0 0,1 0 0,0-2 0,1 1 0,0-1 0,-9-17 0,-1-1-184,-38-47 1,42 58-815,3 4-5828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2:3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27 24575,'-378'17'0,"340"-12"0,-28 3 0,-72 18 0,135-25 0,-12 2 0,0 1 0,0 1 0,1 0 0,0 1 0,-20 10 0,29-13 0,1 1 0,0-1 0,0 0 0,1 1 0,-1 0 0,1 0 0,0 0 0,0 0 0,0 1 0,0-1 0,1 1 0,-1 0 0,1-1 0,1 1 0,-1 0 0,1 0 0,0 0 0,0 1 0,0-1 0,0 7 0,-3 60 0,-6 61 0,-2-5 0,11-112 0,2-1 0,0 0 0,0 1 0,2-1 0,0 0 0,5 18 0,-5-27 0,1 0 0,-1 1 0,1-2 0,0 1 0,0 0 0,1-1 0,0 0 0,0 0 0,0 0 0,0-1 0,1 0 0,0 0 0,0 0 0,0 0 0,0-1 0,12 4 0,12 4 0,1-1 0,43 8 0,-38-10 0,52 9 0,1-4 0,154 3 0,-242-16 0,175 10 0,112 3 0,659-14 0,-797 13 0,-1 0 0,695-13 0,-829 1 0,0-1 0,0 0 0,0-2 0,0 1 0,0-2 0,-1 0 0,16-7 0,-27 10 0,-1-1 0,0 1 0,1-1 0,-1 0 0,0 0 0,0 0 0,0 0 0,-1 0 0,1-1 0,0 1 0,-1 0 0,0-1 0,1 1 0,-1-1 0,0 0 0,0 1 0,0-1 0,-1 0 0,1-3 0,3-63 0,-2 25 0,0 29 0,46-258 0,-41 234 0,-1 0 0,-3-1 0,-1 1 0,-2-1 0,-5-48 0,4 84 0,0 1 0,0-1 0,-1 0 0,1 1 0,-1-1 0,0 0 0,0 1 0,0 0 0,0 0 0,-1-1 0,1 1 0,-1 0 0,0 1 0,0-1 0,0 1 0,0-1 0,0 1 0,0 0 0,-1 0 0,1 0 0,-5-1 0,-13-7 0,0 2 0,-34-9 0,24 8 0,7 1 0,-1 1 0,-1 1 0,1 1 0,-1 2 0,-48-1 0,-668 5 0,723 0 0,0 1 0,-31 7 0,-30 3 0,-613-9 0,354-5 0,-87 2-1365,405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19:56:28.0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0 139 24575,'78'-2'0,"-1"-4"0,80-16 0,149-47 0,-264 57 0,-18 5 0,-1 1 0,1 1 0,-1 1 0,34-1 0,7 4 0,220 4 0,-235 2 0,55 13 0,-59-9 0,77 5 0,99-4 0,138 2 0,-185 0 0,4-1 0,474-11 0,-649-1 0,0 1 0,-1 0 0,1 0 0,0 0 0,-1 1 0,1-1 0,-1 0 0,1 1 0,0 0 0,-1 0 0,1 0 0,-1 0 0,0 0 0,1 0 0,-1 0 0,0 1 0,0-1 0,0 1 0,1 0 0,-2 0 0,1 0 0,2 2 0,-1 1 0,-1 1 0,0-1 0,-1 1 0,1-1 0,-1 1 0,0-1 0,0 1 0,-1 0 0,1 9 0,-2 387 0,-2-157 0,3 738 0,0-977 0,0 0 0,0-1 0,-1 1 0,1 0 0,-1-1 0,0 1 0,-1-1 0,1 1 0,-5 8 0,4-11 0,0-1 0,0 0 0,0 1 0,0-1 0,0 0 0,-1 0 0,1 0 0,-1 0 0,1-1 0,-1 1 0,0-1 0,0 1 0,1-1 0,-1 0 0,0 0 0,0 0 0,0-1 0,0 1 0,-5 0 0,-38 2 0,1-2 0,-1-2 0,0-1 0,1-3 0,-55-12 0,-105-9 0,-249 24 0,225 4 0,-18 12 0,104-4 0,14-1 0,-144 4 0,-760-14-1365,1014 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2:37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8395 24575,'9'-7'0,"-1"1"0,1 0 0,1 0 0,14-6 0,5-3 0,-19 9 0,1 0 0,0 1 0,0 0 0,0 1 0,0 0 0,1 1 0,19-4 0,-24 7 0,0-1 0,1 1 0,-1 0 0,0 1 0,1 0 0,-1 0 0,0 0 0,0 1 0,0 0 0,0 0 0,0 1 0,-1 0 0,11 6 0,31 22 0,58 49 0,-81-55 0,-1 1 0,0 1 0,-3 2 0,0 0 0,30 58 0,28 39 0,-55-93 0,1-1 0,1-2 0,46 43 0,-55-62 0,0-1 0,1 0 0,0-1 0,1 0 0,34 10 0,-11-4 0,663 214 0,-649-213 0,1-3 0,0-3 0,0-2 0,108 1 0,-88-7 0,126 20 0,-73-6 0,937 62 0,-740-55 0,95 1 0,190 2 0,-145-3 0,1-34 0,-13-61 0,-337 49 0,-28 5 0,-16 2 0,1 4 0,121-6 0,-175 16 0,-1-1 0,1 0 0,-1-2 0,0 0 0,0-2 0,-1 0 0,35-18 0,-25 12 0,1 0 0,32-8 0,96-22 0,140-31 0,-288 72 0,212-45 0,-190 38 0,0-2 0,-1-1 0,-1-1 0,54-32 0,11-17 0,90-77 0,-150 109 0,-2-2 0,0-1 0,-3-1 0,0-2 0,35-58 0,29-71 0,-8-3 0,-6-4 0,100-325 0,-152 392 0,-5-2 0,-5 0 0,7-171 0,-28-329 0,2 573 0,-31-337 0,5 95 0,18 134 0,-41-470 0,-49-856 0,35 337 0,56 1055 0,-12-171 0,8 94 0,5 82 0,2 1 0,10-134 0,0 175 0,2 0 0,0 1 0,2 0 0,1 1 0,2-1 0,0 2 0,22-34 0,126-167 0,-116 170 0,-19 23 0,149-180 0,-152 190 0,2 1 0,1 0 0,1 2 0,0 1 0,2 1 0,34-18 0,-14 18 0,0 3 0,0 1 0,2 3 0,-1 2 0,54-5 0,-44 7 0,429-60 0,-487 69 0,1-1 0,-1 0 0,0 0 0,0 0 0,0 0 0,0-1 0,0 1 0,0 0 0,0 0 0,0-1 0,0 1 0,-1 0 0,1-1 0,0 1 0,0-1 0,0 1 0,0-1 0,0 0 0,-1 1 0,1-1 0,0 0 0,0 1 0,-1-1 0,1 0 0,0-1 0,-1 1 0,0 0 0,0 0 0,0-1 0,-1 1 0,1 0 0,0 0 0,-1 0 0,1 0 0,-1 0 0,1 0 0,-1 0 0,0 0 0,1 0 0,-1 0 0,0 0 0,1 0 0,-1 1 0,-2-2 0,-57-42 0,45 34 0,-7-6 0,-1 1 0,1-1 0,1-1 0,0-1 0,1-1 0,1-1 0,-21-28 0,-47-66 0,138 155 0,71 64 0,31 29 0,-149-130 0,0 0 0,-1 0 0,0 0 0,0 0 0,0 0 0,0 0 0,0 1 0,-1 0 0,0-1 0,0 1 0,0 0 0,0 0 0,-1 0 0,0 0 0,0 0 0,-1 1 0,1-1 0,-1 0 0,0 0 0,-1 7 0,-1-1 0,-1 1 0,-1-1 0,1 0 0,-2 0 0,0 0 0,0-1 0,-13 20 0,-102 144 0,110-157 0,1 1 0,1 0 0,0 0-1,1 1 1,2-1 0,-6 26 0,-6 17-1364,11-42-5462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7:56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24575,'1'-3'0,"0"0"0,-1 1 0,1-1 0,0 0 0,0 1 0,0-1 0,1 1 0,-1 0 0,1-1 0,-1 1 0,1 0 0,0 0 0,0 0 0,0 0 0,0 0 0,4-2 0,39-28 0,-39 29 0,6-5 0,1 0 0,0 1 0,1 1 0,0 0 0,0 1 0,28-7 0,-38 11 0,0 1 0,0 0 0,1-1 0,-1 1 0,0 1 0,0-1 0,1 1 0,-1-1 0,0 1 0,0 1 0,0-1 0,0 0 0,0 1 0,0 0 0,0 0 0,0 0 0,-1 0 0,1 1 0,-1-1 0,0 1 0,0 0 0,0 0 0,0 0 0,0 1 0,0-1 0,-1 0 0,0 1 0,3 4 0,14 28 0,-2 0 0,25 72 0,-39-98 0,-1-1 0,0 0 0,-1 1 0,1-1 0,-2 1 0,1 0 0,-1-1 0,-1 1 0,0 0 0,-4 17 0,4-22 0,-1-1 0,0 0 0,0 0 0,0 0 0,0 0 0,0 0 0,-1-1 0,0 1 0,1 0 0,-1-1 0,-1 0 0,1 0 0,0 0 0,-1 0 0,0-1 0,1 1 0,-1-1 0,0 0 0,0 0 0,0 0 0,-1-1 0,1 1 0,0-1 0,-1 0 0,-5 1 0,1-1 0,-1 1 0,1-1 0,-1-1 0,1 0 0,-1 0 0,1-1 0,-17-3 0,23 3 0,0 0 0,0 0 0,1 0 0,-1 0 0,1-1 0,-1 1 0,1-1 0,0 0 0,-1 1 0,1-1 0,0 0 0,0-1 0,0 1 0,0 0 0,1 0 0,-1-1 0,1 1 0,-1-1 0,1 1 0,0-1 0,0 0 0,0 0 0,0 1 0,1-1 0,-1 0 0,1 0 0,-1 0 0,1-5 0,0 3 0,-1-7 0,0 0 0,1-1 0,0 1 0,1 0 0,4-20 0,-4 30 0,0-1 0,0 0 0,0 0 0,1 1 0,-1-1 0,0 1 0,1-1 0,0 1 0,-1 0 0,1 0 0,0 0 0,0 0 0,1 0 0,-1 0 0,0 0 0,1 0 0,-1 1 0,1-1 0,-1 1 0,1 0 0,-1 0 0,1 0 0,0 0 0,0 0 0,0 1 0,-1-1 0,1 1 0,6 0 0,-1 0 0,0 0 0,0 0 0,1 1 0,-1 0 0,0 1 0,0 0 0,0 0 0,-1 0 0,1 1 0,0 1 0,-1-1 0,0 1 0,0 0 0,11 9 0,3 5 0,-1 0 0,-1 2 0,18 22 0,-18-19 0,-12-17 0,-1-1-1,1 0 1,0-1-1,0 1 0,0-1 1,1-1-1,-1 0 1,13 4-1,11 6-1359,-11-4-5466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891 166 24575,'-1'-2'0,"1"1"0,-1-1 0,1 1 0,-1 0 0,1-1 0,-1 1 0,0 0 0,0 0 0,0 0 0,0-1 0,0 1 0,0 0 0,0 0 0,0 0 0,0 0 0,0 1 0,-1-1 0,1 0 0,-3-1 0,-31-14 0,26 12 0,-73-27 0,50 19 0,-60-30 0,80 36 0,-1 0 0,1 1 0,-1 1 0,0 0 0,0 0 0,0 1 0,-27-1 0,-98 4 0,67 2 0,63-2 0,-1 1 0,0 0 0,1 0 0,0 1 0,-1 0 0,1 1 0,0 0 0,0 0 0,0 0 0,0 1 0,1 0 0,-1 1 0,1 0 0,0 0 0,1 0 0,-1 1 0,1 0 0,-6 7 0,1 2 0,0 1 0,0-1 0,2 2 0,0-1 0,0 2 0,2-1 0,-6 21 0,1-4 0,2 1 0,1 0 0,2 0 0,-5 60 0,12-85 0,0-1 0,0 1 0,0-1 0,1 0 0,1 1 0,0-1 0,0 0 0,1 0 0,0 0 0,0 0 0,1-1 0,0 1 0,0-1 0,1 0 0,0 0 0,1 0 0,0-1 0,0 0 0,1 0 0,-1-1 0,1 1 0,1-1 0,9 5 0,14 9 0,1-3 0,1 0 0,1-2 0,0-2 0,1-1 0,0-1 0,1-2 0,56 6 0,-53-9 0,48 13 0,-57-11 0,-1-2 0,1-1 0,46 2 0,-23-5 0,-35 0 0,1-1 0,-1-1 0,1 0 0,-1-2 0,1 0 0,-1-1 0,21-6 0,-33 6 0,-1 0 0,0 0 0,-1 0 0,1-1 0,-1 0 0,1 0 0,-1 0 0,0 0 0,0-1 0,-1 0 0,0 1 0,1-1 0,-2 0 0,1-1 0,0 1 0,-1 0 0,0-1 0,-1 0 0,1 1 0,-1-1 0,1-8 0,2-14 0,-2-1 0,0 0 0,-4-29 0,2 44 0,-1-1 0,-9-136 0,7 134 0,0 0 0,-1 1 0,0-1 0,-2 1 0,0 0 0,-15-28 0,12 32 0,0 0 0,0 1 0,-18-17 0,-13-16 0,19 19-1365,13 13-5461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24575,'10'-1'0,"-1"2"0,1-1 0,-1 1 0,1 1 0,-1-1 0,1 2 0,-1-1 0,0 1 0,11 6 0,-17-8 0,0 1 0,-1 0 0,1 0 0,-1 0 0,0 0 0,1 0 0,-1 1 0,0-1 0,0 1 0,-1-1 0,1 1 0,0 0 0,-1-1 0,0 1 0,0 0 0,1 0 0,-2 0 0,1 0 0,0 0 0,-1 0 0,1 1 0,-1-1 0,0 0 0,0 0 0,0 0 0,0 0 0,-1 0 0,0 0 0,1 1 0,-1-1 0,-2 5 0,1-3 0,0 0 0,0 0 0,-1 0 0,0 0 0,1-1 0,-2 1 0,1-1 0,0 0 0,-1 0 0,0 0 0,0-1 0,0 1 0,-8 4 0,4-2 0,0-1 0,-1-1 0,0 0 0,0 0 0,0 0 0,-14 2 0,36-6 0,0-1 0,0 2 0,-1 0 0,1 1 0,0 0 0,0 0 0,-1 2 0,0-1 0,1 2 0,20 10 0,-31-14 0,0 1 0,0-1 0,0 1 0,0-1 0,-1 1 0,1 0 0,0 0 0,-1 0 0,0 0 0,1 0 0,-1 0 0,0 0 0,0 0 0,0 1 0,0-1 0,-1 0 0,1 0 0,0 1 0,-1-1 0,0 1 0,0-1 0,0 0 0,0 1 0,0-1 0,0 1 0,0-1 0,-1 1 0,1-1 0,-1 0 0,0 1 0,1-1 0,-1 0 0,0 0 0,-1 0 0,1 0 0,0 0 0,-3 4 0,0-2 0,0 0 0,0 0 0,-1 0 0,1 0 0,-1-1 0,0 0 0,0 0 0,0 0 0,0-1 0,0 0 0,0 1 0,-1-2 0,1 1 0,-12 1 0,-56-2-1365,52-1-5461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771 75 24575,'-12'-1'0,"0"-1"0,1-1 0,-1 0 0,1 0 0,0-1 0,-12-6 0,-19-6 0,-6 6 0,0 1 0,0 3 0,-1 1 0,0 3 0,-64 5 0,18-2 0,89-1 0,-1 0 0,1 1 0,0 0 0,-1 0 0,1 0 0,0 1 0,0-1 0,0 1 0,0 1 0,0-1 0,0 1 0,1 0 0,-1 1 0,1-1 0,0 1 0,-8 7 0,6-3 0,1 0 0,0 0 0,0 1 0,1-1 0,0 1 0,0 0 0,1 1 0,0-1 0,-3 16 0,-1 13 0,1 0 0,2 1 0,2-1 0,3 53 0,0-83 0,1 1 0,0-1 0,0 1 0,1-1 0,0 0 0,1 0 0,0 0 0,0 0 0,1 0 0,0-1 0,0 1 0,1-1 0,0 0 0,0 0 0,0-1 0,1 0 0,0 0 0,0 0 0,1 0 0,8 5 0,6 2 0,0 0 0,1-2 0,1 0 0,-1-2 0,43 12 0,-41-14 0,1 0 0,0-2 0,0-1 0,0-1 0,33-1 0,2-1 0,-36 1 0,-1-1 0,1-2 0,-1 0 0,30-7 0,-45 5 0,1 0 0,-1-1 0,0 0 0,0-1 0,0 0 0,0 0 0,-1 0 0,0-1 0,0 0 0,-1-1 0,9-10 0,4-7 0,-1 0 0,17-30 0,-31 46 0,-1 0 0,0 0 0,0 0 0,0 0 0,-1 0 0,0-1 0,-1 1 0,1-16 0,-4-74 0,-1 41 0,2 47-65,1 1 0,-1 0 0,-1 0 0,0 0 0,0 0 0,0 1 0,-1-1 0,-1 1 0,0-1 0,0 1 0,0 0 0,-1 0 0,0 1 0,0-1 0,-1 1 0,0 1 0,-1-1 0,1 1 0,-1 0 0,-10-7 0,-1-1-6761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18:30.2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24575,'0'8'0,"-2"1"0,1-1 0,-1 1 0,0-1 0,-1 1 0,0-1 0,-4 9 0,-10 30 0,17-45 0,0-1 0,0 1 0,0-1 0,0 1 0,0 0 0,0-1 0,0 1 0,0-1 0,0 1 0,1-1 0,-1 1 0,1-1 0,-1 1 0,1-1 0,0 0 0,-1 1 0,1-1 0,0 0 0,0 0 0,0 1 0,0-1 0,0 0 0,0 0 0,0 0 0,1 0 0,-1 0 0,0 0 0,1-1 0,-1 1 0,0 0 0,1-1 0,-1 1 0,1-1 0,-1 1 0,1-1 0,-1 0 0,1 1 0,-1-1 0,1 0 0,1 0 0,12 2 0,-1-2 0,0 1 0,21-3 0,-18 1 0,105-1-1365,-95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16.png"/><Relationship Id="rId18" Type="http://schemas.openxmlformats.org/officeDocument/2006/relationships/customXml" Target="../ink/ink22.xml"/><Relationship Id="rId3" Type="http://schemas.openxmlformats.org/officeDocument/2006/relationships/image" Target="../media/image12.png"/><Relationship Id="rId7" Type="http://schemas.openxmlformats.org/officeDocument/2006/relationships/image" Target="../media/image113.png"/><Relationship Id="rId12" Type="http://schemas.openxmlformats.org/officeDocument/2006/relationships/customXml" Target="../ink/ink19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15.png"/><Relationship Id="rId5" Type="http://schemas.openxmlformats.org/officeDocument/2006/relationships/image" Target="../media/image14.png"/><Relationship Id="rId15" Type="http://schemas.openxmlformats.org/officeDocument/2006/relationships/image" Target="../media/image117.png"/><Relationship Id="rId10" Type="http://schemas.openxmlformats.org/officeDocument/2006/relationships/customXml" Target="../ink/ink18.xml"/><Relationship Id="rId19" Type="http://schemas.openxmlformats.org/officeDocument/2006/relationships/image" Target="../media/image119.png"/><Relationship Id="rId4" Type="http://schemas.openxmlformats.org/officeDocument/2006/relationships/image" Target="../media/image13.png"/><Relationship Id="rId9" Type="http://schemas.openxmlformats.org/officeDocument/2006/relationships/image" Target="../media/image114.png"/><Relationship Id="rId14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24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28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36.xml"/><Relationship Id="rId18" Type="http://schemas.openxmlformats.org/officeDocument/2006/relationships/image" Target="../media/image34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1.png"/><Relationship Id="rId17" Type="http://schemas.openxmlformats.org/officeDocument/2006/relationships/customXml" Target="../ink/ink38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34.xml"/><Relationship Id="rId1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44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customXml" Target="../ink/ink39.xml"/><Relationship Id="rId21" Type="http://schemas.openxmlformats.org/officeDocument/2006/relationships/customXml" Target="../ink/ink48.xml"/><Relationship Id="rId7" Type="http://schemas.openxmlformats.org/officeDocument/2006/relationships/customXml" Target="../ink/ink41.xml"/><Relationship Id="rId12" Type="http://schemas.openxmlformats.org/officeDocument/2006/relationships/image" Target="../media/image31.png"/><Relationship Id="rId17" Type="http://schemas.openxmlformats.org/officeDocument/2006/relationships/customXml" Target="../ink/ink46.xml"/><Relationship Id="rId25" Type="http://schemas.openxmlformats.org/officeDocument/2006/relationships/customXml" Target="../ink/ink50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43.xml"/><Relationship Id="rId24" Type="http://schemas.openxmlformats.org/officeDocument/2006/relationships/image" Target="../media/image37.png"/><Relationship Id="rId5" Type="http://schemas.openxmlformats.org/officeDocument/2006/relationships/customXml" Target="../ink/ink40.xml"/><Relationship Id="rId15" Type="http://schemas.openxmlformats.org/officeDocument/2006/relationships/customXml" Target="../ink/ink45.xml"/><Relationship Id="rId23" Type="http://schemas.openxmlformats.org/officeDocument/2006/relationships/customXml" Target="../ink/ink49.xm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customXml" Target="../ink/ink47.xml"/><Relationship Id="rId4" Type="http://schemas.openxmlformats.org/officeDocument/2006/relationships/image" Target="../media/image27.png"/><Relationship Id="rId9" Type="http://schemas.openxmlformats.org/officeDocument/2006/relationships/customXml" Target="../ink/ink42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5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customXml" Target="../ink/ink57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customXml" Target="../ink/ink52.xml"/><Relationship Id="rId21" Type="http://schemas.openxmlformats.org/officeDocument/2006/relationships/customXml" Target="../ink/ink61.xml"/><Relationship Id="rId7" Type="http://schemas.openxmlformats.org/officeDocument/2006/relationships/customXml" Target="../ink/ink54.xml"/><Relationship Id="rId12" Type="http://schemas.openxmlformats.org/officeDocument/2006/relationships/image" Target="../media/image31.png"/><Relationship Id="rId17" Type="http://schemas.openxmlformats.org/officeDocument/2006/relationships/customXml" Target="../ink/ink59.xml"/><Relationship Id="rId25" Type="http://schemas.openxmlformats.org/officeDocument/2006/relationships/customXml" Target="../ink/ink63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56.xml"/><Relationship Id="rId24" Type="http://schemas.openxmlformats.org/officeDocument/2006/relationships/image" Target="../media/image37.png"/><Relationship Id="rId5" Type="http://schemas.openxmlformats.org/officeDocument/2006/relationships/customXml" Target="../ink/ink53.xml"/><Relationship Id="rId15" Type="http://schemas.openxmlformats.org/officeDocument/2006/relationships/customXml" Target="../ink/ink58.xml"/><Relationship Id="rId23" Type="http://schemas.openxmlformats.org/officeDocument/2006/relationships/customXml" Target="../ink/ink62.xm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customXml" Target="../ink/ink60.xml"/><Relationship Id="rId4" Type="http://schemas.openxmlformats.org/officeDocument/2006/relationships/image" Target="../media/image27.png"/><Relationship Id="rId9" Type="http://schemas.openxmlformats.org/officeDocument/2006/relationships/customXml" Target="../ink/ink55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64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0.xm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9" Type="http://schemas.openxmlformats.org/officeDocument/2006/relationships/customXml" Target="../ink/ink82.xml"/><Relationship Id="rId21" Type="http://schemas.openxmlformats.org/officeDocument/2006/relationships/customXml" Target="../ink/ink74.xml"/><Relationship Id="rId34" Type="http://schemas.openxmlformats.org/officeDocument/2006/relationships/image" Target="../media/image165.png"/><Relationship Id="rId42" Type="http://schemas.openxmlformats.org/officeDocument/2006/relationships/image" Target="../media/image169.png"/><Relationship Id="rId47" Type="http://schemas.openxmlformats.org/officeDocument/2006/relationships/customXml" Target="../ink/ink86.xml"/><Relationship Id="rId50" Type="http://schemas.openxmlformats.org/officeDocument/2006/relationships/image" Target="../media/image173.png"/><Relationship Id="rId7" Type="http://schemas.openxmlformats.org/officeDocument/2006/relationships/customXml" Target="../ink/ink67.xml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9" Type="http://schemas.openxmlformats.org/officeDocument/2006/relationships/image" Target="../media/image40.png"/><Relationship Id="rId11" Type="http://schemas.openxmlformats.org/officeDocument/2006/relationships/customXml" Target="../ink/ink69.xml"/><Relationship Id="rId24" Type="http://schemas.openxmlformats.org/officeDocument/2006/relationships/image" Target="../media/image37.png"/><Relationship Id="rId32" Type="http://schemas.openxmlformats.org/officeDocument/2006/relationships/image" Target="../media/image164.png"/><Relationship Id="rId37" Type="http://schemas.openxmlformats.org/officeDocument/2006/relationships/customXml" Target="../ink/ink81.xml"/><Relationship Id="rId40" Type="http://schemas.openxmlformats.org/officeDocument/2006/relationships/image" Target="../media/image168.png"/><Relationship Id="rId45" Type="http://schemas.openxmlformats.org/officeDocument/2006/relationships/customXml" Target="../ink/ink85.xml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28" Type="http://schemas.openxmlformats.org/officeDocument/2006/relationships/image" Target="../media/image39.png"/><Relationship Id="rId36" Type="http://schemas.openxmlformats.org/officeDocument/2006/relationships/image" Target="../media/image166.png"/><Relationship Id="rId49" Type="http://schemas.openxmlformats.org/officeDocument/2006/relationships/customXml" Target="../ink/ink87.xml"/><Relationship Id="rId10" Type="http://schemas.openxmlformats.org/officeDocument/2006/relationships/image" Target="../media/image30.png"/><Relationship Id="rId19" Type="http://schemas.openxmlformats.org/officeDocument/2006/relationships/customXml" Target="../ink/ink73.xml"/><Relationship Id="rId31" Type="http://schemas.openxmlformats.org/officeDocument/2006/relationships/customXml" Target="../ink/ink78.xml"/><Relationship Id="rId44" Type="http://schemas.openxmlformats.org/officeDocument/2006/relationships/image" Target="../media/image170.png"/><Relationship Id="rId52" Type="http://schemas.openxmlformats.org/officeDocument/2006/relationships/image" Target="../media/image174.png"/><Relationship Id="rId4" Type="http://schemas.openxmlformats.org/officeDocument/2006/relationships/image" Target="../media/image27.png"/><Relationship Id="rId9" Type="http://schemas.openxmlformats.org/officeDocument/2006/relationships/customXml" Target="../ink/ink68.xm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customXml" Target="../ink/ink77.xml"/><Relationship Id="rId30" Type="http://schemas.openxmlformats.org/officeDocument/2006/relationships/image" Target="../media/image41.png"/><Relationship Id="rId35" Type="http://schemas.openxmlformats.org/officeDocument/2006/relationships/customXml" Target="../ink/ink80.xml"/><Relationship Id="rId43" Type="http://schemas.openxmlformats.org/officeDocument/2006/relationships/customXml" Target="../ink/ink84.xml"/><Relationship Id="rId48" Type="http://schemas.openxmlformats.org/officeDocument/2006/relationships/image" Target="../media/image172.png"/><Relationship Id="rId8" Type="http://schemas.openxmlformats.org/officeDocument/2006/relationships/image" Target="../media/image29.png"/><Relationship Id="rId51" Type="http://schemas.openxmlformats.org/officeDocument/2006/relationships/customXml" Target="../ink/ink88.xml"/><Relationship Id="rId3" Type="http://schemas.openxmlformats.org/officeDocument/2006/relationships/customXml" Target="../ink/ink65.xml"/><Relationship Id="rId12" Type="http://schemas.openxmlformats.org/officeDocument/2006/relationships/image" Target="../media/image31.png"/><Relationship Id="rId17" Type="http://schemas.openxmlformats.org/officeDocument/2006/relationships/customXml" Target="../ink/ink72.xml"/><Relationship Id="rId25" Type="http://schemas.openxmlformats.org/officeDocument/2006/relationships/customXml" Target="../ink/ink76.xml"/><Relationship Id="rId33" Type="http://schemas.openxmlformats.org/officeDocument/2006/relationships/customXml" Target="../ink/ink79.xml"/><Relationship Id="rId38" Type="http://schemas.openxmlformats.org/officeDocument/2006/relationships/image" Target="../media/image42.png"/><Relationship Id="rId46" Type="http://schemas.openxmlformats.org/officeDocument/2006/relationships/image" Target="../media/image171.png"/><Relationship Id="rId20" Type="http://schemas.openxmlformats.org/officeDocument/2006/relationships/image" Target="../media/image35.png"/><Relationship Id="rId41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customXml" Target="../ink/ink9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ustomXml" Target="../ink/ink89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2.xml"/><Relationship Id="rId3" Type="http://schemas.openxmlformats.org/officeDocument/2006/relationships/image" Target="../media/image43.png"/><Relationship Id="rId12" Type="http://schemas.openxmlformats.org/officeDocument/2006/relationships/image" Target="../media/image1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5" Type="http://schemas.openxmlformats.org/officeDocument/2006/relationships/image" Target="../media/image49.png"/><Relationship Id="rId15" Type="http://schemas.openxmlformats.org/officeDocument/2006/relationships/image" Target="../media/image26.png"/><Relationship Id="rId4" Type="http://schemas.openxmlformats.org/officeDocument/2006/relationships/image" Target="../media/image48.png"/><Relationship Id="rId14" Type="http://schemas.openxmlformats.org/officeDocument/2006/relationships/image" Target="../media/image18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190.png"/><Relationship Id="rId18" Type="http://schemas.openxmlformats.org/officeDocument/2006/relationships/customXml" Target="../ink/ink98.xml"/><Relationship Id="rId26" Type="http://schemas.openxmlformats.org/officeDocument/2006/relationships/customXml" Target="../ink/ink102.xml"/><Relationship Id="rId3" Type="http://schemas.openxmlformats.org/officeDocument/2006/relationships/image" Target="../media/image43.png"/><Relationship Id="rId21" Type="http://schemas.openxmlformats.org/officeDocument/2006/relationships/image" Target="../media/image194.png"/><Relationship Id="rId7" Type="http://schemas.openxmlformats.org/officeDocument/2006/relationships/image" Target="../media/image50.png"/><Relationship Id="rId12" Type="http://schemas.openxmlformats.org/officeDocument/2006/relationships/customXml" Target="../ink/ink95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.png"/><Relationship Id="rId16" Type="http://schemas.openxmlformats.org/officeDocument/2006/relationships/customXml" Target="../ink/ink97.xml"/><Relationship Id="rId20" Type="http://schemas.openxmlformats.org/officeDocument/2006/relationships/customXml" Target="../ink/ink99.xml"/><Relationship Id="rId29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53.png"/><Relationship Id="rId24" Type="http://schemas.openxmlformats.org/officeDocument/2006/relationships/customXml" Target="../ink/ink101.xml"/><Relationship Id="rId5" Type="http://schemas.openxmlformats.org/officeDocument/2006/relationships/image" Target="../media/image49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28" Type="http://schemas.openxmlformats.org/officeDocument/2006/relationships/customXml" Target="../ink/ink103.xml"/><Relationship Id="rId10" Type="http://schemas.openxmlformats.org/officeDocument/2006/relationships/image" Target="../media/image52.png"/><Relationship Id="rId19" Type="http://schemas.openxmlformats.org/officeDocument/2006/relationships/image" Target="../media/image193.png"/><Relationship Id="rId31" Type="http://schemas.openxmlformats.org/officeDocument/2006/relationships/image" Target="../media/image189.png"/><Relationship Id="rId4" Type="http://schemas.openxmlformats.org/officeDocument/2006/relationships/image" Target="../media/image48.png"/><Relationship Id="rId9" Type="http://schemas.openxmlformats.org/officeDocument/2006/relationships/image" Target="../media/image51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image" Target="../media/image54.png"/><Relationship Id="rId30" Type="http://schemas.openxmlformats.org/officeDocument/2006/relationships/customXml" Target="../ink/ink104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43.png"/><Relationship Id="rId7" Type="http://schemas.openxmlformats.org/officeDocument/2006/relationships/customXml" Target="../ink/ink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customXml" Target="../ink/ink105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9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8.png"/><Relationship Id="rId21" Type="http://schemas.openxmlformats.org/officeDocument/2006/relationships/image" Target="../media/image102.png"/><Relationship Id="rId7" Type="http://schemas.openxmlformats.org/officeDocument/2006/relationships/image" Target="../media/image95.png"/><Relationship Id="rId12" Type="http://schemas.openxmlformats.org/officeDocument/2006/relationships/customXml" Target="../ink/ink6.xml"/><Relationship Id="rId17" Type="http://schemas.openxmlformats.org/officeDocument/2006/relationships/image" Target="../media/image100.png"/><Relationship Id="rId25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7.png"/><Relationship Id="rId24" Type="http://schemas.openxmlformats.org/officeDocument/2006/relationships/customXml" Target="../ink/ink12.xml"/><Relationship Id="rId5" Type="http://schemas.openxmlformats.org/officeDocument/2006/relationships/image" Target="../media/image9.png"/><Relationship Id="rId15" Type="http://schemas.openxmlformats.org/officeDocument/2006/relationships/image" Target="../media/image99.png"/><Relationship Id="rId23" Type="http://schemas.openxmlformats.org/officeDocument/2006/relationships/image" Target="../media/image10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01.png"/><Relationship Id="rId31" Type="http://schemas.openxmlformats.org/officeDocument/2006/relationships/image" Target="../media/image107.png"/><Relationship Id="rId4" Type="http://schemas.openxmlformats.org/officeDocument/2006/relationships/customXml" Target="../ink/ink2.xml"/><Relationship Id="rId9" Type="http://schemas.openxmlformats.org/officeDocument/2006/relationships/image" Target="../media/image9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05.png"/><Relationship Id="rId30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B11941-EBB8-627A-F702-AE94169A3394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C3982-E4AA-761E-51A1-C90396AE510C}"/>
              </a:ext>
            </a:extLst>
          </p:cNvPr>
          <p:cNvSpPr txBox="1"/>
          <p:nvPr/>
        </p:nvSpPr>
        <p:spPr>
          <a:xfrm>
            <a:off x="1535574" y="4790415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E7A759-E2DE-BDBA-F6F0-7601D4326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93" y="914400"/>
            <a:ext cx="7808495" cy="2932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F2AB7B-7BC5-75D9-62DC-B60E863B7F3F}"/>
              </a:ext>
            </a:extLst>
          </p:cNvPr>
          <p:cNvSpPr txBox="1"/>
          <p:nvPr/>
        </p:nvSpPr>
        <p:spPr>
          <a:xfrm>
            <a:off x="8153400" y="10668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 for alphanumeric, special character passwords can take a long time to generate, so instead of doing it yourself, you can buy rainbow tables that other people have generated!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EF6F8-4F4D-0784-C0F8-7347C3C70F9E}"/>
              </a:ext>
            </a:extLst>
          </p:cNvPr>
          <p:cNvSpPr txBox="1"/>
          <p:nvPr/>
        </p:nvSpPr>
        <p:spPr>
          <a:xfrm>
            <a:off x="304800" y="4263707"/>
            <a:ext cx="8626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are free, open-source tools that can generate rainbow tables for you</a:t>
            </a:r>
          </a:p>
        </p:txBody>
      </p:sp>
    </p:spTree>
    <p:extLst>
      <p:ext uri="{BB962C8B-B14F-4D97-AF65-F5344CB8AC3E}">
        <p14:creationId xmlns:p14="http://schemas.microsoft.com/office/powerpoint/2010/main" val="231287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497D6-71C9-C1A5-0FBA-A28868971293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 using </a:t>
            </a:r>
            <a:r>
              <a:rPr lang="en-US" sz="2400" b="1" dirty="0" err="1"/>
              <a:t>RainbowCrack</a:t>
            </a: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9AB73-47D2-8872-5C03-07ADCC841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285" y="3231042"/>
            <a:ext cx="6010275" cy="3189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E52B5-88F3-06D1-A2C5-9F5CDF977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07113"/>
            <a:ext cx="9248775" cy="2352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C6EFAE-9EF9-A751-C7D3-AE96FB4B1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4572000"/>
            <a:ext cx="4800600" cy="24230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A5AE80C-248B-5D71-4E0E-28674592A195}"/>
              </a:ext>
            </a:extLst>
          </p:cNvPr>
          <p:cNvGrpSpPr/>
          <p:nvPr/>
        </p:nvGrpSpPr>
        <p:grpSpPr>
          <a:xfrm>
            <a:off x="7141500" y="658851"/>
            <a:ext cx="675000" cy="591120"/>
            <a:chOff x="7141500" y="658851"/>
            <a:chExt cx="675000" cy="59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A31F1C-C698-4317-B3F8-DAA1D8F5F7B6}"/>
                    </a:ext>
                  </a:extLst>
                </p14:cNvPr>
                <p14:cNvContentPartPr/>
                <p14:nvPr/>
              </p14:nvContentPartPr>
              <p14:xfrm>
                <a:off x="7532100" y="865131"/>
                <a:ext cx="11880" cy="18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70B926F-6219-B977-7637-8AB0A348D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14460" y="847131"/>
                  <a:ext cx="47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625ECBA-AA02-19B2-B178-618F38D258D7}"/>
                    </a:ext>
                  </a:extLst>
                </p14:cNvPr>
                <p14:cNvContentPartPr/>
                <p14:nvPr/>
              </p14:nvContentPartPr>
              <p14:xfrm>
                <a:off x="7141500" y="658851"/>
                <a:ext cx="675000" cy="59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5FD4D4-14C4-4A4A-E555-16FE4D7BD68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23860" y="641211"/>
                  <a:ext cx="710640" cy="62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A71D9A-1498-362B-D7CD-87929E5F91A2}"/>
              </a:ext>
            </a:extLst>
          </p:cNvPr>
          <p:cNvGrpSpPr/>
          <p:nvPr/>
        </p:nvGrpSpPr>
        <p:grpSpPr>
          <a:xfrm>
            <a:off x="447300" y="3850971"/>
            <a:ext cx="451080" cy="469440"/>
            <a:chOff x="447300" y="3850971"/>
            <a:chExt cx="45108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D33FA0-F622-C4B8-585F-271EE695A072}"/>
                    </a:ext>
                  </a:extLst>
                </p14:cNvPr>
                <p14:cNvContentPartPr/>
                <p14:nvPr/>
              </p14:nvContentPartPr>
              <p14:xfrm>
                <a:off x="546660" y="3982731"/>
                <a:ext cx="192960" cy="28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1B99E4-F6FD-B892-345F-D036D3C777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9020" y="3965091"/>
                  <a:ext cx="2286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84F6AE-6E46-5B91-BFD3-6533AF0BD1DE}"/>
                    </a:ext>
                  </a:extLst>
                </p14:cNvPr>
                <p14:cNvContentPartPr/>
                <p14:nvPr/>
              </p14:nvContentPartPr>
              <p14:xfrm>
                <a:off x="447300" y="3850971"/>
                <a:ext cx="451080" cy="469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B57D37-025F-8B58-964F-CED4A3E95F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660" y="3833331"/>
                  <a:ext cx="486720" cy="50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3D021D-984F-6C90-E5DE-F3A25F30A022}"/>
              </a:ext>
            </a:extLst>
          </p:cNvPr>
          <p:cNvGrpSpPr/>
          <p:nvPr/>
        </p:nvGrpSpPr>
        <p:grpSpPr>
          <a:xfrm>
            <a:off x="11227500" y="3317091"/>
            <a:ext cx="700920" cy="798840"/>
            <a:chOff x="11227500" y="3317091"/>
            <a:chExt cx="7009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16AECF-DD05-E289-FFA8-F34F4865701B}"/>
                    </a:ext>
                  </a:extLst>
                </p14:cNvPr>
                <p14:cNvContentPartPr/>
                <p14:nvPr/>
              </p14:nvContentPartPr>
              <p14:xfrm>
                <a:off x="11538540" y="3534531"/>
                <a:ext cx="154440" cy="36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D4D63C-6773-9D28-0607-0D72E580E3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20900" y="3516531"/>
                  <a:ext cx="1900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A4433C-C22D-D8BF-B009-1BD37405A236}"/>
                    </a:ext>
                  </a:extLst>
                </p14:cNvPr>
                <p14:cNvContentPartPr/>
                <p14:nvPr/>
              </p14:nvContentPartPr>
              <p14:xfrm>
                <a:off x="11512260" y="3502131"/>
                <a:ext cx="810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98646B-86DC-9B8A-845D-FABA533EFCE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94260" y="3484131"/>
                  <a:ext cx="116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5E02C5-E3A8-6FCF-CD19-7F2E11E398DA}"/>
                    </a:ext>
                  </a:extLst>
                </p14:cNvPr>
                <p14:cNvContentPartPr/>
                <p14:nvPr/>
              </p14:nvContentPartPr>
              <p14:xfrm>
                <a:off x="11227500" y="3317091"/>
                <a:ext cx="700920" cy="798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A15C07A-8900-A1AF-038F-F2D9E9C96C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09860" y="3299091"/>
                  <a:ext cx="736560" cy="83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2807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9841E-2918-1C7E-E09A-760EBE65A55D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C5BDE-7655-F775-4FDE-F86A73DE94CD}"/>
              </a:ext>
            </a:extLst>
          </p:cNvPr>
          <p:cNvSpPr txBox="1"/>
          <p:nvPr/>
        </p:nvSpPr>
        <p:spPr>
          <a:xfrm>
            <a:off x="1066800" y="87418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Create two </a:t>
            </a:r>
            <a:r>
              <a:rPr lang="en-US" sz="2400" b="1" dirty="0"/>
              <a:t>different files </a:t>
            </a:r>
            <a:r>
              <a:rPr lang="en-US" sz="2400" dirty="0"/>
              <a:t>with the </a:t>
            </a:r>
            <a:r>
              <a:rPr lang="en-US" sz="2400" b="1" dirty="0"/>
              <a:t>same</a:t>
            </a:r>
            <a:r>
              <a:rPr lang="en-US" sz="2400" dirty="0"/>
              <a:t> </a:t>
            </a:r>
            <a:r>
              <a:rPr lang="en-US" sz="2400" b="1" dirty="0"/>
              <a:t>md5 hash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68DB5F-D71E-130D-7727-F2E8B2BE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6288"/>
            <a:ext cx="8310563" cy="363971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3B76C4-CF49-AADB-05ED-B2B123C31042}"/>
              </a:ext>
            </a:extLst>
          </p:cNvPr>
          <p:cNvSpPr txBox="1"/>
          <p:nvPr/>
        </p:nvSpPr>
        <p:spPr>
          <a:xfrm>
            <a:off x="685800" y="1981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A9368-E415-B129-CFC0-F619C4C69A11}"/>
              </a:ext>
            </a:extLst>
          </p:cNvPr>
          <p:cNvSpPr txBox="1"/>
          <p:nvPr/>
        </p:nvSpPr>
        <p:spPr>
          <a:xfrm>
            <a:off x="381000" y="1326765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b="1" dirty="0"/>
              <a:t>ultimate goal</a:t>
            </a:r>
            <a:r>
              <a:rPr lang="en-US" dirty="0"/>
              <a:t> would be to create two executables (one benign, one malicious) with the same hash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F2ACC1-CA50-D6A2-5C2A-144297169CD2}"/>
              </a:ext>
            </a:extLst>
          </p:cNvPr>
          <p:cNvSpPr txBox="1"/>
          <p:nvPr/>
        </p:nvSpPr>
        <p:spPr>
          <a:xfrm>
            <a:off x="3962400" y="1660761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(This is difficult to do, but we will show that it can theoretically happen)</a:t>
            </a:r>
          </a:p>
        </p:txBody>
      </p:sp>
    </p:spTree>
    <p:extLst>
      <p:ext uri="{BB962C8B-B14F-4D97-AF65-F5344CB8AC3E}">
        <p14:creationId xmlns:p14="http://schemas.microsoft.com/office/powerpoint/2010/main" val="3975577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6511E-0DB7-DC2D-DF5C-074F46FC394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D7944-0AB0-3E1F-D1DD-25940B96A082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3D68C0-FEDC-6574-4019-E13ACE91281E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D1715-2618-2D60-C72E-2468D483D246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3D09B-A8B7-9CB5-51F9-98B6EFA2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4" y="2692517"/>
            <a:ext cx="11961252" cy="236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E01A6A-63D2-AE62-87B4-89CFBBAFA3B3}"/>
              </a:ext>
            </a:extLst>
          </p:cNvPr>
          <p:cNvSpPr txBox="1"/>
          <p:nvPr/>
        </p:nvSpPr>
        <p:spPr>
          <a:xfrm>
            <a:off x="4124587" y="24135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MD5 Under the hood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995F6-0F43-E8DC-7339-AA23CBBBB571}"/>
              </a:ext>
            </a:extLst>
          </p:cNvPr>
          <p:cNvSpPr txBox="1"/>
          <p:nvPr/>
        </p:nvSpPr>
        <p:spPr>
          <a:xfrm>
            <a:off x="1361370" y="5202072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</a:t>
            </a:r>
            <a:r>
              <a:rPr lang="en-US" dirty="0"/>
              <a:t>: Message is divided into blocks, and each block is run through a compression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A7700-B1A5-BEE3-2E05-FA3DDC5E347E}"/>
              </a:ext>
            </a:extLst>
          </p:cNvPr>
          <p:cNvSpPr txBox="1"/>
          <p:nvPr/>
        </p:nvSpPr>
        <p:spPr>
          <a:xfrm>
            <a:off x="1360671" y="558958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Fact: </a:t>
            </a:r>
            <a:r>
              <a:rPr lang="en-US" dirty="0"/>
              <a:t>Each block will be </a:t>
            </a:r>
            <a:r>
              <a:rPr lang="en-US" u="sng" dirty="0"/>
              <a:t>64 bytes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40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95664-8E94-58DA-6228-8B1D684EE445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70A4B9-2669-933A-5BC8-6F8A5E84AE1C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E2598-5092-538C-1E98-5DE0EE7D85FC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9DBF8-BB7B-D666-D772-854D9536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95664-8E94-58DA-6228-8B1D684EE445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70A4B9-2669-933A-5BC8-6F8A5E84AE1C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E2598-5092-538C-1E98-5DE0EE7D85FC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9DBF8-BB7B-D666-D772-854D9536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F0EE78-5133-1DB0-C857-8E4B3D2B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1" y="3964569"/>
            <a:ext cx="8229600" cy="22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CAEEA-70A4-EBE5-7157-6B21D98CC305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201AA-3806-ADA3-5F47-7CF753F0869C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9BFD1-3D9C-858C-57F5-10A214498D18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DBD46-8E08-B437-56FF-8E95DF2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648C0F-1943-8F84-F3C3-06469339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98BB01-CC10-C13B-19BB-8E329B4BDACB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</p:spTree>
    <p:extLst>
      <p:ext uri="{BB962C8B-B14F-4D97-AF65-F5344CB8AC3E}">
        <p14:creationId xmlns:p14="http://schemas.microsoft.com/office/powerpoint/2010/main" val="3698399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CAEEA-70A4-EBE5-7157-6B21D98CC305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201AA-3806-ADA3-5F47-7CF753F0869C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9BFD1-3D9C-858C-57F5-10A214498D18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DBD46-8E08-B437-56FF-8E95DF2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648C0F-1943-8F84-F3C3-06469339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98BB01-CC10-C13B-19BB-8E329B4BDACB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5BACB-3EB3-61CE-3AB9-A8CACD9E7D29}"/>
              </a:ext>
            </a:extLst>
          </p:cNvPr>
          <p:cNvSpPr txBox="1"/>
          <p:nvPr/>
        </p:nvSpPr>
        <p:spPr>
          <a:xfrm>
            <a:off x="7391400" y="5616633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Compare with </a:t>
            </a:r>
            <a:r>
              <a:rPr lang="en-US" sz="2800" b="1" dirty="0" err="1">
                <a:solidFill>
                  <a:schemeClr val="tx2"/>
                </a:solidFill>
              </a:rPr>
              <a:t>xxd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726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7F14E-A0E1-C64F-5862-F91332A6F00C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0B249-0C48-A5F5-3C58-2D0EE8E9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5505"/>
            <a:ext cx="6296095" cy="4669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D547EB-CFA8-3687-1933-17339DE8F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72929"/>
            <a:ext cx="6918278" cy="2374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CA8191-3977-1B85-078B-E0620E58ACDF}"/>
              </a:ext>
            </a:extLst>
          </p:cNvPr>
          <p:cNvSpPr txBox="1"/>
          <p:nvPr/>
        </p:nvSpPr>
        <p:spPr>
          <a:xfrm>
            <a:off x="704675" y="481493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prefix is exactly 64 bytes</a:t>
            </a:r>
          </a:p>
          <a:p>
            <a:r>
              <a:rPr lang="en-US" dirty="0">
                <a:sym typeface="Wingdings" panose="05000000000000000000" pitchFamily="2" charset="2"/>
              </a:rPr>
              <a:t> No padding is added!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</p:spTree>
    <p:extLst>
      <p:ext uri="{BB962C8B-B14F-4D97-AF65-F5344CB8AC3E}">
        <p14:creationId xmlns:p14="http://schemas.microsoft.com/office/powerpoint/2010/main" val="3669264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7F14E-A0E1-C64F-5862-F91332A6F00C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16476-B74E-6D58-70A9-12A43806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943285"/>
            <a:ext cx="11049000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457200" y="1371600"/>
            <a:ext cx="53340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due Wednesday April 19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Research Project due April 23</a:t>
            </a:r>
            <a:r>
              <a:rPr lang="en-US" sz="2800" baseline="30000" dirty="0"/>
              <a:t>rd</a:t>
            </a:r>
            <a:endParaRPr lang="en-US" sz="2800" dirty="0"/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22436-B6FF-20A0-3B2A-79A7325E05B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796464-E44A-C03C-5C8F-E2B28FE7706D}"/>
              </a:ext>
            </a:extLst>
          </p:cNvPr>
          <p:cNvSpPr/>
          <p:nvPr/>
        </p:nvSpPr>
        <p:spPr>
          <a:xfrm>
            <a:off x="838200" y="1295400"/>
            <a:ext cx="35052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3C5385-4854-7E2A-7E48-B53608F2466D}"/>
              </a:ext>
            </a:extLst>
          </p:cNvPr>
          <p:cNvSpPr/>
          <p:nvPr/>
        </p:nvSpPr>
        <p:spPr>
          <a:xfrm>
            <a:off x="838200" y="2588340"/>
            <a:ext cx="35052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06C49-5627-2742-AF95-93C51838742B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</p:spTree>
    <p:extLst>
      <p:ext uri="{BB962C8B-B14F-4D97-AF65-F5344CB8AC3E}">
        <p14:creationId xmlns:p14="http://schemas.microsoft.com/office/powerpoint/2010/main" val="3846165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D0CB3-B2FF-EB4A-E296-7AD9ADB5B5D2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4F5C9-4F42-882A-C444-8FF998056BF6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67B58D-508E-803A-8FED-1AB880C50CCD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6D78A-3685-4C0F-D6A3-90B0A006E06A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45A423-AA8C-B41B-0E62-970FEFBA7C9A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8A03B7-6B1C-C027-9A53-E9FD91391439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2122E3-FB74-BF32-DE7E-663014826568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174E32-6D5C-C1C2-DE93-3B5419C105DB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A075B4-92C6-9694-B636-D9B5ECD3F94F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32FCD8-6E27-971C-AACC-3CDBDCDC8A80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36863D-3C2C-D803-BC5D-519A94F87CB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C56E69-3CA0-F817-F52C-6348BDCA8449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nual Operation 20">
            <a:extLst>
              <a:ext uri="{FF2B5EF4-FFF2-40B4-BE49-F238E27FC236}">
                <a16:creationId xmlns:a16="http://schemas.microsoft.com/office/drawing/2014/main" id="{B352B5C0-E8CB-FA3A-6E33-1E986D0688C8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38C7532F-B77E-AA36-9910-6F146CEA3B8E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E3CD9E0B-13DB-174D-E893-17A195FDC3DB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B10B079D-0999-1CDC-AD43-3D0545DB3985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1B8229A6-9FC0-25AF-1D2E-C2A3405511A9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Manual Operation 27">
            <a:extLst>
              <a:ext uri="{FF2B5EF4-FFF2-40B4-BE49-F238E27FC236}">
                <a16:creationId xmlns:a16="http://schemas.microsoft.com/office/drawing/2014/main" id="{FBFB8B38-2173-C197-901F-2CD8513F199D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68835E11-ADC7-96DE-3626-8E717B6CFBC0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Manual Operation 29">
            <a:extLst>
              <a:ext uri="{FF2B5EF4-FFF2-40B4-BE49-F238E27FC236}">
                <a16:creationId xmlns:a16="http://schemas.microsoft.com/office/drawing/2014/main" id="{59529CE8-093B-1BA5-0874-ED78D87DBC9F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Manual Operation 30">
            <a:extLst>
              <a:ext uri="{FF2B5EF4-FFF2-40B4-BE49-F238E27FC236}">
                <a16:creationId xmlns:a16="http://schemas.microsoft.com/office/drawing/2014/main" id="{61B543A7-7E84-FAB6-FADA-56180C74E56D}"/>
              </a:ext>
            </a:extLst>
          </p:cNvPr>
          <p:cNvSpPr/>
          <p:nvPr/>
        </p:nvSpPr>
        <p:spPr>
          <a:xfrm rot="16200000">
            <a:off x="4090031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FFA632-D3ED-F60E-558C-73398D253D1A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E414B-2CE3-1B51-767D-0343B10FEAFA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1D27D-9EF3-6256-E209-F8BD90094ED9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847EBF-0D31-0A48-23E1-E6788792197F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72D8AC-BC73-36B4-AB1F-7358D07B63DC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0F4DAF-20D5-7CEB-424D-7F66AD7A9E25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32181D-871E-F71D-D637-3E0F298C934C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F6A3AD-A4ED-DE76-73BB-FBDC1559459F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EBBAC0-14C1-B28C-4CD2-C7CB934B1760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C122AD3-C266-0CF5-3FC0-980C1FC88200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C122AD3-C266-0CF5-3FC0-980C1FC88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2015563-0B0F-5A4A-E5C0-850AA3EB5560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2015563-0B0F-5A4A-E5C0-850AA3EB55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ABF5B-B54F-6A3B-052A-B75ADEAF26EE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ABF5B-B54F-6A3B-052A-B75ADEAF26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A32C690-5C8F-B029-2893-4921707F8BF3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A32C690-5C8F-B029-2893-4921707F8B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5724D47-591F-A2E1-6508-E7D7A0E0087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5724D47-591F-A2E1-6508-E7D7A0E0087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7810265-B71C-3A8B-223D-1FB871A6771A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7810265-B71C-3A8B-223D-1FB871A677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0FBA38-FB7E-C3A9-428F-233EBB986EED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0FBA38-FB7E-C3A9-428F-233EBB986E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282F60E-732A-A804-B034-43B3CE0C713D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282F60E-732A-A804-B034-43B3CE0C713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8B8D585-ED5E-3CD8-A891-C904E53F2F63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64E8B79-6291-EE69-E49E-6F55B004132B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AF2FF8-A51F-D37C-0292-D5031A21E626}"/>
              </a:ext>
            </a:extLst>
          </p:cNvPr>
          <p:cNvCxnSpPr>
            <a:stCxn id="40" idx="3"/>
          </p:cNvCxnSpPr>
          <p:nvPr/>
        </p:nvCxnSpPr>
        <p:spPr>
          <a:xfrm>
            <a:off x="4601622" y="884055"/>
            <a:ext cx="808578" cy="8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67CA121-41EB-999E-A896-5246591BF983}"/>
              </a:ext>
            </a:extLst>
          </p:cNvPr>
          <p:cNvSpPr txBox="1"/>
          <p:nvPr/>
        </p:nvSpPr>
        <p:spPr>
          <a:xfrm>
            <a:off x="5379256" y="69086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Hash (same for each)</a:t>
            </a:r>
          </a:p>
        </p:txBody>
      </p:sp>
    </p:spTree>
    <p:extLst>
      <p:ext uri="{BB962C8B-B14F-4D97-AF65-F5344CB8AC3E}">
        <p14:creationId xmlns:p14="http://schemas.microsoft.com/office/powerpoint/2010/main" val="199689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D574-7795-3822-D015-5B95CCF8910B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5FA22-237A-1BFD-5989-FBCB0DBEF237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92206-629D-A934-12CD-3266307F4A82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7D1C2-430C-7608-906C-4B2EEF5403B5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46C995-3BB2-CC1F-F1A9-1BCA39308CD4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45252B-C95E-5A88-DF69-D348930BD686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B29AE-CC15-0675-F79A-A75A488E3394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0FDCB9-7C72-DFD3-DE31-239DA9B9CAB9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AF01-7953-FA4C-7F54-E01CC0585DC2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C162F6-C7DD-5948-7EB3-1AF8B8F58307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AD7CBD-18C4-A2FC-C832-0BEAEC9A514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B43B8-5D57-CDED-7E8D-F99E5B82B000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AF3FF7E4-0C6E-7B2B-CD88-3057646BB40C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97D826C-3CC8-F9FE-6F84-189DD9BF1BA4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27D6AD05-9A18-2350-7EAF-CFC4BCEF261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B5FBAC0-5768-FA86-BFAF-586947573048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4FFEE623-208D-7706-DEE3-59B9FB71D9F4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B4D8BCF-F525-AE78-68A0-875960C48F08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2B8E3907-7663-A75E-82AB-9319B540F203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0A301AC0-5F62-FFB3-2FD1-55EA364266A2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7D904D03-CCD3-C658-947A-BE82DF5ADA1C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16D02-1BB3-B7A7-A9D0-CEEB9F60556C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A5034-681D-8680-5262-211832A9A193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9A570-C877-8BF8-8A58-7978B4C5209D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00FCA9-400A-FCA3-72A1-4562198C98F6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A2CF2-EFBE-45BC-10BC-990BB13B3DBA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5D3480-185F-2AD5-41D6-258A4F7FE5BE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10FC6-7966-BE1D-E1F6-CD29B71ED0B0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F42B9-03F4-EE48-9704-B2D8BE92BC27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45628-0699-4F0F-6A39-6A10153C689C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EF42E6B-E69D-C452-24EE-02D28601C75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97B874-B386-6E5B-598C-DA8262FBDF8F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F8E07A-7CB2-6E80-2769-C7E223AF3449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BF279-92B4-5444-AD4B-11115A4B5B28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C758FE-E775-A88A-597C-AAA0B11A8EC4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2B9B7D-1194-C8FD-955D-7B00C468360D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EC175-153B-4651-3C68-EB30F501CE52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0043FA-C109-8170-0C28-31E88555FDE6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7483D3-44F7-4787-8989-EE4CD10676C4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3E39DF-372D-9C62-88F9-09781C37BF76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5A9147-A1F8-9BB4-6404-504117D12735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F63DD5-854F-18A8-84FC-D6221A0ACF8C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5B38FC6D-F073-8AC7-D8BC-8F323E6746C9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5A321DDB-D101-F08B-9C7A-2FF6F5267F6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DB163374-B33D-DF53-B10A-C0FDDA6FFFCD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nual Operation 101">
            <a:extLst>
              <a:ext uri="{FF2B5EF4-FFF2-40B4-BE49-F238E27FC236}">
                <a16:creationId xmlns:a16="http://schemas.microsoft.com/office/drawing/2014/main" id="{1AD2AD1B-14B9-BC07-0AB9-1CB962B0C1D2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AA5C45A6-4EF0-8D0F-53E2-9C705EF9C52C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79E08-FFC1-4117-2952-BCD51A95781A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24A53-4F01-B18C-00FA-614980861788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1E93F-13F9-D62B-84EE-37D231AE3AF3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1B26D9-D2C8-8B8E-40D3-F443FC8A4C3E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B3C8487-869C-166A-4443-3D88B0052FC3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F06F18-A0A5-3996-EBD6-76ADD513E0D9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</p:spTree>
    <p:extLst>
      <p:ext uri="{BB962C8B-B14F-4D97-AF65-F5344CB8AC3E}">
        <p14:creationId xmlns:p14="http://schemas.microsoft.com/office/powerpoint/2010/main" val="1355737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D574-7795-3822-D015-5B95CCF8910B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5FA22-237A-1BFD-5989-FBCB0DBEF237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92206-629D-A934-12CD-3266307F4A82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7D1C2-430C-7608-906C-4B2EEF5403B5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46C995-3BB2-CC1F-F1A9-1BCA39308CD4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45252B-C95E-5A88-DF69-D348930BD686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B29AE-CC15-0675-F79A-A75A488E3394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0FDCB9-7C72-DFD3-DE31-239DA9B9CAB9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AF01-7953-FA4C-7F54-E01CC0585DC2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C162F6-C7DD-5948-7EB3-1AF8B8F58307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AD7CBD-18C4-A2FC-C832-0BEAEC9A514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B43B8-5D57-CDED-7E8D-F99E5B82B000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AF3FF7E4-0C6E-7B2B-CD88-3057646BB40C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97D826C-3CC8-F9FE-6F84-189DD9BF1BA4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27D6AD05-9A18-2350-7EAF-CFC4BCEF261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B5FBAC0-5768-FA86-BFAF-586947573048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4FFEE623-208D-7706-DEE3-59B9FB71D9F4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B4D8BCF-F525-AE78-68A0-875960C48F08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2B8E3907-7663-A75E-82AB-9319B540F203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0A301AC0-5F62-FFB3-2FD1-55EA364266A2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7D904D03-CCD3-C658-947A-BE82DF5ADA1C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16D02-1BB3-B7A7-A9D0-CEEB9F60556C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A5034-681D-8680-5262-211832A9A193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9A570-C877-8BF8-8A58-7978B4C5209D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00FCA9-400A-FCA3-72A1-4562198C98F6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A2CF2-EFBE-45BC-10BC-990BB13B3DBA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5D3480-185F-2AD5-41D6-258A4F7FE5BE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10FC6-7966-BE1D-E1F6-CD29B71ED0B0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F42B9-03F4-EE48-9704-B2D8BE92BC27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45628-0699-4F0F-6A39-6A10153C689C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EF42E6B-E69D-C452-24EE-02D28601C75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97B874-B386-6E5B-598C-DA8262FBDF8F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F8E07A-7CB2-6E80-2769-C7E223AF3449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BF279-92B4-5444-AD4B-11115A4B5B28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C758FE-E775-A88A-597C-AAA0B11A8EC4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2B9B7D-1194-C8FD-955D-7B00C468360D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EC175-153B-4651-3C68-EB30F501CE52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0043FA-C109-8170-0C28-31E88555FDE6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7483D3-44F7-4787-8989-EE4CD10676C4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3E39DF-372D-9C62-88F9-09781C37BF76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5A9147-A1F8-9BB4-6404-504117D12735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F63DD5-854F-18A8-84FC-D6221A0ACF8C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5B38FC6D-F073-8AC7-D8BC-8F323E6746C9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5A321DDB-D101-F08B-9C7A-2FF6F5267F6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DB163374-B33D-DF53-B10A-C0FDDA6FFFCD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nual Operation 101">
            <a:extLst>
              <a:ext uri="{FF2B5EF4-FFF2-40B4-BE49-F238E27FC236}">
                <a16:creationId xmlns:a16="http://schemas.microsoft.com/office/drawing/2014/main" id="{1AD2AD1B-14B9-BC07-0AB9-1CB962B0C1D2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AA5C45A6-4EF0-8D0F-53E2-9C705EF9C52C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79E08-FFC1-4117-2952-BCD51A95781A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24A53-4F01-B18C-00FA-614980861788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1E93F-13F9-D62B-84EE-37D231AE3AF3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1B26D9-D2C8-8B8E-40D3-F443FC8A4C3E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B3C8487-869C-166A-4443-3D88B0052FC3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F06F18-A0A5-3996-EBD6-76ADD513E0D9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FCF21-A5BA-7989-AD6A-D78CACFE5628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6CE46-A428-157F-40FC-F76582FA7665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</p:spTree>
    <p:extLst>
      <p:ext uri="{BB962C8B-B14F-4D97-AF65-F5344CB8AC3E}">
        <p14:creationId xmlns:p14="http://schemas.microsoft.com/office/powerpoint/2010/main" val="3858262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FD574-7795-3822-D015-5B95CCF8910B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(Suffix Extension)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F5FA22-237A-1BFD-5989-FBCB0DBEF237}"/>
              </a:ext>
            </a:extLst>
          </p:cNvPr>
          <p:cNvSpPr/>
          <p:nvPr/>
        </p:nvSpPr>
        <p:spPr>
          <a:xfrm>
            <a:off x="838200" y="1295400"/>
            <a:ext cx="365760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492206-629D-A934-12CD-3266307F4A82}"/>
              </a:ext>
            </a:extLst>
          </p:cNvPr>
          <p:cNvSpPr/>
          <p:nvPr/>
        </p:nvSpPr>
        <p:spPr>
          <a:xfrm>
            <a:off x="838200" y="2588340"/>
            <a:ext cx="3657600" cy="990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C7D1C2-430C-7608-906C-4B2EEF5403B5}"/>
              </a:ext>
            </a:extLst>
          </p:cNvPr>
          <p:cNvSpPr txBox="1"/>
          <p:nvPr/>
        </p:nvSpPr>
        <p:spPr>
          <a:xfrm>
            <a:off x="914400" y="392567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H(m) == H(n)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246C995-3BB2-CC1F-F1A9-1BCA39308CD4}"/>
              </a:ext>
            </a:extLst>
          </p:cNvPr>
          <p:cNvCxnSpPr>
            <a:cxnSpLocks/>
          </p:cNvCxnSpPr>
          <p:nvPr/>
        </p:nvCxnSpPr>
        <p:spPr>
          <a:xfrm>
            <a:off x="1219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45252B-C95E-5A88-DF69-D348930BD686}"/>
              </a:ext>
            </a:extLst>
          </p:cNvPr>
          <p:cNvCxnSpPr>
            <a:cxnSpLocks/>
          </p:cNvCxnSpPr>
          <p:nvPr/>
        </p:nvCxnSpPr>
        <p:spPr>
          <a:xfrm>
            <a:off x="1600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2DB29AE-CC15-0675-F79A-A75A488E3394}"/>
              </a:ext>
            </a:extLst>
          </p:cNvPr>
          <p:cNvCxnSpPr>
            <a:cxnSpLocks/>
          </p:cNvCxnSpPr>
          <p:nvPr/>
        </p:nvCxnSpPr>
        <p:spPr>
          <a:xfrm>
            <a:off x="1981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0FDCB9-7C72-DFD3-DE31-239DA9B9CAB9}"/>
              </a:ext>
            </a:extLst>
          </p:cNvPr>
          <p:cNvCxnSpPr>
            <a:cxnSpLocks/>
          </p:cNvCxnSpPr>
          <p:nvPr/>
        </p:nvCxnSpPr>
        <p:spPr>
          <a:xfrm>
            <a:off x="23622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BAAF01-7953-FA4C-7F54-E01CC0585DC2}"/>
              </a:ext>
            </a:extLst>
          </p:cNvPr>
          <p:cNvCxnSpPr>
            <a:cxnSpLocks/>
          </p:cNvCxnSpPr>
          <p:nvPr/>
        </p:nvCxnSpPr>
        <p:spPr>
          <a:xfrm>
            <a:off x="28194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9C162F6-C7DD-5948-7EB3-1AF8B8F58307}"/>
              </a:ext>
            </a:extLst>
          </p:cNvPr>
          <p:cNvCxnSpPr>
            <a:cxnSpLocks/>
          </p:cNvCxnSpPr>
          <p:nvPr/>
        </p:nvCxnSpPr>
        <p:spPr>
          <a:xfrm>
            <a:off x="32766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AD7CBD-18C4-A2FC-C832-0BEAEC9A5145}"/>
              </a:ext>
            </a:extLst>
          </p:cNvPr>
          <p:cNvCxnSpPr>
            <a:cxnSpLocks/>
          </p:cNvCxnSpPr>
          <p:nvPr/>
        </p:nvCxnSpPr>
        <p:spPr>
          <a:xfrm>
            <a:off x="3733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7EB43B8-5D57-CDED-7E8D-F99E5B82B000}"/>
              </a:ext>
            </a:extLst>
          </p:cNvPr>
          <p:cNvCxnSpPr>
            <a:cxnSpLocks/>
          </p:cNvCxnSpPr>
          <p:nvPr/>
        </p:nvCxnSpPr>
        <p:spPr>
          <a:xfrm>
            <a:off x="4114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owchart: Manual Operation 60">
            <a:extLst>
              <a:ext uri="{FF2B5EF4-FFF2-40B4-BE49-F238E27FC236}">
                <a16:creationId xmlns:a16="http://schemas.microsoft.com/office/drawing/2014/main" id="{AF3FF7E4-0C6E-7B2B-CD88-3057646BB40C}"/>
              </a:ext>
            </a:extLst>
          </p:cNvPr>
          <p:cNvSpPr/>
          <p:nvPr/>
        </p:nvSpPr>
        <p:spPr>
          <a:xfrm rot="16200000">
            <a:off x="697037" y="788282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nual Operation 61">
            <a:extLst>
              <a:ext uri="{FF2B5EF4-FFF2-40B4-BE49-F238E27FC236}">
                <a16:creationId xmlns:a16="http://schemas.microsoft.com/office/drawing/2014/main" id="{797D826C-3CC8-F9FE-6F84-189DD9BF1BA4}"/>
              </a:ext>
            </a:extLst>
          </p:cNvPr>
          <p:cNvSpPr/>
          <p:nvPr/>
        </p:nvSpPr>
        <p:spPr>
          <a:xfrm rot="16200000">
            <a:off x="1078037" y="78282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nual Operation 62">
            <a:extLst>
              <a:ext uri="{FF2B5EF4-FFF2-40B4-BE49-F238E27FC236}">
                <a16:creationId xmlns:a16="http://schemas.microsoft.com/office/drawing/2014/main" id="{27D6AD05-9A18-2350-7EAF-CFC4BCEF2612}"/>
              </a:ext>
            </a:extLst>
          </p:cNvPr>
          <p:cNvSpPr/>
          <p:nvPr/>
        </p:nvSpPr>
        <p:spPr>
          <a:xfrm rot="16200000">
            <a:off x="1459037" y="788420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B5FBAC0-5768-FA86-BFAF-586947573048}"/>
              </a:ext>
            </a:extLst>
          </p:cNvPr>
          <p:cNvSpPr/>
          <p:nvPr/>
        </p:nvSpPr>
        <p:spPr>
          <a:xfrm rot="16200000">
            <a:off x="1840037" y="782967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Manual Operation 64">
            <a:extLst>
              <a:ext uri="{FF2B5EF4-FFF2-40B4-BE49-F238E27FC236}">
                <a16:creationId xmlns:a16="http://schemas.microsoft.com/office/drawing/2014/main" id="{4FFEE623-208D-7706-DEE3-59B9FB71D9F4}"/>
              </a:ext>
            </a:extLst>
          </p:cNvPr>
          <p:cNvSpPr/>
          <p:nvPr/>
        </p:nvSpPr>
        <p:spPr>
          <a:xfrm rot="16200000">
            <a:off x="2313245" y="789899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B4D8BCF-F525-AE78-68A0-875960C48F08}"/>
              </a:ext>
            </a:extLst>
          </p:cNvPr>
          <p:cNvSpPr/>
          <p:nvPr/>
        </p:nvSpPr>
        <p:spPr>
          <a:xfrm rot="16200000">
            <a:off x="2769676" y="785926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Manual Operation 66">
            <a:extLst>
              <a:ext uri="{FF2B5EF4-FFF2-40B4-BE49-F238E27FC236}">
                <a16:creationId xmlns:a16="http://schemas.microsoft.com/office/drawing/2014/main" id="{2B8E3907-7663-A75E-82AB-9319B540F203}"/>
              </a:ext>
            </a:extLst>
          </p:cNvPr>
          <p:cNvSpPr/>
          <p:nvPr/>
        </p:nvSpPr>
        <p:spPr>
          <a:xfrm rot="16200000">
            <a:off x="3242884" y="782828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Manual Operation 67">
            <a:extLst>
              <a:ext uri="{FF2B5EF4-FFF2-40B4-BE49-F238E27FC236}">
                <a16:creationId xmlns:a16="http://schemas.microsoft.com/office/drawing/2014/main" id="{0A301AC0-5F62-FFB3-2FD1-55EA364266A2}"/>
              </a:ext>
            </a:extLst>
          </p:cNvPr>
          <p:cNvSpPr/>
          <p:nvPr/>
        </p:nvSpPr>
        <p:spPr>
          <a:xfrm rot="16200000">
            <a:off x="3623884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nual Operation 68">
            <a:extLst>
              <a:ext uri="{FF2B5EF4-FFF2-40B4-BE49-F238E27FC236}">
                <a16:creationId xmlns:a16="http://schemas.microsoft.com/office/drawing/2014/main" id="{7D904D03-CCD3-C658-947A-BE82DF5ADA1C}"/>
              </a:ext>
            </a:extLst>
          </p:cNvPr>
          <p:cNvSpPr/>
          <p:nvPr/>
        </p:nvSpPr>
        <p:spPr>
          <a:xfrm rot="16200000">
            <a:off x="4080315" y="777375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7916D02-1BB3-B7A7-A9D0-CEEB9F60556C}"/>
              </a:ext>
            </a:extLst>
          </p:cNvPr>
          <p:cNvSpPr txBox="1"/>
          <p:nvPr/>
        </p:nvSpPr>
        <p:spPr>
          <a:xfrm>
            <a:off x="828910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9A5034-681D-8680-5262-211832A9A193}"/>
              </a:ext>
            </a:extLst>
          </p:cNvPr>
          <p:cNvSpPr txBox="1"/>
          <p:nvPr/>
        </p:nvSpPr>
        <p:spPr>
          <a:xfrm>
            <a:off x="1226391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9A570-C877-8BF8-8A58-7978B4C5209D}"/>
              </a:ext>
            </a:extLst>
          </p:cNvPr>
          <p:cNvSpPr txBox="1"/>
          <p:nvPr/>
        </p:nvSpPr>
        <p:spPr>
          <a:xfrm>
            <a:off x="1607391" y="73771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00FCA9-400A-FCA3-72A1-4562198C98F6}"/>
              </a:ext>
            </a:extLst>
          </p:cNvPr>
          <p:cNvSpPr txBox="1"/>
          <p:nvPr/>
        </p:nvSpPr>
        <p:spPr>
          <a:xfrm>
            <a:off x="2009626" y="7079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3A2CF2-EFBE-45BC-10BC-990BB13B3DBA}"/>
              </a:ext>
            </a:extLst>
          </p:cNvPr>
          <p:cNvSpPr txBox="1"/>
          <p:nvPr/>
        </p:nvSpPr>
        <p:spPr>
          <a:xfrm>
            <a:off x="2459635" y="7304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5D3480-185F-2AD5-41D6-258A4F7FE5BE}"/>
              </a:ext>
            </a:extLst>
          </p:cNvPr>
          <p:cNvSpPr txBox="1"/>
          <p:nvPr/>
        </p:nvSpPr>
        <p:spPr>
          <a:xfrm>
            <a:off x="2924794" y="72663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310FC6-7966-BE1D-E1F6-CD29B71ED0B0}"/>
              </a:ext>
            </a:extLst>
          </p:cNvPr>
          <p:cNvSpPr txBox="1"/>
          <p:nvPr/>
        </p:nvSpPr>
        <p:spPr>
          <a:xfrm>
            <a:off x="3402519" y="72040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6F42B9-03F4-EE48-9704-B2D8BE92BC27}"/>
              </a:ext>
            </a:extLst>
          </p:cNvPr>
          <p:cNvSpPr txBox="1"/>
          <p:nvPr/>
        </p:nvSpPr>
        <p:spPr>
          <a:xfrm>
            <a:off x="3763422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8F45628-0699-4F0F-6A39-6A10153C689C}"/>
              </a:ext>
            </a:extLst>
          </p:cNvPr>
          <p:cNvSpPr txBox="1"/>
          <p:nvPr/>
        </p:nvSpPr>
        <p:spPr>
          <a:xfrm>
            <a:off x="4250244" y="69938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14:cNvPr>
              <p14:cNvContentPartPr/>
              <p14:nvPr/>
            </p14:nvContentPartPr>
            <p14:xfrm>
              <a:off x="1166610" y="866535"/>
              <a:ext cx="93240" cy="6984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C718A84-C48F-8C5A-9BCA-69C44BF32B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2290" y="862215"/>
                <a:ext cx="1018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14:cNvPr>
              <p14:cNvContentPartPr/>
              <p14:nvPr/>
            </p14:nvContentPartPr>
            <p14:xfrm>
              <a:off x="1533090" y="873015"/>
              <a:ext cx="108360" cy="792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94221C8-C7DE-F2AB-1116-051699EA24D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8770" y="868695"/>
                <a:ext cx="1170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14:cNvPr>
              <p14:cNvContentPartPr/>
              <p14:nvPr/>
            </p14:nvContentPartPr>
            <p14:xfrm>
              <a:off x="1933410" y="870855"/>
              <a:ext cx="86040" cy="554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849EA44-B493-D73A-D85B-E040C43D93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29090" y="866507"/>
                <a:ext cx="94680" cy="64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14:cNvPr>
              <p14:cNvContentPartPr/>
              <p14:nvPr/>
            </p14:nvContentPartPr>
            <p14:xfrm>
              <a:off x="2299890" y="875535"/>
              <a:ext cx="147960" cy="55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39B2FF0-CE14-CD00-6450-8CD635E7BD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5570" y="871215"/>
                <a:ext cx="15660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14:cNvPr>
              <p14:cNvContentPartPr/>
              <p14:nvPr/>
            </p14:nvContentPartPr>
            <p14:xfrm>
              <a:off x="2766810" y="874815"/>
              <a:ext cx="187200" cy="363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B3A99E7-18F4-76B9-1182-236B42FBE5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62498" y="870495"/>
                <a:ext cx="195823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14:cNvPr>
              <p14:cNvContentPartPr/>
              <p14:nvPr/>
            </p14:nvContentPartPr>
            <p14:xfrm>
              <a:off x="3204930" y="848175"/>
              <a:ext cx="222840" cy="756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B5B7A91-A6AF-9E21-F7D8-F7A8F24C97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00603" y="843855"/>
                <a:ext cx="231494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14:cNvPr>
              <p14:cNvContentPartPr/>
              <p14:nvPr/>
            </p14:nvContentPartPr>
            <p14:xfrm>
              <a:off x="3676530" y="841695"/>
              <a:ext cx="118440" cy="68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0F1358-5044-E5D5-2C17-C79BFA88B28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72210" y="837375"/>
                <a:ext cx="127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14:cNvPr>
              <p14:cNvContentPartPr/>
              <p14:nvPr/>
            </p14:nvContentPartPr>
            <p14:xfrm>
              <a:off x="4066770" y="841695"/>
              <a:ext cx="177840" cy="50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0609E6B-513C-4BE1-FBD2-D158377E93A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62450" y="837344"/>
                <a:ext cx="186480" cy="59102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0EF42E6B-E69D-C452-24EE-02D28601C75B}"/>
              </a:ext>
            </a:extLst>
          </p:cNvPr>
          <p:cNvSpPr txBox="1"/>
          <p:nvPr/>
        </p:nvSpPr>
        <p:spPr>
          <a:xfrm>
            <a:off x="718975" y="3586311"/>
            <a:ext cx="2621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64   64  64  64   64    64</a:t>
            </a:r>
          </a:p>
          <a:p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97B874-B386-6E5B-598C-DA8262FBDF8F}"/>
              </a:ext>
            </a:extLst>
          </p:cNvPr>
          <p:cNvSpPr txBox="1"/>
          <p:nvPr/>
        </p:nvSpPr>
        <p:spPr>
          <a:xfrm>
            <a:off x="3306320" y="3578940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64   64  64</a:t>
            </a:r>
          </a:p>
          <a:p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6F8E07A-7CB2-6E80-2769-C7E223AF3449}"/>
              </a:ext>
            </a:extLst>
          </p:cNvPr>
          <p:cNvSpPr/>
          <p:nvPr/>
        </p:nvSpPr>
        <p:spPr>
          <a:xfrm>
            <a:off x="4495800" y="1295400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58BF279-92B4-5444-AD4B-11115A4B5B28}"/>
              </a:ext>
            </a:extLst>
          </p:cNvPr>
          <p:cNvSpPr/>
          <p:nvPr/>
        </p:nvSpPr>
        <p:spPr>
          <a:xfrm>
            <a:off x="4495800" y="2580969"/>
            <a:ext cx="1904996" cy="990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8C758FE-E775-A88A-597C-AAA0B11A8EC4}"/>
              </a:ext>
            </a:extLst>
          </p:cNvPr>
          <p:cNvCxnSpPr>
            <a:cxnSpLocks/>
          </p:cNvCxnSpPr>
          <p:nvPr/>
        </p:nvCxnSpPr>
        <p:spPr>
          <a:xfrm>
            <a:off x="4495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2B9B7D-1194-C8FD-955D-7B00C468360D}"/>
              </a:ext>
            </a:extLst>
          </p:cNvPr>
          <p:cNvCxnSpPr>
            <a:cxnSpLocks/>
          </p:cNvCxnSpPr>
          <p:nvPr/>
        </p:nvCxnSpPr>
        <p:spPr>
          <a:xfrm>
            <a:off x="4876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1EC175-153B-4651-3C68-EB30F501CE52}"/>
              </a:ext>
            </a:extLst>
          </p:cNvPr>
          <p:cNvCxnSpPr>
            <a:cxnSpLocks/>
          </p:cNvCxnSpPr>
          <p:nvPr/>
        </p:nvCxnSpPr>
        <p:spPr>
          <a:xfrm>
            <a:off x="5257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80043FA-C109-8170-0C28-31E88555FDE6}"/>
              </a:ext>
            </a:extLst>
          </p:cNvPr>
          <p:cNvCxnSpPr>
            <a:cxnSpLocks/>
          </p:cNvCxnSpPr>
          <p:nvPr/>
        </p:nvCxnSpPr>
        <p:spPr>
          <a:xfrm>
            <a:off x="5638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97483D3-44F7-4787-8989-EE4CD10676C4}"/>
              </a:ext>
            </a:extLst>
          </p:cNvPr>
          <p:cNvCxnSpPr>
            <a:cxnSpLocks/>
          </p:cNvCxnSpPr>
          <p:nvPr/>
        </p:nvCxnSpPr>
        <p:spPr>
          <a:xfrm>
            <a:off x="6019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3E39DF-372D-9C62-88F9-09781C37BF76}"/>
              </a:ext>
            </a:extLst>
          </p:cNvPr>
          <p:cNvCxnSpPr>
            <a:cxnSpLocks/>
          </p:cNvCxnSpPr>
          <p:nvPr/>
        </p:nvCxnSpPr>
        <p:spPr>
          <a:xfrm>
            <a:off x="6400800" y="1295400"/>
            <a:ext cx="0" cy="2283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C5A9147-A1F8-9BB4-6404-504117D12735}"/>
              </a:ext>
            </a:extLst>
          </p:cNvPr>
          <p:cNvSpPr txBox="1"/>
          <p:nvPr/>
        </p:nvSpPr>
        <p:spPr>
          <a:xfrm>
            <a:off x="4790233" y="1597188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AF63DD5-854F-18A8-84FC-D6221A0ACF8C}"/>
              </a:ext>
            </a:extLst>
          </p:cNvPr>
          <p:cNvSpPr txBox="1"/>
          <p:nvPr/>
        </p:nvSpPr>
        <p:spPr>
          <a:xfrm>
            <a:off x="4845225" y="2813099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Suffix</a:t>
            </a:r>
          </a:p>
        </p:txBody>
      </p:sp>
      <p:sp>
        <p:nvSpPr>
          <p:cNvPr id="99" name="Flowchart: Manual Operation 98">
            <a:extLst>
              <a:ext uri="{FF2B5EF4-FFF2-40B4-BE49-F238E27FC236}">
                <a16:creationId xmlns:a16="http://schemas.microsoft.com/office/drawing/2014/main" id="{5B38FC6D-F073-8AC7-D8BC-8F323E6746C9}"/>
              </a:ext>
            </a:extLst>
          </p:cNvPr>
          <p:cNvSpPr/>
          <p:nvPr/>
        </p:nvSpPr>
        <p:spPr>
          <a:xfrm rot="16200000">
            <a:off x="4389471" y="80242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Manual Operation 99">
            <a:extLst>
              <a:ext uri="{FF2B5EF4-FFF2-40B4-BE49-F238E27FC236}">
                <a16:creationId xmlns:a16="http://schemas.microsoft.com/office/drawing/2014/main" id="{5A321DDB-D101-F08B-9C7A-2FF6F5267F64}"/>
              </a:ext>
            </a:extLst>
          </p:cNvPr>
          <p:cNvSpPr/>
          <p:nvPr/>
        </p:nvSpPr>
        <p:spPr>
          <a:xfrm rot="16200000">
            <a:off x="4780893" y="76633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Manual Operation 100">
            <a:extLst>
              <a:ext uri="{FF2B5EF4-FFF2-40B4-BE49-F238E27FC236}">
                <a16:creationId xmlns:a16="http://schemas.microsoft.com/office/drawing/2014/main" id="{DB163374-B33D-DF53-B10A-C0FDDA6FFFCD}"/>
              </a:ext>
            </a:extLst>
          </p:cNvPr>
          <p:cNvSpPr/>
          <p:nvPr/>
        </p:nvSpPr>
        <p:spPr>
          <a:xfrm rot="16200000">
            <a:off x="5172315" y="75985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Manual Operation 101">
            <a:extLst>
              <a:ext uri="{FF2B5EF4-FFF2-40B4-BE49-F238E27FC236}">
                <a16:creationId xmlns:a16="http://schemas.microsoft.com/office/drawing/2014/main" id="{1AD2AD1B-14B9-BC07-0AB9-1CB962B0C1D2}"/>
              </a:ext>
            </a:extLst>
          </p:cNvPr>
          <p:cNvSpPr/>
          <p:nvPr/>
        </p:nvSpPr>
        <p:spPr>
          <a:xfrm rot="16200000">
            <a:off x="5542893" y="779843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Manual Operation 102">
            <a:extLst>
              <a:ext uri="{FF2B5EF4-FFF2-40B4-BE49-F238E27FC236}">
                <a16:creationId xmlns:a16="http://schemas.microsoft.com/office/drawing/2014/main" id="{AA5C45A6-4EF0-8D0F-53E2-9C705EF9C52C}"/>
              </a:ext>
            </a:extLst>
          </p:cNvPr>
          <p:cNvSpPr/>
          <p:nvPr/>
        </p:nvSpPr>
        <p:spPr>
          <a:xfrm rot="16200000">
            <a:off x="5923893" y="741494"/>
            <a:ext cx="648087" cy="213361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D79E08-FFC1-4117-2952-BCD51A95781A}"/>
              </a:ext>
            </a:extLst>
          </p:cNvPr>
          <p:cNvSpPr txBox="1"/>
          <p:nvPr/>
        </p:nvSpPr>
        <p:spPr>
          <a:xfrm>
            <a:off x="4558473" y="71390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8824A53-4F01-B18C-00FA-614980861788}"/>
              </a:ext>
            </a:extLst>
          </p:cNvPr>
          <p:cNvSpPr txBox="1"/>
          <p:nvPr/>
        </p:nvSpPr>
        <p:spPr>
          <a:xfrm>
            <a:off x="4923936" y="688348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C71E93F-13F9-D62B-84EE-37D231AE3AF3}"/>
              </a:ext>
            </a:extLst>
          </p:cNvPr>
          <p:cNvSpPr txBox="1"/>
          <p:nvPr/>
        </p:nvSpPr>
        <p:spPr>
          <a:xfrm>
            <a:off x="5333170" y="713024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41B26D9-D2C8-8B8E-40D3-F443FC8A4C3E}"/>
              </a:ext>
            </a:extLst>
          </p:cNvPr>
          <p:cNvSpPr txBox="1"/>
          <p:nvPr/>
        </p:nvSpPr>
        <p:spPr>
          <a:xfrm>
            <a:off x="5698834" y="707429"/>
            <a:ext cx="6132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14:cNvPr>
              <p14:cNvContentPartPr/>
              <p14:nvPr/>
            </p14:nvContentPartPr>
            <p14:xfrm>
              <a:off x="4527020" y="854500"/>
              <a:ext cx="60840" cy="6552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F388F0-1010-0872-B833-E02725CB89F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2674" y="850156"/>
                <a:ext cx="69531" cy="74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14:cNvPr>
              <p14:cNvContentPartPr/>
              <p14:nvPr/>
            </p14:nvContentPartPr>
            <p14:xfrm>
              <a:off x="4838420" y="876820"/>
              <a:ext cx="147960" cy="414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DFB772C-5E70-D133-721A-DE50045CA75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34089" y="872500"/>
                <a:ext cx="156621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14:cNvPr>
              <p14:cNvContentPartPr/>
              <p14:nvPr/>
            </p14:nvContentPartPr>
            <p14:xfrm>
              <a:off x="5225780" y="840460"/>
              <a:ext cx="163080" cy="81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7DF5BEB3-78A0-87DE-75CD-B3F2C138822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21460" y="836121"/>
                <a:ext cx="171720" cy="903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14:cNvPr>
              <p14:cNvContentPartPr/>
              <p14:nvPr/>
            </p14:nvContentPartPr>
            <p14:xfrm>
              <a:off x="5619260" y="847300"/>
              <a:ext cx="105480" cy="705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9230FD3C-2C7E-AA44-C4A3-B667EFD5996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614925" y="842980"/>
                <a:ext cx="11415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14:cNvPr>
              <p14:cNvContentPartPr/>
              <p14:nvPr/>
            </p14:nvContentPartPr>
            <p14:xfrm>
              <a:off x="6000140" y="831100"/>
              <a:ext cx="112320" cy="608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F91F720-67D6-0FB0-3340-8FEB432D5F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95820" y="826780"/>
                <a:ext cx="120960" cy="69480"/>
              </a:xfrm>
              <a:prstGeom prst="rect">
                <a:avLst/>
              </a:prstGeom>
            </p:spPr>
          </p:pic>
        </mc:Fallback>
      </mc:AlternateContent>
      <p:sp>
        <p:nvSpPr>
          <p:cNvPr id="113" name="Rectangle 112">
            <a:extLst>
              <a:ext uri="{FF2B5EF4-FFF2-40B4-BE49-F238E27FC236}">
                <a16:creationId xmlns:a16="http://schemas.microsoft.com/office/drawing/2014/main" id="{1B3C8487-869C-166A-4443-3D88B0052FC3}"/>
              </a:ext>
            </a:extLst>
          </p:cNvPr>
          <p:cNvSpPr/>
          <p:nvPr/>
        </p:nvSpPr>
        <p:spPr>
          <a:xfrm>
            <a:off x="4229098" y="452588"/>
            <a:ext cx="2279357" cy="873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AF06F18-A0A5-3996-EBD6-76ADD513E0D9}"/>
              </a:ext>
            </a:extLst>
          </p:cNvPr>
          <p:cNvSpPr txBox="1"/>
          <p:nvPr/>
        </p:nvSpPr>
        <p:spPr>
          <a:xfrm>
            <a:off x="6804227" y="403098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append the same suffix, then this computation will also be the exact same for M and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FCF21-A5BA-7989-AD6A-D78CACFE5628}"/>
              </a:ext>
            </a:extLst>
          </p:cNvPr>
          <p:cNvSpPr txBox="1"/>
          <p:nvPr/>
        </p:nvSpPr>
        <p:spPr>
          <a:xfrm>
            <a:off x="891611" y="4720600"/>
            <a:ext cx="4358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H(m || s) == H(n || 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6CE46-A428-157F-40FC-F76582FA7665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BF2088-0DDE-86CC-A861-4BB6E1AAFEB7}"/>
              </a:ext>
            </a:extLst>
          </p:cNvPr>
          <p:cNvSpPr txBox="1"/>
          <p:nvPr/>
        </p:nvSpPr>
        <p:spPr>
          <a:xfrm>
            <a:off x="5481118" y="495971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 = shared suffix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3E4F91-8C6D-E15C-754D-BB77226C720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663688" y="2580969"/>
            <a:ext cx="5265424" cy="542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15F5D9-F6EC-3E7B-731A-4D4AB918E69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168373" y="3863343"/>
            <a:ext cx="4552672" cy="713146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3552A6-58AE-3059-4F5B-45A929679EB0}"/>
              </a:ext>
            </a:extLst>
          </p:cNvPr>
          <p:cNvGrpSpPr/>
          <p:nvPr/>
        </p:nvGrpSpPr>
        <p:grpSpPr>
          <a:xfrm>
            <a:off x="5127960" y="4798800"/>
            <a:ext cx="271440" cy="146520"/>
            <a:chOff x="5127960" y="4798800"/>
            <a:chExt cx="2714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E7A794-62F6-A2AB-7442-98015490E176}"/>
                    </a:ext>
                  </a:extLst>
                </p14:cNvPr>
                <p14:cNvContentPartPr/>
                <p14:nvPr/>
              </p14:nvContentPartPr>
              <p14:xfrm>
                <a:off x="5127960" y="4944960"/>
                <a:ext cx="792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B094292-6100-8C84-759A-DCF50872F06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123640" y="4940640"/>
                  <a:ext cx="16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76DC20-536C-1A23-8AC6-A4B5465116C9}"/>
                    </a:ext>
                  </a:extLst>
                </p14:cNvPr>
                <p14:cNvContentPartPr/>
                <p14:nvPr/>
              </p14:nvContentPartPr>
              <p14:xfrm>
                <a:off x="5203920" y="4934520"/>
                <a:ext cx="6480" cy="3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DDF75E6-3C48-7C6C-2765-4300BE3F235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199600" y="4930200"/>
                  <a:ext cx="15120" cy="1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7EAD8A6-A83E-054B-9FC8-81D3798CD6D0}"/>
                    </a:ext>
                  </a:extLst>
                </p14:cNvPr>
                <p14:cNvContentPartPr/>
                <p14:nvPr/>
              </p14:nvContentPartPr>
              <p14:xfrm>
                <a:off x="5265120" y="4798800"/>
                <a:ext cx="134280" cy="116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8900BA-BD84-B8FB-CF25-EED05E5653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260800" y="4794480"/>
                  <a:ext cx="14292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E1AA52-3153-2711-1AD8-ADCDD573962C}"/>
                  </a:ext>
                </a:extLst>
              </p14:cNvPr>
              <p14:cNvContentPartPr/>
              <p14:nvPr/>
            </p14:nvContentPartPr>
            <p14:xfrm>
              <a:off x="5417400" y="4618800"/>
              <a:ext cx="55800" cy="128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E1AA52-3153-2711-1AD8-ADCDD57396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413080" y="4614480"/>
                <a:ext cx="6444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FEB75F2-8C5B-86FD-884A-25C93A562BF6}"/>
              </a:ext>
            </a:extLst>
          </p:cNvPr>
          <p:cNvGrpSpPr/>
          <p:nvPr/>
        </p:nvGrpSpPr>
        <p:grpSpPr>
          <a:xfrm>
            <a:off x="5516400" y="4120200"/>
            <a:ext cx="1481040" cy="443880"/>
            <a:chOff x="5516400" y="4120200"/>
            <a:chExt cx="148104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988BD3-7B13-8319-0B9E-8F9052F5701C}"/>
                    </a:ext>
                  </a:extLst>
                </p14:cNvPr>
                <p14:cNvContentPartPr/>
                <p14:nvPr/>
              </p14:nvContentPartPr>
              <p14:xfrm>
                <a:off x="5516400" y="4483080"/>
                <a:ext cx="108720" cy="81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C4B7EE-CFA8-D206-C9A4-C5B9FEECD2B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12080" y="4478760"/>
                  <a:ext cx="1173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407B06-1B97-BA68-4791-BB2DA03F188C}"/>
                    </a:ext>
                  </a:extLst>
                </p14:cNvPr>
                <p14:cNvContentPartPr/>
                <p14:nvPr/>
              </p14:nvContentPartPr>
              <p14:xfrm>
                <a:off x="5669040" y="4424040"/>
                <a:ext cx="275040" cy="48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0F643A-9567-80FF-D4A9-C91630A0290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4720" y="4419720"/>
                  <a:ext cx="283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7BB027-5E16-9065-1934-263F5105EEE9}"/>
                    </a:ext>
                  </a:extLst>
                </p14:cNvPr>
                <p14:cNvContentPartPr/>
                <p14:nvPr/>
              </p14:nvContentPartPr>
              <p14:xfrm>
                <a:off x="6019320" y="4384080"/>
                <a:ext cx="319320" cy="3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8AD222-A46E-DD63-A558-A16477475D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15000" y="4379760"/>
                  <a:ext cx="327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3FF6E0-D87A-7CB9-2F03-FD80D28C3241}"/>
                    </a:ext>
                  </a:extLst>
                </p14:cNvPr>
                <p14:cNvContentPartPr/>
                <p14:nvPr/>
              </p14:nvContentPartPr>
              <p14:xfrm>
                <a:off x="6377520" y="4339080"/>
                <a:ext cx="167400" cy="424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087D53-65B5-99C4-9089-399B0DB917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73200" y="4334760"/>
                  <a:ext cx="17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0FD9C7-4875-0222-5C19-9F84A301EE69}"/>
                    </a:ext>
                  </a:extLst>
                </p14:cNvPr>
                <p14:cNvContentPartPr/>
                <p14:nvPr/>
              </p14:nvContentPartPr>
              <p14:xfrm>
                <a:off x="6629160" y="4320000"/>
                <a:ext cx="158040" cy="8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58D3181-1034-FC79-2EE4-F41EAFCE7FB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24840" y="4315680"/>
                  <a:ext cx="1666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BFF3D67-2E08-8838-2158-AC434D35AD77}"/>
                    </a:ext>
                  </a:extLst>
                </p14:cNvPr>
                <p14:cNvContentPartPr/>
                <p14:nvPr/>
              </p14:nvContentPartPr>
              <p14:xfrm>
                <a:off x="6804120" y="4289400"/>
                <a:ext cx="153000" cy="30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B68E141-2DC9-6728-0734-7294E3D931D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99800" y="4285080"/>
                  <a:ext cx="1616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8AA7AD-4E8B-0193-8A09-55349AD17F38}"/>
                    </a:ext>
                  </a:extLst>
                </p14:cNvPr>
                <p14:cNvContentPartPr/>
                <p14:nvPr/>
              </p14:nvContentPartPr>
              <p14:xfrm>
                <a:off x="6739680" y="4120200"/>
                <a:ext cx="257760" cy="43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8FFA89-2BD2-428E-1DFF-31B0AF0F774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35360" y="4115880"/>
                  <a:ext cx="266400" cy="4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79220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93C1B2-A1A6-AC38-91F4-9208EC797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0EC287-B231-E9D8-7FDE-4F19C2DB2E7E}"/>
              </a:ext>
            </a:extLst>
          </p:cNvPr>
          <p:cNvSpPr txBox="1"/>
          <p:nvPr/>
        </p:nvSpPr>
        <p:spPr>
          <a:xfrm>
            <a:off x="5867400" y="990600"/>
            <a:ext cx="4686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program that will print out the contents of an array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ABBBC-9E1D-DE8F-1D85-65BD24E8340B}"/>
              </a:ext>
            </a:extLst>
          </p:cNvPr>
          <p:cNvSpPr txBox="1"/>
          <p:nvPr/>
        </p:nvSpPr>
        <p:spPr>
          <a:xfrm>
            <a:off x="5932392" y="2018794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6CD0A-6038-B781-C2E2-3D98C04F3F4C}"/>
              </a:ext>
            </a:extLst>
          </p:cNvPr>
          <p:cNvSpPr/>
          <p:nvPr/>
        </p:nvSpPr>
        <p:spPr>
          <a:xfrm>
            <a:off x="6096000" y="3531502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1BEEE-4415-905D-3E4B-DFD0BCF11AF8}"/>
              </a:ext>
            </a:extLst>
          </p:cNvPr>
          <p:cNvSpPr/>
          <p:nvPr/>
        </p:nvSpPr>
        <p:spPr>
          <a:xfrm>
            <a:off x="8458200" y="3531502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64CC2D-89A3-60B8-E9AD-E7CFFAB697AC}"/>
              </a:ext>
            </a:extLst>
          </p:cNvPr>
          <p:cNvSpPr/>
          <p:nvPr/>
        </p:nvSpPr>
        <p:spPr>
          <a:xfrm>
            <a:off x="7696200" y="3531502"/>
            <a:ext cx="762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F24A9-ECC4-7B1B-60EB-91D64FC5340F}"/>
              </a:ext>
            </a:extLst>
          </p:cNvPr>
          <p:cNvSpPr/>
          <p:nvPr/>
        </p:nvSpPr>
        <p:spPr>
          <a:xfrm>
            <a:off x="6096000" y="4312375"/>
            <a:ext cx="16002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Prefix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BA4E1B-28F6-1FD1-F0A0-81DC59D063D8}"/>
              </a:ext>
            </a:extLst>
          </p:cNvPr>
          <p:cNvSpPr/>
          <p:nvPr/>
        </p:nvSpPr>
        <p:spPr>
          <a:xfrm>
            <a:off x="8458200" y="4312375"/>
            <a:ext cx="1600200" cy="5334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Suffix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4985F-1B4B-4E20-536E-4947628C2319}"/>
              </a:ext>
            </a:extLst>
          </p:cNvPr>
          <p:cNvSpPr/>
          <p:nvPr/>
        </p:nvSpPr>
        <p:spPr>
          <a:xfrm>
            <a:off x="7696200" y="4312375"/>
            <a:ext cx="7620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1378AD-B9B6-6238-CE59-71AD9D1233C4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</p:spTree>
    <p:extLst>
      <p:ext uri="{BB962C8B-B14F-4D97-AF65-F5344CB8AC3E}">
        <p14:creationId xmlns:p14="http://schemas.microsoft.com/office/powerpoint/2010/main" val="344950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62558-F1B6-D509-7C4C-A22F84A230FA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0961-4533-1150-E989-60F10D86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F21B8-ED9F-1319-2A81-0DD254655D51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9BD60-824F-22DF-900F-F87F01E55B0F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9E5EA-D2F1-304F-C47F-B8F40D1C4C80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FF8DA8-6645-4572-0952-F1315FC3A79B}"/>
              </a:ext>
            </a:extLst>
          </p:cNvPr>
          <p:cNvSpPr txBox="1"/>
          <p:nvPr/>
        </p:nvSpPr>
        <p:spPr>
          <a:xfrm>
            <a:off x="5867400" y="2209800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553263-228E-820F-16D5-EB6D779E9DA2}"/>
              </a:ext>
            </a:extLst>
          </p:cNvPr>
          <p:cNvSpPr txBox="1"/>
          <p:nvPr/>
        </p:nvSpPr>
        <p:spPr>
          <a:xfrm>
            <a:off x="5864101" y="422910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</p:spTree>
    <p:extLst>
      <p:ext uri="{BB962C8B-B14F-4D97-AF65-F5344CB8AC3E}">
        <p14:creationId xmlns:p14="http://schemas.microsoft.com/office/powerpoint/2010/main" val="2962458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62558-F1B6-D509-7C4C-A22F84A230FA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0961-4533-1150-E989-60F10D86F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F21B8-ED9F-1319-2A81-0DD254655D51}"/>
              </a:ext>
            </a:extLst>
          </p:cNvPr>
          <p:cNvSpPr txBox="1"/>
          <p:nvPr/>
        </p:nvSpPr>
        <p:spPr>
          <a:xfrm>
            <a:off x="6128926" y="483937"/>
            <a:ext cx="46864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create two variants of this program, but the program will have the same hash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9BD60-824F-22DF-900F-F87F01E55B0F}"/>
              </a:ext>
            </a:extLst>
          </p:cNvPr>
          <p:cNvSpPr/>
          <p:nvPr/>
        </p:nvSpPr>
        <p:spPr>
          <a:xfrm>
            <a:off x="228600" y="762000"/>
            <a:ext cx="4953000" cy="990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59E5EA-D2F1-304F-C47F-B8F40D1C4C80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B9D58-25A6-1920-C8A8-A98689713328}"/>
              </a:ext>
            </a:extLst>
          </p:cNvPr>
          <p:cNvSpPr txBox="1"/>
          <p:nvPr/>
        </p:nvSpPr>
        <p:spPr>
          <a:xfrm>
            <a:off x="8112096" y="19042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D4B9EB-D9EA-9D38-DF30-CF7A87BC805A}"/>
              </a:ext>
            </a:extLst>
          </p:cNvPr>
          <p:cNvSpPr txBox="1"/>
          <p:nvPr/>
        </p:nvSpPr>
        <p:spPr>
          <a:xfrm>
            <a:off x="7164855" y="45506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257D2-8B21-E902-7473-B3986070890A}"/>
              </a:ext>
            </a:extLst>
          </p:cNvPr>
          <p:cNvSpPr txBox="1"/>
          <p:nvPr/>
        </p:nvSpPr>
        <p:spPr>
          <a:xfrm>
            <a:off x="6647593" y="19812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md5collgen(                      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DF176-2D26-CF64-CEA3-1B3ED42EA11D}"/>
              </a:ext>
            </a:extLst>
          </p:cNvPr>
          <p:cNvSpPr txBox="1"/>
          <p:nvPr/>
        </p:nvSpPr>
        <p:spPr>
          <a:xfrm>
            <a:off x="6400800" y="2865722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3C10B5-58BF-3EAD-EEE1-5D16FC57ED89}"/>
              </a:ext>
            </a:extLst>
          </p:cNvPr>
          <p:cNvSpPr txBox="1"/>
          <p:nvPr/>
        </p:nvSpPr>
        <p:spPr>
          <a:xfrm>
            <a:off x="7550861" y="2865722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C310C-A18C-F8A3-B78B-F57FF4213E29}"/>
              </a:ext>
            </a:extLst>
          </p:cNvPr>
          <p:cNvSpPr txBox="1"/>
          <p:nvPr/>
        </p:nvSpPr>
        <p:spPr>
          <a:xfrm>
            <a:off x="8955213" y="2878238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A48A4B-70DE-96FB-E706-93C5CDF3FCAB}"/>
              </a:ext>
            </a:extLst>
          </p:cNvPr>
          <p:cNvSpPr txBox="1"/>
          <p:nvPr/>
        </p:nvSpPr>
        <p:spPr>
          <a:xfrm>
            <a:off x="10105274" y="2878238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DA65F-C487-413F-FFD3-A29E8D38217E}"/>
              </a:ext>
            </a:extLst>
          </p:cNvPr>
          <p:cNvSpPr txBox="1"/>
          <p:nvPr/>
        </p:nvSpPr>
        <p:spPr>
          <a:xfrm>
            <a:off x="6538557" y="3517002"/>
            <a:ext cx="4390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will have the same hash!</a:t>
            </a:r>
          </a:p>
          <a:p>
            <a:r>
              <a:rPr lang="en-US" dirty="0"/>
              <a:t>P and Q will be 128 bytes (multiple of 64)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F55765-028A-4DFB-4659-EB68A9B3D353}"/>
              </a:ext>
            </a:extLst>
          </p:cNvPr>
          <p:cNvSpPr txBox="1"/>
          <p:nvPr/>
        </p:nvSpPr>
        <p:spPr>
          <a:xfrm>
            <a:off x="5544406" y="455209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667200-020C-DB25-A028-891D588DB19D}"/>
              </a:ext>
            </a:extLst>
          </p:cNvPr>
          <p:cNvSpPr txBox="1"/>
          <p:nvPr/>
        </p:nvSpPr>
        <p:spPr>
          <a:xfrm>
            <a:off x="6694467" y="4552099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6B3FD9-9764-E876-1CE5-1295C66F27BC}"/>
              </a:ext>
            </a:extLst>
          </p:cNvPr>
          <p:cNvSpPr txBox="1"/>
          <p:nvPr/>
        </p:nvSpPr>
        <p:spPr>
          <a:xfrm>
            <a:off x="8984539" y="4537356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7686AF-03EF-91E4-109B-5B840FD4CBAC}"/>
              </a:ext>
            </a:extLst>
          </p:cNvPr>
          <p:cNvSpPr txBox="1"/>
          <p:nvPr/>
        </p:nvSpPr>
        <p:spPr>
          <a:xfrm>
            <a:off x="10134600" y="4537356"/>
            <a:ext cx="463588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C46162-2747-B4BE-D086-A997E65FB6B0}"/>
              </a:ext>
            </a:extLst>
          </p:cNvPr>
          <p:cNvSpPr txBox="1"/>
          <p:nvPr/>
        </p:nvSpPr>
        <p:spPr>
          <a:xfrm>
            <a:off x="10645062" y="4525680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268DB8-4395-B2C0-5377-65C2004F1443}"/>
              </a:ext>
            </a:extLst>
          </p:cNvPr>
          <p:cNvSpPr txBox="1"/>
          <p:nvPr/>
        </p:nvSpPr>
        <p:spPr>
          <a:xfrm>
            <a:off x="5638800" y="5367891"/>
            <a:ext cx="6553200" cy="645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suffix extension property holds true, we know the hash of these two programs will also be the same </a:t>
            </a:r>
          </a:p>
        </p:txBody>
      </p:sp>
    </p:spTree>
    <p:extLst>
      <p:ext uri="{BB962C8B-B14F-4D97-AF65-F5344CB8AC3E}">
        <p14:creationId xmlns:p14="http://schemas.microsoft.com/office/powerpoint/2010/main" val="2697832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62558-F1B6-D509-7C4C-A22F84A230FA}"/>
              </a:ext>
            </a:extLst>
          </p:cNvPr>
          <p:cNvSpPr txBox="1"/>
          <p:nvPr/>
        </p:nvSpPr>
        <p:spPr>
          <a:xfrm>
            <a:off x="381000" y="29892"/>
            <a:ext cx="1165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61FC2F-D85E-B9F9-12A0-68BB7B38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1C706DD-009D-50C7-1ACA-E354585AC9F6}"/>
              </a:ext>
            </a:extLst>
          </p:cNvPr>
          <p:cNvSpPr/>
          <p:nvPr/>
        </p:nvSpPr>
        <p:spPr>
          <a:xfrm>
            <a:off x="228600" y="30099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8CFAB58-0BEE-B122-CA2F-A4249605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777" y="533400"/>
            <a:ext cx="5768783" cy="56388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9E75CE1-6C0D-CF7A-628D-3AF962CD73A5}"/>
              </a:ext>
            </a:extLst>
          </p:cNvPr>
          <p:cNvSpPr/>
          <p:nvPr/>
        </p:nvSpPr>
        <p:spPr>
          <a:xfrm>
            <a:off x="6331777" y="685800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975E2AB-3659-6601-89C0-8A7D773E9272}"/>
              </a:ext>
            </a:extLst>
          </p:cNvPr>
          <p:cNvSpPr/>
          <p:nvPr/>
        </p:nvSpPr>
        <p:spPr>
          <a:xfrm>
            <a:off x="6331777" y="2933700"/>
            <a:ext cx="4953000" cy="31623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A486D0-536D-E9F4-6C55-993B297C9C8D}"/>
              </a:ext>
            </a:extLst>
          </p:cNvPr>
          <p:cNvSpPr/>
          <p:nvPr/>
        </p:nvSpPr>
        <p:spPr>
          <a:xfrm>
            <a:off x="228600" y="1752600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0B4A10-ED02-7545-5B6C-004960F7D588}"/>
              </a:ext>
            </a:extLst>
          </p:cNvPr>
          <p:cNvSpPr/>
          <p:nvPr/>
        </p:nvSpPr>
        <p:spPr>
          <a:xfrm>
            <a:off x="6331777" y="1710815"/>
            <a:ext cx="4953000" cy="1219200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chemeClr val="accent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6CAA5-2C82-62B0-B11E-D88C2B9A49E7}"/>
              </a:ext>
            </a:extLst>
          </p:cNvPr>
          <p:cNvSpPr txBox="1"/>
          <p:nvPr/>
        </p:nvSpPr>
        <p:spPr>
          <a:xfrm>
            <a:off x="8256683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28A0DF-D2EF-FDDC-231E-B277DF308D5E}"/>
              </a:ext>
            </a:extLst>
          </p:cNvPr>
          <p:cNvSpPr txBox="1"/>
          <p:nvPr/>
        </p:nvSpPr>
        <p:spPr>
          <a:xfrm>
            <a:off x="2493342" y="2100590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9CA29-E0AC-B7AA-884D-AAF285981B64}"/>
              </a:ext>
            </a:extLst>
          </p:cNvPr>
          <p:cNvSpPr txBox="1"/>
          <p:nvPr/>
        </p:nvSpPr>
        <p:spPr>
          <a:xfrm flipH="1">
            <a:off x="8673994" y="2126135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6E724F-6C58-8863-34BB-8ED3B69EC09B}"/>
              </a:ext>
            </a:extLst>
          </p:cNvPr>
          <p:cNvSpPr txBox="1"/>
          <p:nvPr/>
        </p:nvSpPr>
        <p:spPr>
          <a:xfrm>
            <a:off x="2153506" y="377470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021296-DB3D-F4FD-F733-0A723D5CAB78}"/>
              </a:ext>
            </a:extLst>
          </p:cNvPr>
          <p:cNvSpPr txBox="1"/>
          <p:nvPr/>
        </p:nvSpPr>
        <p:spPr>
          <a:xfrm>
            <a:off x="8384857" y="3879479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E985EC-CAFF-9ECC-B578-5C7A7F8CE6C3}"/>
              </a:ext>
            </a:extLst>
          </p:cNvPr>
          <p:cNvSpPr/>
          <p:nvPr/>
        </p:nvSpPr>
        <p:spPr>
          <a:xfrm>
            <a:off x="215317" y="725917"/>
            <a:ext cx="4953000" cy="990600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D3774-64FF-D5A3-F529-0B311F6A92FA}"/>
              </a:ext>
            </a:extLst>
          </p:cNvPr>
          <p:cNvSpPr txBox="1"/>
          <p:nvPr/>
        </p:nvSpPr>
        <p:spPr>
          <a:xfrm>
            <a:off x="1941748" y="893889"/>
            <a:ext cx="1103187" cy="52322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Prefix</a:t>
            </a:r>
          </a:p>
        </p:txBody>
      </p:sp>
    </p:spTree>
    <p:extLst>
      <p:ext uri="{BB962C8B-B14F-4D97-AF65-F5344CB8AC3E}">
        <p14:creationId xmlns:p14="http://schemas.microsoft.com/office/powerpoint/2010/main" val="2642789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9FE92-BECD-A810-E56C-59F76194F26B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3E425-0C12-5F8B-59AA-74640C95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5067175" cy="49530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59E63648-AD01-387A-B37D-DE4148E8EB1E}"/>
              </a:ext>
            </a:extLst>
          </p:cNvPr>
          <p:cNvSpPr/>
          <p:nvPr/>
        </p:nvSpPr>
        <p:spPr>
          <a:xfrm>
            <a:off x="4572000" y="1775899"/>
            <a:ext cx="571375" cy="1219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A7ADF-6078-8907-9384-09B5D60D9EB1}"/>
              </a:ext>
            </a:extLst>
          </p:cNvPr>
          <p:cNvSpPr txBox="1"/>
          <p:nvPr/>
        </p:nvSpPr>
        <p:spPr>
          <a:xfrm>
            <a:off x="5337248" y="1981200"/>
            <a:ext cx="605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change the contents of this section of the program because it is just array data (it won’t break anything)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9DF49-DA83-C4DA-56C4-0EA9B3F70C93}"/>
              </a:ext>
            </a:extLst>
          </p:cNvPr>
          <p:cNvSpPr txBox="1"/>
          <p:nvPr/>
        </p:nvSpPr>
        <p:spPr>
          <a:xfrm>
            <a:off x="5486400" y="3114536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First, we need to find the starting location (the offset) of the </a:t>
            </a:r>
            <a:r>
              <a:rPr lang="en-US" dirty="0" err="1"/>
              <a:t>xyz</a:t>
            </a:r>
            <a:r>
              <a:rPr lang="en-US" dirty="0"/>
              <a:t> array </a:t>
            </a:r>
            <a:r>
              <a:rPr lang="en-US" dirty="0">
                <a:sym typeface="Wingdings" panose="05000000000000000000" pitchFamily="2" charset="2"/>
              </a:rPr>
              <a:t> this will be the beginning of P and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86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0AB76-CAA1-649B-6800-CA00C27A32AC}"/>
              </a:ext>
            </a:extLst>
          </p:cNvPr>
          <p:cNvSpPr txBox="1"/>
          <p:nvPr/>
        </p:nvSpPr>
        <p:spPr>
          <a:xfrm>
            <a:off x="100263" y="3091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1B1C70-8A67-8DF8-8893-230C9D88F8A0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95A5D6-0E28-B2F0-225A-E654D71B944A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37E5C8-3E02-E830-B350-DA4E4B934E4D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6275AE8-80EE-F19D-99D2-BC03DC111C64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27C659-ED91-4CB5-0781-F82F1F89DF86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267F13-FEA9-9C58-B548-7489C8717F4E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69582F-87CB-9CA2-8E47-BDA4B45026CB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6FAE1D-AA49-F693-0DBF-4BD59D215AD8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8EC79A-6C3E-C774-8C93-68B7F081E8BA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PY Icon">
            <a:extLst>
              <a:ext uri="{FF2B5EF4-FFF2-40B4-BE49-F238E27FC236}">
                <a16:creationId xmlns:a16="http://schemas.microsoft.com/office/drawing/2014/main" id="{7A77764F-6443-116A-573E-410A9DF1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05DF1F34-0CE5-17B6-7675-F0552AF72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7B3875-BD81-9A12-CB43-B5EA5AB1416E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0" name="Picture 6" descr="PDF - Wikipedia">
            <a:extLst>
              <a:ext uri="{FF2B5EF4-FFF2-40B4-BE49-F238E27FC236}">
                <a16:creationId xmlns:a16="http://schemas.microsoft.com/office/drawing/2014/main" id="{F207AA2C-CA01-C458-5D6A-F62C40E10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703374D-7864-B110-F1E4-C1B1EEF45FC1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4D2071-F3BC-DFF9-0505-87A639F53051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7EA9D5-B9FB-5A31-3C92-722C4EED5821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CBB9E-2AB7-1987-629E-F2D635142910}"/>
              </a:ext>
            </a:extLst>
          </p:cNvPr>
          <p:cNvSpPr txBox="1"/>
          <p:nvPr/>
        </p:nvSpPr>
        <p:spPr>
          <a:xfrm>
            <a:off x="8001000" y="513578"/>
            <a:ext cx="7143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E379AD-0844-A870-97E3-EF2E10A5F8C3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7BC26A-C31B-5B5A-BA4A-CB80CE9174B0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73bd1ddd3ef1051bf5c4bde7a2b5a6c2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F6FF9C-C612-9A55-B85E-F76BF177FDBA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</p:spTree>
    <p:extLst>
      <p:ext uri="{BB962C8B-B14F-4D97-AF65-F5344CB8AC3E}">
        <p14:creationId xmlns:p14="http://schemas.microsoft.com/office/powerpoint/2010/main" val="819585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9FE92-BECD-A810-E56C-59F76194F26B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6A928A-13C9-EEE2-1B6C-F0750BF64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1066800"/>
            <a:ext cx="68961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AB78F6-E31C-47AC-ACD2-A7CBFAC6B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2" y="1731877"/>
            <a:ext cx="5777218" cy="475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29AD7-7FCC-D7F1-0763-C68FFBC3F0B8}"/>
              </a:ext>
            </a:extLst>
          </p:cNvPr>
          <p:cNvSpPr txBox="1"/>
          <p:nvPr/>
        </p:nvSpPr>
        <p:spPr>
          <a:xfrm>
            <a:off x="6311948" y="1981200"/>
            <a:ext cx="57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where </a:t>
            </a:r>
            <a:r>
              <a:rPr lang="en-US" dirty="0" err="1"/>
              <a:t>xyz</a:t>
            </a:r>
            <a:r>
              <a:rPr lang="en-US" dirty="0"/>
              <a:t> begins in our program easily, because we filled it with A’s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819F2D-9F8D-A75A-16B3-BCA36D5D1356}"/>
              </a:ext>
            </a:extLst>
          </p:cNvPr>
          <p:cNvSpPr/>
          <p:nvPr/>
        </p:nvSpPr>
        <p:spPr>
          <a:xfrm rot="7971597">
            <a:off x="2525723" y="2874702"/>
            <a:ext cx="685800" cy="28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A598AD-668C-5BCE-E293-3224A9840207}"/>
              </a:ext>
            </a:extLst>
          </p:cNvPr>
          <p:cNvSpPr txBox="1"/>
          <p:nvPr/>
        </p:nvSpPr>
        <p:spPr>
          <a:xfrm>
            <a:off x="3124200" y="2300084"/>
            <a:ext cx="241604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First Byte of </a:t>
            </a:r>
            <a:r>
              <a:rPr lang="en-US" dirty="0" err="1"/>
              <a:t>xyz</a:t>
            </a:r>
            <a:r>
              <a:rPr lang="en-US" dirty="0"/>
              <a:t> array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B45A6A-CA39-C0C5-FD66-8CC91CFA4D01}"/>
                  </a:ext>
                </a:extLst>
              </p14:cNvPr>
              <p14:cNvContentPartPr/>
              <p14:nvPr/>
            </p14:nvContentPartPr>
            <p14:xfrm>
              <a:off x="2134665" y="6254347"/>
              <a:ext cx="1259640" cy="3258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B45A6A-CA39-C0C5-FD66-8CC91CFA4D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665" y="6245347"/>
                <a:ext cx="1277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7F3430-D446-6472-71B5-A0AAB9EA9EEE}"/>
                  </a:ext>
                </a:extLst>
              </p14:cNvPr>
              <p14:cNvContentPartPr/>
              <p14:nvPr/>
            </p14:nvContentPartPr>
            <p14:xfrm>
              <a:off x="3366585" y="3284347"/>
              <a:ext cx="3769200" cy="3433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7F3430-D446-6472-71B5-A0AAB9EA9E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585" y="3275347"/>
                <a:ext cx="3786840" cy="34509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ACEBE71-8724-8B89-02CA-84B683CCAF5C}"/>
              </a:ext>
            </a:extLst>
          </p:cNvPr>
          <p:cNvSpPr txBox="1"/>
          <p:nvPr/>
        </p:nvSpPr>
        <p:spPr>
          <a:xfrm>
            <a:off x="7467600" y="35814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XYZ = 0x3020 (Hexadecimal)</a:t>
            </a:r>
          </a:p>
          <a:p>
            <a:r>
              <a:rPr lang="en-US" dirty="0"/>
              <a:t>	         </a:t>
            </a:r>
            <a:r>
              <a:rPr lang="en-US" b="1" dirty="0"/>
              <a:t>12320</a:t>
            </a:r>
            <a:r>
              <a:rPr lang="en-US" dirty="0"/>
              <a:t> (decimal)</a:t>
            </a:r>
          </a:p>
        </p:txBody>
      </p:sp>
    </p:spTree>
    <p:extLst>
      <p:ext uri="{BB962C8B-B14F-4D97-AF65-F5344CB8AC3E}">
        <p14:creationId xmlns:p14="http://schemas.microsoft.com/office/powerpoint/2010/main" val="176268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9BF-1667-5E29-9B2D-169AC22C8CF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E8D6F-AA37-4D88-B9C6-E04664C46049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C2E2F-C094-2DFF-47B6-ABC3E736A403}"/>
              </a:ext>
            </a:extLst>
          </p:cNvPr>
          <p:cNvSpPr txBox="1"/>
          <p:nvPr/>
        </p:nvSpPr>
        <p:spPr>
          <a:xfrm>
            <a:off x="4373834" y="5212461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(12320 is not a multiple of 64, which means that some padding will be added on, but in this case it’s fine because it will just go in our array section)</a:t>
            </a:r>
          </a:p>
        </p:txBody>
      </p:sp>
    </p:spTree>
    <p:extLst>
      <p:ext uri="{BB962C8B-B14F-4D97-AF65-F5344CB8AC3E}">
        <p14:creationId xmlns:p14="http://schemas.microsoft.com/office/powerpoint/2010/main" val="4026936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9BF-1667-5E29-9B2D-169AC22C8CF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E8D6F-AA37-4D88-B9C6-E04664C46049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1C2E2F-C094-2DFF-47B6-ABC3E736A403}"/>
              </a:ext>
            </a:extLst>
          </p:cNvPr>
          <p:cNvSpPr txBox="1"/>
          <p:nvPr/>
        </p:nvSpPr>
        <p:spPr>
          <a:xfrm>
            <a:off x="4373834" y="5212461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(12320 is not a multiple of 64, which means that some padding will be added on, but in this case it’s fine because it will just go in our array section)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</p:spTree>
    <p:extLst>
      <p:ext uri="{BB962C8B-B14F-4D97-AF65-F5344CB8AC3E}">
        <p14:creationId xmlns:p14="http://schemas.microsoft.com/office/powerpoint/2010/main" val="1685717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9BF-1667-5E29-9B2D-169AC22C8CF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CE8D6F-AA37-4D88-B9C6-E04664C46049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03AD8-40BD-5D48-4986-67854073A1B7}"/>
              </a:ext>
            </a:extLst>
          </p:cNvPr>
          <p:cNvSpPr txBox="1"/>
          <p:nvPr/>
        </p:nvSpPr>
        <p:spPr>
          <a:xfrm>
            <a:off x="5432691" y="38469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suffix will begin at byte # 12320 + 128 = </a:t>
            </a:r>
            <a:r>
              <a:rPr lang="en-US" b="1" dirty="0"/>
              <a:t>13448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</p:spTree>
    <p:extLst>
      <p:ext uri="{BB962C8B-B14F-4D97-AF65-F5344CB8AC3E}">
        <p14:creationId xmlns:p14="http://schemas.microsoft.com/office/powerpoint/2010/main" val="3904554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4B093D-F287-4C8E-7508-6CDE0D18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55CA71-BB8E-89EB-92E8-F2392BF0D4F6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CD082A-CEBF-A0D4-7990-B8C94CF4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6DA11E-08C5-5E21-4CBD-CA06C4F97D5A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4E4E-A40A-F753-6003-DCE731FC242B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9923" y="2213914"/>
                  <a:ext cx="88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73403" y="2221474"/>
                  <a:ext cx="918000" cy="6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826B74F4-8809-2D15-098C-3BBAF45C80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96000" y="4093937"/>
            <a:ext cx="5102413" cy="9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7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4B093D-F287-4C8E-7508-6CDE0D18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55CA71-BB8E-89EB-92E8-F2392BF0D4F6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9CD082A-CEBF-A0D4-7990-B8C94CF4F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66DA11E-08C5-5E21-4CBD-CA06C4F97D5A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2724E4E-A40A-F753-6003-DCE731FC242B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8A70946-72C3-9A7A-88A4-021E9CBD3D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49563" y="2214034"/>
                  <a:ext cx="881280" cy="440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2A58145-E0A2-A3C9-292E-5A6568E161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73039" y="2221114"/>
                  <a:ext cx="918007" cy="608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93904D5A-10BB-E992-A7BE-92CFDB417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1022" y="4180872"/>
            <a:ext cx="6019800" cy="396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50D7148-09DE-3F35-8B43-10229F3313FE}"/>
              </a:ext>
            </a:extLst>
          </p:cNvPr>
          <p:cNvSpPr txBox="1"/>
          <p:nvPr/>
        </p:nvSpPr>
        <p:spPr>
          <a:xfrm>
            <a:off x="5947859" y="38763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suffix to programs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58F30B9-6623-453F-7CFB-EA678A8972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4946657"/>
            <a:ext cx="5308291" cy="104071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B383394-8DB6-5C7C-0A01-67C6596663D4}"/>
              </a:ext>
            </a:extLst>
          </p:cNvPr>
          <p:cNvSpPr txBox="1"/>
          <p:nvPr/>
        </p:nvSpPr>
        <p:spPr>
          <a:xfrm>
            <a:off x="5855638" y="4641457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 that executables are different, but have the same hash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11323AF-5CDE-9B42-62F6-8C33A6431CBF}"/>
              </a:ext>
            </a:extLst>
          </p:cNvPr>
          <p:cNvGrpSpPr/>
          <p:nvPr/>
        </p:nvGrpSpPr>
        <p:grpSpPr>
          <a:xfrm>
            <a:off x="5971043" y="1408234"/>
            <a:ext cx="380880" cy="305640"/>
            <a:chOff x="5971043" y="1408234"/>
            <a:chExt cx="3808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6B5680E-3D13-FCB0-D66E-A74F93D910FD}"/>
                    </a:ext>
                  </a:extLst>
                </p14:cNvPr>
                <p14:cNvContentPartPr/>
                <p14:nvPr/>
              </p14:nvContentPartPr>
              <p14:xfrm>
                <a:off x="6048083" y="1496434"/>
                <a:ext cx="216720" cy="160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083" y="1487434"/>
                  <a:ext cx="234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E22E87-01A1-275E-28EA-546E522C60F4}"/>
                    </a:ext>
                  </a:extLst>
                </p14:cNvPr>
                <p14:cNvContentPartPr/>
                <p14:nvPr/>
              </p14:nvContentPartPr>
              <p14:xfrm>
                <a:off x="5971043" y="1408234"/>
                <a:ext cx="380880" cy="30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2403" y="1399594"/>
                  <a:ext cx="3985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6280EEA-55AB-FF81-128F-BCB9424512CE}"/>
              </a:ext>
            </a:extLst>
          </p:cNvPr>
          <p:cNvGrpSpPr/>
          <p:nvPr/>
        </p:nvGrpSpPr>
        <p:grpSpPr>
          <a:xfrm>
            <a:off x="5787443" y="3773074"/>
            <a:ext cx="304920" cy="238680"/>
            <a:chOff x="5787443" y="3773074"/>
            <a:chExt cx="3049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452E34-E616-7295-5644-36A9A8A6F2BA}"/>
                    </a:ext>
                  </a:extLst>
                </p14:cNvPr>
                <p14:cNvContentPartPr/>
                <p14:nvPr/>
              </p14:nvContentPartPr>
              <p14:xfrm>
                <a:off x="5922083" y="3833194"/>
                <a:ext cx="7056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3083" y="3824194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754447-3F6A-6515-84C7-79E993EA0736}"/>
                    </a:ext>
                  </a:extLst>
                </p14:cNvPr>
                <p14:cNvContentPartPr/>
                <p14:nvPr/>
              </p14:nvContentPartPr>
              <p14:xfrm>
                <a:off x="5787443" y="3773074"/>
                <a:ext cx="304920" cy="23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8803" y="3764434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6F265E-3ABE-B695-286D-EA01C76CFB6A}"/>
              </a:ext>
            </a:extLst>
          </p:cNvPr>
          <p:cNvGrpSpPr/>
          <p:nvPr/>
        </p:nvGrpSpPr>
        <p:grpSpPr>
          <a:xfrm>
            <a:off x="5726963" y="4520434"/>
            <a:ext cx="255240" cy="229680"/>
            <a:chOff x="5726963" y="4520434"/>
            <a:chExt cx="2552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D71AB8-423C-5E5D-83E7-4FCF705483A8}"/>
                    </a:ext>
                  </a:extLst>
                </p14:cNvPr>
                <p14:cNvContentPartPr/>
                <p14:nvPr/>
              </p14:nvContentPartPr>
              <p14:xfrm>
                <a:off x="5791403" y="4579834"/>
                <a:ext cx="101880" cy="6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2763" y="4571194"/>
                  <a:ext cx="11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BE3ED6-6D9B-AD42-1583-DD9293E6BB43}"/>
                    </a:ext>
                  </a:extLst>
                </p14:cNvPr>
                <p14:cNvContentPartPr/>
                <p14:nvPr/>
              </p14:nvContentPartPr>
              <p14:xfrm>
                <a:off x="5847923" y="4563274"/>
                <a:ext cx="4968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9283" y="4554634"/>
                  <a:ext cx="6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3EE0865-A63A-28CB-5FE3-139BE7E265C1}"/>
                    </a:ext>
                  </a:extLst>
                </p14:cNvPr>
                <p14:cNvContentPartPr/>
                <p14:nvPr/>
              </p14:nvContentPartPr>
              <p14:xfrm>
                <a:off x="5726963" y="4520434"/>
                <a:ext cx="255240" cy="22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8323" y="4511794"/>
                  <a:ext cx="272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CD11FDD-0059-D503-F593-D51F8609C784}"/>
                  </a:ext>
                </a:extLst>
              </p14:cNvPr>
              <p14:cNvContentPartPr/>
              <p14:nvPr/>
            </p14:nvContentPartPr>
            <p14:xfrm>
              <a:off x="10645283" y="5205874"/>
              <a:ext cx="1196640" cy="7722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CD11FDD-0059-D503-F593-D51F8609C7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2302" y="5142874"/>
                <a:ext cx="1322242" cy="89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35C2AF7-F181-15AA-2F5E-AFFEF0FB443E}"/>
              </a:ext>
            </a:extLst>
          </p:cNvPr>
          <p:cNvGrpSpPr/>
          <p:nvPr/>
        </p:nvGrpSpPr>
        <p:grpSpPr>
          <a:xfrm>
            <a:off x="6215123" y="178114"/>
            <a:ext cx="295200" cy="250560"/>
            <a:chOff x="6215123" y="178114"/>
            <a:chExt cx="295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164FF9-DA66-BE65-658F-0C2851D75C35}"/>
                    </a:ext>
                  </a:extLst>
                </p14:cNvPr>
                <p14:cNvContentPartPr/>
                <p14:nvPr/>
              </p14:nvContentPartPr>
              <p14:xfrm>
                <a:off x="6341483" y="268114"/>
                <a:ext cx="360" cy="9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32483" y="259474"/>
                  <a:ext cx="1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9C0012-42CD-CE03-40AD-2E507F49E08F}"/>
                    </a:ext>
                  </a:extLst>
                </p14:cNvPr>
                <p14:cNvContentPartPr/>
                <p14:nvPr/>
              </p14:nvContentPartPr>
              <p14:xfrm>
                <a:off x="6215123" y="178114"/>
                <a:ext cx="295200" cy="25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06483" y="169474"/>
                  <a:ext cx="312840" cy="268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14641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9C331-ADD2-D364-0FF8-F30344C71F4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FF3C21-7E0B-D70E-560E-0908314F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E3E202-34F2-D17E-7ED9-CE53A0ACE152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C8E6B9-335F-2C83-CB19-D5229B87B80B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A673C8-F46B-4491-3CAE-3B1B39C17D51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CAF5-C427-EB4B-EF0B-0769931F1C07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4CB65C-2E93-4487-0C47-11E6D8611704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1C4B5-EDC1-ED2F-4641-14CA048B6D7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73ABD-1096-3183-E8D9-1CDFB5E7D306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5ECE5-B92F-C0D3-8E4D-BFEBED1A652F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169A2-BFF0-F136-1F47-C9EA7BB4B3BB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13448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7BE009-793F-3BF0-80CB-DA6B114BA5DD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E88ABE-E80B-DED0-2E3D-910B706EA24D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FD9AB-CD66-7D2D-FC4C-9EC2FDA4CD33}"/>
              </a:ext>
            </a:extLst>
          </p:cNvPr>
          <p:cNvSpPr txBox="1"/>
          <p:nvPr/>
        </p:nvSpPr>
        <p:spPr>
          <a:xfrm>
            <a:off x="5119785" y="6110112"/>
            <a:ext cx="1983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16992 (size of executable)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1FA70C4-E870-632B-9C65-76EF40A2D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BB53A62-7E1B-EDBF-FC71-D743826889F9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A8D2569-0B0C-2AF2-5946-4F01E8C9DC2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20B622-182C-9D94-4B77-108DEE9D1EE7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403" y="1005754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2729F32-784E-0834-6A33-70E454B8C46E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628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93D1858-5BF4-2333-AB41-6858231046E5}"/>
              </a:ext>
            </a:extLst>
          </p:cNvPr>
          <p:cNvSpPr txBox="1"/>
          <p:nvPr/>
        </p:nvSpPr>
        <p:spPr>
          <a:xfrm>
            <a:off x="7522833" y="44141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Somewhere in this output, you should find a small difference</a:t>
            </a:r>
          </a:p>
        </p:txBody>
      </p:sp>
    </p:spTree>
    <p:extLst>
      <p:ext uri="{BB962C8B-B14F-4D97-AF65-F5344CB8AC3E}">
        <p14:creationId xmlns:p14="http://schemas.microsoft.com/office/powerpoint/2010/main" val="286689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A6D9-E553-304D-4FAE-44D974DFBE92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AEC4F-C1D2-9A4B-1D3E-0FC0BA5D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ED842-6A86-C8FE-B1F2-286A1F31F4B3}"/>
              </a:ext>
            </a:extLst>
          </p:cNvPr>
          <p:cNvSpPr txBox="1"/>
          <p:nvPr/>
        </p:nvSpPr>
        <p:spPr>
          <a:xfrm>
            <a:off x="-1524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 (</a:t>
            </a:r>
            <a:r>
              <a:rPr lang="en-US" sz="2400" b="1" dirty="0" err="1"/>
              <a:t>tl;dr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E991D-DCC3-89CF-6E99-BC1139F1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962500" cy="67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CC967-FEBA-9E74-2B79-F251B3844EC8}"/>
              </a:ext>
            </a:extLst>
          </p:cNvPr>
          <p:cNvSpPr txBox="1"/>
          <p:nvPr/>
        </p:nvSpPr>
        <p:spPr>
          <a:xfrm>
            <a:off x="337149" y="3012558"/>
            <a:ext cx="9965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values are very difficult to </a:t>
            </a:r>
            <a:r>
              <a:rPr lang="en-US" sz="2800" b="1" dirty="0"/>
              <a:t>reverse. </a:t>
            </a:r>
            <a:r>
              <a:rPr lang="en-US" sz="2800" dirty="0"/>
              <a:t>They were designed to be one-way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5C9F6-52A4-B136-9024-00F7C043147A}"/>
              </a:ext>
            </a:extLst>
          </p:cNvPr>
          <p:cNvSpPr txBox="1"/>
          <p:nvPr/>
        </p:nvSpPr>
        <p:spPr>
          <a:xfrm>
            <a:off x="301770" y="1956939"/>
            <a:ext cx="102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Gives an arbitrary size input a fixed-size unique* hash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766C-63C0-C42B-713A-352101204AC5}"/>
              </a:ext>
            </a:extLst>
          </p:cNvPr>
          <p:cNvSpPr txBox="1"/>
          <p:nvPr/>
        </p:nvSpPr>
        <p:spPr>
          <a:xfrm>
            <a:off x="990600" y="4068469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go-to way to reverse a hash is through brute force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14:cNvPr>
              <p14:cNvContentPartPr/>
              <p14:nvPr/>
            </p14:nvContentPartPr>
            <p14:xfrm>
              <a:off x="230487" y="1280305"/>
              <a:ext cx="5346000" cy="87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87" y="1172665"/>
                <a:ext cx="545364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88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FDCEC6-7F0E-AA73-97CF-64E2B3E29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8761413" cy="5975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41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4352A-5220-EA39-DDD6-976747F1C7ED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Brute Force Approaches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72462-4C74-E69D-60BB-36FFE66776E6}"/>
              </a:ext>
            </a:extLst>
          </p:cNvPr>
          <p:cNvSpPr txBox="1"/>
          <p:nvPr/>
        </p:nvSpPr>
        <p:spPr>
          <a:xfrm>
            <a:off x="779811" y="1676400"/>
            <a:ext cx="10746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Long time, and for very unfeasible for cryptographically secure 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6CE62-923A-9DC3-7C62-D8E3CB1D3943}"/>
              </a:ext>
            </a:extLst>
          </p:cNvPr>
          <p:cNvSpPr txBox="1"/>
          <p:nvPr/>
        </p:nvSpPr>
        <p:spPr>
          <a:xfrm>
            <a:off x="838200" y="2724770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afc285bebb3dd733796cb06db01cd59a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6AAA0-F3B5-A8F9-9816-B928D820D439}"/>
              </a:ext>
            </a:extLst>
          </p:cNvPr>
          <p:cNvSpPr txBox="1"/>
          <p:nvPr/>
        </p:nvSpPr>
        <p:spPr>
          <a:xfrm>
            <a:off x="685800" y="2398131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hashed password, can you brute force the original password?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B1EC6-2DFE-F504-88AF-2852343D784F}"/>
              </a:ext>
            </a:extLst>
          </p:cNvPr>
          <p:cNvSpPr txBox="1"/>
          <p:nvPr/>
        </p:nvSpPr>
        <p:spPr>
          <a:xfrm>
            <a:off x="1056942" y="3973222"/>
            <a:ext cx="31694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Dictionary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Rainbow Tables</a:t>
            </a:r>
          </a:p>
        </p:txBody>
      </p:sp>
    </p:spTree>
    <p:extLst>
      <p:ext uri="{BB962C8B-B14F-4D97-AF65-F5344CB8AC3E}">
        <p14:creationId xmlns:p14="http://schemas.microsoft.com/office/powerpoint/2010/main" val="357804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F3B5EF-A85C-0B1C-22D8-0E578530FAC9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Dictionary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AF6CE-5DBF-E371-BE0C-50E5C1B367AE}"/>
              </a:ext>
            </a:extLst>
          </p:cNvPr>
          <p:cNvSpPr txBox="1"/>
          <p:nvPr/>
        </p:nvSpPr>
        <p:spPr>
          <a:xfrm>
            <a:off x="838200" y="1447800"/>
            <a:ext cx="7013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use an existing list of common passwords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E61643-8048-98E9-E7BF-EA4AFE25A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62182"/>
            <a:ext cx="3443416" cy="4057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4968EF-8F8D-B96B-8086-D1EA0081D5C5}"/>
              </a:ext>
            </a:extLst>
          </p:cNvPr>
          <p:cNvSpPr txBox="1"/>
          <p:nvPr/>
        </p:nvSpPr>
        <p:spPr>
          <a:xfrm>
            <a:off x="4724400" y="2291633"/>
            <a:ext cx="3698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 line of file</a:t>
            </a:r>
          </a:p>
          <a:p>
            <a:pPr marL="342900" indent="-342900">
              <a:buAutoNum type="arabicPeriod"/>
            </a:pPr>
            <a:r>
              <a:rPr lang="en-US" dirty="0"/>
              <a:t>Compute hash of word</a:t>
            </a:r>
          </a:p>
          <a:p>
            <a:pPr marL="342900" indent="-342900">
              <a:buAutoNum type="arabicPeriod"/>
            </a:pPr>
            <a:r>
              <a:rPr lang="en-US" dirty="0"/>
              <a:t>Check for match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D221E98-B4B4-919A-81FB-35092454A1B6}"/>
                  </a:ext>
                </a:extLst>
              </p14:cNvPr>
              <p14:cNvContentPartPr/>
              <p14:nvPr/>
            </p14:nvContentPartPr>
            <p14:xfrm>
              <a:off x="1877400" y="3705326"/>
              <a:ext cx="2723400" cy="718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D221E98-B4B4-919A-81FB-35092454A1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400" y="3687326"/>
                <a:ext cx="2759040" cy="75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6DAEC0-318D-F6FE-2AF5-17BB30728960}"/>
              </a:ext>
            </a:extLst>
          </p:cNvPr>
          <p:cNvGrpSpPr/>
          <p:nvPr/>
        </p:nvGrpSpPr>
        <p:grpSpPr>
          <a:xfrm>
            <a:off x="4645080" y="3844286"/>
            <a:ext cx="1153440" cy="689040"/>
            <a:chOff x="4645080" y="3844286"/>
            <a:chExt cx="1153440" cy="68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7B2138-7D6D-8BED-098A-C96BB6D7B2D8}"/>
                    </a:ext>
                  </a:extLst>
                </p14:cNvPr>
                <p14:cNvContentPartPr/>
                <p14:nvPr/>
              </p14:nvContentPartPr>
              <p14:xfrm>
                <a:off x="4806360" y="4049126"/>
                <a:ext cx="18360" cy="334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9D6379-B5BA-F0C8-37B5-FE660D75C2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8720" y="4031126"/>
                  <a:ext cx="540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30C5953-8DD3-449A-E298-2BDA18AADD65}"/>
                    </a:ext>
                  </a:extLst>
                </p14:cNvPr>
                <p14:cNvContentPartPr/>
                <p14:nvPr/>
              </p14:nvContentPartPr>
              <p14:xfrm>
                <a:off x="4840920" y="3968846"/>
                <a:ext cx="227520" cy="40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EE0BB9-C42D-B4C4-6342-DE8116A732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23280" y="3951206"/>
                  <a:ext cx="2631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7FD8A3-E3C5-2EEB-090C-7C1820178320}"/>
                    </a:ext>
                  </a:extLst>
                </p14:cNvPr>
                <p14:cNvContentPartPr/>
                <p14:nvPr/>
              </p14:nvContentPartPr>
              <p14:xfrm>
                <a:off x="5118480" y="3991886"/>
                <a:ext cx="17280" cy="350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849CE6-7063-9DC0-AD8A-B444485E78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00840" y="3974246"/>
                  <a:ext cx="529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200429-734A-BEFD-1AE7-4E45B2D3D317}"/>
                    </a:ext>
                  </a:extLst>
                </p14:cNvPr>
                <p14:cNvContentPartPr/>
                <p14:nvPr/>
              </p14:nvContentPartPr>
              <p14:xfrm>
                <a:off x="5135040" y="3974966"/>
                <a:ext cx="220680" cy="39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B367706-314D-7486-F94C-B135EF8B6F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7400" y="3956966"/>
                  <a:ext cx="256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2F3CE41-8323-5CB7-9EA1-CD7359FBCB5E}"/>
                    </a:ext>
                  </a:extLst>
                </p14:cNvPr>
                <p14:cNvContentPartPr/>
                <p14:nvPr/>
              </p14:nvContentPartPr>
              <p14:xfrm>
                <a:off x="5402880" y="3991886"/>
                <a:ext cx="298080" cy="433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80FB92F-D772-D35D-E77E-877832B485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85240" y="3973886"/>
                  <a:ext cx="3337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D134F14-67BC-5C2E-3640-18F1006E457B}"/>
                    </a:ext>
                  </a:extLst>
                </p14:cNvPr>
                <p14:cNvContentPartPr/>
                <p14:nvPr/>
              </p14:nvContentPartPr>
              <p14:xfrm>
                <a:off x="4645080" y="3942926"/>
                <a:ext cx="25560" cy="575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430D37-F473-AD5F-C7C0-248A719C00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7440" y="3924926"/>
                  <a:ext cx="6120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D6E9A8-5B06-7546-02D3-0CDC6C62C533}"/>
                    </a:ext>
                  </a:extLst>
                </p14:cNvPr>
                <p14:cNvContentPartPr/>
                <p14:nvPr/>
              </p14:nvContentPartPr>
              <p14:xfrm>
                <a:off x="4669920" y="3844286"/>
                <a:ext cx="1128600" cy="689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EB06D8-6040-12C6-7E68-51F0563EA0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51920" y="3826286"/>
                  <a:ext cx="1164240" cy="72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8438B2-2BE6-DEBA-1769-B7B95AAE06A1}"/>
              </a:ext>
            </a:extLst>
          </p:cNvPr>
          <p:cNvGrpSpPr/>
          <p:nvPr/>
        </p:nvGrpSpPr>
        <p:grpSpPr>
          <a:xfrm>
            <a:off x="5894280" y="4014926"/>
            <a:ext cx="1214280" cy="451080"/>
            <a:chOff x="5894280" y="4014926"/>
            <a:chExt cx="12142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E53823A-A779-D3B4-E8CB-C3352D2BE7AA}"/>
                    </a:ext>
                  </a:extLst>
                </p14:cNvPr>
                <p14:cNvContentPartPr/>
                <p14:nvPr/>
              </p14:nvContentPartPr>
              <p14:xfrm>
                <a:off x="5894280" y="4228766"/>
                <a:ext cx="199800" cy="3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33FB91-B58F-A0AB-2132-1BCC17E1428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76280" y="4210766"/>
                  <a:ext cx="235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F9E51D-0C7C-81E0-C225-966B2F9920F3}"/>
                    </a:ext>
                  </a:extLst>
                </p14:cNvPr>
                <p14:cNvContentPartPr/>
                <p14:nvPr/>
              </p14:nvContentPartPr>
              <p14:xfrm>
                <a:off x="5935320" y="4318406"/>
                <a:ext cx="1987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5263E4-2D1A-726B-2A8A-F9BD98AA5A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17320" y="4300766"/>
                  <a:ext cx="234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120CF8-66E0-567A-3C9F-37AE469202C7}"/>
                    </a:ext>
                  </a:extLst>
                </p14:cNvPr>
                <p14:cNvContentPartPr/>
                <p14:nvPr/>
              </p14:nvContentPartPr>
              <p14:xfrm>
                <a:off x="6285960" y="4014926"/>
                <a:ext cx="287640" cy="357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3FFA525-C467-7570-7297-946A284D9C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68320" y="3996926"/>
                  <a:ext cx="3232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1F6849-6613-1FD7-0C67-FC631002BA73}"/>
                    </a:ext>
                  </a:extLst>
                </p14:cNvPr>
                <p14:cNvContentPartPr/>
                <p14:nvPr/>
              </p14:nvContentPartPr>
              <p14:xfrm>
                <a:off x="6424920" y="446564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3A7EACD-655B-1E7B-C6B9-526739AE976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6920" y="444764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DA9031C-2070-1B40-C96A-C11907A4365C}"/>
                    </a:ext>
                  </a:extLst>
                </p14:cNvPr>
                <p14:cNvContentPartPr/>
                <p14:nvPr/>
              </p14:nvContentPartPr>
              <p14:xfrm>
                <a:off x="6792480" y="4252886"/>
                <a:ext cx="27756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5A303A-EBAD-3D92-9D27-7CCDD31A33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4480" y="4234886"/>
                  <a:ext cx="313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9BC862-523B-4260-59D4-0916FB7A9678}"/>
                    </a:ext>
                  </a:extLst>
                </p14:cNvPr>
                <p14:cNvContentPartPr/>
                <p14:nvPr/>
              </p14:nvContentPartPr>
              <p14:xfrm>
                <a:off x="6833160" y="4359086"/>
                <a:ext cx="275400" cy="9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FB1145-6F68-632D-E866-322BCB69EB4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815160" y="4341086"/>
                  <a:ext cx="311040" cy="4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D50AD7B-4F0D-1BA1-13AD-CDEFECDFCDD7}"/>
              </a:ext>
            </a:extLst>
          </p:cNvPr>
          <p:cNvSpPr txBox="1"/>
          <p:nvPr/>
        </p:nvSpPr>
        <p:spPr>
          <a:xfrm>
            <a:off x="4566266" y="5182736"/>
            <a:ext cx="7031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works for cracking weak, unsalted passwords</a:t>
            </a:r>
          </a:p>
        </p:txBody>
      </p:sp>
    </p:spTree>
    <p:extLst>
      <p:ext uri="{BB962C8B-B14F-4D97-AF65-F5344CB8AC3E}">
        <p14:creationId xmlns:p14="http://schemas.microsoft.com/office/powerpoint/2010/main" val="75775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371544-442E-9A6A-D051-0E71D46B045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Rainbow Tables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8A206-EA92-A18D-B918-3C6D0D67895F}"/>
              </a:ext>
            </a:extLst>
          </p:cNvPr>
          <p:cNvSpPr txBox="1"/>
          <p:nvPr/>
        </p:nvSpPr>
        <p:spPr>
          <a:xfrm>
            <a:off x="99461" y="647242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Project-</a:t>
            </a:r>
            <a:r>
              <a:rPr lang="en-US" dirty="0" err="1"/>
              <a:t>RainbowCrack</a:t>
            </a:r>
            <a:endParaRPr lang="en-US" dirty="0"/>
          </a:p>
        </p:txBody>
      </p:sp>
      <p:pic>
        <p:nvPicPr>
          <p:cNvPr id="7" name="Picture 2" descr="Rainbow Tables - CyberHoot Cyber Library">
            <a:extLst>
              <a:ext uri="{FF2B5EF4-FFF2-40B4-BE49-F238E27FC236}">
                <a16:creationId xmlns:a16="http://schemas.microsoft.com/office/drawing/2014/main" id="{25A2CB6B-1D84-E6AB-CA0A-70E6DE804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6" y="505131"/>
            <a:ext cx="7296150" cy="28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D64322-2A9A-A159-E80B-C4CD78665218}"/>
              </a:ext>
            </a:extLst>
          </p:cNvPr>
          <p:cNvSpPr txBox="1"/>
          <p:nvPr/>
        </p:nvSpPr>
        <p:spPr>
          <a:xfrm>
            <a:off x="277852" y="3672776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Efficient way to store password hashes. Consists of plaintext-hash chains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B0B011-9C01-9508-2B63-88B67EC15255}"/>
              </a:ext>
            </a:extLst>
          </p:cNvPr>
          <p:cNvSpPr/>
          <p:nvPr/>
        </p:nvSpPr>
        <p:spPr>
          <a:xfrm>
            <a:off x="3810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99A87F4-0DE6-1E10-1298-427A36C43C42}"/>
              </a:ext>
            </a:extLst>
          </p:cNvPr>
          <p:cNvSpPr/>
          <p:nvPr/>
        </p:nvSpPr>
        <p:spPr>
          <a:xfrm>
            <a:off x="17526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ED5833-C0DA-D6DC-1ACD-03B7E849B0BA}"/>
              </a:ext>
            </a:extLst>
          </p:cNvPr>
          <p:cNvSpPr/>
          <p:nvPr/>
        </p:nvSpPr>
        <p:spPr>
          <a:xfrm>
            <a:off x="28956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CE2124F-7880-3C33-5027-32D1A0736C4E}"/>
              </a:ext>
            </a:extLst>
          </p:cNvPr>
          <p:cNvSpPr/>
          <p:nvPr/>
        </p:nvSpPr>
        <p:spPr>
          <a:xfrm>
            <a:off x="42672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C0A5BA-998B-178C-DB6D-29C940F9E9F1}"/>
              </a:ext>
            </a:extLst>
          </p:cNvPr>
          <p:cNvSpPr/>
          <p:nvPr/>
        </p:nvSpPr>
        <p:spPr>
          <a:xfrm>
            <a:off x="5410200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050DCFB5-F06E-309E-D12F-F20189743F11}"/>
              </a:ext>
            </a:extLst>
          </p:cNvPr>
          <p:cNvSpPr/>
          <p:nvPr/>
        </p:nvSpPr>
        <p:spPr>
          <a:xfrm>
            <a:off x="6781800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1ABFCDD-C148-41BB-1C40-BF4975FBE306}"/>
              </a:ext>
            </a:extLst>
          </p:cNvPr>
          <p:cNvSpPr/>
          <p:nvPr/>
        </p:nvSpPr>
        <p:spPr>
          <a:xfrm>
            <a:off x="7904747" y="46482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A7E700A4-DE7A-7000-987A-F5B564525C11}"/>
              </a:ext>
            </a:extLst>
          </p:cNvPr>
          <p:cNvSpPr/>
          <p:nvPr/>
        </p:nvSpPr>
        <p:spPr>
          <a:xfrm>
            <a:off x="9276347" y="4700508"/>
            <a:ext cx="990600" cy="2169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C3040-B444-5EFC-8AE7-EA8CB30E8BF6}"/>
              </a:ext>
            </a:extLst>
          </p:cNvPr>
          <p:cNvSpPr txBox="1"/>
          <p:nvPr/>
        </p:nvSpPr>
        <p:spPr>
          <a:xfrm>
            <a:off x="1876236" y="44140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8088BA-BC44-EB98-1083-41FDEF38227B}"/>
              </a:ext>
            </a:extLst>
          </p:cNvPr>
          <p:cNvSpPr txBox="1"/>
          <p:nvPr/>
        </p:nvSpPr>
        <p:spPr>
          <a:xfrm>
            <a:off x="4282649" y="439741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32039C-C6A8-2EA0-C1B0-84210C7A144F}"/>
              </a:ext>
            </a:extLst>
          </p:cNvPr>
          <p:cNvSpPr txBox="1"/>
          <p:nvPr/>
        </p:nvSpPr>
        <p:spPr>
          <a:xfrm>
            <a:off x="6873448" y="4332653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D0733D-B87D-83CB-F09E-E9C4DB8103A5}"/>
              </a:ext>
            </a:extLst>
          </p:cNvPr>
          <p:cNvSpPr txBox="1"/>
          <p:nvPr/>
        </p:nvSpPr>
        <p:spPr>
          <a:xfrm>
            <a:off x="9279861" y="4316062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EDB370-26FA-4619-4179-3DB270FFD7D5}"/>
              </a:ext>
            </a:extLst>
          </p:cNvPr>
          <p:cNvSpPr txBox="1"/>
          <p:nvPr/>
        </p:nvSpPr>
        <p:spPr>
          <a:xfrm>
            <a:off x="332874" y="5249308"/>
            <a:ext cx="1003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Looking up a value in the rainbow table can happen quick, but these files are typically very large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7CCC59C-0437-E966-E539-71F9E0604575}"/>
              </a:ext>
            </a:extLst>
          </p:cNvPr>
          <p:cNvSpPr txBox="1"/>
          <p:nvPr/>
        </p:nvSpPr>
        <p:spPr>
          <a:xfrm>
            <a:off x="7904747" y="1725963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large</a:t>
            </a:r>
            <a:r>
              <a:rPr lang="en-US" dirty="0"/>
              <a:t> file of pre-computed hashes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8432F0-57A6-F6E2-D235-5372C83EF0AE}"/>
              </a:ext>
            </a:extLst>
          </p:cNvPr>
          <p:cNvSpPr txBox="1"/>
          <p:nvPr/>
        </p:nvSpPr>
        <p:spPr>
          <a:xfrm>
            <a:off x="317460" y="5686654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efficient for complex, salted passwords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34B63-BD09-32BD-FEF0-FD21BEE49F76}"/>
              </a:ext>
            </a:extLst>
          </p:cNvPr>
          <p:cNvSpPr txBox="1"/>
          <p:nvPr/>
        </p:nvSpPr>
        <p:spPr>
          <a:xfrm>
            <a:off x="4351392" y="6071000"/>
            <a:ext cx="784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(Brute force can take years, with rainbow tables, it can take weeks/months)</a:t>
            </a:r>
          </a:p>
        </p:txBody>
      </p:sp>
    </p:spTree>
    <p:extLst>
      <p:ext uri="{BB962C8B-B14F-4D97-AF65-F5344CB8AC3E}">
        <p14:creationId xmlns:p14="http://schemas.microsoft.com/office/powerpoint/2010/main" val="178934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6787</TotalTime>
  <Words>1573</Words>
  <Application>Microsoft Office PowerPoint</Application>
  <PresentationFormat>Widescreen</PresentationFormat>
  <Paragraphs>343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54</cp:revision>
  <dcterms:created xsi:type="dcterms:W3CDTF">2022-08-21T16:55:59Z</dcterms:created>
  <dcterms:modified xsi:type="dcterms:W3CDTF">2023-04-14T20:20:16Z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