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97" r:id="rId3"/>
    <p:sldId id="403" r:id="rId4"/>
    <p:sldId id="400" r:id="rId5"/>
    <p:sldId id="409" r:id="rId6"/>
    <p:sldId id="416" r:id="rId7"/>
    <p:sldId id="422" r:id="rId8"/>
    <p:sldId id="420" r:id="rId9"/>
    <p:sldId id="425" r:id="rId10"/>
    <p:sldId id="427" r:id="rId11"/>
    <p:sldId id="430" r:id="rId12"/>
    <p:sldId id="432" r:id="rId13"/>
    <p:sldId id="433" r:id="rId14"/>
    <p:sldId id="435" r:id="rId15"/>
    <p:sldId id="434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5" autoAdjust="0"/>
    <p:restoredTop sz="94660"/>
  </p:normalViewPr>
  <p:slideViewPr>
    <p:cSldViewPr>
      <p:cViewPr varScale="1">
        <p:scale>
          <a:sx n="162" d="100"/>
          <a:sy n="162" d="100"/>
        </p:scale>
        <p:origin x="10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24575,'3'0'0,"5"0"0,2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24575,'7'-4'0,"3"-1"-8191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0 322 24575,'4'-4'0,"4"0"0,5-1 0,0-2 0,2-4 0,-3 0-8191</inkml:trace>
  <inkml:trace contextRef="#ctx0" brushRef="#br0" timeOffset="1">169 216 24575,'4'0'0,"1"-3"0,3-2 0,1-3 0,2-5 0,2-2 0,4-4 0,-3 3-8191</inkml:trace>
  <inkml:trace contextRef="#ctx0" brushRef="#br0" timeOffset="2">318 68 24575,'4'0'0,"0"-4"0,1-4 0,2-1 0,0-3 0,3 1 0,0-2 0,-3 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1 356 24575,'3'-7'0,"2"-6"0,0-4 0,2 0 0,0 0 0,3-5 0,-1 2-8191</inkml:trace>
  <inkml:trace contextRef="#ctx0" brushRef="#br0" timeOffset="1">128 82 24575,'0'-4'0,"0"-5"0,3 0 0,2-3 0,-1-3 0,4-2 0,-1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0 225 24575,'4'0'0,"1"-4"0,0-4 0,2-1 0,1-3 0,-2 1-8191</inkml:trace>
  <inkml:trace contextRef="#ctx0" brushRef="#br0" timeOffset="1">170 99 24575,'3'-4'0,"6"-1"0,4-3 0,0-4 0,1-4 0,3 1 0,1 0 0,5 2 0,-2 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0 135 24575,'4'0'0,"4"0"0,5 0 0,7-3 0,8-2 0,9 0 0,10 1 0,3 2 0,9-3 0,-7-1-8191</inkml:trace>
  <inkml:trace contextRef="#ctx0" brushRef="#br0" timeOffset="1">529 50 24575,'4'0'0,"4"0"0,5 0 0,4 0 0,2-3 0,2-2 0,1 1 0,0-3 0,3-1 0,2 2 0,3-2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 24575,'4'0'0,"4"0"0,6 0 0,2-4 0,4 0 0,0-1 0,13 2 0,7 0 0,4-2 0,2-1 0,0 1 0,0 1 0,-5 2 0,-9 0-8191</inkml:trace>
  <inkml:trace contextRef="#ctx0" brushRef="#br0" timeOffset="1">720 14 24575,'4'0'0,"4"0"0,9 0 0,4 0 0,3 0 0,1 0 0,-1-4 0,0-1 0,-5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0 117 24575,'4'-3'0,"4"-2"0,5 1 0,8-4 0,3 1 0,5 1 0,-2 1-8191</inkml:trace>
  <inkml:trace contextRef="#ctx0" brushRef="#br0" timeOffset="1">360 33 24575,'4'0'0,"4"-4"0,5 0 0,11-5 0,5 1 0,-3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24575,'3'0'0,"5"0"0,5 0 0,4 0 0,2 0 0,2 0 0,0 0 0,2 0 0,-1 0 0,0 0 0,-4 0-8191</inkml:trace>
  <inkml:trace contextRef="#ctx0" brushRef="#br0" timeOffset="1">317 1 24575,'4'0'0,"8"0"0,6 0 0,3 0 0,2 0 0,1 0 0,-4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24575,'3'0'0,"6"-4"0,4-1 0,3 1 0,4-4 0,-3 1-8191</inkml:trace>
  <inkml:trace contextRef="#ctx0" brushRef="#br0" timeOffset="1">424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603 471 24575,'-6'-2'0,"-1"-1"0,1 1 0,0-1 0,-1-1 0,1 1 0,1-1 0,-1 0 0,0 0 0,1 0 0,0-1 0,0 0 0,-6-7 0,-10-8 0,-271-207 0,223 161 0,23 34 0,16 12 0,-34-31 0,142 81 0,-56-20 0,0 0 0,-1 2 0,0 0 0,-1 2 0,0 0 0,-1 1 0,18 20 0,63 56 0,-61-57 0,63 70 0,29 34 0,-69-76 0,-42-33 0,-20-28 0,0 0 0,0 0 0,1 0 0,-1-1 0,0 1 0,0 0 0,0 0 0,0 0 0,0 0 0,0 0 0,0 0 0,0 0 0,-1 0 0,1 0 0,0-1 0,0 1 0,-1 0 0,1 0 0,-1 0 0,1 0 0,-1 0 0,-2 1 0,1 0 0,-1 0 0,0 0 0,0-1 0,1 1 0,-1-1 0,0 0 0,0 0 0,-1 0 0,1 0 0,0-1 0,0 1 0,0-1 0,0 0 0,-7 0 0,-7 1 0,1-1 0,-1-1 0,0 0 0,0-2 0,1 0 0,-29-8 0,45 11 0,0 0 0,0 0 0,0 0 0,0 0 0,-1 0 0,1-1 0,0 1 0,0 0 0,0 0 0,0 0 0,0 0 0,-1 0 0,1 0 0,0 0 0,0 0 0,0 0 0,0 0 0,0-1 0,0 1 0,-1 0 0,1 0 0,0 0 0,0 0 0,0 0 0,0-1 0,0 1 0,0 0 0,0 0 0,0 0 0,0 0 0,0 0 0,0-1 0,0 1 0,0 0 0,0 0 0,0 0 0,0 0 0,0-1 0,0 1 0,0 0 0,0 0 0,0 0 0,0 0 0,0-1 0,0 1 0,0 0 0,0 0 0,0 0 0,0 0 0,0 0 0,1-1 0,-1 1 0,12-7 0,15-2 0,-15 6 0,0 1 0,0-1 0,0-1 0,0 0 0,-1-1 0,1 0 0,-1-1 0,0 0 0,12-10 0,-22 16 0,-1 0 0,0-1 0,0 1 0,1 0 0,-1 0 0,0 0 0,0 0 0,0 0 0,1 0 0,-1-1 0,0 1 0,0 0 0,0 0 0,0 0 0,1-1 0,-1 1 0,0 0 0,0 0 0,0 0 0,0-1 0,0 1 0,0 0 0,0 0 0,0-1 0,0 1 0,0 0 0,0 0 0,0-1 0,0 1 0,0 0 0,0 0 0,0-1 0,0 1 0,0 0 0,0 0 0,0 0 0,0-1 0,0 1 0,0 0 0,0 0 0,0-1 0,-1 1 0,1 0 0,0 0 0,0 0 0,-1-1 0,-14-2 0,-19 6 0,10 2 0,0 2 0,1 0 0,0 1 0,0 2 0,1 0 0,0 1 0,1 1 0,0 1 0,1 1 0,0 1 0,2 1 0,-1 0 0,2 2 0,-26 32 0,-8 20 0,-59 110 0,-5 7 0,105-176 0,15-26 0,16-29 0,127-155 0,-94 131 0,65-105 0,-115 166 0,1 0 0,0 0 0,0 1 0,0-1 0,1 1 0,0 0 0,0 1 0,1-1 0,0 2 0,10-8 0,3 3 0,-1 0 0,35-10 0,-5 2 0,-46 17 0,0-1 0,-1 0 0,1-1 0,0 1 0,-1 0 0,1-1 0,-1 0 0,1 1 0,-1-1 0,0 0 0,0 0 0,0 0 0,3-4 0,-5 5 0,1 0 0,-1-1 0,0 1 0,0 0 0,0-1 0,0 1 0,0 0 0,0-1 0,0 1 0,0-1 0,0 1 0,-1 0 0,1-1 0,0 1 0,-1 0 0,1 0 0,-1-1 0,0 1 0,1 0 0,-1 0 0,0 0 0,0 0 0,1 0 0,-1 0 0,0 0 0,0 0 0,0 0 0,-1 0 0,1 0 0,-2-1 0,-26-20 0,0 1 0,-39-20 0,34 21 0,-43-32 0,66 43 0,0-1 0,0 0 0,1 0 0,0-2 0,1 1 0,0-1 0,-9-17 0,-1-1-184,-38-47 1,42 58-815,3 4-5828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2:3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27 24575,'-378'17'0,"340"-12"0,-28 3 0,-72 18 0,135-25 0,-12 2 0,0 1 0,0 1 0,1 0 0,0 1 0,-20 10 0,29-13 0,1 1 0,0-1 0,0 0 0,1 1 0,-1 0 0,1 0 0,0 0 0,0 0 0,0 1 0,0-1 0,1 1 0,-1 0 0,1-1 0,1 1 0,-1 0 0,1 0 0,0 0 0,0 1 0,0-1 0,0 7 0,-3 60 0,-6 61 0,-2-5 0,11-112 0,2-1 0,0 0 0,0 1 0,2-1 0,0 0 0,5 18 0,-5-27 0,1 0 0,-1 1 0,1-2 0,0 1 0,0 0 0,1-1 0,0 0 0,0 0 0,0 0 0,0-1 0,1 0 0,0 0 0,0 0 0,0 0 0,0-1 0,12 4 0,12 4 0,1-1 0,43 8 0,-38-10 0,52 9 0,1-4 0,154 3 0,-242-16 0,175 10 0,112 3 0,659-14 0,-797 13 0,-1 0 0,695-13 0,-829 1 0,0-1 0,0 0 0,0-2 0,0 1 0,0-2 0,-1 0 0,16-7 0,-27 10 0,-1-1 0,0 1 0,1-1 0,-1 0 0,0 0 0,0 0 0,0 0 0,-1 0 0,1-1 0,0 1 0,-1 0 0,0-1 0,1 1 0,-1-1 0,0 0 0,0 1 0,0-1 0,-1 0 0,1-3 0,3-63 0,-2 25 0,0 29 0,46-258 0,-41 234 0,-1 0 0,-3-1 0,-1 1 0,-2-1 0,-5-48 0,4 84 0,0 1 0,0-1 0,-1 0 0,1 1 0,-1-1 0,0 0 0,0 1 0,0 0 0,0 0 0,-1-1 0,1 1 0,-1 0 0,0 1 0,0-1 0,0 1 0,0-1 0,0 1 0,0 0 0,-1 0 0,1 0 0,-5-1 0,-13-7 0,0 2 0,-34-9 0,24 8 0,7 1 0,-1 1 0,-1 1 0,1 1 0,-1 2 0,-48-1 0,-668 5 0,723 0 0,0 1 0,-31 7 0,-30 3 0,-613-9 0,354-5 0,-87 2-1365,405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2:3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8395 24575,'9'-7'0,"-1"1"0,1 0 0,1 0 0,14-6 0,5-3 0,-19 9 0,1 0 0,0 1 0,0 0 0,0 1 0,0 0 0,1 1 0,19-4 0,-24 7 0,0-1 0,1 1 0,-1 0 0,0 1 0,1 0 0,-1 0 0,0 0 0,0 1 0,0 0 0,0 0 0,0 1 0,-1 0 0,11 6 0,31 22 0,58 49 0,-81-55 0,-1 1 0,0 1 0,-3 2 0,0 0 0,30 58 0,28 39 0,-55-93 0,1-1 0,1-2 0,46 43 0,-55-62 0,0-1 0,1 0 0,0-1 0,1 0 0,34 10 0,-11-4 0,663 214 0,-649-213 0,1-3 0,0-3 0,0-2 0,108 1 0,-88-7 0,126 20 0,-73-6 0,937 62 0,-740-55 0,95 1 0,190 2 0,-145-3 0,1-34 0,-13-61 0,-337 49 0,-28 5 0,-16 2 0,1 4 0,121-6 0,-175 16 0,-1-1 0,1 0 0,-1-2 0,0 0 0,0-2 0,-1 0 0,35-18 0,-25 12 0,1 0 0,32-8 0,96-22 0,140-31 0,-288 72 0,212-45 0,-190 38 0,0-2 0,-1-1 0,-1-1 0,54-32 0,11-17 0,90-77 0,-150 109 0,-2-2 0,0-1 0,-3-1 0,0-2 0,35-58 0,29-71 0,-8-3 0,-6-4 0,100-325 0,-152 392 0,-5-2 0,-5 0 0,7-171 0,-28-329 0,2 573 0,-31-337 0,5 95 0,18 134 0,-41-470 0,-49-856 0,35 337 0,56 1055 0,-12-171 0,8 94 0,5 82 0,2 1 0,10-134 0,0 175 0,2 0 0,0 1 0,2 0 0,1 1 0,2-1 0,0 2 0,22-34 0,126-167 0,-116 170 0,-19 23 0,149-180 0,-152 190 0,2 1 0,1 0 0,1 2 0,0 1 0,2 1 0,34-18 0,-14 18 0,0 3 0,0 1 0,2 3 0,-1 2 0,54-5 0,-44 7 0,429-60 0,-487 69 0,1-1 0,-1 0 0,0 0 0,0 0 0,0 0 0,0-1 0,0 1 0,0 0 0,0 0 0,0-1 0,0 1 0,-1 0 0,1-1 0,0 1 0,0-1 0,0 1 0,0-1 0,0 0 0,-1 1 0,1-1 0,0 0 0,0 1 0,-1-1 0,1 0 0,0-1 0,-1 1 0,0 0 0,0 0 0,0-1 0,-1 1 0,1 0 0,0 0 0,-1 0 0,1 0 0,-1 0 0,1 0 0,-1 0 0,0 0 0,1 0 0,-1 0 0,0 0 0,1 0 0,-1 1 0,-2-2 0,-57-42 0,45 34 0,-7-6 0,-1 1 0,1-1 0,1-1 0,0-1 0,1-1 0,1-1 0,-21-28 0,-47-66 0,138 155 0,71 64 0,31 29 0,-149-130 0,0 0 0,-1 0 0,0 0 0,0 0 0,0 0 0,0 0 0,0 1 0,-1 0 0,0-1 0,0 1 0,0 0 0,0 0 0,-1 0 0,0 0 0,0 0 0,-1 1 0,1-1 0,-1 0 0,0 0 0,-1 7 0,-1-1 0,-1 1 0,-1-1 0,1 0 0,-2 0 0,0 0 0,0-1 0,-13 20 0,-102 144 0,110-157 0,1 1 0,1 0 0,0 0-1,1 1 1,2-1 0,-6 26 0,-6 17-1364,11-42-5462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24575,'938'0'0,"-771"12"0,-28-2 0,5 3 0,23 0 0,-98-14 0,-4 0 0,130 15 0,-118-5 0,-1-4 0,110-7 0,-54-1 0,-110 3-1365,-1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24575,'173'-2'0,"191"5"0,-274 6 0,120 28 0,-130-20 0,1-3 0,99 3 0,41-6 0,59 0 0,466-12 0,-738 1-273,1-1 0,0 0 0,0 0 0,15-5 0,-9 1-6553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24575,'1'-3'0,"0"0"0,-1 1 0,1-1 0,0 0 0,0 1 0,0-1 0,1 1 0,-1 0 0,1-1 0,-1 1 0,1 0 0,0 0 0,0 0 0,0 0 0,0 0 0,4-2 0,39-28 0,-39 29 0,6-5 0,1 0 0,0 1 0,1 1 0,0 0 0,0 1 0,28-7 0,-38 11 0,0 1 0,0 0 0,1-1 0,-1 1 0,0 1 0,0-1 0,1 1 0,-1-1 0,0 1 0,0 1 0,0-1 0,0 0 0,0 1 0,0 0 0,0 0 0,0 0 0,-1 0 0,1 1 0,-1-1 0,0 1 0,0 0 0,0 0 0,0 0 0,0 1 0,0-1 0,-1 0 0,0 1 0,3 4 0,14 28 0,-2 0 0,25 72 0,-39-98 0,-1-1 0,0 0 0,-1 1 0,1-1 0,-2 1 0,1 0 0,-1-1 0,-1 1 0,0 0 0,-4 17 0,4-22 0,-1-1 0,0 0 0,0 0 0,0 0 0,0 0 0,0 0 0,-1-1 0,0 1 0,1 0 0,-1-1 0,-1 0 0,1 0 0,0 0 0,-1 0 0,0-1 0,1 1 0,-1-1 0,0 0 0,0 0 0,0 0 0,-1-1 0,1 1 0,0-1 0,-1 0 0,-5 1 0,1-1 0,-1 1 0,1-1 0,-1-1 0,1 0 0,-1 0 0,1-1 0,-17-3 0,23 3 0,0 0 0,0 0 0,1 0 0,-1 0 0,1-1 0,-1 1 0,1-1 0,0 0 0,-1 1 0,1-1 0,0 0 0,0-1 0,0 1 0,0 0 0,1 0 0,-1-1 0,1 1 0,-1-1 0,1 1 0,0-1 0,0 0 0,0 0 0,0 1 0,1-1 0,-1 0 0,1 0 0,-1 0 0,1-5 0,0 3 0,-1-7 0,0 0 0,1-1 0,0 1 0,1 0 0,4-20 0,-4 30 0,0-1 0,0 0 0,0 0 0,1 1 0,-1-1 0,0 1 0,1-1 0,0 1 0,-1 0 0,1 0 0,0 0 0,0 0 0,1 0 0,-1 0 0,0 0 0,1 0 0,-1 1 0,1-1 0,-1 1 0,1 0 0,-1 0 0,1 0 0,0 0 0,0 0 0,0 1 0,-1-1 0,1 1 0,6 0 0,-1 0 0,0 0 0,0 0 0,1 1 0,-1 0 0,0 1 0,0 0 0,0 0 0,-1 0 0,1 1 0,0 1 0,-1-1 0,0 1 0,0 0 0,11 9 0,3 5 0,-1 0 0,-1 2 0,18 22 0,-18-19 0,-12-17 0,-1-1-1,1 0 1,0-1-1,0 1 0,0-1 1,1-1-1,-1 0 1,13 4-1,11 6-1359,-11-4-5466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891 166 24575,'-1'-2'0,"1"1"0,-1-1 0,1 1 0,-1 0 0,1-1 0,-1 1 0,0 0 0,0 0 0,0 0 0,0-1 0,0 1 0,0 0 0,0 0 0,0 0 0,0 0 0,0 1 0,-1-1 0,1 0 0,-3-1 0,-31-14 0,26 12 0,-73-27 0,50 19 0,-60-30 0,80 36 0,-1 0 0,1 1 0,-1 1 0,0 0 0,0 0 0,0 1 0,-27-1 0,-98 4 0,67 2 0,63-2 0,-1 1 0,0 0 0,1 0 0,0 1 0,-1 0 0,1 1 0,0 0 0,0 0 0,0 0 0,0 1 0,1 0 0,-1 1 0,1 0 0,0 0 0,1 0 0,-1 1 0,1 0 0,-6 7 0,1 2 0,0 1 0,0-1 0,2 2 0,0-1 0,0 2 0,2-1 0,-6 21 0,1-4 0,2 1 0,1 0 0,2 0 0,-5 60 0,12-85 0,0-1 0,0 1 0,0-1 0,1 0 0,1 1 0,0-1 0,0 0 0,1 0 0,0 0 0,0 0 0,1-1 0,0 1 0,0-1 0,1 0 0,0 0 0,1 0 0,0-1 0,0 0 0,1 0 0,-1-1 0,1 1 0,1-1 0,9 5 0,14 9 0,1-3 0,1 0 0,1-2 0,0-2 0,1-1 0,0-1 0,1-2 0,56 6 0,-53-9 0,48 13 0,-57-11 0,-1-2 0,1-1 0,46 2 0,-23-5 0,-35 0 0,1-1 0,-1-1 0,1 0 0,-1-2 0,1 0 0,-1-1 0,21-6 0,-33 6 0,-1 0 0,0 0 0,-1 0 0,1-1 0,-1 0 0,1 0 0,-1 0 0,0 0 0,0-1 0,-1 0 0,0 1 0,1-1 0,-2 0 0,1-1 0,0 1 0,-1 0 0,0-1 0,-1 0 0,1 1 0,-1-1 0,1-8 0,2-14 0,-2-1 0,0 0 0,-4-29 0,2 44 0,-1-1 0,-9-136 0,7 134 0,0 0 0,-1 1 0,0-1 0,-2 1 0,0 0 0,-15-28 0,12 32 0,0 0 0,0 1 0,-18-17 0,-13-16 0,19 19-1365,13 13-5461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24575,'10'-1'0,"-1"2"0,1-1 0,-1 1 0,1 1 0,-1-1 0,1 2 0,-1-1 0,0 1 0,11 6 0,-17-8 0,0 1 0,-1 0 0,1 0 0,-1 0 0,0 0 0,1 0 0,-1 1 0,0-1 0,0 1 0,-1-1 0,1 1 0,0 0 0,-1-1 0,0 1 0,0 0 0,1 0 0,-2 0 0,1 0 0,0 0 0,-1 0 0,1 1 0,-1-1 0,0 0 0,0 0 0,0 0 0,0 0 0,-1 0 0,0 0 0,1 1 0,-1-1 0,-2 5 0,1-3 0,0 0 0,0 0 0,-1 0 0,0 0 0,1-1 0,-2 1 0,1-1 0,0 0 0,-1 0 0,0 0 0,0-1 0,0 1 0,-8 4 0,4-2 0,0-1 0,-1-1 0,0 0 0,0 0 0,0 0 0,-14 2 0,36-6 0,0-1 0,0 2 0,-1 0 0,1 1 0,0 0 0,0 0 0,-1 2 0,0-1 0,1 2 0,20 10 0,-31-14 0,0 1 0,0-1 0,0 1 0,0-1 0,-1 1 0,1 0 0,0 0 0,-1 0 0,0 0 0,1 0 0,-1 0 0,0 0 0,0 0 0,0 1 0,0-1 0,-1 0 0,1 0 0,0 1 0,-1-1 0,0 1 0,0-1 0,0 0 0,0 1 0,0-1 0,0 1 0,0-1 0,-1 1 0,1-1 0,-1 0 0,0 1 0,1-1 0,-1 0 0,0 0 0,-1 0 0,1 0 0,0 0 0,-3 4 0,0-2 0,0 0 0,0 0 0,-1 0 0,1 0 0,-1-1 0,0 0 0,0 0 0,0 0 0,0-1 0,0 0 0,0 1 0,-1-2 0,1 1 0,-12 1 0,-56-2-1365,52-1-5461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771 75 24575,'-12'-1'0,"0"-1"0,1-1 0,-1 0 0,1 0 0,0-1 0,-12-6 0,-19-6 0,-6 6 0,0 1 0,0 3 0,-1 1 0,0 3 0,-64 5 0,18-2 0,89-1 0,-1 0 0,1 1 0,0 0 0,-1 0 0,1 0 0,0 1 0,0-1 0,0 1 0,0 1 0,0-1 0,0 1 0,1 0 0,-1 1 0,1-1 0,0 1 0,-8 7 0,6-3 0,1 0 0,0 0 0,0 1 0,1-1 0,0 1 0,0 0 0,1 1 0,0-1 0,-3 16 0,-1 13 0,1 0 0,2 1 0,2-1 0,3 53 0,0-83 0,1 1 0,0-1 0,0 1 0,1-1 0,0 0 0,1 0 0,0 0 0,0 0 0,1 0 0,0-1 0,0 1 0,1-1 0,0 0 0,0 0 0,0-1 0,1 0 0,0 0 0,0 0 0,1 0 0,8 5 0,6 2 0,0 0 0,1-2 0,1 0 0,-1-2 0,43 12 0,-41-14 0,1 0 0,0-2 0,0-1 0,0-1 0,33-1 0,2-1 0,-36 1 0,-1-1 0,1-2 0,-1 0 0,30-7 0,-45 5 0,1 0 0,-1-1 0,0 0 0,0-1 0,0 0 0,0 0 0,-1 0 0,0-1 0,0 0 0,-1-1 0,9-10 0,4-7 0,-1 0 0,17-30 0,-31 46 0,-1 0 0,0 0 0,0 0 0,0 0 0,-1 0 0,0-1 0,-1 1 0,1-16 0,-4-74 0,-1 41 0,2 47-65,1 1 0,-1 0 0,-1 0 0,0 0 0,0 0 0,0 1 0,-1-1 0,-1 1 0,0-1 0,0 1 0,0 0 0,-1 0 0,0 1 0,0-1 0,-1 1 0,0 1 0,-1-1 0,1 1 0,-1 0 0,-10-7 0,-1-1-6761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24575,'0'8'0,"-2"1"0,1-1 0,-1 1 0,0-1 0,-1 1 0,0-1 0,-4 9 0,-10 30 0,17-45 0,0-1 0,0 1 0,0-1 0,0 1 0,0 0 0,0-1 0,0 1 0,0-1 0,0 1 0,1-1 0,-1 1 0,1-1 0,-1 1 0,1-1 0,0 0 0,-1 1 0,1-1 0,0 0 0,0 0 0,0 1 0,0-1 0,0 0 0,0 0 0,0 0 0,1 0 0,-1 0 0,0 0 0,1-1 0,-1 1 0,0 0 0,1-1 0,-1 1 0,1-1 0,-1 1 0,1-1 0,-1 0 0,1 1 0,-1-1 0,1 0 0,1 0 0,12 2 0,-1-2 0,0 1 0,21-3 0,-18 1 0,105-1-1365,-95 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1 24575,'-2'6'0,"1"0"0,-1 0 0,0 0 0,0 0 0,0 0 0,-1-1 0,-4 8 0,-6 14 0,-74 249 0,75-223-1365,8-29-5461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682 212 24575,'0'-7'0,"-1"1"0,0-1 0,-1 1 0,0 0 0,0-1 0,0 1 0,0 0 0,-1 0 0,0 0 0,-1 0 0,1 1 0,-1-1 0,-8-8 0,5 6 0,0 0 0,-1 1 0,0 0 0,0 1 0,0 0 0,-1 0 0,0 1 0,-11-5 0,-5-1 0,9 3 0,1 2 0,-1 0 0,0 0 0,-1 2 0,1 0 0,-1 1 0,-32-2 0,-3 4 0,-147 4 0,194-3 0,0 1 0,0 0 0,0 0 0,0 0 0,1 0 0,-1 1 0,0 0 0,1 0 0,-1 0 0,1 0 0,-1 1 0,1 0 0,0 0 0,0 0 0,0 0 0,1 0 0,-1 1 0,1 0 0,0 0 0,0 0 0,0 0 0,1 0 0,-1 1 0,1-1 0,0 1 0,0-1 0,0 1 0,1 0 0,-2 7 0,-1 13 0,1 1 0,2-1 0,0 1 0,5 43 0,-2-10 0,-2-47 0,0 0 0,1 0 0,0 0 0,1 0 0,0 1 0,1-2 0,0 1 0,1 0 0,1-1 0,0 0 0,0 0 0,1 0 0,0 0 0,1-1 0,0 0 0,1-1 0,0 1 0,0-1 0,1-1 0,0 0 0,0 0 0,1-1 0,0 0 0,1 0 0,11 4 0,-7-4 0,0-1 0,0 0 0,1-1 0,-1-1 0,1-1 0,0 0 0,24 1 0,2-3 0,69-6 0,-105 3 0,0 1 0,0-1 0,-1 0 0,1 0 0,-1-1 0,1 0 0,-1 0 0,0 0 0,0 0 0,0-1 0,8-8 0,44-51 0,-47 51 0,7-8 0,-1-1 0,26-44 0,-38 56 0,0 0 0,-1-1 0,1 1 0,-2-1 0,1 1 0,-2-1 0,1 0 0,-1 1 0,-1-1 0,0 0 0,-1-13 0,-21-95-1365,20 98-5461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7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1407 24575,'186'157'0,"-107"-94"0,-57-46 0,0 2 0,-1 0 0,-2 1 0,0 1 0,-1 1 0,18 29 0,-24-34 0,0-1 0,1-1 0,0 0 0,1 0 0,1-2 0,1 0 0,25 18 0,-12-10 0,-14-8 0,-1 1 0,0 1 0,0 1 0,-2 0 0,19 31 0,14 18 0,-45-65 0,1 1 0,-1-1 0,0 1 0,1-1 0,-1 1 0,0-1 0,1 0 0,-1 1 0,1-1 0,-1 0 0,1 1 0,-1-1 0,1 0 0,-1 1 0,1-1 0,-1 0 0,1 0 0,-1 0 0,1 0 0,-1 1 0,1-1 0,-1 0 0,1 0 0,-1 0 0,1 0 0,0 0 0,-1 0 0,1 0 0,-1-1 0,1 1 0,0 0 0,14-17 0,6-38 0,-16 41 0,6-12 0,1 2 0,1-1 0,1 1 0,21-26 0,78-84 0,-78 94 0,69-68 0,4 4 0,4 5 0,129-86 0,287-169 0,-442 292 0,-3-4 0,145-148 0,-184 170 0,-1 6 0,2 2 0,1 2 0,2 2 0,96-49 0,-32 11 0,-4 3 0,1-2 116,4-2-1597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15.7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24575,'0'8'0,"0"6"0,0 5 0,0 4 0,0 4 0,0 3 0,0 0 0,0-1 0,0-2 0,0-1 0,0-5-8191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15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562 87 24575,'-13'-1'0,"1"-1"0,-1 0 0,1-1 0,0 0 0,-23-9 0,22 6 0,-1 2 0,1 0 0,-1 0 0,-23-2 0,15 5 0,-117-12 0,135 12 0,-1 1 0,0-1 0,1 1 0,-1 0 0,1 0 0,-1 1 0,0-1 0,1 1 0,-1 0 0,1 1 0,-1-1 0,1 1 0,0 0 0,-1 0 0,1 0 0,0 0 0,0 1 0,1-1 0,-1 1 0,0 0 0,1 1 0,0-1 0,0 0 0,0 1 0,-5 7 0,-3 7 0,1 1 0,0 1 0,2 0 0,-9 29 0,0-1 0,11-34 0,1 0 0,1 0 0,0 0 0,1 1 0,0-1 0,1 1 0,1 0 0,1 0 0,0-1 0,0 1 0,2 0 0,0 0 0,0-1 0,2 1 0,-1-1 0,2 0 0,0 0 0,1 0 0,0-1 0,11 18 0,-11-24 0,1 0 0,0 0 0,0 0 0,1-1 0,0 0 0,0 0 0,0-1 0,0 0 0,1 0 0,0-1 0,15 5 0,15 3 0,56 11 0,-80-19 0,36 3 0,-1-2 0,1-2 0,63-4 0,-55 0 0,-51 1 0,-1-1 0,0 0 0,0 0 0,1 0 0,-1-1 0,0 0 0,-1-1 0,1 1 0,0-1 0,-1-1 0,1 1 0,-1-1 0,0 0 0,0 0 0,0-1 0,-1 0 0,7-7 0,-5 4 0,-1-1 0,0 1 0,0-1 0,-1 0 0,-1 0 0,1-1 0,-1 1 0,-1-1 0,0 0 0,0 0 0,2-19 0,-4 14 0,-1 0 0,0 1 0,-1-1 0,0 0 0,-1 1 0,-1 0 0,0-1 0,-1 1 0,-1 0 0,0 1 0,-1-1 0,0 1 0,-1 0 0,-1 0 0,0 1 0,-13-15 0,-25-42 0,41 58 0,-1 1 0,0 0 0,-1 0 0,0 1 0,0 0 0,-1 0 0,0 0 0,-1 1 0,1 1 0,-14-9 0,-25-11-682,-52-20-1,85 42-6143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 24575,'-398'0'0,"395"0"0,-1-1 0,0 2 0,0-1 0,0 0 0,1 1 0,-1 0 0,0-1 0,1 1 0,-1 1 0,1-1 0,-1 1 0,1-1 0,-1 1 0,1 0 0,-4 3 0,5-3 0,1 1 0,-1-1 0,0 1 0,0-1 0,1 1 0,0 0 0,-1 0 0,1-1 0,0 1 0,1 0 0,-1 0 0,0 0 0,1 0 0,0 0 0,-1 1 0,1-1 0,1 0 0,-1 0 0,1 4 0,3 24 0,2-1 0,12 39 0,-10-44 0,-1 0 0,-2 0 0,0 1 0,1 41 0,-13 32 0,8-98 0,0 1 0,0-1 0,-1 0 0,1 0 0,0 0 0,0 1 0,0-1 0,0 0 0,0 0 0,0-1 0,0 1 0,1 0 0,-1 0 0,0 0 0,0-1 0,1 1 0,-1-1 0,0 1 0,1-1 0,-1 1 0,1-1 0,-1 0 0,0 0 0,1 0 0,-1 0 0,1 0 0,-1 0 0,1 0 0,-1 0 0,3-1 0,46-6 0,-38 3 0,0 1 0,0 0 0,0 1 0,1 0 0,-1 1 0,1 0 0,22 2 0,-31-1 0,-1 1 0,1 0 0,0 0 0,-1 0 0,1 1 0,-1 0 0,1-1 0,-1 1 0,0 0 0,0 0 0,0 1 0,0-1 0,0 1 0,0-1 0,-1 1 0,1 0 0,-1 0 0,0 0 0,0 0 0,0 1 0,0-1 0,-1 1 0,1-1 0,-1 1 0,0-1 0,0 1 0,0 0 0,0-1 0,0 8 0,1 2 0,0-1 0,-1 1 0,-1 0 0,0 0 0,0 0 0,-1-1 0,-4 18 0,4-26 0,0-1 0,-1 1 0,1 0 0,-1-1 0,1 1 0,-1-1 0,0 1 0,-1-1 0,1 0 0,0 0 0,-1 0 0,0 0 0,0 0 0,0 0 0,0-1 0,0 0 0,0 1 0,-1-1 0,1-1 0,-1 1 0,1 0 0,-1-1 0,0 0 0,0 1 0,0-2 0,1 1 0,-6 0 0,-25 2-273,0-1 0,-1-2 0,1-2 0,-55-9 0,59 6-6553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1075 24575,'7'9'0,"0"1"0,1-2 0,0 1 0,0-1 0,1 0 0,0 0 0,1-1 0,-1-1 0,1 0 0,14 7 0,19 13 0,-15-6 0,15 10 0,71 38 0,-99-60 0,1-1 0,0-1 0,0-1 0,1 0 0,-1-1 0,1 0 0,0-2 0,31 2 0,55-4 0,139-3 0,-226 2 0,0-1 0,0-1 0,0 0 0,0-1 0,-1 0 0,0-1 0,0-1 0,0-1 0,0 0 0,-1-1 0,0 0 0,-1-1 0,0-1 0,0 0 0,-1 0 0,14-18 0,-13 15 0,-2 0 0,0-1 0,-1 0 0,0-1 0,-1 0 0,0-1 0,-2 0 0,0 0 0,0 0 0,-2-1 0,0 0 0,-1 0 0,-1-1 0,0 1 0,-1-1 0,-1-24 0,-7-235 0,3 240 0,-3 1 0,-1-1 0,-1 2 0,-2-1 0,-22-50 0,23 65 0,-1-1 0,0 1 0,-2 1 0,-1 0 0,0 1 0,-1 0 0,-2 1 0,1 1 0,-2 0 0,0 1 0,-1 1 0,-33-21 0,30 22 0,0 2 0,-1 0 0,-1 1 0,0 1 0,-43-11 0,-2 4 0,37 8 0,-1 2 0,0 1 0,-1 1 0,-34 1 0,48 3 0,-1 2 0,1 1 0,0 0 0,-1 1 0,1 1 0,-19 7 0,28-7 0,0 1 0,0 0 0,0 0 0,0 1 0,1 0 0,0 1 0,0 0 0,1 0 0,-1 1 0,2 0 0,-13 17 0,-31 44 0,-68 124 0,73-91 0,36-78 0,1 0 0,1 1 0,1 0 0,-4 28 0,-2 3 0,7-22 0,2 0 0,1 0 0,2 0 0,1 1 0,6 42 0,-5-71 5,0 0 0,1-1 0,0 1 0,0 0 0,0-1 0,0 1 0,1-1 0,0 0-1,0 0 1,1 0 0,-1 0 0,1-1 0,0 1 0,0-1 0,1 0 0,-1 0 0,1-1 0,10 7 0,-6-3-370,0 0 0,-1 0 1,16 18-1,-13-9-6461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 24575,'-398'0'0,"395"0"0,-1-1 0,0 2 0,0-1 0,0 0 0,1 1 0,-1 0 0,0-1 0,1 1 0,-1 1 0,1-1 0,-1 1 0,1-1 0,-1 1 0,1 0 0,-4 3 0,5-3 0,1 1 0,-1-1 0,0 1 0,0-1 0,1 1 0,0 0 0,-1 0 0,1-1 0,0 1 0,1 0 0,-1 0 0,0 0 0,1 0 0,0 0 0,-1 1 0,1-1 0,1 0 0,-1 0 0,1 4 0,3 24 0,2-1 0,12 39 0,-10-44 0,-1 0 0,-2 0 0,0 1 0,1 41 0,-13 32 0,8-98 0,0 1 0,0-1 0,-1 0 0,1 0 0,0 0 0,0 1 0,0-1 0,0 0 0,0 0 0,0-1 0,0 1 0,1 0 0,-1 0 0,0 0 0,0-1 0,1 1 0,-1-1 0,0 1 0,1-1 0,-1 1 0,1-1 0,-1 0 0,0 0 0,1 0 0,-1 0 0,1 0 0,-1 0 0,1 0 0,-1 0 0,3-1 0,46-6 0,-38 3 0,0 1 0,0 0 0,0 1 0,1 0 0,-1 1 0,1 0 0,22 2 0,-31-1 0,-1 1 0,1 0 0,0 0 0,-1 0 0,1 1 0,-1 0 0,1-1 0,-1 1 0,0 0 0,0 0 0,0 1 0,0-1 0,0 1 0,0-1 0,-1 1 0,1 0 0,-1 0 0,0 0 0,0 0 0,0 1 0,0-1 0,-1 1 0,1-1 0,-1 1 0,0-1 0,0 1 0,0 0 0,0-1 0,0 8 0,1 2 0,0-1 0,-1 1 0,-1 0 0,0 0 0,0 0 0,-1-1 0,-4 18 0,4-26 0,0-1 0,-1 1 0,1 0 0,-1-1 0,1 1 0,-1-1 0,0 1 0,-1-1 0,1 0 0,0 0 0,-1 0 0,0 0 0,0 0 0,0 0 0,0-1 0,0 0 0,0 1 0,-1-1 0,1-1 0,-1 1 0,1 0 0,-1-1 0,0 0 0,0 1 0,0-2 0,1 1 0,-6 0 0,-25 2-273,0-1 0,-1-2 0,1-2 0,-55-9 0,59 6-6553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1075 24575,'7'9'0,"0"1"0,1-2 0,0 1 0,0-1 0,1 0 0,0 0 0,1-1 0,-1-1 0,1 0 0,14 7 0,19 13 0,-15-6 0,15 10 0,71 38 0,-99-60 0,1-1 0,0-1 0,0-1 0,1 0 0,-1-1 0,1 0 0,0-2 0,31 2 0,55-4 0,139-3 0,-226 2 0,0-1 0,0-1 0,0 0 0,0-1 0,-1 0 0,0-1 0,0-1 0,0-1 0,0 0 0,-1-1 0,0 0 0,-1-1 0,0-1 0,0 0 0,-1 0 0,14-18 0,-13 15 0,-2 0 0,0-1 0,-1 0 0,0-1 0,-1 0 0,0-1 0,-2 0 0,0 0 0,0 0 0,-2-1 0,0 0 0,-1 0 0,-1-1 0,0 1 0,-1-1 0,-1-24 0,-7-235 0,3 240 0,-3 1 0,-1-1 0,-1 2 0,-2-1 0,-22-50 0,23 65 0,-1-1 0,0 1 0,-2 1 0,-1 0 0,0 1 0,-1 0 0,-2 1 0,1 1 0,-2 0 0,0 1 0,-1 1 0,-33-21 0,30 22 0,0 2 0,-1 0 0,-1 1 0,0 1 0,-43-11 0,-2 4 0,37 8 0,-1 2 0,0 1 0,-1 1 0,-34 1 0,48 3 0,-1 2 0,1 1 0,0 0 0,-1 1 0,1 1 0,-19 7 0,28-7 0,0 1 0,0 0 0,0 0 0,0 1 0,1 0 0,0 1 0,0 0 0,1 0 0,-1 1 0,2 0 0,-13 17 0,-31 44 0,-68 124 0,73-91 0,36-78 0,1 0 0,1 1 0,1 0 0,-4 28 0,-2 3 0,7-22 0,2 0 0,1 0 0,2 0 0,1 1 0,6 42 0,-5-71 5,0 0 0,1-1 0,0 1 0,0 0 0,0-1 0,0 1 0,1-1 0,0 0-1,0 0 1,1 0 0,-1 0 0,1-1 0,0 1 0,0-1 0,1 0 0,-1 0 0,1-1 0,10 7 0,-6-3-370,0 0 0,-1 0 1,16 18-1,-13-9-6461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7:29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1,'79'0,"1"3,96 17,-89-4,252 41,-241-45,151-2,181-10,93-3,-353-7,78-2,1157 13,-1378-1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7:32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9596 119,'-314'1,"-1311"-24,1052 20,296 6,-62-2,-366-3,-91-45,-192-2,-143 77,678-14,-488 17,918-30,-6-1,0 1,0 2,0 0,1 2,-30 9,-83 38,-59 18,102-44,-2-3,-189 15,222-35,-87-9,-1-16,131 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7:33.4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0,'4'0,"5"0,5 0,4 0,3 0,6 0,2 0,1 0,6 0,1 0,-1 0,-7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7:36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0,'385'24,"-7"0,58 0,45-1,-410-20,-1 3,111 25,-82-13,579 104,-617-116,1-2,79-6,-32-1,620 3,-660-3,95-17,-98 9,113-2,2354 17,-1308-7,-769 20,-298 2,-19-2,215 1,-330-20,0-2,-1 0,34-11,-34 8,-1 2,2 0,39-3,-43 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9:16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0,'28'8,"0"-1,1-1,40 3,-1-1,-21-1,633 82,15-58,-25-33,-362 3,132 32,-156-5,255 5,171-14,-294-15,-287 6,-1 6,185 48,-42-8,46-15,-263-39,0-2,0-2,97-18,-64 7,141-3,-146 13,0-3,81-17,-162 23,49-12,0 3,62-3,736 6,-472 8,-252 5,0 6,165 38,-145-24,-57-10,237 31,-312-47,1-2,-1 1,0-1,0-1,-1 0,1-1,20-7,-3-2,43-25,-70 35,-2 2,1 0,0 0,-1 0,1-1,-1 1,1 0,-1 0,1-1,-1 1,0 0,1-1,-1 1,1-1,-1 1,0 0,1-1,-1 1,0-1,1 1,-1-1,0 1,0-1,1 1,-1-1,0 1,0-1,0 0,0 1,0-1,0 0,-15-9,-42-3,49 12,-865-73,439 50,375 19,-1019-44,758 49,-668 38,893-27,-694 57,-401-65,599-5,378 13,27 1,-4-14,-110 5,163 18,58-6,-82 21,115-23,0-2,-1-2,-78 5,-44-20,-254-41,196 16,144 18,-96-29,-41-8,49 35,84 10,65 5,1 1,-1 1,1 1,0 0,0 2,0 0,1 2,0 0,0 1,0 1,1 1,1 1,-28 20,43-29,0 1,-1-1,1 1,1 0,-1 0,0-1,1 2,-1-1,1 0,0 0,0 1,0 0,1-1,-1 1,1 0,0-1,0 1,0 0,1 0,-1 0,1 0,0 0,0 0,0 0,2 6,0-4,0 0,1 0,0 0,0-1,1 1,-1-1,1 0,0 0,1 0,-1-1,1 0,0 1,0-1,0-1,7 4,3 2,0-1,0 0,1-2,0 0,33 8,-6-6,45 1,-36-4,94 23,-112-19,1-2,1-1,-1-2,37 0,105-13,55-1,-206 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7T20:29:19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1,'55'2,"-1"4,1 1,62 18,-13-3,-45-15,0-2,1-2,69-7,-2 1,-87 1,49-9,28-1,-92 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0:38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1 505 24575,'17'10'0,"78"69"0,117 87 0,-207-162 0,0-1 0,1 0 0,-1 0 0,1 0 0,-1 0 0,1-1 0,0 0 0,0 0 0,0-1 0,7 1 0,-8-1 0,-1-2 0,0 1 0,0 0 0,0-1 0,0 0 0,0 0 0,0 0 0,0 0 0,0-1 0,0 1 0,0-1 0,-1 0 0,1 0 0,-1-1 0,1 1 0,3-4 0,43-39 0,24-18 0,94-73 0,-150 123 0,0 1 0,25-14 0,-29 18 0,0 0 0,0 0 0,-1-1 0,0-1 0,-1 0 0,12-14 0,-16 17 0,1-1 0,0 1 0,0 0 0,0 1 0,1 0 0,0 1 0,0 0 0,20-7 0,-14 5 0,-1 0 0,29-17 0,-9-3 0,51-51 0,-22 18 0,-30 34 0,2 1 0,61-33 0,-52 43-1365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0:38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1 505 24575,'17'10'0,"78"69"0,117 87 0,-207-162 0,0-1 0,1 0 0,-1 0 0,1 0 0,-1 0 0,1-1 0,0 0 0,0 0 0,0-1 0,7 1 0,-8-1 0,-1-2 0,0 1 0,0 0 0,0-1 0,0 0 0,0 0 0,0 0 0,0 0 0,0-1 0,0 1 0,0-1 0,-1 0 0,1 0 0,-1-1 0,1 1 0,3-4 0,43-39 0,24-18 0,94-73 0,-150 123 0,0 1 0,25-14 0,-29 18 0,0 0 0,0 0 0,-1-1 0,0-1 0,-1 0 0,12-14 0,-16 17 0,1-1 0,0 1 0,0 0 0,0 1 0,1 0 0,0 1 0,0 0 0,20-7 0,-14 5 0,-1 0 0,29-17 0,-9-3 0,51-51 0,-22 18 0,-30 34 0,2 1 0,61-33 0,-52 43-1365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1:28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0 636 24575,'5'1'0,"1"0"0,-1 1 0,0-1 0,0 1 0,0 1 0,-1-1 0,1 0 0,0 1 0,5 5 0,6 2 0,16 7 0,-6-4 0,1 1 0,-2 2 0,0 1 0,-1 0 0,22 23 0,-40-33 0,-1 0 0,1 0 0,-1 1 0,4 9 0,9 14 0,16 42 0,-9-34 0,2-1 0,1-1 0,35 35 0,-61-71 0,-1 0 0,0 0 0,0 0 0,1 0 0,-1 0 0,1 0 0,-1 0 0,0-1 0,1 1 0,-1 0 0,1-1 0,0 1 0,-1-1 0,1 0 0,0 1 0,-1-1 0,1 0 0,-1 0 0,1 0 0,0 0 0,-1 0 0,1-1 0,0 1 0,-1 0 0,1-1 0,-1 1 0,1-1 0,-1 0 0,1 1 0,-1-1 0,1 0 0,-1 0 0,3-2 0,4-3 0,-1-1 0,1-1 0,-1 0 0,9-12 0,-1 1 0,240-251 0,-145 175 0,-39 36 0,291-238 0,-212 197 0,55-44 0,-186 131 15,0 1 0,1 1 0,0 1 0,0 0 0,24-6 1,11-6-1472,-21 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2.png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190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" Type="http://schemas.openxmlformats.org/officeDocument/2006/relationships/image" Target="../media/image11.png"/><Relationship Id="rId21" Type="http://schemas.openxmlformats.org/officeDocument/2006/relationships/image" Target="../media/image194.png"/><Relationship Id="rId7" Type="http://schemas.openxmlformats.org/officeDocument/2006/relationships/image" Target="../media/image50.png"/><Relationship Id="rId12" Type="http://schemas.openxmlformats.org/officeDocument/2006/relationships/customXml" Target="../ink/ink29.xml"/><Relationship Id="rId17" Type="http://schemas.openxmlformats.org/officeDocument/2006/relationships/image" Target="../media/image192.png"/><Relationship Id="rId25" Type="http://schemas.openxmlformats.org/officeDocument/2006/relationships/image" Target="../media/image196.png"/><Relationship Id="rId2" Type="http://schemas.openxmlformats.org/officeDocument/2006/relationships/image" Target="../media/image1.png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17.png"/><Relationship Id="rId24" Type="http://schemas.openxmlformats.org/officeDocument/2006/relationships/customXml" Target="../ink/ink35.xml"/><Relationship Id="rId5" Type="http://schemas.openxmlformats.org/officeDocument/2006/relationships/image" Target="../media/image15.png"/><Relationship Id="rId15" Type="http://schemas.openxmlformats.org/officeDocument/2006/relationships/image" Target="../media/image191.png"/><Relationship Id="rId23" Type="http://schemas.openxmlformats.org/officeDocument/2006/relationships/image" Target="../media/image195.png"/><Relationship Id="rId28" Type="http://schemas.openxmlformats.org/officeDocument/2006/relationships/customXml" Target="../ink/ink37.xml"/><Relationship Id="rId10" Type="http://schemas.openxmlformats.org/officeDocument/2006/relationships/image" Target="../media/image16.png"/><Relationship Id="rId19" Type="http://schemas.openxmlformats.org/officeDocument/2006/relationships/image" Target="../media/image193.png"/><Relationship Id="rId31" Type="http://schemas.openxmlformats.org/officeDocument/2006/relationships/image" Target="../media/image189.png"/><Relationship Id="rId4" Type="http://schemas.openxmlformats.org/officeDocument/2006/relationships/image" Target="../media/image14.png"/><Relationship Id="rId9" Type="http://schemas.openxmlformats.org/officeDocument/2006/relationships/image" Target="../media/image51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54.png"/><Relationship Id="rId30" Type="http://schemas.openxmlformats.org/officeDocument/2006/relationships/customXml" Target="../ink/ink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1.png"/><Relationship Id="rId7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customXml" Target="../ink/ink3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4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46.xml"/><Relationship Id="rId4" Type="http://schemas.openxmlformats.org/officeDocument/2006/relationships/customXml" Target="../ink/ink43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image" Target="../media/image26.png"/><Relationship Id="rId4" Type="http://schemas.openxmlformats.org/officeDocument/2006/relationships/customXml" Target="../ink/ink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1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49.png"/><Relationship Id="rId9" Type="http://schemas.openxmlformats.org/officeDocument/2006/relationships/customXml" Target="../ink/ink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65.png"/><Relationship Id="rId42" Type="http://schemas.openxmlformats.org/officeDocument/2006/relationships/image" Target="../media/image169.png"/><Relationship Id="rId47" Type="http://schemas.openxmlformats.org/officeDocument/2006/relationships/customXml" Target="../ink/ink22.xml"/><Relationship Id="rId50" Type="http://schemas.openxmlformats.org/officeDocument/2006/relationships/image" Target="../media/image173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9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37.png"/><Relationship Id="rId32" Type="http://schemas.openxmlformats.org/officeDocument/2006/relationships/image" Target="../media/image164.png"/><Relationship Id="rId37" Type="http://schemas.openxmlformats.org/officeDocument/2006/relationships/customXml" Target="../ink/ink17.xml"/><Relationship Id="rId40" Type="http://schemas.openxmlformats.org/officeDocument/2006/relationships/image" Target="../media/image168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9.png"/><Relationship Id="rId36" Type="http://schemas.openxmlformats.org/officeDocument/2006/relationships/image" Target="../media/image166.png"/><Relationship Id="rId49" Type="http://schemas.openxmlformats.org/officeDocument/2006/relationships/customXml" Target="../ink/ink23.xml"/><Relationship Id="rId10" Type="http://schemas.openxmlformats.org/officeDocument/2006/relationships/image" Target="../media/image30.png"/><Relationship Id="rId19" Type="http://schemas.openxmlformats.org/officeDocument/2006/relationships/customXml" Target="../ink/ink9.xml"/><Relationship Id="rId31" Type="http://schemas.openxmlformats.org/officeDocument/2006/relationships/customXml" Target="../ink/ink14.xml"/><Relationship Id="rId44" Type="http://schemas.openxmlformats.org/officeDocument/2006/relationships/image" Target="../media/image170.png"/><Relationship Id="rId52" Type="http://schemas.openxmlformats.org/officeDocument/2006/relationships/image" Target="../media/image174.png"/><Relationship Id="rId4" Type="http://schemas.openxmlformats.org/officeDocument/2006/relationships/image" Target="../media/image27.png"/><Relationship Id="rId9" Type="http://schemas.openxmlformats.org/officeDocument/2006/relationships/customXml" Target="../ink/ink4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13.xml"/><Relationship Id="rId30" Type="http://schemas.openxmlformats.org/officeDocument/2006/relationships/image" Target="../media/image10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172.png"/><Relationship Id="rId8" Type="http://schemas.openxmlformats.org/officeDocument/2006/relationships/image" Target="../media/image29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3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5.xml"/><Relationship Id="rId38" Type="http://schemas.openxmlformats.org/officeDocument/2006/relationships/image" Target="../media/image42.png"/><Relationship Id="rId46" Type="http://schemas.openxmlformats.org/officeDocument/2006/relationships/image" Target="../media/image171.png"/><Relationship Id="rId20" Type="http://schemas.openxmlformats.org/officeDocument/2006/relationships/image" Target="../media/image35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895600"/>
            <a:ext cx="7010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3)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05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9FE92-BECD-A810-E56C-59F76194F26B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A928A-13C9-EEE2-1B6C-F0750BF6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2" y="1066800"/>
            <a:ext cx="68961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B78F6-E31C-47AC-ACD2-A7CBFAC6B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2" y="1731877"/>
            <a:ext cx="5777218" cy="475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029AD7-7FCC-D7F1-0763-C68FFBC3F0B8}"/>
              </a:ext>
            </a:extLst>
          </p:cNvPr>
          <p:cNvSpPr txBox="1"/>
          <p:nvPr/>
        </p:nvSpPr>
        <p:spPr>
          <a:xfrm>
            <a:off x="6311948" y="1981200"/>
            <a:ext cx="57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where </a:t>
            </a:r>
            <a:r>
              <a:rPr lang="en-US" dirty="0" err="1"/>
              <a:t>xyz</a:t>
            </a:r>
            <a:r>
              <a:rPr lang="en-US" dirty="0"/>
              <a:t> begins in our program easily, because we filled it with A’s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819F2D-9F8D-A75A-16B3-BCA36D5D1356}"/>
              </a:ext>
            </a:extLst>
          </p:cNvPr>
          <p:cNvSpPr/>
          <p:nvPr/>
        </p:nvSpPr>
        <p:spPr>
          <a:xfrm rot="7971597">
            <a:off x="2525723" y="2874702"/>
            <a:ext cx="685800" cy="28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598AD-668C-5BCE-E293-3224A9840207}"/>
              </a:ext>
            </a:extLst>
          </p:cNvPr>
          <p:cNvSpPr txBox="1"/>
          <p:nvPr/>
        </p:nvSpPr>
        <p:spPr>
          <a:xfrm>
            <a:off x="3124200" y="2300084"/>
            <a:ext cx="2416046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First Byte of </a:t>
            </a:r>
            <a:r>
              <a:rPr lang="en-US" dirty="0" err="1"/>
              <a:t>xyz</a:t>
            </a:r>
            <a:r>
              <a:rPr lang="en-US" dirty="0"/>
              <a:t> 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B45A6A-CA39-C0C5-FD66-8CC91CFA4D01}"/>
                  </a:ext>
                </a:extLst>
              </p14:cNvPr>
              <p14:cNvContentPartPr/>
              <p14:nvPr/>
            </p14:nvContentPartPr>
            <p14:xfrm>
              <a:off x="2134665" y="6254347"/>
              <a:ext cx="1259640" cy="325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B45A6A-CA39-C0C5-FD66-8CC91CFA4D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5665" y="6245347"/>
                <a:ext cx="12772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7F3430-D446-6472-71B5-A0AAB9EA9EEE}"/>
                  </a:ext>
                </a:extLst>
              </p14:cNvPr>
              <p14:cNvContentPartPr/>
              <p14:nvPr/>
            </p14:nvContentPartPr>
            <p14:xfrm>
              <a:off x="3366585" y="3284347"/>
              <a:ext cx="3769200" cy="343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7F3430-D446-6472-71B5-A0AAB9EA9E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7585" y="3275347"/>
                <a:ext cx="3786840" cy="3450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ACEBE71-8724-8B89-02CA-84B683CCAF5C}"/>
              </a:ext>
            </a:extLst>
          </p:cNvPr>
          <p:cNvSpPr txBox="1"/>
          <p:nvPr/>
        </p:nvSpPr>
        <p:spPr>
          <a:xfrm>
            <a:off x="7467600" y="35814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XYZ = 0x3020 (Hexadecimal)</a:t>
            </a:r>
          </a:p>
          <a:p>
            <a:r>
              <a:rPr lang="en-US" dirty="0"/>
              <a:t>	         </a:t>
            </a:r>
            <a:r>
              <a:rPr lang="en-US" b="1" dirty="0"/>
              <a:t>12320</a:t>
            </a:r>
            <a:r>
              <a:rPr lang="en-US" dirty="0"/>
              <a:t> (decimal)</a:t>
            </a:r>
          </a:p>
        </p:txBody>
      </p:sp>
    </p:spTree>
    <p:extLst>
      <p:ext uri="{BB962C8B-B14F-4D97-AF65-F5344CB8AC3E}">
        <p14:creationId xmlns:p14="http://schemas.microsoft.com/office/powerpoint/2010/main" val="176268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9BF-1667-5E29-9B2D-169AC22C8CF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E8D6F-AA37-4D88-B9C6-E04664C46049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03AD8-40BD-5D48-4986-67854073A1B7}"/>
              </a:ext>
            </a:extLst>
          </p:cNvPr>
          <p:cNvSpPr txBox="1"/>
          <p:nvPr/>
        </p:nvSpPr>
        <p:spPr>
          <a:xfrm>
            <a:off x="5432691" y="384690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our suffix will begin at byte # 12320 + 128 = </a:t>
            </a:r>
            <a:r>
              <a:rPr lang="en-US" b="1" dirty="0"/>
              <a:t>13448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</p:spTree>
    <p:extLst>
      <p:ext uri="{BB962C8B-B14F-4D97-AF65-F5344CB8AC3E}">
        <p14:creationId xmlns:p14="http://schemas.microsoft.com/office/powerpoint/2010/main" val="390455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19785" y="6110112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16992 (size of executable)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4B093D-F287-4C8E-7508-6CDE0D18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55CA71-BB8E-89EB-92E8-F2392BF0D4F6}"/>
              </a:ext>
            </a:extLst>
          </p:cNvPr>
          <p:cNvSpPr txBox="1"/>
          <p:nvPr/>
        </p:nvSpPr>
        <p:spPr>
          <a:xfrm>
            <a:off x="6330701" y="3990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contents of prefix and suffix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CD082A-CEBF-A0D4-7990-B8C94CF4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6DA11E-08C5-5E21-4CBD-CA06C4F97D5A}"/>
              </a:ext>
            </a:extLst>
          </p:cNvPr>
          <p:cNvSpPr txBox="1"/>
          <p:nvPr/>
        </p:nvSpPr>
        <p:spPr>
          <a:xfrm>
            <a:off x="5899622" y="167288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collision tool to get (prefix + P) and (prefix + Q)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24E4E-A40A-F753-6003-DCE731FC242B}"/>
              </a:ext>
            </a:extLst>
          </p:cNvPr>
          <p:cNvGrpSpPr/>
          <p:nvPr/>
        </p:nvGrpSpPr>
        <p:grpSpPr>
          <a:xfrm>
            <a:off x="10158563" y="2222914"/>
            <a:ext cx="1923840" cy="50400"/>
            <a:chOff x="10158563" y="2222914"/>
            <a:chExt cx="192384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A70946-72C3-9A7A-88A4-021E9CBD3D81}"/>
                    </a:ext>
                  </a:extLst>
                </p14:cNvPr>
                <p14:cNvContentPartPr/>
                <p14:nvPr/>
              </p14:nvContentPartPr>
              <p14:xfrm>
                <a:off x="10158563" y="2222914"/>
                <a:ext cx="863640" cy="2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A70946-72C3-9A7A-88A4-021E9CBD3D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49563" y="2214034"/>
                  <a:ext cx="881280" cy="44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A58145-E0A2-A3C9-292E-5A6568E16187}"/>
                    </a:ext>
                  </a:extLst>
                </p14:cNvPr>
                <p14:cNvContentPartPr/>
                <p14:nvPr/>
              </p14:nvContentPartPr>
              <p14:xfrm>
                <a:off x="11182043" y="2230114"/>
                <a:ext cx="900360" cy="4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A58145-E0A2-A3C9-292E-5A6568E161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3039" y="2221114"/>
                  <a:ext cx="918007" cy="60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04D5A-10BB-E992-A7BE-92CFDB4173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1022" y="4180872"/>
            <a:ext cx="6019800" cy="396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0D7148-09DE-3F35-8B43-10229F3313FE}"/>
              </a:ext>
            </a:extLst>
          </p:cNvPr>
          <p:cNvSpPr txBox="1"/>
          <p:nvPr/>
        </p:nvSpPr>
        <p:spPr>
          <a:xfrm>
            <a:off x="5947859" y="38763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suffix to programs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58F30B9-6623-453F-7CFB-EA678A8972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4946657"/>
            <a:ext cx="5308291" cy="10407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383394-8DB6-5C7C-0A01-67C6596663D4}"/>
              </a:ext>
            </a:extLst>
          </p:cNvPr>
          <p:cNvSpPr txBox="1"/>
          <p:nvPr/>
        </p:nvSpPr>
        <p:spPr>
          <a:xfrm>
            <a:off x="5855638" y="4641457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Verify that executables are different, but have the same hash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1323AF-5CDE-9B42-62F6-8C33A6431CBF}"/>
              </a:ext>
            </a:extLst>
          </p:cNvPr>
          <p:cNvGrpSpPr/>
          <p:nvPr/>
        </p:nvGrpSpPr>
        <p:grpSpPr>
          <a:xfrm>
            <a:off x="5971043" y="1408234"/>
            <a:ext cx="380880" cy="305640"/>
            <a:chOff x="5971043" y="1408234"/>
            <a:chExt cx="3808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B5680E-3D13-FCB0-D66E-A74F93D910FD}"/>
                    </a:ext>
                  </a:extLst>
                </p14:cNvPr>
                <p14:cNvContentPartPr/>
                <p14:nvPr/>
              </p14:nvContentPartPr>
              <p14:xfrm>
                <a:off x="6048083" y="1496434"/>
                <a:ext cx="216720" cy="160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9083" y="1487434"/>
                  <a:ext cx="234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E22E87-01A1-275E-28EA-546E522C60F4}"/>
                    </a:ext>
                  </a:extLst>
                </p14:cNvPr>
                <p14:cNvContentPartPr/>
                <p14:nvPr/>
              </p14:nvContentPartPr>
              <p14:xfrm>
                <a:off x="5971043" y="1408234"/>
                <a:ext cx="380880" cy="30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2403" y="1399594"/>
                  <a:ext cx="3985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280EEA-55AB-FF81-128F-BCB9424512CE}"/>
              </a:ext>
            </a:extLst>
          </p:cNvPr>
          <p:cNvGrpSpPr/>
          <p:nvPr/>
        </p:nvGrpSpPr>
        <p:grpSpPr>
          <a:xfrm>
            <a:off x="5787443" y="3773074"/>
            <a:ext cx="304920" cy="238680"/>
            <a:chOff x="5787443" y="3773074"/>
            <a:chExt cx="3049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452E34-E616-7295-5644-36A9A8A6F2BA}"/>
                    </a:ext>
                  </a:extLst>
                </p14:cNvPr>
                <p14:cNvContentPartPr/>
                <p14:nvPr/>
              </p14:nvContentPartPr>
              <p14:xfrm>
                <a:off x="5922083" y="3833194"/>
                <a:ext cx="70560" cy="13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3083" y="3824194"/>
                  <a:ext cx="8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754447-3F6A-6515-84C7-79E993EA0736}"/>
                    </a:ext>
                  </a:extLst>
                </p14:cNvPr>
                <p14:cNvContentPartPr/>
                <p14:nvPr/>
              </p14:nvContentPartPr>
              <p14:xfrm>
                <a:off x="5787443" y="3773074"/>
                <a:ext cx="304920" cy="23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78803" y="3764434"/>
                  <a:ext cx="3225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6F265E-3ABE-B695-286D-EA01C76CFB6A}"/>
              </a:ext>
            </a:extLst>
          </p:cNvPr>
          <p:cNvGrpSpPr/>
          <p:nvPr/>
        </p:nvGrpSpPr>
        <p:grpSpPr>
          <a:xfrm>
            <a:off x="5726963" y="4520434"/>
            <a:ext cx="255240" cy="229680"/>
            <a:chOff x="5726963" y="4520434"/>
            <a:chExt cx="2552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D71AB8-423C-5E5D-83E7-4FCF705483A8}"/>
                    </a:ext>
                  </a:extLst>
                </p14:cNvPr>
                <p14:cNvContentPartPr/>
                <p14:nvPr/>
              </p14:nvContentPartPr>
              <p14:xfrm>
                <a:off x="5791403" y="4579834"/>
                <a:ext cx="101880" cy="6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2763" y="4571194"/>
                  <a:ext cx="119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BE3ED6-6D9B-AD42-1583-DD9293E6BB43}"/>
                    </a:ext>
                  </a:extLst>
                </p14:cNvPr>
                <p14:cNvContentPartPr/>
                <p14:nvPr/>
              </p14:nvContentPartPr>
              <p14:xfrm>
                <a:off x="5847923" y="4563274"/>
                <a:ext cx="49680" cy="156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9283" y="4554634"/>
                  <a:ext cx="67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EE0865-A63A-28CB-5FE3-139BE7E265C1}"/>
                    </a:ext>
                  </a:extLst>
                </p14:cNvPr>
                <p14:cNvContentPartPr/>
                <p14:nvPr/>
              </p14:nvContentPartPr>
              <p14:xfrm>
                <a:off x="5726963" y="4520434"/>
                <a:ext cx="255240" cy="229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8323" y="4511794"/>
                  <a:ext cx="2728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CD11FDD-0059-D503-F593-D51F8609C784}"/>
                  </a:ext>
                </a:extLst>
              </p14:cNvPr>
              <p14:cNvContentPartPr/>
              <p14:nvPr/>
            </p14:nvContentPartPr>
            <p14:xfrm>
              <a:off x="10645283" y="5205874"/>
              <a:ext cx="1196640" cy="772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D11FDD-0059-D503-F593-D51F8609C7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82302" y="5142874"/>
                <a:ext cx="1322242" cy="89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35C2AF7-F181-15AA-2F5E-AFFEF0FB443E}"/>
              </a:ext>
            </a:extLst>
          </p:cNvPr>
          <p:cNvGrpSpPr/>
          <p:nvPr/>
        </p:nvGrpSpPr>
        <p:grpSpPr>
          <a:xfrm>
            <a:off x="6215123" y="178114"/>
            <a:ext cx="295200" cy="250560"/>
            <a:chOff x="6215123" y="178114"/>
            <a:chExt cx="295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164FF9-DA66-BE65-658F-0C2851D75C35}"/>
                    </a:ext>
                  </a:extLst>
                </p14:cNvPr>
                <p14:cNvContentPartPr/>
                <p14:nvPr/>
              </p14:nvContentPartPr>
              <p14:xfrm>
                <a:off x="6341483" y="268114"/>
                <a:ext cx="360" cy="9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32483" y="259474"/>
                  <a:ext cx="1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9C0012-42CD-CE03-40AD-2E507F49E08F}"/>
                    </a:ext>
                  </a:extLst>
                </p14:cNvPr>
                <p14:cNvContentPartPr/>
                <p14:nvPr/>
              </p14:nvContentPartPr>
              <p14:xfrm>
                <a:off x="6215123" y="178114"/>
                <a:ext cx="295200" cy="250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06483" y="169474"/>
                  <a:ext cx="312840" cy="26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464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19785" y="6110112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16992 (size of executable)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FA70C4-E870-632B-9C65-76EF40A2D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68" y="1905000"/>
            <a:ext cx="5705974" cy="18438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BB53A62-7E1B-EDBF-FC71-D743826889F9}"/>
              </a:ext>
            </a:extLst>
          </p:cNvPr>
          <p:cNvSpPr txBox="1"/>
          <p:nvPr/>
        </p:nvSpPr>
        <p:spPr>
          <a:xfrm>
            <a:off x="6298968" y="141824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sure you still have a valid program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8D2569-0B0C-2AF2-5946-4F01E8C9DC2A}"/>
              </a:ext>
            </a:extLst>
          </p:cNvPr>
          <p:cNvGrpSpPr/>
          <p:nvPr/>
        </p:nvGrpSpPr>
        <p:grpSpPr>
          <a:xfrm>
            <a:off x="6414923" y="904954"/>
            <a:ext cx="464400" cy="488520"/>
            <a:chOff x="6414923" y="904954"/>
            <a:chExt cx="4644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20B622-182C-9D94-4B77-108DEE9D1EE7}"/>
                    </a:ext>
                  </a:extLst>
                </p14:cNvPr>
                <p14:cNvContentPartPr/>
                <p14:nvPr/>
              </p14:nvContentPartPr>
              <p14:xfrm>
                <a:off x="6547043" y="1014754"/>
                <a:ext cx="172440" cy="27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8403" y="1005754"/>
                  <a:ext cx="19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729F32-784E-0834-6A33-70E454B8C46E}"/>
                    </a:ext>
                  </a:extLst>
                </p14:cNvPr>
                <p14:cNvContentPartPr/>
                <p14:nvPr/>
              </p14:nvContentPartPr>
              <p14:xfrm>
                <a:off x="6414923" y="904954"/>
                <a:ext cx="464400" cy="488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6283" y="895954"/>
                  <a:ext cx="4820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93D1858-5BF4-2333-AB41-6858231046E5}"/>
              </a:ext>
            </a:extLst>
          </p:cNvPr>
          <p:cNvSpPr txBox="1"/>
          <p:nvPr/>
        </p:nvSpPr>
        <p:spPr>
          <a:xfrm>
            <a:off x="7522833" y="44141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Somewhere in this output, you should find a small difference</a:t>
            </a:r>
          </a:p>
        </p:txBody>
      </p:sp>
    </p:spTree>
    <p:extLst>
      <p:ext uri="{BB962C8B-B14F-4D97-AF65-F5344CB8AC3E}">
        <p14:creationId xmlns:p14="http://schemas.microsoft.com/office/powerpoint/2010/main" val="286689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19785" y="6110112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16992 (size of executable)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FA70C4-E870-632B-9C65-76EF40A2D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68" y="1905000"/>
            <a:ext cx="5705974" cy="18438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BB53A62-7E1B-EDBF-FC71-D743826889F9}"/>
              </a:ext>
            </a:extLst>
          </p:cNvPr>
          <p:cNvSpPr txBox="1"/>
          <p:nvPr/>
        </p:nvSpPr>
        <p:spPr>
          <a:xfrm>
            <a:off x="6298968" y="141824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sure you still have a valid program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8D2569-0B0C-2AF2-5946-4F01E8C9DC2A}"/>
              </a:ext>
            </a:extLst>
          </p:cNvPr>
          <p:cNvGrpSpPr/>
          <p:nvPr/>
        </p:nvGrpSpPr>
        <p:grpSpPr>
          <a:xfrm>
            <a:off x="6414923" y="904954"/>
            <a:ext cx="464400" cy="488520"/>
            <a:chOff x="6414923" y="904954"/>
            <a:chExt cx="4644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20B622-182C-9D94-4B77-108DEE9D1EE7}"/>
                    </a:ext>
                  </a:extLst>
                </p14:cNvPr>
                <p14:cNvContentPartPr/>
                <p14:nvPr/>
              </p14:nvContentPartPr>
              <p14:xfrm>
                <a:off x="6547043" y="1014754"/>
                <a:ext cx="172440" cy="27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20B622-182C-9D94-4B77-108DEE9D1E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8024" y="1005766"/>
                  <a:ext cx="190117" cy="287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729F32-784E-0834-6A33-70E454B8C46E}"/>
                    </a:ext>
                  </a:extLst>
                </p14:cNvPr>
                <p14:cNvContentPartPr/>
                <p14:nvPr/>
              </p14:nvContentPartPr>
              <p14:xfrm>
                <a:off x="6414923" y="904954"/>
                <a:ext cx="464400" cy="488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729F32-784E-0834-6A33-70E454B8C4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5923" y="895954"/>
                  <a:ext cx="4820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93D1858-5BF4-2333-AB41-6858231046E5}"/>
              </a:ext>
            </a:extLst>
          </p:cNvPr>
          <p:cNvSpPr txBox="1"/>
          <p:nvPr/>
        </p:nvSpPr>
        <p:spPr>
          <a:xfrm>
            <a:off x="7103020" y="3960363"/>
            <a:ext cx="4793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These programs print out different things, which is very benign</a:t>
            </a:r>
          </a:p>
          <a:p>
            <a:endParaRPr lang="en-US" i="1" dirty="0"/>
          </a:p>
          <a:p>
            <a:r>
              <a:rPr lang="en-US" i="1" dirty="0"/>
              <a:t>Our next goal is to write two programs with the same MD5 hash, but one does something malicious, and the other does something benign</a:t>
            </a:r>
          </a:p>
        </p:txBody>
      </p:sp>
    </p:spTree>
    <p:extLst>
      <p:ext uri="{BB962C8B-B14F-4D97-AF65-F5344CB8AC3E}">
        <p14:creationId xmlns:p14="http://schemas.microsoft.com/office/powerpoint/2010/main" val="116276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9D021A-66CB-376F-62BC-C2C826F19791}"/>
              </a:ext>
            </a:extLst>
          </p:cNvPr>
          <p:cNvSpPr txBox="1"/>
          <p:nvPr/>
        </p:nvSpPr>
        <p:spPr>
          <a:xfrm>
            <a:off x="5715000" y="533400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program has two arrays X and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B0D6A-09A2-D65F-7E8D-1F423E238D9B}"/>
              </a:ext>
            </a:extLst>
          </p:cNvPr>
          <p:cNvSpPr txBox="1"/>
          <p:nvPr/>
        </p:nvSpPr>
        <p:spPr>
          <a:xfrm>
            <a:off x="5075401" y="1828800"/>
            <a:ext cx="654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program compares the contents of these two arrays</a:t>
            </a:r>
          </a:p>
        </p:txBody>
      </p:sp>
    </p:spTree>
    <p:extLst>
      <p:ext uri="{BB962C8B-B14F-4D97-AF65-F5344CB8AC3E}">
        <p14:creationId xmlns:p14="http://schemas.microsoft.com/office/powerpoint/2010/main" val="279804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9D021A-66CB-376F-62BC-C2C826F19791}"/>
              </a:ext>
            </a:extLst>
          </p:cNvPr>
          <p:cNvSpPr txBox="1"/>
          <p:nvPr/>
        </p:nvSpPr>
        <p:spPr>
          <a:xfrm>
            <a:off x="5715000" y="533400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program has two arrays X and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B0D6A-09A2-D65F-7E8D-1F423E238D9B}"/>
              </a:ext>
            </a:extLst>
          </p:cNvPr>
          <p:cNvSpPr txBox="1"/>
          <p:nvPr/>
        </p:nvSpPr>
        <p:spPr>
          <a:xfrm>
            <a:off x="5075401" y="1828800"/>
            <a:ext cx="654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program compares the contents of these two arrays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35AFFEB-083C-A127-5DE3-93FB8B5D1580}"/>
                  </a:ext>
                </a:extLst>
              </p14:cNvPr>
              <p14:cNvContentPartPr/>
              <p14:nvPr/>
            </p14:nvContentPartPr>
            <p14:xfrm>
              <a:off x="200963" y="5527714"/>
              <a:ext cx="1408320" cy="42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35AFFEB-083C-A127-5DE3-93FB8B5D15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963" y="5419714"/>
                <a:ext cx="1515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C863C2-36D8-5B92-6EC3-F0DCA63F2716}"/>
                  </a:ext>
                </a:extLst>
              </p14:cNvPr>
              <p14:cNvContentPartPr/>
              <p14:nvPr/>
            </p14:nvContentPartPr>
            <p14:xfrm>
              <a:off x="236603" y="5619154"/>
              <a:ext cx="3454560" cy="112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C863C2-36D8-5B92-6EC3-F0DCA63F27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603" y="5511154"/>
                <a:ext cx="35622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7CCA70-EF8B-199C-C553-20857A4F9353}"/>
                  </a:ext>
                </a:extLst>
              </p14:cNvPr>
              <p14:cNvContentPartPr/>
              <p14:nvPr/>
            </p14:nvContentPartPr>
            <p14:xfrm>
              <a:off x="226163" y="5821834"/>
              <a:ext cx="1047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7CCA70-EF8B-199C-C553-20857A4F93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163" y="5713834"/>
                <a:ext cx="212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7D4BF74-A258-3AC1-9CB6-F90F976948A3}"/>
                  </a:ext>
                </a:extLst>
              </p14:cNvPr>
              <p14:cNvContentPartPr/>
              <p14:nvPr/>
            </p14:nvContentPartPr>
            <p14:xfrm>
              <a:off x="251363" y="5670634"/>
              <a:ext cx="3421800" cy="110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7D4BF74-A258-3AC1-9CB6-F90F976948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363" y="5562634"/>
                <a:ext cx="3529440" cy="3258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4BC9D52-C534-548F-78A4-EB5C01CBA3F2}"/>
              </a:ext>
            </a:extLst>
          </p:cNvPr>
          <p:cNvSpPr txBox="1"/>
          <p:nvPr/>
        </p:nvSpPr>
        <p:spPr>
          <a:xfrm>
            <a:off x="5730380" y="3120952"/>
            <a:ext cx="6704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two arrays are the same, then it will execute the benign code</a:t>
            </a:r>
          </a:p>
        </p:txBody>
      </p:sp>
    </p:spTree>
    <p:extLst>
      <p:ext uri="{BB962C8B-B14F-4D97-AF65-F5344CB8AC3E}">
        <p14:creationId xmlns:p14="http://schemas.microsoft.com/office/powerpoint/2010/main" val="253123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9D021A-66CB-376F-62BC-C2C826F19791}"/>
              </a:ext>
            </a:extLst>
          </p:cNvPr>
          <p:cNvSpPr txBox="1"/>
          <p:nvPr/>
        </p:nvSpPr>
        <p:spPr>
          <a:xfrm>
            <a:off x="5715000" y="533400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program has two arrays X and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B0D6A-09A2-D65F-7E8D-1F423E238D9B}"/>
              </a:ext>
            </a:extLst>
          </p:cNvPr>
          <p:cNvSpPr txBox="1"/>
          <p:nvPr/>
        </p:nvSpPr>
        <p:spPr>
          <a:xfrm>
            <a:off x="5075401" y="1828800"/>
            <a:ext cx="654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program compares the contents of these two arrays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BC9D52-C534-548F-78A4-EB5C01CBA3F2}"/>
              </a:ext>
            </a:extLst>
          </p:cNvPr>
          <p:cNvSpPr txBox="1"/>
          <p:nvPr/>
        </p:nvSpPr>
        <p:spPr>
          <a:xfrm>
            <a:off x="5730380" y="3120952"/>
            <a:ext cx="6704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two arrays are the same, then it will execute the benign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5BBEFE-86B8-12F1-1A92-C7BFDA7DA107}"/>
                  </a:ext>
                </a:extLst>
              </p14:cNvPr>
              <p14:cNvContentPartPr/>
              <p14:nvPr/>
            </p14:nvContentPartPr>
            <p14:xfrm>
              <a:off x="205283" y="6014652"/>
              <a:ext cx="3579120" cy="25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5BBEFE-86B8-12F1-1A92-C7BFDA7DA1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643" y="5906652"/>
                <a:ext cx="368676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8AE9F8-4B66-8B7A-79FA-2BCA841E3C25}"/>
                  </a:ext>
                </a:extLst>
              </p14:cNvPr>
              <p14:cNvContentPartPr/>
              <p14:nvPr/>
            </p14:nvContentPartPr>
            <p14:xfrm>
              <a:off x="1693883" y="5276292"/>
              <a:ext cx="392760" cy="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8AE9F8-4B66-8B7A-79FA-2BCA841E3C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0243" y="5168652"/>
                <a:ext cx="500400" cy="243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73A5B4-8855-A3AE-A5F3-810E6D4B8DBE}"/>
              </a:ext>
            </a:extLst>
          </p:cNvPr>
          <p:cNvSpPr txBox="1"/>
          <p:nvPr/>
        </p:nvSpPr>
        <p:spPr>
          <a:xfrm>
            <a:off x="5181600" y="4822319"/>
            <a:ext cx="6704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two arrays are different, then it will execute the benign code</a:t>
            </a:r>
          </a:p>
        </p:txBody>
      </p:sp>
    </p:spTree>
    <p:extLst>
      <p:ext uri="{BB962C8B-B14F-4D97-AF65-F5344CB8AC3E}">
        <p14:creationId xmlns:p14="http://schemas.microsoft.com/office/powerpoint/2010/main" val="153601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A0D99-C27F-2CBA-3C2E-F3EC28B1E77C}"/>
              </a:ext>
            </a:extLst>
          </p:cNvPr>
          <p:cNvSpPr txBox="1"/>
          <p:nvPr/>
        </p:nvSpPr>
        <p:spPr>
          <a:xfrm>
            <a:off x="9420978" y="457200"/>
            <a:ext cx="266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Generate two variants of this program. One variant where the two arrays are the same (benign version), and one variant where the two arrays are different (malicious version)</a:t>
            </a:r>
          </a:p>
        </p:txBody>
      </p:sp>
    </p:spTree>
    <p:extLst>
      <p:ext uri="{BB962C8B-B14F-4D97-AF65-F5344CB8AC3E}">
        <p14:creationId xmlns:p14="http://schemas.microsoft.com/office/powerpoint/2010/main" val="17849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A0D99-C27F-2CBA-3C2E-F3EC28B1E77C}"/>
              </a:ext>
            </a:extLst>
          </p:cNvPr>
          <p:cNvSpPr txBox="1"/>
          <p:nvPr/>
        </p:nvSpPr>
        <p:spPr>
          <a:xfrm>
            <a:off x="9420978" y="457200"/>
            <a:ext cx="266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Generate two variants of this program. One variant where the two arrays are the same (benign version), and one variant where the two arrays are different (malicious version)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D29F2-951A-0AB1-9A65-CC93B2B52D33}"/>
              </a:ext>
            </a:extLst>
          </p:cNvPr>
          <p:cNvSpPr txBox="1"/>
          <p:nvPr/>
        </p:nvSpPr>
        <p:spPr>
          <a:xfrm>
            <a:off x="9324975" y="3124200"/>
            <a:ext cx="2679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can overwrite Array data without crashing the program, we will once again place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(from md5collgen) into our arrays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16002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4204D-BF89-E257-63F4-3CB47BE5D740}"/>
              </a:ext>
            </a:extLst>
          </p:cNvPr>
          <p:cNvSpPr txBox="1"/>
          <p:nvPr/>
        </p:nvSpPr>
        <p:spPr>
          <a:xfrm>
            <a:off x="63246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254D-5860-5990-8727-B84D95D20C38}"/>
              </a:ext>
            </a:extLst>
          </p:cNvPr>
          <p:cNvSpPr txBox="1"/>
          <p:nvPr/>
        </p:nvSpPr>
        <p:spPr>
          <a:xfrm>
            <a:off x="6281460" y="296496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1531271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676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609600" y="1066417"/>
            <a:ext cx="533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due Wednesday April 19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Research Project due April 23</a:t>
            </a:r>
            <a:r>
              <a:rPr lang="en-US" sz="2800" baseline="30000" dirty="0"/>
              <a:t>rd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1026" name="Picture 2" descr="The ultimate hashing function : r/ProgrammerHumor">
            <a:extLst>
              <a:ext uri="{FF2B5EF4-FFF2-40B4-BE49-F238E27FC236}">
                <a16:creationId xmlns:a16="http://schemas.microsoft.com/office/drawing/2014/main" id="{39907BF9-E2C7-F565-B456-2E1A115A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361" y="195897"/>
            <a:ext cx="4101199" cy="61030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0B7B8-CEA3-03C0-64B6-07499D0F458B}"/>
              </a:ext>
            </a:extLst>
          </p:cNvPr>
          <p:cNvSpPr txBox="1"/>
          <p:nvPr/>
        </p:nvSpPr>
        <p:spPr>
          <a:xfrm>
            <a:off x="609600" y="3362795"/>
            <a:ext cx="4623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 9 due Sunday April 30</a:t>
            </a:r>
            <a:r>
              <a:rPr lang="en-US" sz="2800" baseline="30000" dirty="0"/>
              <a:t>th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8B6F7-06DA-4A40-57C3-BF67BEEFD08F}"/>
              </a:ext>
            </a:extLst>
          </p:cNvPr>
          <p:cNvSpPr txBox="1"/>
          <p:nvPr/>
        </p:nvSpPr>
        <p:spPr>
          <a:xfrm>
            <a:off x="699465" y="4359963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Lab will be posted sometime after the research project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Due during finals week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You can earn extra credit for the final lab by attending lecture on 4/24, 4/26, 4/28, 5/1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16002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4204D-BF89-E257-63F4-3CB47BE5D740}"/>
              </a:ext>
            </a:extLst>
          </p:cNvPr>
          <p:cNvSpPr txBox="1"/>
          <p:nvPr/>
        </p:nvSpPr>
        <p:spPr>
          <a:xfrm>
            <a:off x="63246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254D-5860-5990-8727-B84D95D20C38}"/>
              </a:ext>
            </a:extLst>
          </p:cNvPr>
          <p:cNvSpPr txBox="1"/>
          <p:nvPr/>
        </p:nvSpPr>
        <p:spPr>
          <a:xfrm>
            <a:off x="6281460" y="296496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1531271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04023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2035186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D254F-3853-FFAF-29BF-E4B08AE8FD04}"/>
              </a:ext>
            </a:extLst>
          </p:cNvPr>
          <p:cNvSpPr/>
          <p:nvPr/>
        </p:nvSpPr>
        <p:spPr>
          <a:xfrm>
            <a:off x="4855688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4CDBE-8256-D1B5-FEC9-2D2F164DF4AD}"/>
              </a:ext>
            </a:extLst>
          </p:cNvPr>
          <p:cNvSpPr txBox="1"/>
          <p:nvPr/>
        </p:nvSpPr>
        <p:spPr>
          <a:xfrm>
            <a:off x="6786851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1929913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16002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4204D-BF89-E257-63F4-3CB47BE5D740}"/>
              </a:ext>
            </a:extLst>
          </p:cNvPr>
          <p:cNvSpPr txBox="1"/>
          <p:nvPr/>
        </p:nvSpPr>
        <p:spPr>
          <a:xfrm>
            <a:off x="63246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254D-5860-5990-8727-B84D95D20C38}"/>
              </a:ext>
            </a:extLst>
          </p:cNvPr>
          <p:cNvSpPr txBox="1"/>
          <p:nvPr/>
        </p:nvSpPr>
        <p:spPr>
          <a:xfrm>
            <a:off x="6281460" y="296496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1531271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04023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2035186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D254F-3853-FFAF-29BF-E4B08AE8FD04}"/>
              </a:ext>
            </a:extLst>
          </p:cNvPr>
          <p:cNvSpPr/>
          <p:nvPr/>
        </p:nvSpPr>
        <p:spPr>
          <a:xfrm>
            <a:off x="4855688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4CDBE-8256-D1B5-FEC9-2D2F164DF4AD}"/>
              </a:ext>
            </a:extLst>
          </p:cNvPr>
          <p:cNvSpPr txBox="1"/>
          <p:nvPr/>
        </p:nvSpPr>
        <p:spPr>
          <a:xfrm>
            <a:off x="6786851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94CE2-83CA-AC8E-474A-556C11ACDB05}"/>
              </a:ext>
            </a:extLst>
          </p:cNvPr>
          <p:cNvSpPr txBox="1"/>
          <p:nvPr/>
        </p:nvSpPr>
        <p:spPr>
          <a:xfrm>
            <a:off x="9601200" y="1098629"/>
            <a:ext cx="2480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inserting P/Q at two different points into our program, we will have two suffixes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10490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1326575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DFBB7-7D2C-0FC3-E17C-0B961A5B2148}"/>
              </a:ext>
            </a:extLst>
          </p:cNvPr>
          <p:cNvSpPr/>
          <p:nvPr/>
        </p:nvSpPr>
        <p:spPr>
          <a:xfrm>
            <a:off x="4849535" y="2271233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2ACA7E-75BC-F422-DE7A-23D544DC52DB}"/>
              </a:ext>
            </a:extLst>
          </p:cNvPr>
          <p:cNvSpPr txBox="1"/>
          <p:nvPr/>
        </p:nvSpPr>
        <p:spPr>
          <a:xfrm>
            <a:off x="6065620" y="22487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</p:spTree>
    <p:extLst>
      <p:ext uri="{BB962C8B-B14F-4D97-AF65-F5344CB8AC3E}">
        <p14:creationId xmlns:p14="http://schemas.microsoft.com/office/powerpoint/2010/main" val="239393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04023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04023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B767-34FB-E162-8177-65903EEF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8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B8EF8-4180-72A2-BF49-24F2F3A12802}"/>
              </a:ext>
            </a:extLst>
          </p:cNvPr>
          <p:cNvSpPr/>
          <p:nvPr/>
        </p:nvSpPr>
        <p:spPr>
          <a:xfrm>
            <a:off x="4855688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73FAE-2EC5-2481-C6BB-34A3275C06DE}"/>
              </a:ext>
            </a:extLst>
          </p:cNvPr>
          <p:cNvSpPr/>
          <p:nvPr/>
        </p:nvSpPr>
        <p:spPr>
          <a:xfrm>
            <a:off x="4855688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16002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4204D-BF89-E257-63F4-3CB47BE5D740}"/>
              </a:ext>
            </a:extLst>
          </p:cNvPr>
          <p:cNvSpPr txBox="1"/>
          <p:nvPr/>
        </p:nvSpPr>
        <p:spPr>
          <a:xfrm>
            <a:off x="6324600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5254D-5860-5990-8727-B84D95D20C38}"/>
              </a:ext>
            </a:extLst>
          </p:cNvPr>
          <p:cNvSpPr txBox="1"/>
          <p:nvPr/>
        </p:nvSpPr>
        <p:spPr>
          <a:xfrm>
            <a:off x="6281460" y="296496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1531271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04023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2035186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D254F-3853-FFAF-29BF-E4B08AE8FD04}"/>
              </a:ext>
            </a:extLst>
          </p:cNvPr>
          <p:cNvSpPr/>
          <p:nvPr/>
        </p:nvSpPr>
        <p:spPr>
          <a:xfrm>
            <a:off x="4855688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4CDBE-8256-D1B5-FEC9-2D2F164DF4AD}"/>
              </a:ext>
            </a:extLst>
          </p:cNvPr>
          <p:cNvSpPr txBox="1"/>
          <p:nvPr/>
        </p:nvSpPr>
        <p:spPr>
          <a:xfrm>
            <a:off x="6786851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94CE2-83CA-AC8E-474A-556C11ACDB05}"/>
              </a:ext>
            </a:extLst>
          </p:cNvPr>
          <p:cNvSpPr txBox="1"/>
          <p:nvPr/>
        </p:nvSpPr>
        <p:spPr>
          <a:xfrm>
            <a:off x="9601200" y="1098629"/>
            <a:ext cx="2480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inserting P/Q at two different points into our program, we will have two suffixes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10490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1326575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DFBB7-7D2C-0FC3-E17C-0B961A5B2148}"/>
              </a:ext>
            </a:extLst>
          </p:cNvPr>
          <p:cNvSpPr/>
          <p:nvPr/>
        </p:nvSpPr>
        <p:spPr>
          <a:xfrm>
            <a:off x="4849535" y="2271233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2ACA7E-75BC-F422-DE7A-23D544DC52DB}"/>
              </a:ext>
            </a:extLst>
          </p:cNvPr>
          <p:cNvSpPr txBox="1"/>
          <p:nvPr/>
        </p:nvSpPr>
        <p:spPr>
          <a:xfrm>
            <a:off x="6065620" y="22487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23110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E13EDB-7CC4-0980-4C3C-B0B59FA1476F}"/>
              </a:ext>
            </a:extLst>
          </p:cNvPr>
          <p:cNvSpPr/>
          <p:nvPr/>
        </p:nvSpPr>
        <p:spPr>
          <a:xfrm>
            <a:off x="4862155" y="4204274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1317050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62147D-B9B3-3D58-AD8E-3BD0B323F7AD}"/>
              </a:ext>
            </a:extLst>
          </p:cNvPr>
          <p:cNvSpPr txBox="1"/>
          <p:nvPr/>
        </p:nvSpPr>
        <p:spPr>
          <a:xfrm>
            <a:off x="5941441" y="5156595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</p:spTree>
    <p:extLst>
      <p:ext uri="{BB962C8B-B14F-4D97-AF65-F5344CB8AC3E}">
        <p14:creationId xmlns:p14="http://schemas.microsoft.com/office/powerpoint/2010/main" val="278809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5E99E-D47F-E3BC-37D4-ECE5C40516CA}"/>
              </a:ext>
            </a:extLst>
          </p:cNvPr>
          <p:cNvSpPr txBox="1"/>
          <p:nvPr/>
        </p:nvSpPr>
        <p:spPr>
          <a:xfrm>
            <a:off x="6322214" y="23387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we must get the starting location of our array X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8E8011-6A72-EFBF-205E-AC1E332A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57" y="593940"/>
            <a:ext cx="5043197" cy="38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3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5E99E-D47F-E3BC-37D4-ECE5C40516CA}"/>
              </a:ext>
            </a:extLst>
          </p:cNvPr>
          <p:cNvSpPr txBox="1"/>
          <p:nvPr/>
        </p:nvSpPr>
        <p:spPr>
          <a:xfrm>
            <a:off x="6322214" y="23387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we must get the starting location of our array X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8E8011-6A72-EFBF-205E-AC1E332A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57" y="593940"/>
            <a:ext cx="5043197" cy="3856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64D5D-7B09-A4FF-4C49-A416D5F5C45B}"/>
              </a:ext>
            </a:extLst>
          </p:cNvPr>
          <p:cNvSpPr txBox="1"/>
          <p:nvPr/>
        </p:nvSpPr>
        <p:spPr>
          <a:xfrm>
            <a:off x="6533360" y="4610080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Offset = 12320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4E78-AA4D-33D6-3B6D-7BF7FC01D541}"/>
              </a:ext>
            </a:extLst>
          </p:cNvPr>
          <p:cNvSpPr txBox="1"/>
          <p:nvPr/>
        </p:nvSpPr>
        <p:spPr>
          <a:xfrm>
            <a:off x="6566757" y="4888800"/>
            <a:ext cx="590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Padding will mess up out attack, so we must make sure that padding doesn’t get added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C4769-065E-3710-1D1E-147ADF50E6B4}"/>
              </a:ext>
            </a:extLst>
          </p:cNvPr>
          <p:cNvSpPr txBox="1"/>
          <p:nvPr/>
        </p:nvSpPr>
        <p:spPr>
          <a:xfrm>
            <a:off x="6533360" y="5485641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Offset = 12352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/>
              <a:t>(multiple of 64)</a:t>
            </a:r>
          </a:p>
        </p:txBody>
      </p:sp>
    </p:spTree>
    <p:extLst>
      <p:ext uri="{BB962C8B-B14F-4D97-AF65-F5344CB8AC3E}">
        <p14:creationId xmlns:p14="http://schemas.microsoft.com/office/powerpoint/2010/main" val="259062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5E99E-D47F-E3BC-37D4-ECE5C40516CA}"/>
              </a:ext>
            </a:extLst>
          </p:cNvPr>
          <p:cNvSpPr txBox="1"/>
          <p:nvPr/>
        </p:nvSpPr>
        <p:spPr>
          <a:xfrm>
            <a:off x="6322214" y="23387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we must get the starting location of our array X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8E8011-6A72-EFBF-205E-AC1E332A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57" y="593940"/>
            <a:ext cx="5043197" cy="3856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64D5D-7B09-A4FF-4C49-A416D5F5C45B}"/>
              </a:ext>
            </a:extLst>
          </p:cNvPr>
          <p:cNvSpPr txBox="1"/>
          <p:nvPr/>
        </p:nvSpPr>
        <p:spPr>
          <a:xfrm>
            <a:off x="6533360" y="4610080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Offset = 12320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4E78-AA4D-33D6-3B6D-7BF7FC01D541}"/>
              </a:ext>
            </a:extLst>
          </p:cNvPr>
          <p:cNvSpPr txBox="1"/>
          <p:nvPr/>
        </p:nvSpPr>
        <p:spPr>
          <a:xfrm>
            <a:off x="6566757" y="4888800"/>
            <a:ext cx="590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Padding will mess up out attack, so we must make sure that padding doesn’t get added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CE0E7-5ABB-CEF2-8A5D-970AFE178920}"/>
              </a:ext>
            </a:extLst>
          </p:cNvPr>
          <p:cNvSpPr txBox="1"/>
          <p:nvPr/>
        </p:nvSpPr>
        <p:spPr>
          <a:xfrm>
            <a:off x="6533360" y="5485641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Offset = 12352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/>
              <a:t>(multiple of 64)</a:t>
            </a:r>
          </a:p>
        </p:txBody>
      </p:sp>
    </p:spTree>
    <p:extLst>
      <p:ext uri="{BB962C8B-B14F-4D97-AF65-F5344CB8AC3E}">
        <p14:creationId xmlns:p14="http://schemas.microsoft.com/office/powerpoint/2010/main" val="212263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C4769-065E-3710-1D1E-147ADF50E6B4}"/>
              </a:ext>
            </a:extLst>
          </p:cNvPr>
          <p:cNvSpPr txBox="1"/>
          <p:nvPr/>
        </p:nvSpPr>
        <p:spPr>
          <a:xfrm>
            <a:off x="8190969" y="70100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Offset = 12352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5646E5-1E67-DD03-23B2-D6C7B1DC93FE}"/>
              </a:ext>
            </a:extLst>
          </p:cNvPr>
          <p:cNvSpPr txBox="1"/>
          <p:nvPr/>
        </p:nvSpPr>
        <p:spPr>
          <a:xfrm>
            <a:off x="6288446" y="909184"/>
            <a:ext cx="5937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and Q will once again be 128 bytes long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C3462-379E-6EDD-2064-DDC4B1F955CE}"/>
              </a:ext>
            </a:extLst>
          </p:cNvPr>
          <p:cNvSpPr txBox="1"/>
          <p:nvPr/>
        </p:nvSpPr>
        <p:spPr>
          <a:xfrm>
            <a:off x="6714043" y="1665859"/>
            <a:ext cx="5086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Therefore, P ends at (12352 + 128) </a:t>
            </a:r>
          </a:p>
          <a:p>
            <a:r>
              <a:rPr lang="en-US" sz="2400" dirty="0"/>
              <a:t>= 12480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45907-556D-732C-C9E0-7FAC1F282B49}"/>
              </a:ext>
            </a:extLst>
          </p:cNvPr>
          <p:cNvSpPr txBox="1"/>
          <p:nvPr/>
        </p:nvSpPr>
        <p:spPr>
          <a:xfrm>
            <a:off x="7071360" y="266472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have to add +1 when getting the suffix to prevent getting an extra byte)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0971EC9-38F5-EEAD-FCD3-CAFDCFB2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46" y="3841039"/>
            <a:ext cx="5737860" cy="40984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2910408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B8F72-C188-086F-5A65-E934AC8C23D1}"/>
              </a:ext>
            </a:extLst>
          </p:cNvPr>
          <p:cNvSpPr txBox="1"/>
          <p:nvPr/>
        </p:nvSpPr>
        <p:spPr>
          <a:xfrm>
            <a:off x="7376160" y="66743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have the prefix, we can generate P and Q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71CF2-7B13-2748-6576-7C9DD1B1C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248" y="1589343"/>
            <a:ext cx="6010769" cy="18942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9943A1-4228-F250-9F7A-CDED7833B1D2}"/>
              </a:ext>
            </a:extLst>
          </p:cNvPr>
          <p:cNvSpPr txBox="1"/>
          <p:nvPr/>
        </p:nvSpPr>
        <p:spPr>
          <a:xfrm>
            <a:off x="6364396" y="3840938"/>
            <a:ext cx="531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just want P and Q (not the prefix), we will take the final 128 bytes of the output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D27F88-772A-5CED-19CD-05079D98B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656" y="5204221"/>
            <a:ext cx="5652239" cy="42543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619746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B8F72-C188-086F-5A65-E934AC8C23D1}"/>
              </a:ext>
            </a:extLst>
          </p:cNvPr>
          <p:cNvSpPr txBox="1"/>
          <p:nvPr/>
        </p:nvSpPr>
        <p:spPr>
          <a:xfrm>
            <a:off x="6816308" y="109080"/>
            <a:ext cx="4892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avoid padding, we had to move the beginning of P up 32 bytes into the array X, so when we insert P/Q into array Y, we need to make sure we also do 32 bytes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448F0-7515-FE4A-3A01-78F1C5A95D9D}"/>
              </a:ext>
            </a:extLst>
          </p:cNvPr>
          <p:cNvSpPr txBox="1"/>
          <p:nvPr/>
        </p:nvSpPr>
        <p:spPr>
          <a:xfrm>
            <a:off x="6927962" y="2362200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Array Y starts at 12736, but we need to inject at byte  (12736 + 28) = </a:t>
            </a:r>
            <a:r>
              <a:rPr lang="en-US" b="1"/>
              <a:t>12768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</p:spTree>
    <p:extLst>
      <p:ext uri="{BB962C8B-B14F-4D97-AF65-F5344CB8AC3E}">
        <p14:creationId xmlns:p14="http://schemas.microsoft.com/office/powerpoint/2010/main" val="1090686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B8F72-C188-086F-5A65-E934AC8C23D1}"/>
              </a:ext>
            </a:extLst>
          </p:cNvPr>
          <p:cNvSpPr txBox="1"/>
          <p:nvPr/>
        </p:nvSpPr>
        <p:spPr>
          <a:xfrm>
            <a:off x="6816308" y="109080"/>
            <a:ext cx="4892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avoid padding, we had to move the beginning of P up 32 bytes into the array X, so when we insert P/Q into array Y, we need to make sure we also do 32 bytes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448F0-7515-FE4A-3A01-78F1C5A95D9D}"/>
              </a:ext>
            </a:extLst>
          </p:cNvPr>
          <p:cNvSpPr txBox="1"/>
          <p:nvPr/>
        </p:nvSpPr>
        <p:spPr>
          <a:xfrm>
            <a:off x="6927962" y="2362200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Array Y starts at 12736, but we need to inject at byte  (12736 + 28) = </a:t>
            </a:r>
            <a:r>
              <a:rPr lang="en-US" b="1"/>
              <a:t>12768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C3E4F-AAD6-1923-7301-89B3E56B6EA1}"/>
              </a:ext>
            </a:extLst>
          </p:cNvPr>
          <p:cNvSpPr txBox="1"/>
          <p:nvPr/>
        </p:nvSpPr>
        <p:spPr>
          <a:xfrm>
            <a:off x="7010400" y="434340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the size of suffix1 will be </a:t>
            </a:r>
          </a:p>
          <a:p>
            <a:r>
              <a:rPr lang="en-US" dirty="0"/>
              <a:t>12768 – 12481 =</a:t>
            </a:r>
            <a:r>
              <a:rPr lang="en-US" b="1" dirty="0"/>
              <a:t> 288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B76-CAA1-649B-6800-CA00C27A32AC}"/>
              </a:ext>
            </a:extLst>
          </p:cNvPr>
          <p:cNvSpPr txBox="1"/>
          <p:nvPr/>
        </p:nvSpPr>
        <p:spPr>
          <a:xfrm>
            <a:off x="100263" y="3091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1B1C70-8A67-8DF8-8893-230C9D88F8A0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95A5D6-0E28-B2F0-225A-E654D71B944A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37E5C8-3E02-E830-B350-DA4E4B934E4D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275AE8-80EE-F19D-99D2-BC03DC111C64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27C659-ED91-4CB5-0781-F82F1F89DF86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67F13-FEA9-9C58-B548-7489C8717F4E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69582F-87CB-9CA2-8E47-BDA4B45026CB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6FAE1D-AA49-F693-0DBF-4BD59D215AD8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EC79A-6C3E-C774-8C93-68B7F081E8BA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PY Icon">
            <a:extLst>
              <a:ext uri="{FF2B5EF4-FFF2-40B4-BE49-F238E27FC236}">
                <a16:creationId xmlns:a16="http://schemas.microsoft.com/office/drawing/2014/main" id="{7A77764F-6443-116A-573E-410A9DF1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05DF1F34-0CE5-17B6-7675-F0552AF7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7B3875-BD81-9A12-CB43-B5EA5AB1416E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20" name="Picture 6" descr="PDF - Wikipedia">
            <a:extLst>
              <a:ext uri="{FF2B5EF4-FFF2-40B4-BE49-F238E27FC236}">
                <a16:creationId xmlns:a16="http://schemas.microsoft.com/office/drawing/2014/main" id="{F207AA2C-CA01-C458-5D6A-F62C40E10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03374D-7864-B110-F1E4-C1B1EEF45FC1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D2071-F3BC-DFF9-0505-87A639F53051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7EA9D5-B9FB-5A31-3C92-722C4EED5821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CBB9E-2AB7-1987-629E-F2D635142910}"/>
              </a:ext>
            </a:extLst>
          </p:cNvPr>
          <p:cNvSpPr txBox="1"/>
          <p:nvPr/>
        </p:nvSpPr>
        <p:spPr>
          <a:xfrm>
            <a:off x="8001000" y="513578"/>
            <a:ext cx="714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E379AD-0844-A870-97E3-EF2E10A5F8C3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BC26A-C31B-5B5A-BA4A-CB80CE9174B0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73bd1ddd3ef1051bf5c4bde7a2b5a6c2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6FF9C-C612-9A55-B85E-F76BF177FDBA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</p:spTree>
    <p:extLst>
      <p:ext uri="{BB962C8B-B14F-4D97-AF65-F5344CB8AC3E}">
        <p14:creationId xmlns:p14="http://schemas.microsoft.com/office/powerpoint/2010/main" val="81958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B8F72-C188-086F-5A65-E934AC8C23D1}"/>
              </a:ext>
            </a:extLst>
          </p:cNvPr>
          <p:cNvSpPr txBox="1"/>
          <p:nvPr/>
        </p:nvSpPr>
        <p:spPr>
          <a:xfrm>
            <a:off x="6816308" y="109080"/>
            <a:ext cx="4892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avoid padding, we had to move the beginning of P up 32 bytes into the array X, so when we insert P/Q into array Y, we need to make sure we also do 32 bytes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448F0-7515-FE4A-3A01-78F1C5A95D9D}"/>
              </a:ext>
            </a:extLst>
          </p:cNvPr>
          <p:cNvSpPr txBox="1"/>
          <p:nvPr/>
        </p:nvSpPr>
        <p:spPr>
          <a:xfrm>
            <a:off x="6927962" y="2362200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Array Y starts at 12736, but we need to inject at byte  (12736 + 28) = </a:t>
            </a:r>
            <a:r>
              <a:rPr lang="en-US" b="1"/>
              <a:t>12768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C3E4F-AAD6-1923-7301-89B3E56B6EA1}"/>
              </a:ext>
            </a:extLst>
          </p:cNvPr>
          <p:cNvSpPr txBox="1"/>
          <p:nvPr/>
        </p:nvSpPr>
        <p:spPr>
          <a:xfrm>
            <a:off x="6900818" y="3351702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the size of suffix1 will be </a:t>
            </a:r>
          </a:p>
          <a:p>
            <a:r>
              <a:rPr lang="en-US" dirty="0"/>
              <a:t>12768 – 12481 =</a:t>
            </a:r>
            <a:r>
              <a:rPr lang="en-US" b="1" dirty="0"/>
              <a:t> 288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89AE0-45C6-980C-D8D0-7A06DAE3A40C}"/>
              </a:ext>
            </a:extLst>
          </p:cNvPr>
          <p:cNvSpPr txBox="1"/>
          <p:nvPr/>
        </p:nvSpPr>
        <p:spPr>
          <a:xfrm>
            <a:off x="7010400" y="480374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Suffix 2 will begin at byte 288 + 128 = 416 of </a:t>
            </a:r>
            <a:r>
              <a:rPr lang="en-US" b="1" dirty="0">
                <a:solidFill>
                  <a:srgbClr val="FF0000"/>
                </a:solidFill>
              </a:rPr>
              <a:t>suffix </a:t>
            </a:r>
            <a:r>
              <a:rPr lang="en-US" dirty="0">
                <a:solidFill>
                  <a:schemeClr val="tx1"/>
                </a:solidFill>
              </a:rPr>
              <a:t>(but we add +1 to prevent getting an extra byte)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ACE874-C2D9-72C8-C7C0-62405D37EBB7}"/>
              </a:ext>
            </a:extLst>
          </p:cNvPr>
          <p:cNvCxnSpPr/>
          <p:nvPr/>
        </p:nvCxnSpPr>
        <p:spPr>
          <a:xfrm>
            <a:off x="777825" y="2263103"/>
            <a:ext cx="0" cy="193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094696-7AB8-8FDB-9853-E59D3D22E9CE}"/>
              </a:ext>
            </a:extLst>
          </p:cNvPr>
          <p:cNvSpPr txBox="1"/>
          <p:nvPr/>
        </p:nvSpPr>
        <p:spPr>
          <a:xfrm>
            <a:off x="853190" y="40079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417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B35202F-B14F-68F0-29A4-7E13F034A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180" y="5739776"/>
            <a:ext cx="6352091" cy="4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7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ACE874-C2D9-72C8-C7C0-62405D37EBB7}"/>
              </a:ext>
            </a:extLst>
          </p:cNvPr>
          <p:cNvCxnSpPr/>
          <p:nvPr/>
        </p:nvCxnSpPr>
        <p:spPr>
          <a:xfrm>
            <a:off x="777825" y="2263103"/>
            <a:ext cx="0" cy="193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094696-7AB8-8FDB-9853-E59D3D22E9CE}"/>
              </a:ext>
            </a:extLst>
          </p:cNvPr>
          <p:cNvSpPr txBox="1"/>
          <p:nvPr/>
        </p:nvSpPr>
        <p:spPr>
          <a:xfrm>
            <a:off x="853190" y="40079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F4298-B0B7-F287-80D0-75FFCB1C2268}"/>
              </a:ext>
            </a:extLst>
          </p:cNvPr>
          <p:cNvSpPr txBox="1"/>
          <p:nvPr/>
        </p:nvSpPr>
        <p:spPr>
          <a:xfrm>
            <a:off x="7010400" y="16002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put everything together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CAAFF3-E166-2ED2-68F5-B17F22EA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60" y="2260066"/>
            <a:ext cx="5884100" cy="3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4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ACE874-C2D9-72C8-C7C0-62405D37EBB7}"/>
              </a:ext>
            </a:extLst>
          </p:cNvPr>
          <p:cNvCxnSpPr/>
          <p:nvPr/>
        </p:nvCxnSpPr>
        <p:spPr>
          <a:xfrm>
            <a:off x="777825" y="2263103"/>
            <a:ext cx="0" cy="193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094696-7AB8-8FDB-9853-E59D3D22E9CE}"/>
              </a:ext>
            </a:extLst>
          </p:cNvPr>
          <p:cNvSpPr txBox="1"/>
          <p:nvPr/>
        </p:nvSpPr>
        <p:spPr>
          <a:xfrm>
            <a:off x="853190" y="40079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F4298-B0B7-F287-80D0-75FFCB1C2268}"/>
              </a:ext>
            </a:extLst>
          </p:cNvPr>
          <p:cNvSpPr txBox="1"/>
          <p:nvPr/>
        </p:nvSpPr>
        <p:spPr>
          <a:xfrm>
            <a:off x="7010400" y="16002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put everything together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CAAFF3-E166-2ED2-68F5-B17F22EA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60" y="2260066"/>
            <a:ext cx="5884100" cy="337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F629B-7A0A-51EC-671E-D2488F6683ED}"/>
              </a:ext>
            </a:extLst>
          </p:cNvPr>
          <p:cNvSpPr txBox="1"/>
          <p:nvPr/>
        </p:nvSpPr>
        <p:spPr>
          <a:xfrm>
            <a:off x="7391400" y="286249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that hashes match: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FB1F7-1D24-8292-50CE-123775C56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337" y="3319384"/>
            <a:ext cx="5583097" cy="583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BEC977-7D55-6230-0ACB-586E3C88D7F7}"/>
                  </a:ext>
                </a:extLst>
              </p14:cNvPr>
              <p14:cNvContentPartPr/>
              <p14:nvPr/>
            </p14:nvContentPartPr>
            <p14:xfrm>
              <a:off x="10544639" y="3554048"/>
              <a:ext cx="545400" cy="284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BEC977-7D55-6230-0ACB-586E3C88D7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999" y="3545408"/>
                <a:ext cx="56304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35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C69A53-9701-6A72-2215-D008BCA6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37764"/>
            <a:ext cx="4404360" cy="65824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800226-12B2-5699-A488-2BF629E32448}"/>
              </a:ext>
            </a:extLst>
          </p:cNvPr>
          <p:cNvSpPr/>
          <p:nvPr/>
        </p:nvSpPr>
        <p:spPr>
          <a:xfrm>
            <a:off x="1691640" y="719356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EDC8E-C2C9-6F5D-C37B-B22F9782247C}"/>
              </a:ext>
            </a:extLst>
          </p:cNvPr>
          <p:cNvSpPr/>
          <p:nvPr/>
        </p:nvSpPr>
        <p:spPr>
          <a:xfrm>
            <a:off x="1691640" y="2657445"/>
            <a:ext cx="3276600" cy="154311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4E8E-E5D7-6DCC-6431-91849EA85124}"/>
              </a:ext>
            </a:extLst>
          </p:cNvPr>
          <p:cNvSpPr txBox="1"/>
          <p:nvPr/>
        </p:nvSpPr>
        <p:spPr>
          <a:xfrm>
            <a:off x="3187817" y="99060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975B-D914-C762-93B1-825674138163}"/>
              </a:ext>
            </a:extLst>
          </p:cNvPr>
          <p:cNvSpPr txBox="1"/>
          <p:nvPr/>
        </p:nvSpPr>
        <p:spPr>
          <a:xfrm>
            <a:off x="3118888" y="2955439"/>
            <a:ext cx="66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05E12-FC31-4CCA-715A-6E378ADC83E5}"/>
              </a:ext>
            </a:extLst>
          </p:cNvPr>
          <p:cNvSpPr/>
          <p:nvPr/>
        </p:nvSpPr>
        <p:spPr>
          <a:xfrm>
            <a:off x="1691640" y="117725"/>
            <a:ext cx="4404360" cy="60163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BDBD6-CE6C-4999-E48C-C55E2A008466}"/>
              </a:ext>
            </a:extLst>
          </p:cNvPr>
          <p:cNvSpPr txBox="1"/>
          <p:nvPr/>
        </p:nvSpPr>
        <p:spPr>
          <a:xfrm>
            <a:off x="3622803" y="200905"/>
            <a:ext cx="784214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AF3DB-DC2B-7443-3C43-AB35C02DDE02}"/>
              </a:ext>
            </a:extLst>
          </p:cNvPr>
          <p:cNvSpPr/>
          <p:nvPr/>
        </p:nvSpPr>
        <p:spPr>
          <a:xfrm>
            <a:off x="1698107" y="2282505"/>
            <a:ext cx="3270133" cy="352502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FC30D-71D8-CA9C-C951-C7B07500303B}"/>
              </a:ext>
            </a:extLst>
          </p:cNvPr>
          <p:cNvSpPr txBox="1"/>
          <p:nvPr/>
        </p:nvSpPr>
        <p:spPr>
          <a:xfrm>
            <a:off x="2914192" y="22600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suffix1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B7BB0-DB71-04E2-C9C9-7FF79E2A04E1}"/>
              </a:ext>
            </a:extLst>
          </p:cNvPr>
          <p:cNvSpPr/>
          <p:nvPr/>
        </p:nvSpPr>
        <p:spPr>
          <a:xfrm>
            <a:off x="1710727" y="4215546"/>
            <a:ext cx="3860349" cy="2515961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9317C-7A03-261B-C896-E5B112ECC1AD}"/>
              </a:ext>
            </a:extLst>
          </p:cNvPr>
          <p:cNvSpPr txBox="1"/>
          <p:nvPr/>
        </p:nvSpPr>
        <p:spPr>
          <a:xfrm>
            <a:off x="2904667" y="510643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8567D-4994-7E44-F642-2CB0E7429CAD}"/>
              </a:ext>
            </a:extLst>
          </p:cNvPr>
          <p:cNvSpPr txBox="1"/>
          <p:nvPr/>
        </p:nvSpPr>
        <p:spPr>
          <a:xfrm>
            <a:off x="-44994" y="-6070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Locations (Bytes)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530F-E37C-BAF4-5574-5706C50DB91B}"/>
              </a:ext>
            </a:extLst>
          </p:cNvPr>
          <p:cNvSpPr txBox="1"/>
          <p:nvPr/>
        </p:nvSpPr>
        <p:spPr>
          <a:xfrm>
            <a:off x="884860" y="4856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1CB5D-5229-4696-8666-E3D985D5E244}"/>
              </a:ext>
            </a:extLst>
          </p:cNvPr>
          <p:cNvSpPr txBox="1"/>
          <p:nvPr/>
        </p:nvSpPr>
        <p:spPr>
          <a:xfrm rot="5400000">
            <a:off x="4572888" y="121395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201D7-6CDA-5177-EF99-68BE594FCB8E}"/>
              </a:ext>
            </a:extLst>
          </p:cNvPr>
          <p:cNvSpPr txBox="1"/>
          <p:nvPr/>
        </p:nvSpPr>
        <p:spPr>
          <a:xfrm rot="5400000">
            <a:off x="4572888" y="3167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B1372-8DD6-5B67-8458-575EA92B3C06}"/>
              </a:ext>
            </a:extLst>
          </p:cNvPr>
          <p:cNvSpPr txBox="1"/>
          <p:nvPr/>
        </p:nvSpPr>
        <p:spPr>
          <a:xfrm>
            <a:off x="875317" y="2093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12481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909F-9211-6782-9F78-B60117255B47}"/>
              </a:ext>
            </a:extLst>
          </p:cNvPr>
          <p:cNvSpPr/>
          <p:nvPr/>
        </p:nvSpPr>
        <p:spPr>
          <a:xfrm>
            <a:off x="0" y="182735"/>
            <a:ext cx="9187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prefix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E5D966-0ED1-906B-FCA7-255F06C8E797}"/>
              </a:ext>
            </a:extLst>
          </p:cNvPr>
          <p:cNvSpPr/>
          <p:nvPr/>
        </p:nvSpPr>
        <p:spPr>
          <a:xfrm>
            <a:off x="0" y="2260067"/>
            <a:ext cx="918761" cy="447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suffix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BF126-2263-23DA-51E3-2C6A98D4AD09}"/>
              </a:ext>
            </a:extLst>
          </p:cNvPr>
          <p:cNvSpPr/>
          <p:nvPr/>
        </p:nvSpPr>
        <p:spPr>
          <a:xfrm>
            <a:off x="-20884" y="667433"/>
            <a:ext cx="346203" cy="159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BBBB3-F422-283D-7076-61C9F6385CF0}"/>
              </a:ext>
            </a:extLst>
          </p:cNvPr>
          <p:cNvSpPr/>
          <p:nvPr/>
        </p:nvSpPr>
        <p:spPr>
          <a:xfrm>
            <a:off x="375098" y="667433"/>
            <a:ext cx="346203" cy="15926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158D6-0C75-BB7E-D9FD-7018AA1BAA1A}"/>
              </a:ext>
            </a:extLst>
          </p:cNvPr>
          <p:cNvSpPr txBox="1"/>
          <p:nvPr/>
        </p:nvSpPr>
        <p:spPr>
          <a:xfrm>
            <a:off x="853190" y="24365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A843B-7D0C-538F-3089-9CFE1570C06D}"/>
              </a:ext>
            </a:extLst>
          </p:cNvPr>
          <p:cNvSpPr txBox="1"/>
          <p:nvPr/>
        </p:nvSpPr>
        <p:spPr>
          <a:xfrm rot="5400000">
            <a:off x="4905264" y="2219177"/>
            <a:ext cx="64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288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ACE874-C2D9-72C8-C7C0-62405D37EBB7}"/>
              </a:ext>
            </a:extLst>
          </p:cNvPr>
          <p:cNvCxnSpPr/>
          <p:nvPr/>
        </p:nvCxnSpPr>
        <p:spPr>
          <a:xfrm>
            <a:off x="777825" y="2263103"/>
            <a:ext cx="0" cy="193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094696-7AB8-8FDB-9853-E59D3D22E9CE}"/>
              </a:ext>
            </a:extLst>
          </p:cNvPr>
          <p:cNvSpPr txBox="1"/>
          <p:nvPr/>
        </p:nvSpPr>
        <p:spPr>
          <a:xfrm>
            <a:off x="853190" y="40079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F4298-B0B7-F287-80D0-75FFCB1C2268}"/>
              </a:ext>
            </a:extLst>
          </p:cNvPr>
          <p:cNvSpPr txBox="1"/>
          <p:nvPr/>
        </p:nvSpPr>
        <p:spPr>
          <a:xfrm>
            <a:off x="7010400" y="16002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put everything together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CAAFF3-E166-2ED2-68F5-B17F22EA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60" y="2260066"/>
            <a:ext cx="5884100" cy="337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F629B-7A0A-51EC-671E-D2488F6683ED}"/>
              </a:ext>
            </a:extLst>
          </p:cNvPr>
          <p:cNvSpPr txBox="1"/>
          <p:nvPr/>
        </p:nvSpPr>
        <p:spPr>
          <a:xfrm>
            <a:off x="7391400" y="286249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that hashes match: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FB1F7-1D24-8292-50CE-123775C56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337" y="3319384"/>
            <a:ext cx="5583097" cy="583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BEC977-7D55-6230-0ACB-586E3C88D7F7}"/>
                  </a:ext>
                </a:extLst>
              </p14:cNvPr>
              <p14:cNvContentPartPr/>
              <p14:nvPr/>
            </p14:nvContentPartPr>
            <p14:xfrm>
              <a:off x="10544639" y="3554048"/>
              <a:ext cx="545400" cy="284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BEC977-7D55-6230-0ACB-586E3C88D7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639" y="3545048"/>
                <a:ext cx="56304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739448-CCAC-01F5-DF5F-406FA273F350}"/>
              </a:ext>
            </a:extLst>
          </p:cNvPr>
          <p:cNvSpPr txBox="1"/>
          <p:nvPr/>
        </p:nvSpPr>
        <p:spPr>
          <a:xfrm>
            <a:off x="6779230" y="4133323"/>
            <a:ext cx="474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programs executable and run them!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4DEEC1C-BED5-5E12-A1F2-7393ECE3A1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4968344"/>
            <a:ext cx="5067300" cy="871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BB4F6C-C44B-D975-239E-8EF8994DA777}"/>
                  </a:ext>
                </a:extLst>
              </p14:cNvPr>
              <p14:cNvContentPartPr/>
              <p14:nvPr/>
            </p14:nvContentPartPr>
            <p14:xfrm>
              <a:off x="10372199" y="5202346"/>
              <a:ext cx="720720" cy="415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BB4F6C-C44B-D975-239E-8EF8994DA7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63199" y="5193346"/>
                <a:ext cx="738360" cy="4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7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A6D9-E553-304D-4FAE-44D974DFBE92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AEC4F-C1D2-9A4B-1D3E-0FC0BA5D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5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9841E-2918-1C7E-E09A-760EBE65A55D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C5BDE-7655-F775-4FDE-F86A73DE94CD}"/>
              </a:ext>
            </a:extLst>
          </p:cNvPr>
          <p:cNvSpPr txBox="1"/>
          <p:nvPr/>
        </p:nvSpPr>
        <p:spPr>
          <a:xfrm>
            <a:off x="1066800" y="87418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Create two </a:t>
            </a:r>
            <a:r>
              <a:rPr lang="en-US" sz="2400" b="1" dirty="0"/>
              <a:t>different files </a:t>
            </a:r>
            <a:r>
              <a:rPr lang="en-US" sz="2400" dirty="0"/>
              <a:t>with the </a:t>
            </a:r>
            <a:r>
              <a:rPr lang="en-US" sz="2400" b="1" dirty="0"/>
              <a:t>same</a:t>
            </a:r>
            <a:r>
              <a:rPr lang="en-US" sz="2400" dirty="0"/>
              <a:t> </a:t>
            </a:r>
            <a:r>
              <a:rPr lang="en-US" sz="2400" b="1" dirty="0"/>
              <a:t>md5 hash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68DB5F-D71E-130D-7727-F2E8B2BE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6288"/>
            <a:ext cx="8310563" cy="363971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3B76C4-CF49-AADB-05ED-B2B123C31042}"/>
              </a:ext>
            </a:extLst>
          </p:cNvPr>
          <p:cNvSpPr txBox="1"/>
          <p:nvPr/>
        </p:nvSpPr>
        <p:spPr>
          <a:xfrm>
            <a:off x="685800" y="1981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A9368-E415-B129-CFC0-F619C4C69A11}"/>
              </a:ext>
            </a:extLst>
          </p:cNvPr>
          <p:cNvSpPr txBox="1"/>
          <p:nvPr/>
        </p:nvSpPr>
        <p:spPr>
          <a:xfrm>
            <a:off x="381000" y="1326765"/>
            <a:ext cx="106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</a:t>
            </a:r>
            <a:r>
              <a:rPr lang="en-US" b="1" dirty="0"/>
              <a:t>ultimate goal</a:t>
            </a:r>
            <a:r>
              <a:rPr lang="en-US" dirty="0"/>
              <a:t> would be to create two executables (one benign, one malicious) with the same hash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2ACC1-CA50-D6A2-5C2A-144297169CD2}"/>
              </a:ext>
            </a:extLst>
          </p:cNvPr>
          <p:cNvSpPr txBox="1"/>
          <p:nvPr/>
        </p:nvSpPr>
        <p:spPr>
          <a:xfrm>
            <a:off x="3962400" y="1660761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difficult to do, but we will show that it can theoretically happen)</a:t>
            </a:r>
          </a:p>
        </p:txBody>
      </p:sp>
    </p:spTree>
    <p:extLst>
      <p:ext uri="{BB962C8B-B14F-4D97-AF65-F5344CB8AC3E}">
        <p14:creationId xmlns:p14="http://schemas.microsoft.com/office/powerpoint/2010/main" val="397557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A5E5-F77E-8C9E-E3AE-A0A74AE5BD3F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16476-B74E-6D58-70A9-12A43806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943285"/>
            <a:ext cx="11049000" cy="20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1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FD574-7795-3822-D015-5B95CCF8910B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5FA22-237A-1BFD-5989-FBCB0DBEF237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92206-629D-A934-12CD-3266307F4A82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7D1C2-430C-7608-906C-4B2EEF5403B5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46C995-3BB2-CC1F-F1A9-1BCA39308CD4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45252B-C95E-5A88-DF69-D348930BD686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DB29AE-CC15-0675-F79A-A75A488E3394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0FDCB9-7C72-DFD3-DE31-239DA9B9CAB9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AAF01-7953-FA4C-7F54-E01CC0585DC2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C162F6-C7DD-5948-7EB3-1AF8B8F58307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AD7CBD-18C4-A2FC-C832-0BEAEC9A5145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EB43B8-5D57-CDED-7E8D-F99E5B82B000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AF3FF7E4-0C6E-7B2B-CD88-3057646BB40C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97D826C-3CC8-F9FE-6F84-189DD9BF1BA4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27D6AD05-9A18-2350-7EAF-CFC4BCEF261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8B5FBAC0-5768-FA86-BFAF-586947573048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4FFEE623-208D-7706-DEE3-59B9FB71D9F4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B4D8BCF-F525-AE78-68A0-875960C48F08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2B8E3907-7663-A75E-82AB-9319B540F203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0A301AC0-5F62-FFB3-2FD1-55EA364266A2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7D904D03-CCD3-C658-947A-BE82DF5ADA1C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916D02-1BB3-B7A7-A9D0-CEEB9F60556C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9A5034-681D-8680-5262-211832A9A193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9A570-C877-8BF8-8A58-7978B4C5209D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00FCA9-400A-FCA3-72A1-4562198C98F6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3A2CF2-EFBE-45BC-10BC-990BB13B3DBA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5D3480-185F-2AD5-41D6-258A4F7FE5BE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310FC6-7966-BE1D-E1F6-CD29B71ED0B0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6F42B9-03F4-EE48-9704-B2D8BE92BC27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45628-0699-4F0F-6A39-6A10153C689C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0EF42E6B-E69D-C452-24EE-02D28601C75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97B874-B386-6E5B-598C-DA8262FBDF8F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F8E07A-7CB2-6E80-2769-C7E223AF3449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BF279-92B4-5444-AD4B-11115A4B5B28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C758FE-E775-A88A-597C-AAA0B11A8EC4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2B9B7D-1194-C8FD-955D-7B00C468360D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1EC175-153B-4651-3C68-EB30F501CE52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0043FA-C109-8170-0C28-31E88555FDE6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97483D3-44F7-4787-8989-EE4CD10676C4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3E39DF-372D-9C62-88F9-09781C37BF76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C5A9147-A1F8-9BB4-6404-504117D12735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F63DD5-854F-18A8-84FC-D6221A0ACF8C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5B38FC6D-F073-8AC7-D8BC-8F323E6746C9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anual Operation 99">
            <a:extLst>
              <a:ext uri="{FF2B5EF4-FFF2-40B4-BE49-F238E27FC236}">
                <a16:creationId xmlns:a16="http://schemas.microsoft.com/office/drawing/2014/main" id="{5A321DDB-D101-F08B-9C7A-2FF6F5267F6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Manual Operation 100">
            <a:extLst>
              <a:ext uri="{FF2B5EF4-FFF2-40B4-BE49-F238E27FC236}">
                <a16:creationId xmlns:a16="http://schemas.microsoft.com/office/drawing/2014/main" id="{DB163374-B33D-DF53-B10A-C0FDDA6FFFCD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anual Operation 101">
            <a:extLst>
              <a:ext uri="{FF2B5EF4-FFF2-40B4-BE49-F238E27FC236}">
                <a16:creationId xmlns:a16="http://schemas.microsoft.com/office/drawing/2014/main" id="{1AD2AD1B-14B9-BC07-0AB9-1CB962B0C1D2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Manual Operation 102">
            <a:extLst>
              <a:ext uri="{FF2B5EF4-FFF2-40B4-BE49-F238E27FC236}">
                <a16:creationId xmlns:a16="http://schemas.microsoft.com/office/drawing/2014/main" id="{AA5C45A6-4EF0-8D0F-53E2-9C705EF9C52C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D79E08-FFC1-4117-2952-BCD51A95781A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824A53-4F01-B18C-00FA-614980861788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71E93F-13F9-D62B-84EE-37D231AE3AF3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1B26D9-D2C8-8B8E-40D3-F443FC8A4C3E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B3C8487-869C-166A-4443-3D88B0052FC3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F06F18-A0A5-3996-EBD6-76ADD513E0D9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FCF21-A5BA-7989-AD6A-D78CACFE5628}"/>
              </a:ext>
            </a:extLst>
          </p:cNvPr>
          <p:cNvSpPr txBox="1"/>
          <p:nvPr/>
        </p:nvSpPr>
        <p:spPr>
          <a:xfrm>
            <a:off x="891611" y="472060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 || s) == H(n || 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6CE46-A428-157F-40FC-F76582FA7665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F2088-0DDE-86CC-A861-4BB6E1AAFEB7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E4F91-8C6D-E15C-754D-BB77226C720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63688" y="2580969"/>
            <a:ext cx="5265424" cy="542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5F5D9-F6EC-3E7B-731A-4D4AB918E69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168373" y="3863343"/>
            <a:ext cx="4552672" cy="71314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3552A6-58AE-3059-4F5B-45A929679EB0}"/>
              </a:ext>
            </a:extLst>
          </p:cNvPr>
          <p:cNvGrpSpPr/>
          <p:nvPr/>
        </p:nvGrpSpPr>
        <p:grpSpPr>
          <a:xfrm>
            <a:off x="5127960" y="4798800"/>
            <a:ext cx="271440" cy="146520"/>
            <a:chOff x="5127960" y="4798800"/>
            <a:chExt cx="2714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E7A794-62F6-A2AB-7442-98015490E176}"/>
                    </a:ext>
                  </a:extLst>
                </p14:cNvPr>
                <p14:cNvContentPartPr/>
                <p14:nvPr/>
              </p14:nvContentPartPr>
              <p14:xfrm>
                <a:off x="5127960" y="4944960"/>
                <a:ext cx="79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B094292-6100-8C84-759A-DCF50872F0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23640" y="4940640"/>
                  <a:ext cx="16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76DC20-536C-1A23-8AC6-A4B5465116C9}"/>
                    </a:ext>
                  </a:extLst>
                </p14:cNvPr>
                <p14:cNvContentPartPr/>
                <p14:nvPr/>
              </p14:nvContentPartPr>
              <p14:xfrm>
                <a:off x="5203920" y="4934520"/>
                <a:ext cx="6480" cy="3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DF75E6-3C48-7C6C-2765-4300BE3F23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99600" y="4930200"/>
                  <a:ext cx="15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EAD8A6-A83E-054B-9FC8-81D3798CD6D0}"/>
                    </a:ext>
                  </a:extLst>
                </p14:cNvPr>
                <p14:cNvContentPartPr/>
                <p14:nvPr/>
              </p14:nvContentPartPr>
              <p14:xfrm>
                <a:off x="5265120" y="4798800"/>
                <a:ext cx="134280" cy="116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8900BA-BD84-B8FB-CF25-EED05E5653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60800" y="4794480"/>
                  <a:ext cx="1429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E1AA52-3153-2711-1AD8-ADCDD573962C}"/>
                  </a:ext>
                </a:extLst>
              </p14:cNvPr>
              <p14:cNvContentPartPr/>
              <p14:nvPr/>
            </p14:nvContentPartPr>
            <p14:xfrm>
              <a:off x="5417400" y="4618800"/>
              <a:ext cx="55800" cy="128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E1AA52-3153-2711-1AD8-ADCDD573962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13080" y="4614480"/>
                <a:ext cx="6444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FEB75F2-8C5B-86FD-884A-25C93A562BF6}"/>
              </a:ext>
            </a:extLst>
          </p:cNvPr>
          <p:cNvGrpSpPr/>
          <p:nvPr/>
        </p:nvGrpSpPr>
        <p:grpSpPr>
          <a:xfrm>
            <a:off x="5516400" y="4120200"/>
            <a:ext cx="1481040" cy="443880"/>
            <a:chOff x="5516400" y="4120200"/>
            <a:chExt cx="148104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988BD3-7B13-8319-0B9E-8F9052F5701C}"/>
                    </a:ext>
                  </a:extLst>
                </p14:cNvPr>
                <p14:cNvContentPartPr/>
                <p14:nvPr/>
              </p14:nvContentPartPr>
              <p14:xfrm>
                <a:off x="5516400" y="4483080"/>
                <a:ext cx="108720" cy="8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C4B7EE-CFA8-D206-C9A4-C5B9FEECD2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12080" y="4478760"/>
                  <a:ext cx="117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407B06-1B97-BA68-4791-BB2DA03F188C}"/>
                    </a:ext>
                  </a:extLst>
                </p14:cNvPr>
                <p14:cNvContentPartPr/>
                <p14:nvPr/>
              </p14:nvContentPartPr>
              <p14:xfrm>
                <a:off x="5669040" y="4424040"/>
                <a:ext cx="275040" cy="48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0F643A-9567-80FF-D4A9-C91630A029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4720" y="4419720"/>
                  <a:ext cx="283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7BB027-5E16-9065-1934-263F5105EEE9}"/>
                    </a:ext>
                  </a:extLst>
                </p14:cNvPr>
                <p14:cNvContentPartPr/>
                <p14:nvPr/>
              </p14:nvContentPartPr>
              <p14:xfrm>
                <a:off x="6019320" y="4384080"/>
                <a:ext cx="319320" cy="35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8AD222-A46E-DD63-A558-A16477475D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15000" y="4379760"/>
                  <a:ext cx="327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3FF6E0-D87A-7CB9-2F03-FD80D28C3241}"/>
                    </a:ext>
                  </a:extLst>
                </p14:cNvPr>
                <p14:cNvContentPartPr/>
                <p14:nvPr/>
              </p14:nvContentPartPr>
              <p14:xfrm>
                <a:off x="6377520" y="4339080"/>
                <a:ext cx="167400" cy="42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087D53-65B5-99C4-9089-399B0DB917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73200" y="4334760"/>
                  <a:ext cx="176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0FD9C7-4875-0222-5C19-9F84A301EE69}"/>
                    </a:ext>
                  </a:extLst>
                </p14:cNvPr>
                <p14:cNvContentPartPr/>
                <p14:nvPr/>
              </p14:nvContentPartPr>
              <p14:xfrm>
                <a:off x="6629160" y="4320000"/>
                <a:ext cx="158040" cy="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8D3181-1034-FC79-2EE4-F41EAFCE7FB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24840" y="4315680"/>
                  <a:ext cx="166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FF3D67-2E08-8838-2158-AC434D35AD77}"/>
                    </a:ext>
                  </a:extLst>
                </p14:cNvPr>
                <p14:cNvContentPartPr/>
                <p14:nvPr/>
              </p14:nvContentPartPr>
              <p14:xfrm>
                <a:off x="6804120" y="4289400"/>
                <a:ext cx="153000" cy="30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68E141-2DC9-6728-0734-7294E3D931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99800" y="4285080"/>
                  <a:ext cx="161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8AA7AD-4E8B-0193-8A09-55349AD17F38}"/>
                    </a:ext>
                  </a:extLst>
                </p14:cNvPr>
                <p14:cNvContentPartPr/>
                <p14:nvPr/>
              </p14:nvContentPartPr>
              <p14:xfrm>
                <a:off x="6739680" y="4120200"/>
                <a:ext cx="257760" cy="433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8FFA89-2BD2-428E-1DFF-31B0AF0F774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35360" y="4115880"/>
                  <a:ext cx="266400" cy="44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922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3C1B2-A1A6-AC38-91F4-9208EC79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0EC287-B231-E9D8-7FDE-4F19C2DB2E7E}"/>
              </a:ext>
            </a:extLst>
          </p:cNvPr>
          <p:cNvSpPr txBox="1"/>
          <p:nvPr/>
        </p:nvSpPr>
        <p:spPr>
          <a:xfrm>
            <a:off x="5867400" y="990600"/>
            <a:ext cx="468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program that will print out the contents of an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ABBBC-9E1D-DE8F-1D85-65BD24E8340B}"/>
              </a:ext>
            </a:extLst>
          </p:cNvPr>
          <p:cNvSpPr txBox="1"/>
          <p:nvPr/>
        </p:nvSpPr>
        <p:spPr>
          <a:xfrm>
            <a:off x="5932392" y="2018794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6CD0A-6038-B781-C2E2-3D98C04F3F4C}"/>
              </a:ext>
            </a:extLst>
          </p:cNvPr>
          <p:cNvSpPr/>
          <p:nvPr/>
        </p:nvSpPr>
        <p:spPr>
          <a:xfrm>
            <a:off x="6096000" y="3531502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1BEEE-4415-905D-3E4B-DFD0BCF11AF8}"/>
              </a:ext>
            </a:extLst>
          </p:cNvPr>
          <p:cNvSpPr/>
          <p:nvPr/>
        </p:nvSpPr>
        <p:spPr>
          <a:xfrm>
            <a:off x="8458200" y="3531502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64CC2D-89A3-60B8-E9AD-E7CFFAB697AC}"/>
              </a:ext>
            </a:extLst>
          </p:cNvPr>
          <p:cNvSpPr/>
          <p:nvPr/>
        </p:nvSpPr>
        <p:spPr>
          <a:xfrm>
            <a:off x="7696200" y="3531502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F24A9-ECC4-7B1B-60EB-91D64FC5340F}"/>
              </a:ext>
            </a:extLst>
          </p:cNvPr>
          <p:cNvSpPr/>
          <p:nvPr/>
        </p:nvSpPr>
        <p:spPr>
          <a:xfrm>
            <a:off x="6096000" y="4312375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BA4E1B-28F6-1FD1-F0A0-81DC59D063D8}"/>
              </a:ext>
            </a:extLst>
          </p:cNvPr>
          <p:cNvSpPr/>
          <p:nvPr/>
        </p:nvSpPr>
        <p:spPr>
          <a:xfrm>
            <a:off x="8458200" y="4312375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4985F-1B4B-4E20-536E-4947628C2319}"/>
              </a:ext>
            </a:extLst>
          </p:cNvPr>
          <p:cNvSpPr/>
          <p:nvPr/>
        </p:nvSpPr>
        <p:spPr>
          <a:xfrm>
            <a:off x="7696200" y="43123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1378AD-B9B6-6238-CE59-71AD9D1233C4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</p:spTree>
    <p:extLst>
      <p:ext uri="{BB962C8B-B14F-4D97-AF65-F5344CB8AC3E}">
        <p14:creationId xmlns:p14="http://schemas.microsoft.com/office/powerpoint/2010/main" val="34495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62558-F1B6-D509-7C4C-A22F84A230FA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1FC2F-D85E-B9F9-12A0-68BB7B38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C706DD-009D-50C7-1ACA-E354585AC9F6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CFAB58-0BEE-B122-CA2F-A4249605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77" y="533400"/>
            <a:ext cx="5768783" cy="56388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E75CE1-6C0D-CF7A-628D-3AF962CD73A5}"/>
              </a:ext>
            </a:extLst>
          </p:cNvPr>
          <p:cNvSpPr/>
          <p:nvPr/>
        </p:nvSpPr>
        <p:spPr>
          <a:xfrm>
            <a:off x="6331777" y="685800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75E2AB-3659-6601-89C0-8A7D773E9272}"/>
              </a:ext>
            </a:extLst>
          </p:cNvPr>
          <p:cNvSpPr/>
          <p:nvPr/>
        </p:nvSpPr>
        <p:spPr>
          <a:xfrm>
            <a:off x="6331777" y="29337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A486D0-536D-E9F4-6C55-993B297C9C8D}"/>
              </a:ext>
            </a:extLst>
          </p:cNvPr>
          <p:cNvSpPr/>
          <p:nvPr/>
        </p:nvSpPr>
        <p:spPr>
          <a:xfrm>
            <a:off x="228600" y="1752600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0B4A10-ED02-7545-5B6C-004960F7D588}"/>
              </a:ext>
            </a:extLst>
          </p:cNvPr>
          <p:cNvSpPr/>
          <p:nvPr/>
        </p:nvSpPr>
        <p:spPr>
          <a:xfrm>
            <a:off x="6331777" y="1710815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6CAA5-2C82-62B0-B11E-D88C2B9A49E7}"/>
              </a:ext>
            </a:extLst>
          </p:cNvPr>
          <p:cNvSpPr txBox="1"/>
          <p:nvPr/>
        </p:nvSpPr>
        <p:spPr>
          <a:xfrm>
            <a:off x="8256683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28A0DF-D2EF-FDDC-231E-B277DF308D5E}"/>
              </a:ext>
            </a:extLst>
          </p:cNvPr>
          <p:cNvSpPr txBox="1"/>
          <p:nvPr/>
        </p:nvSpPr>
        <p:spPr>
          <a:xfrm>
            <a:off x="2493342" y="2100590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9CA29-E0AC-B7AA-884D-AAF285981B64}"/>
              </a:ext>
            </a:extLst>
          </p:cNvPr>
          <p:cNvSpPr txBox="1"/>
          <p:nvPr/>
        </p:nvSpPr>
        <p:spPr>
          <a:xfrm flipH="1">
            <a:off x="8673994" y="2126135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6E724F-6C58-8863-34BB-8ED3B69EC09B}"/>
              </a:ext>
            </a:extLst>
          </p:cNvPr>
          <p:cNvSpPr txBox="1"/>
          <p:nvPr/>
        </p:nvSpPr>
        <p:spPr>
          <a:xfrm>
            <a:off x="2153506" y="377470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021296-DB3D-F4FD-F733-0A723D5CAB78}"/>
              </a:ext>
            </a:extLst>
          </p:cNvPr>
          <p:cNvSpPr txBox="1"/>
          <p:nvPr/>
        </p:nvSpPr>
        <p:spPr>
          <a:xfrm>
            <a:off x="8384857" y="3879479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E985EC-CAFF-9ECC-B578-5C7A7F8CE6C3}"/>
              </a:ext>
            </a:extLst>
          </p:cNvPr>
          <p:cNvSpPr/>
          <p:nvPr/>
        </p:nvSpPr>
        <p:spPr>
          <a:xfrm>
            <a:off x="215317" y="725917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4D3774-64FF-D5A3-F529-0B311F6A92FA}"/>
              </a:ext>
            </a:extLst>
          </p:cNvPr>
          <p:cNvSpPr txBox="1"/>
          <p:nvPr/>
        </p:nvSpPr>
        <p:spPr>
          <a:xfrm>
            <a:off x="1941748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264278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10969</TotalTime>
  <Words>1540</Words>
  <Application>Microsoft Office PowerPoint</Application>
  <PresentationFormat>Widescreen</PresentationFormat>
  <Paragraphs>384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56</cp:revision>
  <dcterms:created xsi:type="dcterms:W3CDTF">2022-08-21T16:55:59Z</dcterms:created>
  <dcterms:modified xsi:type="dcterms:W3CDTF">2023-04-18T17:31:50Z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