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5" r:id="rId16"/>
    <p:sldId id="364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9" r:id="rId30"/>
    <p:sldId id="378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1" r:id="rId52"/>
    <p:sldId id="402" r:id="rId53"/>
    <p:sldId id="403" r:id="rId54"/>
    <p:sldId id="404" r:id="rId55"/>
    <p:sldId id="400" r:id="rId5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120" y="2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0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1 24575,'2'6'0,"-7"11"0,-21 15 0,-10 9 0,-4 0 0,3-4 0,6-7 0,6-6 0,6-2 0,2 0 0,-2 1 0,-3 4 0,-3 1 0,3-4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1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24575,'0'0'0,"-1"0"0,1 0 0,0 0 0,-1 0 0,1 0 0,0 0 0,-1 1 0,1-1 0,0 0 0,-1 0 0,1 0 0,0 1 0,0-1 0,-1 0 0,1 0 0,0 1 0,0-1 0,-1 0 0,1 0 0,0 1 0,0-1 0,0 0 0,0 1 0,-1-1 0,1 0 0,0 1 0,0-1 0,0 0 0,0 1 0,0-1 0,0 0 0,0 1 0,0-1 0,0 0 0,0 1 0,0-1 0,0 0 0,0 1 0,0-1 0,0 0 0,1 1 0,-1-1 0,0 0 0,0 1 0,0-1 0,0 0 0,1 1 0,-1-1 0,0 0 0,0 0 0,1 1 0,10 19 0,-10-20 0,9 12 0,0 0 0,1-1 0,1 0 0,0-1 0,21 14 0,8 7 0,11 9 0,-31-25 0,-1 1 0,-1 0 0,0 2 0,20 23 0,-14 2-1365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4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24575,'0'14'0,"0"7"0,4 38 0,-2-50 0,0-1 0,0 1 0,1-1 0,0 0 0,0 0 0,1-1 0,8 14 0,42 57 0,31 50 0,-81-123 0,-1 0 0,1 0 0,0 0 0,0 0 0,0 0 0,1-1 0,-1 0 0,11 7 0,1-2 0,28 14 0,-17-11 0,12 8 0,159 71 0,-165-79 0,0-1 0,0-2 0,1-1 0,55 5 0,402-6 0,-359-9 0,-73 2 0,332-14 0,-382 13 0,3 1 0,0-1 0,-1 0 0,1-1 0,0 0 0,-1-1 0,0-1 0,1 1 0,12-8 0,-21 9 0,0 0 0,-1 0 0,0-1 0,1 1 0,-1 0 0,0-1 0,0 0 0,0 0 0,-1 1 0,1-1 0,-1 0 0,1 0 0,-1 0 0,0-1 0,0 1 0,0 0 0,-1 0 0,1 0 0,-1-1 0,0 1 0,0 0 0,0-4 0,-1-10 0,-1-1 0,0 1 0,-6-17 0,3 6 0,0 1 0,0 4 0,1 0 0,1 0 0,1-44 0,23 110 0,-10-19 0,1 0 0,2-1 0,0-1 0,1 0 0,1 0 0,28 26 0,-1-6 0,93 68 0,-16-27-201,4-5 0,161 74-1,-119-77-100,244 75 0,-332-126 128,1-3 0,158 21 0,-228-41 174,-1 0 0,1 0 0,-1-1 0,1 0 0,-1 0 0,1 0 0,15-4 0,-22 3 31,0-1-1,0 1 0,0 0 0,0-1 0,0 1 0,-1-1 0,1 0 0,-1 0 0,1 1 0,-1-1 0,1 0 0,-1 0 0,0 0 0,0-1 0,0 1 0,0 0 1,0 0-1,-1-1 0,1 1 0,-1 0 0,1-1 0,-1-1 0,4-12 258,8-14-178,1 0-1,1 0 1,24-36 0,62-78 165,-53 80-239,-21 29-36,-8 11 0,19-32 0,-33 48 0,1 0 0,-1-1 0,-1 0 0,0 1 0,0-1 0,-1 0 0,0 0 0,1-13 0,-3-14 0,-2 1 0,-2-1 0,-1 0 0,-12-42 0,9 43 0,-84-301 0,92 336 0,0 0 0,0 0 0,0 0 0,0 0 0,0 0 0,0 0 0,0 0 0,0 0 0,0 0 0,0 0 0,0 0 0,0 0 0,0 0 0,1 0 0,-1 0 0,0 0 0,0 0 0,0 0 0,0 0 0,0 0 0,0 0 0,0 0 0,0 0 0,0 0 0,0 0 0,0 0 0,0 0 0,0 0 0,0 0 0,1 0 0,-1 0 0,9 13 0,15 24 0,16 28 0,4-2 0,2-2 0,3-3 0,66 63 0,-100-109 0,1 0 0,-1-1 0,2-1 0,-1 0 0,1-1 0,33 12 0,111 25 0,-131-39 0,-27-6 0,173 38 0,-145-35 0,-1 0 0,1-3 0,-1 0 0,33-4 0,17-6 0,0-3 0,153-45 0,-219 52 0,-1-1 0,1-1 0,-1 0 0,-1 0 0,1-2 0,14-12 0,61-64 0,-41 36 0,7-1 0,55-57 0,-95 91 0,-1 0 0,0-1 0,-2-1 0,0 0 0,11-24 0,-14 21 0,-6 15 0,0-1 0,1 1 0,0 0 0,0 0 0,0 0 0,8-9 0,-11 15 0,0 0 0,0-1 0,0 1 0,1 0 0,-1 0 0,0 0 0,0 0 0,0 0 0,1-1 0,-1 1 0,0 0 0,0 0 0,1 0 0,-1 0 0,0 0 0,0 0 0,1 0 0,-1 0 0,0 0 0,0 0 0,1 0 0,-1 0 0,0 0 0,0 0 0,0 0 0,1 0 0,-1 0 0,0 0 0,0 0 0,1 0 0,-1 0 0,0 1 0,0-1 0,1 0 0,-1 0 0,0 0 0,0 0 0,0 1 0,0-1 0,1 0 0,-1 0 0,0 0 0,0 0 0,0 1 0,0-1 0,0 0 0,7 10 0,-2 0 0,1 1 0,-2-1 0,1 1 0,4 21 0,5 9 0,-9-30 0,11 32 0,2-2 0,1 0 0,33 49 0,-49-87 0,0 1 0,0-1 0,0 0 0,1 0 0,-1 0 0,1 0 0,0-1 0,0 0 0,0 1 0,0-1 0,0-1 0,1 1 0,7 2 0,-9-3 0,225 89 0,7 4-546,1045 336-3154,-1054-371 3700,-181-49 0,65 6 0,-102-15 0,0-1 0,1 1 0,-1-2 0,0 1 0,1-1 0,-1 0 0,0-1 0,0 0 0,0 0 0,0-1 0,0 0 0,10-5 0,-12 3 0,0 1 0,-1-1 0,1 0 0,-1 0 0,0 0 0,-1-1 0,1 0 0,-1 0 0,0 0 0,-1 0 0,0 0 0,0-1 0,3-9 0,30-83 825,-19 48 315,2 1 1,50-92-1,-64 131-1140,-1 1 0,1-1 0,-2 0 0,1 0 0,-2 0 0,3-16 0,2-10 0,23-115 0,-30 151 0,0 0 0,0 1 0,0-1 0,0 0 0,1 0 0,-1 0 0,0 0 0,1 0 0,-1 1 0,0-1 0,1 0 0,-1 0 0,1 0 0,-1 1 0,1-1 0,-1 0 0,1 1 0,0-1 0,-1 0 0,1 1 0,0-1 0,-1 1 0,1-1 0,0 1 0,0 0 0,0-1 0,0 1 0,-1 0 0,1-1 0,0 1 0,0 0 0,0 0 0,0 0 0,0 0 0,0 0 0,-1 0 0,1 0 0,0 0 0,0 0 0,0 0 0,0 0 0,0 1 0,0-1 0,-1 0 0,1 0 0,0 1 0,0-1 0,0 1 0,-1-1 0,2 2 0,4 2 0,-1 0 0,1 0 0,-1 1 0,0 0 0,5 7 0,20 25 0,-16-18 0,0 0 0,1-2 0,2 0 0,-1-1 0,2 0 0,25 17 0,-6-14 0,0-1 0,2-2 0,68 19 0,623 149 0,-670-171 0,-34-7 0,-12-2 0,1-1 0,-1 0 0,1-1 0,24 0 0,-34-3 0,-1 0 0,1 1 0,-1-2 0,1 1 0,-1-1 0,0 1 0,0-1 0,0 0 0,0-1 0,0 1 0,0-1 0,0 1 0,-1-1 0,5-5 0,4-5 0,1-1 0,11-19 0,-5 7 0,114-129 0,24-33 0,-128 150 0,-2-2 0,-2-1 0,22-50 0,20-55-1365,-56 120-5461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3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1321 24575,'95'100'0,"-6"5"0,77 116 0,-149-197 0,-2 0 0,0 0 0,12 30 0,-27-53 0,0 0 0,1 0 0,-1 0 0,0-1 0,0 1 0,1 0 0,-1 0 0,1 0 0,-1 0 0,1 0 0,-1-1 0,1 1 0,0 0 0,-1 0 0,1-1 0,0 1 0,-1-1 0,1 1 0,0 0 0,0-1 0,0 1 0,0-1 0,-1 0 0,1 1 0,0-1 0,0 0 0,0 1 0,0-1 0,0 0 0,0 0 0,1 0 0,1-1 0,1 0 0,-1-1 0,0 0 0,0 1 0,0-1 0,0 0 0,0 0 0,2-3 0,180-157 0,-47 39 0,339-246 0,-105 87 0,-131 75 0,-9 8 0,296-202 0,-454 346 0,-61 46 0,1 1 0,29-13 0,-8 4 0,-1-3-1365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3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1321 24575,'95'100'0,"-6"5"0,77 116 0,-149-197 0,-2 0 0,0 0 0,12 30 0,-27-53 0,0 0 0,1 0 0,-1 0 0,0-1 0,0 1 0,1 0 0,-1 0 0,1 0 0,-1 0 0,1 0 0,-1-1 0,1 1 0,0 0 0,-1 0 0,1-1 0,0 1 0,-1-1 0,1 1 0,0 0 0,0-1 0,0 1 0,0-1 0,-1 0 0,1 1 0,0-1 0,0 0 0,0 1 0,0-1 0,0 0 0,0 0 0,1 0 0,1-1 0,1 0 0,-1-1 0,0 0 0,0 1 0,0-1 0,0 0 0,0 0 0,2-3 0,180-157 0,-47 39 0,339-246 0,-105 87 0,-131 75 0,-9 8 0,296-202 0,-454 346 0,-61 46 0,1 1 0,29-13 0,-8 4 0,-1-3-1365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28:40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1871 24575,'185'211'0,"-129"-152"0,330 332 0,31-31 0,-405-350 0,-4-4 0,0 1 0,1-1 0,-1-1 0,1 1 0,17 6 0,-22-11 0,0 0 0,0 0 0,1-1 0,-1 1 0,0-1 0,0 0 0,1 0 0,-1 0 0,0-1 0,0 0 0,0 0 0,1 0 0,-1 0 0,0 0 0,0-1 0,-1 0 0,6-3 0,41-24 0,64-50 0,-64 42 0,885-552-1799,-622 406 1233,1342-794-3388,42-14 2337,-1610 944 1362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1:32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8484 29 24575,'0'5'0,"-1"-1"0,0 1 0,1-1 0,-1 1 0,-1-1 0,1 0 0,-1 0 0,0 1 0,-3 5 0,-27 36 0,8-13 0,8-7 0,-86 128 0,91-137 0,9-13 0,0-1 0,0 1 0,-1-1 0,1 0 0,-1 0 0,0 0 0,0 0 0,-4 3 0,-19 13 0,1 2 0,-28 29 0,-21 20 0,63-63 0,0 1 0,0-2 0,0 1 0,-1-2 0,0 1 0,0-2 0,-14 5 0,-93 15 0,57-13 0,-25 9 0,48-10 0,-2-1 0,-47 4 0,78-12 0,-192 9 0,143-10 0,-84-10 0,87 2 0,-203-31 0,238 33 0,-1 0 0,-28-13 0,-1-1 0,-160-51 0,199 66 0,0-1 0,0 0 0,1-1 0,0 0 0,1 0 0,-19-18 0,-2 0 0,5 5 0,-20-13 0,2-3 0,-65-67 0,0-36 0,107 137 0,1 0 0,0 1 0,0-1 0,-1 1 0,1-1 0,-1 1 0,1 0 0,-1-1 0,1 1 0,-1 0 0,0 0 0,0 0 0,1 0 0,-1 1 0,0-1 0,0 0 0,-3 0 0,4 1 0,-1 1 0,1-1 0,-1 1 0,1-1 0,-1 1 0,1 0 0,-1-1 0,1 1 0,0 0 0,-1 0 0,1 0 0,0 0 0,0 0 0,0 0 0,0 1 0,0-1 0,0 0 0,0 0 0,0 1 0,0-1 0,0 3 0,-16 24 0,-32 57 0,-106 139 0,131-197 0,-1-1 0,-2-1 0,-46 34 0,60-51 0,-1-1 0,0 0 0,0-1 0,-1-1 0,0 0 0,-25 5 0,-11 4 0,-62 24 0,38-11 0,-80 17 0,112-38 0,-1-1 0,-1-3 0,-52-3 0,32 0 0,-194 0 0,239-2 0,0 0 0,0-1 0,1-1 0,0-1 0,-36-17 0,22 10 0,-313-127 0,327 129 0,1 1 0,0-2 0,1-1 0,1 0 0,0-1 0,-22-24 0,-18-16 0,-21-8 0,34 30 0,-46-48 0,80 70 0,0-1 0,2 1 0,-8-14 0,8 12 0,-1 1 0,-14-17 0,21 27 0,0 0 0,-1 0 0,1 0 0,-1 0 0,1 0 0,-1 0 0,0 1 0,1-1 0,-1 1 0,0-1 0,1 1 0,-1 0 0,0-1 0,0 1 0,1 0 0,-1 0 0,0 0 0,0 0 0,1 1 0,-1-1 0,0 0 0,1 1 0,-1-1 0,0 1 0,1 0 0,-3 1 0,-6 2 0,0 1 0,1 1 0,-10 7 0,16-11 0,-120 92 0,30-21 0,67-52 0,-37 39 0,41-37 0,-45 35 0,39-37 0,17-11 0,-1-1 0,-1 0 0,0-1 0,0-1 0,-22 10 0,-62 7 0,43-12 0,-205 42 0,162-35 0,-108 13 0,-75 16 0,257-44 0,0-1 0,0-1 0,0-1 0,-37-4 0,2 1 0,18 2 0,1-2 0,-1-2 0,1-2 0,0-1 0,-71-24 0,-416-203 0,498 218 0,1 0 0,0-2 0,1-1 0,-41-40 0,-76-98 0,-5-4 0,152 164 0,1-1 0,-1 0 0,0 0 0,1-1 0,-1 1 0,1-1 0,0 0 0,-1 0 0,1-1 0,0 1 0,7-1 0,-3 0 0,1 1 0,0 1 0,10 2 0,14 8 0,-20-6 0,1-1 0,-1-1 0,1 0 0,1-1 0,-1-1 0,27 2 0,91-6 0,-571-23 0,362 16 0,-89-14 0,139 17 0,17 3 0,0 1 0,-1 0 0,1 1 0,-13-1 0,22 2 0,-1 1 0,1-1 0,0 1 0,0-1 0,0 1 0,0-1 0,0 0 0,0 1 0,0-1 0,0 1 0,0-1 0,0 1 0,0-1 0,0 1 0,0-1 0,0 1 0,0-1 0,0 0 0,0 1 0,1-1 0,-1 1 0,0-1 0,0 1 0,1-1 0,-1 0 0,0 1 0,0-1 0,1 1 0,0 1 0,11 23 0,-1 0 0,-2 0 0,0 1 0,-2 1 0,-1 0 0,-1 0 0,3 47 0,-10 598 0,0-810 0,4-152 0,0 279 0,1-1 0,-1 1 0,2 0 0,-1 0 0,2 0 0,-1 0 0,13-20 0,13-31 0,-22 36 0,-1-1 0,-1 1 0,-1-2 0,-1 1 0,-2 0 0,-1-47 0,-1 71 0,0 0 0,0 1 0,0-1 0,1 0 0,-1 1 0,1-1 0,0 1 0,0-1 0,0 1 0,0-1 0,0 1 0,1 0 0,-1-1 0,0 1 0,1 0 0,0 0 0,0 0 0,-1 0 0,1 0 0,0 1 0,1-1 0,-1 0 0,0 1 0,0 0 0,1-1 0,-1 1 0,1 0 0,-1 0 0,1 1 0,4-2 0,7-1 0,1 0 0,0 1 0,0 1 0,19 0 0,-24 1 0,28 0 0,1 2 0,-1 1 0,68 15 0,-54-9 0,-32-6 0,0 1 0,23 8 0,-42-12 0,-1 1 0,1-1 0,0 0 0,-1 1 0,1-1 0,-1 1 0,1-1 0,-1 1 0,1-1 0,-1 1 0,1-1 0,-1 1 0,0-1 0,1 1 0,-1 0 0,0-1 0,1 1 0,-1-1 0,0 1 0,0 0 0,0-1 0,0 1 0,1 0 0,-1 0 0,0-1 0,0 1 0,0 0 0,0-1 0,-1 1 0,1 0 0,0-1 0,0 1 0,0 0 0,0-1 0,-1 1 0,1 0 0,0-1 0,-1 1 0,1-1 0,0 1 0,-1-1 0,0 2 0,-24 32 0,20-28 0,-128 145 0,75-88 0,-78 108 0,8 55 0,106-188 0,-2-1 0,-46 55 0,67-87 0,1-3 0,0 1 0,0-1 0,0 1 0,0-1 0,-1 0 0,1 0 0,-1 0 0,1 0 0,-4 2 0,5-4 0,1 0 0,0 0 0,0 0 0,-1 0 0,1 0 0,0 0 0,0 0 0,0 0 0,-1 0 0,1 0 0,0 0 0,0 0 0,-1 0 0,1 0 0,0 0 0,0-1 0,0 1 0,-1 0 0,1 0 0,0 0 0,0 0 0,0 0 0,0-1 0,-1 1 0,1 0 0,0 0 0,0 0 0,0-1 0,0 1 0,0 0 0,0 0 0,-1 0 0,1-1 0,0 1 0,0 0 0,0 0 0,0-1 0,0 1 0,0 0 0,0 0 0,0 0 0,0-1 0,0 1 0,0 0 0,0 0 0,0-1 0,0 1 0,0 0 0,1 0 0,-1 0 0,0-1 0,3-18 0,45-169 0,58-290 0,-98 407 0,-15 104 0,-2 0 0,-19 48 0,0 0 0,19-51 0,-59 210 0,67-227 0,6-14 0,13-21 0,-16 19 0,299-397 0,-281 371 0,-15 21 0,0 1 0,0-1 0,1 1 0,0 0 0,8-7 0,-14 14 0,1-1 0,-1 1 0,0 0 0,0 0 0,0 0 0,0 0 0,1-1 0,-1 1 0,0 0 0,0 0 0,0 0 0,1 0 0,-1 0 0,0 0 0,0 0 0,0 0 0,1-1 0,-1 1 0,0 0 0,0 0 0,1 0 0,-1 0 0,0 0 0,0 0 0,1 0 0,-1 0 0,0 1 0,0-1 0,0 0 0,1 0 0,-1 0 0,0 0 0,0 0 0,1 0 0,-1 0 0,0 1 0,2 9 0,-5 12 0,0-9 0,0 0 0,-2 0 0,1-1 0,-9 15 0,12-24 0,-1 0 0,0 1 0,0-1 0,-1 0 0,1 0 0,0 0 0,-1 0 0,0-1 0,0 1 0,0-1 0,0 1 0,0-1 0,0 0 0,-1 0 0,1-1 0,-1 1 0,1-1 0,-1 0 0,-4 2 0,5-3 0,1 0 0,0-1 0,0 1 0,0 0 0,0-1 0,0 1 0,0-1 0,0 1 0,0-1 0,0 0 0,0 0 0,0 0 0,0 0 0,1 0 0,-1-1 0,0 1 0,1 0 0,-1-1 0,1 1 0,-1-1 0,1 0 0,0 1 0,0-1 0,-1 0 0,1 0 0,1 0 0,-1 0 0,-1-2 0,-1-4 0,0 1 0,0-1 0,1 0 0,0 0 0,-2-16 0,5-51 245,1 34-1855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0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3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cktail_shaker_so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PRA0W1kEC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(Part 4)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9481"/>
              </p:ext>
            </p:extLst>
          </p:nvPr>
        </p:nvGraphicFramePr>
        <p:xfrm>
          <a:off x="2110268" y="488171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/>
        </p:nvGraphicFramePr>
        <p:xfrm>
          <a:off x="2110268" y="488171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1948"/>
              </p:ext>
            </p:extLst>
          </p:nvPr>
        </p:nvGraphicFramePr>
        <p:xfrm>
          <a:off x="2137157" y="5546082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9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35125"/>
              </p:ext>
            </p:extLst>
          </p:nvPr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49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7570"/>
              </p:ext>
            </p:extLst>
          </p:nvPr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45573"/>
              </p:ext>
            </p:extLst>
          </p:nvPr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576" y="2404768"/>
                <a:ext cx="213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6" y="2447608"/>
                <a:ext cx="421668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17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2B7B9-F1E0-6022-FF5E-16E60032AA15}"/>
              </a:ext>
            </a:extLst>
          </p:cNvPr>
          <p:cNvGrpSpPr/>
          <p:nvPr/>
        </p:nvGrpSpPr>
        <p:grpSpPr>
          <a:xfrm>
            <a:off x="4431176" y="3632728"/>
            <a:ext cx="3999600" cy="491040"/>
            <a:chOff x="4431176" y="3632728"/>
            <a:chExt cx="399960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BE3B38-F33B-274C-6B0F-1A2522EFE3EF}"/>
                    </a:ext>
                  </a:extLst>
                </p14:cNvPr>
                <p14:cNvContentPartPr/>
                <p14:nvPr/>
              </p14:nvContentPartPr>
              <p14:xfrm>
                <a:off x="4431176" y="3632728"/>
                <a:ext cx="117000" cy="135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BE3B38-F33B-274C-6B0F-1A2522EFE3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13536" y="3615088"/>
                  <a:ext cx="152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E7F3D4-1518-0E1D-B3CA-AA014D460D1A}"/>
                    </a:ext>
                  </a:extLst>
                </p14:cNvPr>
                <p14:cNvContentPartPr/>
                <p14:nvPr/>
              </p14:nvContentPartPr>
              <p14:xfrm>
                <a:off x="4585256" y="3636688"/>
                <a:ext cx="122760" cy="12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E7F3D4-1518-0E1D-B3CA-AA014D460D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7616" y="3619048"/>
                  <a:ext cx="158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E5A368-480F-6B98-EFDF-E04A42556DF7}"/>
                    </a:ext>
                  </a:extLst>
                </p14:cNvPr>
                <p14:cNvContentPartPr/>
                <p14:nvPr/>
              </p14:nvContentPartPr>
              <p14:xfrm>
                <a:off x="4542776" y="3669808"/>
                <a:ext cx="3888000" cy="453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E5A368-480F-6B98-EFDF-E04A42556D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5136" y="3651808"/>
                  <a:ext cx="3923640" cy="48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123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C9DC013-AD49-67D2-EACF-7F39CFD80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72093"/>
              </p:ext>
            </p:extLst>
          </p:nvPr>
        </p:nvGraphicFramePr>
        <p:xfrm>
          <a:off x="1828800" y="4403217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14:cNvPr>
              <p14:cNvContentPartPr/>
              <p14:nvPr/>
            </p14:nvContentPartPr>
            <p14:xfrm>
              <a:off x="3396176" y="5190448"/>
              <a:ext cx="1030680" cy="681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176" y="5172808"/>
                <a:ext cx="1066320" cy="7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40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C9DC013-AD49-67D2-EACF-7F39CFD8038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403217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14:cNvPr>
              <p14:cNvContentPartPr/>
              <p14:nvPr/>
            </p14:nvContentPartPr>
            <p14:xfrm>
              <a:off x="3396176" y="5190448"/>
              <a:ext cx="1030680" cy="681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176" y="5172448"/>
                <a:ext cx="1066320" cy="716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84EE67B-7F72-2A18-8169-04F48A7BA002}"/>
              </a:ext>
            </a:extLst>
          </p:cNvPr>
          <p:cNvSpPr txBox="1"/>
          <p:nvPr/>
        </p:nvSpPr>
        <p:spPr>
          <a:xfrm>
            <a:off x="5334000" y="5480251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9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1323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</p:spTree>
    <p:extLst>
      <p:ext uri="{BB962C8B-B14F-4D97-AF65-F5344CB8AC3E}">
        <p14:creationId xmlns:p14="http://schemas.microsoft.com/office/powerpoint/2010/main" val="1956996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71727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0" y="80010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7" y="302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184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524000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Program 5 due Sunday May 7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Fill out the course evaluation</a:t>
            </a:r>
          </a:p>
          <a:p>
            <a:endParaRPr lang="en-US" sz="2800" dirty="0"/>
          </a:p>
          <a:p>
            <a:r>
              <a:rPr lang="en-US" sz="2800" dirty="0"/>
              <a:t>Next Wednesday will be a help session for program 5 (no lecture) 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5158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0" y="80010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7" y="302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583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5128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2959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4864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7800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8864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008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4152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78682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008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1413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7726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91538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82038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019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7388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608363" y="1661836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832909" y="3031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147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49149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87637" y="1663569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712183" y="3033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7635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6811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87637" y="1663569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712183" y="3033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8706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1110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402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26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8487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316437" y="166028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540983" y="3030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529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04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of Sorting Algorithms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553A12-B9F2-9637-A8A4-E6A28B7C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513512"/>
              </p:ext>
            </p:extLst>
          </p:nvPr>
        </p:nvGraphicFramePr>
        <p:xfrm>
          <a:off x="685800" y="1219200"/>
          <a:ext cx="104394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191302460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499588876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7455079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Bubble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Iterate through array and </a:t>
                      </a:r>
                      <a:r>
                        <a:rPr lang="en-US" b="0" i="0" u="sng" dirty="0">
                          <a:solidFill>
                            <a:schemeClr val="tx1"/>
                          </a:solidFill>
                        </a:rPr>
                        <a:t>swap pairs of numbers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 Large numbers (“bubbles”) will rise to the top naturally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48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330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Selection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Iterate through the array and find the </a:t>
                      </a:r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minimum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value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times, and place minimum in correct 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44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8493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Use recursion to split array in </a:t>
                      </a:r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sub-arrays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of size. Sort the sub-arrays while </a:t>
                      </a:r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merging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until you solve the original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080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Quick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Partition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array around a </a:t>
                      </a:r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pivot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value. Use recursion and place pivot in correct spot and repeat until array is sorted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40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)**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**Put usually performs much better (O(n log n())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89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894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8207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154637" y="1667651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379183" y="3037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947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2316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69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93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79528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2397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69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93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103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493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983437" y="1674913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8207983" y="3044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6472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0397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552702" y="170134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777249" y="297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700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2470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552702" y="170134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777249" y="297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8183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22217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67101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691648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3609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3912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1" y="1714500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8" y="2991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6380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7276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295900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520447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154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7819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1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34848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8168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2133600" y="2590800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not be tested about today’s sorting algorithms. </a:t>
            </a:r>
          </a:p>
        </p:txBody>
      </p:sp>
    </p:spTree>
    <p:extLst>
      <p:ext uri="{BB962C8B-B14F-4D97-AF65-F5344CB8AC3E}">
        <p14:creationId xmlns:p14="http://schemas.microsoft.com/office/powerpoint/2010/main" val="7747602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5140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1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34848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2700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1149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48501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73048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2205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142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80391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82636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5200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8129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C191F-3CEC-F66F-C718-26353807F0FE}"/>
              </a:ext>
            </a:extLst>
          </p:cNvPr>
          <p:cNvSpPr txBox="1"/>
          <p:nvPr/>
        </p:nvSpPr>
        <p:spPr>
          <a:xfrm>
            <a:off x="5105400" y="4038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(do it again ??)</a:t>
            </a:r>
          </a:p>
        </p:txBody>
      </p:sp>
    </p:spTree>
    <p:extLst>
      <p:ext uri="{BB962C8B-B14F-4D97-AF65-F5344CB8AC3E}">
        <p14:creationId xmlns:p14="http://schemas.microsoft.com/office/powerpoint/2010/main" val="137764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2618013" y="173291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2842560" y="3010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853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3543301" y="1761763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3767848" y="3039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0076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4381501" y="172488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4606048" y="3002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5740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2210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52959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55204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2852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1588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52959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55204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7054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3379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6C3340-1572-CD68-7309-BC0886E6294D}"/>
                  </a:ext>
                </a:extLst>
              </p14:cNvPr>
              <p14:cNvContentPartPr/>
              <p14:nvPr/>
            </p14:nvContentPartPr>
            <p14:xfrm>
              <a:off x="4620896" y="2685928"/>
              <a:ext cx="2197800" cy="106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6C3340-1572-CD68-7309-BC0886E62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896" y="2668288"/>
                <a:ext cx="2233440" cy="1096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68CFEA-EFFD-95AF-8171-6FE050230248}"/>
              </a:ext>
            </a:extLst>
          </p:cNvPr>
          <p:cNvSpPr txBox="1"/>
          <p:nvPr/>
        </p:nvSpPr>
        <p:spPr>
          <a:xfrm>
            <a:off x="5334000" y="5480251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813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6042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</p:spTree>
    <p:extLst>
      <p:ext uri="{BB962C8B-B14F-4D97-AF65-F5344CB8AC3E}">
        <p14:creationId xmlns:p14="http://schemas.microsoft.com/office/powerpoint/2010/main" val="3151260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Cocktail Shaker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06E20-9E01-CE69-E140-50C224D0875F}"/>
              </a:ext>
            </a:extLst>
          </p:cNvPr>
          <p:cNvSpPr txBox="1"/>
          <p:nvPr/>
        </p:nvSpPr>
        <p:spPr>
          <a:xfrm>
            <a:off x="1571962" y="17526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Sided Bubble 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6A540-D7FD-2C54-A34C-516CB89F058B}"/>
              </a:ext>
            </a:extLst>
          </p:cNvPr>
          <p:cNvSpPr txBox="1"/>
          <p:nvPr/>
        </p:nvSpPr>
        <p:spPr>
          <a:xfrm>
            <a:off x="2514600" y="2895600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https://en.wikipedia.org/wiki/Cocktail_shaker_sort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CE763-8A8D-79BC-8692-A1315F814715}"/>
              </a:ext>
            </a:extLst>
          </p:cNvPr>
          <p:cNvSpPr txBox="1"/>
          <p:nvPr/>
        </p:nvSpPr>
        <p:spPr>
          <a:xfrm>
            <a:off x="1600200" y="5410200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2787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24707-4D0A-5FE4-0FC5-9F2BE4D51440}"/>
              </a:ext>
            </a:extLst>
          </p:cNvPr>
          <p:cNvSpPr txBox="1"/>
          <p:nvPr/>
        </p:nvSpPr>
        <p:spPr>
          <a:xfrm>
            <a:off x="1981200" y="457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Does anyone have any ideas for a very bad sorting algorithm, but still works?</a:t>
            </a:r>
          </a:p>
        </p:txBody>
      </p:sp>
    </p:spTree>
    <p:extLst>
      <p:ext uri="{BB962C8B-B14F-4D97-AF65-F5344CB8AC3E}">
        <p14:creationId xmlns:p14="http://schemas.microsoft.com/office/powerpoint/2010/main" val="9878893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24707-4D0A-5FE4-0FC5-9F2BE4D51440}"/>
              </a:ext>
            </a:extLst>
          </p:cNvPr>
          <p:cNvSpPr txBox="1"/>
          <p:nvPr/>
        </p:nvSpPr>
        <p:spPr>
          <a:xfrm>
            <a:off x="1981200" y="457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Does anyone have any ideas for a very bad sorting algorithm, but still works?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59F49-2647-5D17-4E6B-90AB7D37E03D}"/>
              </a:ext>
            </a:extLst>
          </p:cNvPr>
          <p:cNvSpPr txBox="1"/>
          <p:nvPr/>
        </p:nvSpPr>
        <p:spPr>
          <a:xfrm>
            <a:off x="1219200" y="2459504"/>
            <a:ext cx="7460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are really lucky, our algorithm is insanely fast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we are really unlucky, our algorithm will never finish</a:t>
            </a:r>
          </a:p>
        </p:txBody>
      </p:sp>
    </p:spTree>
    <p:extLst>
      <p:ext uri="{BB962C8B-B14F-4D97-AF65-F5344CB8AC3E}">
        <p14:creationId xmlns:p14="http://schemas.microsoft.com/office/powerpoint/2010/main" val="3473305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01532-09EF-494D-EDEF-1D5449E56809}"/>
              </a:ext>
            </a:extLst>
          </p:cNvPr>
          <p:cNvSpPr txBox="1"/>
          <p:nvPr/>
        </p:nvSpPr>
        <p:spPr>
          <a:xfrm>
            <a:off x="381000" y="533400"/>
            <a:ext cx="907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Bogo Sort </a:t>
            </a:r>
            <a:r>
              <a:rPr lang="en-US" sz="2400" dirty="0"/>
              <a:t>(stupid sort) randomly shuffles the array until its 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6A5E-98BC-788F-D01D-F2A31979C128}"/>
              </a:ext>
            </a:extLst>
          </p:cNvPr>
          <p:cNvSpPr txBox="1"/>
          <p:nvPr/>
        </p:nvSpPr>
        <p:spPr>
          <a:xfrm>
            <a:off x="457200" y="1752600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not sorted(array):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shuffle(array)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8C23-AD70-436F-D99C-2F6A2CA04373}"/>
              </a:ext>
            </a:extLst>
          </p:cNvPr>
          <p:cNvSpPr txBox="1"/>
          <p:nvPr/>
        </p:nvSpPr>
        <p:spPr>
          <a:xfrm>
            <a:off x="304800" y="4648200"/>
            <a:ext cx="11354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O(pain) </a:t>
            </a:r>
            <a:r>
              <a:rPr lang="en-US" sz="2800" dirty="0">
                <a:solidFill>
                  <a:srgbClr val="FF0000"/>
                </a:solidFill>
              </a:rPr>
              <a:t>if we don’t keep track of permutations checked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>
                <a:solidFill>
                  <a:srgbClr val="FF0000"/>
                </a:solidFill>
              </a:rPr>
              <a:t>if we keep track of </a:t>
            </a:r>
            <a:r>
              <a:rPr lang="en-US" sz="2800" dirty="0" err="1">
                <a:solidFill>
                  <a:srgbClr val="FF0000"/>
                </a:solidFill>
              </a:rPr>
              <a:t>permuations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791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01532-09EF-494D-EDEF-1D5449E56809}"/>
              </a:ext>
            </a:extLst>
          </p:cNvPr>
          <p:cNvSpPr txBox="1"/>
          <p:nvPr/>
        </p:nvSpPr>
        <p:spPr>
          <a:xfrm>
            <a:off x="381000" y="533400"/>
            <a:ext cx="907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Bogo Sort </a:t>
            </a:r>
            <a:r>
              <a:rPr lang="en-US" sz="2400" dirty="0"/>
              <a:t>(stupid sort) randomly shuffles the array until its 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6A5E-98BC-788F-D01D-F2A31979C128}"/>
              </a:ext>
            </a:extLst>
          </p:cNvPr>
          <p:cNvSpPr txBox="1"/>
          <p:nvPr/>
        </p:nvSpPr>
        <p:spPr>
          <a:xfrm>
            <a:off x="457200" y="1752600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not sorted(array):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shuffle(array)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8C23-AD70-436F-D99C-2F6A2CA04373}"/>
              </a:ext>
            </a:extLst>
          </p:cNvPr>
          <p:cNvSpPr txBox="1"/>
          <p:nvPr/>
        </p:nvSpPr>
        <p:spPr>
          <a:xfrm>
            <a:off x="304800" y="4608254"/>
            <a:ext cx="11354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O(pain) </a:t>
            </a:r>
            <a:r>
              <a:rPr lang="en-US" sz="2800" dirty="0">
                <a:solidFill>
                  <a:srgbClr val="FF0000"/>
                </a:solidFill>
              </a:rPr>
              <a:t>if we don’t keep track of permutations checked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>
                <a:solidFill>
                  <a:srgbClr val="FF0000"/>
                </a:solidFill>
              </a:rPr>
              <a:t>if we keep track of permutations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5B322-365C-A044-72D4-063B3A5E67B5}"/>
              </a:ext>
            </a:extLst>
          </p:cNvPr>
          <p:cNvSpPr txBox="1"/>
          <p:nvPr/>
        </p:nvSpPr>
        <p:spPr>
          <a:xfrm>
            <a:off x="7315200" y="19050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Best case scenario, this is the most efficient sorting algorithm</a:t>
            </a:r>
            <a:r>
              <a:rPr lang="en-US" sz="2000" dirty="0"/>
              <a:t>!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04246-1E55-3F75-2F7B-51F24194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90800"/>
            <a:ext cx="3970355" cy="180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8102B-7456-4866-CB4F-1EC8E1E3A646}"/>
              </a:ext>
            </a:extLst>
          </p:cNvPr>
          <p:cNvSpPr txBox="1"/>
          <p:nvPr/>
        </p:nvSpPr>
        <p:spPr>
          <a:xfrm>
            <a:off x="0" y="6195429"/>
            <a:ext cx="488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This sorting algorithm is a joke, please don’t take this one seriously…</a:t>
            </a:r>
          </a:p>
        </p:txBody>
      </p:sp>
    </p:spTree>
    <p:extLst>
      <p:ext uri="{BB962C8B-B14F-4D97-AF65-F5344CB8AC3E}">
        <p14:creationId xmlns:p14="http://schemas.microsoft.com/office/powerpoint/2010/main" val="2342412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 Algorithms Visualized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A3E86-9E08-8374-04D9-DE67D63E53E5}"/>
              </a:ext>
            </a:extLst>
          </p:cNvPr>
          <p:cNvSpPr txBox="1"/>
          <p:nvPr/>
        </p:nvSpPr>
        <p:spPr>
          <a:xfrm>
            <a:off x="1752600" y="29718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https://youtu.be/kPRA0W1kECg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0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13044"/>
              </p:ext>
            </p:extLst>
          </p:nvPr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8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87467"/>
              </p:ext>
            </p:extLst>
          </p:nvPr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696" y="3451648"/>
                <a:ext cx="356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6702"/>
              </p:ext>
            </p:extLst>
          </p:nvPr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59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80618"/>
              </p:ext>
            </p:extLst>
          </p:nvPr>
        </p:nvGraphicFramePr>
        <p:xfrm>
          <a:off x="2110269" y="488171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8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/>
        </p:nvGraphicFramePr>
        <p:xfrm>
          <a:off x="2110269" y="488171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18B2F5-30B3-DDE8-91E6-A848F3F1C8D4}"/>
                  </a:ext>
                </a:extLst>
              </p14:cNvPr>
              <p14:cNvContentPartPr/>
              <p14:nvPr/>
            </p14:nvContentPartPr>
            <p14:xfrm>
              <a:off x="2215736" y="5226808"/>
              <a:ext cx="3054240" cy="346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18B2F5-30B3-DDE8-91E6-A848F3F1C8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8096" y="5209168"/>
                <a:ext cx="3089880" cy="3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17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7404</TotalTime>
  <Words>2604</Words>
  <Application>Microsoft Office PowerPoint</Application>
  <PresentationFormat>Widescreen</PresentationFormat>
  <Paragraphs>947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Consolas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72</cp:revision>
  <dcterms:created xsi:type="dcterms:W3CDTF">2022-08-21T16:55:59Z</dcterms:created>
  <dcterms:modified xsi:type="dcterms:W3CDTF">2023-04-28T20:44:24Z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