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349" r:id="rId3"/>
    <p:sldId id="382" r:id="rId4"/>
    <p:sldId id="387" r:id="rId5"/>
    <p:sldId id="384" r:id="rId6"/>
    <p:sldId id="385" r:id="rId7"/>
    <p:sldId id="383" r:id="rId8"/>
    <p:sldId id="386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2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9/4/2024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(while loops, practice)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19E98-F64B-4375-30A5-F11D9A1FDF61}"/>
              </a:ext>
            </a:extLst>
          </p:cNvPr>
          <p:cNvSpPr txBox="1"/>
          <p:nvPr/>
        </p:nvSpPr>
        <p:spPr>
          <a:xfrm>
            <a:off x="625503" y="2013512"/>
            <a:ext cx="5407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1 is posted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30000" dirty="0">
              <a:sym typeface="Wingdings" panose="05000000000000000000" pitchFamily="2" charset="2"/>
            </a:endParaRPr>
          </a:p>
          <a:p>
            <a:pPr lvl="4"/>
            <a:r>
              <a:rPr lang="en-US" sz="2400" baseline="30000" dirty="0">
                <a:sym typeface="Wingdings" panose="05000000000000000000" pitchFamily="2" charset="2"/>
              </a:rPr>
              <a:t>	I will talk about it and give some hints on Friday</a:t>
            </a:r>
          </a:p>
          <a:p>
            <a:pPr lvl="4"/>
            <a:endParaRPr lang="en-US" sz="2400" baseline="30000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676C4-70BF-DE0B-E52A-A01607ACE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2304" b="35556"/>
          <a:stretch/>
        </p:blipFill>
        <p:spPr bwMode="auto">
          <a:xfrm>
            <a:off x="7924800" y="1257997"/>
            <a:ext cx="343376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097B2-8A59-550F-31AE-F9A6D29BE51D}"/>
              </a:ext>
            </a:extLst>
          </p:cNvPr>
          <p:cNvSpPr txBox="1"/>
          <p:nvPr/>
        </p:nvSpPr>
        <p:spPr>
          <a:xfrm>
            <a:off x="685800" y="4523388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 not publicly post solutions, but you can stop by office hours or email if you want to discuss homework solutions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B4194-5632-A0E8-5100-4E80AF5D4BB0}"/>
              </a:ext>
            </a:extLst>
          </p:cNvPr>
          <p:cNvSpPr txBox="1"/>
          <p:nvPr/>
        </p:nvSpPr>
        <p:spPr>
          <a:xfrm>
            <a:off x="625503" y="1196409"/>
            <a:ext cx="50914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2 due </a:t>
            </a:r>
            <a:r>
              <a:rPr lang="en-US" sz="2400" b="1" dirty="0"/>
              <a:t>tomorrow</a:t>
            </a:r>
            <a:r>
              <a:rPr lang="en-US" sz="2400" dirty="0"/>
              <a:t> at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30000" dirty="0"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D79F4-A485-DD2B-DB1C-A54E36979015}"/>
              </a:ext>
            </a:extLst>
          </p:cNvPr>
          <p:cNvSpPr txBox="1"/>
          <p:nvPr/>
        </p:nvSpPr>
        <p:spPr>
          <a:xfrm>
            <a:off x="703690" y="3039991"/>
            <a:ext cx="57102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 am giving out rubber ducks on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30000" dirty="0">
              <a:sym typeface="Wingdings" panose="05000000000000000000" pitchFamily="2" charset="2"/>
            </a:endParaRPr>
          </a:p>
          <a:p>
            <a:pPr lvl="4"/>
            <a:r>
              <a:rPr lang="en-US" sz="2400" baseline="30000" dirty="0">
                <a:sym typeface="Wingdings" panose="05000000000000000000" pitchFamily="2" charset="2"/>
              </a:rPr>
              <a:t>	1% extra credit if you take care of it</a:t>
            </a:r>
          </a:p>
          <a:p>
            <a:pPr lvl="4"/>
            <a:endParaRPr lang="en-US" sz="2400" baseline="30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FCA694-5DC8-967E-7EE9-7645D2947FCB}"/>
              </a:ext>
            </a:extLst>
          </p:cNvPr>
          <p:cNvSpPr/>
          <p:nvPr/>
        </p:nvSpPr>
        <p:spPr>
          <a:xfrm>
            <a:off x="4038600" y="2133600"/>
            <a:ext cx="3581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560AF-636C-86D1-C3D3-529AED6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4F48E-2861-3F8C-0429-CC1FF14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0CD32-A4BE-CA33-2D38-75D4623888B5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153835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60B3-DF35-738B-EA7D-3642BEC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3BAC-8B8D-3465-CEB5-3C4B2B73A802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B18D-0D57-54CE-3D29-D5DD4D51B983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E4F53-BC9C-0A82-A3E9-43F45C50BF32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9592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Numbers</a:t>
            </a: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604461-24E6-5579-D845-9884039C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712074"/>
            <a:ext cx="6508192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altLang="en-US" sz="7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instance of Random class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rand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integers in range 0 to 999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integers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CA32A8-6233-460F-6345-5133340B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544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CC71-9CB1-EFB6-EBD6-756319F5089D}"/>
              </a:ext>
            </a:extLst>
          </p:cNvPr>
          <p:cNvSpPr txBox="1"/>
          <p:nvPr/>
        </p:nvSpPr>
        <p:spPr>
          <a:xfrm>
            <a:off x="8087504" y="1237805"/>
            <a:ext cx="3429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Easiest way to generate random numbers is with </a:t>
            </a:r>
            <a:r>
              <a:rPr lang="en-US" sz="2800" dirty="0" err="1">
                <a:latin typeface="Consolas" panose="020B0609020204030204" pitchFamily="49" charset="0"/>
              </a:rPr>
              <a:t>Random.nextInt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115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DC401-8408-A1B4-78B4-350FB903A28B}"/>
              </a:ext>
            </a:extLst>
          </p:cNvPr>
          <p:cNvSpPr txBox="1"/>
          <p:nvPr/>
        </p:nvSpPr>
        <p:spPr>
          <a:xfrm>
            <a:off x="838200" y="914400"/>
            <a:ext cx="9044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generate a random number. The user will need to guess the number until they correctly guess it. The program will keep track of the number of guesses made by the user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E7EC0-51C2-F155-AD86-E3F1051C080E}"/>
              </a:ext>
            </a:extLst>
          </p:cNvPr>
          <p:cNvSpPr txBox="1"/>
          <p:nvPr/>
        </p:nvSpPr>
        <p:spPr>
          <a:xfrm>
            <a:off x="1095787" y="2133600"/>
            <a:ext cx="423705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Your Guess?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US" dirty="0">
                <a:latin typeface="Consolas" panose="020B0609020204030204" pitchFamily="49" charset="0"/>
              </a:rPr>
              <a:t>Higher</a:t>
            </a:r>
          </a:p>
          <a:p>
            <a:r>
              <a:rPr lang="en-US" dirty="0">
                <a:latin typeface="Consolas" panose="020B0609020204030204" pitchFamily="49" charset="0"/>
              </a:rPr>
              <a:t>Your Guess?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6</a:t>
            </a:r>
          </a:p>
          <a:p>
            <a:r>
              <a:rPr lang="en-US" dirty="0">
                <a:latin typeface="Consolas" panose="020B0609020204030204" pitchFamily="49" charset="0"/>
              </a:rPr>
              <a:t>Lower</a:t>
            </a:r>
          </a:p>
          <a:p>
            <a:r>
              <a:rPr lang="en-US" dirty="0">
                <a:latin typeface="Consolas" panose="020B0609020204030204" pitchFamily="49" charset="0"/>
              </a:rPr>
              <a:t>Your Guess?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US" dirty="0">
                <a:latin typeface="Consolas" panose="020B0609020204030204" pitchFamily="49" charset="0"/>
              </a:rPr>
              <a:t>Higher</a:t>
            </a:r>
          </a:p>
          <a:p>
            <a:r>
              <a:rPr lang="en-US" dirty="0">
                <a:latin typeface="Consolas" panose="020B0609020204030204" pitchFamily="49" charset="0"/>
              </a:rPr>
              <a:t>Your Guess?</a:t>
            </a:r>
          </a:p>
          <a:p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dirty="0">
                <a:latin typeface="Consolas" panose="020B0609020204030204" pitchFamily="49" charset="0"/>
              </a:rPr>
              <a:t>You got it! That took 4 guesses.</a:t>
            </a:r>
          </a:p>
        </p:txBody>
      </p:sp>
    </p:spTree>
    <p:extLst>
      <p:ext uri="{BB962C8B-B14F-4D97-AF65-F5344CB8AC3E}">
        <p14:creationId xmlns:p14="http://schemas.microsoft.com/office/powerpoint/2010/main" val="333676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6113B-4F0A-1A40-487B-8B3A0BB8F89B}"/>
              </a:ext>
            </a:extLst>
          </p:cNvPr>
          <p:cNvSpPr txBox="1"/>
          <p:nvPr/>
        </p:nvSpPr>
        <p:spPr>
          <a:xfrm>
            <a:off x="838200" y="914400"/>
            <a:ext cx="904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simulate dice being rolled. The Java program should keep track of the frequencies of how much each dice number was rolled (# of 1s rolled, # of 2s rolled, </a:t>
            </a:r>
            <a:r>
              <a:rPr lang="en-US" dirty="0" err="1"/>
              <a:t>etc</a:t>
            </a:r>
            <a:r>
              <a:rPr lang="en-US" dirty="0"/>
              <a:t>) and print it out to the screen like a Histogram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B8BA-0672-C67F-035F-8A38613C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7343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6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4919</TotalTime>
  <Words>504</Words>
  <Application>Microsoft Office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48</cp:revision>
  <dcterms:created xsi:type="dcterms:W3CDTF">2022-08-21T16:55:59Z</dcterms:created>
  <dcterms:modified xsi:type="dcterms:W3CDTF">2024-09-04T20:35:33Z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