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6"/>
  </p:notesMasterIdLst>
  <p:sldIdLst>
    <p:sldId id="256" r:id="rId2"/>
    <p:sldId id="351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  <p:sldId id="424" r:id="rId14"/>
    <p:sldId id="405" r:id="rId15"/>
    <p:sldId id="406" r:id="rId16"/>
    <p:sldId id="407" r:id="rId17"/>
    <p:sldId id="408" r:id="rId18"/>
    <p:sldId id="410" r:id="rId19"/>
    <p:sldId id="411" r:id="rId20"/>
    <p:sldId id="425" r:id="rId21"/>
    <p:sldId id="426" r:id="rId22"/>
    <p:sldId id="427" r:id="rId23"/>
    <p:sldId id="428" r:id="rId24"/>
    <p:sldId id="429" r:id="rId25"/>
    <p:sldId id="430" r:id="rId26"/>
    <p:sldId id="431" r:id="rId27"/>
    <p:sldId id="432" r:id="rId28"/>
    <p:sldId id="433" r:id="rId29"/>
    <p:sldId id="434" r:id="rId30"/>
    <p:sldId id="352" r:id="rId31"/>
    <p:sldId id="413" r:id="rId32"/>
    <p:sldId id="353" r:id="rId33"/>
    <p:sldId id="354" r:id="rId34"/>
    <p:sldId id="355" r:id="rId35"/>
    <p:sldId id="356" r:id="rId36"/>
    <p:sldId id="357" r:id="rId37"/>
    <p:sldId id="358" r:id="rId38"/>
    <p:sldId id="359" r:id="rId39"/>
    <p:sldId id="360" r:id="rId40"/>
    <p:sldId id="361" r:id="rId41"/>
    <p:sldId id="362" r:id="rId42"/>
    <p:sldId id="363" r:id="rId43"/>
    <p:sldId id="365" r:id="rId44"/>
    <p:sldId id="364" r:id="rId45"/>
    <p:sldId id="366" r:id="rId46"/>
    <p:sldId id="412" r:id="rId47"/>
    <p:sldId id="367" r:id="rId48"/>
    <p:sldId id="368" r:id="rId49"/>
    <p:sldId id="369" r:id="rId50"/>
    <p:sldId id="370" r:id="rId51"/>
    <p:sldId id="371" r:id="rId52"/>
    <p:sldId id="372" r:id="rId53"/>
    <p:sldId id="373" r:id="rId54"/>
    <p:sldId id="374" r:id="rId55"/>
    <p:sldId id="375" r:id="rId56"/>
    <p:sldId id="376" r:id="rId57"/>
    <p:sldId id="377" r:id="rId58"/>
    <p:sldId id="379" r:id="rId59"/>
    <p:sldId id="378" r:id="rId60"/>
    <p:sldId id="380" r:id="rId61"/>
    <p:sldId id="381" r:id="rId62"/>
    <p:sldId id="382" r:id="rId63"/>
    <p:sldId id="383" r:id="rId64"/>
    <p:sldId id="384" r:id="rId65"/>
    <p:sldId id="385" r:id="rId66"/>
    <p:sldId id="386" r:id="rId67"/>
    <p:sldId id="387" r:id="rId68"/>
    <p:sldId id="388" r:id="rId69"/>
    <p:sldId id="389" r:id="rId70"/>
    <p:sldId id="390" r:id="rId71"/>
    <p:sldId id="391" r:id="rId72"/>
    <p:sldId id="392" r:id="rId73"/>
    <p:sldId id="393" r:id="rId74"/>
    <p:sldId id="394" r:id="rId75"/>
    <p:sldId id="395" r:id="rId76"/>
    <p:sldId id="396" r:id="rId77"/>
    <p:sldId id="397" r:id="rId78"/>
    <p:sldId id="398" r:id="rId79"/>
    <p:sldId id="399" r:id="rId80"/>
    <p:sldId id="401" r:id="rId81"/>
    <p:sldId id="402" r:id="rId82"/>
    <p:sldId id="403" r:id="rId83"/>
    <p:sldId id="404" r:id="rId84"/>
    <p:sldId id="400" r:id="rId8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>
        <p:scale>
          <a:sx n="125" d="100"/>
          <a:sy n="125" d="100"/>
        </p:scale>
        <p:origin x="1296" y="8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  <inkml:brushProperty name="color" value="#A6A6A6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1:58.34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1 198 24575,'508'9'0,"-2"34"0,30 56 0,-467-84 0,117 22 0,-183-36 0,1-1 0,0 1 0,0-1 0,0 0 0,0 0 0,0 0 0,-1-1 0,1 1 0,5-3 0,-8 3 0,-1 0 0,1 0 0,-1 0 0,1-1 0,-1 1 0,0 0 0,1-1 0,-1 1 0,1 0 0,-1-1 0,0 1 0,1 0 0,-1-1 0,0 1 0,0-1 0,1 1 0,-1 0 0,0-1 0,0 1 0,0-1 0,0 1 0,1-1 0,-1 1 0,0-1 0,0 1 0,0-1 0,0-1 0,-1 0 0,1 1 0,-1-1 0,1 1 0,-1-1 0,0 1 0,1-1 0,-1 1 0,0-1 0,0 1 0,-2-3 0,-38-44 0,32 38 0,-1 0 0,1 0 0,1-1 0,0-1 0,1 1 0,0-1 0,0 0 0,-8-25 0,11 23 0,-1-1 0,0 1 0,0 0 0,-2 0 0,0 1 0,-12-18 0,6 13 0,7 11 0,0 0 0,1 0 0,0-1 0,1 0 0,0 1 0,-4-11 0,29 41 0,210 274 0,-220-277 0,-11-19 0,0-1 0,0 1 0,0-1 0,0 1 0,0 0 0,0-1 0,0 1 0,-1-1 0,1 1 0,0 0 0,0-1 0,0 1 0,0-1 0,-1 1 0,1-1 0,0 1 0,-1-1 0,1 1 0,0-1 0,-1 2 0,-2-1 0,0 1 0,0 0 0,0-1 0,0 1 0,0-1 0,-1 0 0,1 0 0,-6 1 0,1 0 0,-21 7 0,0 2 0,2 1 0,-51 29 0,63-32 0,-38 15 0,39-19 0,0 1 0,0 1 0,-23 15 0,-90 74-1365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42:02.23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117 1 24575,'2'37'0,"8"51"0,-4-49 0,0 45 0,-2-19 0,21 116 0,-13-113 0,4 96 0,-15-65 0,-1-30 0,16 128 0,43 92 0,-58-277 0,0 0 0,0 0 0,-2 0 0,1 0 0,-4 14 0,0 19 0,4-45 0,0 0 0,0 1 0,0-1 0,0 0 0,0 0 0,0 0 0,0 0 0,0 1 0,0-1 0,0 0 0,0 0 0,0 0 0,0 1 0,0-1 0,0 0 0,0 0 0,0 0 0,1 0 0,-1 1 0,0-1 0,0 0 0,0 0 0,0 0 0,0 0 0,0 0 0,1 1 0,-1-1 0,0 0 0,0 0 0,0 0 0,0 0 0,1 0 0,-1 0 0,0 0 0,0 0 0,0 0 0,1 0 0,-1 0 0,0 0 0,0 0 0,11-3 0,10-11 0,-20 14 0,21-18 0,0-1 0,-2-1 0,0-1 0,-1 0 0,-1-2 0,-2 0 0,0-1 0,-1 0 0,14-34 0,-19 39 0,0 1 0,2 0 0,-1 0 0,2 1 0,19-19 0,-29 34 0,-4 6 0,-8 13 0,-14 23 0,-93 145 0,108-173 0,-1 0 0,0-1 0,0 0 0,-1 0 0,0-1 0,-1-1 0,0 0 0,-20 12 0,-22 19 0,50-37 0,-1 0 0,0-1 0,0 0 0,0 0 0,0 0 0,0 0 0,0-1 0,0 1 0,-1-1 0,-6 1 0,-47 1 0,21-2 0,34-1 0,1 0 0,-1 0 0,1-1 0,-1 1 0,0-1 0,1 0 0,-1 1 0,1-1 0,0 0 0,-1 0 0,1-1 0,0 1 0,-1 0 0,1-1 0,0 1 0,0-1 0,0 0 0,0 0 0,1 0 0,-1 0 0,0 0 0,-1-3 0,-4-7 0,0 0 0,0 0 0,-4-15 0,-2-1 0,-25-38-1365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9T21:53:42.44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36,'21'-1,"0"-2,0 0,28-7,-28 4,0 2,0 0,30 0,-1 4,21-1,0 3,95 16,-129-11,119 19,-127-23,1-1,-1-1,41-5,-68 3,370-28,-354 29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05.2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1155 24575,'123'6'0,"-27"0"0,19-2 0,190 2 0,29 1 0,-145-2 0,69-4 0,-253-1 0,-1 0 0,0-1 0,1 1 0,-1-1 0,1 0 0,-1 0 0,0 0 0,0 0 0,0-1 0,0 0 0,0 0 0,5-3 0,-6 3 0,-1 0 0,0 0 0,0-1 0,0 1 0,0 0 0,0-1 0,-1 0 0,1 1 0,-1-1 0,0 0 0,1 0 0,-1 0 0,0 0 0,-1 0 0,1 0 0,-1 0 0,1 0 0,-1-4 0,1-37 0,-5-52 0,0-6 0,4-741 0,0 842 0,0-1 0,1 1 0,-1 0 0,0 0 0,1 0 0,-1 0 0,1 0 0,-1 0 0,1 0 0,-1 0 0,1 0 0,0 0 0,-1 0 0,1 0 0,0 0 0,0 0 0,0 1 0,0-1 0,0 0 0,-1 1 0,1-1 0,1 1 0,-1-1 0,0 1 0,0-1 0,0 1 0,0-1 0,0 1 0,0 0 0,2 0 0,42-5 0,-33 5 0,398-3 0,-217 5 0,6 12 0,-107-4 0,811 33 0,-821-44 0,161 2 0,-233-1 0,-1 0 0,0 1 0,-1 0 0,13 2 0,-19-2 0,0-1 0,0 1 0,-1-1 0,1 1 0,-1 0 0,1-1 0,0 1 0,-1 0 0,1 0 0,-1 0 0,0 0 0,1 0 0,-1 1 0,0-1 0,0 0 0,0 0 0,0 1 0,0-1 0,0 1 0,0-1 0,0 1 0,0 0 0,0 1 0,2 17 0,0 0 0,-2 0 0,0-1 0,-4 33 0,1-9 0,-2 1084 0,6-626 0,-1-429 0,-2 78 0,-5-109 0,0-1 0,-3 0 0,-23 66 0,7-26 0,11-25 0,1 0 0,3 1 0,-4 91 0,9-17 0,-6 326 0,11-456 0,0 7 0,0-1 0,-1 1 0,1 0 0,-4 12 0,4-17 0,-1 0 0,0 0 0,0 0 0,0 0 0,0 0 0,0-1 0,0 1 0,-1 0 0,1-1 0,0 1 0,-1-1 0,1 1 0,-1-1 0,0 0 0,1 1 0,-1-1 0,0 0 0,0 0 0,0-1 0,-2 2 0,-4 1 0,-1-1 0,1 0 0,0-1 0,-1 0 0,1 0 0,-14-1 0,-54-8 0,54 5 0,-113-16 0,54 5 0,0 4 0,-133 2 0,-47 36 0,202-22 0,-113-4 0,87-3 0,-122 2 0,-242-4 0,433 2 0,0-1 0,0-1 0,0-1 0,-24-7 0,20 4 0,7 4 0,1 1 0,-1 1 0,0-1 0,-22 2 0,17 0 0,-32-4 0,-21-7 0,-136-28 0,201 37 0,0 1 0,0-1 0,1-1 0,-1 1 0,1-1 0,-7-4 0,11 7 0,0-1 0,1 1 0,-1-1 0,0 0 0,0 1 0,0-1 0,1 0 0,-1 1 0,0-1 0,1 0 0,-1 0 0,1 0 0,-1 0 0,1 0 0,-1 0 0,1 1 0,0-1 0,0 0 0,-1 0 0,1 0 0,0 0 0,0 0 0,0 0 0,0 0 0,0 0 0,0 0 0,0-1 0,0 1 0,0 0 0,1 1 0,-1-1 0,0 0 0,1 0 0,-1 0 0,0 0 0,1 0 0,-1 0 0,1 0 0,0 0 0,-1 1 0,1-1 0,0 0 0,-1 0 0,3 0 0,39-44 0,3 3 0,59-45 0,-95 80 0,0-1 0,-1 0 0,8-9 0,-9 9 0,1 0 0,15-13 0,-22 21 0,-1 0 0,0 0 0,0 0 0,0-1 0,0 1 0,0 0 0,1 0 0,-1 0 0,0 0 0,0 0 0,0-1 0,0 1 0,1 0 0,-1 0 0,0 0 0,0 0 0,0 0 0,1 0 0,-1 0 0,0 0 0,0 0 0,0 0 0,1 0 0,-1 0 0,0 0 0,0 0 0,0 0 0,1 0 0,-1 0 0,0 0 0,0 0 0,0 0 0,1 0 0,-1 0 0,0 0 0,0 0 0,0 0 0,1 1 0,-1-1 0,0 0 0,0 0 0,0 0 0,0 0 0,1 0 0,-1 1 0,0-1 0,0 0 0,0 14 0,-9 15 0,3-21 0,0-2 0,0 1 0,0 0 0,-1-1 0,1 0 0,-2-1 0,1 0 0,-9 5 0,-13 11 0,-7 8 0,2 2 0,2 2 0,1 0 0,-28 40 0,44-57 0,12-13 0,-1 1 0,1 0 0,-1 0 0,1 0 0,-5 9 0,8-12 0,0 0 0,-1-1 0,1 1 0,0 0 0,0 0 0,-1 0 0,1 0 0,0 0 0,0 0 0,0 0 0,0 0 0,0 0 0,1 0 0,-1 0 0,0 0 0,0 0 0,1 0 0,-1 0 0,0-1 0,1 1 0,-1 0 0,1 0 0,-1 0 0,1 0 0,0-1 0,-1 1 0,1 0 0,0-1 0,-1 1 0,1 0 0,0-1 0,0 1 0,0-1 0,-1 1 0,1-1 0,1 1 0,14 7 0,0-2 0,0 1 0,33 7 0,-28-9 0,-1 1 0,37 17 0,163 100-1365,-165-94-5461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22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2 24575,'54'0'0,"2"-1"0,0 2 0,0 3 0,57 11 0,-55-3 0,1-2 0,-1-2 0,77-1 0,170 9 0,-257-12 0,5-3 0,-37-1 0,0 0 0,29 5 0,-44-5 0,1 1 0,-1-1 0,1 1 0,-1 0 0,1 0 0,-1 0 0,1-1 0,-1 1 0,0 1 0,1-1 0,-1 0 0,0 0 0,0 0 0,0 1 0,0-1 0,0 0 0,0 1 0,0-1 0,0 1 0,-1-1 0,1 1 0,0 0 0,-1-1 0,0 1 0,1 0 0,-1-1 0,0 3 0,1 6 0,0 0 0,-1 1 0,-1 14 0,0-9 0,-3 591 0,5-352 0,-13-59 0,1 15 0,13-147 0,-1-15 0,-5 66 0,4-112 0,-1 0 0,1 0 0,-1 0 0,0 0 0,0 0 0,0-1 0,0 1 0,-1 0 0,1 0 0,-1-1 0,1 1 0,-1-1 0,0 1 0,0-1 0,0 0 0,0 0 0,-1 0 0,1 0 0,-1 0 0,1 0 0,-1-1 0,1 1 0,-1-1 0,0 1 0,0-1 0,0 0 0,0 0 0,0-1 0,-4 2 0,-8 0 0,-1-1 0,0-1 0,1 0 0,-26-3 0,12 1 0,-2 2 0,0 1 0,-57 11 0,-17 1 0,-312-16 0,400 3 0,-31-3 0,45 2 0,1 1 0,-1 0 0,0-1 0,1 0 0,-1 1 0,1-1 0,-1 0 0,1-1 0,-1 1 0,1 0 0,0-1 0,0 1 0,-4-3 0,6 3 0,0 1 0,0-1 0,-1 1 0,1-1 0,0 1 0,0-1 0,0 1 0,0-1 0,0 1 0,0-1 0,0 1 0,0-1 0,0 1 0,0-1 0,0 1 0,0-1 0,0 1 0,0-1 0,0 1 0,0-1 0,1 1 0,-1-1 0,0 1 0,0 0 0,1-1 0,-1 1 0,0-1 0,0 1 0,1 0 0,-1-1 0,1 1 0,-1-1 0,0 1 0,1 0 0,-1 0 0,1-1 0,19-12 0,-17 11 0,39-24 0,-2-3 0,47-42 0,-69 54 0,1 0 0,-31 33 0,10-14 0,-9 11 0,0-1 0,0 0 0,-1-1 0,0-1 0,-1 0 0,0 0 0,-17 9 0,0-6 0,21-10 0,1 1 0,-1-1 0,1 2 0,0-1 0,1 1 0,-12 9 0,18-13 0,0 0 0,1 0 0,-1 0 0,0-1 0,1 1 0,-1 0 0,0 0 0,1 1 0,-1-1 0,1 0 0,0 0 0,-1 0 0,1 0 0,0 0 0,-1 0 0,1 1 0,0-1 0,0 0 0,0 0 0,0 0 0,0 0 0,1 1 0,-1-1 0,0 0 0,0 0 0,1 0 0,-1 0 0,1 0 0,-1 0 0,1 0 0,-1 0 0,1 0 0,0 0 0,-1 0 0,1 0 0,0 0 0,0 0 0,0 0 0,0-1 0,0 1 0,-1 0 0,1-1 0,2 2 0,6 4 0,1-1 0,-1 0 0,19 7 0,-18-8 0,65 27-1365,-45-19-5461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34.0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202 137 24575,'573'-12'0,"-351"-5"0,57 0 0,1126 16 0,-639 3 0,-715-5 0,-1-3 0,0-1 0,0-3 0,72-23 0,-91 26 0,0 2 0,0 0 0,36 1 0,-31 2 0,608-8 0,-398 12 0,-128 8 0,-23 0 0,185 14 0,-266-21 0,1 0 0,-1 1 0,20 9 0,-24-9 0,0 0 0,1 0 0,0-1 0,0 0 0,0-1 0,0 0 0,18 0 0,-11-3 0,-7 1 0,1 0 0,0-1 0,-1 0 0,1-1 0,-1 0 0,0-1 0,16-6 0,-19 5 0,1 1 0,0 0 0,1 1 0,-1 0 0,0 0 0,1 1 0,-1 0 0,1 1 0,12 0 0,-19 0 0,1 1 0,0-1 0,-1 1 0,1 0 0,-1 0 0,1 0 0,-1 0 0,1 0 0,-1 1 0,0 0 0,1 0 0,-1 0 0,0 0 0,-1 0 0,1 0 0,0 1 0,0-1 0,-1 1 0,0 0 0,1 0 0,-1 0 0,0 0 0,-1 0 0,1 0 0,0 1 0,1 5 0,1 12 0,0 2 0,-2-1 0,0 0 0,-2 0 0,-4 43 0,1 0 0,0 954 0,5-523 0,-2-483 0,1-7 0,-1 0 0,0 0 0,0 0 0,-1 0 0,0 0 0,0-1 0,0 1 0,-1 0 0,-3 9 0,4-14 0,1 0 0,-1 0 0,0 0 0,0 0 0,0 0 0,0-1 0,0 1 0,0 0 0,0-1 0,0 1 0,-1 0 0,1-1 0,0 1 0,0-1 0,0 0 0,-1 1 0,1-1 0,0 0 0,0 0 0,-1 0 0,-1 0 0,-31-2 0,25 0 0,-122-20 0,25 3 0,10 10 0,-114 4 0,83 4 0,-22-14 0,17 1 0,77 12 0,-51-3 0,-177-29 0,-38-12 0,1 28 0,-116 16 0,222 4 0,-1005-2 0,1169 1 0,0 3 0,-52 10 0,-97 30 0,181-40 0,-12 2 0,0-2 0,-1-1 0,-31-2 0,27 0 0,-68 9 0,44-2 0,-96 1 0,96-7 0,-98 14 0,83 0 0,-65 10 0,-133-16 0,219-10 0,38-1 0,1-1 0,0-1 0,0 0 0,0 0 0,0-2 0,0 0 0,-22-11 0,29 13 0,6 3 0,0-1 0,0 1 0,0-1 0,0 1 0,0-1 0,0 1 0,0-1 0,0 0 0,0 1 0,0-1 0,0 0 0,0 0 0,0 0 0,1 0 0,-1 0 0,0 0 0,1 0 0,-1 0 0,0-1 0,1 1 0,0 1 0,0-1 0,0 0 0,0 1 0,0-1 0,1 0 0,-1 0 0,0 1 0,0-1 0,1 0 0,-1 1 0,0-1 0,1 1 0,-1-1 0,1 0 0,-1 1 0,0-1 0,1 1 0,0-1 0,-1 1 0,1-1 0,0 0 0,7-3 0,-1-1 0,1 1 0,0 1 0,9-4 0,-9 4 0,6-4 0,0-1 0,-1 0 0,0-1 0,0 0 0,17-17 0,12-8 0,55-26 0,-61 39 0,-25 13 0,1 0 0,13-13 0,-65 35 0,-37 21 0,1 3 0,-100 67 0,173-104 0,1 1 0,-1 0 0,1 0 0,-1 0 0,1 1 0,0-1 0,0 0 0,0 1 0,0-1 0,0 1 0,1 0 0,-1 0 0,1 0 0,-1 0 0,1 0 0,0 0 0,-1 5 0,2-4 0,0 0 0,0 1 0,1-1 0,-1 0 0,1 0 0,0 0 0,0 0 0,0 0 0,1 0 0,-1 0 0,1-1 0,4 8 0,3 1 0,0 0 0,0-1 0,1 0 0,21 17 0,-11-10 0,16 14 283,-16-15-1107,20 21 0,-25-20-6002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03.8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9205 24575,'234'-11'0,"78"0"0,20 0 0,1189 9 0,-800 3 0,-128 41 0,-547-38 0,0-3 0,60-5 0,-25 0 0,1122-3 0,-710 9 0,50-2 0,-508-2 0,60-11 0,-48 6 0,-45 7 0,-1-1 0,1 1 0,-1-1 0,1 1 0,-1-1 0,1 1 0,-1-1 0,0 0 0,1 0 0,-1 0 0,0 0 0,0 0 0,1 0 0,-1 0 0,0 0 0,0 0 0,0 0 0,0-1 0,-1 1 0,1 0 0,0-1 0,0 1 0,-1-1 0,1 1 0,-1 0 0,0-1 0,1 1 0,-1-1 0,0-2 0,1-6 0,0 0 0,-1 0 0,-3-17 0,2 5 0,0-14 0,-2-38 0,-11-75 0,-5-60 0,14 124 0,0-9 0,14-188 0,8 171 0,1-20 0,-14-3 0,4-47 0,0-2 0,-4 47 0,-1 107 0,11-43 0,-9 48 0,0 0 0,-2 0 0,1-27 0,-3 18 0,2 0 0,2 0 0,17-63 0,-21 93 0,0 1 0,0 0 0,1-1 0,-1 1 0,1 0 0,-1 0 0,1 0 0,0 1 0,-1-1 0,1 0 0,0 0 0,0 1 0,1-1 0,-1 1 0,0 0 0,0 0 0,1 0 0,-1 0 0,0 0 0,1 0 0,3 0 0,8-2 0,0 0 0,22-1 0,-29 4 0,92-4 0,142 14 0,-136-4 0,186 1 0,-101-4 0,-3 14 0,-113-8 0,77-1 0,70 3 0,1-1 0,-164-10 0,132-7 0,-88 4 0,-71 3 0,44-4 0,-73 4 0,1 0 0,-1-1 0,0 1 0,0-1 0,1 1 0,-1-1 0,0 0 0,0 0 0,0 0 0,0 0 0,1 0 0,-2 0 0,1 0 0,0-1 0,0 1 0,0-1 0,-1 0 0,1 1 0,0-1 0,1-2 0,-2 0 0,0 1 0,0-1 0,0 1 0,0-1 0,-1 0 0,1 1 0,-1-1 0,0 0 0,0 1 0,0-1 0,-1 0 0,0-3 0,-5-67 0,5-115 0,3 86 0,0-679 0,-4-883 0,1 1565 0,-4 1 0,-33-185 0,31 243 0,2 0 0,2 0 0,4-79 0,1 46 0,-1-1998 0,-2 1086 0,2 971 0,-1 8 0,0 0 0,0 0 0,0 0 0,-2-8 0,2 13 0,-1 0 0,0 1 0,1-1 0,-1 0 0,0 0 0,0 0 0,0 0 0,0 0 0,0 1 0,0-1 0,0 1 0,-1-1 0,1 1 0,0-1 0,-1 1 0,0 0 0,1-1 0,-1 1 0,-2-1 0,-5-2 0,-1 0 0,0 1 0,0 0 0,0 0 0,-1 1 0,-14-1 0,-70-1 0,61 4 0,-402 16 0,124-12 0,173-6 0,-2079 2-1365,2202 0-5461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12.6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1505 24575,'0'-16'0,"0"-10"0,0 0 0,2 0 0,10-50 0,12-52 0,-21 114 0,0-1 0,1-22 0,-3 22 0,1 1 0,6-26 0,3 5 0,-2-1 0,-1 0 0,-2 0 0,-1-1 0,-1-44 0,-5-453 0,1 306 0,0 226 0,0-1 0,0 1 0,0-1 0,1 1 0,-1-1 0,1 1 0,-1-1 0,1 1 0,0 0 0,0-1 0,0 1 0,1-3 0,0 4 0,-1-1 0,0 1 0,0 0 0,1 0 0,-1 0 0,1 0 0,-1 0 0,1 0 0,-1 1 0,1-1 0,-1 0 0,1 1 0,0-1 0,-1 1 0,1-1 0,0 1 0,0 0 0,2 0 0,15 0 0,1 2 0,0 0 0,-1 1 0,1 1 0,-1 0 0,22 10 0,24 4 0,153 14 0,-111-20 0,62 4 0,186-6 0,85 5 0,-71 6 0,-1-22 0,-133-1 0,921 13 0,-539-9 0,-314-3 0,-294 0 0,-1 1 0,0 1 0,0 0 0,0 0 0,-1 0 0,1 1 0,10 3 0,-16-3 0,1-1 0,0 1 0,-1-1 0,1 1 0,-1 0 0,1 0 0,-1 0 0,0 0 0,0 0 0,0 1 0,0-1 0,0 1 0,-1-1 0,1 1 0,-1 0 0,1 0 0,-1 0 0,0-1 0,0 1 0,-1 0 0,1 0 0,0 4 0,2 28 0,-1 0 0,-2 0 0,-1 0 0,-7 38 0,1-1 0,-7 93 0,10-58 0,4-66 0,-9 67 0,1-40 0,1 98 0,4-58 0,-23 379 0,22-268 0,-1 42 0,-6 33 0,-3 61 0,9-214 0,-1 107 0,7 1143 0,-2-734 0,3-629 0,0 0 0,10 36 0,-5-27 0,9 31 0,3 15 0,41 302 0,-53-333 0,8 48 0,2 161 0,-12 32 0,1-33 0,-7 1410 0,-2-1597 0,-22 125 0,13-127 0,-5 127 0,19 467 0,-3-664 0,1 0 0,0 0 0,0 1 0,-1-1 0,1 0 0,-1 0 0,1 0 0,-1 0 0,0 0 0,1 0 0,-1 0 0,0 0 0,1 0 0,-1 0 0,0 0 0,0-1 0,0 1 0,0 0 0,0 0 0,0-1 0,0 1 0,0-1 0,0 1 0,0-1 0,-1 1 0,1-1 0,0 0 0,0 1 0,-2-1 0,-42 5 0,35-4 0,-377 2 0,231-5 0,-236-8 0,293 7 0,49 3 0,-58-9 0,-715-112 0,779 116 0,25 3 0,1 0 0,-28-7 0,45 9 0,0 0 0,0-1 0,1 1 0,-1 0 0,0 0 0,0-1 0,1 1 0,-1 0 0,0-1 0,1 1 0,-1-1 0,0 1 0,1-1 0,-1 1 0,1-1 0,-1 1 0,1-1 0,-1 0 0,0 0 0,1 0 0,0 0 0,0 1 0,0-1 0,0 1 0,0-1 0,0 1 0,0-1 0,0 0 0,0 1 0,0-1 0,1 1 0,-1-1 0,0 1 0,0-1 0,1 1 0,-1-1 0,0 1 0,1-1 0,-1 1 0,0 0 0,1-1 0,5-4 0,-1 1 0,1-1 0,10-5 0,-3 1 0,251-170 0,-235 161 0,-26 16 0,24-14 0,-26 15 0,0 1 0,0-1 0,-1 1 0,1 0 0,0-1 0,0 1 0,-1-1 0,1 1 0,0 0 0,0 0 0,0 0 0,0-1 0,0 1 0,0 0 0,-1 0 0,1 0 0,0 0 0,0 0 0,0 1 0,0-1 0,0 0 0,0 0 0,-1 1 0,1-1 0,0 0 0,0 1 0,1 0 0,-2 0 0,0-1 0,0 1 0,0 0 0,0 0 0,0 0 0,0 0 0,0 0 0,0 0 0,0 0 0,0 0 0,0 0 0,0-1 0,-1 1 0,1 0 0,0 0 0,-1 0 0,1 0 0,-1-1 0,1 1 0,-1 0 0,1 0 0,-1-1 0,-1 2 0,-18 20 0,16-18 0,-72 69 0,40-40 0,2 2 0,-31 39 0,53-61 0,10-10 0,-1 0 0,0 1 0,1-1 0,0 0 0,-1 1 0,-1 5 0,3-8 0,1 1 0,0-1 0,-1 1 0,1-1 0,0 0 0,0 1 0,0-1 0,0 1 0,0-1 0,1 0 0,-1 1 0,0-1 0,1 1 0,-1-1 0,1 0 0,-1 1 0,1-1 0,-1 0 0,1 0 0,0 0 0,0 1 0,0-1 0,1 1 0,7 7 0,0 0 0,1 0 0,0-2 0,1 1 0,-1-1 0,15 7 0,-13-8 0,1 1 0,-2 1 0,1 0 0,-1 1 0,13 13 0,-4-2-1365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26.01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3393 11587 24575,'454'-13'0,"-398"9"0,253-30 0,-269 29 0,0 2 0,77 4 0,-40 1 0,655-1 0,-556 10 0,225 24 0,-48-1 0,-326-34 0,45-8 0,-12 2 0,-58 6 0,-1-1 0,0 1 0,1-1 0,-1 1 0,0-1 0,1 1 0,-1-1 0,0 0 0,0 0 0,1 1 0,-1-1 0,0 0 0,0 0 0,0 0 0,0 0 0,0-1 0,0 1 0,-1 0 0,1 0 0,0 0 0,-1-1 0,1 1 0,0 0 0,-1-1 0,0 1 0,1-1 0,-1 1 0,0-3 0,2-5 0,-1-1 0,0 0 0,0-10 0,-1 12 0,-1-319 0,-1 126 0,17-344 0,-8 438 0,12-115 0,1 95 0,9-96 0,-27-22 0,-5 116 0,20-223 0,0 10 0,-8-71 0,-5-309 0,-5 406 0,1-1883 0,11 1841 0,-12-1782 0,-43 1512 0,5 228 0,38 388 0,-7-134 0,7-1 0,24-210 0,74-287 0,-80 551 0,-14 74 0,-1 14 0,-1 0 0,0 1 0,0-1 0,0 0 0,-1 0 0,0 0 0,1 0 0,-2 0 0,1 0 0,-1 0 0,1 1 0,-1-1 0,-3-8 0,3 12 0,0 0 0,0-1 0,0 1 0,0 0 0,-1 0 0,1-1 0,0 1 0,-1 0 0,1 1 0,-1-1 0,1 0 0,-1 0 0,1 0 0,-1 1 0,1-1 0,-1 1 0,-2-1 0,-30-2 0,29 3 0,-200 9 0,16 0 0,-73-10 0,-155 2 0,66 23 0,279-18 0,-264 44 0,172-21 0,-386 41 0,346-37 0,-106-14 0,100-8 0,-252-6 0,263-7 0,121 4 0,1 2 0,-90 18 0,-7 3 0,-321 3 0,247-24 0,-161 2 0,-323-6 0,624 9 0,106-9 0,0 1 0,0-1 0,1 1 0,-1-1 0,0 1 0,1-1 0,-1 1 0,0 0 0,1 0 0,-1 0 0,1 0 0,-1 0 0,1 0 0,0 0 0,-1 0 0,1 0 0,0 1 0,0-1 0,0 1 0,0-1 0,0 1 0,0-1 0,0 1 0,0-1 0,1 1 0,-1 0 0,1 0 0,-1 2 0,-1 7 0,0 0 0,1-1 0,0 21 0,1-15 0,0 309 0,3-124 0,8 44 0,0-37 0,-9 684 0,-4-456 0,1-331 0,3 117 0,0-196 0,7 28 0,-5-28 0,3 30 0,-7 131 0,0-185 0,0-1 0,0 0 0,0 1 0,0-1 0,1 0 0,-1 1 0,1-1 0,-1 0 0,1 1 0,-1-1 0,1 0 0,0 0 0,0 0 0,-1 0 0,1 0 0,0 0 0,0 0 0,0 0 0,0 0 0,0 0 0,1 0 0,-1 0 0,0-1 0,0 1 0,0 0 0,2 0 0,4 1 0,1 1 0,-1-1 0,14 2 0,-9-2 0,103 15 0,210 3 0,-68-8 0,-79 10 0,33 3 0,-36-23 0,-11 0 0,279 54 0,-196-19 0,-179-32 0,110-5 0,-84-2 0,494 12 0,-572-9 0,0 1 0,0 1 0,0 0 0,25 9 0,-17-5 0,-16-5 0,-1 0 0,1 0 0,-1 1 0,0 0 0,10 5 0,-15-7 0,0 1 0,0-1 0,-1 1 0,1 0 0,0 0 0,0-1 0,-1 1 0,0 0 0,1 0 0,-1 0 0,0 1 0,0-1 0,0 0 0,0 0 0,0 1 0,0-1 0,-1 0 0,1 1 0,-1-1 0,0 1 0,0 3 0,-2 191 0,0-52 0,4 45 0,-12 330 0,-17-282 0,11-118 0,-2 144 0,-3 15 0,3-85 0,11 124 0,-6 91 0,-27 275 0,68-64 0,-21-216 0,-8-245 0,1-157 0,-1 0 0,1 1 0,0-1 0,0 0 0,-1 0 0,1 0 0,-1 0 0,0 0 0,1 0 0,-1 0 0,0-1 0,0 1 0,0 0 0,-1 0 0,1-1 0,0 1 0,-1 0 0,1-1 0,-1 1 0,1-1 0,-1 0 0,1 0 0,-1 1 0,-2 0 0,-4 1 0,0 1 0,-1-1 0,1-1 0,-14 3 0,10-2 0,-54 10 0,0-4 0,0-2 0,0-3 0,-1-3 0,1-3 0,0-3 0,-109-22 0,116 15 0,-11-4 0,-1 3 0,0 4 0,-74-1 0,120 10 0,-347-6 0,134-5 0,223 11 0,9 0 0,1 0 0,-1-1 0,1 0 0,-1 1 0,-8-4 0,13 4 0,0-1 0,-1 0 0,1 1 0,0-1 0,0 0 0,0 0 0,0 0 0,-1 0 0,1 0 0,0 0 0,0 0 0,1 0 0,-1 0 0,0 0 0,0 0 0,0-1 0,1 1 0,-1 0 0,1-1 0,-1 1 0,1 0 0,0-1 0,-1 1 0,1-1 0,0 1 0,0-2 0,-1-26 0,1 0 0,2 1 0,10-56 0,32-80 0,-37 140 0,-1-1 0,-1 0 0,-1 0 0,-2-1 0,0 1 0,-2-27 0,-3-928 0,4 537 0,17 466 0,50 76 0,126 176 0,-187-266 0,0 1 0,1 0 0,0-1 0,17 16 0,-25-24 0,0-1 0,0 0 0,1 0 0,-1 1 0,0-1 0,0 0 0,0 0 0,1 1 0,-1-1 0,0 0 0,0 0 0,1 0 0,-1 0 0,0 1 0,0-1 0,1 0 0,-1 0 0,0 0 0,0 0 0,1 0 0,-1 0 0,0 0 0,1 0 0,-1 0 0,0 0 0,1 0 0,-1 0 0,0 0 0,1 0 0,-1 0 0,0 0 0,0 0 0,1 0 0,-1 0 0,0 0 0,1 0 0,-1 0 0,1-1 0,-2-13 0,-11-17 0,2 12 0,0 0 0,-2 0 0,0 1 0,-1 1 0,0 0 0,-2 1 0,-16-14 0,-81-60 0,107 84 0,0 0 0,1 0 0,-1-1 0,1 1 0,0-1 0,1 0 0,-5-12 0,6 13 0,-1 0 0,1 0 0,-1 1 0,0-1 0,0 1 0,-1-1 0,0 1 0,0 0 0,0 1 0,-10-10 0,12 13 0,0 0 0,0 0 0,0 1 0,0-1 0,-1 0 0,1 1 0,0-1 0,0 1 0,-1 0 0,1 0 0,0 0 0,-1 0 0,1 0 0,0 0 0,-1 0 0,1 1 0,0 0 0,-1-1 0,1 1 0,0 0 0,0 0 0,0 0 0,0 0 0,-3 2 0,-6 4 0,0 1 0,0 0 0,-9 10 0,16-14 0,-65 62 0,-45 37 0,55-64 0,48-30-1365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0.9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304 113 24575,'-93'-7'0,"69"3"0,-1 2 0,-39 1 0,61 1 0,0 0 0,1 1 0,-1-1 0,0 1 0,0-1 0,1 1 0,-1 0 0,1 0 0,-1 0 0,1 0 0,-1 1 0,1-1 0,-1 1 0,1-1 0,0 1 0,0 0 0,0 0 0,0 0 0,0 0 0,1 0 0,-1 0 0,0 0 0,1 1 0,0-1 0,-1 1 0,1-1 0,0 1 0,0-1 0,1 1 0,-2 3 0,0 6 0,1 1 0,0 0 0,1 0 0,0 0 0,3 15 0,-2-15 0,0-9 0,0 1 0,0 0 0,0-1 0,0 1 0,1-1 0,-1 0 0,1 1 0,0-1 0,1 0 0,-1 0 0,1 0 0,-1-1 0,1 1 0,1-1 0,-1 1 0,0-1 0,5 4 0,-3-4 0,0 1 0,1-1 0,-1 0 0,0-1 0,1 1 0,-1-1 0,1 0 0,0 0 0,0-1 0,0 0 0,0 0 0,10 0 0,-8-1 0,0 1 0,1 0 0,-1-1 0,1-1 0,-1 1 0,1-1 0,-1-1 0,1 0 0,-1 0 0,0 0 0,0-1 0,0 0 0,12-7 0,8-9 0,-15 12 0,0-1 0,-1-1 0,0 0 0,-1-1 0,0 0 0,0-1 0,-1 0 0,0 0 0,8-14 0,-13 17 0,0 1 0,-1 0 0,0 0 0,-1 0 0,4-11 0,-6 16 0,-1 1 0,1 0 0,-1-1 0,0 1 0,1-1 0,-1 0 0,0 1 0,0-1 0,0 1 0,0-1 0,-1 1 0,1-1 0,0 1 0,-1-1 0,1 1 0,-1-1 0,1 1 0,-1-1 0,0 1 0,1 0 0,-1-1 0,0 1 0,0 0 0,0 0 0,0 0 0,0-1 0,0 1 0,-3-1 0,-24-16 0,-39-17 0,14 8 0,44 22 0,0 0 0,-1 1 0,1 1 0,-1 0 0,0 0 0,0 1 0,0 0 0,0 0 0,0 1 0,0 1 0,-1 0 0,-13 1 0,20 1 0,0-1 0,1 0 0,-1 1 0,0 0 0,1 0 0,-1 0 0,1 0 0,-1 1 0,1-1 0,0 1 0,0 0 0,-4 4 0,-31 44 0,32-42 0,4-5 0,-1 0 0,1 1 0,0-1 0,1 1 0,-1 0 0,1-1 0,0 1 0,0 0 0,0 0 0,0 6 0,4 54 0,-1-26 0,-3-35 0,1 1 0,0-1 0,0 1 0,1-1 0,-1 1 0,1-1 0,0 1 0,0-1 0,1 1 0,-1-1 0,1 0 0,0 0 0,0 0 0,0 0 0,1 0 0,-1 0 0,1 0 0,0-1 0,0 1 0,0-1 0,1 0 0,-1 0 0,1 0 0,5 3 0,-7-4 0,9 6 0,0-1 0,0 0 0,20 9 0,-27-14 0,0-1 0,0 0 0,1 0 0,-1 0 0,1 0 0,-1 0 0,1-1 0,-1 0 0,1 0 0,-1 0 0,1-1 0,-1 1 0,0-1 0,8-2 0,13-5 0,-11 4 0,0-1 0,0 0 0,0 0 0,25-16 0,-35 18 0,-1 1 0,1-1 0,-1-1 0,1 1 0,-1 0 0,0-1 0,0 1 0,-1-1 0,1 0 0,-1 0 0,0 0 0,0-1 0,0 1 0,0 0 0,-1-1 0,0 1 0,0-1 0,0 1 0,0-1 0,-1-7 0,0 3 0,0 0 0,-1 0 0,-1 0 0,1 0 0,-1 1 0,-1-1 0,0 0 0,0 1 0,-1 0 0,0 0 0,0 0 0,-1 0 0,-8-11 0,-1 2 0,-2-1 0,0 2 0,0 0 0,-23-15 0,35 28 0,1 0 0,-1 1 0,-1-1 0,1 1 0,0 0 0,-1 0 0,1 1 0,-1-1 0,1 1 0,-1 0 0,0 0 0,1 1 0,-1 0 0,0-1 0,0 1 0,1 1 0,-7 0 0,1 1 0,0 1 0,0 0 0,0 0 0,1 1 0,-1 0 0,-16 10 0,14-6 0,0 1 0,1 0 0,0 1 0,0 0 0,1 0 0,-16 22 0,25-31 0,0 0 0,1 1 0,-1-1 0,1 0 0,0 1 0,-1-1 0,1 1 0,0-1 0,0 0 0,0 1 0,0-1 0,0 1 0,0-1 0,0 1 0,0-1 0,1 0 0,-1 1 0,0-1 0,1 0 0,-1 1 0,1-1 0,0 0 0,-1 0 0,1 1 0,1 0 0,26 34 0,-22-29 0,4 4 0,0 0 0,1 0 0,24 17 0,-32-25 0,1 0 0,0-1 0,-1 0 0,1 0 0,0 0 0,0 0 0,0-1 0,0 1 0,0-1 0,0 0 0,1 0 0,-1-1 0,0 1 0,1-1 0,-1 0 0,0 0 0,1 0 0,7-2 0,-11 1 0,1 0 0,0 1 0,0-1 0,0 0 0,-1-1 0,1 1 0,0 0 0,-1 0 0,1-1 0,-1 1 0,0-1 0,1 1 0,-1-1 0,0 1 0,0-1 0,0 0 0,1-2 0,0-1 0,0 1 0,-1-1 0,1 0 0,-1 0 0,0-1 0,0-7 0,-1 1 0,0 1 0,-1-1 0,0 0 0,-1 1 0,-4-15 0,6 25 0,0 0 0,0 0 0,0 0 0,-1 0 0,1 0 0,0 0 0,-1 0 0,1 1 0,-1-1 0,1 0 0,-1 0 0,1 0 0,-1 1 0,1-1 0,-1 0 0,0 1 0,1-1 0,-1 1 0,0-1 0,0 1 0,1-1 0,-1 1 0,0-1 0,0 1 0,0-1 0,-1 1 0,0 0 0,1 0 0,0 0 0,-1 1 0,1-1 0,0 0 0,-1 1 0,1 0 0,0-1 0,-1 1 0,1-1 0,0 1 0,0 0 0,0 0 0,0 0 0,-2 1 0,-2 4 0,-1 0 0,1 0 0,0 1 0,1-1 0,-5 9 0,8-13 0,-1 1 0,1-1 0,0 0 0,0 1 0,0-1 0,1 0 0,-1 1 0,0-1 0,1 1 0,0-1 0,-1 1 0,1 0 0,0-1 0,0 1 0,1 3 0,0-4 0,0-1 0,0 1 0,0-1 0,0 1 0,0-1 0,1 1 0,-1-1 0,0 0 0,1 1 0,-1-1 0,1 0 0,-1 0 0,1 0 0,0 0 0,-1 0 0,1-1 0,0 1 0,-1 0 0,1-1 0,0 0 0,2 1 0,32 9 0,0-2 0,62 5 0,-97-12 0,1-1 0,-1 0 0,1 0 0,-1 0 0,1 0 0,-1 0 0,1 0 0,-1-1 0,1 1 0,-1 0 0,1-1 0,-1 1 0,0-1 0,1 0 0,-1 1 0,0-1 0,1 0 0,-1 0 0,0 0 0,0 1 0,0-2 0,1 1 0,-1 0 0,0 0 0,-1 0 0,1 0 0,0-1 0,0 1 0,0 0 0,-1-1 0,1 1 0,-1 0 0,1-1 0,0-1 0,-1 0 0,0 0 0,0 1 0,0-1 0,0 1 0,-1-1 0,1 0 0,-1 1 0,1-1 0,-1 1 0,0-1 0,0 1 0,0-1 0,-1 1 0,1 0 0,0 0 0,-1-1 0,0 1 0,-2-3 0,-1 0-114,-1 1 1,1-1-1,-1 1 0,1 1 0,-1-1 1,-1 1-1,1 0 0,0 0 0,-1 0 1,1 1-1,-12-2 0,2 1-6712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5.88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202 36 24575,'685'36'0,"-209"-4"0,-467-31 0,0-1 0,0 0 0,0 0 0,0-1 0,0-1 0,0 1 0,0-1 0,10-4 0,6-1 0,0 0 0,0 2 0,47-3 0,-41 6 0,59-14 0,-46 1 0,-34 11 0,0 0 0,1 1 0,-1 0 0,19-2 0,197 3 0,-113 3 0,1201-1 0,-1192-11 0,-108 10 0,-7 1 0,-1-1 0,0 2 0,1-1 0,9 2 0,-15-2 0,1 1 0,-1-1 0,1 1 0,-1 0 0,1-1 0,-1 1 0,1 0 0,-1 0 0,0 0 0,1 0 0,-1 0 0,0 0 0,0 0 0,0 0 0,0 0 0,0 0 0,0 1 0,0-1 0,0 0 0,-1 1 0,1-1 0,0 1 0,0 1 0,6 30 0,-1 0 0,-1 0 0,-2 0 0,-3 61 0,0-51 0,1 0 0,9 52 0,-2-31 0,-3 1 0,-5 106 0,-2-67 0,18 381 0,-9-122 0,-7-292 0,2-9 0,13 67 0,3 64 0,-20 841 0,19-790 0,1 9 0,-19 307 0,1-558 0,0-1 0,0 1 0,-1 0 0,1 0 0,0 0 0,-1 0 0,1 0 0,-1 0 0,0 0 0,0 0 0,1-1 0,-1 1 0,0 0 0,-1-1 0,1 1 0,0-1 0,0 1 0,-1-1 0,1 1 0,-1-1 0,1 0 0,-1 0 0,1 0 0,-1 0 0,0 0 0,0 0 0,1 0 0,-1 0 0,0-1 0,0 1 0,0-1 0,-3 1 0,-6 1 0,0-1 0,0-1 0,0 0 0,-17-2 0,26 2 0,-252-33 0,222 28 0,-36-5 0,-110-4 0,101 15 0,-348-16 0,358 8 0,-424-28 0,350 37 0,-109-4 0,243 2 0,-1 0 0,1-1 0,-1 0 0,1-1 0,0 1 0,0-2 0,0 1 0,0-1 0,0 0 0,-8-5 0,12 6 0,0 0 0,1-1 0,-1 1 0,1-1 0,-1 1 0,1-1 0,0 0 0,0 0 0,0 0 0,0 0 0,1-1 0,-1 1 0,1 0 0,0-1 0,0 1 0,0-1 0,1 1 0,-1-1 0,1 1 0,0-1 0,0 0 0,0-5 0,2-11 0,2 0 0,0 0 0,10-30 0,-7 27 0,8-48 0,-10-23 0,-5 59 0,6-41 0,7-50 0,4-27 0,6 39 0,11-66 0,-24 63 0,4-26 0,-7 105 0,1 0 0,-2 0 0,1-53 0,-8-13 0,10-411 0,3 184 0,-12 329 0,0 0 0,0-1 0,0 1 0,-1 0 0,1 0 0,-1 0 0,0 0 0,0 0 0,1 0 0,-1 0 0,0 0 0,-1 0 0,1 0 0,0 0 0,-1 0 0,1 1 0,-1-1 0,1 1 0,-1-1 0,0 1 0,1-1 0,-1 1 0,0 0 0,0 0 0,0 0 0,0 0 0,0 0 0,0 1 0,0-1 0,0 0 0,-1 1 0,-1-1 0,-11-1 0,1 0 0,-1 1 0,-27 1 0,24 1 0,-1261 2 0,1030-23 0,134 7 0,113 13 0,0 0 0,0-1 0,0 1 0,-1 0 0,1-1 0,0 1 0,0-1 0,0 0 0,0 0 0,0 1 0,0-1 0,-3-2 0,5 3 0,0-1 0,-1 1 0,1 0 0,0-1 0,0 1 0,0 0 0,0-1 0,0 1 0,-1 0 0,1-1 0,0 1 0,0-1 0,0 1 0,0 0 0,0-1 0,0 1 0,0 0 0,0-1 0,0 1 0,0-1 0,0 1 0,1 0 0,-1-1 0,0 1 0,0-1 0,11-13 0,59-48 0,-39 35 0,49-53 0,-68 67 0,-16 22 0,-18 24 0,-121 152 0,143-184 0,-1 0 0,1 0 0,-1-1 0,1 1 0,-1 0 0,1 0 0,-1 0 0,1-1 0,0 1 0,-1 0 0,1 0 0,0 0 0,0 0 0,0 0 0,-1 0 0,1 0 0,0 0 0,0 0 0,1 0 0,-1-1 0,0 1 0,0 0 0,0 0 0,1 2 0,0-2 0,0 1 0,0 0 0,1-1 0,-1 1 0,0-1 0,1 0 0,-1 1 0,0-1 0,1 0 0,0 0 0,2 1 0,4 2 0,-1 0 0,1-1 0,0-1 0,14 4 0,110 11-1365,-106-16-5461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4:17.4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24575,'6'6'0,"9"3"0,10 9 0,10 2 0,3 0 0,-5-1 0,-4-3 0,0-1 0,0 0 0,-2-1 0,0 2 0,5 1 0,2 2 0,-5-2 0,-5-4-8191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4.9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182 77 24575,'-4'0'0,"0"-1"0,1 2 0,-1-1 0,1 0 0,-1 0 0,1 1 0,-1 0 0,1 0 0,-1 0 0,1 0 0,0 0 0,-1 1 0,1 0 0,0-1 0,0 1 0,0 0 0,0 1 0,1-1 0,-1 0 0,1 1 0,-1 0 0,1-1 0,0 1 0,0 0 0,-3 4 0,5-7 0,-10 14 0,0 1 0,-9 16 0,17-25 0,-1 0 0,1 1 0,0-1 0,0 0 0,0 1 0,1 0 0,0-1 0,0 12 0,1-10 0,0-1 0,0 1 0,1 0 0,0-1 0,0 1 0,1-1 0,0 0 0,0 1 0,1-1 0,0 0 0,0 0 0,1 0 0,0-1 0,0 1 0,0-1 0,6 7 0,-3-6 0,0 0 0,0 0 0,1 0 0,10 6 0,-14-10 0,0-1 0,1 0 0,-1 0 0,1 0 0,-1 0 0,1-1 0,0 0 0,0 0 0,-1 0 0,10 0 0,13 0 0,-14 0 0,0-1 0,0 0 0,0 0 0,0-1 0,15-4 0,-23 3 0,-1 0 0,0 0 0,0-1 0,1 1 0,-1-1 0,-1 0 0,1 0 0,0-1 0,-1 1 0,0-1 0,5-6 0,28-45 0,-33 48 0,1 0 0,-1 0 0,0 0 0,-1 0 0,1 0 0,-1 0 0,1-13 0,-3 16 0,0 0 0,0 0 0,0 0 0,0 0 0,-1 0 0,0 0 0,0 0 0,0 0 0,0 0 0,-1 1 0,1-1 0,-1 0 0,0 1 0,0-1 0,0 1 0,-3-4 0,-15-17 0,-36-35 0,46 51 0,0-1 0,0 1 0,-1 1 0,0 0 0,-1 0 0,-20-8 0,-10-1 0,19 6 0,0 2 0,-49-12 0,71 20 0,0 0 0,0 0 0,-1 0 0,1 0 0,0 0 0,0 0 0,0 0 0,-1 1 0,1-1 0,0 0 0,0 1 0,0-1 0,0 1 0,0-1 0,0 1 0,0 0 0,0-1 0,0 1 0,0 0 0,0 0 0,0 0 0,0-1 0,1 1 0,-1 0 0,0 0 0,1 0 0,-1 0 0,0 1 0,1-1 0,-1 1 0,-2 6 0,0 0 0,1 0 0,-2 13 0,-1 0 0,-1-1 0,1 0 0,0 0 0,2 0 0,-2 38 0,4-50 0,2-1 0,-1 1 0,1 0 0,0-1 0,1 1 0,-1-1 0,2 0 0,-1 0 0,1 0 0,0 0 0,0 0 0,1 0 0,0-1 0,0 1 0,1-1 0,6 7 0,-1-3 0,0-1 0,0 0 0,1-1 0,0 0 0,1 0 0,24 10 0,-29-15 0,1 0 0,0 0 0,0-1 0,0-1 0,0 1 0,0-1 0,1-1 0,-1 1 0,0-2 0,0 1 0,0-1 0,16-3 0,-14 1 0,-1 0 0,0 0 0,0-1 0,0 0 0,0-1 0,-1 1 0,13-11 0,-17 12 0,-1 0 0,1 0 0,-1 0 0,0 0 0,0-1 0,0 1 0,0-1 0,-1 0 0,1 0 0,-1 0 0,0 0 0,-1 0 0,1-1 0,-1 1 0,1 0 0,-1-1 0,0 0 0,0-5 0,-2 6 0,1 0 0,-1 0 0,0 0 0,0 1 0,0-1 0,-1 0 0,1 1 0,-1-1 0,0 1 0,0 0 0,0-1 0,0 1 0,-3-3 0,-37-38 0,38 41 0,-7-9 0,-2 1 0,0 0 0,0 0 0,-1 1 0,0 1 0,-1 1 0,-16-8 0,30 16 0,0-1 0,-1 1 0,1 0 0,0-1 0,0 1 0,-1 0 0,1 0 0,0 0 0,-1 0 0,1 0 0,0 0 0,-1 0 0,1 0 0,0 1 0,0-1 0,-1 0 0,1 1 0,0-1 0,0 1 0,0-1 0,-1 1 0,1 0 0,0-1 0,-1 3 0,0-1 0,0 0 0,0 0 0,0 1 0,1-1 0,-1 1 0,1 0 0,0-1 0,0 1 0,0 0 0,-1 4 0,-1 7 0,1-1 0,1 0 0,0 25 0,2-31 0,0 0 0,0 0 0,1-1 0,0 1 0,0 0 0,1-1 0,-1 1 0,1-1 0,1 0 0,-1 0 0,1 0 0,1 0 0,6 7 0,-9-10 0,0 0 0,1-1 0,0 1 0,-1-1 0,1 1 0,0-1 0,0 0 0,0 0 0,1 0 0,-1 0 0,0-1 0,1 1 0,-1-1 0,1 0 0,-1 0 0,1 0 0,0-1 0,-1 1 0,1-1 0,0 0 0,-1 0 0,1 0 0,0 0 0,-1-1 0,1 1 0,6-3 0,-9 2 12,1 0-1,-1 0 0,1 0 1,-1 0-1,0 0 1,1 0-1,-1-1 0,0 1 1,0 0-1,0-1 0,0 1 1,0-1-1,0 1 1,0-1-1,-1 1 0,1-1 1,0 0-1,-1 1 0,1-1 1,-1 0-1,0 1 1,0-1-1,0 0 0,0 0 1,0 1-1,0-1 0,0 0 1,0 0-1,-1-1 1,0-3-202,0 1 0,0 0 1,-1 0-1,1 0 0,-1 0 1,0 0-1,-1 0 1,-3-6-1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39.1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226 149 24575,'-26'-3'0,"22"2"0,0 1 0,0-1 0,0 1 0,1 0 0,-1 0 0,0 0 0,-5 2 0,7-2 0,1 1 0,-1 0 0,0-1 0,1 1 0,0 0 0,-1 0 0,1 0 0,-1 0 0,1 1 0,0-1 0,0 0 0,0 0 0,0 1 0,0-1 0,0 1 0,0-1 0,0 1 0,0-1 0,1 1 0,-2 3 0,-1 2 0,1 1 0,0-1 0,0 1 0,0 0 0,1-1 0,1 1 0,-1 0 0,1 0 0,1 10 0,0-14 0,-1-1 0,1 1 0,0-1 0,0 1 0,1-1 0,-1 0 0,1 1 0,0-1 0,0 0 0,0 0 0,0 0 0,0 0 0,1 0 0,-1-1 0,1 1 0,-1-1 0,1 0 0,0 1 0,0-1 0,0 0 0,6 2 0,0-1 0,0 0 0,0-1 0,0 0 0,0 0 0,0-1 0,0 0 0,0 0 0,0-1 0,1-1 0,-1 1 0,0-2 0,0 1 0,0-1 0,12-4 0,-15 3 0,-1 0 0,0 0 0,0 0 0,0 0 0,-1-1 0,1 0 0,-1 0 0,1 0 0,-2 0 0,1-1 0,4-6 0,0 0 0,0-2 0,-1 1 0,8-20 0,-14 29 0,1 0 0,-1 0 0,0 0 0,0-1 0,-1 1 0,1 0 0,-1 0 0,1-1 0,-1 1 0,0 0 0,0-1 0,-1 1 0,1 0 0,-1-1 0,1 1 0,-1 0 0,0 0 0,-1 0 0,1-1 0,0 1 0,-3-4 0,-1 1 0,-1-1 0,0 1 0,0 0 0,0 1 0,0-1 0,-1 1 0,-9-5 0,2 1 0,-4-3 0,0 0 0,-1 1 0,-1 1 0,-33-13 0,47 21 0,1 1 0,0 0 0,-1 0 0,1 0 0,-1 0 0,1 1 0,-1 0 0,1 0 0,-1 0 0,1 1 0,0 0 0,-1 0 0,1 0 0,0 1 0,-1 0 0,1 0 0,0 0 0,0 0 0,1 1 0,-1 0 0,0 0 0,1 0 0,-8 8 0,3-1 0,0-1 0,1 1 0,0 1 0,1 0 0,1 0 0,-11 23 0,13-25 0,0 0 0,1 0 0,1 1 0,0-1 0,0 1 0,0 0 0,1-1 0,1 1 0,1 17 0,-1-25 0,1 1 0,0-1 0,-1 0 0,1 0 0,0 0 0,0-1 0,0 1 0,1 0 0,-1 0 0,0 0 0,1-1 0,-1 1 0,1-1 0,-1 1 0,1-1 0,0 0 0,-1 1 0,4 0 0,39 18 0,-36-17 0,7 2 0,0 0 0,1 0 0,-1-2 0,1 0 0,0-1 0,24 1 0,-28-4 0,-1 1 0,0-1 0,0-1 0,0 0 0,0-1 0,0 0 0,-1 0 0,1-2 0,-1 1 0,11-7 0,-18 10 0,-1-1 0,0 0 0,1 0 0,-1 0 0,0 0 0,0 0 0,0 0 0,0-1 0,0 1 0,0-1 0,-1 1 0,1-1 0,-1 1 0,0-1 0,0 0 0,0 0 0,0 0 0,0 0 0,-1 0 0,1 0 0,-1 0 0,0 0 0,0 0 0,0 0 0,0 0 0,0 0 0,-1 1 0,1-1 0,-2-5 0,-2-5 0,-1 0 0,0 0 0,-1 0 0,-14-22 0,18 32 0,-1 0 0,1 0 0,-1 0 0,0 0 0,0 0 0,0 0 0,0 1 0,-1 0 0,1-1 0,-1 1 0,1 1 0,-1-1 0,0 0 0,-6-1 0,-6-1 0,1 1 0,-22-2 0,34 4 0,1 1 0,-1 0 0,0 0 0,0 0 0,0 1 0,0-1 0,0 1 0,1-1 0,-1 1 0,0 0 0,0 0 0,1 0 0,-1 0 0,1 1 0,-1-1 0,1 1 0,-1-1 0,1 1 0,0 0 0,0 0 0,0 0 0,0 0 0,0 0 0,0 1 0,1-1 0,-1 0 0,1 1 0,0-1 0,-1 1 0,1 0 0,0-1 0,1 1 0,-1 0 0,-1 5 0,1-3 0,0 0 0,1 0 0,-1 0 0,1 0 0,0 0 0,0 0 0,0 0 0,1 0 0,0 0 0,0-1 0,0 1 0,0 0 0,1 0 0,0-1 0,0 1 0,0-1 0,1 1 0,-1-1 0,4 4 0,-2-5-64,0-1 0,0 1 0,0-1 0,0 0 0,0-1 0,0 1 0,0-1 0,1 1-1,-1-1 1,1-1 0,-1 1 0,1-1 0,-1 0 0,1 0 0,5 0 0,-7 0-276,18 0-6486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3.21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185 66 24575,'-15'0'0,"4"0"0,0 0 0,1 1 0,-12 1 0,18-1 0,0 1 0,0-1 0,0 0 0,0 1 0,0 0 0,1 0 0,-1 0 0,1 0 0,-1 1 0,1-1 0,-4 4 0,0 1 0,0 1 0,0 0 0,1 0 0,0 1 0,1-1 0,0 1 0,-8 19 0,11-22 0,-1 0 0,2 0 0,-1 0 0,1 0 0,0 0 0,0 0 0,1 0 0,-1 1 0,1-1 0,1 0 0,-1 0 0,1 0 0,0 0 0,4 11 0,-2-11 0,0 1 0,1-1 0,0 0 0,0 0 0,1 0 0,0 0 0,6 5 0,43 37 0,-40-38 0,-8-5 0,1 0 0,0 0 0,0-1 0,1 0 0,-1-1 0,1 0 0,0 0 0,0 0 0,0-1 0,14 2 0,4-2 0,0 0 0,28-3 0,-51 0 0,2 2 0,-1-1 0,0 0 0,0-1 0,1 1 0,-1-1 0,0 0 0,0 0 0,0 0 0,0-1 0,0 1 0,0-1 0,0 0 0,-1 0 0,1 0 0,-1-1 0,1 1 0,-1-1 0,0 0 0,0 0 0,0 0 0,0 0 0,-1-1 0,1 1 0,-1-1 0,0 1 0,0-1 0,0 0 0,0 0 0,-1 0 0,1 0 0,-1 0 0,1-5 0,3-14 0,0 1 0,-2 0 0,2-28 0,-5 40 0,0 1 0,0 0 0,-1-1 0,-1 1 0,1 0 0,-1 0 0,-1 0 0,0 0 0,0 0 0,-7-14 0,2 10 0,0 0 0,-1 1 0,-1 0 0,0 0 0,0 1 0,-1 0 0,-23-18 0,31 28 0,1 0 0,-1-1 0,1 1 0,-1 0 0,0 1 0,1-1 0,-1 0 0,0 1 0,0-1 0,1 1 0,-1 0 0,0 0 0,0 0 0,0 0 0,1 1 0,-5 0 0,-3 2 0,0 0 0,0 1 0,-10 5 0,-20 7 0,9-9 0,21-6 0,-1 1 0,2 1 0,-13 4 0,19-6 0,1 0 0,-1 1 0,0-1 0,0 1 0,1 0 0,-1 0 0,1 0 0,-1 0 0,1 1 0,0-1 0,0 1 0,0-1 0,0 1 0,-2 3 0,-2 7 0,1 1 0,0-1 0,1 1 0,0 0 0,1 0 0,1 0 0,-2 28 0,4-23 0,0 0 0,2 0 0,0 1 0,1-1 0,7 27 0,-9-44 0,0 1 0,0-1 0,0 0 0,1 1 0,-1-1 0,0 0 0,1 0 0,-1 0 0,1 0 0,0 0 0,0 0 0,-1-1 0,1 1 0,0 0 0,1-1 0,-1 0 0,0 1 0,0-1 0,1 0 0,-1 0 0,0 0 0,6 0 0,3 2 0,1-2 0,-1 0 0,24 0 0,5 0 0,5 6 0,-29-4 0,1-1 0,-1 0 0,1-1 0,29-1 0,-42-1 0,0-1 0,0 1 0,0-1 0,0 0 0,-1 0 0,1 0 0,-1 0 0,1 0 0,-1-1 0,0 0 0,0 0 0,0 1 0,0-2 0,0 1 0,-1 0 0,0-1 0,1 1 0,-1-1 0,2-5 0,1 0 0,-1-1 0,0-1 0,-1 1 0,0 0 0,0-1 0,1-13 0,-4 18 0,0 1 0,0-1 0,-1 1 0,1-1 0,-1 1 0,-1-1 0,1 1 0,-1 0 0,0 0 0,0 0 0,0 0 0,-1 0 0,1 0 0,-1 0 0,-1 1 0,1-1 0,-1 1 0,1 0 0,-9-7 0,-1 1 0,0 0 0,0 1 0,-1 0 0,0 1 0,-24-9 0,35 16 0,0-1 0,-1 1 0,1 0 0,-1 0 0,0 0 0,1 0 0,-1 1 0,0 0 0,1 0 0,-1 0 0,0 0 0,1 0 0,-1 1 0,0-1 0,1 1 0,-1 0 0,1 0 0,-1 0 0,1 1 0,-1-1 0,1 1 0,0 0 0,0 0 0,0 0 0,0 0 0,0 1 0,0-1 0,1 1 0,-1 0 0,-3 5 0,1-1 0,1 0 0,-1 1 0,2-1 0,-1 1 0,1-1 0,0 1 0,1 0 0,0 0 0,0 0 0,1 1 0,0-1 0,0 15 0,1-18 0,0 1 0,1-1 0,-1 1 0,1-1 0,0 1 0,0-1 0,1 0 0,3 9 0,-3-11 0,0-1 0,-1 0 0,1 0 0,0 0 0,0 0 0,0 0 0,0 0 0,1 0 0,-1-1 0,0 1 0,1-1 0,-1 0 0,1 1 0,0-1 0,-1-1 0,1 1 0,0 0 0,0 0 0,3-1 0,10 3 0,1-1 0,-1-1 0,1 0 0,-1-1 0,31-5 0,-45 4 0,0 1 0,0-1 0,-1 1 0,1-1 0,0 0 0,-1 0 0,1 0 0,-1 0 0,1 0 0,-1 0 0,1-1 0,-1 1 0,0 0 0,0-1 0,0 1 0,1-1 0,-1 1 0,-1-1 0,1 0 0,1-2 0,-1 3 0,-1-1 0,0 1 0,1 0 0,-1-1 0,0 1 0,0 0 0,0-1 0,1 1 0,-2-1 0,1 1 0,0 0 0,0-1 0,0 1 0,-1 0 0,1-1 0,0 1 0,-1 0 0,1 0 0,-1-1 0,0 1 0,1 0 0,-1 0 0,0 0 0,0 0 0,0 0 0,0 0 0,0 0 0,0 0 0,-1-1 0,-21-9-1365,-4 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49.06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322 68 24575,'-4'-3'0,"-1"0"0,1 0 0,-1 0 0,0 1 0,0 0 0,0 0 0,-1 0 0,1 0 0,0 1 0,-1 0 0,1 0 0,-1 0 0,1 1 0,-7 0 0,-14-3 0,-10-3 0,20 2 0,1 1 0,0 1 0,-1 1 0,1 0 0,-32 3 0,45-2 0,0 1 0,0-1 0,0 1 0,-1-1 0,1 1 0,0 0 0,0 0 0,0 0 0,0 0 0,1 0 0,-1 1 0,0-1 0,0 0 0,1 1 0,-1-1 0,1 1 0,-1 0 0,1-1 0,0 1 0,-1 0 0,1 0 0,0 0 0,0 0 0,1 0 0,-2 2 0,0 4 0,1 0 0,0 1 0,0-1 0,1 0 0,1 12 0,-2 24 0,-1-33 0,1-1 0,0 1 0,0 0 0,1 0 0,0-1 0,4 19 0,-2-21 0,0 0 0,1-1 0,0 0 0,0 1 0,0-1 0,1 0 0,0-1 0,1 1 0,8 10 0,-4-7 0,0 0 0,0-1 0,21 16 0,-26-22 0,1 0 0,0-1 0,0 1 0,0-1 0,0 0 0,0 0 0,0 0 0,1-1 0,-1 0 0,1 0 0,10 0 0,26 0 0,-5 0 0,1-1 0,-1-2 0,51-9 0,-84 9 0,1 1 0,0-1 0,-1 0 0,1 0 0,-1 0 0,1-1 0,-1 1 0,0-1 0,0 0 0,-1-1 0,1 1 0,0-1 0,-1 1 0,0-1 0,0 0 0,0 0 0,-1 0 0,1-1 0,2-6 0,-1 1 0,0 0 0,-1 0 0,0-1 0,-1 1 0,0-1 0,-1 0 0,0 1 0,0-13 0,-2 16 0,-1 0 0,0 0 0,0 0 0,0 0 0,-1 0 0,0 0 0,0 1 0,-1-1 0,1 1 0,-1 0 0,-7-7 0,5 4 0,0 1 0,0-1 0,1 0 0,-6-16 0,10 22 0,1 0 0,-1 1 0,0-1 0,0 1 0,0-1 0,0 1 0,0-1 0,0 1 0,-1 0 0,1 0 0,-1-1 0,1 1 0,-1 0 0,0 0 0,0 1 0,0-1 0,0 0 0,0 1 0,-1-1 0,1 1 0,0 0 0,-1-1 0,1 1 0,-1 0 0,1 1 0,-1-1 0,1 0 0,-6 0 0,-10-3 0,-142-23 0,156 27 0,-1 0 0,1 0 0,0 0 0,-1 0 0,1 1 0,0 0 0,0 0 0,-1 0 0,1 0 0,0 0 0,0 1 0,0 0 0,1 0 0,-1 0 0,0 0 0,1 1 0,-1 0 0,1-1 0,0 1 0,0 0 0,0 1 0,0-1 0,0 0 0,1 1 0,0 0 0,-1-1 0,1 1 0,1 0 0,-3 6 0,-1 4 0,1 0 0,0 0 0,1 1 0,1-1 0,0 1 0,1 0 0,1 19 0,1-5 0,1 0 0,1 0 0,2 0 0,1 0 0,10 31 0,-15-57 0,0 0 0,1 0 0,-1 0 0,1 0 0,-1 0 0,1 0 0,0 0 0,0 0 0,0-1 0,0 1 0,1-1 0,-1 0 0,1 1 0,0-1 0,-1 0 0,1-1 0,0 1 0,0 0 0,0-1 0,5 2 0,1-1 0,-1-1 0,1 0 0,0-1 0,-1 0 0,1 0 0,14-2 0,13-1 0,-21 2 0,-1 0 0,19-4 0,-27 3 0,0 0 0,-1 0 0,1 0 0,-1 0 0,0-1 0,0 0 0,0 0 0,0 0 0,5-6 0,0 0 0,0-1 0,-1 0 0,0-1 0,-1 1 0,0-2 0,-1 1 0,0-1 0,9-23 0,-13 29 0,-1 1 0,0-1 0,-1 0 0,1 0 0,-1 0 0,0 0 0,0 0 0,-1 0 0,0 0 0,0 0 0,0 0 0,-1 0 0,0 0 0,0 0 0,-1 0 0,1 0 0,-1 0 0,-1 0 0,1 1 0,-1-1 0,0 1 0,-4-6 0,3 7 0,0-1 0,-1 1 0,1 1 0,-1-1 0,0 1 0,0 0 0,0 0 0,0 0 0,-1 1 0,-7-3 0,-60-14 0,69 18 0,0 0 0,-1 0 0,0 0 0,0 1 0,0-1 0,0 1 0,0 1 0,0-1 0,0 0 0,-6 2 0,9-1 0,1 0 0,-1-1 0,0 1 0,0 0 0,1 0 0,-1 0 0,1 0 0,-1 1 0,1-1 0,-1 0 0,1 1 0,0-1 0,-1 0 0,1 1 0,0 0 0,0-1 0,0 1 0,0 0 0,1-1 0,-1 1 0,0 0 0,1 0 0,-1 0 0,1 0 0,-1 0 0,1 2 0,-10 45 0,-1 12 0,10-55 0,1 0 0,0-1 0,0 1 0,1 0 0,-1-1 0,1 1 0,0 0 0,3 7 0,-3-11 0,0 0 0,0 0 0,1 0 0,-1 0 0,1-1 0,-1 1 0,1 0 0,0-1 0,0 1 0,0-1 0,-1 1 0,1-1 0,1 0 0,-1 0 0,0 0 0,0 0 0,0 0 0,0 0 0,1-1 0,-1 1 0,0-1 0,1 0 0,-1 1 0,1-1 0,3-1 0,7 1 0,1 0 0,0-2 0,14-2 0,-25 3 0,0 0 0,1 1 0,-1-1 0,0 0 0,0 0 0,0 0 0,-1 0 0,1 0 0,0-1 0,0 1 0,-1-1 0,1 0 0,0 0 0,-1 0 0,0 0 0,0 0 0,1-1 0,-1 1 0,-1-1 0,4-4 0,-4 3 0,1 1 0,-1-1 0,0 1 0,0-1 0,0 0 0,-1 0 0,1 1 0,-1-1 0,0 0 0,0 0 0,-1 0 0,1 1 0,-1-1 0,0 0 0,1 0 0,-3-5 0,1 5 0,0-1 0,-1 0 0,1 1 0,-1 0 0,1-1 0,-1 1 0,-1 0 0,1 0 0,0 0 0,-1 1 0,-4-4 0,7 6 0,-1 0 0,1 0 0,-1 0 0,0 0 0,1 0 0,-1 0 0,0 0 0,0 1 0,1-1 0,-1 1 0,0-1 0,0 1 0,0 0 0,0 0 0,0-1 0,1 1 0,-1 1 0,0-1 0,0 0 0,0 0 0,0 1 0,0-1 0,1 1 0,-1-1 0,0 1 0,0 0 0,1 0 0,-1 0 0,0 0 0,1 0 0,-1 0 0,1 0 0,-2 2 0,-4 5 0,-1 1 0,2 0 0,-1 1 0,1 0 0,1 0 0,-1 0 0,2 0 0,0 1 0,-5 16 0,9-26 0,-1 1 0,1 0 0,0 0 0,0 0 0,0 0 0,0 0 0,0 0 0,0 0 0,0 0 0,0 0 0,1-1 0,-1 1 0,1 0 0,-1 0 0,1 0 0,0-1 0,0 1 0,0 0 0,1 1 0,1 0 0,-1 0 0,1-1 0,0 1 0,-1-1 0,1 0 0,0 0 0,0 0 0,0 0 0,7 2 0,-2 0 0,0-2 0,1 1 0,0-1 0,-1 0 0,1-1 0,0 0 0,17-1 0,-16 0 0,0-2 0,0 0 0,0 0 0,0 0 0,0-1 0,-1-1 0,1 0 0,-1 0 0,0-1 0,12-8 0,-19 12 0,-1-1 0,1 1 0,-1-1 0,0 0 0,1 0 0,-1 1 0,0-1 0,0 0 0,0 0 0,-1 0 0,1 0 0,0 0 0,-1 0 0,1 0 0,-1 0 0,1 0 0,-1-1 0,0 1 0,0 0 0,0 0 0,0 0 0,-1 0 0,1 0 0,-1 0 0,1 0 0,-1 0 0,-1-4 0,0 1 0,0 1 0,0-1 0,-1 1 0,0 0 0,0 0 0,0 0 0,0 0 0,-1 0 0,1 1 0,-8-6 0,-11-8 0,18 13 0,0 0 0,0 1 0,-1 0 0,1-1 0,-1 2 0,0-1 0,0 1 0,0-1 0,0 1 0,0 1 0,-1-1 0,1 1 0,-7-1 0,-133-20-1365,103 14-5461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1:55:5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532 146 24575,'-17'-1'0,"-1"-1"0,1-1 0,-24-7 0,-10-1 0,38 9 0,0 0 0,0 1 0,-17 0 0,25 1 0,1 1 0,-1 0 0,1-1 0,-1 2 0,1-1 0,0 0 0,0 1 0,-1 0 0,1 0 0,0 0 0,1 0 0,-1 1 0,-4 3 0,-2 3 0,-9 7 0,-30 32 0,45-43 0,0 0 0,0 0 0,0 1 0,1-1 0,-1 1 0,2 0 0,-1 0 0,0 0 0,1 0 0,0 0 0,1 1 0,-1 6 0,2-4 0,1-1 0,0 1 0,0 0 0,1 0 0,0-1 0,1 1 0,6 13 0,1 5 0,-4-7 0,-3-7 0,2 1 0,-1-1 0,2 0 0,8 16 0,-12-26 0,0 0 0,0 0 0,0-1 0,0 1 0,0-1 0,1 1 0,-1-1 0,1 0 0,0 0 0,-1 0 0,1 0 0,0-1 0,0 1 0,0-1 0,0 1 0,0-1 0,1 0 0,-1 0 0,0-1 0,0 1 0,1-1 0,-1 1 0,5-1 0,8-2 0,0-1 0,0-1 0,0 0 0,0-1 0,-1-1 0,0 0 0,15-9 0,10-3 0,-31 14 0,1-1 0,-1-1 0,0 0 0,0 0 0,-1-1 0,1 0 0,7-9 0,2-4 0,25-36 0,-39 49 0,0 0 0,-1 0 0,1 0 0,-2-1 0,1 1 0,-1-1 0,0 1 0,0-1 0,-1 0 0,1-15 0,-2 20 0,0 0 0,0 0 0,0 0 0,0 0 0,0 0 0,-1 0 0,1 0 0,-1 0 0,0 0 0,0 0 0,0 1 0,0-1 0,-1 0 0,1 1 0,-1-1 0,1 1 0,-1-1 0,0 1 0,0 0 0,0 0 0,0 0 0,0 0 0,-1 0 0,1 0 0,-1 0 0,1 1 0,-1 0 0,1-1 0,-1 1 0,0 0 0,-3-1 0,-11-3 0,-1 0 0,-18-10 0,21 9 0,0 0 0,-1 1 0,-20-5 0,13 5 0,-33-12 0,-9-2 0,62 18 0,0 1 0,0 0 0,0 0 0,0-1 0,0 2 0,0-1 0,0 0 0,0 1 0,0-1 0,0 1 0,0 0 0,0 0 0,1 0 0,-1 0 0,0 1 0,1-1 0,-1 1 0,1-1 0,-1 1 0,1 0 0,0 0 0,0 0 0,-1 0 0,2 1 0,-1-1 0,0 0 0,0 1 0,-1 3 0,-5 9 0,1 0 0,0 0 0,2 0 0,-5 18 0,2-9 0,-5 14 0,2 0 0,1 1 0,-6 51 0,16-88 0,0 0 0,-1 0 0,1 0 0,1 1 0,-1-1 0,0 0 0,0 0 0,1 0 0,-1 1 0,1-1 0,0 0 0,0 0 0,0 0 0,0 0 0,0 0 0,0 0 0,0-1 0,3 4 0,-2-3 0,1 0 0,-1 0 0,1 0 0,0 0 0,0-1 0,0 1 0,0-1 0,0 1 0,0-1 0,0 0 0,5 0 0,8 2 0,0-2 0,1 0 0,-1-1 0,20-2 0,-16 1 0,-4-1 0,-1 1 0,0-2 0,0 0 0,0-1 0,28-11 0,-14 2 0,51-31 0,-71 38 0,-1-1 0,0 0 0,0 0 0,-1-1 0,0 1 0,0-2 0,-1 1 0,0-1 0,0 0 0,-1 0 0,0-1 0,-1 1 0,0-1 0,0 0 0,-1 0 0,-1-1 0,1 1 0,-2 0 0,1-1 0,-2 1 0,1-1 0,-1 0 0,-1 1 0,-2-14 0,2 20 0,0-1 0,-1 1 0,1 0 0,-1-1 0,0 1 0,0 0 0,-1 0 0,1 0 0,-1 0 0,0 1 0,0-1 0,0 1 0,-1 0 0,1 0 0,-1 0 0,1 0 0,-1 0 0,0 1 0,-5-3 0,-9-3 0,0 0 0,0 2 0,-27-7 0,-9-4 0,25 5 0,17 7 0,0 0 0,0 0 0,-15-2 0,24 6 0,-1 0 0,1 1 0,-1-1 0,0 1 0,0 0 0,1 1 0,-1-1 0,0 0 0,1 1 0,-1 0 0,1 0 0,-1 0 0,1 0 0,-1 1 0,-4 2 0,-3 3 0,-86 57 0,88-57 0,0 1 0,0 0 0,0 0 0,1 1 0,0 0 0,1 1 0,-10 14 0,11-9 0,0 0 0,1 1 0,0-1 0,-3 22 0,-2 9 0,4-28 0,3-8 0,0 0 0,0 0 0,1 1 0,-1 10 0,3-18 0,0 0 0,0 0 0,0 0 0,1-1 0,-1 1 0,1 0 0,-1 0 0,1-1 0,0 1 0,0 0 0,0-1 0,0 1 0,1-1 0,-1 1 0,1-1 0,-1 0 0,1 1 0,0-1 0,0 0 0,2 2 0,8 5 0,0 0 0,1-1 0,0 0 0,0-1 0,25 9 0,-28-12 0,-1-1 0,1 0 0,0-1 0,0 0 0,0-1 0,0 0 0,0-1 0,0 0 0,17-2 0,5-2 0,43-11 0,-67 13 0,0-1 0,0 0 0,-1 0 0,1-1 0,-1 0 0,0 0 0,8-6 0,20-16 0,-20 16 0,-1-1 0,17-16 0,-26 22 0,-1-1 0,0 1 0,0-1 0,0 1 0,0-1 0,-1 0 0,0 0 0,0-1 0,2-10 0,-3 11 0,0-1 0,0 1 0,-1-1 0,0 0 0,0 1 0,-1-1 0,0 0 0,0 0 0,-1 0 0,1 1 0,-1-1 0,-1 0 0,1 1 0,-1-1 0,-1 1 0,1 0 0,-1 0 0,0-1 0,0 2 0,-1-1 0,0 0 0,0 1 0,0 0 0,-1-1 0,-5-3 0,4 3 0,-26-27 0,-47-35 0,70 60 0,-1 1 0,-1 0 0,1 1 0,-1 0 0,0 1 0,-1 0 0,1 0 0,-1 2 0,0-1 0,-15-2 0,23 6 0,1 0 0,-1 0 0,1 0 0,0 0 0,-1 0 0,1 1 0,0 0 0,-1-1 0,1 1 0,0 0 0,0 1 0,0-1 0,0 0 0,0 1 0,0 0 0,0 0 0,0 0 0,1 0 0,-1 0 0,1 0 0,-1 1 0,-3 4 0,-1 3 0,1 1 0,0 0 0,0 1 0,-6 21 0,-6 11 0,7-22 0,-36 82 0,43-93 0,0 0 0,1 0 0,1 1 0,0-1 0,0 1 0,1 0 0,0 17 0,2-28 0,-1 1 0,1-1 0,-1 1 0,1-1 0,-1 0 0,1 1 0,0-1 0,0 0 0,-1 1 0,1-1 0,0 0 0,0 0 0,0 0 0,0 0 0,1 0 0,-1 0 0,0 0 0,0 0 0,1 0 0,-1-1 0,0 1 0,1 0 0,-1-1 0,1 1 0,-1-1 0,3 1 0,7 1 0,-1 0 0,20 1 0,-17-2 0,22 3 0,14 1 0,-1-1 0,84-5 0,-123 0 0,0 0 0,-1-1 0,0 0 0,1-1 0,-1 0 0,0 0 0,0 0 0,9-6 0,-12 6 0,-1 0 0,0-1 0,0 1 0,0-1 0,0 1 0,0-1 0,-1 0 0,1-1 0,-1 1 0,0 0 0,-1-1 0,1 0 0,-1 0 0,3-6 0,-4 7 0,0 0 0,1-1 0,-1 1 0,-1 0 0,1 0 0,0-1 0,-1 1 0,0 0 0,0-1 0,-1-6 0,0 8 0,-1 0 0,1 0 0,0 1 0,-1-1 0,1 0 0,-1 1 0,0-1 0,0 1 0,0-1 0,0 1 0,0 0 0,-1 0 0,1 0 0,0 0 0,-5-2 0,-6-6 0,-2 1 0,1 1 0,-1 1 0,-1 0 0,1 0 0,-1 2 0,0 0 0,0 1 0,-1 0 0,-28-2 0,43 6 0,-1 1 0,1-1 0,-1 0 0,1 1 0,-1 0 0,1-1 0,-1 1 0,1 0 0,0 0 0,-1 0 0,1 1 0,0-1 0,0 1 0,0-1 0,0 1 0,0-1 0,0 1 0,1 0 0,-1 0 0,0 0 0,-1 3 0,-4 6 0,1 0 0,0 1 0,-5 12 0,-3 7 0,10-24 0,1-2 0,0 0 0,1 0 0,-1 1 0,1-1 0,0 1 0,-2 10 0,4-15 0,-1 0 0,1 0 0,0 0 0,1 0 0,-1 0 0,0 0 0,0 0 0,0 0 0,1 1 0,-1-1 0,0 0 0,1 0 0,-1 0 0,1 0 0,-1-1 0,1 1 0,0 1 0,1 0 0,-1-1 0,1 0 0,-1 0 0,1 0 0,0 0 0,-1 0 0,1 0 0,0 0 0,0-1 0,0 1 0,0-1 0,-1 1 0,3-1 0,13 2 0,0-1 0,0-1 0,0-1 0,0 0 0,0-2 0,0 0 0,30-9 0,-42 11 0,-3 0 0,0 0 0,0 1 0,0-1 0,0 0 0,0 0 0,-1-1 0,1 1 0,0 0 0,-1-1 0,1 1 0,-1-1 0,1 1 0,-1-1 0,0 0 0,0 1 0,0-1 0,0 0 0,0 0 0,0 0 0,0 0 0,0 0 0,-1 0 0,1 0 0,-1 0 0,0 0 0,1 0 0,-1 0 0,0 0 0,0 0 0,0-1 0,-1 1 0,1 0 0,0 0 0,-1 0 0,1 0 0,-1 0 0,0 0 0,0 0 0,-1-3 0,0 4 0,1-1 0,0 1 0,-1 0 0,1 0 0,-1-1 0,1 1 0,-1 0 0,1 0 0,-1 0 0,0 1 0,0-1 0,1 0 0,-1 1 0,0-1 0,0 1 0,0-1 0,0 1 0,0 0 0,1 0 0,-1 0 0,0 0 0,0 0 0,0 0 0,0 1 0,0-1 0,0 1 0,1-1 0,-1 1 0,0 0 0,0-1 0,1 1 0,-1 0 0,0 0 0,1 0 0,-1 1 0,1-1 0,-1 0 0,1 0 0,0 1 0,-2 2 0,2-3-57,0 0 0,0 0 1,0 0-1,1 0 0,-1-1 0,0 1 0,0 0 0,0 0 0,0-1 0,-1 1 0,1-1 1,0 1-1,0-1 0,0 1 0,0-1 0,-1 0 0,1 1 0,0-1 0,0 0 1,0 0-1,-1 0 0,1 0 0,-2 0 0,-18-3-6769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1:32.5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8484 29 24575,'0'5'0,"-1"-1"0,0 1 0,1-1 0,-1 1 0,-1-1 0,1 0 0,-1 0 0,0 1 0,-3 5 0,-27 36 0,8-13 0,8-7 0,-86 128 0,91-137 0,9-13 0,0-1 0,0 1 0,-1-1 0,1 0 0,-1 0 0,0 0 0,0 0 0,-4 3 0,-19 13 0,1 2 0,-28 29 0,-21 20 0,63-63 0,0 1 0,0-2 0,0 1 0,-1-2 0,0 1 0,0-2 0,-14 5 0,-93 15 0,57-13 0,-25 9 0,48-10 0,-2-1 0,-47 4 0,78-12 0,-192 9 0,143-10 0,-84-10 0,87 2 0,-203-31 0,238 33 0,-1 0 0,-28-13 0,-1-1 0,-160-51 0,199 66 0,0-1 0,0 0 0,1-1 0,0 0 0,1 0 0,-19-18 0,-2 0 0,5 5 0,-20-13 0,2-3 0,-65-67 0,0-36 0,107 137 0,1 0 0,0 1 0,0-1 0,-1 1 0,1-1 0,-1 1 0,1 0 0,-1-1 0,1 1 0,-1 0 0,0 0 0,0 0 0,1 0 0,-1 1 0,0-1 0,0 0 0,-3 0 0,4 1 0,-1 1 0,1-1 0,-1 1 0,1-1 0,-1 1 0,1 0 0,-1-1 0,1 1 0,0 0 0,-1 0 0,1 0 0,0 0 0,0 0 0,0 0 0,0 1 0,0-1 0,0 0 0,0 0 0,0 1 0,0-1 0,0 3 0,-16 24 0,-32 57 0,-106 139 0,131-197 0,-1-1 0,-2-1 0,-46 34 0,60-51 0,-1-1 0,0 0 0,0-1 0,-1-1 0,0 0 0,-25 5 0,-11 4 0,-62 24 0,38-11 0,-80 17 0,112-38 0,-1-1 0,-1-3 0,-52-3 0,32 0 0,-194 0 0,239-2 0,0 0 0,0-1 0,1-1 0,0-1 0,-36-17 0,22 10 0,-313-127 0,327 129 0,1 1 0,0-2 0,1-1 0,1 0 0,0-1 0,-22-24 0,-18-16 0,-21-8 0,34 30 0,-46-48 0,80 70 0,0-1 0,2 1 0,-8-14 0,8 12 0,-1 1 0,-14-17 0,21 27 0,0 0 0,-1 0 0,1 0 0,-1 0 0,1 0 0,-1 0 0,0 1 0,1-1 0,-1 1 0,0-1 0,1 1 0,-1 0 0,0-1 0,0 1 0,1 0 0,-1 0 0,0 0 0,0 0 0,1 1 0,-1-1 0,0 0 0,1 1 0,-1-1 0,0 1 0,1 0 0,-3 1 0,-6 2 0,0 1 0,1 1 0,-10 7 0,16-11 0,-120 92 0,30-21 0,67-52 0,-37 39 0,41-37 0,-45 35 0,39-37 0,17-11 0,-1-1 0,-1 0 0,0-1 0,0-1 0,-22 10 0,-62 7 0,43-12 0,-205 42 0,162-35 0,-108 13 0,-75 16 0,257-44 0,0-1 0,0-1 0,0-1 0,-37-4 0,2 1 0,18 2 0,1-2 0,-1-2 0,1-2 0,0-1 0,-71-24 0,-416-203 0,498 218 0,1 0 0,0-2 0,1-1 0,-41-40 0,-76-98 0,-5-4 0,152 164 0,1-1 0,-1 0 0,0 0 0,1-1 0,-1 1 0,1-1 0,0 0 0,-1 0 0,1-1 0,0 1 0,7-1 0,-3 0 0,1 1 0,0 1 0,10 2 0,14 8 0,-20-6 0,1-1 0,-1-1 0,1 0 0,1-1 0,-1-1 0,27 2 0,91-6 0,-571-23 0,362 16 0,-89-14 0,139 17 0,17 3 0,0 1 0,-1 0 0,1 1 0,-13-1 0,22 2 0,-1 1 0,1-1 0,0 1 0,0-1 0,0 1 0,0-1 0,0 0 0,0 1 0,0-1 0,0 1 0,0-1 0,0 1 0,0-1 0,0 1 0,0-1 0,0 1 0,0-1 0,0 0 0,0 1 0,1-1 0,-1 1 0,0-1 0,0 1 0,1-1 0,-1 0 0,0 1 0,0-1 0,1 1 0,0 1 0,11 23 0,-1 0 0,-2 0 0,0 1 0,-2 1 0,-1 0 0,-1 0 0,3 47 0,-10 598 0,0-810 0,4-152 0,0 279 0,1-1 0,-1 1 0,2 0 0,-1 0 0,2 0 0,-1 0 0,13-20 0,13-31 0,-22 36 0,-1-1 0,-1 1 0,-1-2 0,-1 1 0,-2 0 0,-1-47 0,-1 71 0,0 0 0,0 1 0,0-1 0,1 0 0,-1 1 0,1-1 0,0 1 0,0-1 0,0 1 0,0-1 0,0 1 0,1 0 0,-1-1 0,0 1 0,1 0 0,0 0 0,0 0 0,-1 0 0,1 0 0,0 1 0,1-1 0,-1 0 0,0 1 0,0 0 0,1-1 0,-1 1 0,1 0 0,-1 0 0,1 1 0,4-2 0,7-1 0,1 0 0,0 1 0,0 1 0,19 0 0,-24 1 0,28 0 0,1 2 0,-1 1 0,68 15 0,-54-9 0,-32-6 0,0 1 0,23 8 0,-42-12 0,-1 1 0,1-1 0,0 0 0,-1 1 0,1-1 0,-1 1 0,1-1 0,-1 1 0,1-1 0,-1 1 0,1-1 0,-1 1 0,0-1 0,1 1 0,-1 0 0,0-1 0,1 1 0,-1-1 0,0 1 0,0 0 0,0-1 0,0 1 0,1 0 0,-1 0 0,0-1 0,0 1 0,0 0 0,0-1 0,-1 1 0,1 0 0,0-1 0,0 1 0,0 0 0,0-1 0,-1 1 0,1 0 0,0-1 0,-1 1 0,1-1 0,0 1 0,-1-1 0,0 2 0,-24 32 0,20-28 0,-128 145 0,75-88 0,-78 108 0,8 55 0,106-188 0,-2-1 0,-46 55 0,67-87 0,1-3 0,0 1 0,0-1 0,0 1 0,0-1 0,-1 0 0,1 0 0,-1 0 0,1 0 0,-4 2 0,5-4 0,1 0 0,0 0 0,0 0 0,-1 0 0,1 0 0,0 0 0,0 0 0,0 0 0,-1 0 0,1 0 0,0 0 0,0 0 0,-1 0 0,1 0 0,0 0 0,0-1 0,0 1 0,-1 0 0,1 0 0,0 0 0,0 0 0,0 0 0,0-1 0,-1 1 0,1 0 0,0 0 0,0 0 0,0-1 0,0 1 0,0 0 0,0 0 0,-1 0 0,1-1 0,0 1 0,0 0 0,0 0 0,0-1 0,0 1 0,0 0 0,0 0 0,0 0 0,0-1 0,0 1 0,0 0 0,0 0 0,0-1 0,0 1 0,0 0 0,1 0 0,-1 0 0,0-1 0,3-18 0,45-169 0,58-290 0,-98 407 0,-15 104 0,-2 0 0,-19 48 0,0 0 0,19-51 0,-59 210 0,67-227 0,6-14 0,13-21 0,-16 19 0,299-397 0,-281 371 0,-15 21 0,0 1 0,0-1 0,1 1 0,0 0 0,8-7 0,-14 14 0,1-1 0,-1 1 0,0 0 0,0 0 0,0 0 0,0 0 0,1-1 0,-1 1 0,0 0 0,0 0 0,0 0 0,1 0 0,-1 0 0,0 0 0,0 0 0,0 0 0,1-1 0,-1 1 0,0 0 0,0 0 0,1 0 0,-1 0 0,0 0 0,0 0 0,1 0 0,-1 0 0,0 1 0,0-1 0,0 0 0,1 0 0,-1 0 0,0 0 0,0 0 0,1 0 0,-1 0 0,0 1 0,2 9 0,-5 12 0,0-9 0,0 0 0,-2 0 0,1-1 0,-9 15 0,12-24 0,-1 0 0,0 1 0,0-1 0,-1 0 0,1 0 0,0 0 0,-1 0 0,0-1 0,0 1 0,0-1 0,0 1 0,0-1 0,0 0 0,-1 0 0,1-1 0,-1 1 0,1-1 0,-1 0 0,-4 2 0,5-3 0,1 0 0,0-1 0,0 1 0,0 0 0,0-1 0,0 1 0,0-1 0,0 1 0,0-1 0,0 0 0,0 0 0,0 0 0,0 0 0,1 0 0,-1-1 0,0 1 0,1 0 0,-1-1 0,1 1 0,-1-1 0,1 0 0,0 1 0,0-1 0,-1 0 0,1 0 0,1 0 0,-1 0 0,-1-2 0,-1-4 0,0 1 0,0-1 0,1 0 0,0 0 0,-2-16 0,5-51 245,1 34-1855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26.19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170 0 24575,'-1'12'0,"0"-1"0,-1 1 0,-1-1 0,0 1 0,0-1 0,-1 0 0,-1 0 0,0-1 0,-9 15 0,4-7 0,-12 35 0,-13 73 0,-8 21 0,25-86 0,26-132 0,-4 36 0,15-65 0,-10 60 0,7-77 0,-10 65 0,-5 39 0,0 7 0,-1 1 0,1-1 0,0 0 0,1 1 0,-1-1 0,3-6 0,-2 10 0,-1 1 0,0-1 0,0 0 0,1 0 0,-1 1 0,1-1 0,-1 1 0,1-1 0,0 1 0,0 0 0,-1 0 0,1 0 0,0 0 0,0 0 0,0 0 0,0 0 0,0 0 0,0 1 0,1-1 0,1 1 0,2-1 0,0 1 0,0-1 0,0 1 0,0 1 0,0-1 0,0 1 0,0 0 0,0 1 0,-1-1 0,1 1 0,0 0 0,-1 1 0,1-1 0,-1 1 0,0 0 0,0 0 0,0 1 0,-1 0 0,8 7 0,-1 0 0,0 0 0,-1 1 0,-1 1 0,0 0 0,0 0 0,9 21 0,-7-10 0,28 42 0,-31-55 0,0-1 0,0 0 0,1-1 0,1 0 0,0 0 0,12 9 0,342 203-1365,-272-169-5461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0:31.9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24575,'1'7'0,"0"0"0,0 1 0,0-2 0,1 1 0,0 0 0,6 11 0,1 8 0,63 158 0,-34-92 0,-24-62 0,2 0 0,31 45 0,12 22 0,-44-71 0,2-1 0,1 0 0,1-1 0,1-1 0,1-1 0,1-1 0,33 26 0,-41-39 0,0 0 0,0 0 0,0-1 0,1-1 0,0-1 0,0 0 0,1 0 0,15 1 0,15 5 0,290 109 0,-71-21 0,-250-94 0,1 0 0,0-1 0,-1-1 0,1-1 0,0 0 0,1 0 0,-1-2 0,0 0 0,0-1 0,0-1 0,0 0 0,17-5 0,-18 4 0,1 0 0,0 1 0,16 0 0,-12 1 0,29-6 0,-43 6 0,0 0 0,-1-1 0,1 0 0,-1 0 0,1-1 0,-1 0 0,1 1 0,-1-2 0,6-4 0,6-8 0,27-31 0,-31 32 0,1-1 0,0 2 0,27-21 0,-15 18 0,2 0 0,0 2 0,1 1 0,43-14 0,129-30 0,-107 34 0,-80 19 0,-2 0 0,1 0 0,21-14 0,22-8 0,4 8 0,-38 13 0,34-13 0,-35 8 0,-1-1 0,-1 0 0,31-26 0,25-17 0,98-34 0,-79 44 0,-83 38 0,0 0 0,0-1 0,18-17 0,4-3 0,-14 13 0,-2-1 0,0-1 0,-1 0 0,16-23 0,-29 35 0,0 0 0,0-1 0,-1 1 0,0-1 0,0 0 0,-1 1 0,2-11 0,6-17 0,-7 28 0,0 1 0,0-1 0,1 1 0,0-1 0,-1 1 0,1 0 0,1 0 0,-1 0 0,0 1 0,1-1 0,0 1 0,0 0 0,0 0 0,0 0 0,1 0 0,-1 1 0,6-2 0,-8 2-170,0 1-1,0-1 0,0 1 1,0-1-1,0 0 0,0 0 1,3-3-1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0.08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323 1 24575,'2'6'0,"-7"11"0,-21 15 0,-10 9 0,-4 0 0,3-4 0,6-7 0,6-6 0,6-2 0,2 0 0,-2 1 0,-3 4 0,-3 1 0,3-4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1.17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 1 24575,'0'0'0,"-1"0"0,1 0 0,0 0 0,-1 0 0,1 0 0,0 0 0,-1 1 0,1-1 0,0 0 0,-1 0 0,1 0 0,0 1 0,0-1 0,-1 0 0,1 0 0,0 1 0,0-1 0,-1 0 0,1 0 0,0 1 0,0-1 0,0 0 0,0 1 0,-1-1 0,1 0 0,0 1 0,0-1 0,0 0 0,0 1 0,0-1 0,0 0 0,0 1 0,0-1 0,0 0 0,0 1 0,0-1 0,0 0 0,0 1 0,0-1 0,0 0 0,1 1 0,-1-1 0,0 0 0,0 1 0,0-1 0,0 0 0,1 1 0,-1-1 0,0 0 0,0 0 0,1 1 0,10 19 0,-10-20 0,9 12 0,0 0 0,1-1 0,1 0 0,0-1 0,21 14 0,8 7 0,11 9 0,-31-25 0,-1 1 0,-1 0 0,0 2 0,20 23 0,-14 2-1365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24.39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24575,'0'14'0,"0"7"0,4 38 0,-2-50 0,0-1 0,0 1 0,1-1 0,0 0 0,0 0 0,1-1 0,8 14 0,42 57 0,31 50 0,-81-123 0,-1 0 0,1 0 0,0 0 0,0 0 0,0 0 0,1-1 0,-1 0 0,11 7 0,1-2 0,28 14 0,-17-11 0,12 8 0,159 71 0,-165-79 0,0-1 0,0-2 0,1-1 0,55 5 0,402-6 0,-359-9 0,-73 2 0,332-14 0,-382 13 0,3 1 0,0-1 0,-1 0 0,1-1 0,0 0 0,-1-1 0,0-1 0,1 1 0,12-8 0,-21 9 0,0 0 0,-1 0 0,0-1 0,1 1 0,-1 0 0,0-1 0,0 0 0,0 0 0,-1 1 0,1-1 0,-1 0 0,1 0 0,-1 0 0,0-1 0,0 1 0,0 0 0,-1 0 0,1 0 0,-1-1 0,0 1 0,0 0 0,0-4 0,-1-10 0,-1-1 0,0 1 0,-6-17 0,3 6 0,0 1 0,0 4 0,1 0 0,1 0 0,1-44 0,23 110 0,-10-19 0,1 0 0,2-1 0,0-1 0,1 0 0,1 0 0,28 26 0,-1-6 0,93 68 0,-16-27-201,4-5 0,161 74-1,-119-77-100,244 75 0,-332-126 128,1-3 0,158 21 0,-228-41 174,-1 0 0,1 0 0,-1-1 0,1 0 0,-1 0 0,1 0 0,15-4 0,-22 3 31,0-1-1,0 1 0,0 0 0,0-1 0,0 1 0,-1-1 0,1 0 0,-1 0 0,1 1 0,-1-1 0,1 0 0,-1 0 0,0 0 0,0-1 0,0 1 0,0 0 1,0 0-1,-1-1 0,1 1 0,-1 0 0,1-1 0,-1-1 0,4-12 258,8-14-178,1 0-1,1 0 1,24-36 0,62-78 165,-53 80-239,-21 29-36,-8 11 0,19-32 0,-33 48 0,1 0 0,-1-1 0,-1 0 0,0 1 0,0-1 0,-1 0 0,0 0 0,1-13 0,-3-14 0,-2 1 0,-2-1 0,-1 0 0,-12-42 0,9 43 0,-84-301 0,92 336 0,0 0 0,0 0 0,0 0 0,0 0 0,0 0 0,0 0 0,0 0 0,0 0 0,0 0 0,0 0 0,0 0 0,0 0 0,0 0 0,1 0 0,-1 0 0,0 0 0,0 0 0,0 0 0,0 0 0,0 0 0,0 0 0,0 0 0,0 0 0,0 0 0,0 0 0,0 0 0,0 0 0,0 0 0,0 0 0,1 0 0,-1 0 0,9 13 0,15 24 0,16 28 0,4-2 0,2-2 0,3-3 0,66 63 0,-100-109 0,1 0 0,-1-1 0,2-1 0,-1 0 0,1-1 0,33 12 0,111 25 0,-131-39 0,-27-6 0,173 38 0,-145-35 0,-1 0 0,1-3 0,-1 0 0,33-4 0,17-6 0,0-3 0,153-45 0,-219 52 0,-1-1 0,1-1 0,-1 0 0,-1 0 0,1-2 0,14-12 0,61-64 0,-41 36 0,7-1 0,55-57 0,-95 91 0,-1 0 0,0-1 0,-2-1 0,0 0 0,11-24 0,-14 21 0,-6 15 0,0-1 0,1 1 0,0 0 0,0 0 0,0 0 0,8-9 0,-11 15 0,0 0 0,0-1 0,0 1 0,1 0 0,-1 0 0,0 0 0,0 0 0,0 0 0,1-1 0,-1 1 0,0 0 0,0 0 0,1 0 0,-1 0 0,0 0 0,0 0 0,1 0 0,-1 0 0,0 0 0,0 0 0,1 0 0,-1 0 0,0 0 0,0 0 0,0 0 0,1 0 0,-1 0 0,0 0 0,0 0 0,1 0 0,-1 0 0,0 1 0,0-1 0,1 0 0,-1 0 0,0 0 0,0 0 0,0 1 0,0-1 0,1 0 0,-1 0 0,0 0 0,0 0 0,0 1 0,0-1 0,0 0 0,7 10 0,-2 0 0,1 1 0,-2-1 0,1 1 0,4 21 0,5 9 0,-9-30 0,11 32 0,2-2 0,1 0 0,33 49 0,-49-87 0,0 1 0,0-1 0,0 0 0,1 0 0,-1 0 0,1 0 0,0-1 0,0 0 0,0 1 0,0-1 0,0-1 0,1 1 0,7 2 0,-9-3 0,225 89 0,7 4-546,1045 336-3154,-1054-371 3700,-181-49 0,65 6 0,-102-15 0,0-1 0,1 1 0,-1-2 0,0 1 0,1-1 0,-1 0 0,0-1 0,0 0 0,0 0 0,0-1 0,0 0 0,10-5 0,-12 3 0,0 1 0,-1-1 0,1 0 0,-1 0 0,0 0 0,-1-1 0,1 0 0,-1 0 0,0 0 0,-1 0 0,0 0 0,0-1 0,3-9 0,30-83 825,-19 48 315,2 1 1,50-92-1,-64 131-1140,-1 1 0,1-1 0,-2 0 0,1 0 0,-2 0 0,3-16 0,2-10 0,23-115 0,-30 151 0,0 0 0,0 1 0,0-1 0,0 0 0,1 0 0,-1 0 0,0 0 0,1 0 0,-1 1 0,0-1 0,1 0 0,-1 0 0,1 0 0,-1 1 0,1-1 0,-1 0 0,1 1 0,0-1 0,-1 0 0,1 1 0,0-1 0,-1 1 0,1-1 0,0 1 0,0 0 0,0-1 0,0 1 0,-1 0 0,1-1 0,0 1 0,0 0 0,0 0 0,0 0 0,0 0 0,0 0 0,-1 0 0,1 0 0,0 0 0,0 0 0,0 0 0,0 0 0,0 1 0,0-1 0,-1 0 0,1 0 0,0 1 0,0-1 0,0 1 0,-1-1 0,2 2 0,4 2 0,-1 0 0,1 0 0,-1 1 0,0 0 0,5 7 0,20 25 0,-16-18 0,0 0 0,1-2 0,2 0 0,-1-1 0,2 0 0,25 17 0,-6-14 0,0-1 0,2-2 0,68 19 0,623 149 0,-670-171 0,-34-7 0,-12-2 0,1-1 0,-1 0 0,1-1 0,24 0 0,-34-3 0,-1 0 0,1 1 0,-1-2 0,1 1 0,-1-1 0,0 1 0,0-1 0,0 0 0,0-1 0,0 1 0,0-1 0,0 1 0,-1-1 0,5-5 0,4-5 0,1-1 0,11-19 0,-5 7 0,114-129 0,24-33 0,-128 150 0,-2-2 0,-2-1 0,22-50 0,20-55-1365,-56 120-5461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07.3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1 437 24575,'1'-6'0,"1"-1"0,0 1 0,0 0 0,0-1 0,1 1 0,-1 0 0,2 0 0,-1 1 0,6-8 0,0-2 0,11-16 0,-15 24 0,1-1 0,-1 0 0,-1 0 0,1 0 0,-2-1 0,1 1 0,-1-1 0,0 0 0,-1 0 0,2-10 0,-1-15 0,10-37 0,-8 41 0,-3 25 0,-1 1 0,1 0 0,0 0 0,0 1 0,0-1 0,0 0 0,0 1 0,1-1 0,0 1 0,0 0 0,0 0 0,6-5 0,-3 3 0,0 0 0,1 1 0,-1 0 0,1 0 0,0 0 0,10-3 0,-17 7 0,1 0 0,0 0 0,0 0 0,0 0 0,0 0 0,0 0 0,0 0 0,0 0 0,0 0 0,0 0 0,0 1 0,0-1 0,0 0 0,-1 0 0,1 1 0,0-1 0,0 1 0,0-1 0,-1 1 0,1-1 0,0 1 0,0 0 0,-1-1 0,1 1 0,0 0 0,-1 0 0,1-1 0,-1 1 0,1 0 0,-1 0 0,0 0 0,1-1 0,-1 1 0,0 0 0,1 0 0,-1 1 0,10 40 0,-9-31 0,5 15 0,0-1 0,2 0 0,0 0 0,22 42 0,-22-52 0,1-1 0,0 0 0,1 0 0,0-1 0,1-1 0,1 1 0,0-2 0,21 17 0,12 11 262,-21-15-1889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3:11.98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24575,'1'39'0,"2"1"0,2-1 0,1 1 0,2-2 0,24 71 0,-28-95 0,-1 1 0,0-1 0,-1 0 0,0 28 0,-1-21 0,0-14 0,0-1 0,1 1 0,-1 0 0,2-1 0,-1 1 0,1-1 0,0 0 0,0 1 0,1-2 0,-1 1 0,1 0 0,7 6 0,0 2 0,2-2 0,0 0 0,24 18 0,49 28 0,2-5 0,135 60 0,-207-105 0,0-2 0,0 0 0,0 0 0,1-2 0,-1 0 0,1-1 0,0-1 0,0 0 0,19-1 0,70-4 0,89-3 0,-23-18 0,-53 6 0,-64 11 0,29-2 0,143-35 0,-215 39 0,-1 0 0,0 0 0,0-1 0,-1 0 0,18-14 0,3-1 0,158-110 0,-180 125 0,10-7 0,24-21 0,-37 29 0,-1 0 0,0-1 0,0 0 0,0 0 0,-1-1 0,0 1 0,0-1 0,4-9 0,51-100 0,-25 53 0,-34 63 0,0-1 0,0 0 0,1 0 0,-1 1 0,0-1 0,1 0 0,-1 1 0,0-1 0,1 1 0,-1-1 0,1 0 0,-1 1 0,1-1 0,0 1 0,-1-1 0,1 1 0,-1-1 0,1 1 0,0 0 0,-1-1 0,1 1 0,0 0 0,0 0 0,-1-1 0,1 1 0,0 0 0,0 0 0,-1 0 0,1 0 0,0 0 0,0 0 0,-1 0 0,1 0 0,0 0 0,0 0 0,-1 0 0,1 1 0,0-1 0,-1 0 0,1 0 0,0 1 0,0-1 0,-1 1 0,1-1 0,-1 0 0,1 1 0,0-1 0,-1 1 0,1-1 0,-1 1 0,1 0 0,-1-1 0,1 1 0,-1 0 0,1 0 0,5 8 0,0 0 0,0 0 0,6 13 0,-4-6 0,14 19 0,1-1 0,2-1 0,1-1 0,1-2 0,2 0 0,1-2 0,1-1 0,1-2 0,2-1 0,0-1 0,2-2 0,45 20 0,-66-36 0,-1 0 0,1-1 0,0-1 0,1 0 0,30 1 0,79-7 0,-40-1 0,122-10 0,-67 0 0,123-19 0,-257 31 0,181-46 0,-166 42 0,-1-2 0,-1-1 0,1 0 0,-1-2 0,-1 0 0,33-26 0,95-74 0,-83 53 0,-2-3 0,77-101 0,-138 162 0,0-1 0,1 0 0,-1 1 0,0-1 0,1 1 0,-1-1 0,1 1 0,-1-1 0,0 1 0,1 0 0,0-1 0,-1 1 0,1-1 0,-1 1 0,1 0 0,-1-1 0,1 1 0,0 0 0,-1 0 0,1 0 0,-1 0 0,1-1 0,0 1 0,-1 0 0,1 0 0,0 0 0,-1 0 0,1 0 0,0 0 0,-1 1 0,1-1 0,0 0 0,-1 0 0,1 0 0,0 1 0,20 20 0,-21-21 0,126 177 0,46 55 0,-127-182 0,2-3 0,95 75 0,-61-64 0,106 59 0,-118-79 0,1-3 0,2-3 0,1-4 0,129 34 0,-190-59 0,1-1 0,-1 0 0,0 0 0,1-2 0,-1 1 0,1-1 0,-1-1 0,1-1 0,-1 1 0,0-2 0,0 0 0,0 0 0,0-1 0,0-1 0,12-6 0,197-120 0,-186 107 0,-2-3 0,0-1 0,-2-1 0,28-34 0,-27 26 0,-3-1 0,0-1 0,-3-2 0,-1-1 0,20-48 0,38-97 0,-72 147 0,-9 32 0,-1 1 0,1-1 0,0 1 0,7-12 0,-9 18 0,0 1 0,0 0 0,0-1 0,1 1 0,-1 0 0,0-1 0,0 1 0,1 0 0,-1-1 0,0 1 0,1 0 0,-1 0 0,0 0 0,1-1 0,-1 1 0,1 0 0,-1 0 0,0 0 0,1 0 0,-1 0 0,1-1 0,-1 1 0,0 0 0,1 0 0,-1 0 0,1 0 0,-1 0 0,0 0 0,1 1 0,-1-1 0,1 0 0,-1 0 0,0 0 0,1 0 0,-1 0 0,0 1 0,1-1 0,-1 0 0,1 0 0,-1 0 0,1 1 0,16 15 0,-14-13 0,51 55 0,71 71 0,-110-118 0,0-1 0,1 0 0,0-1 0,0 0 0,1-2 0,0 0 0,22 6 0,-6-1 0,419 132 0,-445-142 0,-1-1 0,1 0 0,0 0 0,0 0 0,0-1 0,-1 0 0,1 0 0,0-1 0,0 0 0,12-3 0,-6-1 0,0-1 0,-1 1 0,0-2 0,16-10 0,315-208 0,-282 179 0,-2-2 0,73-78 0,-62 58 0,-64 62 0,0 0 0,0 0 0,0 1 0,1-1 0,12-7 0,-16 12 0,0 0 0,-1 0 0,1 0 0,0 0 0,-1 1 0,1-1 0,0 1 0,0-1 0,-1 1 0,1 0 0,0 0 0,0 1 0,-1-1 0,1 0 0,0 1 0,0 0 0,-1-1 0,5 3 0,16 8 0,0 1 0,0 2 0,40 31 0,-10-6 0,12 4 0,1-3 0,2-3 0,2-2 0,0-4 0,120 36 0,-156-60 0,1-1 0,40 2 0,22 3 0,162 32 0,185 27 0,5-33 0,-338-36 0,181-23 0,-213 10 0,0-4 0,146-50 0,-207 60 0,-1 0 0,1-1 0,19-10 0,-33 14 0,0 1 0,0-1 0,0 0 0,-1 0 0,1 0 0,-1 0 0,1 0 0,-1-1 0,0 0 0,0 0 0,-1 0 0,1 0 0,2-6 0,74-223-327,-65 188-711,-2 10-5788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14:30.95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1321 24575,'95'100'0,"-6"5"0,77 116 0,-149-197 0,-2 0 0,0 0 0,12 30 0,-27-53 0,0 0 0,1 0 0,-1 0 0,0-1 0,0 1 0,1 0 0,-1 0 0,1 0 0,-1 0 0,1 0 0,-1-1 0,1 1 0,0 0 0,-1 0 0,1-1 0,0 1 0,-1-1 0,1 1 0,0 0 0,0-1 0,0 1 0,0-1 0,-1 0 0,1 1 0,0-1 0,0 0 0,0 1 0,0-1 0,0 0 0,0 0 0,1 0 0,1-1 0,1 0 0,-1-1 0,0 0 0,0 1 0,0-1 0,0 0 0,0 0 0,2-3 0,180-157 0,-47 39 0,339-246 0,-105 87 0,-131 75 0,-9 8 0,296-202 0,-454 346 0,-61 46 0,1 1 0,29-13 0,-8 4 0,-1-3-1365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8T20:28:40.6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1871 24575,'185'211'0,"-129"-152"0,330 332 0,31-31 0,-405-350 0,-4-4 0,0 1 0,1-1 0,-1-1 0,1 1 0,17 6 0,-22-11 0,0 0 0,0 0 0,1-1 0,-1 1 0,0-1 0,0 0 0,1 0 0,-1 0 0,0-1 0,0 0 0,0 0 0,1 0 0,-1 0 0,0 0 0,0-1 0,-1 0 0,6-3 0,41-24 0,64-50 0,-64 42 0,885-552-1799,-622 406 1233,1342-794-3388,42-14 2337,-1610 944 1362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3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373 848 24575,'9'-246'0,"-5"-6"0,-6 143 0,1 37 0,2-77 0,-1 149 0,0-1 0,0 1 0,0 0 0,0-1 0,0 1 0,0-1 0,0 1 0,1 0 0,-1-1 0,0 1 0,0 0 0,0-1 0,0 1 0,0-1 0,1 1 0,-1 0 0,0-1 0,0 1 0,0 0 0,1 0 0,-1-1 0,0 1 0,1 0 0,-1-1 0,0 1 0,0 0 0,1 0 0,-1 0 0,1-1 0,-1 1 0,0 0 0,1 0 0,12 6 0,13 19 0,-25-23 0,51 50 0,57 47 0,27 26 0,-167-163 0,2-1 0,-29-52 0,51 81 0,0 0 0,0 1 0,-1 0 0,-1 0 0,1 1 0,-1 0 0,-1 1 0,-15-10 0,-4 0 0,-55-23 0,80 39 0,0 0 0,-1-1 0,1 2 0,0-1 0,0 0 0,-1 1 0,1 0 0,0 0 0,0 0 0,-1 0 0,1 1 0,0-1 0,-1 1 0,-6 3 0,-5 2 0,2 0 0,-25 15 0,-1 1 0,-128 51 0,163-72 0,-3 2 0,0 1 0,0-1 0,0 1 0,-13 9 0,24-12 0,-1 0 0,1 0 0,0-1 0,0 1 0,0-1 0,-1 0 0,5 1 0,-6-1 0,12 0 0,0 0 0,18-3 0,-27 2 0,1 0 0,-1 0 0,1-1 0,-1 0 0,1 1 0,-1-1 0,0-1 0,0 1 0,0-1 0,3-3 0,11-7 0,33-19 0,-10 7 0,-37 23-136,0-1-1,0 1 1,1 0-1,-1 1 1,0-1-1,1 1 1,-1-1-1,1 1 0,5 0 1,0 0-6690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0 265 24575,'29'6'0,"-12"-1"0,117 25 0,1-6 0,1-5 0,214 0 0,-259-16 0,114 17 0,79 1 0,5-21 0,-26 0 0,-153 3 0,288-5 0,-245-4 0,258 23 0,-370-13 0,551 24 0,-510-33 0,0-4 0,122-29 0,-119 21 0,1 4 0,142-3 0,176 22 0,-251 0 0,1202 2 0,-850-10 0,-324 3 0,186-2 0,-151-10 0,353 0 0,164-1 0,-31 34 0,-524-5 0,488 26 0,-506-45 0,288-41 0,-357 33 0,0 3 0,124 7 0,-106 2 0,7-1 0,121-1 0,-171-10 0,-12 1 0,-50 8 0,0 1 0,0 0 0,0-1 0,0 0 0,0 0 0,5-2 0,-9 3 0,0 0 0,0 0 0,0 0 0,1 0 0,-1 0 0,0 0 0,0-1 0,0 1 0,0 0 0,1 0 0,-1 0 0,0 0 0,0-1 0,0 1 0,0 0 0,0 0 0,0 0 0,0-1 0,1 1 0,-1 0 0,0 0 0,0 0 0,0-1 0,0 1 0,0 0 0,0 0 0,0 0 0,0-1 0,0 1 0,0 0 0,0 0 0,0-1 0,0 1 0,0 0 0,0 0 0,-1 0 0,1-1 0,0 1 0,0 0 0,-16-12 0,-29-10 0,32 17 0,2 0 0,-1-1 0,1 0 0,-1-1 0,2-1 0,-16-12 0,-16-18 0,-75-52 0,14 12 0,74 49 0,27 24 0,6 5 0,15 8 0,72 44 0,103 80 0,-185-127 0,0 2 0,-1-1 0,0 1 0,0 1 0,0-1 0,-1 1 0,7 10 0,-11-14 0,-1-1 0,1 0 0,1 0 0,-1-1 0,0 1 0,1 0 0,-1-1 0,1 0 0,0 0 0,7 3 0,1 1 0,-11-6 0,-1 0 0,0 0 0,0 0 0,1 0 0,-1 0 0,0 0 0,0 0 0,0 0 0,1 0 0,-1 0 0,0 0 0,0 0 0,0 1 0,1-1 0,-1 0 0,0 0 0,0 0 0,0 0 0,0 0 0,1 1 0,-1-1 0,0 0 0,0 0 0,0 0 0,0 0 0,0 1 0,0-1 0,1 0 0,-1 0 0,0 1 0,0-1 0,0 0 0,0 0 0,0 0 0,0 1 0,0-1 0,0 0 0,0 0 0,0 0 0,0 1 0,0-1 0,0 0 0,0 0 0,-1 1 0,-11 3 0,-32 0 0,32-4 0,-1 2 0,-1 0 0,1 0 0,-1 1 0,1 1 0,0 1 0,-20 9 0,12-3 0,0 1 0,-37 30 0,36-25 0,7-6 0,1 0 0,0 1 0,1 1 0,0 0 0,1 0 0,-11 17 0,-46 59-1365,63-80-5461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1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24575,'0'13'0,"8"22"0,8 27 0,10 25 0,10 14 0,3 4 0,-3-6 0,-7-12 0,-8-21 0,-9-18 0,-5-17 0,-5-10 0,-2-8 0,-2-4 0,1-2 0,-1 1 0,1-4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0 207 24575,'10'-6'0,"12"-7"0,18-7 0,9-5 0,9-1 0,6 0 0,2 2 0,-10 6 0,-10 5 0,-9 3 0,-8 4 0,-4 0 0,-3 2 0,-3 1 0,-3-1 0,-4 1-8191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2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24575,'3'7'0,"1"-1"0,0 0 0,1-1 0,0 1 0,0-1 0,7 7 0,10 10 0,339 340 0,-163-172 0,-147-136 0,44 62 0,-3-2 0,128 121 0,-217-232 0,4 6 342,-15-14-2049,-1-3-5119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859 1 24575,'0'3'0,"-1"0"0,0 0 0,0 0 0,0-1 0,-1 1 0,1 0 0,-1 0 0,1-1 0,-1 1 0,0-1 0,-3 4 0,-2 3 0,-145 195 0,-65 89 0,97-89 0,70-115 0,-223 439-1365,253-481-5461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49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848 1 24575,'0'6'0,"-1"1"0,0-1 0,0 1 0,-1-1 0,-4 11 0,-2 12 0,-6 47 0,4 1 0,1 84 0,5-71 0,-17 94 0,-37 174 0,24 1 0,35-275 0,3-1 0,20 102 0,0 15 0,1-39 0,-16-112 0,-1 0 0,1 60 0,7 311 0,1 78 0,-12-108 0,1-116 0,-17 564 0,11-833 0,-2 425 0,3-251 0,-4-124 0,-14 84 0,2-26 0,-2 170 0,3-37 0,-74 370 0,-39-11 0,111-532 0,-16 105 0,0-2 0,19-119 0,-60 334 0,67-311 0,-7 50 0,-27 46 0,36-144 0,1 1 0,2 0 0,1 0 0,5 38 0,-1-9 0,1 79 0,8 121 0,-4-201 0,2-1 0,34 98 0,0 0 0,-39-118 0,-1 1 0,-2 0 0,-2 0 0,-6 59 0,3-57 0,-1 23 0,-5 179 0,21 528 0,-3-40 0,-11-620 0,3-124 0,0 0 0,1 0 0,0 0 0,1 0 0,0 0 0,0 1 0,12-20 0,3-1 0,45-56 0,9-15 0,-68 92 0,0-1 0,0 1 0,-1-1 0,-1 0 0,0 0 0,0 0 0,-1 0 0,1-15 0,-2-14 0,-2-41 0,-1 31 0,2 46 0,0 0 0,0 1 0,0-1 0,-1 0 0,0 0 0,-1-6 0,2 10 0,-1 0 0,1-1 0,0 1 0,0 0 0,0 0 0,0 0 0,0 0 0,0 0 0,0-1 0,0 1 0,-1 0 0,1 0 0,0 0 0,0 0 0,0 0 0,0 0 0,-1 0 0,1 0 0,0 0 0,0 0 0,0 0 0,0-1 0,-1 1 0,1 0 0,0 0 0,0 0 0,0 0 0,0 0 0,-1 0 0,1 0 0,0 1 0,0-1 0,0 0 0,0 0 0,-1 0 0,1 0 0,0 0 0,0 0 0,0 0 0,0 0 0,0 0 0,-1 0 0,1 0 0,0 1 0,0-1 0,-12 17 0,-16 40 0,2 1 0,-28 95 0,49-138 0,-1-1 0,-1 0 0,0-1 0,-1 0 0,-1 0 0,0 0 0,0-1 0,-12 11 0,6-6 0,1 1 0,-19 32 0,8-2 0,24-48 0,1 0 0,0 0 0,0 0 0,0 0 0,0 1 0,0-1 0,0 0 0,0 0 0,0 0 0,-1 0 0,1 0 0,0 0 0,0 0 0,0 0 0,0 0 0,0 0 0,-1 1 0,1-1 0,0 0 0,0 0 0,0 0 0,0 0 0,-1 0 0,1 0 0,0 0 0,0 0 0,0 0 0,0 0 0,0 0 0,-1 0 0,1 0 0,0 0 0,0-1 0,0 1 0,0 0 0,0 0 0,-1 0 0,1 0 0,0 0 0,0 0 0,0 0 0,0 0 0,-1-1 0,-6-8 0,-8-17 0,14 22 0,-4-5 0,-64-116 0,57 107 0,-1 0 0,0 1 0,-1 1 0,-27-24 0,24 26 0,1-1 0,0-1 0,1 0 0,1-1 0,-20-31 0,10 15 0,18 27 0,1-1 0,1 0 0,-1 0 0,1 0 0,-7-16 0,-2-2 0,11 24 0,13 17 0,21 24 0,2 0 0,76 68 0,-86-86 0,4 4 0,85 75 0,-94-86 0,0-1 0,2-1 0,-1 0 0,26 10 0,-41-20 0,1-1 0,-1 0 0,0 0 0,1-1 0,0 0 0,-1 0 0,1 0 0,0 0 0,-1-1 0,1 0 0,0 0 0,-1-1 0,1 1 0,9-4 0,-10 3 0,0-1 0,-1-1 0,0 1 0,1-1 0,-1 0 0,0 0 0,-1 0 0,1 0 0,0 0 0,-1-1 0,0 0 0,0 0 0,0 0 0,0 0 0,0 0 0,2-8 0,6-11-170,-1 0-1,-2-1 0,0 1 1,-2-1-1,0-1 0,-2 1 1,3-46-1,-7 16-6655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0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24575,'-1'59'0,"8"336"0,-2-197-1365,-5-165-5461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1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24575,'5'0'0,"9"0"0,4 2 0,4 3 0,2 0 0,2 1 0,1 2 0,1-1 0,10 0 0,9 2 0,20 6 0,19 2 0,22-1 0,11 0 0,1-2 0,-10-4 0,-25-4-8191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24575,'145'325'0,"-142"-317"0,0-2 0,-1 0 0,1 0 0,0-1 0,6 11 0,-8-15 0,-1 0 0,1 0 0,-1-1 0,1 1 0,0 0 0,0-1 0,-1 1 0,1 0 0,0-1 0,0 1 0,0-1 0,0 1 0,-1-1 0,1 1 0,0-1 0,0 0 0,0 0 0,0 1 0,0-1 0,0 0 0,0 0 0,0 0 0,0 0 0,0 0 0,0 0 0,0 0 0,0 0 0,0 0 0,0-1 0,0 1 0,0 0 0,0-1 0,0 1 0,0-1 0,0 1 0,0-1 0,-1 1 0,2-2 0,10-8 0,-1-1 0,-1-1 0,0 0 0,-1 0 0,0-1 0,10-19 0,3-3 0,33-48 171,112-164-1707,-144 216-5290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29T20:51:53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24575,'3'67'0,"20"108"0,-4-50 0,-5 25-682,-5 185-1,-9-323-6143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28600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11/20/2024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.xml"/><Relationship Id="rId13" Type="http://schemas.openxmlformats.org/officeDocument/2006/relationships/image" Target="../media/image21.png"/><Relationship Id="rId18" Type="http://schemas.openxmlformats.org/officeDocument/2006/relationships/customXml" Target="../ink/ink17.xml"/><Relationship Id="rId26" Type="http://schemas.openxmlformats.org/officeDocument/2006/relationships/customXml" Target="../ink/ink21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1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.xml"/><Relationship Id="rId20" Type="http://schemas.openxmlformats.org/officeDocument/2006/relationships/customXml" Target="../ink/ink1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20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2.xml"/><Relationship Id="rId10" Type="http://schemas.openxmlformats.org/officeDocument/2006/relationships/customXml" Target="../ink/ink13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5.xml"/><Relationship Id="rId22" Type="http://schemas.openxmlformats.org/officeDocument/2006/relationships/customXml" Target="../ink/ink19.xml"/><Relationship Id="rId27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13" Type="http://schemas.openxmlformats.org/officeDocument/2006/relationships/image" Target="../media/image21.png"/><Relationship Id="rId18" Type="http://schemas.openxmlformats.org/officeDocument/2006/relationships/customXml" Target="../ink/ink28.xml"/><Relationship Id="rId26" Type="http://schemas.openxmlformats.org/officeDocument/2006/relationships/customXml" Target="../ink/ink32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2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7.xml"/><Relationship Id="rId20" Type="http://schemas.openxmlformats.org/officeDocument/2006/relationships/customXml" Target="../ink/ink2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31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33.xml"/><Relationship Id="rId10" Type="http://schemas.openxmlformats.org/officeDocument/2006/relationships/customXml" Target="../ink/ink24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6.xml"/><Relationship Id="rId22" Type="http://schemas.openxmlformats.org/officeDocument/2006/relationships/customXml" Target="../ink/ink30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image" Target="../media/image21.png"/><Relationship Id="rId18" Type="http://schemas.openxmlformats.org/officeDocument/2006/relationships/customXml" Target="../ink/ink39.xml"/><Relationship Id="rId26" Type="http://schemas.openxmlformats.org/officeDocument/2006/relationships/customXml" Target="../ink/ink43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36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38.xml"/><Relationship Id="rId20" Type="http://schemas.openxmlformats.org/officeDocument/2006/relationships/customXml" Target="../ink/ink40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42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44.xml"/><Relationship Id="rId10" Type="http://schemas.openxmlformats.org/officeDocument/2006/relationships/customXml" Target="../ink/ink35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37.xml"/><Relationship Id="rId22" Type="http://schemas.openxmlformats.org/officeDocument/2006/relationships/customXml" Target="../ink/ink41.xml"/><Relationship Id="rId27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5.xml"/><Relationship Id="rId13" Type="http://schemas.openxmlformats.org/officeDocument/2006/relationships/image" Target="../media/image21.png"/><Relationship Id="rId18" Type="http://schemas.openxmlformats.org/officeDocument/2006/relationships/customXml" Target="../ink/ink50.xml"/><Relationship Id="rId26" Type="http://schemas.openxmlformats.org/officeDocument/2006/relationships/customXml" Target="../ink/ink54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47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49.xml"/><Relationship Id="rId20" Type="http://schemas.openxmlformats.org/officeDocument/2006/relationships/customXml" Target="../ink/ink51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53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55.xml"/><Relationship Id="rId10" Type="http://schemas.openxmlformats.org/officeDocument/2006/relationships/customXml" Target="../ink/ink46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48.xml"/><Relationship Id="rId22" Type="http://schemas.openxmlformats.org/officeDocument/2006/relationships/customXml" Target="../ink/ink52.xml"/><Relationship Id="rId27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image" Target="../media/image21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5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64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66.xml"/><Relationship Id="rId10" Type="http://schemas.openxmlformats.org/officeDocument/2006/relationships/customXml" Target="../ink/ink57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21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69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75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77.xml"/><Relationship Id="rId10" Type="http://schemas.openxmlformats.org/officeDocument/2006/relationships/customXml" Target="../ink/ink68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image" Target="../media/image21.png"/><Relationship Id="rId18" Type="http://schemas.openxmlformats.org/officeDocument/2006/relationships/customXml" Target="../ink/ink83.xml"/><Relationship Id="rId26" Type="http://schemas.openxmlformats.org/officeDocument/2006/relationships/customXml" Target="../ink/ink87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80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82.xml"/><Relationship Id="rId20" Type="http://schemas.openxmlformats.org/officeDocument/2006/relationships/customXml" Target="../ink/ink84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86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88.xml"/><Relationship Id="rId10" Type="http://schemas.openxmlformats.org/officeDocument/2006/relationships/customXml" Target="../ink/ink79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81.xml"/><Relationship Id="rId22" Type="http://schemas.openxmlformats.org/officeDocument/2006/relationships/customXml" Target="../ink/ink85.xml"/><Relationship Id="rId27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21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9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97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99.xml"/><Relationship Id="rId10" Type="http://schemas.openxmlformats.org/officeDocument/2006/relationships/customXml" Target="../ink/ink90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0.xml"/><Relationship Id="rId13" Type="http://schemas.openxmlformats.org/officeDocument/2006/relationships/image" Target="../media/image21.png"/><Relationship Id="rId18" Type="http://schemas.openxmlformats.org/officeDocument/2006/relationships/customXml" Target="../ink/ink105.xml"/><Relationship Id="rId26" Type="http://schemas.openxmlformats.org/officeDocument/2006/relationships/customXml" Target="../ink/ink109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10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04.xml"/><Relationship Id="rId20" Type="http://schemas.openxmlformats.org/officeDocument/2006/relationships/customXml" Target="../ink/ink10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08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10.xml"/><Relationship Id="rId10" Type="http://schemas.openxmlformats.org/officeDocument/2006/relationships/customXml" Target="../ink/ink101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03.xml"/><Relationship Id="rId22" Type="http://schemas.openxmlformats.org/officeDocument/2006/relationships/customXml" Target="../ink/ink107.xml"/><Relationship Id="rId27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1.xml"/><Relationship Id="rId13" Type="http://schemas.openxmlformats.org/officeDocument/2006/relationships/image" Target="../media/image21.png"/><Relationship Id="rId18" Type="http://schemas.openxmlformats.org/officeDocument/2006/relationships/customXml" Target="../ink/ink116.xml"/><Relationship Id="rId26" Type="http://schemas.openxmlformats.org/officeDocument/2006/relationships/customXml" Target="../ink/ink120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7.svg"/><Relationship Id="rId12" Type="http://schemas.openxmlformats.org/officeDocument/2006/relationships/customXml" Target="../ink/ink11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15.xml"/><Relationship Id="rId20" Type="http://schemas.openxmlformats.org/officeDocument/2006/relationships/customXml" Target="../ink/ink11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19.xml"/><Relationship Id="rId5" Type="http://schemas.openxmlformats.org/officeDocument/2006/relationships/image" Target="../media/image5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21.xml"/><Relationship Id="rId10" Type="http://schemas.openxmlformats.org/officeDocument/2006/relationships/customXml" Target="../ink/ink112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14.xml"/><Relationship Id="rId22" Type="http://schemas.openxmlformats.org/officeDocument/2006/relationships/customXml" Target="../ink/ink118.xml"/><Relationship Id="rId27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2.xml"/><Relationship Id="rId13" Type="http://schemas.openxmlformats.org/officeDocument/2006/relationships/image" Target="../media/image21.png"/><Relationship Id="rId18" Type="http://schemas.openxmlformats.org/officeDocument/2006/relationships/customXml" Target="../ink/ink127.xml"/><Relationship Id="rId26" Type="http://schemas.openxmlformats.org/officeDocument/2006/relationships/customXml" Target="../ink/ink131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0.svg"/><Relationship Id="rId12" Type="http://schemas.openxmlformats.org/officeDocument/2006/relationships/customXml" Target="../ink/ink12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26.xml"/><Relationship Id="rId20" Type="http://schemas.openxmlformats.org/officeDocument/2006/relationships/customXml" Target="../ink/ink12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20.png"/><Relationship Id="rId24" Type="http://schemas.openxmlformats.org/officeDocument/2006/relationships/customXml" Target="../ink/ink130.xml"/><Relationship Id="rId5" Type="http://schemas.openxmlformats.org/officeDocument/2006/relationships/image" Target="../media/image9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32.xml"/><Relationship Id="rId10" Type="http://schemas.openxmlformats.org/officeDocument/2006/relationships/customXml" Target="../ink/ink123.xml"/><Relationship Id="rId19" Type="http://schemas.openxmlformats.org/officeDocument/2006/relationships/image" Target="../media/image24.png"/><Relationship Id="rId4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customXml" Target="../ink/ink125.xml"/><Relationship Id="rId22" Type="http://schemas.openxmlformats.org/officeDocument/2006/relationships/customXml" Target="../ink/ink129.xml"/><Relationship Id="rId27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38.xml"/><Relationship Id="rId26" Type="http://schemas.openxmlformats.org/officeDocument/2006/relationships/customXml" Target="../ink/ink142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3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7.png"/><Relationship Id="rId2" Type="http://schemas.openxmlformats.org/officeDocument/2006/relationships/image" Target="../media/image1.png"/><Relationship Id="rId16" Type="http://schemas.openxmlformats.org/officeDocument/2006/relationships/customXml" Target="../ink/ink137.xml"/><Relationship Id="rId20" Type="http://schemas.openxmlformats.org/officeDocument/2006/relationships/customXml" Target="../ink/ink13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41.xml"/><Relationship Id="rId32" Type="http://schemas.openxmlformats.org/officeDocument/2006/relationships/customXml" Target="../ink/ink145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43.xml"/><Relationship Id="rId10" Type="http://schemas.openxmlformats.org/officeDocument/2006/relationships/customXml" Target="../ink/ink134.xml"/><Relationship Id="rId19" Type="http://schemas.openxmlformats.org/officeDocument/2006/relationships/image" Target="../media/image24.png"/><Relationship Id="rId31" Type="http://schemas.openxmlformats.org/officeDocument/2006/relationships/image" Target="../media/image36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36.xml"/><Relationship Id="rId22" Type="http://schemas.openxmlformats.org/officeDocument/2006/relationships/customXml" Target="../ink/ink140.xml"/><Relationship Id="rId27" Type="http://schemas.openxmlformats.org/officeDocument/2006/relationships/image" Target="../media/image27.png"/><Relationship Id="rId30" Type="http://schemas.openxmlformats.org/officeDocument/2006/relationships/customXml" Target="../ink/ink144.xml"/><Relationship Id="rId8" Type="http://schemas.openxmlformats.org/officeDocument/2006/relationships/customXml" Target="../ink/ink133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customXml" Target="../ink/ink151.xml"/><Relationship Id="rId26" Type="http://schemas.openxmlformats.org/officeDocument/2006/relationships/customXml" Target="../ink/ink155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48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33" Type="http://schemas.openxmlformats.org/officeDocument/2006/relationships/image" Target="../media/image39.png"/><Relationship Id="rId2" Type="http://schemas.openxmlformats.org/officeDocument/2006/relationships/image" Target="../media/image1.png"/><Relationship Id="rId16" Type="http://schemas.openxmlformats.org/officeDocument/2006/relationships/customXml" Target="../ink/ink150.xml"/><Relationship Id="rId20" Type="http://schemas.openxmlformats.org/officeDocument/2006/relationships/customXml" Target="../ink/ink152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54.xml"/><Relationship Id="rId32" Type="http://schemas.openxmlformats.org/officeDocument/2006/relationships/customXml" Target="../ink/ink158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56.xml"/><Relationship Id="rId10" Type="http://schemas.openxmlformats.org/officeDocument/2006/relationships/customXml" Target="../ink/ink147.xml"/><Relationship Id="rId19" Type="http://schemas.openxmlformats.org/officeDocument/2006/relationships/image" Target="../media/image24.png"/><Relationship Id="rId31" Type="http://schemas.openxmlformats.org/officeDocument/2006/relationships/image" Target="../media/image38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49.xml"/><Relationship Id="rId22" Type="http://schemas.openxmlformats.org/officeDocument/2006/relationships/customXml" Target="../ink/ink153.xml"/><Relationship Id="rId27" Type="http://schemas.openxmlformats.org/officeDocument/2006/relationships/image" Target="../media/image27.png"/><Relationship Id="rId30" Type="http://schemas.openxmlformats.org/officeDocument/2006/relationships/customXml" Target="../ink/ink157.xml"/><Relationship Id="rId8" Type="http://schemas.openxmlformats.org/officeDocument/2006/relationships/customXml" Target="../ink/ink14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9.xml"/><Relationship Id="rId13" Type="http://schemas.openxmlformats.org/officeDocument/2006/relationships/image" Target="../media/image21.png"/><Relationship Id="rId18" Type="http://schemas.openxmlformats.org/officeDocument/2006/relationships/customXml" Target="../ink/ink164.xml"/><Relationship Id="rId26" Type="http://schemas.openxmlformats.org/officeDocument/2006/relationships/customXml" Target="../ink/ink168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61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63.xml"/><Relationship Id="rId20" Type="http://schemas.openxmlformats.org/officeDocument/2006/relationships/customXml" Target="../ink/ink165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67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69.xml"/><Relationship Id="rId10" Type="http://schemas.openxmlformats.org/officeDocument/2006/relationships/customXml" Target="../ink/ink160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62.xml"/><Relationship Id="rId22" Type="http://schemas.openxmlformats.org/officeDocument/2006/relationships/customXml" Target="../ink/ink166.xml"/><Relationship Id="rId27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0.xml"/><Relationship Id="rId13" Type="http://schemas.openxmlformats.org/officeDocument/2006/relationships/image" Target="../media/image21.png"/><Relationship Id="rId18" Type="http://schemas.openxmlformats.org/officeDocument/2006/relationships/customXml" Target="../ink/ink175.xml"/><Relationship Id="rId26" Type="http://schemas.openxmlformats.org/officeDocument/2006/relationships/customXml" Target="../ink/ink179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72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74.xml"/><Relationship Id="rId20" Type="http://schemas.openxmlformats.org/officeDocument/2006/relationships/customXml" Target="../ink/ink176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78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80.xml"/><Relationship Id="rId10" Type="http://schemas.openxmlformats.org/officeDocument/2006/relationships/customXml" Target="../ink/ink171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73.xml"/><Relationship Id="rId22" Type="http://schemas.openxmlformats.org/officeDocument/2006/relationships/customXml" Target="../ink/ink177.xml"/><Relationship Id="rId27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1.xml"/><Relationship Id="rId13" Type="http://schemas.openxmlformats.org/officeDocument/2006/relationships/image" Target="../media/image21.png"/><Relationship Id="rId18" Type="http://schemas.openxmlformats.org/officeDocument/2006/relationships/customXml" Target="../ink/ink186.xml"/><Relationship Id="rId26" Type="http://schemas.openxmlformats.org/officeDocument/2006/relationships/customXml" Target="../ink/ink190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83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85.xml"/><Relationship Id="rId20" Type="http://schemas.openxmlformats.org/officeDocument/2006/relationships/customXml" Target="../ink/ink187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189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191.xml"/><Relationship Id="rId10" Type="http://schemas.openxmlformats.org/officeDocument/2006/relationships/customXml" Target="../ink/ink182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84.xml"/><Relationship Id="rId22" Type="http://schemas.openxmlformats.org/officeDocument/2006/relationships/customXml" Target="../ink/ink188.xml"/><Relationship Id="rId27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2.xml"/><Relationship Id="rId13" Type="http://schemas.openxmlformats.org/officeDocument/2006/relationships/image" Target="../media/image21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194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200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02.xml"/><Relationship Id="rId10" Type="http://schemas.openxmlformats.org/officeDocument/2006/relationships/customXml" Target="../ink/ink193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3.xml"/><Relationship Id="rId13" Type="http://schemas.openxmlformats.org/officeDocument/2006/relationships/image" Target="../media/image21.png"/><Relationship Id="rId18" Type="http://schemas.openxmlformats.org/officeDocument/2006/relationships/customXml" Target="../ink/ink208.xml"/><Relationship Id="rId26" Type="http://schemas.openxmlformats.org/officeDocument/2006/relationships/customXml" Target="../ink/ink212.xml"/><Relationship Id="rId3" Type="http://schemas.openxmlformats.org/officeDocument/2006/relationships/image" Target="../media/image3.png"/><Relationship Id="rId21" Type="http://schemas.openxmlformats.org/officeDocument/2006/relationships/image" Target="../media/image25.png"/><Relationship Id="rId7" Type="http://schemas.openxmlformats.org/officeDocument/2006/relationships/image" Target="../media/image32.svg"/><Relationship Id="rId12" Type="http://schemas.openxmlformats.org/officeDocument/2006/relationships/customXml" Target="../ink/ink205.xml"/><Relationship Id="rId17" Type="http://schemas.openxmlformats.org/officeDocument/2006/relationships/image" Target="../media/image23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207.xml"/><Relationship Id="rId20" Type="http://schemas.openxmlformats.org/officeDocument/2006/relationships/customXml" Target="../ink/ink209.xml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20.png"/><Relationship Id="rId24" Type="http://schemas.openxmlformats.org/officeDocument/2006/relationships/customXml" Target="../ink/ink211.xml"/><Relationship Id="rId5" Type="http://schemas.openxmlformats.org/officeDocument/2006/relationships/image" Target="../media/image31.svg"/><Relationship Id="rId15" Type="http://schemas.openxmlformats.org/officeDocument/2006/relationships/image" Target="../media/image22.png"/><Relationship Id="rId23" Type="http://schemas.openxmlformats.org/officeDocument/2006/relationships/image" Target="../media/image16.png"/><Relationship Id="rId28" Type="http://schemas.openxmlformats.org/officeDocument/2006/relationships/customXml" Target="../ink/ink213.xml"/><Relationship Id="rId10" Type="http://schemas.openxmlformats.org/officeDocument/2006/relationships/customXml" Target="../ink/ink204.xml"/><Relationship Id="rId19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206.xml"/><Relationship Id="rId22" Type="http://schemas.openxmlformats.org/officeDocument/2006/relationships/customXml" Target="../ink/ink210.xml"/><Relationship Id="rId27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.png"/><Relationship Id="rId18" Type="http://schemas.openxmlformats.org/officeDocument/2006/relationships/customXml" Target="../ink/ink221.xml"/><Relationship Id="rId26" Type="http://schemas.openxmlformats.org/officeDocument/2006/relationships/customXml" Target="../ink/ink225.xml"/><Relationship Id="rId3" Type="http://schemas.openxmlformats.org/officeDocument/2006/relationships/image" Target="../media/image34.png"/><Relationship Id="rId21" Type="http://schemas.openxmlformats.org/officeDocument/2006/relationships/image" Target="../media/image49.png"/><Relationship Id="rId7" Type="http://schemas.openxmlformats.org/officeDocument/2006/relationships/image" Target="../media/image42.png"/><Relationship Id="rId12" Type="http://schemas.openxmlformats.org/officeDocument/2006/relationships/customXml" Target="../ink/ink218.xml"/><Relationship Id="rId17" Type="http://schemas.openxmlformats.org/officeDocument/2006/relationships/image" Target="../media/image47.png"/><Relationship Id="rId25" Type="http://schemas.openxmlformats.org/officeDocument/2006/relationships/image" Target="../media/image51.png"/><Relationship Id="rId33" Type="http://schemas.openxmlformats.org/officeDocument/2006/relationships/image" Target="../media/image55.png"/><Relationship Id="rId2" Type="http://schemas.openxmlformats.org/officeDocument/2006/relationships/image" Target="../media/image1.png"/><Relationship Id="rId16" Type="http://schemas.openxmlformats.org/officeDocument/2006/relationships/customXml" Target="../ink/ink220.xml"/><Relationship Id="rId20" Type="http://schemas.openxmlformats.org/officeDocument/2006/relationships/customXml" Target="../ink/ink222.xml"/><Relationship Id="rId29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5.xml"/><Relationship Id="rId11" Type="http://schemas.openxmlformats.org/officeDocument/2006/relationships/image" Target="../media/image44.png"/><Relationship Id="rId24" Type="http://schemas.openxmlformats.org/officeDocument/2006/relationships/customXml" Target="../ink/ink224.xml"/><Relationship Id="rId32" Type="http://schemas.openxmlformats.org/officeDocument/2006/relationships/customXml" Target="../ink/ink228.xml"/><Relationship Id="rId5" Type="http://schemas.openxmlformats.org/officeDocument/2006/relationships/image" Target="../media/image41.png"/><Relationship Id="rId15" Type="http://schemas.openxmlformats.org/officeDocument/2006/relationships/image" Target="../media/image46.png"/><Relationship Id="rId23" Type="http://schemas.openxmlformats.org/officeDocument/2006/relationships/image" Target="../media/image50.png"/><Relationship Id="rId28" Type="http://schemas.openxmlformats.org/officeDocument/2006/relationships/customXml" Target="../ink/ink226.xml"/><Relationship Id="rId10" Type="http://schemas.openxmlformats.org/officeDocument/2006/relationships/customXml" Target="../ink/ink217.xml"/><Relationship Id="rId19" Type="http://schemas.openxmlformats.org/officeDocument/2006/relationships/image" Target="../media/image48.png"/><Relationship Id="rId31" Type="http://schemas.openxmlformats.org/officeDocument/2006/relationships/image" Target="../media/image54.png"/><Relationship Id="rId4" Type="http://schemas.openxmlformats.org/officeDocument/2006/relationships/customXml" Target="../ink/ink214.xml"/><Relationship Id="rId9" Type="http://schemas.openxmlformats.org/officeDocument/2006/relationships/image" Target="../media/image43.png"/><Relationship Id="rId14" Type="http://schemas.openxmlformats.org/officeDocument/2006/relationships/customXml" Target="../ink/ink219.xml"/><Relationship Id="rId22" Type="http://schemas.openxmlformats.org/officeDocument/2006/relationships/customXml" Target="../ink/ink223.xml"/><Relationship Id="rId27" Type="http://schemas.openxmlformats.org/officeDocument/2006/relationships/image" Target="../media/image52.png"/><Relationship Id="rId30" Type="http://schemas.openxmlformats.org/officeDocument/2006/relationships/customXml" Target="../ink/ink227.xml"/><Relationship Id="rId8" Type="http://schemas.openxmlformats.org/officeDocument/2006/relationships/customXml" Target="../ink/ink2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230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23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customXml" Target="../ink/ink233.xml"/><Relationship Id="rId7" Type="http://schemas.openxmlformats.org/officeDocument/2006/relationships/customXml" Target="../ink/ink23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234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237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5" Type="http://schemas.openxmlformats.org/officeDocument/2006/relationships/customXml" Target="../ink/ink239.xml"/><Relationship Id="rId4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4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customXml" Target="../ink/ink241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242.xml"/><Relationship Id="rId7" Type="http://schemas.openxmlformats.org/officeDocument/2006/relationships/customXml" Target="../ink/ink244.xml"/><Relationship Id="rId12" Type="http://schemas.openxmlformats.org/officeDocument/2006/relationships/image" Target="../media/image1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246.xml"/><Relationship Id="rId5" Type="http://schemas.openxmlformats.org/officeDocument/2006/relationships/customXml" Target="../ink/ink243.xml"/><Relationship Id="rId10" Type="http://schemas.openxmlformats.org/officeDocument/2006/relationships/image" Target="../media/image120.png"/><Relationship Id="rId4" Type="http://schemas.openxmlformats.org/officeDocument/2006/relationships/image" Target="../media/image90.png"/><Relationship Id="rId9" Type="http://schemas.openxmlformats.org/officeDocument/2006/relationships/customXml" Target="../ink/ink245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customXml" Target="../ink/ink247.xml"/><Relationship Id="rId7" Type="http://schemas.openxmlformats.org/officeDocument/2006/relationships/customXml" Target="../ink/ink24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48.xml"/><Relationship Id="rId4" Type="http://schemas.openxmlformats.org/officeDocument/2006/relationships/image" Target="../media/image90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customXml" Target="../ink/ink250.xml"/><Relationship Id="rId7" Type="http://schemas.openxmlformats.org/officeDocument/2006/relationships/customXml" Target="../ink/ink2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251.xml"/><Relationship Id="rId4" Type="http://schemas.openxmlformats.org/officeDocument/2006/relationships/image" Target="../media/image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cktail_shaker_sor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kPRA0W1kEC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image" Target="../media/image3.png"/><Relationship Id="rId21" Type="http://schemas.openxmlformats.org/officeDocument/2006/relationships/image" Target="../media/image15.png"/><Relationship Id="rId7" Type="http://schemas.openxmlformats.org/officeDocument/2006/relationships/image" Target="../media/image7.svg"/><Relationship Id="rId12" Type="http://schemas.openxmlformats.org/officeDocument/2006/relationships/customXml" Target="../ink/ink3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24" Type="http://schemas.openxmlformats.org/officeDocument/2006/relationships/customXml" Target="../ink/ink9.xml"/><Relationship Id="rId5" Type="http://schemas.openxmlformats.org/officeDocument/2006/relationships/image" Target="../media/image5.sv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Sorting (Part 4)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+ Iliana Castillon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768098"/>
            <a:ext cx="728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character Y value and our hand’s Y value is the same,</a:t>
            </a:r>
          </a:p>
          <a:p>
            <a:r>
              <a:rPr lang="en-US" dirty="0"/>
              <a:t>       And our character’s X value is </a:t>
            </a:r>
            <a:r>
              <a:rPr lang="en-US" i="1" dirty="0"/>
              <a:t>less than</a:t>
            </a:r>
            <a:r>
              <a:rPr lang="en-US" dirty="0"/>
              <a:t> our hands’ X value</a:t>
            </a:r>
          </a:p>
        </p:txBody>
      </p:sp>
    </p:spTree>
    <p:extLst>
      <p:ext uri="{BB962C8B-B14F-4D97-AF65-F5344CB8AC3E}">
        <p14:creationId xmlns:p14="http://schemas.microsoft.com/office/powerpoint/2010/main" val="3604364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16074" y="4434045"/>
            <a:ext cx="61208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55785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67976F-89BD-B670-F8FF-204527628087}"/>
              </a:ext>
            </a:extLst>
          </p:cNvPr>
          <p:cNvSpPr txBox="1"/>
          <p:nvPr/>
        </p:nvSpPr>
        <p:spPr>
          <a:xfrm>
            <a:off x="305829" y="3841219"/>
            <a:ext cx="4583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detect if we can move forward?</a:t>
            </a:r>
          </a:p>
        </p:txBody>
      </p:sp>
    </p:spTree>
    <p:extLst>
      <p:ext uri="{BB962C8B-B14F-4D97-AF65-F5344CB8AC3E}">
        <p14:creationId xmlns:p14="http://schemas.microsoft.com/office/powerpoint/2010/main" val="3497282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922905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23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</a:t>
            </a:r>
            <a:r>
              <a:rPr lang="en-US" dirty="0">
                <a:highlight>
                  <a:srgbClr val="FFFF00"/>
                </a:highlight>
              </a:rPr>
              <a:t> . </a:t>
            </a:r>
            <a:r>
              <a:rPr lang="en-US" dirty="0"/>
              <a:t>, . , . , #],</a:t>
            </a:r>
          </a:p>
          <a:p>
            <a:r>
              <a:rPr lang="en-US" dirty="0"/>
              <a:t>  [ . , . ,</a:t>
            </a:r>
            <a:r>
              <a:rPr lang="en-US" dirty="0">
                <a:highlight>
                  <a:srgbClr val="00FFFF"/>
                </a:highlight>
              </a:rPr>
              <a:t># </a:t>
            </a:r>
            <a:r>
              <a:rPr lang="en-US" dirty="0"/>
              <a:t>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2784" y="2819703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Make one move by recursively calling the method with the new values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95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355488" y="3768201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49" y="4261600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690624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1946061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217F45-9102-6CF7-60B7-8EEB5EF44240}"/>
              </a:ext>
            </a:extLst>
          </p:cNvPr>
          <p:cNvSpPr txBox="1"/>
          <p:nvPr/>
        </p:nvSpPr>
        <p:spPr>
          <a:xfrm>
            <a:off x="1219200" y="5486400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Turn right and move forward one spot?</a:t>
            </a:r>
          </a:p>
        </p:txBody>
      </p:sp>
    </p:spTree>
    <p:extLst>
      <p:ext uri="{BB962C8B-B14F-4D97-AF65-F5344CB8AC3E}">
        <p14:creationId xmlns:p14="http://schemas.microsoft.com/office/powerpoint/2010/main" val="256341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</p:spTree>
    <p:extLst>
      <p:ext uri="{BB962C8B-B14F-4D97-AF65-F5344CB8AC3E}">
        <p14:creationId xmlns:p14="http://schemas.microsoft.com/office/powerpoint/2010/main" val="2885622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pic>
        <p:nvPicPr>
          <p:cNvPr id="1026" name="Picture 2" descr="Rubber Duck Debugging: A Simple 2023 Beginner's Guide">
            <a:extLst>
              <a:ext uri="{FF2B5EF4-FFF2-40B4-BE49-F238E27FC236}">
                <a16:creationId xmlns:a16="http://schemas.microsoft.com/office/drawing/2014/main" id="{0E62204C-DD8D-3507-6CBF-AE00E1B40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72198"/>
            <a:ext cx="4583112" cy="3166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8C225A-9B3B-B45D-76CA-EF0E7EBB93A2}"/>
              </a:ext>
            </a:extLst>
          </p:cNvPr>
          <p:cNvSpPr txBox="1"/>
          <p:nvPr/>
        </p:nvSpPr>
        <p:spPr>
          <a:xfrm>
            <a:off x="685800" y="1524000"/>
            <a:ext cx="55626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Friday will be a workday (no lecture)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Lab 12 due tomorrow @ 11:59PM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Program 5 posted, Sunday due 12/8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Rubber duck extra credit will be posted soon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4512" y="1742369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26621" y="1782862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784775" y="194498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75775" y="193597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??, ??, ??, ??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509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47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794" y="235253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60413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14:cNvPr>
              <p14:cNvContentPartPr/>
              <p14:nvPr/>
            </p14:nvContentPartPr>
            <p14:xfrm>
              <a:off x="7794114" y="2156337"/>
              <a:ext cx="678960" cy="2199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9EFD9ED-0DF8-3B7F-C7DA-26839363D83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758114" y="2120337"/>
                <a:ext cx="75060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14:cNvPr>
              <p14:cNvContentPartPr/>
              <p14:nvPr/>
            </p14:nvContentPartPr>
            <p14:xfrm>
              <a:off x="8932434" y="2388177"/>
              <a:ext cx="213480" cy="5540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17D5DC0-D94C-69E0-87D0-8E1A52711361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96434" y="2352177"/>
                <a:ext cx="285120" cy="62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6754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1238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D00B6EC7-B6D5-384E-5A35-2AA59F382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615863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hand_y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0528" y="4430387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465758" y="547716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</p:spTree>
    <p:extLst>
      <p:ext uri="{BB962C8B-B14F-4D97-AF65-F5344CB8AC3E}">
        <p14:creationId xmlns:p14="http://schemas.microsoft.com/office/powerpoint/2010/main" val="29572830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B1924-6603-5617-1B59-50C61CB877E5}"/>
              </a:ext>
            </a:extLst>
          </p:cNvPr>
          <p:cNvSpPr txBox="1"/>
          <p:nvPr/>
        </p:nvSpPr>
        <p:spPr>
          <a:xfrm>
            <a:off x="7232307" y="5433677"/>
            <a:ext cx="16722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Turn right</a:t>
            </a:r>
          </a:p>
          <a:p>
            <a:pPr marL="342900" indent="-342900">
              <a:buAutoNum type="arabicPeriod"/>
            </a:pPr>
            <a:r>
              <a:rPr lang="en-US" dirty="0"/>
              <a:t>Go forward</a:t>
            </a:r>
          </a:p>
          <a:p>
            <a:pPr marL="342900" indent="-342900">
              <a:buAutoNum type="arabicPeriod"/>
            </a:pPr>
            <a:r>
              <a:rPr lang="en-US" dirty="0"/>
              <a:t>Turn left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</p:spTree>
    <p:extLst>
      <p:ext uri="{BB962C8B-B14F-4D97-AF65-F5344CB8AC3E}">
        <p14:creationId xmlns:p14="http://schemas.microsoft.com/office/powerpoint/2010/main" val="3563284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5132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1353853" y="438602"/>
            <a:ext cx="172354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 [ #, #, #, # ,#],</a:t>
            </a:r>
          </a:p>
          <a:p>
            <a:r>
              <a:rPr lang="en-US" dirty="0"/>
              <a:t>  [ #, . , . , . , #],</a:t>
            </a:r>
          </a:p>
          <a:p>
            <a:r>
              <a:rPr lang="en-US" dirty="0"/>
              <a:t>  [ . , . ,# , . , #],</a:t>
            </a:r>
          </a:p>
          <a:p>
            <a:r>
              <a:rPr lang="en-US" dirty="0"/>
              <a:t>  [ #, #, #, . , #],</a:t>
            </a:r>
          </a:p>
          <a:p>
            <a:r>
              <a:rPr lang="en-US" dirty="0"/>
              <a:t>  [ #, . , . , . , . ],</a:t>
            </a:r>
          </a:p>
          <a:p>
            <a:r>
              <a:rPr lang="en-US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996657" y="61885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3854204" y="699368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26967" y="2623508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297658" y="179408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 rot="5246148">
              <a:off x="8823124" y="1945966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 rot="5246148">
                <a:off x="8814124" y="1936955"/>
                <a:ext cx="279720" cy="323301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603"/>
                  <a:ext cx="4358520" cy="2437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73" y="244377"/>
                  <a:ext cx="101084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394" y="123785"/>
                  <a:ext cx="409320" cy="432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304" y="103257"/>
                  <a:ext cx="327261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01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84" y="3314097"/>
                  <a:ext cx="358219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55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5558479" y="-56296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B20801-D620-FDD1-B6C8-2EBF258C704D}"/>
              </a:ext>
            </a:extLst>
          </p:cNvPr>
          <p:cNvSpPr txBox="1"/>
          <p:nvPr/>
        </p:nvSpPr>
        <p:spPr>
          <a:xfrm>
            <a:off x="381000" y="2548592"/>
            <a:ext cx="61208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direction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C96A0-F931-978C-6F73-281E6ECB9910}"/>
              </a:ext>
            </a:extLst>
          </p:cNvPr>
          <p:cNvSpPr txBox="1"/>
          <p:nvPr/>
        </p:nvSpPr>
        <p:spPr>
          <a:xfrm>
            <a:off x="1107114" y="4005586"/>
            <a:ext cx="48574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 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sz="1200" dirty="0">
                <a:solidFill>
                  <a:srgbClr val="0000C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'#’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200" b="1" dirty="0">
              <a:solidFill>
                <a:srgbClr val="7F0055"/>
              </a:solidFill>
              <a:effectLst/>
              <a:latin typeface="Consolas" panose="020B0609020204030204" pitchFamily="49" charset="0"/>
            </a:endParaRPr>
          </a:p>
          <a:p>
            <a:endParaRPr lang="en-US" sz="12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hand_x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'#'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1200" dirty="0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maze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-1][</a:t>
            </a:r>
            <a:r>
              <a:rPr lang="en-US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== </a:t>
            </a:r>
            <a:r>
              <a:rPr lang="en-US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‘.’){</a:t>
            </a: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2A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A00FF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F07C3D-5792-6FE5-5CA9-8B87F7BAD700}"/>
              </a:ext>
            </a:extLst>
          </p:cNvPr>
          <p:cNvSpPr txBox="1"/>
          <p:nvPr/>
        </p:nvSpPr>
        <p:spPr>
          <a:xfrm>
            <a:off x="685800" y="4119416"/>
            <a:ext cx="426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1C2C16C8-CBE7-BACC-21BD-B05E99908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015" y="5602972"/>
            <a:ext cx="520134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x, y-1,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hand_y-1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3BBA85-3640-2B13-3BAF-8CBE2E74C33E}"/>
              </a:ext>
            </a:extLst>
          </p:cNvPr>
          <p:cNvSpPr txBox="1"/>
          <p:nvPr/>
        </p:nvSpPr>
        <p:spPr>
          <a:xfrm>
            <a:off x="7343630" y="242039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CAA52-1A1D-31B0-562F-1DE14F1DF203}"/>
              </a:ext>
            </a:extLst>
          </p:cNvPr>
          <p:cNvSpPr txBox="1"/>
          <p:nvPr/>
        </p:nvSpPr>
        <p:spPr>
          <a:xfrm>
            <a:off x="8273772" y="242782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(1, 2)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B66A33-209B-B60C-62CA-F2926928A88E}"/>
              </a:ext>
            </a:extLst>
          </p:cNvPr>
          <p:cNvSpPr txBox="1"/>
          <p:nvPr/>
        </p:nvSpPr>
        <p:spPr>
          <a:xfrm>
            <a:off x="1377015" y="4250575"/>
            <a:ext cx="612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makeMove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x+1, y,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hand_x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hand_y+1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kumimoji="0" lang="en-US" altLang="en-US" sz="80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FDDAB4-4C73-E0EB-B33A-22C955AC7E1A}"/>
              </a:ext>
            </a:extLst>
          </p:cNvPr>
          <p:cNvSpPr txBox="1"/>
          <p:nvPr/>
        </p:nvSpPr>
        <p:spPr>
          <a:xfrm>
            <a:off x="1066800" y="6336696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// Turn left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D720474-33A3-7C12-0731-7CF6000E04F2}"/>
              </a:ext>
            </a:extLst>
          </p:cNvPr>
          <p:cNvSpPr/>
          <p:nvPr/>
        </p:nvSpPr>
        <p:spPr>
          <a:xfrm>
            <a:off x="172732" y="4271052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Right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3B0E780E-0CDE-BA2E-3144-2FE1AF581E5B}"/>
              </a:ext>
            </a:extLst>
          </p:cNvPr>
          <p:cNvSpPr/>
          <p:nvPr/>
        </p:nvSpPr>
        <p:spPr>
          <a:xfrm>
            <a:off x="-3715" y="5255563"/>
            <a:ext cx="1170073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008953C-3A1D-677E-CC58-FCBC2A78DEB7}"/>
              </a:ext>
            </a:extLst>
          </p:cNvPr>
          <p:cNvSpPr/>
          <p:nvPr/>
        </p:nvSpPr>
        <p:spPr>
          <a:xfrm>
            <a:off x="141914" y="6187547"/>
            <a:ext cx="965200" cy="5361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Left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449DA1-74D7-919B-98A2-21EFF827F508}"/>
              </a:ext>
            </a:extLst>
          </p:cNvPr>
          <p:cNvSpPr txBox="1"/>
          <p:nvPr/>
        </p:nvSpPr>
        <p:spPr>
          <a:xfrm>
            <a:off x="5273632" y="5570715"/>
            <a:ext cx="68788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will have need if statements for North, East, South, and West</a:t>
            </a:r>
          </a:p>
          <a:p>
            <a:endParaRPr lang="en-US" dirty="0"/>
          </a:p>
          <a:p>
            <a:r>
              <a:rPr lang="en-US" dirty="0"/>
              <a:t>Lots of if statements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8AE937-DEAD-1F75-DA2E-0D275E6AA272}"/>
              </a:ext>
            </a:extLst>
          </p:cNvPr>
          <p:cNvSpPr/>
          <p:nvPr/>
        </p:nvSpPr>
        <p:spPr>
          <a:xfrm>
            <a:off x="1469152" y="4043016"/>
            <a:ext cx="3731040" cy="2085996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code is technically not complete, you will need to add some more code here (backtracking)</a:t>
            </a:r>
          </a:p>
        </p:txBody>
      </p:sp>
    </p:spTree>
    <p:extLst>
      <p:ext uri="{BB962C8B-B14F-4D97-AF65-F5344CB8AC3E}">
        <p14:creationId xmlns:p14="http://schemas.microsoft.com/office/powerpoint/2010/main" val="23466174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1709550-D99C-8380-E69D-690AABBE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762000"/>
            <a:ext cx="5119688" cy="522524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14:cNvPr>
              <p14:cNvContentPartPr/>
              <p14:nvPr/>
            </p14:nvContentPartPr>
            <p14:xfrm>
              <a:off x="5357274" y="3136977"/>
              <a:ext cx="478080" cy="21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5914D60-5F74-DAC1-E2EF-C1517FB9FA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7634" y="2956977"/>
                <a:ext cx="65772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14:cNvPr>
              <p14:cNvContentPartPr/>
              <p14:nvPr/>
            </p14:nvContentPartPr>
            <p14:xfrm>
              <a:off x="2988834" y="1412937"/>
              <a:ext cx="1368360" cy="13014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4468389-0A91-8E56-2183-2BAA94DDE23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970834" y="1395297"/>
                <a:ext cx="1404000" cy="13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14:cNvPr>
              <p14:cNvContentPartPr/>
              <p14:nvPr/>
            </p14:nvContentPartPr>
            <p14:xfrm>
              <a:off x="3379434" y="3628377"/>
              <a:ext cx="417240" cy="6656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46EF11E9-EA6E-C9BE-3524-19A4882A51B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61434" y="3610737"/>
                <a:ext cx="452880" cy="70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14:cNvPr>
              <p14:cNvContentPartPr/>
              <p14:nvPr/>
            </p14:nvContentPartPr>
            <p14:xfrm>
              <a:off x="3350994" y="4446297"/>
              <a:ext cx="2106360" cy="767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C76BEB96-25B7-4B80-EC7F-63CDAFE39F7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332994" y="4428297"/>
                <a:ext cx="2142000" cy="80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14:cNvPr>
              <p14:cNvContentPartPr/>
              <p14:nvPr/>
            </p14:nvContentPartPr>
            <p14:xfrm>
              <a:off x="3391674" y="2104137"/>
              <a:ext cx="3213360" cy="3318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1D10759-790C-938D-2213-A797C306C3A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373674" y="2086137"/>
                <a:ext cx="3249000" cy="335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14:cNvPr>
              <p14:cNvContentPartPr/>
              <p14:nvPr/>
            </p14:nvContentPartPr>
            <p14:xfrm>
              <a:off x="5360874" y="1568817"/>
              <a:ext cx="1748880" cy="3580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60827CB-B812-D578-9CAB-A586B1D00FD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43234" y="1551177"/>
                <a:ext cx="1784520" cy="361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14:cNvPr>
              <p14:cNvContentPartPr/>
              <p14:nvPr/>
            </p14:nvContentPartPr>
            <p14:xfrm>
              <a:off x="5090514" y="1177857"/>
              <a:ext cx="2352600" cy="41806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09D2D044-7CBC-2A51-4F47-C763456045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72514" y="1159857"/>
                <a:ext cx="2388240" cy="421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14:cNvPr>
              <p14:cNvContentPartPr/>
              <p14:nvPr/>
            </p14:nvContentPartPr>
            <p14:xfrm>
              <a:off x="3282234" y="2791017"/>
              <a:ext cx="168840" cy="14580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E2890CD-5BA0-7C40-A4EE-2ABEF96EF7C8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264594" y="2773377"/>
                <a:ext cx="204480" cy="181440"/>
              </a:xfrm>
              <a:prstGeom prst="rect">
                <a:avLst/>
              </a:prstGeom>
            </p:spPr>
          </p:pic>
        </mc:Fallback>
      </mc:AlternateContent>
      <p:grpSp>
        <p:nvGrpSpPr>
          <p:cNvPr id="62" name="Group 61">
            <a:extLst>
              <a:ext uri="{FF2B5EF4-FFF2-40B4-BE49-F238E27FC236}">
                <a16:creationId xmlns:a16="http://schemas.microsoft.com/office/drawing/2014/main" id="{673715F8-D9FD-228F-EE76-D861183100B0}"/>
              </a:ext>
            </a:extLst>
          </p:cNvPr>
          <p:cNvGrpSpPr/>
          <p:nvPr/>
        </p:nvGrpSpPr>
        <p:grpSpPr>
          <a:xfrm>
            <a:off x="3322194" y="2834937"/>
            <a:ext cx="1391400" cy="1542240"/>
            <a:chOff x="3322194" y="2834937"/>
            <a:chExt cx="1391400" cy="1542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14:cNvPr>
                <p14:cNvContentPartPr/>
                <p14:nvPr/>
              </p14:nvContentPartPr>
              <p14:xfrm>
                <a:off x="3334794" y="2834937"/>
                <a:ext cx="1378800" cy="15422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D7806E2-5C36-4028-C747-9DA914BC83F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316794" y="2816937"/>
                  <a:ext cx="1414440" cy="15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14:cNvPr>
                <p14:cNvContentPartPr/>
                <p14:nvPr/>
              </p14:nvContentPartPr>
              <p14:xfrm>
                <a:off x="3339114" y="3407697"/>
                <a:ext cx="148320" cy="84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334418-FB10-57D1-AF19-CB474622C31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321114" y="3389697"/>
                  <a:ext cx="1839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14:cNvPr>
                <p14:cNvContentPartPr/>
                <p14:nvPr/>
              </p14:nvContentPartPr>
              <p14:xfrm>
                <a:off x="3322194" y="3541257"/>
                <a:ext cx="153360" cy="15804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13574BA-EC63-C363-3623-17A8E86BB0A8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304194" y="3523617"/>
                  <a:ext cx="189000" cy="19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14:cNvPr>
              <p14:cNvContentPartPr/>
              <p14:nvPr/>
            </p14:nvContentPartPr>
            <p14:xfrm>
              <a:off x="3362514" y="4433697"/>
              <a:ext cx="154440" cy="123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AD4CA06-EBD2-84DA-3BAE-70DF1BCA86B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344874" y="4416057"/>
                <a:ext cx="1900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14:cNvPr>
              <p14:cNvContentPartPr/>
              <p14:nvPr/>
            </p14:nvContentPartPr>
            <p14:xfrm>
              <a:off x="3345234" y="5325417"/>
              <a:ext cx="159840" cy="158040"/>
            </p14:xfrm>
          </p:contentPart>
        </mc:Choice>
        <mc:Fallback xmlns="">
          <p:pic>
            <p:nvPicPr>
              <p:cNvPr id="2048" name="Ink 2047">
                <a:extLst>
                  <a:ext uri="{FF2B5EF4-FFF2-40B4-BE49-F238E27FC236}">
                    <a16:creationId xmlns:a16="http://schemas.microsoft.com/office/drawing/2014/main" id="{61E5497B-35B8-527F-D932-4615C41C99B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327234" y="5307777"/>
                <a:ext cx="19548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14:cNvPr>
              <p14:cNvContentPartPr/>
              <p14:nvPr/>
            </p14:nvContentPartPr>
            <p14:xfrm>
              <a:off x="6224154" y="5296617"/>
              <a:ext cx="185760" cy="168120"/>
            </p14:xfrm>
          </p:contentPart>
        </mc:Choice>
        <mc:Fallback xmlns="">
          <p:pic>
            <p:nvPicPr>
              <p:cNvPr id="2049" name="Ink 2048">
                <a:extLst>
                  <a:ext uri="{FF2B5EF4-FFF2-40B4-BE49-F238E27FC236}">
                    <a16:creationId xmlns:a16="http://schemas.microsoft.com/office/drawing/2014/main" id="{1AB2B79A-8A0D-E0D1-3652-D226FBDE531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206154" y="5278977"/>
                <a:ext cx="221400" cy="20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14:cNvPr>
              <p14:cNvContentPartPr/>
              <p14:nvPr/>
            </p14:nvContentPartPr>
            <p14:xfrm>
              <a:off x="8879874" y="2227257"/>
              <a:ext cx="225720" cy="196200"/>
            </p14:xfrm>
          </p:contentPart>
        </mc:Choice>
        <mc:Fallback xmlns="">
          <p:pic>
            <p:nvPicPr>
              <p:cNvPr id="2050" name="Ink 2049">
                <a:extLst>
                  <a:ext uri="{FF2B5EF4-FFF2-40B4-BE49-F238E27FC236}">
                    <a16:creationId xmlns:a16="http://schemas.microsoft.com/office/drawing/2014/main" id="{D11BC45A-8CD3-91AC-1E4E-D85EBB9FD5E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862234" y="2209617"/>
                <a:ext cx="261360" cy="231840"/>
              </a:xfrm>
              <a:prstGeom prst="rect">
                <a:avLst/>
              </a:prstGeom>
            </p:spPr>
          </p:pic>
        </mc:Fallback>
      </mc:AlternateContent>
      <p:sp>
        <p:nvSpPr>
          <p:cNvPr id="2051" name="TextBox 2050">
            <a:extLst>
              <a:ext uri="{FF2B5EF4-FFF2-40B4-BE49-F238E27FC236}">
                <a16:creationId xmlns:a16="http://schemas.microsoft.com/office/drawing/2014/main" id="{6E2887CF-391E-232C-5DB8-2339B49970F1}"/>
              </a:ext>
            </a:extLst>
          </p:cNvPr>
          <p:cNvSpPr txBox="1"/>
          <p:nvPr/>
        </p:nvSpPr>
        <p:spPr>
          <a:xfrm>
            <a:off x="9180004" y="2140691"/>
            <a:ext cx="2217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Backtracking path</a:t>
            </a:r>
          </a:p>
        </p:txBody>
      </p:sp>
    </p:spTree>
    <p:extLst>
      <p:ext uri="{BB962C8B-B14F-4D97-AF65-F5344CB8AC3E}">
        <p14:creationId xmlns:p14="http://schemas.microsoft.com/office/powerpoint/2010/main" val="2077871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50CD2DB-0EBA-C060-20E5-F100DC0A2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381000"/>
            <a:ext cx="4057650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977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543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Running Time of Sorting Algorithms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6553A12-B9F2-9637-A8A4-E6A28B7C6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835393"/>
              </p:ext>
            </p:extLst>
          </p:nvPr>
        </p:nvGraphicFramePr>
        <p:xfrm>
          <a:off x="685800" y="1219200"/>
          <a:ext cx="1043940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9800">
                  <a:extLst>
                    <a:ext uri="{9D8B030D-6E8A-4147-A177-3AD203B41FA5}">
                      <a16:colId xmlns:a16="http://schemas.microsoft.com/office/drawing/2014/main" val="191302460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499588876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3745507929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200" b="0" u="none" dirty="0">
                          <a:solidFill>
                            <a:schemeClr val="tx1"/>
                          </a:solidFill>
                        </a:rPr>
                        <a:t>Bubble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643305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Selection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  <a:p>
                      <a:pPr algn="ctr"/>
                      <a:endParaRPr lang="en-US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368493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3600" b="0" u="none" dirty="0">
                          <a:solidFill>
                            <a:schemeClr val="tx1"/>
                          </a:solidFill>
                        </a:rPr>
                        <a:t>Merge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1508078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Quick Sort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4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0" b="0" u="none" dirty="0">
                          <a:solidFill>
                            <a:schemeClr val="tx1"/>
                          </a:solidFill>
                        </a:rPr>
                        <a:t>???</a:t>
                      </a: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0898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9E8EEA-4657-1DB3-D7F6-E9985249C4FA}"/>
              </a:ext>
            </a:extLst>
          </p:cNvPr>
          <p:cNvSpPr txBox="1"/>
          <p:nvPr/>
        </p:nvSpPr>
        <p:spPr>
          <a:xfrm>
            <a:off x="5250513" y="942201"/>
            <a:ext cx="13099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Brief Description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6DC83-B12A-BC4D-611C-D9720544B2B8}"/>
              </a:ext>
            </a:extLst>
          </p:cNvPr>
          <p:cNvSpPr txBox="1"/>
          <p:nvPr/>
        </p:nvSpPr>
        <p:spPr>
          <a:xfrm>
            <a:off x="8772919" y="918082"/>
            <a:ext cx="11384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Running Time</a:t>
            </a:r>
          </a:p>
        </p:txBody>
      </p:sp>
    </p:spTree>
    <p:extLst>
      <p:ext uri="{BB962C8B-B14F-4D97-AF65-F5344CB8AC3E}">
        <p14:creationId xmlns:p14="http://schemas.microsoft.com/office/powerpoint/2010/main" val="469894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8DB537-6B28-B962-83FA-40DDD625F140}"/>
              </a:ext>
            </a:extLst>
          </p:cNvPr>
          <p:cNvSpPr txBox="1"/>
          <p:nvPr/>
        </p:nvSpPr>
        <p:spPr>
          <a:xfrm>
            <a:off x="366409" y="914400"/>
            <a:ext cx="117195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selectionSort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-1;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min_index_so_far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	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2236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2133600" y="2590800"/>
            <a:ext cx="952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You will not be tested about today’s sorting algorithms. </a:t>
            </a:r>
          </a:p>
        </p:txBody>
      </p:sp>
    </p:spTree>
    <p:extLst>
      <p:ext uri="{BB962C8B-B14F-4D97-AF65-F5344CB8AC3E}">
        <p14:creationId xmlns:p14="http://schemas.microsoft.com/office/powerpoint/2010/main" val="7747602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6042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</p:spTree>
    <p:extLst>
      <p:ext uri="{BB962C8B-B14F-4D97-AF65-F5344CB8AC3E}">
        <p14:creationId xmlns:p14="http://schemas.microsoft.com/office/powerpoint/2010/main" val="3151260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213044"/>
              </p:ext>
            </p:extLst>
          </p:nvPr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6826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887467"/>
              </p:ext>
            </p:extLst>
          </p:nvPr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696" y="3451648"/>
                <a:ext cx="35604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702"/>
              </p:ext>
            </p:extLst>
          </p:nvPr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9598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0980618"/>
              </p:ext>
            </p:extLst>
          </p:nvPr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90849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9" y="488171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14:cNvPr>
              <p14:cNvContentPartPr/>
              <p14:nvPr/>
            </p14:nvContentPartPr>
            <p14:xfrm>
              <a:off x="2215736" y="5226808"/>
              <a:ext cx="3054240" cy="3463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718B2F5-30B3-DDE8-91E6-A848F3F1C8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98096" y="5209168"/>
                <a:ext cx="3089880" cy="38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71775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19481"/>
              </p:ext>
            </p:extLst>
          </p:nvPr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3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73E24D9-FEF4-3EE5-3604-4BE5438BA09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A2F71993-9B61-F22C-8BE4-AAF99B50690D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2443795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145697F3-A3C6-C97D-E430-45644DE396A4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3136171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14:cNvPr>
              <p14:cNvContentPartPr/>
              <p14:nvPr/>
            </p14:nvContentPartPr>
            <p14:xfrm>
              <a:off x="2012336" y="3469648"/>
              <a:ext cx="320400" cy="2232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0A52C95-DFD7-5274-6762-D16356A943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94316" y="3451648"/>
                <a:ext cx="35608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14:cNvPr>
              <p14:cNvContentPartPr/>
              <p14:nvPr/>
            </p14:nvContentPartPr>
            <p14:xfrm>
              <a:off x="2085776" y="3534808"/>
              <a:ext cx="1200960" cy="402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7423716-0DB5-A9DC-6142-C63A2283D9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067776" y="3516808"/>
                <a:ext cx="1236600" cy="43848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96BDBE95-5101-6317-2908-6530F68A0286}"/>
              </a:ext>
            </a:extLst>
          </p:cNvPr>
          <p:cNvGraphicFramePr>
            <a:graphicFrameLocks noGrp="1"/>
          </p:cNvGraphicFramePr>
          <p:nvPr/>
        </p:nvGraphicFramePr>
        <p:xfrm>
          <a:off x="2071512" y="4134980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54AB4A3F-90C6-91DF-557C-9A7F879DE8C8}"/>
              </a:ext>
            </a:extLst>
          </p:cNvPr>
          <p:cNvGraphicFramePr>
            <a:graphicFrameLocks noGrp="1"/>
          </p:cNvGraphicFramePr>
          <p:nvPr/>
        </p:nvGraphicFramePr>
        <p:xfrm>
          <a:off x="2110268" y="488171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1948"/>
              </p:ext>
            </p:extLst>
          </p:nvPr>
        </p:nvGraphicFramePr>
        <p:xfrm>
          <a:off x="2137157" y="5546082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959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</a:t>
            </a:r>
            <a:r>
              <a:rPr lang="en-US" sz="3600" dirty="0">
                <a:highlight>
                  <a:srgbClr val="FFFF00"/>
                </a:highlight>
              </a:rPr>
              <a:t>[ #, #, #, # ,#]</a:t>
            </a:r>
            <a:r>
              <a:rPr lang="en-US" sz="3600" dirty="0"/>
              <a:t>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maze[0]</a:t>
            </a:r>
          </a:p>
        </p:txBody>
      </p:sp>
    </p:spTree>
    <p:extLst>
      <p:ext uri="{BB962C8B-B14F-4D97-AF65-F5344CB8AC3E}">
        <p14:creationId xmlns:p14="http://schemas.microsoft.com/office/powerpoint/2010/main" val="42432952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435125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24989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447570"/>
              </p:ext>
            </p:extLst>
          </p:nvPr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5432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745573"/>
              </p:ext>
            </p:extLst>
          </p:nvPr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576" y="2404768"/>
                <a:ext cx="21384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6" y="2447608"/>
                <a:ext cx="4216680" cy="44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56173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49C2B7B9-F1E0-6022-FF5E-16E60032AA15}"/>
              </a:ext>
            </a:extLst>
          </p:cNvPr>
          <p:cNvGrpSpPr/>
          <p:nvPr/>
        </p:nvGrpSpPr>
        <p:grpSpPr>
          <a:xfrm>
            <a:off x="4431176" y="3632728"/>
            <a:ext cx="3999600" cy="491040"/>
            <a:chOff x="4431176" y="3632728"/>
            <a:chExt cx="3999600" cy="49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14:cNvPr>
                <p14:cNvContentPartPr/>
                <p14:nvPr/>
              </p14:nvContentPartPr>
              <p14:xfrm>
                <a:off x="4431176" y="3632728"/>
                <a:ext cx="117000" cy="1350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DBE3B38-F33B-274C-6B0F-1A2522EFE3E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3536" y="3615088"/>
                  <a:ext cx="15264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14:cNvPr>
                <p14:cNvContentPartPr/>
                <p14:nvPr/>
              </p14:nvContentPartPr>
              <p14:xfrm>
                <a:off x="4585256" y="3636688"/>
                <a:ext cx="122760" cy="120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CE7F3D4-1518-0E1D-B3CA-AA014D460D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67616" y="3619048"/>
                  <a:ext cx="15840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14:cNvPr>
                <p14:cNvContentPartPr/>
                <p14:nvPr/>
              </p14:nvContentPartPr>
              <p14:xfrm>
                <a:off x="4542776" y="3669808"/>
                <a:ext cx="3888000" cy="453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EE5A368-480F-6B98-EFDF-E04A42556DF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5136" y="3651808"/>
                  <a:ext cx="3923640" cy="489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612389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72093"/>
              </p:ext>
            </p:extLst>
          </p:nvPr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808"/>
                <a:ext cx="1066320" cy="71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24006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B822-87A4-B36B-1759-015975BE126A}"/>
              </a:ext>
            </a:extLst>
          </p:cNvPr>
          <p:cNvSpPr txBox="1"/>
          <p:nvPr/>
        </p:nvSpPr>
        <p:spPr>
          <a:xfrm>
            <a:off x="457200" y="838200"/>
            <a:ext cx="10744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 our array into two sections. A </a:t>
            </a:r>
            <a:r>
              <a:rPr lang="en-US" dirty="0">
                <a:solidFill>
                  <a:srgbClr val="00B050"/>
                </a:solidFill>
              </a:rPr>
              <a:t>sorted</a:t>
            </a:r>
            <a:r>
              <a:rPr lang="en-US" dirty="0"/>
              <a:t> section, and an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unsorted</a:t>
            </a:r>
            <a:r>
              <a:rPr lang="en-US" dirty="0"/>
              <a:t> section. We iterate through the array, and for each iteration, we move one element from the unsorted section to the sorted section</a:t>
            </a:r>
          </a:p>
        </p:txBody>
      </p:sp>
      <p:graphicFrame>
        <p:nvGraphicFramePr>
          <p:cNvPr id="11" name="Table 6">
            <a:extLst>
              <a:ext uri="{FF2B5EF4-FFF2-40B4-BE49-F238E27FC236}">
                <a16:creationId xmlns:a16="http://schemas.microsoft.com/office/drawing/2014/main" id="{166FFFD4-D689-F34C-0A04-A2192FB8D9A1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2057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DFE44C5-1D3D-C451-7C9D-8484C78AE08C}"/>
              </a:ext>
            </a:extLst>
          </p:cNvPr>
          <p:cNvGraphicFramePr>
            <a:graphicFrameLocks noGrp="1"/>
          </p:cNvGraphicFramePr>
          <p:nvPr/>
        </p:nvGraphicFramePr>
        <p:xfrm>
          <a:off x="1845129" y="3200400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14:cNvPr>
              <p14:cNvContentPartPr/>
              <p14:nvPr/>
            </p14:nvContentPartPr>
            <p14:xfrm>
              <a:off x="3563216" y="2422408"/>
              <a:ext cx="178200" cy="157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758B6CD-5A07-B1A3-8693-FE7954B8AB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5216" y="2404367"/>
                <a:ext cx="213840" cy="1934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14:cNvPr>
              <p14:cNvContentPartPr/>
              <p14:nvPr/>
            </p14:nvContentPartPr>
            <p14:xfrm>
              <a:off x="3628736" y="2465248"/>
              <a:ext cx="4181040" cy="4075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F58D228-9BA6-A747-3E26-8CDB2B7DA08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0738" y="2447248"/>
                <a:ext cx="4216677" cy="44316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6" name="Table 6">
            <a:extLst>
              <a:ext uri="{FF2B5EF4-FFF2-40B4-BE49-F238E27FC236}">
                <a16:creationId xmlns:a16="http://schemas.microsoft.com/office/drawing/2014/main" id="{CC9DC013-AD49-67D2-EACF-7F39CFD8038C}"/>
              </a:ext>
            </a:extLst>
          </p:cNvPr>
          <p:cNvGraphicFramePr>
            <a:graphicFrameLocks noGrp="1"/>
          </p:cNvGraphicFramePr>
          <p:nvPr/>
        </p:nvGraphicFramePr>
        <p:xfrm>
          <a:off x="1828800" y="4403217"/>
          <a:ext cx="71720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6502">
                  <a:extLst>
                    <a:ext uri="{9D8B030D-6E8A-4147-A177-3AD203B41FA5}">
                      <a16:colId xmlns:a16="http://schemas.microsoft.com/office/drawing/2014/main" val="415590708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896502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14:cNvPr>
              <p14:cNvContentPartPr/>
              <p14:nvPr/>
            </p14:nvContentPartPr>
            <p14:xfrm>
              <a:off x="3396176" y="5190448"/>
              <a:ext cx="1030680" cy="681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C93B628-36CD-0E47-8597-B27070A4E80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8176" y="5172448"/>
                <a:ext cx="1066320" cy="71676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84EE67B-7F72-2A18-8169-04F48A7BA002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8923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015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Insertion Sort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D3A16-9F9E-020C-B489-E605AA9B1F9E}"/>
              </a:ext>
            </a:extLst>
          </p:cNvPr>
          <p:cNvSpPr txBox="1"/>
          <p:nvPr/>
        </p:nvSpPr>
        <p:spPr>
          <a:xfrm>
            <a:off x="152400" y="914400"/>
            <a:ext cx="11277600" cy="44935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insertionSort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1;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step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- 1;</a:t>
            </a: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Compare key with each element on the left of it until an element smaller than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it is found.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sz="1400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For descending order, change key&lt;array[j] to key&gt;array[j].</a:t>
            </a:r>
            <a:endParaRPr lang="en-US" sz="14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while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0 &amp;&amp;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--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pPr lvl="4"/>
            <a:r>
              <a:rPr lang="en-US" dirty="0">
                <a:solidFill>
                  <a:srgbClr val="3F7F5F"/>
                </a:solidFill>
                <a:effectLst/>
                <a:latin typeface="Consolas" panose="020B0609020204030204" pitchFamily="49" charset="0"/>
              </a:rPr>
              <a:t>		// Place key at after the element just smaller than it.</a:t>
            </a:r>
            <a:endParaRPr lang="en-US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4"/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array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 = </a:t>
            </a:r>
            <a:r>
              <a:rPr lang="en-US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4"/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79215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94132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</p:spTree>
    <p:extLst>
      <p:ext uri="{BB962C8B-B14F-4D97-AF65-F5344CB8AC3E}">
        <p14:creationId xmlns:p14="http://schemas.microsoft.com/office/powerpoint/2010/main" val="19569967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7172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6518433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75158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0" y="80010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7" y="30258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65833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</a:t>
            </a:r>
          </a:p>
        </p:txBody>
      </p:sp>
    </p:spTree>
    <p:extLst>
      <p:ext uri="{BB962C8B-B14F-4D97-AF65-F5344CB8AC3E}">
        <p14:creationId xmlns:p14="http://schemas.microsoft.com/office/powerpoint/2010/main" val="7274117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95128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4864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27800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18864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4152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7868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0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00800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514139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47726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dirty="0"/>
              <a:t>Gap = 4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91538" y="789940"/>
            <a:ext cx="762000" cy="3581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82038" y="296164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30198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7388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608363" y="1661836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832909" y="303162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8431479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84914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676351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6811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87637" y="1663569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712183" y="303335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5870620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91110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402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26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58487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316437" y="166028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40983" y="303006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52985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248207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154637" y="1667651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379183" y="3037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494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maze[1][0]</a:t>
            </a:r>
          </a:p>
        </p:txBody>
      </p:sp>
    </p:spTree>
    <p:extLst>
      <p:ext uri="{BB962C8B-B14F-4D97-AF65-F5344CB8AC3E}">
        <p14:creationId xmlns:p14="http://schemas.microsoft.com/office/powerpoint/2010/main" val="42593042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72316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079528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52397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69037" y="1647240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93583" y="30170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4103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1464935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dirty="0"/>
              <a:t>Gap = 2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983437" y="1674913"/>
            <a:ext cx="762000" cy="179367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07983" y="30447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364724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90397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6470060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72470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2552702" y="170134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2777249" y="297883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81832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122217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34671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36916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36093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913912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4381501" y="1714500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4606048" y="29919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96380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0572761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5295900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5520447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71540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178194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381684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5514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6210301" y="166040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6434848" y="293790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270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</a:t>
            </a:r>
            <a:r>
              <a:rPr lang="en-US" sz="3600" dirty="0">
                <a:highlight>
                  <a:srgbClr val="FFFF00"/>
                </a:highlight>
              </a:rPr>
              <a:t>[ #, . , . , . , #]</a:t>
            </a:r>
            <a:r>
              <a:rPr lang="en-US" sz="3600" dirty="0"/>
              <a:t>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373875-1C68-D125-E4A4-CC179190A3BB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maze[1][2]</a:t>
            </a:r>
          </a:p>
        </p:txBody>
      </p:sp>
    </p:spTree>
    <p:extLst>
      <p:ext uri="{BB962C8B-B14F-4D97-AF65-F5344CB8AC3E}">
        <p14:creationId xmlns:p14="http://schemas.microsoft.com/office/powerpoint/2010/main" val="10171295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181149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7048501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7273048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6220506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31428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37AC508-C896-FBD4-22A9-E4C2A4BAF998}"/>
              </a:ext>
            </a:extLst>
          </p:cNvPr>
          <p:cNvSpPr/>
          <p:nvPr/>
        </p:nvSpPr>
        <p:spPr>
          <a:xfrm rot="16200000">
            <a:off x="80391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9F6B4C-8DF0-922D-AD71-671BC59DE680}"/>
              </a:ext>
            </a:extLst>
          </p:cNvPr>
          <p:cNvSpPr txBox="1"/>
          <p:nvPr/>
        </p:nvSpPr>
        <p:spPr>
          <a:xfrm>
            <a:off x="82636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52006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1281293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3C191F-3CEC-F66F-C718-26353807F0FE}"/>
              </a:ext>
            </a:extLst>
          </p:cNvPr>
          <p:cNvSpPr txBox="1"/>
          <p:nvPr/>
        </p:nvSpPr>
        <p:spPr>
          <a:xfrm>
            <a:off x="5105400" y="4038600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(do it again ??)</a:t>
            </a:r>
          </a:p>
        </p:txBody>
      </p:sp>
    </p:spTree>
    <p:extLst>
      <p:ext uri="{BB962C8B-B14F-4D97-AF65-F5344CB8AC3E}">
        <p14:creationId xmlns:p14="http://schemas.microsoft.com/office/powerpoint/2010/main" val="137764868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2618013" y="1732914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2842560" y="301040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6485311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3543301" y="1761763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3767848" y="30392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200763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4381501" y="1724886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4606048" y="30023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9574083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512210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5328522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915880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D826207D-9CD1-6DA4-1EB8-6AED9FC9FABD}"/>
              </a:ext>
            </a:extLst>
          </p:cNvPr>
          <p:cNvSpPr/>
          <p:nvPr/>
        </p:nvSpPr>
        <p:spPr>
          <a:xfrm rot="16200000">
            <a:off x="5295900" y="1704339"/>
            <a:ext cx="762000" cy="175260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6DBF71-78F2-529B-11B6-3829310B3B6B}"/>
              </a:ext>
            </a:extLst>
          </p:cNvPr>
          <p:cNvSpPr txBox="1"/>
          <p:nvPr/>
        </p:nvSpPr>
        <p:spPr>
          <a:xfrm>
            <a:off x="5520447" y="29818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5705467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Shell Sort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2F0D48-B3B8-92AF-CC29-D1068B90114B}"/>
              </a:ext>
            </a:extLst>
          </p:cNvPr>
          <p:cNvSpPr txBox="1"/>
          <p:nvPr/>
        </p:nvSpPr>
        <p:spPr>
          <a:xfrm>
            <a:off x="1143000" y="990600"/>
            <a:ext cx="946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Compare items that are distant from each other. After each iteration, decrease the gap size.</a:t>
            </a:r>
          </a:p>
        </p:txBody>
      </p:sp>
      <p:graphicFrame>
        <p:nvGraphicFramePr>
          <p:cNvPr id="13" name="Table 6">
            <a:extLst>
              <a:ext uri="{FF2B5EF4-FFF2-40B4-BE49-F238E27FC236}">
                <a16:creationId xmlns:a16="http://schemas.microsoft.com/office/drawing/2014/main" id="{2AE6B36B-025C-B288-A338-65C74066C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093379"/>
              </p:ext>
            </p:extLst>
          </p:nvPr>
        </p:nvGraphicFramePr>
        <p:xfrm>
          <a:off x="2057400" y="1784866"/>
          <a:ext cx="72248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404657295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935250598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1309865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17491177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9868095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4942190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6693946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2684509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82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70863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C40F01-605B-5C66-AB4D-559B689A1639}"/>
              </a:ext>
            </a:extLst>
          </p:cNvPr>
          <p:cNvSpPr txBox="1"/>
          <p:nvPr/>
        </p:nvSpPr>
        <p:spPr>
          <a:xfrm>
            <a:off x="9780717" y="1600200"/>
            <a:ext cx="10118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 = 8</a:t>
            </a:r>
          </a:p>
          <a:p>
            <a:endParaRPr lang="en-US" dirty="0"/>
          </a:p>
          <a:p>
            <a:r>
              <a:rPr lang="en-US" strike="sngStrike" dirty="0"/>
              <a:t>Gap = 4</a:t>
            </a:r>
          </a:p>
          <a:p>
            <a:r>
              <a:rPr lang="en-US" strike="sngStrike" dirty="0"/>
              <a:t>Gap = 2</a:t>
            </a:r>
          </a:p>
          <a:p>
            <a:r>
              <a:rPr lang="en-US" dirty="0"/>
              <a:t>Gap = 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14:cNvPr>
              <p14:cNvContentPartPr/>
              <p14:nvPr/>
            </p14:nvContentPartPr>
            <p14:xfrm>
              <a:off x="4620896" y="2685928"/>
              <a:ext cx="2197800" cy="10612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C6C3340-1572-CD68-7309-BC0886E629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2896" y="2668288"/>
                <a:ext cx="2233440" cy="109692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E68CFEA-EFFD-95AF-8171-6FE050230248}"/>
              </a:ext>
            </a:extLst>
          </p:cNvPr>
          <p:cNvSpPr txBox="1"/>
          <p:nvPr/>
        </p:nvSpPr>
        <p:spPr>
          <a:xfrm>
            <a:off x="5334000" y="5480251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581321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9915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Cocktail Shaker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E06E20-9E01-CE69-E140-50C224D0875F}"/>
              </a:ext>
            </a:extLst>
          </p:cNvPr>
          <p:cNvSpPr txBox="1"/>
          <p:nvPr/>
        </p:nvSpPr>
        <p:spPr>
          <a:xfrm>
            <a:off x="1571962" y="17526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 Sided Bubble Sort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B6A540-D7FD-2C54-A34C-516CB89F058B}"/>
              </a:ext>
            </a:extLst>
          </p:cNvPr>
          <p:cNvSpPr txBox="1"/>
          <p:nvPr/>
        </p:nvSpPr>
        <p:spPr>
          <a:xfrm>
            <a:off x="2514600" y="2895600"/>
            <a:ext cx="5211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https://en.wikipedia.org/wiki/Cocktail_shaker_sort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BCE763-8A8D-79BC-8692-A1315F814715}"/>
              </a:ext>
            </a:extLst>
          </p:cNvPr>
          <p:cNvSpPr txBox="1"/>
          <p:nvPr/>
        </p:nvSpPr>
        <p:spPr>
          <a:xfrm>
            <a:off x="1600200" y="5410200"/>
            <a:ext cx="35718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O(n</a:t>
            </a:r>
            <a:r>
              <a:rPr lang="en-US" sz="2800" b="1" baseline="30000" dirty="0">
                <a:solidFill>
                  <a:srgbClr val="FF0000"/>
                </a:solidFill>
              </a:rPr>
              <a:t>2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627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9B1A36-13ED-EBB7-9BC9-6473069E7A79}"/>
              </a:ext>
            </a:extLst>
          </p:cNvPr>
          <p:cNvSpPr txBox="1"/>
          <p:nvPr/>
        </p:nvSpPr>
        <p:spPr>
          <a:xfrm>
            <a:off x="1117600" y="502920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</p:spTree>
    <p:extLst>
      <p:ext uri="{BB962C8B-B14F-4D97-AF65-F5344CB8AC3E}">
        <p14:creationId xmlns:p14="http://schemas.microsoft.com/office/powerpoint/2010/main" val="41353423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</p:spTree>
    <p:extLst>
      <p:ext uri="{BB962C8B-B14F-4D97-AF65-F5344CB8AC3E}">
        <p14:creationId xmlns:p14="http://schemas.microsoft.com/office/powerpoint/2010/main" val="9878893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524707-4D0A-5FE4-0FC5-9F2BE4D51440}"/>
              </a:ext>
            </a:extLst>
          </p:cNvPr>
          <p:cNvSpPr txBox="1"/>
          <p:nvPr/>
        </p:nvSpPr>
        <p:spPr>
          <a:xfrm>
            <a:off x="1981200" y="457200"/>
            <a:ext cx="7086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Does anyone have any ideas for a very bad sorting algorithm, but still works?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59F49-2647-5D17-4E6B-90AB7D37E03D}"/>
              </a:ext>
            </a:extLst>
          </p:cNvPr>
          <p:cNvSpPr txBox="1"/>
          <p:nvPr/>
        </p:nvSpPr>
        <p:spPr>
          <a:xfrm>
            <a:off x="1219200" y="2459504"/>
            <a:ext cx="746069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If we are really lucky, our algorithm is insanely fast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If we are really unlucky, our algorithm will never finish</a:t>
            </a:r>
          </a:p>
        </p:txBody>
      </p:sp>
    </p:spTree>
    <p:extLst>
      <p:ext uri="{BB962C8B-B14F-4D97-AF65-F5344CB8AC3E}">
        <p14:creationId xmlns:p14="http://schemas.microsoft.com/office/powerpoint/2010/main" val="347330573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508718"/>
            <a:ext cx="11125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/ O(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Google Sans"/>
              </a:rPr>
              <a:t>∞</a:t>
            </a:r>
            <a:r>
              <a:rPr lang="en-US" sz="2800" b="1" i="0" dirty="0">
                <a:solidFill>
                  <a:srgbClr val="FF0000"/>
                </a:solidFill>
                <a:effectLst/>
                <a:latin typeface="Google Sans"/>
              </a:rPr>
              <a:t>)</a:t>
            </a:r>
            <a:r>
              <a:rPr lang="en-US" sz="2800" b="1" dirty="0">
                <a:solidFill>
                  <a:srgbClr val="FF0000"/>
                </a:solidFill>
              </a:rPr>
              <a:t>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</a:t>
            </a:r>
            <a:r>
              <a:rPr lang="en-US" sz="2800" dirty="0" err="1">
                <a:solidFill>
                  <a:srgbClr val="FF0000"/>
                </a:solidFill>
              </a:rPr>
              <a:t>permuations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5791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101532-09EF-494D-EDEF-1D5449E56809}"/>
              </a:ext>
            </a:extLst>
          </p:cNvPr>
          <p:cNvSpPr txBox="1"/>
          <p:nvPr/>
        </p:nvSpPr>
        <p:spPr>
          <a:xfrm>
            <a:off x="381000" y="533400"/>
            <a:ext cx="90797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Bogo Sort </a:t>
            </a:r>
            <a:r>
              <a:rPr lang="en-US" sz="2400" dirty="0"/>
              <a:t>(stupid sort) randomly shuffles the array until its sorted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C06A5E-98BC-788F-D01D-F2A31979C128}"/>
              </a:ext>
            </a:extLst>
          </p:cNvPr>
          <p:cNvSpPr txBox="1"/>
          <p:nvPr/>
        </p:nvSpPr>
        <p:spPr>
          <a:xfrm>
            <a:off x="457200" y="1752600"/>
            <a:ext cx="491673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while not sorted(array):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r>
              <a:rPr lang="en-US" sz="2800" dirty="0">
                <a:latin typeface="Consolas" panose="020B0609020204030204" pitchFamily="49" charset="0"/>
              </a:rPr>
              <a:t>      shuffle(array)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28C23-AD70-436F-D99C-2F6A2CA04373}"/>
              </a:ext>
            </a:extLst>
          </p:cNvPr>
          <p:cNvSpPr txBox="1"/>
          <p:nvPr/>
        </p:nvSpPr>
        <p:spPr>
          <a:xfrm>
            <a:off x="304800" y="4608254"/>
            <a:ext cx="113543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time: O(pain) </a:t>
            </a:r>
            <a:r>
              <a:rPr lang="en-US" sz="2800" dirty="0">
                <a:solidFill>
                  <a:srgbClr val="FF0000"/>
                </a:solidFill>
              </a:rPr>
              <a:t>if we don’t keep track of permutations checked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                    </a:t>
            </a:r>
            <a:r>
              <a:rPr lang="en-US" sz="2800" b="1" dirty="0">
                <a:solidFill>
                  <a:srgbClr val="FF0000"/>
                </a:solidFill>
              </a:rPr>
              <a:t>O(n!) </a:t>
            </a:r>
            <a:r>
              <a:rPr lang="en-US" sz="2800" dirty="0">
                <a:solidFill>
                  <a:srgbClr val="FF0000"/>
                </a:solidFill>
              </a:rPr>
              <a:t>if we keep track of permutations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B5B322-365C-A044-72D4-063B3A5E67B5}"/>
              </a:ext>
            </a:extLst>
          </p:cNvPr>
          <p:cNvSpPr txBox="1"/>
          <p:nvPr/>
        </p:nvSpPr>
        <p:spPr>
          <a:xfrm>
            <a:off x="7315200" y="1905000"/>
            <a:ext cx="4038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Best case scenario, this is the most efficient sorting algorithm</a:t>
            </a:r>
            <a:r>
              <a:rPr lang="en-US" sz="2000" dirty="0"/>
              <a:t>!</a:t>
            </a:r>
            <a:endParaRPr lang="en-US" sz="2000" b="1" dirty="0">
              <a:solidFill>
                <a:srgbClr val="00B05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B04246-1E55-3F75-2F7B-51F2419423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590800"/>
            <a:ext cx="3970355" cy="180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A8102B-7456-4866-CB4F-1EC8E1E3A646}"/>
              </a:ext>
            </a:extLst>
          </p:cNvPr>
          <p:cNvSpPr txBox="1"/>
          <p:nvPr/>
        </p:nvSpPr>
        <p:spPr>
          <a:xfrm>
            <a:off x="0" y="6195429"/>
            <a:ext cx="48846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This sorting algorithm is a joke, please don’t take this one seriously…</a:t>
            </a:r>
          </a:p>
        </p:txBody>
      </p:sp>
    </p:spTree>
    <p:extLst>
      <p:ext uri="{BB962C8B-B14F-4D97-AF65-F5344CB8AC3E}">
        <p14:creationId xmlns:p14="http://schemas.microsoft.com/office/powerpoint/2010/main" val="23424124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419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 Algorithms Visualized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9A3E86-9E08-8374-04D9-DE67D63E53E5}"/>
              </a:ext>
            </a:extLst>
          </p:cNvPr>
          <p:cNvSpPr txBox="1"/>
          <p:nvPr/>
        </p:nvSpPr>
        <p:spPr>
          <a:xfrm>
            <a:off x="1752600" y="2971800"/>
            <a:ext cx="3454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https://youtu.be/kPRA0W1kECg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078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0216C39-7705-2597-2A1D-309080F82A48}"/>
              </a:ext>
            </a:extLst>
          </p:cNvPr>
          <p:cNvGraphicFramePr>
            <a:graphicFrameLocks noGrp="1"/>
          </p:cNvGraphicFramePr>
          <p:nvPr/>
        </p:nvGraphicFramePr>
        <p:xfrm>
          <a:off x="6324600" y="914400"/>
          <a:ext cx="4749800" cy="438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960">
                  <a:extLst>
                    <a:ext uri="{9D8B030D-6E8A-4147-A177-3AD203B41FA5}">
                      <a16:colId xmlns:a16="http://schemas.microsoft.com/office/drawing/2014/main" val="357884776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212027924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619575317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1054852496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3444140589"/>
                    </a:ext>
                  </a:extLst>
                </a:gridCol>
              </a:tblGrid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791974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7760729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3668471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44077"/>
                  </a:ext>
                </a:extLst>
              </a:tr>
              <a:tr h="877147"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b="0" i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7827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D4367DE-DEA4-925E-CD39-10BB30B5A6A6}"/>
              </a:ext>
            </a:extLst>
          </p:cNvPr>
          <p:cNvSpPr txBox="1"/>
          <p:nvPr/>
        </p:nvSpPr>
        <p:spPr>
          <a:xfrm>
            <a:off x="457200" y="1066800"/>
            <a:ext cx="326243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[ [ #, #, #, # ,#],</a:t>
            </a:r>
          </a:p>
          <a:p>
            <a:r>
              <a:rPr lang="en-US" sz="3600" dirty="0"/>
              <a:t>  [ #, . , . , . , #],</a:t>
            </a:r>
          </a:p>
          <a:p>
            <a:r>
              <a:rPr lang="en-US" sz="3600" dirty="0"/>
              <a:t>  [ . , . ,# , . , #],</a:t>
            </a:r>
          </a:p>
          <a:p>
            <a:r>
              <a:rPr lang="en-US" sz="3600" dirty="0"/>
              <a:t>  [ #, #, #, . , #],</a:t>
            </a:r>
          </a:p>
          <a:p>
            <a:r>
              <a:rPr lang="en-US" sz="3600" dirty="0"/>
              <a:t>  [ #, . , . , . , . ],</a:t>
            </a:r>
          </a:p>
          <a:p>
            <a:r>
              <a:rPr lang="en-US" sz="3600" dirty="0"/>
              <a:t>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BE5580-1636-DBE9-0EE8-78C82D0DB8A8}"/>
              </a:ext>
            </a:extLst>
          </p:cNvPr>
          <p:cNvSpPr txBox="1"/>
          <p:nvPr/>
        </p:nvSpPr>
        <p:spPr>
          <a:xfrm>
            <a:off x="1100004" y="690083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char[][] maze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43B70FF-84ED-472F-9F7C-1A20B794D247}"/>
              </a:ext>
            </a:extLst>
          </p:cNvPr>
          <p:cNvSpPr/>
          <p:nvPr/>
        </p:nvSpPr>
        <p:spPr>
          <a:xfrm>
            <a:off x="4191000" y="2133600"/>
            <a:ext cx="1524000" cy="914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 descr="Cardinal Map Directions Educational Resources K12 Learning, Geography,  World, Geography Lesson Plans, Activities, Experiments, Homeschool Help">
            <a:extLst>
              <a:ext uri="{FF2B5EF4-FFF2-40B4-BE49-F238E27FC236}">
                <a16:creationId xmlns:a16="http://schemas.microsoft.com/office/drawing/2014/main" id="{7163CCA0-62F0-2B0F-C803-B5946EA9A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5314" y="43413"/>
            <a:ext cx="12010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phic 28" descr="Raised hand with solid fill">
            <a:extLst>
              <a:ext uri="{FF2B5EF4-FFF2-40B4-BE49-F238E27FC236}">
                <a16:creationId xmlns:a16="http://schemas.microsoft.com/office/drawing/2014/main" id="{632236A5-5EFF-2B63-7E11-6C904E6BCD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41521" y="2626097"/>
            <a:ext cx="745066" cy="745066"/>
          </a:xfrm>
          <a:prstGeom prst="rect">
            <a:avLst/>
          </a:prstGeom>
        </p:spPr>
      </p:pic>
      <p:pic>
        <p:nvPicPr>
          <p:cNvPr id="31" name="Graphic 30" descr="Man with solid fill">
            <a:extLst>
              <a:ext uri="{FF2B5EF4-FFF2-40B4-BE49-F238E27FC236}">
                <a16:creationId xmlns:a16="http://schemas.microsoft.com/office/drawing/2014/main" id="{869068D3-9D8B-4D3C-CA0F-294BEC96CF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43630" y="2666590"/>
            <a:ext cx="656507" cy="65650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14:cNvPr>
              <p14:cNvContentPartPr/>
              <p14:nvPr/>
            </p14:nvContentPartPr>
            <p14:xfrm>
              <a:off x="7801784" y="2828714"/>
              <a:ext cx="262080" cy="3056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40A39A1-29D0-D20A-D032-1388D81B46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93144" y="2820074"/>
                <a:ext cx="279720" cy="32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9B25EB02-2324-C608-5523-4956CE828D97}"/>
              </a:ext>
            </a:extLst>
          </p:cNvPr>
          <p:cNvGrpSpPr/>
          <p:nvPr/>
        </p:nvGrpSpPr>
        <p:grpSpPr>
          <a:xfrm>
            <a:off x="6436914" y="112257"/>
            <a:ext cx="4340880" cy="586440"/>
            <a:chOff x="6436914" y="112257"/>
            <a:chExt cx="4340880" cy="58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14:cNvPr>
                <p14:cNvContentPartPr/>
                <p14:nvPr/>
              </p14:nvContentPartPr>
              <p14:xfrm>
                <a:off x="6436914" y="472617"/>
                <a:ext cx="4340880" cy="226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FE37813-6DD0-1608-8093-D5A912638BD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427914" y="463977"/>
                  <a:ext cx="4358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14:cNvPr>
                <p14:cNvContentPartPr/>
                <p14:nvPr/>
              </p14:nvContentPartPr>
              <p14:xfrm>
                <a:off x="8120634" y="253377"/>
                <a:ext cx="83520" cy="2869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DC81C48-56D1-402C-0692-AC644BB3A91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11634" y="244737"/>
                  <a:ext cx="1011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14:cNvPr>
                <p14:cNvContentPartPr/>
                <p14:nvPr/>
              </p14:nvContentPartPr>
              <p14:xfrm>
                <a:off x="8068434" y="356337"/>
                <a:ext cx="205920" cy="74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58D74DB-9B5E-A64A-3469-682C20D9A7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59434" y="347337"/>
                  <a:ext cx="2235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14:cNvPr>
                <p14:cNvContentPartPr/>
                <p14:nvPr/>
              </p14:nvContentPartPr>
              <p14:xfrm>
                <a:off x="8378394" y="132777"/>
                <a:ext cx="391680" cy="414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109AFB4-69B3-917D-17C8-FE2C453ACC7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69754" y="123777"/>
                  <a:ext cx="409320" cy="43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14:cNvPr>
                <p14:cNvContentPartPr/>
                <p14:nvPr/>
              </p14:nvContentPartPr>
              <p14:xfrm>
                <a:off x="8359314" y="112257"/>
                <a:ext cx="309600" cy="5079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C56958C-0B61-8781-47A7-BB66BEA71B5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350674" y="103617"/>
                  <a:ext cx="327240" cy="525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12CE9E8-7732-47F9-45BD-32FB590CB76A}"/>
              </a:ext>
            </a:extLst>
          </p:cNvPr>
          <p:cNvGrpSpPr/>
          <p:nvPr/>
        </p:nvGrpSpPr>
        <p:grpSpPr>
          <a:xfrm>
            <a:off x="5296794" y="910017"/>
            <a:ext cx="789840" cy="4318560"/>
            <a:chOff x="5296794" y="910017"/>
            <a:chExt cx="789840" cy="43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14:cNvPr>
                <p14:cNvContentPartPr/>
                <p14:nvPr/>
              </p14:nvContentPartPr>
              <p14:xfrm>
                <a:off x="5780994" y="910017"/>
                <a:ext cx="305640" cy="43185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F0A7684-0FA8-1189-5939-867FEBD542A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71994" y="901377"/>
                  <a:ext cx="323280" cy="433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14:cNvPr>
                <p14:cNvContentPartPr/>
                <p14:nvPr/>
              </p14:nvContentPartPr>
              <p14:xfrm>
                <a:off x="5449794" y="3242457"/>
                <a:ext cx="4680" cy="246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2C370F5-A3EE-8B31-0AA7-414E3BDF3B8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440794" y="3233457"/>
                  <a:ext cx="2232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14:cNvPr>
                <p14:cNvContentPartPr/>
                <p14:nvPr/>
              </p14:nvContentPartPr>
              <p14:xfrm>
                <a:off x="5296794" y="3323097"/>
                <a:ext cx="340560" cy="518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4D9D38-2DB6-998D-C34B-5FF5B0E2A8E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287794" y="3314097"/>
                  <a:ext cx="358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14:cNvPr>
                <p14:cNvContentPartPr/>
                <p14:nvPr/>
              </p14:nvContentPartPr>
              <p14:xfrm>
                <a:off x="5707554" y="3082257"/>
                <a:ext cx="198360" cy="181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7D7418-F356-BFA6-9C58-E59991BA8A5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698914" y="3073257"/>
                  <a:ext cx="2160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14:cNvPr>
                <p14:cNvContentPartPr/>
                <p14:nvPr/>
              </p14:nvContentPartPr>
              <p14:xfrm>
                <a:off x="5784234" y="3278817"/>
                <a:ext cx="24840" cy="311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5573104-3A10-BD70-B62A-20874741EFF3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75234" y="3269817"/>
                  <a:ext cx="42480" cy="3290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768CEEC-B7FC-32C9-C0C2-63857DAE36AF}"/>
              </a:ext>
            </a:extLst>
          </p:cNvPr>
          <p:cNvSpPr txBox="1"/>
          <p:nvPr/>
        </p:nvSpPr>
        <p:spPr>
          <a:xfrm>
            <a:off x="186342" y="4702310"/>
            <a:ext cx="55579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Goal: Move forward one spot</a:t>
            </a:r>
          </a:p>
          <a:p>
            <a:endParaRPr lang="en-US" dirty="0"/>
          </a:p>
          <a:p>
            <a:r>
              <a:rPr lang="en-US" dirty="0"/>
              <a:t>We need to know which direction we are facing first!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CABBF1-4EBE-F718-255D-0136B252DC83}"/>
              </a:ext>
            </a:extLst>
          </p:cNvPr>
          <p:cNvSpPr txBox="1"/>
          <p:nvPr/>
        </p:nvSpPr>
        <p:spPr>
          <a:xfrm>
            <a:off x="7367516" y="3279824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(2, 1)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9C5CF63-9EE8-9169-D159-CF30E7A9B944}"/>
              </a:ext>
            </a:extLst>
          </p:cNvPr>
          <p:cNvSpPr txBox="1"/>
          <p:nvPr/>
        </p:nvSpPr>
        <p:spPr>
          <a:xfrm>
            <a:off x="7756014" y="5300135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maze[y][x]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158EAED-D4AC-E5B3-277E-E72E4E65DA22}"/>
              </a:ext>
            </a:extLst>
          </p:cNvPr>
          <p:cNvSpPr txBox="1"/>
          <p:nvPr/>
        </p:nvSpPr>
        <p:spPr>
          <a:xfrm>
            <a:off x="8297658" y="328725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(2, 2)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F038C-2136-8C3A-AD68-566A8C5A80F4}"/>
              </a:ext>
            </a:extLst>
          </p:cNvPr>
          <p:cNvSpPr txBox="1"/>
          <p:nvPr/>
        </p:nvSpPr>
        <p:spPr>
          <a:xfrm>
            <a:off x="186342" y="5832013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we know direction we are facing</a:t>
            </a:r>
            <a:r>
              <a:rPr lang="en-US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14813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7491</TotalTime>
  <Words>6229</Words>
  <Application>Microsoft Office PowerPoint</Application>
  <PresentationFormat>Widescreen</PresentationFormat>
  <Paragraphs>1568</Paragraphs>
  <Slides>84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1" baseType="lpstr">
      <vt:lpstr>Arial</vt:lpstr>
      <vt:lpstr>Calibri</vt:lpstr>
      <vt:lpstr>Consolas</vt:lpstr>
      <vt:lpstr>Courier New</vt:lpstr>
      <vt:lpstr>Google Sans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77</cp:revision>
  <dcterms:created xsi:type="dcterms:W3CDTF">2022-08-21T16:55:59Z</dcterms:created>
  <dcterms:modified xsi:type="dcterms:W3CDTF">2024-11-20T21:47:18Z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