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338" r:id="rId7"/>
    <p:sldId id="262" r:id="rId8"/>
    <p:sldId id="339" r:id="rId9"/>
    <p:sldId id="263" r:id="rId10"/>
    <p:sldId id="264" r:id="rId11"/>
    <p:sldId id="265" r:id="rId12"/>
    <p:sldId id="266" r:id="rId13"/>
    <p:sldId id="267" r:id="rId14"/>
    <p:sldId id="340" r:id="rId15"/>
    <p:sldId id="269" r:id="rId16"/>
    <p:sldId id="270" r:id="rId17"/>
    <p:sldId id="271" r:id="rId18"/>
    <p:sldId id="272" r:id="rId19"/>
    <p:sldId id="273" r:id="rId20"/>
    <p:sldId id="277" r:id="rId21"/>
    <p:sldId id="288" r:id="rId22"/>
    <p:sldId id="27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79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41" r:id="rId40"/>
    <p:sldId id="280" r:id="rId41"/>
    <p:sldId id="281" r:id="rId42"/>
    <p:sldId id="342" r:id="rId43"/>
    <p:sldId id="343" r:id="rId44"/>
    <p:sldId id="344" r:id="rId45"/>
    <p:sldId id="345" r:id="rId46"/>
    <p:sldId id="346" r:id="rId47"/>
    <p:sldId id="305" r:id="rId48"/>
    <p:sldId id="306" r:id="rId49"/>
    <p:sldId id="347" r:id="rId50"/>
    <p:sldId id="348" r:id="rId51"/>
    <p:sldId id="349" r:id="rId52"/>
    <p:sldId id="350" r:id="rId53"/>
    <p:sldId id="351" r:id="rId54"/>
    <p:sldId id="352" r:id="rId55"/>
    <p:sldId id="353" r:id="rId56"/>
    <p:sldId id="354" r:id="rId57"/>
    <p:sldId id="355" r:id="rId58"/>
    <p:sldId id="356" r:id="rId59"/>
    <p:sldId id="357" r:id="rId60"/>
    <p:sldId id="358" r:id="rId61"/>
    <p:sldId id="359" r:id="rId62"/>
    <p:sldId id="360" r:id="rId63"/>
    <p:sldId id="361" r:id="rId64"/>
    <p:sldId id="362" r:id="rId65"/>
    <p:sldId id="363" r:id="rId66"/>
    <p:sldId id="364" r:id="rId67"/>
    <p:sldId id="283" r:id="rId68"/>
    <p:sldId id="310" r:id="rId69"/>
    <p:sldId id="311" r:id="rId70"/>
    <p:sldId id="312" r:id="rId71"/>
    <p:sldId id="284" r:id="rId72"/>
    <p:sldId id="285" r:id="rId73"/>
    <p:sldId id="286" r:id="rId7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6" autoAdjust="0"/>
    <p:restoredTop sz="94660"/>
  </p:normalViewPr>
  <p:slideViewPr>
    <p:cSldViewPr>
      <p:cViewPr varScale="1">
        <p:scale>
          <a:sx n="160" d="100"/>
          <a:sy n="160" d="100"/>
        </p:scale>
        <p:origin x="168" y="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6:21:05.138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-1140.96008"/>
      <inkml:brushProperty name="anchorY" value="-5771.36328"/>
      <inkml:brushProperty name="scaleFactor" value="0.5"/>
    </inkml:brush>
  </inkml:definitions>
  <inkml:trace contextRef="#ctx0" brushRef="#br0">117 1 24575,'0'0'0,"2"0"0,7 0 0,10 0 0,6 0 0,8 0 0,11 0 0,8 0 0,14 0 0,14 0 0,14 0 0,14 0 0,12 0 0,5 0 0,0 0 0,-5 0 0,-14 0 0,-17 0 0,-21 0 0,-20 0 0,-17 0 0,-10 0 0,-8 0 0,-2 2 0,6 0 0,5 1 0,7 1 0,8 0 0,5-1 0,4 0 0,-1-2 0,-4 0 0,-4 0 0,-5-1 0,-2 0 0,-3 2 0,8 0 0,2 0 0,0 0 0,8-1 0,4 0 0,1-1 0,6 1 0,1-1 0,4 0 0,-2 0 0,2-1 0,7 1 0,11 0 0,13 3 0,10-1 0,7 0 0,-4 0 0,-7 0 0,-11-1 0,-5-1 0,-15 0 0,-7 0 0,-11 0 0,-8 0 0,-6 0 0,-6 0 0,-1 0 0,2 0 0,2 0 0,1 0 0,3 0 0,3 0 0,7 0 0,3 0 0,6 0 0,8 0 0,12 5 0,3-1 0,33 1 0,5-1 0,-3-1 0,-2-2 0,-7 0 0,-4 0 0,0-1 0,0 0 0,4-1 0,-2 1 0,-2 0 0,-2 0 0,-2 0 0,-2 0 0,1 0 0,4 0 0,5 0 0,3 2 0,-1 1 0,21-1 0,-5 0 0,1-1 0,-15-2 0,-16-1 0,-17 0 0,-8 0 0,-9 0 0,-3 1 0,0 1 0,6-1 0,9 1 0,3 0 0,9 0 0,4 1 0,-1-1 0,-2 0 0,-4 0 0,-6 0 0,-3 0 0,8 0 0,-6 0 0,11 0 0,0 0 0,0-3 0,-6 1 0,-7 0 0,-2 0 0,-8 0 0,-8 1 0,-10 1 0,-6 0 0,-7 0 0,-3 0 0,-6 0 0,-3 0 0,4 0 0,4 0 0,14 0 0,6 0 0,20-4 0,2-1 0,3-2 0,-2 1 0,-2 1 0,2 1 0,-5 2 0,-6 1 0,-5 0 0,-5 1 0,-5 0 0,-4 0 0,-3 1 0,2-1 0,-1 0 0,0 0 0,4-2 0,2-1 0,18 1 0,3 0 0,13 1 0,-2 0 0,-5-2 0,-5 0 0,-6 1 0,-4 0 0,-7 1 0,-2 0 0,-3 0 0,1 1 0,-2 0 0,-1 0 0,3 0 0,0 1 0,5-1 0,4 0 0,6 0 0,9 0 0,31 0 0,3 0 0,3 0 0,-11 0 0,-2 4 0,-12 1 0,-8 0 0,-4-1 0,-7-1 0,-2-1 0,-1-1 0,-1-1 0,1 0 0,1 0 0,-2 0 0,2 0 0,0-1 0,-2 1 0,0 0 0,-3 0 0,14 0 0,2 0 0,-3 0 0,-5 0 0,-8 0 0,-5 2 0,-4 1 0,-5-1 0,-2 0 0,0-1 0,0 0 0,1-1 0,6 1 0,10 1 0,11 0 0,9 1 0,4-1 0,8 1 0,-2 0 0,-2 0 0,7-1 0,-13-1 0,-10 0 0,-14 0 0,-12-1 0,-12 0 0,-6 2 0,-3 0 0,-4 0 0,-1 0 0,0 0 0,2-1 0,2-1 0,5 0 0,3 0 0,5 3 0,1 1 0,2 1 0,-2-1 0,-2-1 0,2 4 0,-1-1 0,-2 0 0,3 0 0,-2 1 0,-1 2 0,1-1 0,-2 0 0,1 1 0,-1-2 0,-1 1 0,-2-2 0,2 1 0,6 0 0,0 2 0,1 1 0,3 0 0,-2 2 0,-2-1 0,-4-2 0,-6 1 0,0-1 0,-2 1 0,1 0 0,2 1 0,0 0 0,3 5 0,2 2 0,5 3 0,1-1 0,-3 1 0,-5-2 0,-5-4 0,-4-2 0,-6-2 0,1 0 0,0 1 0,8 6 0,4 6 0,7 6 0,12 16 0,2 3 0,-4-1 0,-7-7 0,-9-9 0,-9-4 0,-3-5 0,0 1 0,1 4 0,2 2 0,2 3 0,1 0 0,0 0 0,0-2 0,-4-3 0,-4-4 0,-4-5 0,-3-2 0,-3-3 0,-2 1 0,0 1 0,2 1 0,-1 3 0,1-1 0,-1 1 0,0 0 0,0 2 0,0 4 0,-8 1 0,0 1 0,-3-1 0,2-1 0,-1-6 0,2-1 0,2-2 0,1-3 0,0 2 0,-1 1 0,-14 12 0,-9 10 0,-5 4 0,-6 3 0,-2-3 0,3-5 0,3-6 0,4-5 0,3-3 0,-2 0 0,1-2 0,2-1 0,0 0 0,2-2 0,1 1 0,1-3 0,0-1 0,0-2 0,0-3 0,0-1 0,1-1 0,-12 1 0,-1 0 0,-2 2 0,-5 1 0,-2-2 0,-4-2 0,1-1 0,0-2 0,-4-2 0,-5-2 0,-2 2 0,-1-1 0,-3-1 0,3 0 0,-3-1 0,0 0 0,-7-1 0,-5 0 0,-5 0 0,-37-3 0,-5 1 0,-29-1 0,6 1 0,13 1 0,17-3 0,17 2 0,21-1 0,11-1 0,11-2 0,3 0 0,4-1 0,-10-3 0,-9-2 0,-11-2 0,-8 1 0,-1 0 0,4 3 0,11 3 0,11 3 0,2-1 0,6 2 0,7 0 0,7-1 0,4 1 0,2-2 0,0 1 0,1 0 0,-6 2 0,-5-5 0,-1 1 0,0 1 0,2 1 0,2 1 0,0 2 0,2 0 0,2-1 0,1-3 0,-4-2 0,0 1 0,-1-2 0,-17 0 0,0 0 0,-3 2 0,3 2 0,5 2 0,6 0 0,1 2 0,4 0 0,0-2 0,0 0 0,0 0 0,1-4 0,2 0 0,-4 0 0,1 2 0,0 1 0,-3 1 0,2-1 0,-5 0 0,-18 1 0,-7 0 0,3 1 0,1 1 0,5-1 0,3 1 0,6-2 0,1 0 0,-1 0 0,1 0 0,-4 0 0,-8 1 0,-8 1 0,-5 0 0,-6 0 0,1 0 0,6 0 0,5 0 0,4 0 0,-8 0 0,2 0 0,-14 0 0,3 5 0,5-1 0,4 1 0,6-1 0,9-1 0,9-1 0,6-1 0,5-1 0,2 0 0,2 0 0,0 0 0,-3-1 0,0 1 0,-3 0 0,-3 0 0,-1 2 0,1 1 0,-14-1 0,0 0 0,-12 0 0,2-2 0,6 1 0,7-1 0,7 0 0,6 0 0,2 0 0,6 0 0,1 0 0,4 0 0,2 0 0,0 0 0,2 0 0,-2 0 0,-2 0 0,2 0 0,-13 0 0,-2 0 0,-4 0 0,0 0 0,1 0 0,3 0 0,3 0 0,2 0 0,4 0 0,6 0 0,3 0 0,2 0 0,1 0 0,1 0 0,-5 0 0,-7 0 0,-11 2 0,-12 1 0,-8-1 0,-6 0 0,-24-1 0,-1 0 0,-17 0 0,5-1 0,3 2 0,8 0 0,9 1 0,7-2 0,6 1 0,5-2 0,8 1 0,3-1 0,6 0 0,2 2 0,2 1 0,3-1 0,1 4 0,1 0 0,1 0 0,3-2 0,-15 2 0,3-2 0,2-1 0,3-1 0,4 0 0,-1-2 0,1 1 0,0-1 0,-1 0 0,2-1 0,1 1 0,-3 0 0,0 0 0,-4 0 0,-6 0 0,0 0 0,-5 0 0,-3 0 0,-1 0 0,-9 0 0,3 0 0,-13 0 0,3 0 0,6 0 0,10 0 0,4 0 0,1 0 0,4 0 0,4 0 0,-3 2 0,0 3 0,-7 4 0,-3 0 0,-22 1 0,1-1 0,4-3 0,10-1 0,15-3 0,14 0 0,12-2 0,9 0 0,1 0 0,0-1 0,-3 1 0,-5-3 0,-7-2 0,-7-2 0,-4-2 0,-3 1 0,-1-3 0,3-1 0,-1 0 0,1-1 0,-3 1 0,-2 2 0,-4 1 0,-1-1 0,-1 3 0,2-3 0,-19-1 0,3 0 0,-2-1 0,7 2 0,11-2 0,9 3 0,7 1 0,1 1 0,3 1 0,-5 0 0,-1 1 0,-6-1 0,2 1 0,0-1 0,3 1 0,4-1 0,0 1 0,1 1 0,1-1 0,1 1 0,-8-2 0,-2-1 0,0 1 0,4 1 0,6-1 0,5 2 0,4-2 0,2 1 0,3 1 0,3 2 0,2 0 0,2 1 0,1-1 0,1-1 0,0-1 0,2-2 0,-4-3 0,-3 2 0,-2-2 0,-3-2 0,-3-1 0,-4-3 0,-3-5 0,-4-2 0,1 0 0,0 0 0,1 0 0,1 2 0,0 0 0,4 0 0,6 1 0,3 5 0,5 1 0,2 4 0,2 1 0,1 0 0,-6-8 0,1 0 0,-2-3 0,2 0 0,0 1 0,1 0 0,2 1 0,2-1 0,-3-1 0,0-1 0,2-1 0,0 1 0,0 0 0,0 2 0,-3-1 0,2-1 0,0 5 0,1-2 0,-1-5 0,0 3 0,0-3 0,-1 4 0,3-1 0,2 2 0,1 0 0,1-2 0,-1 0 0,1-2 0,2-1 0,0 0 0,2 1 0,0 2 0,1 3 0,0 2 0,0 1 0,0 1 0,1-1 0,-1-3 0,0-4 0,0-3 0,0 1 0,0 3 0,0 1 0,0 3 0,0 1 0,0 2 0,0 0 0,0 1 0,0 0 0,0 0 0,0 0 0,0 0 0,0-1 0,2 3 0,3 0 0,4-5 0,3 0 0,0-3 0,2 0 0,1-1 0,-2 0 0,-1 4 0,0 2 0,1 1 0,1 0 0,-1 1 0,1 1 0,-4 1 0,0 2 0,-1-1 0,1 1 0,0 2 0,5 0 0,1 0 0,0-2 0,1 2 0,0 0 0,-1 2 0,-2 0 0,2 1 0,1-1 0,2-1 0,4 1 0,1-2 0,1 0 0,2 1 0,0 1 0,2 0 0,-1-1 0,-3 0 0,-4 1 0,-3 0 0,-3 1 0,-2 0 0,1 1 0,2 0 0,0 0 0,1 0 0,0-2 0,-2-1 0,0 1 0,-2 0 0,0 1 0,1 0 0,0 0 0,2-1 0,0 0 0,12-5 0,5 0 0,2 1 0,0-1 0,-1 2 0,-1 0 0,-2 3 0,-2-2 0,-3 0 0,-3 2 0,-4 0 0,-3 1 0,0 0 0,-2 1 0,2 0 0,2 0 0,-1 0 0,-1 0 0,-1 0 0,-2 0 0,2 0 0,2 0 0,1 0 0,3 0 0,0 0 0,2 0 0,0-4 0,0-1 0,1 0 0,-1 2 0,2 0 0,6 1 0,1 1 0,0 1 0,8 0 0,-2 0 0,-4 0 0,1 0 0,-3 0 0,-1 0 0,1 1 0,1-1 0,0 0 0,2 0 0,2 0 0,-1 0 0,1 0 0,3 0 0,0 0 0,2 0 0,2 0 0,0 0 0,4 0 0,-2 0 0,-5 0 0,0 0 0,-7 0 0,-4 0 0,-5 0 0,-1 0 0,1 0 0,9 0 0,9 0 0,10 0 0,11 0 0,6 0 0,1 0 0,-4 0 0,-3 0 0,-7 2 0,-7 0 0,-9 0 0,-6 0 0,-4 0 0,4-2 0,-1 1 0,-3-1 0,-2 0 0,-5 0 0,-4 0 0,-6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09:41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24575,'40'14'0,"13"4"0,91 19 0,66-8 249,-92-14-1863,-96-12-5212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50:31.4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2368 3246 24575,'-8'-15'0,"4"9"0,-112-132 0,-1626-2182-798,1659 2199 878,-321-507-1392,394 610-4849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50:32.2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305 2141 24575,'-3'-56'0,"-15"-88"0,3 45 0,-10-108 0,-149-977 0,144 976 115,-2-3-1595,25 180-5346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50:33.0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2133 24575,'1'-26'0,"1"1"0,2-1 0,0 1 0,2-1 0,1 1 0,1 1 0,1-1 0,17-32 0,372-728 0,-296 618 0,7 5 0,194-221 0,34 30 0,-324 340-1365,-5 3-5461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50:33.8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2653 24575,'136'-123'0,"-40"39"0,452-452 0,7-7 0,-271 286 0,364-359 0,-549 509 0,206-203 0,-282 291-682,50-32-1,-62 45-6143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50:35.2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1914 1 24575,'-14'9'0,"0"0"0,0 1 0,1 0 0,0 1 0,-16 19 0,-7 4 0,-165 138 0,-93 88 0,72-29 0,10 11 0,-204 303 0,363-470 0,-3-3 0,-3-3 0,-83 76 0,29-43-1365,101-89-5461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50:36.0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1136 1 24575,'-5'1'0,"0"1"0,0-1 0,1 1 0,-1 0 0,0 1 0,1-1 0,0 1 0,0 0 0,0 0 0,0 0 0,0 0 0,1 1 0,-1 0 0,-3 5 0,-7 5 0,-76 76 0,5 4 0,-144 208 0,-98 246 0,99-31 13,141-300-1391,78-195-5448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50:36.9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24575,'2'73'0,"4"0"0,4-1 0,2 0 0,24 79 0,108 277 0,-79-247 0,-54-151 0,13 43 0,3-1 0,72 133 0,-66-153-96,-8-14-327,-1 1 0,31 74 0,-47-90-6403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50:38.2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24575,'2'0'0,"1"0"0,-1 1 0,0 0 0,0 0 0,0-1 0,0 1 0,0 0 0,0 1 0,0-1 0,0 0 0,-1 0 0,1 1 0,0-1 0,-1 1 0,1 0 0,2 3 0,23 34 0,-21-29 0,31 48 0,274 411 0,-38-50 0,-89-129 0,-131-217 0,83 87 0,18 23 0,-104-117-6,45 64-1353,-84-113-5467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39:27.4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2606 24575,'1'-1'0,"-1"0"0,0 0 0,0 1 0,0-1 0,1 0 0,-1 1 0,0-1 0,1 0 0,-1 1 0,1-1 0,-1 0 0,1 1 0,-1-1 0,1 1 0,-1-1 0,1 1 0,0-1 0,-1 1 0,1-1 0,0 1 0,-1-1 0,1 1 0,0 0 0,0 0 0,-1-1 0,1 1 0,1 0 0,26-5 0,-19 4 0,21-7 0,-1-1 0,1-1 0,-2-1 0,0-2 0,0-1 0,30-20 0,-7 7 0,106-38 0,-108 48 0,0-3 0,86-49 0,-50 13 0,-2-4 0,-2-3 0,102-105 0,-77 55 0,94-131 0,-143 164 0,-4-3 0,77-159 0,-115 201 0,-2-1 0,-2 0 0,-2 0 0,-2-1 0,2-47 0,0 12 0,0-31 0,-8-164 0,-4 120 0,-8 20 132,0 20-1629,10 94-5329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39:29.8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291 5012 24575,'1'-52'0,"-3"0"0,-3 0 0,-1 1 0,-25-93 0,18 89 0,-12-112 0,6 23 0,2 24 0,-1-181 0,17 275 0,-32-286 0,2 54 0,9-38 0,-24-656 0,47-604 0,-3 1522 0,-8-47 0,5 47 0,-1-44 0,7-149-1365,-1 208-5461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09:42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24575,'0'324'-1365,"0"-312"-5461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1.3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0 116 24575,'706'13'0,"454"-1"0,-700-15 0,-271 4 0,333-5 0,-2-42 0,-391 31 0,-73 11 0,94-22 0,-114 19 0,0 1 0,72-1 0,32-4 0,-68 3 0,0 3 0,106 7 0,-53 0 0,297-2-1365,-402 0-5461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3.5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24575,'57'3'0,"1"3"0,-1 2 0,90 26 0,-52-12 0,24 5 0,591 109 0,-563-115 0,-51-6 0,129 5 0,79-6 0,-105-2 0,-41-5 0,508 5 0,-405-15 0,-106 3-1365,-135 0-5461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6.4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24575,'39'3'0,"0"3"0,-1 1 0,0 1 0,0 2 0,63 27 0,-30-12 0,727 261 0,-376-131 0,853 384 0,-973-404 0,247 120 0,-307-140 0,-119-60 0,166 101 0,59 54 0,-328-199 0,155 102 0,24 13 0,24 23 0,-51-31 0,-49-27 0,2 0 0,-109-78 0,0-1 0,-1 2 0,0 0 0,-1 1 0,15 21 0,17 17 0,-34-38 0,-1 1 0,-1 0 0,-1 0 0,0 0 0,8 23 0,-6-14 0,19 43 28,21 44-1421,-42-97-5433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52:38.3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1 502 24575,'0'-1'0,"1"0"0,-1 0 0,1 0 0,-1 0 0,1 0 0,0 0 0,-1 0 0,1 0 0,0 1 0,0-1 0,0 0 0,0 0 0,0 1 0,0-1 0,0 1 0,0-1 0,0 1 0,0-1 0,0 1 0,0 0 0,0-1 0,0 1 0,0 0 0,0 0 0,0 0 0,3 0 0,38-4 0,-35 4 0,59 0 0,0 4 0,-1 2 0,71 16 0,44 5 0,760 78 0,-766-81 0,-80-9 0,153 5 0,-98-24 0,-63 0 0,157 13 0,-137 10 0,-67-11 0,2-1 0,63 2 0,-84-8 0,0 1 0,0 2 0,-1 0 0,1 1 0,28 11 0,-27-8 0,0-2 0,-1 0 0,2-1 0,34 3 0,-25-11 0,-30 3 0,-1 0 0,1-1 0,0 1 0,-1 0 0,1-1 0,0 1 0,-1 0 0,1-1 0,0 1 0,-1-1 0,1 1 0,-1-1 0,1 1 0,-1-1 0,1 0 0,-1 1 0,1-1 0,-1 1 0,0-1 0,1 0 0,-1-1 0,0 0 0,0-1 0,-1 0 0,1 1 0,-1-1 0,0 1 0,1-1 0,-1 1 0,-1-1 0,1 1 0,0-1 0,-1 1 0,1 0 0,-1 0 0,1 0 0,-1 0 0,0 0 0,-3-3 0,-155-188 0,124 147 0,5 2 0,-41-79 0,-13-18 0,-65-66 0,284 381 0,8 28 0,-43-48 0,-53-97 0,-36-46 0,0 0 0,-1 0 0,0 1 0,-1 0 0,0 1 0,-1 0 0,6 16 0,-12-27 0,-1 0 0,0 0 0,1 1 0,-1-1 0,0 0 0,0 0 0,-1 1 0,1-1 0,0 0 0,-1 0 0,1 0 0,-1 1 0,0-1 0,0 0 0,0 0 0,0 0 0,0 0 0,0 0 0,0 0 0,-1-1 0,1 1 0,-1 0 0,1-1 0,-1 1 0,0-1 0,0 1 0,0-1 0,1 0 0,-1 0 0,0 0 0,-4 2 0,-9 4 0,-1-1 0,1 0 0,-24 5 0,13-3 0,-20 11 0,1 1 0,1 2 0,1 3 0,-46 33 0,-109 59 0,178-105 0,1 1 0,0 1 0,0 0 0,1 1 0,-24 28 0,-18 38 39,44-58-390,-1 0 0,-1 0 0,-33 32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39:27.4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2606 24575,'1'-1'0,"-1"0"0,0 0 0,0 1 0,0-1 0,1 0 0,-1 1 0,0-1 0,1 0 0,-1 1 0,1-1 0,-1 0 0,1 1 0,-1-1 0,1 1 0,-1-1 0,1 1 0,0-1 0,-1 1 0,1-1 0,0 1 0,-1-1 0,1 1 0,0 0 0,0 0 0,-1-1 0,1 1 0,1 0 0,26-5 0,-19 4 0,21-7 0,-1-1 0,1-1 0,-2-1 0,0-2 0,0-1 0,30-20 0,-7 7 0,106-38 0,-108 48 0,0-3 0,86-49 0,-50 13 0,-2-4 0,-2-3 0,102-105 0,-77 55 0,94-131 0,-143 164 0,-4-3 0,77-159 0,-115 201 0,-2-1 0,-2 0 0,-2 0 0,-2-1 0,2-47 0,0 12 0,0-31 0,-8-164 0,-4 120 0,-8 20 132,0 20-1629,10 94-5329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39:29.8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291 5012 24575,'1'-52'0,"-3"0"0,-3 0 0,-1 1 0,-25-93 0,18 89 0,-12-112 0,6 23 0,2 24 0,-1-181 0,17 275 0,-32-286 0,2 54 0,9-38 0,-24-656 0,47-604 0,-3 1522 0,-8-47 0,5 47 0,-1-44 0,7-149-1365,-1 208-5461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1.3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0 116 24575,'706'13'0,"454"-1"0,-700-15 0,-271 4 0,333-5 0,-2-42 0,-391 31 0,-73 11 0,94-22 0,-114 19 0,0 1 0,72-1 0,32-4 0,-68 3 0,0 3 0,106 7 0,-53 0 0,297-2-1365,-402 0-5461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3.5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24575,'57'3'0,"1"3"0,-1 2 0,90 26 0,-52-12 0,24 5 0,591 109 0,-563-115 0,-51-6 0,129 5 0,79-6 0,-105-2 0,-41-5 0,508 5 0,-405-15 0,-106 3-1365,-135 0-5461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6.4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24575,'39'3'0,"0"3"0,-1 1 0,0 1 0,0 2 0,63 27 0,-30-12 0,727 261 0,-376-131 0,853 384 0,-973-404 0,247 120 0,-307-140 0,-119-60 0,166 101 0,59 54 0,-328-199 0,155 102 0,24 13 0,24 23 0,-51-31 0,-49-27 0,2 0 0,-109-78 0,0-1 0,-1 2 0,0 0 0,-1 1 0,15 21 0,17 17 0,-34-38 0,-1 1 0,-1 0 0,-1 0 0,0 0 0,8 23 0,-6-14 0,19 43 28,21 44-1421,-42-97-5433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39:27.4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2606 24575,'1'-1'0,"-1"0"0,0 0 0,0 1 0,0-1 0,1 0 0,-1 1 0,0-1 0,1 0 0,-1 1 0,1-1 0,-1 0 0,1 1 0,-1-1 0,1 1 0,-1-1 0,1 1 0,0-1 0,-1 1 0,1-1 0,0 1 0,-1-1 0,1 1 0,0 0 0,0 0 0,-1-1 0,1 1 0,1 0 0,26-5 0,-19 4 0,21-7 0,-1-1 0,1-1 0,-2-1 0,0-2 0,0-1 0,30-20 0,-7 7 0,106-38 0,-108 48 0,0-3 0,86-49 0,-50 13 0,-2-4 0,-2-3 0,102-105 0,-77 55 0,94-131 0,-143 164 0,-4-3 0,77-159 0,-115 201 0,-2-1 0,-2 0 0,-2 0 0,-2-1 0,2-47 0,0 12 0,0-31 0,-8-164 0,-4 120 0,-8 20 132,0 20-1629,10 94-5329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09:43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24575,'0'10'0,"0"7"0,0 8 0,2 7 0,1 4 0,-1 1 0,2-2 0,-1-6 0,1-4 0,-2-4 0,-1-6-8191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39:29.8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291 5012 24575,'1'-52'0,"-3"0"0,-3 0 0,-1 1 0,-25-93 0,18 89 0,-12-112 0,6 23 0,2 24 0,-1-181 0,17 275 0,-32-286 0,2 54 0,9-38 0,-24-656 0,47-604 0,-3 1522 0,-8-47 0,5 47 0,-1-44 0,7-149-1365,-1 208-5461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1.3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0 116 24575,'706'13'0,"454"-1"0,-700-15 0,-271 4 0,333-5 0,-2-42 0,-391 31 0,-73 11 0,94-22 0,-114 19 0,0 1 0,72-1 0,32-4 0,-68 3 0,0 3 0,106 7 0,-53 0 0,297-2-1365,-402 0-5461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3.5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24575,'57'3'0,"1"3"0,-1 2 0,90 26 0,-52-12 0,24 5 0,591 109 0,-563-115 0,-51-6 0,129 5 0,79-6 0,-105-2 0,-41-5 0,508 5 0,-405-15 0,-106 3-1365,-135 0-5461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6.4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24575,'39'3'0,"0"3"0,-1 1 0,0 1 0,0 2 0,63 27 0,-30-12 0,727 261 0,-376-131 0,853 384 0,-973-404 0,247 120 0,-307-140 0,-119-60 0,166 101 0,59 54 0,-328-199 0,155 102 0,24 13 0,24 23 0,-51-31 0,-49-27 0,2 0 0,-109-78 0,0-1 0,-1 2 0,0 0 0,-1 1 0,15 21 0,17 17 0,-34-38 0,-1 1 0,-1 0 0,-1 0 0,0 0 0,8 23 0,-6-14 0,19 43 28,21 44-1421,-42-97-5433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55:47.5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24575,'18'2'0,"0"0"0,-1 2 0,1 0 0,-1 0 0,0 2 0,26 12 0,20 5 0,719 182 0,-717-190 0,-22-2 0,44 17 0,-1 1 0,-30-11 0,61 32 0,24 10 0,-70-32 0,-1 3 0,67 44 0,57 28 0,320 126 0,286 140 0,-370-163 0,-323-151 0,132 92 0,-44-23 0,-37-25 0,194 164 0,-301-224 0,-2 2 0,70 78 0,-39-35 0,-22-27 0,-22-24 0,0-2 0,46 32 0,-64-51 0,14 10 0,28 21 0,-3 1 0,78 83 0,-130-122 0,1-1 0,1 0 0,-1 0 0,13 9 0,-18-15 0,0 1 0,0 0 0,0-1 0,0 1 0,0 0 0,0-1 0,1 0 0,-1 1 0,0-1 0,0 1 0,0-1 0,0 0 0,0 0 0,1 0 0,-1 0 0,0 0 0,0 0 0,0 0 0,0 0 0,1 0 0,-1-1 0,0 1 0,0 0 0,0-1 0,0 1 0,0-1 0,0 1 0,0-1 0,0 1 0,0-1 0,0 0 0,0 0 0,0 1 0,0-1 0,-1 0 0,1 0 0,0 0 0,0 0 0,-1 0 0,1 0 0,-1 0 0,1 0 0,-1 0 0,1 0 0,-1 0 0,1-2 0,18-59 0,20-109 0,-17 62 0,-3 30 0,-3 1 0,-4-2 0,3-109 0,-16 84 0,0 64 0,1 35 0,0 13 0,-4 71 0,-4 0 0,-3 0 0,-24 86 0,33-156 0,-6 27 0,5-14 0,-2 0 0,-14 37 0,9-28 0,1 0 0,2 0 0,1 0 0,1 1 0,0 39 0,-9 51 0,13-118 0,1 0 0,-1 0 0,0 1 0,1-1 0,-1 0 0,-1 0 0,1 0 0,0-1 0,-1 1 0,1 0 0,-1 0 0,0-1 0,0 1 0,0-1 0,0 0 0,-1 1 0,1-1 0,-1 0 0,1 0 0,-1-1 0,1 1 0,-1 0 0,0-1 0,0 0 0,-5 2 0,-3-1 0,0 0 0,0-1 0,0-1 0,0 0 0,0 0 0,-12-2 0,-2 0 0,-505-4 0,311 7 0,193-2 0,0-2 0,-33-7 0,12 1 0,42 9 0,1-1 0,-1 0 0,1 0 0,-1 0 0,1-1 0,0 1 0,-1-1 0,-4-3 0,13 3 0,0 0 0,1 1 0,-1 0 0,1 0 0,0 0 0,-1 1 0,10-1 0,73 4 0,114 17 0,-110-8 0,105 0 0,47-13-1365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17:07:58.0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 24575,'124'-2'0,"133"4"0,-214 1 0,0 3 0,-1 1 0,0 2 0,0 1 0,54 23 0,-36-8 0,111 63 0,-169-87 0,18 11 0,0 1 0,21 19 0,-35-25 0,1-1 0,-1 1 0,0 0 0,-1 1 0,0 0 0,0-1 0,0 2 0,5 15 0,43 131 0,-8 2 0,33 202 0,-71-305 0,1 74 0,-6-74 0,1 95 0,10 117 0,-4-191 0,-6-36 0,2 0 0,2 0 0,12 40 0,8 17 0,16 105 0,-12-48 0,77 228 0,-79-303 0,4-2 0,74 126 0,-94-184 0,0-1 0,1 0 0,1-1 0,0 0 0,1-1 0,1-1 0,0-1 0,1-1 0,28 16 0,13 2 0,111 40 0,-125-54 0,156 50 0,-182-62 0,-1-2 0,1 0 0,0-1 0,-1-1 0,22-2 0,88-17 0,-109 15 0,364-88 0,-366 86 0,0-1 0,0 0 0,0-1 0,-1-1 0,25-18 0,67-62 0,-67 53 0,-13 9 0,0-1 0,-2-2 0,-1-1 0,-1 0 0,-2-2 0,-1-1 0,20-46 0,4-22 0,41-140 0,-76 204 0,-3-1 0,-1-1 0,-1 1 0,-2-67 0,-1 28 0,3 23 0,1-18 0,-6 64 0,-1-12 0,0 0 0,2 1 0,1-1 0,0 1 0,2 0 0,0 0 0,8-23 0,-8 30 64,0 1 0,-1-1-1,2-20 1,1-7-1684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17:08:03.2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24575,'0'377'0,"11"-268"0,-7-16 0,25 147 0,-22-189 0,-3 1 0,-2 67 0,3 46 0,2 2 0,2 22 0,12 139 0,-12-68 0,31 117 0,-25-265 0,19 61 0,-9-57 0,36 169 0,113 323 0,-123-434 0,-27-85 0,36 85 0,99 150 0,-137-281 0,4 1 0,2 0 0,1-2 0,3-1 0,52 52 0,-49-47 0,-28-36 0,0-1 0,0 1 0,1-1 0,13 11 0,3 2 0,-1 2 0,23 30 0,14 13 0,-47-52 0,-1 1 0,0 0 0,16 31 0,13 18 0,12 19 0,-4-3 0,193 230 0,-166-213 0,32 36 0,-83-107 0,0-3 0,2 0 0,1-1 0,0-2 0,35 20 0,-10-10 0,94 39 0,-121-60 0,1-1 0,0-2 0,1 0 0,0-2 0,53 4 0,151-11 0,-223 1 0,1 0 0,0 0 0,-1-1 0,1 0 0,-1-1 0,1 0 0,-1-1 0,0 1 0,0-2 0,-1 1 0,1-2 0,-1 1 0,0-1 0,-1 0 0,1 0 0,-1-1 0,0 0 0,-1 0 0,0-1 0,0 0 0,0 0 0,4-10 0,-3 6 0,0 0 0,1 0 0,1 1 0,0 0 0,0 0 0,16-13 0,-13 12 0,-1-2 0,-1 1 0,0-1 0,12-21 0,17-26 0,-21 38 0,-4 6 0,0-1 0,-1-1 0,-1 0 0,17-35 0,-5 7 0,-18 37 0,0 0 0,-1 0 0,0-1 0,5-17 0,30-111 0,4-10 0,-38 118 0,5-47 0,-12 72 0,0 0 0,0 0 0,0 0 0,-1 0 0,0 1 0,0-1 0,0 0 0,-1 1 0,1-1 0,-5-4 0,-2-9 0,1 5-1365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17:08:07.3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1 489 24575,'1'19'0,"0"0"0,2 0 0,1 0 0,7 26 0,31 72 0,-35-99 0,25 63 0,4 0 0,3-3 0,94 141 0,-103-181 0,1-2 0,51 47 0,79 55 0,-108-95 0,-14-14 0,1-2 0,2-2 0,84 37 0,-25-13 0,34 16 0,3-5 0,2-7 0,3-6 0,2-6 0,247 37 0,-341-71 0,1-3 0,-1-2 0,1-2 0,75-9 0,-36-1 0,-57 8 0,0-2 0,0-1 0,-1-1 0,39-13 0,27-20 0,-39 14 0,102-27 0,2 18 0,69-17 0,-162 33 0,-1 1 0,-1-3 0,79-34 0,-98 34 0,69-18 0,-75 26 0,-2-2 0,75-35 0,-77 29 0,1 2 0,45-13 0,88-18 0,-147 42 0,61-15 0,0-4 0,103-46 0,-147 48 0,73-53 0,-62 39 0,-15 10 0,0-3 0,-2-1 0,60-66 0,-87 85 0,0-1 0,-1-1 0,-1 0 0,13-28 0,20-67 0,-23 56 0,20-88 0,-21 72 0,-10 32 0,-2 0 0,2-74 0,-5 64 0,-2 28 0,0 8 0,0-1 0,0 1 0,-1-1 0,-1 1 0,-4-23 0,4 33 0,0 1 0,1-1 0,-1 0 0,-1 1 0,1-1 0,0 0 0,0 1 0,-1-1 0,1 1 0,-1 0 0,1-1 0,-1 1 0,1 0 0,-3-1 0,-31-15 0,6 3 0,-8-7 0,28 16 0,0 0 0,0 0 0,0-1 0,-15-14 0,14 10 0,4 5 0,1-1 0,0 1 0,0-1 0,1 0 0,-1 0 0,1-1 0,-4-8 0,4 6-1365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17:08:10.9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2792 0 24575,'2'48'0,"3"0"0,13 59 0,-5-34 0,-6-29 0,51 286 0,-47-271 0,-3 0 0,-2 0 0,-2 64 0,-19 185 0,9-269 0,-1 0 0,-1-1 0,-3 0 0,-1 0 0,-31 66 0,26-70 0,-2 0 0,-1-2 0,-32 41 0,33-49 0,-46 41 0,53-56 0,0 1 0,0-2 0,-1 0 0,0 0 0,-1-1 0,-15 5 0,-9 1 0,-2-2 0,1-1 0,-1-3 0,-71 5 0,-167-10 0,147-5 0,-719 3 0,812-3 0,0-1 0,0-1 0,-68-21 0,-33-5 0,0 1 0,-6 0 0,103 24 0,-185-23 0,206 26-393,-37-9 1,52 10-188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17:08:14.3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24575,'1'70'0,"2"1"0,3-2 0,3 1 0,33 122 0,-30-158 0,1 0 0,2-1 0,1-1 0,2 0 0,39 52 0,-24-41 0,2-3 0,2 0 0,51 42 0,-45-49 0,2-1 0,0-2 0,96 45 0,163 48 0,-235-97 0,326 111 0,29 11 0,-386-132 0,-1 2 0,0 1 0,63 46 0,-36-17 0,57 59 0,-111-98 0,-2 0 0,1 1 0,-1 0 0,-1 0 0,0 1 0,6 12 0,-2-1 0,-2 1 0,8 28 0,122 397 0,-122-391 0,-2 0 0,-4 2 0,-1 0 0,2 108 0,-12-121 0,-10 76 0,8-108 0,-1 0 0,0 0 0,-1-1 0,-1 1 0,0-1 0,-1 0 0,-1 0 0,1-1 0,-17 22 0,18-29 0,0 1 0,0-1 0,0 0 0,-1 0 0,0 0 0,0-1 0,0 0 0,-1 0 0,1-1 0,-10 4 0,-2-1 0,0-1 0,-30 4 0,3 0 0,35-7 0,-9 3 0,-1-1 0,1-1 0,-30 0 0,-173 7 0,115-9-1365,91-1-5461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09:4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24575,'0'2'0,"2"0"0,2 1 0,1 0 0,5 1 0,6 1 0,10 0 0,8 1 0,7 1 0,4-1 0,2 3 0,-3 0 0,-6-2 0,-7-2 0,-7-2 0,-8-2-8191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17:08:19.1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4142 0 24575,'6'83'0,"-1"-31"0,-1-17 0,11 45 0,-2-11 0,9 49 0,-10-64 0,-3 0 0,4 81 0,-1 231 0,-2-104 0,-5-117 0,2 135 0,-9-228 0,-2 0 0,-3 0 0,-17 68 0,-21 57 0,-27 96 0,-22-7 0,73-218 0,-3 0 0,-2-2 0,-2 0 0,-1-2 0,-39 43 0,-64 79 0,-33 38 0,115-149 0,-62 53 0,93-92 0,-1 0 0,-1-2 0,0 0 0,-1-1 0,-1-1 0,0-1 0,-25 7 0,-276 65 0,-5-24 0,260-48 0,-104 19 0,133-20 0,1 1 0,-51 21 0,15 2 0,1 3 0,2 3 0,-113 83 0,140-88 0,1 3 0,2 1 0,2 2 0,2 2 0,2 1 0,-37 59 0,21-13 0,3 3 0,5 2 0,-51 158 0,-57 312 0,125-444 0,5 1 0,-11 225 0,33 39 0,2-147 0,0-204 0,10 60 0,-2-29 0,-4-8 0,-3 0 0,-4 65 0,-2-85 0,-2-1 0,-1 0 0,-2 0 0,-16 48 0,2-31 0,-3-1 0,-48 74 0,34-60 0,36-62 0,-10 19 0,-18 22 0,25-38 0,0-1 0,0 0 0,-1-1 0,0 1 0,0-1 0,-16 10 0,10-9 0,0 2 0,-1-1 0,0 0 0,0-1 0,-1-1 0,0 0 0,-29 6 0,-27 2 0,45-8 0,0-1 0,0-2 0,-34 1 0,-93-14 0,44-2 0,108 12-80,0 0 0,0-1-1,-1 1 1,1 0 0,0-1-1,0 1 1,0-1 0,-1 1-1,1-1 1,0 1 0,0-1 0,0 0-1,0 0 1,0 1 0,0-1-1,0-1 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17:08:24.6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1699 1 24575,'1'0'0,"-1"0"0,1 0 0,-1 0 0,1 1 0,-1-1 0,1 0 0,-1 0 0,0 1 0,1-1 0,-1 0 0,0 1 0,1-1 0,-1 0 0,0 1 0,1-1 0,-1 1 0,0-1 0,0 0 0,1 1 0,-1-1 0,0 1 0,0-1 0,0 1 0,0-1 0,1 1 0,-1-1 0,0 1 0,0 0 0,1 17 0,0-14 0,2 400 0,-5-210 0,0 46 0,4 248 0,24-255 0,-13-146 0,0 40 0,3 24 0,15 114 0,-5 158 0,-23-316 0,-2 442 0,-2-480 0,-4-1 0,-3 0 0,-3 0 0,-27 92 0,28-130 0,-3 0 0,0-2 0,-2 0 0,0 0 0,-29 36 0,-110 116 0,131-157 0,-1-2 0,-1 0 0,-2-1 0,0-2 0,0 0 0,-54 23 0,22-16 0,-1-3 0,-95 23 0,117-37 0,0 1 0,-61 21 0,66-17 0,1 1 0,1 1 0,0 2 0,1 1 0,1 1 0,-28 24 0,7-2 0,34-29 0,0 1 0,1 0 0,0 1 0,1 0 0,1 1 0,0 1 0,-10 17 0,-54 113 0,-15 27 0,79-148 0,1 1 0,1 1 0,2 0 0,-7 33 0,-5 10 0,4-17 0,-53 175 0,52-160 0,-12 96 0,14 99 0,15-239 0,-4 73 0,1-19 0,9 135 0,-3-194 0,1 4 0,0-1 0,7 28 0,10 28 0,11 105 0,-29-165 0,-2 33 0,0-36 0,0-1 0,0 0 0,6 28 0,-4-26 10,0 1 0,0 0 1,-3 34-1,0-15-1416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17:08:29.2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24575,'0'13'0,"0"-5"0,0 0 0,0 0 0,1 0 0,1 9 0,-1-15 0,0 1 0,0-1 0,0 1 0,0-1 0,0 0 0,0 0 0,0 1 0,1-1 0,-1 0 0,1 0 0,0 0 0,0-1 0,-1 1 0,1 0 0,0-1 0,1 1 0,1 1 0,7 2 0,0 0 0,0 0 0,0-1 0,0-1 0,1 0 0,0 0 0,22 1 0,89-3 0,-59-3 0,53 1 0,122 2 0,-178 4 0,29 1 0,-79-6 0,0 1 0,0 1 0,0 0 0,13 4 0,-19-5 0,-1 0 0,0 1 0,1-1 0,-1 1 0,0 0 0,0 0 0,0 1 0,0-1 0,0 1 0,-1 0 0,1 0 0,4 6 0,-5-4 0,-1 1 0,0-1 0,-1 1 0,1 0 0,-1-1 0,0 1 0,-1 0 0,0 0 0,0 0 0,0 6 0,1 23 0,10 28 0,-11-62-35,0-1 0,0 1 0,0 0 0,0-1 0,0 1 0,0 0 0,0-1 0,-1 1 0,1 0 0,0-1 0,0 1 0,-1 0 0,1-1 0,0 1 0,-1-1 0,1 1 0,0 0 0,-1-1 0,1 1 0,-1-1 0,1 1 0,-1-1 0,1 0 0,-1 1 0,0-1 0,1 0 0,-1 1 0,1-1 0,-1 0 0,0 1 0,1-1 0,-1 0 0,0 0 0,1 0 0,-1 0 0,0 0 0,1 0 0,-2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17:16:14.9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0 218 24575,'144'0'0,"613"17"0,-206 52 0,-476-53 0,-392-97 0,226 65 0,-146-9 0,-5 2 0,38 1 0,36 21 0,84 2 0,84-1 0,0 0 0,0 0 0,0 0 0,0 0 0,0 0 0,0 0 0,0 1 0,0-1 0,0 0 0,0 0 0,0 0 0,0 0 0,0 0 0,0 0 0,0 0 0,0 0 0,0 0 0,0 0 0,0 0 0,0 0 0,0 0 0,0 0 0,0 0 0,0 0 0,0 1 0,0-1 0,0 0 0,0 0 0,0 0 0,0 0 0,0 0 0,0 0 0,0 0 0,0 0 0,0 0 0,0 0 0,0 0 0,0 0 0,12 5 0,20 3 0,234 12 0,-120-13 0,528 6 0,-481-13 0,-147-3 0,-46 3 0,0 0 0,-1 0 0,1 0 0,0 0 0,0-1 0,0 1 0,-1 0 0,1 0 0,0 0 0,0 0 0,0-1 0,0 1 0,-1 0 0,1 0 0,0-1 0,0 1 0,0 0 0,0 0 0,0 0 0,0-1 0,0 1 0,0 0 0,0 0 0,0-1 0,0 1 0,0 0 0,0 0 0,0-1 0,0 1 0,0 0 0,0 0 0,0-1 0,0 1 0,0 0 0,0 0 0,0-1 0,0 1 0,0 0 0,1 0 0,-1 0 0,0-1 0,0 1 0,0 0 0,0 0 0,1 0 0,-1-1 0,0 1 0,0 0 0,0 0 0,1 0 0,-1 0 0,0 0 0,0 0 0,1-1 0,-1 1 0,0 0 0,0 0 0,1 0 0,-1 0 0,0 0 0,0 0 0,1 0 0,-1 0 0,0 0 0,0 0 0,1 0 0,-1 0 0,0 0 0,1 1 0,-20-13 0,16 11 0,-36-18 0,-2 2 0,0 2 0,0 1 0,-2 2 0,0 3 0,0 1 0,0 2 0,-86-1 0,-87-3 0,32-1 0,76 6 0,-46 0 0,92 10 0,-22 1 0,-26-6 0,108 1 0,6 0 0,20 4 0,35 2 0,563 34 0,-580-42 0,0-1 0,0-3 0,68-16 0,-70 15 0,0 0 0,47 2 0,39 4 0,-306-15 0,-35-1 0,18 4 0,-60 1 0,-131 11 0,353-4 0,29 2 0,0 1 0,1 1 0,-1-1 0,0 1 0,-10 0 0,14 1 0,1-1 0,-1 1 0,0-1 0,1 1 0,-1 0 0,0-1 0,1 1 0,-1 0 0,1 0 0,-1 0 0,1 0 0,0 0 0,-1 1 0,1-1 0,0 0 0,0 1 0,0-1 0,0 1 0,0-1 0,0 1 0,0-1 0,0 1 0,0 1 0,-1 2 0,1-1 0,-1 1 0,1-1 0,0 1 0,0 0 0,0-1 0,1 1 0,-1 0 0,1 0 0,0-1 0,1 6 0,0-7 0,0 1 0,0-1 0,0 0 0,0 0 0,1 0 0,-1 0 0,1-1 0,0 1 0,0 0 0,0-1 0,0 1 0,0-1 0,0 0 0,1 1 0,-1-1 0,6 3 0,4 3 0,0-1 0,0 0 0,1-1 0,0-1 0,0 0 0,1 0 0,-1-1 0,1-1 0,0 0 0,0-1 0,0-1 0,24 0 0,91 0 0,119-6 0,-155 0 0,167 10 0,-119 6 0,152 22 0,-209-28 0,-54-4 0,41 5 0,-58-4 0,35 7 0,1-3 0,53 1 0,-73-5 0,-25-1 0,-1-1 0,1 1 0,0-1 0,0 0 0,-1 0 0,1 0 0,0-1 0,3 0 0,-5 0 0,-1 1 0,1-1 0,-1 0 0,1 0 0,-1 0 0,0 0 0,1 0 0,-1 0 0,0-1 0,0 1 0,0 0 0,0-1 0,0 1 0,0-1 0,0 1 0,0-1 0,-1 1 0,1-1 0,0 1 0,-1-1 0,1 0 0,-1-2 0,3-10 0,-1 0 0,0-1 0,-1 1 0,-1 0 0,0-1 0,-1 1 0,-4-23 0,4 34 0,0 0 0,0 0 0,0 0 0,0 0 0,-1 0 0,1 0 0,-1 0 0,0 0 0,0 1 0,0-1 0,0 1 0,0-1 0,0 1 0,-1 0 0,1 0 0,-1 0 0,0 0 0,1 0 0,-1 1 0,0-1 0,0 1 0,0 0 0,-6-2 0,-6 0 0,1 0 0,-1 1 0,0 1 0,-16 0 0,-1 0 0,-348-34 0,266 32 0,56 3 0,86 4 0,0 1 0,40 13 0,-2 0 0,-21-8 0,178 36 0,-202-42 0,1 0 0,-1 1 0,0 1 0,-1 2 0,1 0 0,37 20 0,-57-26 0,1-1 0,-1 1 0,1-1 0,-1 1 0,1 0 0,-1 0 0,0-1 0,0 1 0,0 0 0,0 0 0,0 0 0,0 0 0,-1 0 0,1 0 0,-1 1 0,1-1 0,-1 0 0,0 0 0,0 0 0,0 0 0,0 1 0,-1 1 0,1-1 0,0-1 0,0 1 0,0-1 0,-1 1 0,0-1 0,1 0 0,-1 1 0,0-1 0,0 0 0,0 0 0,0 1 0,-1-1 0,1 0 0,0 0 0,-1 0 0,0-1 0,1 1 0,-1 0 0,-3 2 0,-8 1 0,0-1 0,-1 0 0,1-1 0,-1 0 0,0-1 0,0-1 0,-18 0 0,11 1 0,-16-2 0,1-1 0,-1-2 0,1-2 0,-51-12 0,77 13 0,18 2 0,20 3 0,289 20 0,-178-22 0,-138 1 0,0 1 0,1-1 0,-1 0 0,0-1 0,0 1 0,1 0 0,-1 0 0,0-1 0,0 1 0,1 0 0,-1-1 0,0 1 0,0-1 0,0 1 0,0-1 0,0 0 0,0 0 0,0 1 0,0-1 0,1-1 0,-2 1 0,0 0 0,0 1 0,0-1 0,0 0 0,0 0 0,0 1 0,0-1 0,0 0 0,0 0 0,0 1 0,0-1 0,0 0 0,-1 0 0,1 1 0,0-1 0,-1 0 0,1 1 0,0-1 0,-1 0 0,1 1 0,-1-1 0,1 1 0,-2-2 0,-3-3 0,-1-1 0,-1 1 0,1 0 0,-11-7 0,-17-8 0,0 1 0,-2 2 0,0 1 0,-42-12 0,30 16-682,-74-10-1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09:44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24575,'0'3'0,"0"15"0,0 11 0,0 7 0,2 2 0,1-1 0,-1-3 0,0-3 0,0-2 0,-2-2 0,1-2 0,-1-1 0,0 1 0,0-3 0,0-3 0,2-5 0,0-4-8191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09:45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24575,'2'0'0,"4"0"0,9 0 0,7 0 0,7 0 0,29 2 0,22 1 0,17-1 0,6 0 0,-4-1 0,-9 0 0,-8 0 0,-16-1 0,-20 0-8191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23:53.1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300 1701 24575,'28'26'0,"0"-1"0,62 40 0,-63-46 0,90 57 0,164 79 0,137 38 0,-308-144 0,156 61 0,-214-92 0,1-3 0,0-2 0,67 8 0,36-2 0,432 29 0,-561-49 0,-1-2 0,0 0 0,0-2 0,0-1 0,-1-1 0,41-17 0,139-78 0,-160 74 0,-1-1 0,-1-3 0,-2-1 0,57-60 0,-84 78 0,0-1 0,-1 0 0,-1-1 0,-1-1 0,0 0 0,-2 0 0,0-1 0,-1 0 0,0-1 0,6-28 0,39-213 0,-34 142 0,5-58 0,-19 111 0,1-125 0,-7 170 0,-1 0 0,-1 0 0,-1 0 0,-1 1 0,0 0 0,-2 0 0,-9-20 0,-7-4 0,-2 1 0,-33-45 0,-69-74 0,100 129 0,-164-186 0,174 200 0,0 1 0,-1 1 0,-1 1 0,-1 0 0,0 2 0,-1 0 0,-1 1 0,-44-18 0,-34-1 0,17 8 0,-163-57 0,187 66 0,-1 2 0,-76-6 0,-125-7 0,-161 18 0,317 9 0,13 3 0,0 5 0,-102 24 0,13-3 0,135-24 0,1 2 0,-1 1 0,1 3 0,-75 30 0,76-23 0,10-4 0,0 1 0,-53 34 0,59-30 0,0 1 0,2 2 0,-44 48 0,55-53 0,0 1 0,2 1 0,0 1 0,1 0 0,1 0 0,-11 35 0,-11 39 0,-37 192 0,64-232 0,1 0 0,4 1 0,7 78 0,-5-119 0,2 0 0,0-1 0,1 1 0,0-1 0,1 0 0,0 0 0,2 0 0,-1-1 0,2 0 0,0 0 0,0-1 0,1 0 0,0 0 0,1-1 0,1 0 0,0-1 0,0 0 0,23 14 0,26 12 0,-42-26 0,0 1 0,0 0 0,17 15 0,-13-8 5,35 22-1,-30-22-1378,-15-10-5452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24:38.5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34:12.4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1 764 24575,'13'1'0,"1"1"0,-1 0 0,0 1 0,15 5 0,14 3 0,1-4 0,-1-2 0,80 0 0,275-5 0,-386-1 0,0 0 0,0-1 0,0-1 0,0 0 0,-1 0 0,0-1 0,14-6 0,-12 4 0,-1 2 0,0-1 0,1 2 0,0 0 0,21-3 0,-25 4 0,0 0 0,0 0 0,1 0 0,-1-1 0,-1 0 0,1 0 0,0-1 0,-1 0 0,0-1 0,9-6 0,9-9 0,30-30 0,-38 31 0,-1 0 0,-2-1 0,0-1 0,0 0 0,13-31 0,-22 42 0,18-31 0,-12 22 0,19-42 0,-25 50 0,0 0 0,2 0 0,-1 0 0,15-17 0,-13 18 0,0 0 0,-1-1 0,0 0 0,7-17 0,-11 22 0,0 1 0,0-1 0,1 0 0,0 1 0,0 0 0,7-7 0,13-17 0,-19 22 0,1 0 0,0 0 0,1 0 0,-1 1 0,1 0 0,0 0 0,1 1 0,-1 0 0,13-7 0,9-1 0,40-15 0,-63 27 0,17-7 0,2 1 0,-1 2 0,1 0 0,30-1 0,101 4 0,-101 2 0,-39 2 0,0 0 0,-1 1 0,1 0 0,-1 1 0,1 1 0,14 7 0,39 10 0,-64-21 0,-1 1 0,1-1 0,0 1 0,-1 0 0,1 0 0,-1 1 0,0-1 0,0 1 0,0 0 0,0 0 0,0 0 0,-1 1 0,1-1 0,-1 1 0,0 0 0,0 0 0,0 0 0,-1 0 0,1 0 0,-1 1 0,0-1 0,2 8 0,4 5 0,2-1 0,0 0 0,0-1 0,17 19 0,15 21 0,34 84 0,-47-82 0,-20-38 0,-2 0 0,10 37 0,-11-37 0,46 173 0,-48-180 0,0-1 0,1 0 0,1-1 0,0 1 0,0-1 0,1 0 0,1-1 0,-1 0 0,1 0 0,1 0 0,0-1 0,12 9 0,5-1 0,1-1 0,0-1 0,1-1 0,1-2 0,-1-1 0,2-1 0,-1-1 0,1-2 0,1-1 0,-1-1 0,1-2 0,34-1 0,-45-1 0,102-6 0,-106 4 0,1-1 0,-1 0 0,-1-1 0,1-1 0,23-11 0,26-14 0,121-64 0,-56 26 0,-20 10 0,-104 54 0,0 0 0,0-1 0,0 0 0,-1 0 0,0 0 0,6-9 0,7-7 0,-13 15-109,0 0 0,-1 0 0,1 0-1,-2-1 1,5-8 0,-5 9-601,1-3-6116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34:19.2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 1106 24575,'-1'0'0,"1"1"0,-1-1 0,0 0 0,1 1 0,-1-1 0,1 0 0,-1 1 0,1-1 0,-1 1 0,1-1 0,-1 1 0,1-1 0,0 1 0,-1-1 0,1 1 0,0 0 0,-1-1 0,1 1 0,0-1 0,0 1 0,-1 0 0,1-1 0,0 1 0,0 0 0,0-1 0,0 1 0,0 1 0,-2 22 0,2-22 0,-1 23 0,2 0 0,6 50 0,-5-65 0,0 0 0,1-1 0,0 1 0,1 0 0,0-1 0,1 0 0,0 0 0,0 0 0,1 0 0,7 9 0,1-2 0,1 0 0,1-1 0,0-1 0,1 0 0,23 15 0,-26-21 0,0 0 0,0 0 0,0-2 0,27 9 0,30 10 0,-46-15 0,0-1 0,44 9 0,37-3 0,188 4 0,-286-19 0,-1 0 0,1 0 0,0-1 0,-1 0 0,1 0 0,0 0 0,-1-1 0,1-1 0,-1 1 0,0-1 0,0 0 0,0-1 0,0 0 0,-1 0 0,1 0 0,8-8 0,11-9 0,1 1 0,1 2 0,42-21 0,94-33 0,-138 59 0,-2-1 0,0 0 0,0-2 0,-2-1 0,0 0 0,21-23 0,-38 34 0,-1-1 0,1 0 0,-1 0 0,0 0 0,-1-1 0,0 1 0,0-1 0,0 0 0,-1 0 0,1-10 0,0-3 0,-1 0 0,-1-1 0,-1 1 0,-4-26 0,0 21 0,-2-1 0,0 0 0,-2 1 0,-1 0 0,-13-26 0,-12-35 0,21 47 0,2 0 0,2 0 0,2-1 0,1-1 0,0-75 0,6 114 0,0-25 0,6-49 0,-4 67 0,0 0 0,1 0 0,0 0 0,1 0 0,-1 1 0,2 0 0,0 0 0,8-12 0,1 2 0,1 1 0,1 0 0,1 2 0,1 0 0,0 1 0,1 0 0,0 2 0,23-13 0,0 4 0,1 2 0,1 2 0,48-14 0,-68 27 0,1 1 0,-1 1 0,1 1 0,-1 1 0,42 4 0,-1-1 0,-42-3 0,20 0 0,-1 2 0,1 2 0,-1 1 0,47 12 0,-84-14 0,0 0 0,0 0 0,0 1 0,0-1 0,0 1 0,-1 0 0,0 0 0,1 1 0,4 5 0,35 42 0,-23-25 0,36 37 0,61 76 0,-110-127 0,0 1 0,0 0 0,-1 0 0,-1 1 0,0-1 0,-1 1 0,4 16 0,-5-8 0,0 1 0,-1 0 0,-2 42 0,0-37 0,1 0 0,2 0 0,0 0 0,2 0 0,13 39 0,-11-39 0,7 55 0,-11-53 0,12 44 0,-9-53 0,15 29 0,3 8 0,-21-50 0,0 1 0,0-1 0,1 1 0,1-1 0,-1-1 0,1 1 0,1-1 0,-1 0 0,1 0 0,10 6 0,-9-6 0,2 0 0,-1-1 0,1 0 0,0 0 0,0-1 0,1-1 0,0 0 0,14 4 0,18-2 0,0-1 0,1-2 0,49-4 0,-34 1 0,-55-1 0,0 0 0,0 0 0,0 0 0,0 0 0,0 0 0,0-1 0,0 0 0,-1 0 0,1 0 0,0 0 0,-1-1 0,0 1 0,0-1 0,0 0 0,0 0 0,0 0 0,0 0 0,3-5 0,6-10 0,0-1 0,11-23 0,-17 31 0,20-32 0,-20 35 0,0 0 0,-1 0 0,0-1 0,-1 1 0,0-1 0,0 0 0,-1-1 0,0 1 0,0-1 0,1-14 0,-3 2 0,-1 0 0,-6-41 0,4 54 0,0-1 0,-1 0 0,0 1 0,0 0 0,-1 0 0,-1 0 0,1 0 0,-11-14 0,-93-124 0,97 133 0,0 1 0,-2 1 0,-16-15 0,16 15 0,0 0 0,-22-27 0,-16-46 0,12 17 0,31 54 0,1-1 0,1 0 0,0 0 0,1 0 0,1-1 0,-3-16 0,6 26 0,-1-1 0,2 1 0,-1-1 0,1 1 0,0-1 0,1-6 0,-1 11 0,1 0 0,-1-1 0,1 1 0,0 0 0,-1 0 0,1 0 0,0 0 0,0 1 0,1-1 0,-1 0 0,0 0 0,0 0 0,1 1 0,-1-1 0,1 1 0,0-1 0,-1 1 0,1 0 0,0 0 0,0-1 0,3 0 0,30-15 0,-23 10 0,0 1 0,0 1 0,1 0 0,0 0 0,25-4 0,39-5 0,-48 7 0,1 2 0,33-1 0,-17 4 0,2 0 0,0 1 0,70 9 0,-112-7 0,1 0 0,-1 1 0,1 0 0,-1 0 0,0 0 0,0 0 0,0 1 0,0 0 0,0 1 0,0-1 0,-1 1 0,0 0 0,0 0 0,0 1 0,0-1 0,-1 1 0,0 0 0,0 1 0,0-1 0,0 1 0,-1-1 0,5 13 0,47 105 0,-19-37 0,-26-65 0,-1 0 0,-1 1 0,0 0 0,-2 0 0,-1 1 0,-1-1 0,-1 1 0,1 38 0,-6 25 0,-1-21 0,10 109 0,-6-166 0,1-1 0,-1 0 0,2 0 0,-1 0 0,1 0 0,0 0 0,0 0 0,1-1 0,-1 1 0,9 9 0,-4-7 0,0 0 0,0-1 0,1 0 0,0-1 0,1 0 0,11 6 0,8 3 0,2-2 0,-1-1 0,58 15 0,-49-18 0,1-1 0,0-2 0,0-2 0,1-1 0,-1-2 0,48-5 0,-80 2 0,-1 0 0,0-1 0,0 0 0,1 0 0,-1-1 0,11-6 0,42-27 0,-38 22 0,5-2 0,-8 5 0,0-1 0,-1 0 0,0-2 0,27-26 0,-34 30 0,0 0 0,0 1 0,1 0 0,13-7 0,28-21 0,-25 11-1365,-23 20-5461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7:37:17.0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249 9 24575,'0'0'0,"0"0"0,0 0 0,0-1 0,0 1 0,0 0 0,0 0 0,0-1 0,0 1 0,0 0 0,0-1 0,0 1 0,0 0 0,0 0 0,0-1 0,0 1 0,0 0 0,0 0 0,0-1 0,0 1 0,0 0 0,0 0 0,0-1 0,0 1 0,-1 0 0,1 0 0,0 0 0,0-1 0,0 1 0,0 0 0,-1 0 0,1 0 0,0-1 0,0 1 0,0 0 0,-1 0 0,1 0 0,0 0 0,0 0 0,-1 0 0,1 0 0,0-1 0,0 1 0,-1 0 0,1 0 0,0 0 0,0 0 0,-1 0 0,1 0 0,0 0 0,0 0 0,-1 0 0,1 0 0,0 0 0,0 1 0,-1-1 0,1 0 0,0 0 0,0 0 0,-1 0 0,1 0 0,0 0 0,0 1 0,-1-1 0,-12 19 0,2 22 0,2 1 0,2 0 0,-3 60 0,3-23 0,-66 729 0,52-493 0,-21 636 0,20-486 0,-1-39 0,22-262 0,7 0 0,35 213 0,57 102 0,42-8 0,254 435 0,-132-451 0,-132-237 0,133 299 0,-106-92 0,-132-337 0,-4 1 0,20 181 0,-10 501 0,-31 6 0,-2-330 0,-72 588 0,36-158 0,39 518 0,-5-1330 0,-2-1 0,-21 91 0,1-6 0,15-61 0,4-27 0,-2 0 0,-33 114 0,34-150 0,2-1 0,1 2 0,0-1 0,0 39 0,7 105 0,1-65 0,-4-35 0,-15 107 0,-3-1 0,10-94 0,4 1 0,7 102 0,1-61 0,-3 209-1365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34:40.1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14.75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2720 24575,'0'-18'0,"1"-1"0,0 0 0,1 1 0,2-1 0,8-32 0,-7 40 0,-1 1 0,1-1 0,1 1 0,0 0 0,0 1 0,1-1 0,0 1 0,1 1 0,0-1 0,14-11 0,34-22 0,108-60 0,-94 60 0,-28 19 0,0 2 0,2 2 0,1 2 0,70-18 0,189-23 0,-173 45 0,219 9 0,-205 6 0,69 2 0,397 61 0,16 29 0,-391-74 0,330-14 0,-330-9 0,-2 5 0,367-16 0,-537 10 0,-1-4 0,0-2 0,0-3 0,-1-2 0,73-30 0,-92 23 0,-1-2 0,66-50 0,-42 27 0,1-4 0,-3-3 0,92-101 0,-41 38 0,264-279 0,-182 138 0,-96 120 0,-55 69 0,-3-2 0,61-134 0,-11 17 0,-37 62 0,-47 104-227,0 0-1,-1-1 1,-1 0-1,-2 0 1,5-33-1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19.55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980 0 24575,'-2'45'0,"-2"-1"0,-17 71 0,1-2 0,-98 400 0,102-457 0,-39 133 0,-24 91 0,28-120 0,7-25 0,-61 181 0,62-196 0,-67 210 0,47-108 0,43-145 0,-11 88 0,12-51 0,-35 219 0,39-230 0,-5 28 0,14-97 0,2 1 0,1-1 0,3 47 0,0-37 0,-7 66 0,-2-20 0,5 155 0,1 9 0,-13-161 0,5-41 0,1 1 0,4-26 0,2 1 0,-2 37 0,6 78-1365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22.96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24575,'135'6'0,"256"46"0,-302-37 0,-56-8 0,0 2 0,0 0 0,-1 3 0,0 0 0,-1 3 0,-1 0 0,0 2 0,-2 1 0,0 1 0,27 24 0,-40-29 0,0 0 0,-1 2 0,0 0 0,-1 0 0,19 33 0,43 99 0,-38-71 0,48 91 0,105 213 0,-133-253 0,40 138 0,97 493 0,-169-628 0,48 220 0,-50-264 0,68 167 0,89 132 0,-154-337 0,3-1 0,59 75 0,-31-46 0,-24-28 0,3-3 0,73 76 0,160 117 0,-192-179 0,143 86 0,-135-97 0,2 3 0,3-3 0,141 54 0,357 124 0,-411-141 0,-108-50 0,87 31 0,367 144 0,-117-72 0,-137-54 0,225 50 0,-345-100 0,-71-16 0,368 79 0,-318-75 0,121 17 0,221 43 0,-136-19 0,17-23 0,-158-22 0,-41-9 0,155-9 0,-139-3 0,-54-3 0,120-21 0,-189 17 0,1-2 0,59-22 0,-54 15 0,60-12 0,-86 24 0,0-1 0,0-1 0,-1-1 0,0-2 0,42-24 0,103-83 0,-150 104 0,10-10 0,-2-1 0,0-2 0,-2-1 0,-1 0 0,30-47 0,40-40 0,-56 62 0,-24 35 0,0-1 0,17-32 0,9-23 5,-26 51-347,-1 0-1,-2-1 1,17-45-1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35.53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4191 24575,'1'-4'0,"-1"-1"0,1 0 0,0 1 0,0-1 0,1 1 0,-1-1 0,1 1 0,0 0 0,0 0 0,1 0 0,-1 0 0,1 0 0,0 0 0,0 1 0,5-6 0,8-6 0,1 1 0,20-14 0,-5 4 0,106-84 0,100-75 0,-116 93 0,-56 40 0,185-148 0,33-32 0,-97 81 0,264-223 0,-253 224 0,-8 7 0,177-131 0,-173 132 0,40-25 0,187-101 0,55-32 0,-425 268 0,124-79 0,50-29 0,21-16 0,-8 13 0,-114 65 0,585-270 0,-697 341 0,210-83 0,-65 37 0,-56 20 0,89-28-1365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14.75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2720 24575,'0'-18'0,"1"-1"0,0 0 0,1 1 0,2-1 0,8-32 0,-7 40 0,-1 1 0,1-1 0,1 1 0,0 0 0,0 1 0,1-1 0,0 1 0,1 1 0,0-1 0,14-11 0,34-22 0,108-60 0,-94 60 0,-28 19 0,0 2 0,2 2 0,1 2 0,70-18 0,189-23 0,-173 45 0,219 9 0,-205 6 0,69 2 0,397 61 0,16 29 0,-391-74 0,330-14 0,-330-9 0,-2 5 0,367-16 0,-537 10 0,-1-4 0,0-2 0,0-3 0,-1-2 0,73-30 0,-92 23 0,-1-2 0,66-50 0,-42 27 0,1-4 0,-3-3 0,92-101 0,-41 38 0,264-279 0,-182 138 0,-96 120 0,-55 69 0,-3-2 0,61-134 0,-11 17 0,-37 62 0,-47 104-227,0 0-1,-1-1 1,-1 0-1,-2 0 1,5-33-1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19.55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980 0 24575,'-2'45'0,"-2"-1"0,-17 71 0,1-2 0,-98 400 0,102-457 0,-39 133 0,-24 91 0,28-120 0,7-25 0,-61 181 0,62-196 0,-67 210 0,47-108 0,43-145 0,-11 88 0,12-51 0,-35 219 0,39-230 0,-5 28 0,14-97 0,2 1 0,1-1 0,3 47 0,0-37 0,-7 66 0,-2-20 0,5 155 0,1 9 0,-13-161 0,5-41 0,1 1 0,4-26 0,2 1 0,-2 37 0,6 78-1365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22.96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24575,'135'6'0,"256"46"0,-302-37 0,-56-8 0,0 2 0,0 0 0,-1 3 0,0 0 0,-1 3 0,-1 0 0,0 2 0,-2 1 0,0 1 0,27 24 0,-40-29 0,0 0 0,-1 2 0,0 0 0,-1 0 0,19 33 0,43 99 0,-38-71 0,48 91 0,105 213 0,-133-253 0,40 138 0,97 493 0,-169-628 0,48 220 0,-50-264 0,68 167 0,89 132 0,-154-337 0,3-1 0,59 75 0,-31-46 0,-24-28 0,3-3 0,73 76 0,160 117 0,-192-179 0,143 86 0,-135-97 0,2 3 0,3-3 0,141 54 0,357 124 0,-411-141 0,-108-50 0,87 31 0,367 144 0,-117-72 0,-137-54 0,225 50 0,-345-100 0,-71-16 0,368 79 0,-318-75 0,121 17 0,221 43 0,-136-19 0,17-23 0,-158-22 0,-41-9 0,155-9 0,-139-3 0,-54-3 0,120-21 0,-189 17 0,1-2 0,59-22 0,-54 15 0,60-12 0,-86 24 0,0-1 0,0-1 0,-1-1 0,0-2 0,42-24 0,103-83 0,-150 104 0,10-10 0,-2-1 0,0-2 0,-2-1 0,-1 0 0,30-47 0,40-40 0,-56 62 0,-24 35 0,0-1 0,17-32 0,9-23 5,-26 51-347,-1 0-1,-2-1 1,17-45-1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35.53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4191 24575,'1'-4'0,"-1"-1"0,1 0 0,0 1 0,0-1 0,1 1 0,-1-1 0,1 1 0,0 0 0,0 0 0,1 0 0,-1 0 0,1 0 0,0 0 0,0 1 0,5-6 0,8-6 0,1 1 0,20-14 0,-5 4 0,106-84 0,100-75 0,-116 93 0,-56 40 0,185-148 0,33-32 0,-97 81 0,264-223 0,-253 224 0,-8 7 0,177-131 0,-173 132 0,40-25 0,187-101 0,55-32 0,-425 268 0,124-79 0,50-29 0,21-16 0,-8 13 0,-114 65 0,585-270 0,-697 341 0,210-83 0,-65 37 0,-56 20 0,89-28-1365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14.75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2720 24575,'0'-18'0,"1"-1"0,0 0 0,1 1 0,2-1 0,8-32 0,-7 40 0,-1 1 0,1-1 0,1 1 0,0 0 0,0 1 0,1-1 0,0 1 0,1 1 0,0-1 0,14-11 0,34-22 0,108-60 0,-94 60 0,-28 19 0,0 2 0,2 2 0,1 2 0,70-18 0,189-23 0,-173 45 0,219 9 0,-205 6 0,69 2 0,397 61 0,16 29 0,-391-74 0,330-14 0,-330-9 0,-2 5 0,367-16 0,-537 10 0,-1-4 0,0-2 0,0-3 0,-1-2 0,73-30 0,-92 23 0,-1-2 0,66-50 0,-42 27 0,1-4 0,-3-3 0,92-101 0,-41 38 0,264-279 0,-182 138 0,-96 120 0,-55 69 0,-3-2 0,61-134 0,-11 17 0,-37 62 0,-47 104-227,0 0-1,-1-1 1,-1 0-1,-2 0 1,5-33-1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07:35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24575,'38'2'0,"0"2"0,47 10 0,-7 0 0,300 30 0,8-36 0,-74-39 0,20-1 0,-7 10 0,55-1 0,420 50 0,-68 14 0,-460-37 0,241-8 0,81-10 0,1 29 0,-108-1 0,42-27 0,-460 10 0,451-1 0,-149 5 0,961-11 0,-1214-1 0,177 2 0,-241 8-1365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19.55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980 0 24575,'-2'45'0,"-2"-1"0,-17 71 0,1-2 0,-98 400 0,102-457 0,-39 133 0,-24 91 0,28-120 0,7-25 0,-61 181 0,62-196 0,-67 210 0,47-108 0,43-145 0,-11 88 0,12-51 0,-35 219 0,39-230 0,-5 28 0,14-97 0,2 1 0,1-1 0,3 47 0,0-37 0,-7 66 0,-2-20 0,5 155 0,1 9 0,-13-161 0,5-41 0,1 1 0,4-26 0,2 1 0,-2 37 0,6 78-1365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22.96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24575,'135'6'0,"256"46"0,-302-37 0,-56-8 0,0 2 0,0 0 0,-1 3 0,0 0 0,-1 3 0,-1 0 0,0 2 0,-2 1 0,0 1 0,27 24 0,-40-29 0,0 0 0,-1 2 0,0 0 0,-1 0 0,19 33 0,43 99 0,-38-71 0,48 91 0,105 213 0,-133-253 0,40 138 0,97 493 0,-169-628 0,48 220 0,-50-264 0,68 167 0,89 132 0,-154-337 0,3-1 0,59 75 0,-31-46 0,-24-28 0,3-3 0,73 76 0,160 117 0,-192-179 0,143 86 0,-135-97 0,2 3 0,3-3 0,141 54 0,357 124 0,-411-141 0,-108-50 0,87 31 0,367 144 0,-117-72 0,-137-54 0,225 50 0,-345-100 0,-71-16 0,368 79 0,-318-75 0,121 17 0,221 43 0,-136-19 0,17-23 0,-158-22 0,-41-9 0,155-9 0,-139-3 0,-54-3 0,120-21 0,-189 17 0,1-2 0,59-22 0,-54 15 0,60-12 0,-86 24 0,0-1 0,0-1 0,-1-1 0,0-2 0,42-24 0,103-83 0,-150 104 0,10-10 0,-2-1 0,0-2 0,-2-1 0,-1 0 0,30-47 0,40-40 0,-56 62 0,-24 35 0,0-1 0,17-32 0,9-23 5,-26 51-347,-1 0-1,-2-1 1,17-45-1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35.53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4191 24575,'1'-4'0,"-1"-1"0,1 0 0,0 1 0,0-1 0,1 1 0,-1-1 0,1 1 0,0 0 0,0 0 0,1 0 0,-1 0 0,1 0 0,0 0 0,0 1 0,5-6 0,8-6 0,1 1 0,20-14 0,-5 4 0,106-84 0,100-75 0,-116 93 0,-56 40 0,185-148 0,33-32 0,-97 81 0,264-223 0,-253 224 0,-8 7 0,177-131 0,-173 132 0,40-25 0,187-101 0,55-32 0,-425 268 0,124-79 0,50-29 0,21-16 0,-8 13 0,-114 65 0,585-270 0,-697 341 0,210-83 0,-65 37 0,-56 20 0,89-28-1365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14.75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2720 24575,'0'-18'0,"1"-1"0,0 0 0,1 1 0,2-1 0,8-32 0,-7 40 0,-1 1 0,1-1 0,1 1 0,0 0 0,0 1 0,1-1 0,0 1 0,1 1 0,0-1 0,14-11 0,34-22 0,108-60 0,-94 60 0,-28 19 0,0 2 0,2 2 0,1 2 0,70-18 0,189-23 0,-173 45 0,219 9 0,-205 6 0,69 2 0,397 61 0,16 29 0,-391-74 0,330-14 0,-330-9 0,-2 5 0,367-16 0,-537 10 0,-1-4 0,0-2 0,0-3 0,-1-2 0,73-30 0,-92 23 0,-1-2 0,66-50 0,-42 27 0,1-4 0,-3-3 0,92-101 0,-41 38 0,264-279 0,-182 138 0,-96 120 0,-55 69 0,-3-2 0,61-134 0,-11 17 0,-37 62 0,-47 104-227,0 0-1,-1-1 1,-1 0-1,-2 0 1,5-33-1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19.55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980 0 24575,'-2'45'0,"-2"-1"0,-17 71 0,1-2 0,-98 400 0,102-457 0,-39 133 0,-24 91 0,28-120 0,7-25 0,-61 181 0,62-196 0,-67 210 0,47-108 0,43-145 0,-11 88 0,12-51 0,-35 219 0,39-230 0,-5 28 0,14-97 0,2 1 0,1-1 0,3 47 0,0-37 0,-7 66 0,-2-20 0,5 155 0,1 9 0,-13-161 0,5-41 0,1 1 0,4-26 0,2 1 0,-2 37 0,6 78-1365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22.96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24575,'135'6'0,"256"46"0,-302-37 0,-56-8 0,0 2 0,0 0 0,-1 3 0,0 0 0,-1 3 0,-1 0 0,0 2 0,-2 1 0,0 1 0,27 24 0,-40-29 0,0 0 0,-1 2 0,0 0 0,-1 0 0,19 33 0,43 99 0,-38-71 0,48 91 0,105 213 0,-133-253 0,40 138 0,97 493 0,-169-628 0,48 220 0,-50-264 0,68 167 0,89 132 0,-154-337 0,3-1 0,59 75 0,-31-46 0,-24-28 0,3-3 0,73 76 0,160 117 0,-192-179 0,143 86 0,-135-97 0,2 3 0,3-3 0,141 54 0,357 124 0,-411-141 0,-108-50 0,87 31 0,367 144 0,-117-72 0,-137-54 0,225 50 0,-345-100 0,-71-16 0,368 79 0,-318-75 0,121 17 0,221 43 0,-136-19 0,17-23 0,-158-22 0,-41-9 0,155-9 0,-139-3 0,-54-3 0,120-21 0,-189 17 0,1-2 0,59-22 0,-54 15 0,60-12 0,-86 24 0,0-1 0,0-1 0,-1-1 0,0-2 0,42-24 0,103-83 0,-150 104 0,10-10 0,-2-1 0,0-2 0,-2-1 0,-1 0 0,30-47 0,40-40 0,-56 62 0,-24 35 0,0-1 0,17-32 0,9-23 5,-26 51-347,-1 0-1,-2-1 1,17-45-1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35.53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4191 24575,'1'-4'0,"-1"-1"0,1 0 0,0 1 0,0-1 0,1 1 0,-1-1 0,1 1 0,0 0 0,0 0 0,1 0 0,-1 0 0,1 0 0,0 0 0,0 1 0,5-6 0,8-6 0,1 1 0,20-14 0,-5 4 0,106-84 0,100-75 0,-116 93 0,-56 40 0,185-148 0,33-32 0,-97 81 0,264-223 0,-253 224 0,-8 7 0,177-131 0,-173 132 0,40-25 0,187-101 0,55-32 0,-425 268 0,124-79 0,50-29 0,21-16 0,-8 13 0,-114 65 0,585-270 0,-697 341 0,210-83 0,-65 37 0,-56 20 0,89-28-1365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14.75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2720 24575,'0'-18'0,"1"-1"0,0 0 0,1 1 0,2-1 0,8-32 0,-7 40 0,-1 1 0,1-1 0,1 1 0,0 0 0,0 1 0,1-1 0,0 1 0,1 1 0,0-1 0,14-11 0,34-22 0,108-60 0,-94 60 0,-28 19 0,0 2 0,2 2 0,1 2 0,70-18 0,189-23 0,-173 45 0,219 9 0,-205 6 0,69 2 0,397 61 0,16 29 0,-391-74 0,330-14 0,-330-9 0,-2 5 0,367-16 0,-537 10 0,-1-4 0,0-2 0,0-3 0,-1-2 0,73-30 0,-92 23 0,-1-2 0,66-50 0,-42 27 0,1-4 0,-3-3 0,92-101 0,-41 38 0,264-279 0,-182 138 0,-96 120 0,-55 69 0,-3-2 0,61-134 0,-11 17 0,-37 62 0,-47 104-227,0 0-1,-1-1 1,-1 0-1,-2 0 1,5-33-1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19.55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980 0 24575,'-2'45'0,"-2"-1"0,-17 71 0,1-2 0,-98 400 0,102-457 0,-39 133 0,-24 91 0,28-120 0,7-25 0,-61 181 0,62-196 0,-67 210 0,47-108 0,43-145 0,-11 88 0,12-51 0,-35 219 0,39-230 0,-5 28 0,14-97 0,2 1 0,1-1 0,3 47 0,0-37 0,-7 66 0,-2-20 0,5 155 0,1 9 0,-13-161 0,5-41 0,1 1 0,4-26 0,2 1 0,-2 37 0,6 78-1365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22.96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24575,'135'6'0,"256"46"0,-302-37 0,-56-8 0,0 2 0,0 0 0,-1 3 0,0 0 0,-1 3 0,-1 0 0,0 2 0,-2 1 0,0 1 0,27 24 0,-40-29 0,0 0 0,-1 2 0,0 0 0,-1 0 0,19 33 0,43 99 0,-38-71 0,48 91 0,105 213 0,-133-253 0,40 138 0,97 493 0,-169-628 0,48 220 0,-50-264 0,68 167 0,89 132 0,-154-337 0,3-1 0,59 75 0,-31-46 0,-24-28 0,3-3 0,73 76 0,160 117 0,-192-179 0,143 86 0,-135-97 0,2 3 0,3-3 0,141 54 0,357 124 0,-411-141 0,-108-50 0,87 31 0,367 144 0,-117-72 0,-137-54 0,225 50 0,-345-100 0,-71-16 0,368 79 0,-318-75 0,121 17 0,221 43 0,-136-19 0,17-23 0,-158-22 0,-41-9 0,155-9 0,-139-3 0,-54-3 0,120-21 0,-189 17 0,1-2 0,59-22 0,-54 15 0,60-12 0,-86 24 0,0-1 0,0-1 0,-1-1 0,0-2 0,42-24 0,103-83 0,-150 104 0,10-10 0,-2-1 0,0-2 0,-2-1 0,-1 0 0,30-47 0,40-40 0,-56 62 0,-24 35 0,0-1 0,17-32 0,9-23 5,-26 51-347,-1 0-1,-2-1 1,17-45-1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07:36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24575,'0'5'0,"0"6"0,0 3 0,0 1 0,0-1 0,0 2 0,0-1 0,0 4 0,0 3 0,0 3 0,0 6 0,0 3 0,0-1 0,0-3 0,0-5-8191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35.53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4191 24575,'1'-4'0,"-1"-1"0,1 0 0,0 1 0,0-1 0,1 1 0,-1-1 0,1 1 0,0 0 0,0 0 0,1 0 0,-1 0 0,1 0 0,0 0 0,0 1 0,5-6 0,8-6 0,1 1 0,20-14 0,-5 4 0,106-84 0,100-75 0,-116 93 0,-56 40 0,185-148 0,33-32 0,-97 81 0,264-223 0,-253 224 0,-8 7 0,177-131 0,-173 132 0,40-25 0,187-101 0,55-32 0,-425 268 0,124-79 0,50-29 0,21-16 0,-8 13 0,-114 65 0,585-270 0,-697 341 0,210-83 0,-65 37 0,-56 20 0,89-28-1365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14.75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2720 24575,'0'-18'0,"1"-1"0,0 0 0,1 1 0,2-1 0,8-32 0,-7 40 0,-1 1 0,1-1 0,1 1 0,0 0 0,0 1 0,1-1 0,0 1 0,1 1 0,0-1 0,14-11 0,34-22 0,108-60 0,-94 60 0,-28 19 0,0 2 0,2 2 0,1 2 0,70-18 0,189-23 0,-173 45 0,219 9 0,-205 6 0,69 2 0,397 61 0,16 29 0,-391-74 0,330-14 0,-330-9 0,-2 5 0,367-16 0,-537 10 0,-1-4 0,0-2 0,0-3 0,-1-2 0,73-30 0,-92 23 0,-1-2 0,66-50 0,-42 27 0,1-4 0,-3-3 0,92-101 0,-41 38 0,264-279 0,-182 138 0,-96 120 0,-55 69 0,-3-2 0,61-134 0,-11 17 0,-37 62 0,-47 104-227,0 0-1,-1-1 1,-1 0-1,-2 0 1,5-33-1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19.55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980 0 24575,'-2'45'0,"-2"-1"0,-17 71 0,1-2 0,-98 400 0,102-457 0,-39 133 0,-24 91 0,28-120 0,7-25 0,-61 181 0,62-196 0,-67 210 0,47-108 0,43-145 0,-11 88 0,12-51 0,-35 219 0,39-230 0,-5 28 0,14-97 0,2 1 0,1-1 0,3 47 0,0-37 0,-7 66 0,-2-20 0,5 155 0,1 9 0,-13-161 0,5-41 0,1 1 0,4-26 0,2 1 0,-2 37 0,6 78-1365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22.96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24575,'135'6'0,"256"46"0,-302-37 0,-56-8 0,0 2 0,0 0 0,-1 3 0,0 0 0,-1 3 0,-1 0 0,0 2 0,-2 1 0,0 1 0,27 24 0,-40-29 0,0 0 0,-1 2 0,0 0 0,-1 0 0,19 33 0,43 99 0,-38-71 0,48 91 0,105 213 0,-133-253 0,40 138 0,97 493 0,-169-628 0,48 220 0,-50-264 0,68 167 0,89 132 0,-154-337 0,3-1 0,59 75 0,-31-46 0,-24-28 0,3-3 0,73 76 0,160 117 0,-192-179 0,143 86 0,-135-97 0,2 3 0,3-3 0,141 54 0,357 124 0,-411-141 0,-108-50 0,87 31 0,367 144 0,-117-72 0,-137-54 0,225 50 0,-345-100 0,-71-16 0,368 79 0,-318-75 0,121 17 0,221 43 0,-136-19 0,17-23 0,-158-22 0,-41-9 0,155-9 0,-139-3 0,-54-3 0,120-21 0,-189 17 0,1-2 0,59-22 0,-54 15 0,60-12 0,-86 24 0,0-1 0,0-1 0,-1-1 0,0-2 0,42-24 0,103-83 0,-150 104 0,10-10 0,-2-1 0,0-2 0,-2-1 0,-1 0 0,30-47 0,40-40 0,-56 62 0,-24 35 0,0-1 0,17-32 0,9-23 5,-26 51-347,-1 0-1,-2-1 1,17-45-1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35.53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4191 24575,'1'-4'0,"-1"-1"0,1 0 0,0 1 0,0-1 0,1 1 0,-1-1 0,1 1 0,0 0 0,0 0 0,1 0 0,-1 0 0,1 0 0,0 0 0,0 1 0,5-6 0,8-6 0,1 1 0,20-14 0,-5 4 0,106-84 0,100-75 0,-116 93 0,-56 40 0,185-148 0,33-32 0,-97 81 0,264-223 0,-253 224 0,-8 7 0,177-131 0,-173 132 0,40-25 0,187-101 0,55-32 0,-425 268 0,124-79 0,50-29 0,21-16 0,-8 13 0,-114 65 0,585-270 0,-697 341 0,210-83 0,-65 37 0,-56 20 0,89-28-1365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14.75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2720 24575,'0'-18'0,"1"-1"0,0 0 0,1 1 0,2-1 0,8-32 0,-7 40 0,-1 1 0,1-1 0,1 1 0,0 0 0,0 1 0,1-1 0,0 1 0,1 1 0,0-1 0,14-11 0,34-22 0,108-60 0,-94 60 0,-28 19 0,0 2 0,2 2 0,1 2 0,70-18 0,189-23 0,-173 45 0,219 9 0,-205 6 0,69 2 0,397 61 0,16 29 0,-391-74 0,330-14 0,-330-9 0,-2 5 0,367-16 0,-537 10 0,-1-4 0,0-2 0,0-3 0,-1-2 0,73-30 0,-92 23 0,-1-2 0,66-50 0,-42 27 0,1-4 0,-3-3 0,92-101 0,-41 38 0,264-279 0,-182 138 0,-96 120 0,-55 69 0,-3-2 0,61-134 0,-11 17 0,-37 62 0,-47 104-227,0 0-1,-1-1 1,-1 0-1,-2 0 1,5-33-1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19.55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980 0 24575,'-2'45'0,"-2"-1"0,-17 71 0,1-2 0,-98 400 0,102-457 0,-39 133 0,-24 91 0,28-120 0,7-25 0,-61 181 0,62-196 0,-67 210 0,47-108 0,43-145 0,-11 88 0,12-51 0,-35 219 0,39-230 0,-5 28 0,14-97 0,2 1 0,1-1 0,3 47 0,0-37 0,-7 66 0,-2-20 0,5 155 0,1 9 0,-13-161 0,5-41 0,1 1 0,4-26 0,2 1 0,-2 37 0,6 78-1365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22.96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24575,'135'6'0,"256"46"0,-302-37 0,-56-8 0,0 2 0,0 0 0,-1 3 0,0 0 0,-1 3 0,-1 0 0,0 2 0,-2 1 0,0 1 0,27 24 0,-40-29 0,0 0 0,-1 2 0,0 0 0,-1 0 0,19 33 0,43 99 0,-38-71 0,48 91 0,105 213 0,-133-253 0,40 138 0,97 493 0,-169-628 0,48 220 0,-50-264 0,68 167 0,89 132 0,-154-337 0,3-1 0,59 75 0,-31-46 0,-24-28 0,3-3 0,73 76 0,160 117 0,-192-179 0,143 86 0,-135-97 0,2 3 0,3-3 0,141 54 0,357 124 0,-411-141 0,-108-50 0,87 31 0,367 144 0,-117-72 0,-137-54 0,225 50 0,-345-100 0,-71-16 0,368 79 0,-318-75 0,121 17 0,221 43 0,-136-19 0,17-23 0,-158-22 0,-41-9 0,155-9 0,-139-3 0,-54-3 0,120-21 0,-189 17 0,1-2 0,59-22 0,-54 15 0,60-12 0,-86 24 0,0-1 0,0-1 0,-1-1 0,0-2 0,42-24 0,103-83 0,-150 104 0,10-10 0,-2-1 0,0-2 0,-2-1 0,-1 0 0,30-47 0,40-40 0,-56 62 0,-24 35 0,0-1 0,17-32 0,9-23 5,-26 51-347,-1 0-1,-2-1 1,17-45-1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35.53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4191 24575,'1'-4'0,"-1"-1"0,1 0 0,0 1 0,0-1 0,1 1 0,-1-1 0,1 1 0,0 0 0,0 0 0,1 0 0,-1 0 0,1 0 0,0 0 0,0 1 0,5-6 0,8-6 0,1 1 0,20-14 0,-5 4 0,106-84 0,100-75 0,-116 93 0,-56 40 0,185-148 0,33-32 0,-97 81 0,264-223 0,-253 224 0,-8 7 0,177-131 0,-173 132 0,40-25 0,187-101 0,55-32 0,-425 268 0,124-79 0,50-29 0,21-16 0,-8 13 0,-114 65 0,585-270 0,-697 341 0,210-83 0,-65 37 0,-56 20 0,89-28-1365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14.75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2720 24575,'0'-18'0,"1"-1"0,0 0 0,1 1 0,2-1 0,8-32 0,-7 40 0,-1 1 0,1-1 0,1 1 0,0 0 0,0 1 0,1-1 0,0 1 0,1 1 0,0-1 0,14-11 0,34-22 0,108-60 0,-94 60 0,-28 19 0,0 2 0,2 2 0,1 2 0,70-18 0,189-23 0,-173 45 0,219 9 0,-205 6 0,69 2 0,397 61 0,16 29 0,-391-74 0,330-14 0,-330-9 0,-2 5 0,367-16 0,-537 10 0,-1-4 0,0-2 0,0-3 0,-1-2 0,73-30 0,-92 23 0,-1-2 0,66-50 0,-42 27 0,1-4 0,-3-3 0,92-101 0,-41 38 0,264-279 0,-182 138 0,-96 120 0,-55 69 0,-3-2 0,61-134 0,-11 17 0,-37 62 0,-47 104-227,0 0-1,-1-1 1,-1 0-1,-2 0 1,5-33-1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07:37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24575,'347'0'-1365,"-336"0"-5461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19.55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980 0 24575,'-2'45'0,"-2"-1"0,-17 71 0,1-2 0,-98 400 0,102-457 0,-39 133 0,-24 91 0,28-120 0,7-25 0,-61 181 0,62-196 0,-67 210 0,47-108 0,43-145 0,-11 88 0,12-51 0,-35 219 0,39-230 0,-5 28 0,14-97 0,2 1 0,1-1 0,3 47 0,0-37 0,-7 66 0,-2-20 0,5 155 0,1 9 0,-13-161 0,5-41 0,1 1 0,4-26 0,2 1 0,-2 37 0,6 78-1365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22.96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24575,'135'6'0,"256"46"0,-302-37 0,-56-8 0,0 2 0,0 0 0,-1 3 0,0 0 0,-1 3 0,-1 0 0,0 2 0,-2 1 0,0 1 0,27 24 0,-40-29 0,0 0 0,-1 2 0,0 0 0,-1 0 0,19 33 0,43 99 0,-38-71 0,48 91 0,105 213 0,-133-253 0,40 138 0,97 493 0,-169-628 0,48 220 0,-50-264 0,68 167 0,89 132 0,-154-337 0,3-1 0,59 75 0,-31-46 0,-24-28 0,3-3 0,73 76 0,160 117 0,-192-179 0,143 86 0,-135-97 0,2 3 0,3-3 0,141 54 0,357 124 0,-411-141 0,-108-50 0,87 31 0,367 144 0,-117-72 0,-137-54 0,225 50 0,-345-100 0,-71-16 0,368 79 0,-318-75 0,121 17 0,221 43 0,-136-19 0,17-23 0,-158-22 0,-41-9 0,155-9 0,-139-3 0,-54-3 0,120-21 0,-189 17 0,1-2 0,59-22 0,-54 15 0,60-12 0,-86 24 0,0-1 0,0-1 0,-1-1 0,0-2 0,42-24 0,103-83 0,-150 104 0,10-10 0,-2-1 0,0-2 0,-2-1 0,-1 0 0,30-47 0,40-40 0,-56 62 0,-24 35 0,0-1 0,17-32 0,9-23 5,-26 51-347,-1 0-1,-2-1 1,17-45-1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25:35.53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4191 24575,'1'-4'0,"-1"-1"0,1 0 0,0 1 0,0-1 0,1 1 0,-1-1 0,1 1 0,0 0 0,0 0 0,1 0 0,-1 0 0,1 0 0,0 0 0,0 1 0,5-6 0,8-6 0,1 1 0,20-14 0,-5 4 0,106-84 0,100-75 0,-116 93 0,-56 40 0,185-148 0,33-32 0,-97 81 0,264-223 0,-253 224 0,-8 7 0,177-131 0,-173 132 0,40-25 0,187-101 0,55-32 0,-425 268 0,124-79 0,50-29 0,21-16 0,-8 13 0,-114 65 0,585-270 0,-697 341 0,210-83 0,-65 37 0,-56 20 0,89-28-1365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37:35.32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 2608 24575,'-2'-45'0,"1"24"0,0 0 0,4-29 0,-2 44 0,0 0 0,1 0 0,-1 0 0,1 0 0,0 0 0,1 0 0,-1 1 0,1-1 0,0 1 0,1-1 0,-1 1 0,6-6 0,-1 3 0,11-14 0,2 2 0,43-35 0,-42 42 0,1 0 0,0 2 0,1 1 0,1 0 0,42-10 0,27-10 0,-17 4 0,97-22 0,-133 42 0,1 1 0,80 1 0,-76 4 0,1-2 0,47-8 0,105-19 0,-52 8 0,-101 12 0,1 2 0,52 0 0,-67 5 0,43-7 0,30-2 0,-1 10 0,159 4 0,-182 7 0,-43-4 0,53 0 0,-61-4 0,1 1 0,0 1 0,30 9 0,-27-5 0,0-2 0,40 2 0,127 17 0,-43-4 0,-20 0 0,-94-12 0,1-3 0,62 2 0,75 4 0,-60-2 0,5 0 0,103 2 0,-30-10 0,155-5 0,-78-29 0,-215 17 0,-46 10 0,1 0 0,-1 2 0,30-3 0,17 0 0,77-15 0,-28 2 0,-72 11 0,-1-1 0,0-3 0,56-24 0,-5 2 0,-59 21 0,0-2 0,-1 0 0,45-33 0,-6 5 0,77-58 0,-27 17 0,-59 47 0,-3-2 0,-1-3 0,74-71 0,28-71 0,-139 155 0,-1-1 0,-1 0 0,-2-1 0,19-54 0,2-1 0,32-93 0,-24 59 0,30-106 0,-43 154 0,-7 18 0,-2-1 0,19-75 0,-24 18-1365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37:39.05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24 24575,'0'-1'0,"1"1"0,-1-1 0,1 0 0,-1 0 0,1 0 0,-1 0 0,1 0 0,0 0 0,-1 1 0,1-1 0,0 0 0,-1 0 0,1 1 0,0-1 0,0 1 0,0-1 0,0 1 0,0-1 0,0 1 0,0-1 0,0 1 0,0 0 0,0 0 0,0-1 0,0 1 0,0 0 0,0 0 0,1 0 0,37-3 0,-32 3 0,308-4 0,-277 6 0,0 2 0,0 2 0,-1 1 0,0 2 0,0 1 0,44 19 0,-44-10 0,0 2 0,-1 1 0,-1 2 0,48 42 0,-18-6 0,63 75 0,94 139 0,-194-229 0,-2 2 0,-2 0 0,-2 2 0,23 74 0,-20-54 0,-11-31 0,10 22 0,-4 1 0,20 94 0,32 177 0,-56-248 0,11 93 0,-20-119 0,20 73 0,-14-75 0,8 82 0,-12-75 0,2-1 0,3 0 0,23 60 0,-10-34 0,-8-31 0,52 105 0,-34-85 0,13 40 0,-23-50 0,52 91 0,-18-52 0,-17-29 0,3-1 0,77 95 0,-35-67 0,4-3 0,122 100 0,-133-132 0,-24-20 0,111 74 0,-167-122 0,171 105 0,275 122 0,-248-139 0,127 49 0,65 12 0,-63-22 0,569 154 0,-314-122 0,-308-111 0,65 7 0,-46-10 0,202 51 0,-403-85 0,2-4 0,181-8 0,-115-3 0,968 3 0,-1085-3 0,0-1 0,-1-3 0,1-1 0,-1-3 0,64-23 0,42-26 0,53-17 0,-141 60 0,-6 2 0,83-34 0,-120 40 0,-1 0 0,1-1 0,-2-1 0,0-1 0,0 0 0,-1-1 0,-1-1 0,16-17 0,34-42 0,-16 20 0,-2-3 0,44-67 0,-43 58-1365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37:46.72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72 24575,'2'-2'0,"-1"-1"0,1 1 0,0 0 0,0 0 0,0 0 0,0 0 0,1 0 0,-1 0 0,0 0 0,1 1 0,0-1 0,-1 1 0,1 0 0,0 0 0,4-2 0,0 0 0,10-4 0,0 0 0,0 1 0,1 1 0,-1 1 0,1 0 0,36-2 0,116 7 0,-80 2 0,-8-3 0,212 9 0,-246-4 0,0 1 0,-1 3 0,0 2 0,52 19 0,0 8 0,118 63 0,-173-77 0,-1 3 0,0 1 0,-2 3 0,65 62 0,81 105 0,-145-148 0,-1 3 0,38 66 0,153 276 0,-210-352 0,-2 0 0,-2 1 0,-1 1 0,17 82 0,15 41 0,36 58 0,25 70 0,-82-224 0,3-1 0,3-1 0,3-3 0,3-1 0,91 114 0,-117-163 0,0 0 0,0-1 0,2-1 0,0-1 0,1 0 0,0-1 0,1 0 0,0-2 0,1 0 0,0-1 0,1-1 0,0-1 0,1-1 0,-1-1 0,1 0 0,32 3 0,46 7 0,-33-4 0,0-3 0,82 1 0,1577-13 0,-887 5 0,-758-6 0,-1-3 0,0-4 0,0-4 0,-1-2 0,-1-4 0,133-56 0,-185 65 0,0-1 0,38-27 0,28-15 0,-55 38 0,-2-2 0,0-1 0,-1-1 0,-1-2 0,-1-1 0,52-54 0,-58 53 0,38-29 0,18-18 0,140-129 0,-86 84 0,20-24 0,-147 133 0,1 0 0,-1 1 0,1 1 0,1-1 0,-1 2 0,18-9 0,-27 14 0,0 0 0,1 1 0,-1-1 0,1 0 0,-1 0 0,1 0 0,-1 0 0,0 1 0,1-1 0,-1 0 0,1 0 0,-1 1 0,0-1 0,1 0 0,-1 1 0,0-1 0,0 0 0,1 1 0,-1-1 0,0 0 0,0 1 0,1-1 0,-1 1 0,0-1 0,0 0 0,0 1 0,0-1 0,1 1 0,-1-1 0,0 1 0,0-1 0,0 1 0,0-1 0,0 0 0,0 1 0,0-1 0,-1 1 0,1-1 0,0 1 0,-2 22 0,2-22 0,-22 215 0,20-190 0,0-1 0,-2 0 0,-11 39 0,15-63 0,0 0 0,0-1 0,0 1 0,0-1 0,0 1 0,0-1 0,0 1 0,0 0 0,-1-1 0,1 1 0,0-1 0,0 1 0,-1-1 0,1 1 0,0-1 0,0 1 0,-1-1 0,1 0 0,-1 1 0,1-1 0,0 1 0,-1-1 0,1 0 0,-1 1 0,1-1 0,-1 0 0,1 0 0,-1 1 0,1-1 0,-1 0 0,0 0 0,-6-16 0,2-32 0,7-208 0,-3 252 3,1 1-1,0-1 0,-1 1 1,1-1-1,-1 1 1,0-1-1,-1 1 0,1 0 1,0-1-1,-1 1 1,0 0-1,0 0 0,0 0 1,0 0-1,0 0 1,0 1-1,-1-1 0,1 0 1,-1 1-1,0 0 1,0 0-1,0 0 1,0 0-1,0 0 0,0 1 1,-1-1-1,1 1 1,0 0-1,-1 0 0,1 0 1,-1 0-1,-4 0 1,-14-2-125,-1 1 1,0 0-1,0 2 1,-23 2 0,14-1-717,13 0-5988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37:52.24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94 24575,'1'-4'0,"-1"1"0,0-1 0,1 0 0,0 0 0,-1 1 0,2-1 0,-1 0 0,0 1 0,1-1 0,-1 1 0,1 0 0,0 0 0,0-1 0,1 1 0,-1 0 0,1 1 0,-1-1 0,1 0 0,0 1 0,0-1 0,0 1 0,0 0 0,0 0 0,1 0 0,-1 1 0,0-1 0,1 1 0,0 0 0,-1 0 0,1 0 0,0 0 0,4 0 0,16-3 0,1 2 0,-1 0 0,50 4 0,-37 0 0,4-3 0,-1 3 0,1 1 0,-1 2 0,0 2 0,0 2 0,-1 1 0,0 2 0,-1 1 0,50 26 0,398 254 0,-445-264 0,-2 3 0,62 63 0,60 86 0,-43-46 0,-105-121 0,187 216 0,-170-190 0,-1 2 0,-2 1 0,43 91 0,-38-50 0,-3 1 0,28 134 0,49 182 0,-35-147 0,-22-32 0,13-17 0,-15-63 0,71 145 0,-75-188 0,2-6 0,89 134 0,-42-75 0,-45-81 0,3-1 0,103 109 0,-22-27 0,-56-68 0,4-4 0,4-3 0,118 85 0,-97-88 0,134 71 0,-179-110 0,106 50 0,332 121 0,-115-84 0,-200-73 0,-48-16 0,32 16 0,1-8 0,197 22 0,73-4 0,-316-48 0,218-9 0,-155-5 0,-21 4 0,177-3 0,-162-20 0,-137 15 0,-2-3 0,0-1 0,0-2 0,55-26 0,-6 2 0,31-6 0,139-59 0,-118 47 0,-139 55 0,0-1 0,0 1 0,-1 0 0,1-1 0,0 1 0,0 0 0,0 0 0,0-1 0,0 1 0,-1 0 0,1 0 0,0 0 0,0 0 0,0 0 0,0 0 0,0 0 0,0 0 0,0 1 0,-1-1 0,1 0 0,0 0 0,0 1 0,0-1 0,-1 1 0,1-1 0,0 1 0,0-1 0,-1 1 0,1-1 0,0 1 0,-1-1 0,1 1 0,-1 0 0,1 0 0,-1-1 0,1 1 0,-1 0 0,1 0 0,-1-1 0,0 1 0,1 0 0,-1 0 0,0 0 0,0 0 0,1 0 0,-1-1 0,0 1 0,0 0 0,0 0 0,0 0 0,0 0 0,0 0 0,-1 0 0,1-1 0,0 1 0,-1 1 0,-13 62 0,10-51 0,-10 36 0,5-19 0,2 0 0,-5 33 0,11-53 0,-1 0 0,0-1 0,0 1 0,-6 13 0,3-67 0,4 13 0,0-4 0,2 0 0,1 0 0,11-59 0,4-42 0,-17 134 0,0 1 0,0 0 0,0-1 0,0 1 0,0 0 0,0-1 0,-1 1 0,1 0 0,0 0 0,-1 0 0,1-1 0,-1 1 0,0 0 0,1 0 0,-1 0 0,0 0 0,0 0 0,1 0 0,-1 0 0,0 0 0,0 0 0,0 0 0,0 1 0,0-1 0,0 0 0,-1 0 0,1 1 0,0-1 0,0 1 0,0-1 0,-1 1 0,1 0 0,0 0 0,0-1 0,-1 1 0,1 0 0,-2 0 0,-62-3 0,45 4 0,-154-21 0,227 36 0,-28-7 0,35 6 0,97 12 0,-148-25 0,-6-2 0,-1 0 0,0 1 0,0-1 0,0 1 0,0 0 0,1-1 0,-1 1 0,0 0 0,0 0 0,-1 1 0,1-1 0,0 0 0,0 1 0,-1-1 0,1 1 0,0-1 0,-1 1 0,0 0 0,3 3 0,-2-1 0,-1 0 0,1 0 0,-1 0 0,1 0 0,-1 0 0,-1 0 0,1 1 0,-1-1 0,1 8 0,-3 7 0,0 0 0,0 0 0,-10 30 0,10-42 0,-1 8 24,1 1 0,1-1 1,0 1-1,1 17 0,1-19-321,-1 1-1,-1 0 1,0 0 0,-5 18 0,2-19-6529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39:27.4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2606 24575,'1'-1'0,"-1"0"0,0 0 0,0 1 0,0-1 0,1 0 0,-1 1 0,0-1 0,1 0 0,-1 1 0,1-1 0,-1 0 0,1 1 0,-1-1 0,1 1 0,-1-1 0,1 1 0,0-1 0,-1 1 0,1-1 0,0 1 0,-1-1 0,1 1 0,0 0 0,0 0 0,-1-1 0,1 1 0,1 0 0,26-5 0,-19 4 0,21-7 0,-1-1 0,1-1 0,-2-1 0,0-2 0,0-1 0,30-20 0,-7 7 0,106-38 0,-108 48 0,0-3 0,86-49 0,-50 13 0,-2-4 0,-2-3 0,102-105 0,-77 55 0,94-131 0,-143 164 0,-4-3 0,77-159 0,-115 201 0,-2-1 0,-2 0 0,-2 0 0,-2-1 0,2-47 0,0 12 0,0-31 0,-8-164 0,-4 120 0,-8 20 132,0 20-1629,10 94-5329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39:29.8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291 5012 24575,'1'-52'0,"-3"0"0,-3 0 0,-1 1 0,-25-93 0,18 89 0,-12-112 0,6 23 0,2 24 0,-1-181 0,17 275 0,-32-286 0,2 54 0,9-38 0,-24-656 0,47-604 0,-3 1522 0,-8-47 0,5 47 0,-1-44 0,7-149-1365,-1 208-5461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1.3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0 116 24575,'706'13'0,"454"-1"0,-700-15 0,-271 4 0,333-5 0,-2-42 0,-391 31 0,-73 11 0,94-22 0,-114 19 0,0 1 0,72-1 0,32-4 0,-68 3 0,0 3 0,106 7 0,-53 0 0,297-2-1365,-402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07:3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24575,'0'7'0,"0"7"0,0 4 0,0 4 0,0 3 0,0 1 0,0-1 0,0-2 0,0-2 0,0-2 0,0-2 0,0 0 0,0-2 0,0-2 0,0-1 0,0-3-8191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3.5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24575,'57'3'0,"1"3"0,-1 2 0,90 26 0,-52-12 0,24 5 0,591 109 0,-563-115 0,-51-6 0,129 5 0,79-6 0,-105-2 0,-41-5 0,508 5 0,-405-15 0,-106 3-1365,-135 0-5461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6.4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24575,'39'3'0,"0"3"0,-1 1 0,0 1 0,0 2 0,63 27 0,-30-12 0,727 261 0,-376-131 0,853 384 0,-973-404 0,247 120 0,-307-140 0,-119-60 0,166 101 0,59 54 0,-328-199 0,155 102 0,24 13 0,24 23 0,-51-31 0,-49-27 0,2 0 0,-109-78 0,0-1 0,-1 2 0,0 0 0,-1 1 0,15 21 0,17 17 0,-34-38 0,-1 1 0,-1 0 0,-1 0 0,0 0 0,8 23 0,-6-14 0,19 43 28,21 44-1421,-42-97-5433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39:27.4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2606 24575,'1'-1'0,"-1"0"0,0 0 0,0 1 0,0-1 0,1 0 0,-1 1 0,0-1 0,1 0 0,-1 1 0,1-1 0,-1 0 0,1 1 0,-1-1 0,1 1 0,-1-1 0,1 1 0,0-1 0,-1 1 0,1-1 0,0 1 0,-1-1 0,1 1 0,0 0 0,0 0 0,-1-1 0,1 1 0,1 0 0,26-5 0,-19 4 0,21-7 0,-1-1 0,1-1 0,-2-1 0,0-2 0,0-1 0,30-20 0,-7 7 0,106-38 0,-108 48 0,0-3 0,86-49 0,-50 13 0,-2-4 0,-2-3 0,102-105 0,-77 55 0,94-131 0,-143 164 0,-4-3 0,77-159 0,-115 201 0,-2-1 0,-2 0 0,-2 0 0,-2-1 0,2-47 0,0 12 0,0-31 0,-8-164 0,-4 120 0,-8 20 132,0 20-1629,10 94-5329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39:29.8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291 5012 24575,'1'-52'0,"-3"0"0,-3 0 0,-1 1 0,-25-93 0,18 89 0,-12-112 0,6 23 0,2 24 0,-1-181 0,17 275 0,-32-286 0,2 54 0,9-38 0,-24-656 0,47-604 0,-3 1522 0,-8-47 0,5 47 0,-1-44 0,7-149-1365,-1 208-5461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1.3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0 116 24575,'706'13'0,"454"-1"0,-700-15 0,-271 4 0,333-5 0,-2-42 0,-391 31 0,-73 11 0,94-22 0,-114 19 0,0 1 0,72-1 0,32-4 0,-68 3 0,0 3 0,106 7 0,-53 0 0,297-2-1365,-402 0-5461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3.5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24575,'57'3'0,"1"3"0,-1 2 0,90 26 0,-52-12 0,24 5 0,591 109 0,-563-115 0,-51-6 0,129 5 0,79-6 0,-105-2 0,-41-5 0,508 5 0,-405-15 0,-106 3-1365,-135 0-5461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6.4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24575,'39'3'0,"0"3"0,-1 1 0,0 1 0,0 2 0,63 27 0,-30-12 0,727 261 0,-376-131 0,853 384 0,-973-404 0,247 120 0,-307-140 0,-119-60 0,166 101 0,59 54 0,-328-199 0,155 102 0,24 13 0,24 23 0,-51-31 0,-49-27 0,2 0 0,-109-78 0,0-1 0,-1 2 0,0 0 0,-1 1 0,15 21 0,17 17 0,-34-38 0,-1 1 0,-1 0 0,-1 0 0,0 0 0,8 23 0,-6-14 0,19 43 28,21 44-1421,-42-97-5433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39:27.4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2606 24575,'1'-1'0,"-1"0"0,0 0 0,0 1 0,0-1 0,1 0 0,-1 1 0,0-1 0,1 0 0,-1 1 0,1-1 0,-1 0 0,1 1 0,-1-1 0,1 1 0,-1-1 0,1 1 0,0-1 0,-1 1 0,1-1 0,0 1 0,-1-1 0,1 1 0,0 0 0,0 0 0,-1-1 0,1 1 0,1 0 0,26-5 0,-19 4 0,21-7 0,-1-1 0,1-1 0,-2-1 0,0-2 0,0-1 0,30-20 0,-7 7 0,106-38 0,-108 48 0,0-3 0,86-49 0,-50 13 0,-2-4 0,-2-3 0,102-105 0,-77 55 0,94-131 0,-143 164 0,-4-3 0,77-159 0,-115 201 0,-2-1 0,-2 0 0,-2 0 0,-2-1 0,2-47 0,0 12 0,0-31 0,-8-164 0,-4 120 0,-8 20 132,0 20-1629,10 94-5329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39:29.8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291 5012 24575,'1'-52'0,"-3"0"0,-3 0 0,-1 1 0,-25-93 0,18 89 0,-12-112 0,6 23 0,2 24 0,-1-181 0,17 275 0,-32-286 0,2 54 0,9-38 0,-24-656 0,47-604 0,-3 1522 0,-8-47 0,5 47 0,-1-44 0,7-149-1365,-1 208-5461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1.3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0 116 24575,'706'13'0,"454"-1"0,-700-15 0,-271 4 0,333-5 0,-2-42 0,-391 31 0,-73 11 0,94-22 0,-114 19 0,0 1 0,72-1 0,32-4 0,-68 3 0,0 3 0,106 7 0,-53 0 0,297-2-1365,-402 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07:39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24575,'5'0'0,"10"0"0,7 0 0,5 0 0,0 0 0,-2 0 0,-4 0 0,-2 0 0,-5 0 0,3 0 0,3 0 0,2 0 0,-1 0 0,-2 0 0,-2 0 0,-5 0-8191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3.5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24575,'57'3'0,"1"3"0,-1 2 0,90 26 0,-52-12 0,24 5 0,591 109 0,-563-115 0,-51-6 0,129 5 0,79-6 0,-105-2 0,-41-5 0,508 5 0,-405-15 0,-106 3-1365,-135 0-5461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6.4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24575,'39'3'0,"0"3"0,-1 1 0,0 1 0,0 2 0,63 27 0,-30-12 0,727 261 0,-376-131 0,853 384 0,-973-404 0,247 120 0,-307-140 0,-119-60 0,166 101 0,59 54 0,-328-199 0,155 102 0,24 13 0,24 23 0,-51-31 0,-49-27 0,2 0 0,-109-78 0,0-1 0,-1 2 0,0 0 0,-1 1 0,15 21 0,17 17 0,-34-38 0,-1 1 0,-1 0 0,-1 0 0,0 0 0,8 23 0,-6-14 0,19 43 28,21 44-1421,-42-97-5433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39:27.4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2606 24575,'1'-1'0,"-1"0"0,0 0 0,0 1 0,0-1 0,1 0 0,-1 1 0,0-1 0,1 0 0,-1 1 0,1-1 0,-1 0 0,1 1 0,-1-1 0,1 1 0,-1-1 0,1 1 0,0-1 0,-1 1 0,1-1 0,0 1 0,-1-1 0,1 1 0,0 0 0,0 0 0,-1-1 0,1 1 0,1 0 0,26-5 0,-19 4 0,21-7 0,-1-1 0,1-1 0,-2-1 0,0-2 0,0-1 0,30-20 0,-7 7 0,106-38 0,-108 48 0,0-3 0,86-49 0,-50 13 0,-2-4 0,-2-3 0,102-105 0,-77 55 0,94-131 0,-143 164 0,-4-3 0,77-159 0,-115 201 0,-2-1 0,-2 0 0,-2 0 0,-2-1 0,2-47 0,0 12 0,0-31 0,-8-164 0,-4 120 0,-8 20 132,0 20-1629,10 94-5329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39:29.8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291 5012 24575,'1'-52'0,"-3"0"0,-3 0 0,-1 1 0,-25-93 0,18 89 0,-12-112 0,6 23 0,2 24 0,-1-181 0,17 275 0,-32-286 0,2 54 0,9-38 0,-24-656 0,47-604 0,-3 1522 0,-8-47 0,5 47 0,-1-44 0,7-149-1365,-1 208-5461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1.3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0 116 24575,'706'13'0,"454"-1"0,-700-15 0,-271 4 0,333-5 0,-2-42 0,-391 31 0,-73 11 0,94-22 0,-114 19 0,0 1 0,72-1 0,32-4 0,-68 3 0,0 3 0,106 7 0,-53 0 0,297-2-1365,-402 0-5461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3.5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24575,'57'3'0,"1"3"0,-1 2 0,90 26 0,-52-12 0,24 5 0,591 109 0,-563-115 0,-51-6 0,129 5 0,79-6 0,-105-2 0,-41-5 0,508 5 0,-405-15 0,-106 3-1365,-135 0-5461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6.4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24575,'39'3'0,"0"3"0,-1 1 0,0 1 0,0 2 0,63 27 0,-30-12 0,727 261 0,-376-131 0,853 384 0,-973-404 0,247 120 0,-307-140 0,-119-60 0,166 101 0,59 54 0,-328-199 0,155 102 0,24 13 0,24 23 0,-51-31 0,-49-27 0,2 0 0,-109-78 0,0-1 0,-1 2 0,0 0 0,-1 1 0,15 21 0,17 17 0,-34-38 0,-1 1 0,-1 0 0,-1 0 0,0 0 0,8 23 0,-6-14 0,19 43 28,21 44-1421,-42-97-5433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6:02.0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1 747 24575,'3522'0'0,"-3390"-11"0,0-1 0,-39 14 0,-55 0 0,1-1 0,-1-2 0,1-2 0,-1-1 0,38-10 0,-34 4 0,1 2 0,59-4 0,-40 2 0,19-1 0,36 12 0,53-2 0,-169 1 0,1 0 0,0 0 0,0 0 0,-1 0 0,1 0 0,0 0 0,0-1 0,-1 1 0,1-1 0,0 1 0,-1-1 0,1 0 0,0 0 0,-1 0 0,1 1 0,-1-1 0,1-1 0,-1 1 0,0 0 0,1 0 0,-1 0 0,0-1 0,0 1 0,2-3 0,-3 2 0,0 0 0,0 0 0,0 0 0,0-1 0,0 1 0,0 0 0,0 0 0,0 0 0,-1 0 0,1 0 0,-1 0 0,0 0 0,0 0 0,0 0 0,1 0 0,-2 0 0,0-1 0,-6-9 0,-1 1 0,0 0 0,0 0 0,-20-16 0,-110-77 0,-13-11 0,120 90 0,-63-38 0,26 20 0,9 3 0,16 12 0,-73-62 0,100 74 0,17 16 0,0 0 0,0 0 0,0 0 0,0 0 0,0 0 0,0 0 0,0-1 0,0 1 0,0 0 0,0 0 0,0 0 0,0 0 0,0 0 0,1 0 0,-1 0 0,0 0 0,0 0 0,0 0 0,0 0 0,0 0 0,0 0 0,32 24 0,-3-2 0,21 11 0,-17-12 0,-1 1 0,46 43 0,86 77 0,10 10 0,-96-49 0,-76-101 0,6 6 0,-1 1 0,-1-1 0,0 1 0,0 0 0,8 18 0,-14-25 0,1 1 0,0-1 0,-1 0 0,1 0 0,-1 0 0,0 1 0,0-1 0,0 0 0,0 0 0,0 1 0,0-1 0,-1 0 0,1 0 0,-1 1 0,1-1 0,-1 0 0,0 0 0,0 0 0,0 0 0,0 0 0,0 0 0,-1 0 0,1 0 0,0-1 0,-1 1 0,1 0 0,-1-1 0,0 1 0,0-1 0,1 0 0,-1 1 0,0-1 0,-4 1 0,-156 71 0,98-41 0,32-17 0,0 1 0,-31 22 0,-76 48 0,85-55 0,-65 49 0,6-4 0,36-27 0,-27 22 0,76-55-1365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39:27.4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2606 24575,'1'-1'0,"-1"0"0,0 0 0,0 1 0,0-1 0,1 0 0,-1 1 0,0-1 0,1 0 0,-1 1 0,1-1 0,-1 0 0,1 1 0,-1-1 0,1 1 0,-1-1 0,1 1 0,0-1 0,-1 1 0,1-1 0,0 1 0,-1-1 0,1 1 0,0 0 0,0 0 0,-1-1 0,1 1 0,1 0 0,26-5 0,-19 4 0,21-7 0,-1-1 0,1-1 0,-2-1 0,0-2 0,0-1 0,30-20 0,-7 7 0,106-38 0,-108 48 0,0-3 0,86-49 0,-50 13 0,-2-4 0,-2-3 0,102-105 0,-77 55 0,94-131 0,-143 164 0,-4-3 0,77-159 0,-115 201 0,-2-1 0,-2 0 0,-2 0 0,-2-1 0,2-47 0,0 12 0,0-31 0,-8-164 0,-4 120 0,-8 20 132,0 20-1629,10 94-5329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39:29.8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291 5012 24575,'1'-52'0,"-3"0"0,-3 0 0,-1 1 0,-25-93 0,18 89 0,-12-112 0,6 23 0,2 24 0,-1-181 0,17 275 0,-32-286 0,2 54 0,9-38 0,-24-656 0,47-604 0,-3 1522 0,-8-47 0,5 47 0,-1-44 0,7-149-1365,-1 208-5461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09:40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24575,'13'0'0,"1"1"0,24 6 0,3 0 0,495 24 0,-313-24 0,610 45 0,-432-25 0,109 15-298,424 16-427,-529-57 965,487 10 543,399 29-1750,-1195-39 951,838 8-1133,-2 27 144,7-17 4142,-479-3-3137,12 1 0,443-17 0,-908 0 52,22-2 221,-29 1-320,1 1 0,0 0 0,-1 0 0,1 0 0,-1-1 0,1 1 0,0 0 0,-1-1 0,1 1 0,-1-1 1,1 1-1,-1 0 0,1-1 0,-1 1 0,1-1 0,-1 1 0,0-1 0,1 0 0,-1 1 0,0-1 0,0 1 0,1-1 0,-1 0 0,0 1 0,0-1 0,0 1 0,0-1 0,1 0 1,-1 1-1,0-1 0,0 0 0,0 1 0,0-1 0,-1 0 0,1-1 0,-4-11-6779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1.3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0 116 24575,'706'13'0,"454"-1"0,-700-15 0,-271 4 0,333-5 0,-2-42 0,-391 31 0,-73 11 0,94-22 0,-114 19 0,0 1 0,72-1 0,32-4 0,-68 3 0,0 3 0,106 7 0,-53 0 0,297-2-1365,-402 0-5461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3.5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24575,'57'3'0,"1"3"0,-1 2 0,90 26 0,-52-12 0,24 5 0,591 109 0,-563-115 0,-51-6 0,129 5 0,79-6 0,-105-2 0,-41-5 0,508 5 0,-405-15 0,-106 3-1365,-135 0-5461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6.4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24575,'39'3'0,"0"3"0,-1 1 0,0 1 0,0 2 0,63 27 0,-30-12 0,727 261 0,-376-131 0,853 384 0,-973-404 0,247 120 0,-307-140 0,-119-60 0,166 101 0,59 54 0,-328-199 0,155 102 0,24 13 0,24 23 0,-51-31 0,-49-27 0,2 0 0,-109-78 0,0-1 0,-1 2 0,0 0 0,-1 1 0,15 21 0,17 17 0,-34-38 0,-1 1 0,-1 0 0,-1 0 0,0 0 0,8 23 0,-6-14 0,19 43 28,21 44-1421,-42-97-5433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6:02.0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1 747 24575,'3522'0'0,"-3390"-11"0,0-1 0,-39 14 0,-55 0 0,1-1 0,-1-2 0,1-2 0,-1-1 0,38-10 0,-34 4 0,1 2 0,59-4 0,-40 2 0,19-1 0,36 12 0,53-2 0,-169 1 0,1 0 0,0 0 0,0 0 0,-1 0 0,1 0 0,0 0 0,0-1 0,-1 1 0,1-1 0,0 1 0,-1-1 0,1 0 0,0 0 0,-1 0 0,1 1 0,-1-1 0,1-1 0,-1 1 0,0 0 0,1 0 0,-1 0 0,0-1 0,0 1 0,2-3 0,-3 2 0,0 0 0,0 0 0,0 0 0,0-1 0,0 1 0,0 0 0,0 0 0,0 0 0,-1 0 0,1 0 0,-1 0 0,0 0 0,0 0 0,0 0 0,1 0 0,-2 0 0,0-1 0,-6-9 0,-1 1 0,0 0 0,0 0 0,-20-16 0,-110-77 0,-13-11 0,120 90 0,-63-38 0,26 20 0,9 3 0,16 12 0,-73-62 0,100 74 0,17 16 0,0 0 0,0 0 0,0 0 0,0 0 0,0 0 0,0 0 0,0-1 0,0 1 0,0 0 0,0 0 0,0 0 0,0 0 0,0 0 0,1 0 0,-1 0 0,0 0 0,0 0 0,0 0 0,0 0 0,0 0 0,0 0 0,32 24 0,-3-2 0,21 11 0,-17-12 0,-1 1 0,46 43 0,86 77 0,10 10 0,-96-49 0,-76-101 0,6 6 0,-1 1 0,-1-1 0,0 1 0,0 0 0,8 18 0,-14-25 0,1 1 0,0-1 0,-1 0 0,1 0 0,-1 0 0,0 1 0,0-1 0,0 0 0,0 0 0,0 1 0,0-1 0,-1 0 0,1 0 0,-1 1 0,1-1 0,-1 0 0,0 0 0,0 0 0,0 0 0,0 0 0,0 0 0,-1 0 0,1 0 0,0-1 0,-1 1 0,1 0 0,-1-1 0,0 1 0,0-1 0,1 0 0,-1 1 0,0-1 0,-4 1 0,-156 71 0,98-41 0,32-17 0,0 1 0,-31 22 0,-76 48 0,85-55 0,-65 49 0,6-4 0,36-27 0,-27 22 0,76-55-1365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39:27.4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2606 24575,'1'-1'0,"-1"0"0,0 0 0,0 1 0,0-1 0,1 0 0,-1 1 0,0-1 0,1 0 0,-1 1 0,1-1 0,-1 0 0,1 1 0,-1-1 0,1 1 0,-1-1 0,1 1 0,0-1 0,-1 1 0,1-1 0,0 1 0,-1-1 0,1 1 0,0 0 0,0 0 0,-1-1 0,1 1 0,1 0 0,26-5 0,-19 4 0,21-7 0,-1-1 0,1-1 0,-2-1 0,0-2 0,0-1 0,30-20 0,-7 7 0,106-38 0,-108 48 0,0-3 0,86-49 0,-50 13 0,-2-4 0,-2-3 0,102-105 0,-77 55 0,94-131 0,-143 164 0,-4-3 0,77-159 0,-115 201 0,-2-1 0,-2 0 0,-2 0 0,-2-1 0,2-47 0,0 12 0,0-31 0,-8-164 0,-4 120 0,-8 20 132,0 20-1629,10 94-5329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39:29.8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291 5012 24575,'1'-52'0,"-3"0"0,-3 0 0,-1 1 0,-25-93 0,18 89 0,-12-112 0,6 23 0,2 24 0,-1-181 0,17 275 0,-32-286 0,2 54 0,9-38 0,-24-656 0,47-604 0,-3 1522 0,-8-47 0,5 47 0,-1-44 0,7-149-1365,-1 208-5461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1.3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0 116 24575,'706'13'0,"454"-1"0,-700-15 0,-271 4 0,333-5 0,-2-42 0,-391 31 0,-73 11 0,94-22 0,-114 19 0,0 1 0,72-1 0,32-4 0,-68 3 0,0 3 0,106 7 0,-53 0 0,297-2-1365,-402 0-5461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3.5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24575,'57'3'0,"1"3"0,-1 2 0,90 26 0,-52-12 0,24 5 0,591 109 0,-563-115 0,-51-6 0,129 5 0,79-6 0,-105-2 0,-41-5 0,508 5 0,-405-15 0,-106 3-1365,-135 0-5461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6.4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24575,'39'3'0,"0"3"0,-1 1 0,0 1 0,0 2 0,63 27 0,-30-12 0,727 261 0,-376-131 0,853 384 0,-973-404 0,247 120 0,-307-140 0,-119-60 0,166 101 0,59 54 0,-328-199 0,155 102 0,24 13 0,24 23 0,-51-31 0,-49-27 0,2 0 0,-109-78 0,0-1 0,-1 2 0,0 0 0,-1 1 0,15 21 0,17 17 0,-34-38 0,-1 1 0,-1 0 0,-1 0 0,0 0 0,8 23 0,-6-14 0,19 43 28,21 44-1421,-42-97-5433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6:02.0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1 747 24575,'3522'0'0,"-3390"-11"0,0-1 0,-39 14 0,-55 0 0,1-1 0,-1-2 0,1-2 0,-1-1 0,38-10 0,-34 4 0,1 2 0,59-4 0,-40 2 0,19-1 0,36 12 0,53-2 0,-169 1 0,1 0 0,0 0 0,0 0 0,-1 0 0,1 0 0,0 0 0,0-1 0,-1 1 0,1-1 0,0 1 0,-1-1 0,1 0 0,0 0 0,-1 0 0,1 1 0,-1-1 0,1-1 0,-1 1 0,0 0 0,1 0 0,-1 0 0,0-1 0,0 1 0,2-3 0,-3 2 0,0 0 0,0 0 0,0 0 0,0-1 0,0 1 0,0 0 0,0 0 0,0 0 0,-1 0 0,1 0 0,-1 0 0,0 0 0,0 0 0,0 0 0,1 0 0,-2 0 0,0-1 0,-6-9 0,-1 1 0,0 0 0,0 0 0,-20-16 0,-110-77 0,-13-11 0,120 90 0,-63-38 0,26 20 0,9 3 0,16 12 0,-73-62 0,100 74 0,17 16 0,0 0 0,0 0 0,0 0 0,0 0 0,0 0 0,0 0 0,0-1 0,0 1 0,0 0 0,0 0 0,0 0 0,0 0 0,0 0 0,1 0 0,-1 0 0,0 0 0,0 0 0,0 0 0,0 0 0,0 0 0,0 0 0,32 24 0,-3-2 0,21 11 0,-17-12 0,-1 1 0,46 43 0,86 77 0,10 10 0,-96-49 0,-76-101 0,6 6 0,-1 1 0,-1-1 0,0 1 0,0 0 0,8 18 0,-14-25 0,1 1 0,0-1 0,-1 0 0,1 0 0,-1 0 0,0 1 0,0-1 0,0 0 0,0 0 0,0 1 0,0-1 0,-1 0 0,1 0 0,-1 1 0,1-1 0,-1 0 0,0 0 0,0 0 0,0 0 0,0 0 0,0 0 0,-1 0 0,1 0 0,0-1 0,-1 1 0,1 0 0,-1-1 0,0 1 0,0-1 0,1 0 0,-1 1 0,0-1 0,-4 1 0,-156 71 0,98-41 0,32-17 0,0 1 0,-31 22 0,-76 48 0,85-55 0,-65 49 0,6-4 0,36-27 0,-27 22 0,76-55-1365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09:41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24575,'0'4'0,"0"5"0,0 8 0,0 5 0,0 0 0,0 5 0,0-1 0,2-5 0,0-4 0,1-5-8191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39:27.4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2606 24575,'1'-1'0,"-1"0"0,0 0 0,0 1 0,0-1 0,1 0 0,-1 1 0,0-1 0,1 0 0,-1 1 0,1-1 0,-1 0 0,1 1 0,-1-1 0,1 1 0,-1-1 0,1 1 0,0-1 0,-1 1 0,1-1 0,0 1 0,-1-1 0,1 1 0,0 0 0,0 0 0,-1-1 0,1 1 0,1 0 0,26-5 0,-19 4 0,21-7 0,-1-1 0,1-1 0,-2-1 0,0-2 0,0-1 0,30-20 0,-7 7 0,106-38 0,-108 48 0,0-3 0,86-49 0,-50 13 0,-2-4 0,-2-3 0,102-105 0,-77 55 0,94-131 0,-143 164 0,-4-3 0,77-159 0,-115 201 0,-2-1 0,-2 0 0,-2 0 0,-2-1 0,2-47 0,0 12 0,0-31 0,-8-164 0,-4 120 0,-8 20 132,0 20-1629,10 94-5329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39:29.8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291 5012 24575,'1'-52'0,"-3"0"0,-3 0 0,-1 1 0,-25-93 0,18 89 0,-12-112 0,6 23 0,2 24 0,-1-181 0,17 275 0,-32-286 0,2 54 0,9-38 0,-24-656 0,47-604 0,-3 1522 0,-8-47 0,5 47 0,-1-44 0,7-149-1365,-1 208-5461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1.3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0 116 24575,'706'13'0,"454"-1"0,-700-15 0,-271 4 0,333-5 0,-2-42 0,-391 31 0,-73 11 0,94-22 0,-114 19 0,0 1 0,72-1 0,32-4 0,-68 3 0,0 3 0,106 7 0,-53 0 0,297-2-1365,-402 0-5461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3.5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24575,'57'3'0,"1"3"0,-1 2 0,90 26 0,-52-12 0,24 5 0,591 109 0,-563-115 0,-51-6 0,129 5 0,79-6 0,-105-2 0,-41-5 0,508 5 0,-405-15 0,-106 3-1365,-135 0-5461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6.4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24575,'39'3'0,"0"3"0,-1 1 0,0 1 0,0 2 0,63 27 0,-30-12 0,727 261 0,-376-131 0,853 384 0,-973-404 0,247 120 0,-307-140 0,-119-60 0,166 101 0,59 54 0,-328-199 0,155 102 0,24 13 0,24 23 0,-51-31 0,-49-27 0,2 0 0,-109-78 0,0-1 0,-1 2 0,0 0 0,-1 1 0,15 21 0,17 17 0,-34-38 0,-1 1 0,-1 0 0,-1 0 0,0 0 0,8 23 0,-6-14 0,19 43 28,21 44-1421,-42-97-5433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39:27.4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2606 24575,'1'-1'0,"-1"0"0,0 0 0,0 1 0,0-1 0,1 0 0,-1 1 0,0-1 0,1 0 0,-1 1 0,1-1 0,-1 0 0,1 1 0,-1-1 0,1 1 0,-1-1 0,1 1 0,0-1 0,-1 1 0,1-1 0,0 1 0,-1-1 0,1 1 0,0 0 0,0 0 0,-1-1 0,1 1 0,1 0 0,26-5 0,-19 4 0,21-7 0,-1-1 0,1-1 0,-2-1 0,0-2 0,0-1 0,30-20 0,-7 7 0,106-38 0,-108 48 0,0-3 0,86-49 0,-50 13 0,-2-4 0,-2-3 0,102-105 0,-77 55 0,94-131 0,-143 164 0,-4-3 0,77-159 0,-115 201 0,-2-1 0,-2 0 0,-2 0 0,-2-1 0,2-47 0,0 12 0,0-31 0,-8-164 0,-4 120 0,-8 20 132,0 20-1629,10 94-5329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39:29.8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291 5012 24575,'1'-52'0,"-3"0"0,-3 0 0,-1 1 0,-25-93 0,18 89 0,-12-112 0,6 23 0,2 24 0,-1-181 0,17 275 0,-32-286 0,2 54 0,9-38 0,-24-656 0,47-604 0,-3 1522 0,-8-47 0,5 47 0,-1-44 0,7-149-1365,-1 208-5461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1.3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0 116 24575,'706'13'0,"454"-1"0,-700-15 0,-271 4 0,333-5 0,-2-42 0,-391 31 0,-73 11 0,94-22 0,-114 19 0,0 1 0,72-1 0,32-4 0,-68 3 0,0 3 0,106 7 0,-53 0 0,297-2-1365,-402 0-5461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3.5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24575,'57'3'0,"1"3"0,-1 2 0,90 26 0,-52-12 0,24 5 0,591 109 0,-563-115 0,-51-6 0,129 5 0,79-6 0,-105-2 0,-41-5 0,508 5 0,-405-15 0,-106 3-1365,-135 0-5461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3T06:40:16.4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24575,'39'3'0,"0"3"0,-1 1 0,0 1 0,0 2 0,63 27 0,-30-12 0,727 261 0,-376-131 0,853 384 0,-973-404 0,247 120 0,-307-140 0,-119-60 0,166 101 0,59 54 0,-328-199 0,155 102 0,24 13 0,24 23 0,-51-31 0,-49-27 0,2 0 0,-109-78 0,0-1 0,-1 2 0,0 0 0,-1 1 0,15 21 0,17 17 0,-34-38 0,-1 1 0,-1 0 0,-1 0 0,0 0 0,8 23 0,-6-14 0,19 43 28,21 44-1421,-42-97-5433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1140" y="938529"/>
            <a:ext cx="3900804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06200" y="6540818"/>
            <a:ext cx="647827" cy="281304"/>
          </a:xfr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12192000" y="0"/>
                </a:moveTo>
                <a:lnTo>
                  <a:pt x="0" y="0"/>
                </a:lnTo>
                <a:lnTo>
                  <a:pt x="0" y="385063"/>
                </a:lnTo>
                <a:lnTo>
                  <a:pt x="12192000" y="3850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0" y="385063"/>
                </a:moveTo>
                <a:lnTo>
                  <a:pt x="12192000" y="385063"/>
                </a:lnTo>
                <a:lnTo>
                  <a:pt x="12192000" y="0"/>
                </a:lnTo>
                <a:lnTo>
                  <a:pt x="0" y="0"/>
                </a:lnTo>
                <a:lnTo>
                  <a:pt x="0" y="385063"/>
                </a:lnTo>
                <a:close/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0" y="385063"/>
                </a:moveTo>
                <a:lnTo>
                  <a:pt x="12192000" y="385063"/>
                </a:lnTo>
                <a:lnTo>
                  <a:pt x="12192000" y="0"/>
                </a:lnTo>
                <a:lnTo>
                  <a:pt x="0" y="0"/>
                </a:lnTo>
                <a:lnTo>
                  <a:pt x="0" y="385063"/>
                </a:lnTo>
                <a:close/>
              </a:path>
            </a:pathLst>
          </a:custGeom>
          <a:ln w="127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58400" y="6464808"/>
            <a:ext cx="1467611" cy="3703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076" y="99771"/>
            <a:ext cx="562483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0006" y="1212850"/>
            <a:ext cx="10189210" cy="1746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11000" y="6540818"/>
            <a:ext cx="343027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400.png"/><Relationship Id="rId18" Type="http://schemas.openxmlformats.org/officeDocument/2006/relationships/customXml" Target="../ink/ink11.xml"/><Relationship Id="rId26" Type="http://schemas.openxmlformats.org/officeDocument/2006/relationships/customXml" Target="../ink/ink15.xml"/><Relationship Id="rId3" Type="http://schemas.openxmlformats.org/officeDocument/2006/relationships/image" Target="../media/image350.png"/><Relationship Id="rId21" Type="http://schemas.openxmlformats.org/officeDocument/2006/relationships/image" Target="../media/image44.png"/><Relationship Id="rId7" Type="http://schemas.openxmlformats.org/officeDocument/2006/relationships/image" Target="../media/image370.png"/><Relationship Id="rId12" Type="http://schemas.openxmlformats.org/officeDocument/2006/relationships/customXml" Target="../ink/ink8.xml"/><Relationship Id="rId17" Type="http://schemas.openxmlformats.org/officeDocument/2006/relationships/image" Target="../media/image420.png"/><Relationship Id="rId25" Type="http://schemas.openxmlformats.org/officeDocument/2006/relationships/image" Target="../media/image46.png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390.png"/><Relationship Id="rId24" Type="http://schemas.openxmlformats.org/officeDocument/2006/relationships/customXml" Target="../ink/ink14.xml"/><Relationship Id="rId5" Type="http://schemas.openxmlformats.org/officeDocument/2006/relationships/image" Target="../media/image360.png"/><Relationship Id="rId15" Type="http://schemas.openxmlformats.org/officeDocument/2006/relationships/image" Target="../media/image410.png"/><Relationship Id="rId23" Type="http://schemas.openxmlformats.org/officeDocument/2006/relationships/image" Target="../media/image45.png"/><Relationship Id="rId10" Type="http://schemas.openxmlformats.org/officeDocument/2006/relationships/customXml" Target="../ink/ink7.xml"/><Relationship Id="rId19" Type="http://schemas.openxmlformats.org/officeDocument/2006/relationships/image" Target="../media/image430.png"/><Relationship Id="rId4" Type="http://schemas.openxmlformats.org/officeDocument/2006/relationships/customXml" Target="../ink/ink4.xml"/><Relationship Id="rId9" Type="http://schemas.openxmlformats.org/officeDocument/2006/relationships/image" Target="../media/image380.png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image" Target="../media/image50.png"/><Relationship Id="rId4" Type="http://schemas.openxmlformats.org/officeDocument/2006/relationships/customXml" Target="../ink/ink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19.png"/><Relationship Id="rId3" Type="http://schemas.openxmlformats.org/officeDocument/2006/relationships/image" Target="../media/image50.gif"/><Relationship Id="rId7" Type="http://schemas.openxmlformats.org/officeDocument/2006/relationships/image" Target="../media/image55.png"/><Relationship Id="rId12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image" Target="../media/image52.jpeg"/><Relationship Id="rId5" Type="http://schemas.openxmlformats.org/officeDocument/2006/relationships/image" Target="../media/image54.png"/><Relationship Id="rId10" Type="http://schemas.openxmlformats.org/officeDocument/2006/relationships/image" Target="../media/image51.gif"/><Relationship Id="rId4" Type="http://schemas.openxmlformats.org/officeDocument/2006/relationships/customXml" Target="../ink/ink18.xml"/><Relationship Id="rId9" Type="http://schemas.openxmlformats.org/officeDocument/2006/relationships/image" Target="../media/image56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66.png"/><Relationship Id="rId3" Type="http://schemas.openxmlformats.org/officeDocument/2006/relationships/image" Target="../media/image64.svg"/><Relationship Id="rId7" Type="http://schemas.openxmlformats.org/officeDocument/2006/relationships/customXml" Target="../ink/ink22.xml"/><Relationship Id="rId12" Type="http://schemas.openxmlformats.org/officeDocument/2006/relationships/image" Target="../media/image15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customXml" Target="../ink/ink24.xml"/><Relationship Id="rId5" Type="http://schemas.openxmlformats.org/officeDocument/2006/relationships/customXml" Target="../ink/ink21.xml"/><Relationship Id="rId10" Type="http://schemas.openxmlformats.org/officeDocument/2006/relationships/image" Target="../media/image140.png"/><Relationship Id="rId4" Type="http://schemas.openxmlformats.org/officeDocument/2006/relationships/image" Target="../media/image65.jpeg"/><Relationship Id="rId9" Type="http://schemas.openxmlformats.org/officeDocument/2006/relationships/customXml" Target="../ink/ink23.xml"/><Relationship Id="rId14" Type="http://schemas.openxmlformats.org/officeDocument/2006/relationships/image" Target="../media/image67.sv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66.png"/><Relationship Id="rId3" Type="http://schemas.openxmlformats.org/officeDocument/2006/relationships/image" Target="../media/image64.svg"/><Relationship Id="rId7" Type="http://schemas.openxmlformats.org/officeDocument/2006/relationships/customXml" Target="../ink/ink26.xml"/><Relationship Id="rId12" Type="http://schemas.openxmlformats.org/officeDocument/2006/relationships/image" Target="../media/image210.png"/><Relationship Id="rId2" Type="http://schemas.openxmlformats.org/officeDocument/2006/relationships/image" Target="../media/image63.png"/><Relationship Id="rId16" Type="http://schemas.openxmlformats.org/officeDocument/2006/relationships/image" Target="../media/image6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customXml" Target="../ink/ink28.xml"/><Relationship Id="rId5" Type="http://schemas.openxmlformats.org/officeDocument/2006/relationships/customXml" Target="../ink/ink25.xml"/><Relationship Id="rId15" Type="http://schemas.openxmlformats.org/officeDocument/2006/relationships/image" Target="../media/image68.png"/><Relationship Id="rId10" Type="http://schemas.openxmlformats.org/officeDocument/2006/relationships/image" Target="../media/image200.png"/><Relationship Id="rId4" Type="http://schemas.openxmlformats.org/officeDocument/2006/relationships/image" Target="../media/image65.jpeg"/><Relationship Id="rId9" Type="http://schemas.openxmlformats.org/officeDocument/2006/relationships/customXml" Target="../ink/ink27.xml"/><Relationship Id="rId14" Type="http://schemas.openxmlformats.org/officeDocument/2006/relationships/image" Target="../media/image67.sv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66.png"/><Relationship Id="rId3" Type="http://schemas.openxmlformats.org/officeDocument/2006/relationships/image" Target="../media/image64.svg"/><Relationship Id="rId7" Type="http://schemas.openxmlformats.org/officeDocument/2006/relationships/customXml" Target="../ink/ink30.xml"/><Relationship Id="rId12" Type="http://schemas.openxmlformats.org/officeDocument/2006/relationships/image" Target="../media/image210.png"/><Relationship Id="rId2" Type="http://schemas.openxmlformats.org/officeDocument/2006/relationships/image" Target="../media/image63.png"/><Relationship Id="rId16" Type="http://schemas.openxmlformats.org/officeDocument/2006/relationships/image" Target="../media/image6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customXml" Target="../ink/ink32.xml"/><Relationship Id="rId5" Type="http://schemas.openxmlformats.org/officeDocument/2006/relationships/customXml" Target="../ink/ink29.xml"/><Relationship Id="rId15" Type="http://schemas.openxmlformats.org/officeDocument/2006/relationships/image" Target="../media/image68.png"/><Relationship Id="rId10" Type="http://schemas.openxmlformats.org/officeDocument/2006/relationships/image" Target="../media/image200.png"/><Relationship Id="rId4" Type="http://schemas.openxmlformats.org/officeDocument/2006/relationships/image" Target="../media/image65.jpeg"/><Relationship Id="rId9" Type="http://schemas.openxmlformats.org/officeDocument/2006/relationships/customXml" Target="../ink/ink31.xml"/><Relationship Id="rId14" Type="http://schemas.openxmlformats.org/officeDocument/2006/relationships/image" Target="../media/image67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66.png"/><Relationship Id="rId3" Type="http://schemas.openxmlformats.org/officeDocument/2006/relationships/image" Target="../media/image64.svg"/><Relationship Id="rId7" Type="http://schemas.openxmlformats.org/officeDocument/2006/relationships/customXml" Target="../ink/ink34.xml"/><Relationship Id="rId12" Type="http://schemas.openxmlformats.org/officeDocument/2006/relationships/image" Target="../media/image210.png"/><Relationship Id="rId2" Type="http://schemas.openxmlformats.org/officeDocument/2006/relationships/image" Target="../media/image63.png"/><Relationship Id="rId16" Type="http://schemas.openxmlformats.org/officeDocument/2006/relationships/image" Target="../media/image6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customXml" Target="../ink/ink36.xml"/><Relationship Id="rId5" Type="http://schemas.openxmlformats.org/officeDocument/2006/relationships/customXml" Target="../ink/ink33.xml"/><Relationship Id="rId15" Type="http://schemas.openxmlformats.org/officeDocument/2006/relationships/image" Target="../media/image68.png"/><Relationship Id="rId10" Type="http://schemas.openxmlformats.org/officeDocument/2006/relationships/image" Target="../media/image200.png"/><Relationship Id="rId4" Type="http://schemas.openxmlformats.org/officeDocument/2006/relationships/image" Target="../media/image65.jpeg"/><Relationship Id="rId9" Type="http://schemas.openxmlformats.org/officeDocument/2006/relationships/customXml" Target="../ink/ink35.xml"/><Relationship Id="rId14" Type="http://schemas.openxmlformats.org/officeDocument/2006/relationships/image" Target="../media/image6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66.png"/><Relationship Id="rId3" Type="http://schemas.openxmlformats.org/officeDocument/2006/relationships/image" Target="../media/image64.svg"/><Relationship Id="rId7" Type="http://schemas.openxmlformats.org/officeDocument/2006/relationships/customXml" Target="../ink/ink38.xml"/><Relationship Id="rId12" Type="http://schemas.openxmlformats.org/officeDocument/2006/relationships/image" Target="../media/image210.png"/><Relationship Id="rId2" Type="http://schemas.openxmlformats.org/officeDocument/2006/relationships/image" Target="../media/image63.png"/><Relationship Id="rId16" Type="http://schemas.openxmlformats.org/officeDocument/2006/relationships/image" Target="../media/image6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customXml" Target="../ink/ink40.xml"/><Relationship Id="rId5" Type="http://schemas.openxmlformats.org/officeDocument/2006/relationships/customXml" Target="../ink/ink37.xml"/><Relationship Id="rId15" Type="http://schemas.openxmlformats.org/officeDocument/2006/relationships/image" Target="../media/image68.png"/><Relationship Id="rId10" Type="http://schemas.openxmlformats.org/officeDocument/2006/relationships/image" Target="../media/image200.png"/><Relationship Id="rId4" Type="http://schemas.openxmlformats.org/officeDocument/2006/relationships/image" Target="../media/image65.jpeg"/><Relationship Id="rId9" Type="http://schemas.openxmlformats.org/officeDocument/2006/relationships/customXml" Target="../ink/ink39.xml"/><Relationship Id="rId14" Type="http://schemas.openxmlformats.org/officeDocument/2006/relationships/image" Target="../media/image67.sv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66.png"/><Relationship Id="rId3" Type="http://schemas.openxmlformats.org/officeDocument/2006/relationships/image" Target="../media/image64.svg"/><Relationship Id="rId7" Type="http://schemas.openxmlformats.org/officeDocument/2006/relationships/customXml" Target="../ink/ink42.xml"/><Relationship Id="rId12" Type="http://schemas.openxmlformats.org/officeDocument/2006/relationships/image" Target="../media/image210.png"/><Relationship Id="rId2" Type="http://schemas.openxmlformats.org/officeDocument/2006/relationships/image" Target="../media/image63.png"/><Relationship Id="rId16" Type="http://schemas.openxmlformats.org/officeDocument/2006/relationships/image" Target="../media/image6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customXml" Target="../ink/ink44.xml"/><Relationship Id="rId5" Type="http://schemas.openxmlformats.org/officeDocument/2006/relationships/customXml" Target="../ink/ink41.xml"/><Relationship Id="rId15" Type="http://schemas.openxmlformats.org/officeDocument/2006/relationships/image" Target="../media/image68.png"/><Relationship Id="rId10" Type="http://schemas.openxmlformats.org/officeDocument/2006/relationships/image" Target="../media/image200.png"/><Relationship Id="rId4" Type="http://schemas.openxmlformats.org/officeDocument/2006/relationships/image" Target="../media/image65.jpeg"/><Relationship Id="rId9" Type="http://schemas.openxmlformats.org/officeDocument/2006/relationships/customXml" Target="../ink/ink43.xml"/><Relationship Id="rId14" Type="http://schemas.openxmlformats.org/officeDocument/2006/relationships/image" Target="../media/image67.sv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66.png"/><Relationship Id="rId3" Type="http://schemas.openxmlformats.org/officeDocument/2006/relationships/image" Target="../media/image64.svg"/><Relationship Id="rId7" Type="http://schemas.openxmlformats.org/officeDocument/2006/relationships/customXml" Target="../ink/ink46.xml"/><Relationship Id="rId12" Type="http://schemas.openxmlformats.org/officeDocument/2006/relationships/image" Target="../media/image210.png"/><Relationship Id="rId2" Type="http://schemas.openxmlformats.org/officeDocument/2006/relationships/image" Target="../media/image63.png"/><Relationship Id="rId16" Type="http://schemas.openxmlformats.org/officeDocument/2006/relationships/image" Target="../media/image6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customXml" Target="../ink/ink48.xml"/><Relationship Id="rId5" Type="http://schemas.openxmlformats.org/officeDocument/2006/relationships/customXml" Target="../ink/ink45.xml"/><Relationship Id="rId15" Type="http://schemas.openxmlformats.org/officeDocument/2006/relationships/image" Target="../media/image68.png"/><Relationship Id="rId10" Type="http://schemas.openxmlformats.org/officeDocument/2006/relationships/image" Target="../media/image200.png"/><Relationship Id="rId4" Type="http://schemas.openxmlformats.org/officeDocument/2006/relationships/image" Target="../media/image65.jpeg"/><Relationship Id="rId9" Type="http://schemas.openxmlformats.org/officeDocument/2006/relationships/customXml" Target="../ink/ink47.xml"/><Relationship Id="rId14" Type="http://schemas.openxmlformats.org/officeDocument/2006/relationships/image" Target="../media/image67.sv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66.png"/><Relationship Id="rId18" Type="http://schemas.openxmlformats.org/officeDocument/2006/relationships/image" Target="../media/image260.png"/><Relationship Id="rId3" Type="http://schemas.openxmlformats.org/officeDocument/2006/relationships/image" Target="../media/image64.svg"/><Relationship Id="rId21" Type="http://schemas.openxmlformats.org/officeDocument/2006/relationships/customXml" Target="../ink/ink55.xml"/><Relationship Id="rId7" Type="http://schemas.openxmlformats.org/officeDocument/2006/relationships/customXml" Target="../ink/ink50.xml"/><Relationship Id="rId12" Type="http://schemas.openxmlformats.org/officeDocument/2006/relationships/image" Target="../media/image210.png"/><Relationship Id="rId17" Type="http://schemas.openxmlformats.org/officeDocument/2006/relationships/customXml" Target="../ink/ink53.xml"/><Relationship Id="rId2" Type="http://schemas.openxmlformats.org/officeDocument/2006/relationships/image" Target="../media/image63.png"/><Relationship Id="rId16" Type="http://schemas.openxmlformats.org/officeDocument/2006/relationships/image" Target="../media/image69.svg"/><Relationship Id="rId20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customXml" Target="../ink/ink52.xml"/><Relationship Id="rId24" Type="http://schemas.openxmlformats.org/officeDocument/2006/relationships/image" Target="../media/image290.png"/><Relationship Id="rId5" Type="http://schemas.openxmlformats.org/officeDocument/2006/relationships/customXml" Target="../ink/ink49.xml"/><Relationship Id="rId15" Type="http://schemas.openxmlformats.org/officeDocument/2006/relationships/image" Target="../media/image68.png"/><Relationship Id="rId23" Type="http://schemas.openxmlformats.org/officeDocument/2006/relationships/customXml" Target="../ink/ink56.xml"/><Relationship Id="rId10" Type="http://schemas.openxmlformats.org/officeDocument/2006/relationships/image" Target="../media/image200.png"/><Relationship Id="rId19" Type="http://schemas.openxmlformats.org/officeDocument/2006/relationships/customXml" Target="../ink/ink54.xml"/><Relationship Id="rId4" Type="http://schemas.openxmlformats.org/officeDocument/2006/relationships/image" Target="../media/image65.jpeg"/><Relationship Id="rId9" Type="http://schemas.openxmlformats.org/officeDocument/2006/relationships/customXml" Target="../ink/ink51.xml"/><Relationship Id="rId14" Type="http://schemas.openxmlformats.org/officeDocument/2006/relationships/image" Target="../media/image67.svg"/><Relationship Id="rId22" Type="http://schemas.openxmlformats.org/officeDocument/2006/relationships/image" Target="../media/image28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13" Type="http://schemas.openxmlformats.org/officeDocument/2006/relationships/customXml" Target="../ink/ink59.xml"/><Relationship Id="rId18" Type="http://schemas.openxmlformats.org/officeDocument/2006/relationships/image" Target="../media/image340.png"/><Relationship Id="rId3" Type="http://schemas.openxmlformats.org/officeDocument/2006/relationships/image" Target="../media/image64.svg"/><Relationship Id="rId7" Type="http://schemas.openxmlformats.org/officeDocument/2006/relationships/image" Target="../media/image68.png"/><Relationship Id="rId12" Type="http://schemas.openxmlformats.org/officeDocument/2006/relationships/image" Target="../media/image310.png"/><Relationship Id="rId17" Type="http://schemas.openxmlformats.org/officeDocument/2006/relationships/customXml" Target="../ink/ink61.xml"/><Relationship Id="rId2" Type="http://schemas.openxmlformats.org/officeDocument/2006/relationships/image" Target="../media/image63.png"/><Relationship Id="rId16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svg"/><Relationship Id="rId11" Type="http://schemas.openxmlformats.org/officeDocument/2006/relationships/customXml" Target="../ink/ink58.xml"/><Relationship Id="rId5" Type="http://schemas.openxmlformats.org/officeDocument/2006/relationships/image" Target="../media/image66.png"/><Relationship Id="rId15" Type="http://schemas.openxmlformats.org/officeDocument/2006/relationships/customXml" Target="../ink/ink60.xml"/><Relationship Id="rId10" Type="http://schemas.openxmlformats.org/officeDocument/2006/relationships/image" Target="../media/image300.png"/><Relationship Id="rId4" Type="http://schemas.openxmlformats.org/officeDocument/2006/relationships/image" Target="../media/image65.jpeg"/><Relationship Id="rId9" Type="http://schemas.openxmlformats.org/officeDocument/2006/relationships/customXml" Target="../ink/ink57.xml"/><Relationship Id="rId14" Type="http://schemas.openxmlformats.org/officeDocument/2006/relationships/image" Target="../media/image32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13" Type="http://schemas.openxmlformats.org/officeDocument/2006/relationships/customXml" Target="../ink/ink64.xml"/><Relationship Id="rId18" Type="http://schemas.openxmlformats.org/officeDocument/2006/relationships/image" Target="../media/image391.png"/><Relationship Id="rId3" Type="http://schemas.openxmlformats.org/officeDocument/2006/relationships/image" Target="../media/image64.svg"/><Relationship Id="rId7" Type="http://schemas.openxmlformats.org/officeDocument/2006/relationships/image" Target="../media/image68.png"/><Relationship Id="rId12" Type="http://schemas.openxmlformats.org/officeDocument/2006/relationships/image" Target="../media/image361.png"/><Relationship Id="rId17" Type="http://schemas.openxmlformats.org/officeDocument/2006/relationships/customXml" Target="../ink/ink66.xml"/><Relationship Id="rId2" Type="http://schemas.openxmlformats.org/officeDocument/2006/relationships/image" Target="../media/image63.png"/><Relationship Id="rId16" Type="http://schemas.openxmlformats.org/officeDocument/2006/relationships/image" Target="../media/image3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svg"/><Relationship Id="rId11" Type="http://schemas.openxmlformats.org/officeDocument/2006/relationships/customXml" Target="../ink/ink63.xml"/><Relationship Id="rId5" Type="http://schemas.openxmlformats.org/officeDocument/2006/relationships/image" Target="../media/image66.png"/><Relationship Id="rId15" Type="http://schemas.openxmlformats.org/officeDocument/2006/relationships/customXml" Target="../ink/ink65.xml"/><Relationship Id="rId10" Type="http://schemas.openxmlformats.org/officeDocument/2006/relationships/image" Target="../media/image351.png"/><Relationship Id="rId4" Type="http://schemas.openxmlformats.org/officeDocument/2006/relationships/image" Target="../media/image65.jpeg"/><Relationship Id="rId9" Type="http://schemas.openxmlformats.org/officeDocument/2006/relationships/customXml" Target="../ink/ink62.xml"/><Relationship Id="rId14" Type="http://schemas.openxmlformats.org/officeDocument/2006/relationships/image" Target="../media/image37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13" Type="http://schemas.openxmlformats.org/officeDocument/2006/relationships/customXml" Target="../ink/ink69.xml"/><Relationship Id="rId18" Type="http://schemas.openxmlformats.org/officeDocument/2006/relationships/image" Target="../media/image391.png"/><Relationship Id="rId3" Type="http://schemas.openxmlformats.org/officeDocument/2006/relationships/image" Target="../media/image64.svg"/><Relationship Id="rId7" Type="http://schemas.openxmlformats.org/officeDocument/2006/relationships/image" Target="../media/image68.png"/><Relationship Id="rId12" Type="http://schemas.openxmlformats.org/officeDocument/2006/relationships/image" Target="../media/image361.png"/><Relationship Id="rId17" Type="http://schemas.openxmlformats.org/officeDocument/2006/relationships/customXml" Target="../ink/ink71.xml"/><Relationship Id="rId2" Type="http://schemas.openxmlformats.org/officeDocument/2006/relationships/image" Target="../media/image63.png"/><Relationship Id="rId16" Type="http://schemas.openxmlformats.org/officeDocument/2006/relationships/image" Target="../media/image3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svg"/><Relationship Id="rId11" Type="http://schemas.openxmlformats.org/officeDocument/2006/relationships/customXml" Target="../ink/ink68.xml"/><Relationship Id="rId5" Type="http://schemas.openxmlformats.org/officeDocument/2006/relationships/image" Target="../media/image66.png"/><Relationship Id="rId15" Type="http://schemas.openxmlformats.org/officeDocument/2006/relationships/customXml" Target="../ink/ink70.xml"/><Relationship Id="rId10" Type="http://schemas.openxmlformats.org/officeDocument/2006/relationships/image" Target="../media/image351.png"/><Relationship Id="rId4" Type="http://schemas.openxmlformats.org/officeDocument/2006/relationships/image" Target="../media/image65.jpeg"/><Relationship Id="rId9" Type="http://schemas.openxmlformats.org/officeDocument/2006/relationships/customXml" Target="../ink/ink67.xml"/><Relationship Id="rId14" Type="http://schemas.openxmlformats.org/officeDocument/2006/relationships/image" Target="../media/image37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13" Type="http://schemas.openxmlformats.org/officeDocument/2006/relationships/customXml" Target="../ink/ink74.xml"/><Relationship Id="rId18" Type="http://schemas.openxmlformats.org/officeDocument/2006/relationships/image" Target="../media/image391.png"/><Relationship Id="rId3" Type="http://schemas.openxmlformats.org/officeDocument/2006/relationships/image" Target="../media/image64.svg"/><Relationship Id="rId7" Type="http://schemas.openxmlformats.org/officeDocument/2006/relationships/image" Target="../media/image68.png"/><Relationship Id="rId12" Type="http://schemas.openxmlformats.org/officeDocument/2006/relationships/image" Target="../media/image361.png"/><Relationship Id="rId17" Type="http://schemas.openxmlformats.org/officeDocument/2006/relationships/customXml" Target="../ink/ink76.xml"/><Relationship Id="rId2" Type="http://schemas.openxmlformats.org/officeDocument/2006/relationships/image" Target="../media/image63.png"/><Relationship Id="rId16" Type="http://schemas.openxmlformats.org/officeDocument/2006/relationships/image" Target="../media/image381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svg"/><Relationship Id="rId11" Type="http://schemas.openxmlformats.org/officeDocument/2006/relationships/customXml" Target="../ink/ink73.xml"/><Relationship Id="rId5" Type="http://schemas.openxmlformats.org/officeDocument/2006/relationships/image" Target="../media/image66.png"/><Relationship Id="rId15" Type="http://schemas.openxmlformats.org/officeDocument/2006/relationships/customXml" Target="../ink/ink75.xml"/><Relationship Id="rId10" Type="http://schemas.openxmlformats.org/officeDocument/2006/relationships/image" Target="../media/image351.png"/><Relationship Id="rId19" Type="http://schemas.openxmlformats.org/officeDocument/2006/relationships/customXml" Target="../ink/ink77.xml"/><Relationship Id="rId4" Type="http://schemas.openxmlformats.org/officeDocument/2006/relationships/image" Target="../media/image65.jpeg"/><Relationship Id="rId9" Type="http://schemas.openxmlformats.org/officeDocument/2006/relationships/customXml" Target="../ink/ink72.xml"/><Relationship Id="rId14" Type="http://schemas.openxmlformats.org/officeDocument/2006/relationships/image" Target="../media/image371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13" Type="http://schemas.openxmlformats.org/officeDocument/2006/relationships/customXml" Target="../ink/ink80.xml"/><Relationship Id="rId18" Type="http://schemas.openxmlformats.org/officeDocument/2006/relationships/image" Target="../media/image391.png"/><Relationship Id="rId3" Type="http://schemas.openxmlformats.org/officeDocument/2006/relationships/image" Target="../media/image64.svg"/><Relationship Id="rId7" Type="http://schemas.openxmlformats.org/officeDocument/2006/relationships/image" Target="../media/image68.png"/><Relationship Id="rId12" Type="http://schemas.openxmlformats.org/officeDocument/2006/relationships/image" Target="../media/image361.png"/><Relationship Id="rId17" Type="http://schemas.openxmlformats.org/officeDocument/2006/relationships/customXml" Target="../ink/ink82.xml"/><Relationship Id="rId2" Type="http://schemas.openxmlformats.org/officeDocument/2006/relationships/image" Target="../media/image63.png"/><Relationship Id="rId16" Type="http://schemas.openxmlformats.org/officeDocument/2006/relationships/image" Target="../media/image381.png"/><Relationship Id="rId20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svg"/><Relationship Id="rId11" Type="http://schemas.openxmlformats.org/officeDocument/2006/relationships/customXml" Target="../ink/ink79.xml"/><Relationship Id="rId5" Type="http://schemas.openxmlformats.org/officeDocument/2006/relationships/image" Target="../media/image66.png"/><Relationship Id="rId15" Type="http://schemas.openxmlformats.org/officeDocument/2006/relationships/customXml" Target="../ink/ink81.xml"/><Relationship Id="rId10" Type="http://schemas.openxmlformats.org/officeDocument/2006/relationships/image" Target="../media/image351.png"/><Relationship Id="rId19" Type="http://schemas.openxmlformats.org/officeDocument/2006/relationships/customXml" Target="../ink/ink83.xml"/><Relationship Id="rId4" Type="http://schemas.openxmlformats.org/officeDocument/2006/relationships/image" Target="../media/image65.jpeg"/><Relationship Id="rId9" Type="http://schemas.openxmlformats.org/officeDocument/2006/relationships/customXml" Target="../ink/ink78.xml"/><Relationship Id="rId14" Type="http://schemas.openxmlformats.org/officeDocument/2006/relationships/image" Target="../media/image371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13" Type="http://schemas.openxmlformats.org/officeDocument/2006/relationships/customXml" Target="../ink/ink86.xml"/><Relationship Id="rId18" Type="http://schemas.openxmlformats.org/officeDocument/2006/relationships/image" Target="../media/image391.png"/><Relationship Id="rId3" Type="http://schemas.openxmlformats.org/officeDocument/2006/relationships/image" Target="../media/image64.svg"/><Relationship Id="rId7" Type="http://schemas.openxmlformats.org/officeDocument/2006/relationships/image" Target="../media/image68.png"/><Relationship Id="rId12" Type="http://schemas.openxmlformats.org/officeDocument/2006/relationships/image" Target="../media/image361.png"/><Relationship Id="rId17" Type="http://schemas.openxmlformats.org/officeDocument/2006/relationships/customXml" Target="../ink/ink88.xml"/><Relationship Id="rId2" Type="http://schemas.openxmlformats.org/officeDocument/2006/relationships/image" Target="../media/image63.png"/><Relationship Id="rId16" Type="http://schemas.openxmlformats.org/officeDocument/2006/relationships/image" Target="../media/image381.png"/><Relationship Id="rId20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svg"/><Relationship Id="rId11" Type="http://schemas.openxmlformats.org/officeDocument/2006/relationships/customXml" Target="../ink/ink85.xml"/><Relationship Id="rId5" Type="http://schemas.openxmlformats.org/officeDocument/2006/relationships/image" Target="../media/image66.png"/><Relationship Id="rId15" Type="http://schemas.openxmlformats.org/officeDocument/2006/relationships/customXml" Target="../ink/ink87.xml"/><Relationship Id="rId10" Type="http://schemas.openxmlformats.org/officeDocument/2006/relationships/image" Target="../media/image351.png"/><Relationship Id="rId19" Type="http://schemas.openxmlformats.org/officeDocument/2006/relationships/customXml" Target="../ink/ink89.xml"/><Relationship Id="rId4" Type="http://schemas.openxmlformats.org/officeDocument/2006/relationships/image" Target="../media/image65.jpeg"/><Relationship Id="rId9" Type="http://schemas.openxmlformats.org/officeDocument/2006/relationships/customXml" Target="../ink/ink84.xml"/><Relationship Id="rId14" Type="http://schemas.openxmlformats.org/officeDocument/2006/relationships/image" Target="../media/image37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13" Type="http://schemas.openxmlformats.org/officeDocument/2006/relationships/customXml" Target="../ink/ink92.xml"/><Relationship Id="rId18" Type="http://schemas.openxmlformats.org/officeDocument/2006/relationships/image" Target="../media/image391.png"/><Relationship Id="rId3" Type="http://schemas.openxmlformats.org/officeDocument/2006/relationships/image" Target="../media/image64.svg"/><Relationship Id="rId7" Type="http://schemas.openxmlformats.org/officeDocument/2006/relationships/image" Target="../media/image68.png"/><Relationship Id="rId12" Type="http://schemas.openxmlformats.org/officeDocument/2006/relationships/image" Target="../media/image361.png"/><Relationship Id="rId17" Type="http://schemas.openxmlformats.org/officeDocument/2006/relationships/customXml" Target="../ink/ink94.xml"/><Relationship Id="rId2" Type="http://schemas.openxmlformats.org/officeDocument/2006/relationships/image" Target="../media/image63.png"/><Relationship Id="rId16" Type="http://schemas.openxmlformats.org/officeDocument/2006/relationships/image" Target="../media/image3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svg"/><Relationship Id="rId11" Type="http://schemas.openxmlformats.org/officeDocument/2006/relationships/customXml" Target="../ink/ink91.xml"/><Relationship Id="rId5" Type="http://schemas.openxmlformats.org/officeDocument/2006/relationships/image" Target="../media/image66.png"/><Relationship Id="rId15" Type="http://schemas.openxmlformats.org/officeDocument/2006/relationships/customXml" Target="../ink/ink93.xml"/><Relationship Id="rId10" Type="http://schemas.openxmlformats.org/officeDocument/2006/relationships/image" Target="../media/image351.png"/><Relationship Id="rId4" Type="http://schemas.openxmlformats.org/officeDocument/2006/relationships/image" Target="../media/image65.jpeg"/><Relationship Id="rId9" Type="http://schemas.openxmlformats.org/officeDocument/2006/relationships/customXml" Target="../ink/ink90.xml"/><Relationship Id="rId14" Type="http://schemas.openxmlformats.org/officeDocument/2006/relationships/image" Target="../media/image371.png"/></Relationships>
</file>

<file path=ppt/slides/_rels/slide6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7.xml"/><Relationship Id="rId18" Type="http://schemas.openxmlformats.org/officeDocument/2006/relationships/image" Target="../media/image391.png"/><Relationship Id="rId26" Type="http://schemas.openxmlformats.org/officeDocument/2006/relationships/image" Target="../media/image450.png"/><Relationship Id="rId3" Type="http://schemas.openxmlformats.org/officeDocument/2006/relationships/image" Target="../media/image64.svg"/><Relationship Id="rId21" Type="http://schemas.openxmlformats.org/officeDocument/2006/relationships/customXml" Target="../ink/ink101.xml"/><Relationship Id="rId34" Type="http://schemas.openxmlformats.org/officeDocument/2006/relationships/image" Target="../media/image490.png"/><Relationship Id="rId7" Type="http://schemas.openxmlformats.org/officeDocument/2006/relationships/image" Target="../media/image68.png"/><Relationship Id="rId12" Type="http://schemas.openxmlformats.org/officeDocument/2006/relationships/image" Target="../media/image361.png"/><Relationship Id="rId17" Type="http://schemas.openxmlformats.org/officeDocument/2006/relationships/customXml" Target="../ink/ink99.xml"/><Relationship Id="rId25" Type="http://schemas.openxmlformats.org/officeDocument/2006/relationships/customXml" Target="../ink/ink103.xml"/><Relationship Id="rId33" Type="http://schemas.openxmlformats.org/officeDocument/2006/relationships/customXml" Target="../ink/ink107.xml"/><Relationship Id="rId2" Type="http://schemas.openxmlformats.org/officeDocument/2006/relationships/image" Target="../media/image63.png"/><Relationship Id="rId16" Type="http://schemas.openxmlformats.org/officeDocument/2006/relationships/image" Target="../media/image381.png"/><Relationship Id="rId20" Type="http://schemas.openxmlformats.org/officeDocument/2006/relationships/image" Target="../media/image421.png"/><Relationship Id="rId29" Type="http://schemas.openxmlformats.org/officeDocument/2006/relationships/customXml" Target="../ink/ink10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svg"/><Relationship Id="rId11" Type="http://schemas.openxmlformats.org/officeDocument/2006/relationships/customXml" Target="../ink/ink96.xml"/><Relationship Id="rId24" Type="http://schemas.openxmlformats.org/officeDocument/2006/relationships/image" Target="../media/image440.png"/><Relationship Id="rId32" Type="http://schemas.openxmlformats.org/officeDocument/2006/relationships/image" Target="../media/image480.png"/><Relationship Id="rId5" Type="http://schemas.openxmlformats.org/officeDocument/2006/relationships/image" Target="../media/image66.png"/><Relationship Id="rId15" Type="http://schemas.openxmlformats.org/officeDocument/2006/relationships/customXml" Target="../ink/ink98.xml"/><Relationship Id="rId23" Type="http://schemas.openxmlformats.org/officeDocument/2006/relationships/customXml" Target="../ink/ink102.xml"/><Relationship Id="rId28" Type="http://schemas.openxmlformats.org/officeDocument/2006/relationships/image" Target="../media/image460.png"/><Relationship Id="rId10" Type="http://schemas.openxmlformats.org/officeDocument/2006/relationships/image" Target="../media/image351.png"/><Relationship Id="rId19" Type="http://schemas.openxmlformats.org/officeDocument/2006/relationships/customXml" Target="../ink/ink100.xml"/><Relationship Id="rId31" Type="http://schemas.openxmlformats.org/officeDocument/2006/relationships/customXml" Target="../ink/ink106.xml"/><Relationship Id="rId4" Type="http://schemas.openxmlformats.org/officeDocument/2006/relationships/image" Target="../media/image65.jpeg"/><Relationship Id="rId9" Type="http://schemas.openxmlformats.org/officeDocument/2006/relationships/customXml" Target="../ink/ink95.xml"/><Relationship Id="rId14" Type="http://schemas.openxmlformats.org/officeDocument/2006/relationships/image" Target="../media/image371.png"/><Relationship Id="rId22" Type="http://schemas.openxmlformats.org/officeDocument/2006/relationships/image" Target="../media/image431.png"/><Relationship Id="rId27" Type="http://schemas.openxmlformats.org/officeDocument/2006/relationships/customXml" Target="../ink/ink104.xml"/><Relationship Id="rId30" Type="http://schemas.openxmlformats.org/officeDocument/2006/relationships/image" Target="../media/image470.png"/><Relationship Id="rId8" Type="http://schemas.openxmlformats.org/officeDocument/2006/relationships/image" Target="../media/image69.sv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13" Type="http://schemas.openxmlformats.org/officeDocument/2006/relationships/customXml" Target="../ink/ink110.xml"/><Relationship Id="rId18" Type="http://schemas.openxmlformats.org/officeDocument/2006/relationships/image" Target="../media/image391.png"/><Relationship Id="rId3" Type="http://schemas.openxmlformats.org/officeDocument/2006/relationships/image" Target="../media/image64.svg"/><Relationship Id="rId7" Type="http://schemas.openxmlformats.org/officeDocument/2006/relationships/image" Target="../media/image68.png"/><Relationship Id="rId12" Type="http://schemas.openxmlformats.org/officeDocument/2006/relationships/image" Target="../media/image361.png"/><Relationship Id="rId17" Type="http://schemas.openxmlformats.org/officeDocument/2006/relationships/customXml" Target="../ink/ink112.xml"/><Relationship Id="rId2" Type="http://schemas.openxmlformats.org/officeDocument/2006/relationships/image" Target="../media/image63.png"/><Relationship Id="rId16" Type="http://schemas.openxmlformats.org/officeDocument/2006/relationships/image" Target="../media/image381.png"/><Relationship Id="rId20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svg"/><Relationship Id="rId11" Type="http://schemas.openxmlformats.org/officeDocument/2006/relationships/customXml" Target="../ink/ink109.xml"/><Relationship Id="rId5" Type="http://schemas.openxmlformats.org/officeDocument/2006/relationships/image" Target="../media/image66.png"/><Relationship Id="rId15" Type="http://schemas.openxmlformats.org/officeDocument/2006/relationships/customXml" Target="../ink/ink111.xml"/><Relationship Id="rId10" Type="http://schemas.openxmlformats.org/officeDocument/2006/relationships/image" Target="../media/image351.png"/><Relationship Id="rId19" Type="http://schemas.openxmlformats.org/officeDocument/2006/relationships/customXml" Target="../ink/ink113.xml"/><Relationship Id="rId4" Type="http://schemas.openxmlformats.org/officeDocument/2006/relationships/image" Target="../media/image65.jpeg"/><Relationship Id="rId9" Type="http://schemas.openxmlformats.org/officeDocument/2006/relationships/customXml" Target="../ink/ink108.xml"/><Relationship Id="rId14" Type="http://schemas.openxmlformats.org/officeDocument/2006/relationships/image" Target="../media/image371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13" Type="http://schemas.openxmlformats.org/officeDocument/2006/relationships/customXml" Target="../ink/ink116.xml"/><Relationship Id="rId18" Type="http://schemas.openxmlformats.org/officeDocument/2006/relationships/image" Target="../media/image391.png"/><Relationship Id="rId3" Type="http://schemas.openxmlformats.org/officeDocument/2006/relationships/image" Target="../media/image64.svg"/><Relationship Id="rId7" Type="http://schemas.openxmlformats.org/officeDocument/2006/relationships/image" Target="../media/image68.png"/><Relationship Id="rId12" Type="http://schemas.openxmlformats.org/officeDocument/2006/relationships/image" Target="../media/image361.png"/><Relationship Id="rId17" Type="http://schemas.openxmlformats.org/officeDocument/2006/relationships/customXml" Target="../ink/ink118.xml"/><Relationship Id="rId2" Type="http://schemas.openxmlformats.org/officeDocument/2006/relationships/image" Target="../media/image63.png"/><Relationship Id="rId16" Type="http://schemas.openxmlformats.org/officeDocument/2006/relationships/image" Target="../media/image3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svg"/><Relationship Id="rId11" Type="http://schemas.openxmlformats.org/officeDocument/2006/relationships/customXml" Target="../ink/ink115.xml"/><Relationship Id="rId5" Type="http://schemas.openxmlformats.org/officeDocument/2006/relationships/image" Target="../media/image66.png"/><Relationship Id="rId15" Type="http://schemas.openxmlformats.org/officeDocument/2006/relationships/customXml" Target="../ink/ink117.xml"/><Relationship Id="rId10" Type="http://schemas.openxmlformats.org/officeDocument/2006/relationships/image" Target="../media/image351.png"/><Relationship Id="rId4" Type="http://schemas.openxmlformats.org/officeDocument/2006/relationships/image" Target="../media/image65.jpeg"/><Relationship Id="rId9" Type="http://schemas.openxmlformats.org/officeDocument/2006/relationships/customXml" Target="../ink/ink114.xml"/><Relationship Id="rId14" Type="http://schemas.openxmlformats.org/officeDocument/2006/relationships/image" Target="../media/image371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13" Type="http://schemas.openxmlformats.org/officeDocument/2006/relationships/customXml" Target="../ink/ink121.xml"/><Relationship Id="rId18" Type="http://schemas.openxmlformats.org/officeDocument/2006/relationships/image" Target="../media/image391.png"/><Relationship Id="rId3" Type="http://schemas.openxmlformats.org/officeDocument/2006/relationships/image" Target="../media/image64.svg"/><Relationship Id="rId7" Type="http://schemas.openxmlformats.org/officeDocument/2006/relationships/image" Target="../media/image68.png"/><Relationship Id="rId12" Type="http://schemas.openxmlformats.org/officeDocument/2006/relationships/image" Target="../media/image361.png"/><Relationship Id="rId17" Type="http://schemas.openxmlformats.org/officeDocument/2006/relationships/customXml" Target="../ink/ink123.xml"/><Relationship Id="rId2" Type="http://schemas.openxmlformats.org/officeDocument/2006/relationships/image" Target="../media/image63.png"/><Relationship Id="rId16" Type="http://schemas.openxmlformats.org/officeDocument/2006/relationships/image" Target="../media/image381.png"/><Relationship Id="rId20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svg"/><Relationship Id="rId11" Type="http://schemas.openxmlformats.org/officeDocument/2006/relationships/customXml" Target="../ink/ink120.xml"/><Relationship Id="rId5" Type="http://schemas.openxmlformats.org/officeDocument/2006/relationships/image" Target="../media/image66.png"/><Relationship Id="rId15" Type="http://schemas.openxmlformats.org/officeDocument/2006/relationships/customXml" Target="../ink/ink122.xml"/><Relationship Id="rId10" Type="http://schemas.openxmlformats.org/officeDocument/2006/relationships/image" Target="../media/image351.png"/><Relationship Id="rId19" Type="http://schemas.openxmlformats.org/officeDocument/2006/relationships/customXml" Target="../ink/ink124.xml"/><Relationship Id="rId4" Type="http://schemas.openxmlformats.org/officeDocument/2006/relationships/image" Target="../media/image65.jpeg"/><Relationship Id="rId9" Type="http://schemas.openxmlformats.org/officeDocument/2006/relationships/customXml" Target="../ink/ink119.xml"/><Relationship Id="rId14" Type="http://schemas.openxmlformats.org/officeDocument/2006/relationships/image" Target="../media/image371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6.xml"/><Relationship Id="rId13" Type="http://schemas.openxmlformats.org/officeDocument/2006/relationships/image" Target="../media/image760.png"/><Relationship Id="rId18" Type="http://schemas.openxmlformats.org/officeDocument/2006/relationships/customXml" Target="../ink/ink131.xml"/><Relationship Id="rId26" Type="http://schemas.openxmlformats.org/officeDocument/2006/relationships/image" Target="../media/image81.png"/><Relationship Id="rId3" Type="http://schemas.openxmlformats.org/officeDocument/2006/relationships/image" Target="../media/image65.jpeg"/><Relationship Id="rId21" Type="http://schemas.openxmlformats.org/officeDocument/2006/relationships/image" Target="../media/image80.png"/><Relationship Id="rId7" Type="http://schemas.openxmlformats.org/officeDocument/2006/relationships/image" Target="../media/image730.png"/><Relationship Id="rId12" Type="http://schemas.openxmlformats.org/officeDocument/2006/relationships/customXml" Target="../ink/ink128.xml"/><Relationship Id="rId17" Type="http://schemas.openxmlformats.org/officeDocument/2006/relationships/image" Target="../media/image78.png"/><Relationship Id="rId2" Type="http://schemas.openxmlformats.org/officeDocument/2006/relationships/image" Target="../media/image76.png"/><Relationship Id="rId16" Type="http://schemas.openxmlformats.org/officeDocument/2006/relationships/customXml" Target="../ink/ink130.xml"/><Relationship Id="rId20" Type="http://schemas.openxmlformats.org/officeDocument/2006/relationships/customXml" Target="../ink/ink1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5.xml"/><Relationship Id="rId11" Type="http://schemas.openxmlformats.org/officeDocument/2006/relationships/image" Target="../media/image750.png"/><Relationship Id="rId5" Type="http://schemas.openxmlformats.org/officeDocument/2006/relationships/image" Target="../media/image78.jpeg"/><Relationship Id="rId15" Type="http://schemas.openxmlformats.org/officeDocument/2006/relationships/image" Target="../media/image77.png"/><Relationship Id="rId23" Type="http://schemas.openxmlformats.org/officeDocument/2006/relationships/customXml" Target="../ink/ink133.xml"/><Relationship Id="rId10" Type="http://schemas.openxmlformats.org/officeDocument/2006/relationships/customXml" Target="../ink/ink127.xml"/><Relationship Id="rId19" Type="http://schemas.openxmlformats.org/officeDocument/2006/relationships/image" Target="../media/image79.png"/><Relationship Id="rId4" Type="http://schemas.openxmlformats.org/officeDocument/2006/relationships/image" Target="../media/image77.jpeg"/><Relationship Id="rId9" Type="http://schemas.openxmlformats.org/officeDocument/2006/relationships/image" Target="../media/image740.png"/><Relationship Id="rId14" Type="http://schemas.openxmlformats.org/officeDocument/2006/relationships/customXml" Target="../ink/ink129.xml"/><Relationship Id="rId22" Type="http://schemas.openxmlformats.org/officeDocument/2006/relationships/image" Target="../media/image3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15.png"/><Relationship Id="rId9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3755" y="1966256"/>
            <a:ext cx="7984490" cy="1458733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sz="6000" b="1" dirty="0">
                <a:latin typeface="Arial"/>
                <a:cs typeface="Arial"/>
              </a:rPr>
              <a:t>CSCI</a:t>
            </a:r>
            <a:r>
              <a:rPr sz="6000" b="1" spc="-370" dirty="0">
                <a:latin typeface="Arial"/>
                <a:cs typeface="Arial"/>
              </a:rPr>
              <a:t> </a:t>
            </a:r>
            <a:r>
              <a:rPr sz="6000" b="1" dirty="0">
                <a:latin typeface="Arial"/>
                <a:cs typeface="Arial"/>
              </a:rPr>
              <a:t>466:</a:t>
            </a:r>
            <a:r>
              <a:rPr sz="6000" b="1" spc="-360" dirty="0">
                <a:latin typeface="Arial"/>
                <a:cs typeface="Arial"/>
              </a:rPr>
              <a:t> </a:t>
            </a:r>
            <a:r>
              <a:rPr sz="6000" b="1" spc="-130" dirty="0">
                <a:latin typeface="Arial"/>
                <a:cs typeface="Arial"/>
              </a:rPr>
              <a:t>Networks</a:t>
            </a:r>
            <a:endParaRPr sz="6000" dirty="0">
              <a:latin typeface="Arial"/>
              <a:cs typeface="Arial"/>
            </a:endParaRPr>
          </a:p>
          <a:p>
            <a:pPr marR="60325" algn="ctr">
              <a:lnSpc>
                <a:spcPct val="100000"/>
              </a:lnSpc>
              <a:spcBef>
                <a:spcPts val="240"/>
              </a:spcBef>
            </a:pPr>
            <a:r>
              <a:rPr lang="en-US" sz="2800" dirty="0">
                <a:latin typeface="Calibri"/>
                <a:cs typeface="Calibri"/>
              </a:rPr>
              <a:t>Link Layer: Error Detection, Multiple Access Protocols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145"/>
            <a:chOff x="-6350" y="6466078"/>
            <a:chExt cx="12204700" cy="398145"/>
          </a:xfrm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12192000" y="0"/>
                  </a:moveTo>
                  <a:lnTo>
                    <a:pt x="0" y="0"/>
                  </a:lnTo>
                  <a:lnTo>
                    <a:pt x="0" y="385063"/>
                  </a:lnTo>
                  <a:lnTo>
                    <a:pt x="12192000" y="385063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9525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ln w="9525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5881" y="0"/>
                  </a:lnTo>
                  <a:lnTo>
                    <a:pt x="0" y="87452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5692" y="5501436"/>
            <a:ext cx="2069464" cy="8921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ts val="3470"/>
              </a:lnSpc>
              <a:spcBef>
                <a:spcPts val="8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Pearsall </a:t>
            </a:r>
            <a:r>
              <a:rPr sz="2800" dirty="0">
                <a:latin typeface="Calibri"/>
                <a:cs typeface="Calibri"/>
              </a:rPr>
              <a:t>Fall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202</a:t>
            </a:r>
            <a:r>
              <a:rPr lang="en-US" sz="2800" spc="-20" dirty="0">
                <a:latin typeface="Calibri"/>
                <a:cs typeface="Calibri"/>
              </a:rPr>
              <a:t>4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931" y="6525259"/>
            <a:ext cx="58966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u="sng" spc="-10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https://www.cs.montana.edu/pearsall/classes/fall2024/466/main.html</a:t>
            </a:r>
            <a:endParaRPr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8400" y="6464808"/>
            <a:ext cx="1467611" cy="37033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1962892" y="651916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34988" y="6556654"/>
            <a:ext cx="2646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*All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images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stolen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from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the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internet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3D2-C984-41C3-C3B9-D9E275E1301D}"/>
              </a:ext>
            </a:extLst>
          </p:cNvPr>
          <p:cNvSpPr/>
          <p:nvPr/>
        </p:nvSpPr>
        <p:spPr>
          <a:xfrm>
            <a:off x="76200" y="76200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86CA5-897F-F55A-C096-78B9A3568F47}"/>
              </a:ext>
            </a:extLst>
          </p:cNvPr>
          <p:cNvSpPr txBox="1"/>
          <p:nvPr/>
        </p:nvSpPr>
        <p:spPr>
          <a:xfrm>
            <a:off x="228600" y="1219200"/>
            <a:ext cx="75334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Implementation of Link Layer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Implemented within the hardware of your computer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r>
              <a:rPr lang="en-US" sz="2400" b="1" dirty="0"/>
              <a:t>NIC (Network Interface Controller)</a:t>
            </a:r>
            <a:r>
              <a:rPr lang="en-US" sz="2400" dirty="0"/>
              <a:t>- Integrated into the motherboard and allows the machine to use LL services such as ethernet (combination of hardware, software, and some firmware)</a:t>
            </a:r>
            <a:endParaRPr lang="en-US" sz="2400" b="1" dirty="0"/>
          </a:p>
        </p:txBody>
      </p:sp>
      <p:sp>
        <p:nvSpPr>
          <p:cNvPr id="4" name="Freeform 92">
            <a:extLst>
              <a:ext uri="{FF2B5EF4-FFF2-40B4-BE49-F238E27FC236}">
                <a16:creationId xmlns:a16="http://schemas.microsoft.com/office/drawing/2014/main" id="{ECEC91FA-8534-9114-C97A-EBB0526EB213}"/>
              </a:ext>
            </a:extLst>
          </p:cNvPr>
          <p:cNvSpPr>
            <a:spLocks/>
          </p:cNvSpPr>
          <p:nvPr/>
        </p:nvSpPr>
        <p:spPr bwMode="auto">
          <a:xfrm>
            <a:off x="8856663" y="3060428"/>
            <a:ext cx="2308225" cy="3028950"/>
          </a:xfrm>
          <a:custGeom>
            <a:avLst/>
            <a:gdLst>
              <a:gd name="T0" fmla="*/ 0 w 1454"/>
              <a:gd name="T1" fmla="*/ 2743200 h 1908"/>
              <a:gd name="T2" fmla="*/ 31750 w 1454"/>
              <a:gd name="T3" fmla="*/ 2668588 h 1908"/>
              <a:gd name="T4" fmla="*/ 446088 w 1454"/>
              <a:gd name="T5" fmla="*/ 0 h 1908"/>
              <a:gd name="T6" fmla="*/ 1978025 w 1454"/>
              <a:gd name="T7" fmla="*/ 477838 h 1908"/>
              <a:gd name="T8" fmla="*/ 2308225 w 1454"/>
              <a:gd name="T9" fmla="*/ 2370138 h 1908"/>
              <a:gd name="T10" fmla="*/ 393700 w 1454"/>
              <a:gd name="T11" fmla="*/ 3028950 h 1908"/>
              <a:gd name="T12" fmla="*/ 0 w 1454"/>
              <a:gd name="T13" fmla="*/ 2743200 h 19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54" h="1908">
                <a:moveTo>
                  <a:pt x="0" y="1728"/>
                </a:moveTo>
                <a:cubicBezTo>
                  <a:pt x="15" y="1684"/>
                  <a:pt x="4" y="1697"/>
                  <a:pt x="20" y="1681"/>
                </a:cubicBezTo>
                <a:lnTo>
                  <a:pt x="281" y="0"/>
                </a:lnTo>
                <a:lnTo>
                  <a:pt x="1246" y="301"/>
                </a:lnTo>
                <a:lnTo>
                  <a:pt x="1454" y="1493"/>
                </a:lnTo>
                <a:lnTo>
                  <a:pt x="248" y="1908"/>
                </a:lnTo>
                <a:lnTo>
                  <a:pt x="0" y="1728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50000">
                <a:schemeClr val="bg1"/>
              </a:gs>
              <a:gs pos="100000">
                <a:srgbClr val="000099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C1A6BFC9-343B-3DD5-F88E-61605B59D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9738" y="3058841"/>
            <a:ext cx="1836737" cy="2401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36A88C48-BF29-AD23-4A7B-A6B98071F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0" y="4997178"/>
            <a:ext cx="666750" cy="282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" name="Rectangle 45">
            <a:extLst>
              <a:ext uri="{FF2B5EF4-FFF2-40B4-BE49-F238E27FC236}">
                <a16:creationId xmlns:a16="http://schemas.microsoft.com/office/drawing/2014/main" id="{885F6F0D-DA6B-21D6-AF54-0EED7034C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0" y="4409803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controller</a:t>
            </a:r>
          </a:p>
        </p:txBody>
      </p:sp>
      <p:sp>
        <p:nvSpPr>
          <p:cNvPr id="10" name="Text Box 46">
            <a:extLst>
              <a:ext uri="{FF2B5EF4-FFF2-40B4-BE49-F238E27FC236}">
                <a16:creationId xmlns:a16="http://schemas.microsoft.com/office/drawing/2014/main" id="{2FF324EC-77A1-8D35-9FA5-C22305B13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5325" y="5006703"/>
            <a:ext cx="103663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physical</a:t>
            </a:r>
          </a:p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transmission</a:t>
            </a:r>
          </a:p>
        </p:txBody>
      </p:sp>
      <p:sp>
        <p:nvSpPr>
          <p:cNvPr id="12" name="Freeform 47">
            <a:extLst>
              <a:ext uri="{FF2B5EF4-FFF2-40B4-BE49-F238E27FC236}">
                <a16:creationId xmlns:a16="http://schemas.microsoft.com/office/drawing/2014/main" id="{0BD10610-6D0C-DAAB-A423-A55E49A8453F}"/>
              </a:ext>
            </a:extLst>
          </p:cNvPr>
          <p:cNvSpPr>
            <a:spLocks/>
          </p:cNvSpPr>
          <p:nvPr/>
        </p:nvSpPr>
        <p:spPr bwMode="auto">
          <a:xfrm>
            <a:off x="9831388" y="3928791"/>
            <a:ext cx="200025" cy="460375"/>
          </a:xfrm>
          <a:custGeom>
            <a:avLst/>
            <a:gdLst>
              <a:gd name="T0" fmla="*/ 0 w 361"/>
              <a:gd name="T1" fmla="*/ 0 h 478"/>
              <a:gd name="T2" fmla="*/ 0 w 361"/>
              <a:gd name="T3" fmla="*/ 2147483647 h 478"/>
              <a:gd name="T4" fmla="*/ 2147483647 w 361"/>
              <a:gd name="T5" fmla="*/ 2147483647 h 478"/>
              <a:gd name="T6" fmla="*/ 2147483647 w 361"/>
              <a:gd name="T7" fmla="*/ 2147483647 h 4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1" h="478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" name="Line 48">
            <a:extLst>
              <a:ext uri="{FF2B5EF4-FFF2-40B4-BE49-F238E27FC236}">
                <a16:creationId xmlns:a16="http://schemas.microsoft.com/office/drawing/2014/main" id="{1021C6FE-16CC-0E87-47B8-F5B125C6D9C2}"/>
              </a:ext>
            </a:extLst>
          </p:cNvPr>
          <p:cNvSpPr>
            <a:spLocks noChangeShapeType="1"/>
          </p:cNvSpPr>
          <p:nvPr/>
        </p:nvSpPr>
        <p:spPr bwMode="auto">
          <a:xfrm>
            <a:off x="9696450" y="4101828"/>
            <a:ext cx="1358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" name="Line 49">
            <a:extLst>
              <a:ext uri="{FF2B5EF4-FFF2-40B4-BE49-F238E27FC236}">
                <a16:creationId xmlns:a16="http://schemas.microsoft.com/office/drawing/2014/main" id="{E3C41094-8585-9BA6-38F1-6069D19B0D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91738" y="4109766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" name="Rectangle 50">
            <a:extLst>
              <a:ext uri="{FF2B5EF4-FFF2-40B4-BE49-F238E27FC236}">
                <a16:creationId xmlns:a16="http://schemas.microsoft.com/office/drawing/2014/main" id="{1441999D-C9ED-7F06-8DC9-1E10F1522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325" y="3411266"/>
            <a:ext cx="657225" cy="5191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cpu</a:t>
            </a:r>
          </a:p>
        </p:txBody>
      </p:sp>
      <p:sp>
        <p:nvSpPr>
          <p:cNvPr id="16" name="Rectangle 51">
            <a:extLst>
              <a:ext uri="{FF2B5EF4-FFF2-40B4-BE49-F238E27FC236}">
                <a16:creationId xmlns:a16="http://schemas.microsoft.com/office/drawing/2014/main" id="{B55BF9FC-6337-26CD-875C-FA4077DC5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475" y="3412853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memory</a:t>
            </a:r>
          </a:p>
        </p:txBody>
      </p:sp>
      <p:sp>
        <p:nvSpPr>
          <p:cNvPr id="17" name="Line 52">
            <a:extLst>
              <a:ext uri="{FF2B5EF4-FFF2-40B4-BE49-F238E27FC236}">
                <a16:creationId xmlns:a16="http://schemas.microsoft.com/office/drawing/2014/main" id="{FC94B48D-1B15-6026-44CC-6E7DE808F83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888538" y="3931966"/>
            <a:ext cx="1587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" name="Line 53">
            <a:extLst>
              <a:ext uri="{FF2B5EF4-FFF2-40B4-BE49-F238E27FC236}">
                <a16:creationId xmlns:a16="http://schemas.microsoft.com/office/drawing/2014/main" id="{B6134C46-12D5-0B1F-C998-2C63273C080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761663" y="3933553"/>
            <a:ext cx="1587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9" name="Text Box 54">
            <a:extLst>
              <a:ext uri="{FF2B5EF4-FFF2-40B4-BE49-F238E27FC236}">
                <a16:creationId xmlns:a16="http://schemas.microsoft.com/office/drawing/2014/main" id="{5E1CBB7F-4F95-55AE-DD7A-7DB98C1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9338" y="4230416"/>
            <a:ext cx="8794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host </a:t>
            </a:r>
          </a:p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bus </a:t>
            </a:r>
          </a:p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(e.g., PCI)</a:t>
            </a:r>
          </a:p>
        </p:txBody>
      </p:sp>
      <p:sp>
        <p:nvSpPr>
          <p:cNvPr id="20" name="Line 55">
            <a:extLst>
              <a:ext uri="{FF2B5EF4-FFF2-40B4-BE49-F238E27FC236}">
                <a16:creationId xmlns:a16="http://schemas.microsoft.com/office/drawing/2014/main" id="{D0040261-22A6-52D4-639A-E8C1E3031B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91738" y="4717778"/>
            <a:ext cx="12700" cy="33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" name="Line 56">
            <a:extLst>
              <a:ext uri="{FF2B5EF4-FFF2-40B4-BE49-F238E27FC236}">
                <a16:creationId xmlns:a16="http://schemas.microsoft.com/office/drawing/2014/main" id="{76A7D766-BCBE-D196-5B8C-E1722CE1FD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90150" y="5251178"/>
            <a:ext cx="0" cy="366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" name="Line 57">
            <a:extLst>
              <a:ext uri="{FF2B5EF4-FFF2-40B4-BE49-F238E27FC236}">
                <a16:creationId xmlns:a16="http://schemas.microsoft.com/office/drawing/2014/main" id="{054FCCD4-E424-1CDF-D7F1-5B0BE137E67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887075" y="4106591"/>
            <a:ext cx="382588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" name="Text Box 58">
            <a:extLst>
              <a:ext uri="{FF2B5EF4-FFF2-40B4-BE49-F238E27FC236}">
                <a16:creationId xmlns:a16="http://schemas.microsoft.com/office/drawing/2014/main" id="{86CE403C-7D7E-A575-F54E-7109B970F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6550" y="5800453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network adapter</a:t>
            </a:r>
          </a:p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card</a:t>
            </a:r>
          </a:p>
        </p:txBody>
      </p:sp>
      <p:sp>
        <p:nvSpPr>
          <p:cNvPr id="24" name="Line 59">
            <a:extLst>
              <a:ext uri="{FF2B5EF4-FFF2-40B4-BE49-F238E27FC236}">
                <a16:creationId xmlns:a16="http://schemas.microsoft.com/office/drawing/2014/main" id="{777083D7-B03E-31D3-33FC-BC8AAC869B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704513" y="5124178"/>
            <a:ext cx="271462" cy="750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" name="Rectangle 43">
            <a:extLst>
              <a:ext uri="{FF2B5EF4-FFF2-40B4-BE49-F238E27FC236}">
                <a16:creationId xmlns:a16="http://schemas.microsoft.com/office/drawing/2014/main" id="{83EE8F7E-706A-F5E0-6D01-54CFBCF0F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1988" y="4298678"/>
            <a:ext cx="1122362" cy="10826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6" name="Group 84">
            <a:extLst>
              <a:ext uri="{FF2B5EF4-FFF2-40B4-BE49-F238E27FC236}">
                <a16:creationId xmlns:a16="http://schemas.microsoft.com/office/drawing/2014/main" id="{3CEE64BA-3C4D-E83A-0980-CDB49BD29311}"/>
              </a:ext>
            </a:extLst>
          </p:cNvPr>
          <p:cNvGrpSpPr>
            <a:grpSpLocks/>
          </p:cNvGrpSpPr>
          <p:nvPr/>
        </p:nvGrpSpPr>
        <p:grpSpPr bwMode="auto">
          <a:xfrm>
            <a:off x="8291513" y="3187428"/>
            <a:ext cx="1466850" cy="2065338"/>
            <a:chOff x="2691" y="1728"/>
            <a:chExt cx="924" cy="1301"/>
          </a:xfrm>
        </p:grpSpPr>
        <p:sp>
          <p:nvSpPr>
            <p:cNvPr id="27" name="Freeform 62">
              <a:extLst>
                <a:ext uri="{FF2B5EF4-FFF2-40B4-BE49-F238E27FC236}">
                  <a16:creationId xmlns:a16="http://schemas.microsoft.com/office/drawing/2014/main" id="{F8191905-3733-4D05-0189-CCCD66B82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" y="2509"/>
              <a:ext cx="390" cy="520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0" h="520">
                  <a:moveTo>
                    <a:pt x="390" y="0"/>
                  </a:moveTo>
                  <a:lnTo>
                    <a:pt x="0" y="221"/>
                  </a:lnTo>
                  <a:lnTo>
                    <a:pt x="3" y="433"/>
                  </a:lnTo>
                  <a:lnTo>
                    <a:pt x="388" y="520"/>
                  </a:lnTo>
                  <a:lnTo>
                    <a:pt x="39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63">
              <a:extLst>
                <a:ext uri="{FF2B5EF4-FFF2-40B4-BE49-F238E27FC236}">
                  <a16:creationId xmlns:a16="http://schemas.microsoft.com/office/drawing/2014/main" id="{9A659288-FE2A-2846-D8EB-F5C06D83A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2" y="1767"/>
              <a:ext cx="275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0111159F-BB47-D2AA-D871-26FE450BD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1775"/>
              <a:ext cx="489" cy="5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" name="Text Box 65">
              <a:extLst>
                <a:ext uri="{FF2B5EF4-FFF2-40B4-BE49-F238E27FC236}">
                  <a16:creationId xmlns:a16="http://schemas.microsoft.com/office/drawing/2014/main" id="{9F5DFB4D-6F07-2490-8F29-B2C1AB7D1A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1" y="1728"/>
              <a:ext cx="57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application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transport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network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link</a:t>
              </a:r>
            </a:p>
          </p:txBody>
        </p:sp>
        <p:sp>
          <p:nvSpPr>
            <p:cNvPr id="31" name="Line 66">
              <a:extLst>
                <a:ext uri="{FF2B5EF4-FFF2-40B4-BE49-F238E27FC236}">
                  <a16:creationId xmlns:a16="http://schemas.microsoft.com/office/drawing/2014/main" id="{E5863CD1-4E47-54A4-7CC6-49DF1FC0B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18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" name="Line 67">
              <a:extLst>
                <a:ext uri="{FF2B5EF4-FFF2-40B4-BE49-F238E27FC236}">
                  <a16:creationId xmlns:a16="http://schemas.microsoft.com/office/drawing/2014/main" id="{F95E846D-6460-22B3-3ACC-E22BC73E6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199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3" name="Line 68">
              <a:extLst>
                <a:ext uri="{FF2B5EF4-FFF2-40B4-BE49-F238E27FC236}">
                  <a16:creationId xmlns:a16="http://schemas.microsoft.com/office/drawing/2014/main" id="{C91DAE25-9DD2-49E5-D3CB-C0B94F40A6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20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" name="Line 69">
              <a:extLst>
                <a:ext uri="{FF2B5EF4-FFF2-40B4-BE49-F238E27FC236}">
                  <a16:creationId xmlns:a16="http://schemas.microsoft.com/office/drawing/2014/main" id="{66007D73-12C8-CBE3-4132-0F189B07F1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2206"/>
              <a:ext cx="4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5" name="Rectangle 70">
              <a:extLst>
                <a:ext uri="{FF2B5EF4-FFF2-40B4-BE49-F238E27FC236}">
                  <a16:creationId xmlns:a16="http://schemas.microsoft.com/office/drawing/2014/main" id="{19F7A100-73FD-8946-D9F9-54E5F1615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" name="Line 71">
              <a:extLst>
                <a:ext uri="{FF2B5EF4-FFF2-40B4-BE49-F238E27FC236}">
                  <a16:creationId xmlns:a16="http://schemas.microsoft.com/office/drawing/2014/main" id="{479CB550-D0F1-A976-99A0-CA0123A20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222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" name="Line 72">
              <a:extLst>
                <a:ext uri="{FF2B5EF4-FFF2-40B4-BE49-F238E27FC236}">
                  <a16:creationId xmlns:a16="http://schemas.microsoft.com/office/drawing/2014/main" id="{E44FC789-D880-A840-8D9F-E97B0D6189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8" name="Rectangle 73">
              <a:extLst>
                <a:ext uri="{FF2B5EF4-FFF2-40B4-BE49-F238E27FC236}">
                  <a16:creationId xmlns:a16="http://schemas.microsoft.com/office/drawing/2014/main" id="{EE39318A-267A-52D2-BA2D-997B24A01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2415"/>
              <a:ext cx="489" cy="5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" name="Text Box 74">
              <a:extLst>
                <a:ext uri="{FF2B5EF4-FFF2-40B4-BE49-F238E27FC236}">
                  <a16:creationId xmlns:a16="http://schemas.microsoft.com/office/drawing/2014/main" id="{B75DC78C-FBAF-1C42-6C34-E57DDD250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5" y="2345"/>
              <a:ext cx="46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endParaRPr lang="en-US" sz="1200" i="0" dirty="0">
                <a:latin typeface="Arial" charset="0"/>
                <a:cs typeface="+mn-cs"/>
              </a:endParaRPr>
            </a:p>
            <a:p>
              <a:pPr algn="ctr" eaLnBrk="1" hangingPunct="1">
                <a:defRPr/>
              </a:pPr>
              <a:endParaRPr lang="en-US" sz="1200" i="0" dirty="0">
                <a:latin typeface="Arial" charset="0"/>
                <a:cs typeface="+mn-cs"/>
              </a:endParaRPr>
            </a:p>
            <a:p>
              <a:pPr algn="ctr" eaLnBrk="1" hangingPunct="1">
                <a:defRPr/>
              </a:pPr>
              <a:endParaRPr lang="en-US" sz="1200" i="0" dirty="0">
                <a:latin typeface="Arial" charset="0"/>
                <a:cs typeface="+mn-cs"/>
              </a:endParaRPr>
            </a:p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link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physical</a:t>
              </a:r>
            </a:p>
          </p:txBody>
        </p:sp>
        <p:sp>
          <p:nvSpPr>
            <p:cNvPr id="40" name="Line 75">
              <a:extLst>
                <a:ext uri="{FF2B5EF4-FFF2-40B4-BE49-F238E27FC236}">
                  <a16:creationId xmlns:a16="http://schemas.microsoft.com/office/drawing/2014/main" id="{E111630C-4AAE-5F95-AC37-CCBBC8AD12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52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1" name="Line 76">
              <a:extLst>
                <a:ext uri="{FF2B5EF4-FFF2-40B4-BE49-F238E27FC236}">
                  <a16:creationId xmlns:a16="http://schemas.microsoft.com/office/drawing/2014/main" id="{DCADDB46-8126-DF13-A3EA-11FC243948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632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2" name="Line 77">
              <a:extLst>
                <a:ext uri="{FF2B5EF4-FFF2-40B4-BE49-F238E27FC236}">
                  <a16:creationId xmlns:a16="http://schemas.microsoft.com/office/drawing/2014/main" id="{8C8739E2-8003-24C1-CDE4-FD33026AE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272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3" name="Line 78">
              <a:extLst>
                <a:ext uri="{FF2B5EF4-FFF2-40B4-BE49-F238E27FC236}">
                  <a16:creationId xmlns:a16="http://schemas.microsoft.com/office/drawing/2014/main" id="{192E1B66-8A5F-55F0-B192-3D8B174189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3" y="283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4" name="Rectangle 79">
              <a:extLst>
                <a:ext uri="{FF2B5EF4-FFF2-40B4-BE49-F238E27FC236}">
                  <a16:creationId xmlns:a16="http://schemas.microsoft.com/office/drawing/2014/main" id="{5C110AE7-67FA-BA76-9105-F2A7A964D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9" y="2390"/>
              <a:ext cx="518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" name="Line 80">
              <a:extLst>
                <a:ext uri="{FF2B5EF4-FFF2-40B4-BE49-F238E27FC236}">
                  <a16:creationId xmlns:a16="http://schemas.microsoft.com/office/drawing/2014/main" id="{DEFA9653-B2E8-D8EF-DB01-D1A0B9A43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" name="Line 81">
              <a:extLst>
                <a:ext uri="{FF2B5EF4-FFF2-40B4-BE49-F238E27FC236}">
                  <a16:creationId xmlns:a16="http://schemas.microsoft.com/office/drawing/2014/main" id="{D87D5582-9DD6-D7CB-7DC9-F737CEC9A7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" name="Rectangle 82">
              <a:extLst>
                <a:ext uri="{FF2B5EF4-FFF2-40B4-BE49-F238E27FC236}">
                  <a16:creationId xmlns:a16="http://schemas.microsoft.com/office/drawing/2014/main" id="{91802A78-8865-AAF8-1340-0F8F7AAAD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778"/>
              <a:ext cx="490" cy="431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" name="Rectangle 83">
              <a:extLst>
                <a:ext uri="{FF2B5EF4-FFF2-40B4-BE49-F238E27FC236}">
                  <a16:creationId xmlns:a16="http://schemas.microsoft.com/office/drawing/2014/main" id="{1AFF30E1-FD93-C73B-CCB9-22D40908F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3" y="2721"/>
              <a:ext cx="489" cy="21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49" name="Picture 87">
            <a:extLst>
              <a:ext uri="{FF2B5EF4-FFF2-40B4-BE49-F238E27FC236}">
                <a16:creationId xmlns:a16="http://schemas.microsoft.com/office/drawing/2014/main" id="{ED422E24-2F6D-59B2-78BB-6BF35921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1761853"/>
            <a:ext cx="11430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50" name="Group 89">
            <a:extLst>
              <a:ext uri="{FF2B5EF4-FFF2-40B4-BE49-F238E27FC236}">
                <a16:creationId xmlns:a16="http://schemas.microsoft.com/office/drawing/2014/main" id="{F8EAF256-DDD1-7D83-A949-0D19CECB2D24}"/>
              </a:ext>
            </a:extLst>
          </p:cNvPr>
          <p:cNvGrpSpPr>
            <a:grpSpLocks/>
          </p:cNvGrpSpPr>
          <p:nvPr/>
        </p:nvGrpSpPr>
        <p:grpSpPr bwMode="auto">
          <a:xfrm>
            <a:off x="8262938" y="5695678"/>
            <a:ext cx="1109662" cy="1095375"/>
            <a:chOff x="-44" y="1473"/>
            <a:chExt cx="981" cy="1105"/>
          </a:xfrm>
        </p:grpSpPr>
        <p:pic>
          <p:nvPicPr>
            <p:cNvPr id="51" name="Picture 90" descr="desktop_computer_stylized_medium">
              <a:extLst>
                <a:ext uri="{FF2B5EF4-FFF2-40B4-BE49-F238E27FC236}">
                  <a16:creationId xmlns:a16="http://schemas.microsoft.com/office/drawing/2014/main" id="{7101672F-0C2C-DCD4-A59D-3C314ADAAE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Freeform 91">
              <a:extLst>
                <a:ext uri="{FF2B5EF4-FFF2-40B4-BE49-F238E27FC236}">
                  <a16:creationId xmlns:a16="http://schemas.microsoft.com/office/drawing/2014/main" id="{884382BF-0FE4-DE00-41AE-58129EE4BC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2050" name="Picture 2" descr="Amazon.com: Realtek Chipset Gigabit PCI Express Ethernet Network Interface  Card with Low Profile Bracket (No Software)) : Electronics">
            <a:extLst>
              <a:ext uri="{FF2B5EF4-FFF2-40B4-BE49-F238E27FC236}">
                <a16:creationId xmlns:a16="http://schemas.microsoft.com/office/drawing/2014/main" id="{88C90FFC-9378-A540-D6E2-4337C340B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70" y="4163997"/>
            <a:ext cx="2508742" cy="201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3DEF269A-D698-3193-6CA9-010AF3819E88}"/>
              </a:ext>
            </a:extLst>
          </p:cNvPr>
          <p:cNvSpPr txBox="1"/>
          <p:nvPr/>
        </p:nvSpPr>
        <p:spPr>
          <a:xfrm>
            <a:off x="3203023" y="4651013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Wireshark uses your NIC to determine which packets should be sniffed!</a:t>
            </a:r>
          </a:p>
        </p:txBody>
      </p:sp>
    </p:spTree>
    <p:extLst>
      <p:ext uri="{BB962C8B-B14F-4D97-AF65-F5344CB8AC3E}">
        <p14:creationId xmlns:p14="http://schemas.microsoft.com/office/powerpoint/2010/main" val="140918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3D2-C984-41C3-C3B9-D9E275E1301D}"/>
              </a:ext>
            </a:extLst>
          </p:cNvPr>
          <p:cNvSpPr/>
          <p:nvPr/>
        </p:nvSpPr>
        <p:spPr>
          <a:xfrm>
            <a:off x="76200" y="76200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FA4E193-2E99-F338-F7FB-A40B80FE0C9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39300" y="4239774"/>
            <a:ext cx="4067175" cy="1935162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sending side: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encapsulates datagram in frame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adds error checking bits, rdt, flow control, etc.</a:t>
            </a:r>
          </a:p>
        </p:txBody>
      </p:sp>
      <p:sp>
        <p:nvSpPr>
          <p:cNvPr id="53" name="Rectangle 4">
            <a:extLst>
              <a:ext uri="{FF2B5EF4-FFF2-40B4-BE49-F238E27FC236}">
                <a16:creationId xmlns:a16="http://schemas.microsoft.com/office/drawing/2014/main" id="{EBC68ECF-DFFA-A254-B1DA-440C70B38679}"/>
              </a:ext>
            </a:extLst>
          </p:cNvPr>
          <p:cNvSpPr txBox="1">
            <a:spLocks noChangeArrowheads="1"/>
          </p:cNvSpPr>
          <p:nvPr/>
        </p:nvSpPr>
        <p:spPr>
          <a:xfrm>
            <a:off x="5058950" y="4084637"/>
            <a:ext cx="4090988" cy="185102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>
                <a:latin typeface="Gill Sans MT" charset="0"/>
              </a:rPr>
              <a:t>receiving side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looks for errors, </a:t>
            </a:r>
            <a:r>
              <a:rPr lang="en-US" dirty="0" err="1">
                <a:latin typeface="Gill Sans MT" charset="0"/>
              </a:rPr>
              <a:t>rdt</a:t>
            </a:r>
            <a:r>
              <a:rPr lang="en-US" dirty="0">
                <a:latin typeface="Gill Sans MT" charset="0"/>
              </a:rPr>
              <a:t>, flow control, etc.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extracts datagram, passes to upper layer at receiving side</a:t>
            </a:r>
          </a:p>
        </p:txBody>
      </p:sp>
      <p:sp>
        <p:nvSpPr>
          <p:cNvPr id="55" name="Rectangle 27">
            <a:extLst>
              <a:ext uri="{FF2B5EF4-FFF2-40B4-BE49-F238E27FC236}">
                <a16:creationId xmlns:a16="http://schemas.microsoft.com/office/drawing/2014/main" id="{2FB87EC0-8FAF-2589-4EF1-AF0B389A3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300" y="3259137"/>
            <a:ext cx="1444625" cy="212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6" name="Rectangle 28">
            <a:extLst>
              <a:ext uri="{FF2B5EF4-FFF2-40B4-BE49-F238E27FC236}">
                <a16:creationId xmlns:a16="http://schemas.microsoft.com/office/drawing/2014/main" id="{357702D2-3582-BDE5-EADD-C1EE891D3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475" y="1238250"/>
            <a:ext cx="1944687" cy="17700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7" name="Line 29">
            <a:extLst>
              <a:ext uri="{FF2B5EF4-FFF2-40B4-BE49-F238E27FC236}">
                <a16:creationId xmlns:a16="http://schemas.microsoft.com/office/drawing/2014/main" id="{4A97008E-64D2-CF85-A60D-6B908D1F771D}"/>
              </a:ext>
            </a:extLst>
          </p:cNvPr>
          <p:cNvSpPr>
            <a:spLocks noChangeShapeType="1"/>
          </p:cNvSpPr>
          <p:nvPr/>
        </p:nvSpPr>
        <p:spPr bwMode="auto">
          <a:xfrm>
            <a:off x="972725" y="1757362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8" name="Rectangle 30">
            <a:extLst>
              <a:ext uri="{FF2B5EF4-FFF2-40B4-BE49-F238E27FC236}">
                <a16:creationId xmlns:a16="http://schemas.microsoft.com/office/drawing/2014/main" id="{85DFFE99-28C6-D7DC-443A-42BDDB52C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012" y="2078037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9" name="Rectangle 31">
            <a:extLst>
              <a:ext uri="{FF2B5EF4-FFF2-40B4-BE49-F238E27FC236}">
                <a16:creationId xmlns:a16="http://schemas.microsoft.com/office/drawing/2014/main" id="{BD619D04-19F2-1EC4-5A43-27CED9A04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312" y="2638425"/>
            <a:ext cx="704850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0" name="Rectangle 32">
            <a:extLst>
              <a:ext uri="{FF2B5EF4-FFF2-40B4-BE49-F238E27FC236}">
                <a16:creationId xmlns:a16="http://schemas.microsoft.com/office/drawing/2014/main" id="{839BB9DF-52A5-6E34-FD50-E9C3D1E7A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312" y="2166937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controller</a:t>
            </a:r>
          </a:p>
        </p:txBody>
      </p:sp>
      <p:sp>
        <p:nvSpPr>
          <p:cNvPr id="61" name="Line 33">
            <a:extLst>
              <a:ext uri="{FF2B5EF4-FFF2-40B4-BE49-F238E27FC236}">
                <a16:creationId xmlns:a16="http://schemas.microsoft.com/office/drawing/2014/main" id="{992E0055-AC44-BC7C-6BC3-68889E6EAD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6412" y="1920875"/>
            <a:ext cx="14382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2" name="Line 34">
            <a:extLst>
              <a:ext uri="{FF2B5EF4-FFF2-40B4-BE49-F238E27FC236}">
                <a16:creationId xmlns:a16="http://schemas.microsoft.com/office/drawing/2014/main" id="{18E3162D-853E-B005-C089-AFD72E4A77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83925" y="1927225"/>
            <a:ext cx="0" cy="2397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" name="Rectangle 35">
            <a:extLst>
              <a:ext uri="{FF2B5EF4-FFF2-40B4-BE49-F238E27FC236}">
                <a16:creationId xmlns:a16="http://schemas.microsoft.com/office/drawing/2014/main" id="{6E4DA028-5EE3-70D3-E3D8-839D29EA9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937" y="1366837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 dirty="0">
              <a:latin typeface="Arial" charset="0"/>
              <a:cs typeface="+mn-cs"/>
            </a:endParaRPr>
          </a:p>
        </p:txBody>
      </p:sp>
      <p:sp>
        <p:nvSpPr>
          <p:cNvPr id="2048" name="Rectangle 36">
            <a:extLst>
              <a:ext uri="{FF2B5EF4-FFF2-40B4-BE49-F238E27FC236}">
                <a16:creationId xmlns:a16="http://schemas.microsoft.com/office/drawing/2014/main" id="{F18D0474-7F61-1724-2CE5-7BB33E05E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712" y="136842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 dirty="0">
              <a:latin typeface="Arial" charset="0"/>
              <a:cs typeface="+mn-cs"/>
            </a:endParaRPr>
          </a:p>
        </p:txBody>
      </p:sp>
      <p:sp>
        <p:nvSpPr>
          <p:cNvPr id="2049" name="Line 37">
            <a:extLst>
              <a:ext uri="{FF2B5EF4-FFF2-40B4-BE49-F238E27FC236}">
                <a16:creationId xmlns:a16="http://schemas.microsoft.com/office/drawing/2014/main" id="{9F417FD7-45E4-838F-26F9-0AABE67D95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71200" y="1782762"/>
            <a:ext cx="1587" cy="1381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51" name="Line 38">
            <a:extLst>
              <a:ext uri="{FF2B5EF4-FFF2-40B4-BE49-F238E27FC236}">
                <a16:creationId xmlns:a16="http://schemas.microsoft.com/office/drawing/2014/main" id="{75ACDAD2-A70B-C3DE-7075-3E8158E1E0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95125" y="1785937"/>
            <a:ext cx="0" cy="136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52" name="Rectangle 39">
            <a:extLst>
              <a:ext uri="{FF2B5EF4-FFF2-40B4-BE49-F238E27FC236}">
                <a16:creationId xmlns:a16="http://schemas.microsoft.com/office/drawing/2014/main" id="{A764009B-1E08-C9DA-AA72-CD33FB1EB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562" y="1295400"/>
            <a:ext cx="1944688" cy="173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53" name="Rectangle 40">
            <a:extLst>
              <a:ext uri="{FF2B5EF4-FFF2-40B4-BE49-F238E27FC236}">
                <a16:creationId xmlns:a16="http://schemas.microsoft.com/office/drawing/2014/main" id="{68F72376-F8A1-21A9-73EE-7874D9FD5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9100" y="2097087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54" name="Rectangle 41">
            <a:extLst>
              <a:ext uri="{FF2B5EF4-FFF2-40B4-BE49-F238E27FC236}">
                <a16:creationId xmlns:a16="http://schemas.microsoft.com/office/drawing/2014/main" id="{3AECB072-687D-42C2-13FB-7A1142D78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400" y="2657475"/>
            <a:ext cx="703262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55" name="Rectangle 42">
            <a:extLst>
              <a:ext uri="{FF2B5EF4-FFF2-40B4-BE49-F238E27FC236}">
                <a16:creationId xmlns:a16="http://schemas.microsoft.com/office/drawing/2014/main" id="{118CA9F2-A8F3-2CE2-0627-9AD3E6E52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400" y="2185987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controller</a:t>
            </a:r>
          </a:p>
        </p:txBody>
      </p:sp>
      <p:sp>
        <p:nvSpPr>
          <p:cNvPr id="2056" name="Line 43">
            <a:extLst>
              <a:ext uri="{FF2B5EF4-FFF2-40B4-BE49-F238E27FC236}">
                <a16:creationId xmlns:a16="http://schemas.microsoft.com/office/drawing/2014/main" id="{CDA7C061-D903-8399-A2AA-BD52DBBDBA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1500" y="1939925"/>
            <a:ext cx="14382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57" name="Line 44">
            <a:extLst>
              <a:ext uri="{FF2B5EF4-FFF2-40B4-BE49-F238E27FC236}">
                <a16:creationId xmlns:a16="http://schemas.microsoft.com/office/drawing/2014/main" id="{6934330D-FCDE-C0B1-6E41-16E1262470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59012" y="1946275"/>
            <a:ext cx="0" cy="2397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58" name="Rectangle 45">
            <a:extLst>
              <a:ext uri="{FF2B5EF4-FFF2-40B4-BE49-F238E27FC236}">
                <a16:creationId xmlns:a16="http://schemas.microsoft.com/office/drawing/2014/main" id="{2E2043A8-3708-2002-2258-03D6F27BF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025" y="1385887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 dirty="0">
              <a:latin typeface="Arial" charset="0"/>
              <a:cs typeface="+mn-cs"/>
            </a:endParaRPr>
          </a:p>
        </p:txBody>
      </p:sp>
      <p:sp>
        <p:nvSpPr>
          <p:cNvPr id="2059" name="Rectangle 46">
            <a:extLst>
              <a:ext uri="{FF2B5EF4-FFF2-40B4-BE49-F238E27FC236}">
                <a16:creationId xmlns:a16="http://schemas.microsoft.com/office/drawing/2014/main" id="{C1C875D5-789F-2C4A-AE9D-696272B77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800" y="138747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 dirty="0">
              <a:latin typeface="Arial" charset="0"/>
              <a:cs typeface="+mn-cs"/>
            </a:endParaRPr>
          </a:p>
        </p:txBody>
      </p:sp>
      <p:sp>
        <p:nvSpPr>
          <p:cNvPr id="2060" name="Line 47">
            <a:extLst>
              <a:ext uri="{FF2B5EF4-FFF2-40B4-BE49-F238E27FC236}">
                <a16:creationId xmlns:a16="http://schemas.microsoft.com/office/drawing/2014/main" id="{EA3FA4FB-3633-F432-D19C-21E22DF5E1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46287" y="1801812"/>
            <a:ext cx="1588" cy="1381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61" name="Line 48">
            <a:extLst>
              <a:ext uri="{FF2B5EF4-FFF2-40B4-BE49-F238E27FC236}">
                <a16:creationId xmlns:a16="http://schemas.microsoft.com/office/drawing/2014/main" id="{B46D1F89-D98A-8191-872F-AE3983BEDA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70212" y="1804987"/>
            <a:ext cx="0" cy="136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62" name="Text Box 49">
            <a:extLst>
              <a:ext uri="{FF2B5EF4-FFF2-40B4-BE49-F238E27FC236}">
                <a16:creationId xmlns:a16="http://schemas.microsoft.com/office/drawing/2014/main" id="{49FA1972-9776-26FA-8C7E-940849DED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250" y="2924175"/>
            <a:ext cx="1335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+mn-cs"/>
              </a:rPr>
              <a:t>sending host</a:t>
            </a:r>
          </a:p>
        </p:txBody>
      </p:sp>
      <p:sp>
        <p:nvSpPr>
          <p:cNvPr id="2063" name="Text Box 50">
            <a:extLst>
              <a:ext uri="{FF2B5EF4-FFF2-40B4-BE49-F238E27FC236}">
                <a16:creationId xmlns:a16="http://schemas.microsoft.com/office/drawing/2014/main" id="{DC378664-495D-8A79-469C-F182E4A6B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7787" y="2922587"/>
            <a:ext cx="1438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+mn-cs"/>
              </a:rPr>
              <a:t>receiving host</a:t>
            </a:r>
          </a:p>
        </p:txBody>
      </p:sp>
      <p:sp>
        <p:nvSpPr>
          <p:cNvPr id="2064" name="Rectangle 51">
            <a:extLst>
              <a:ext uri="{FF2B5EF4-FFF2-40B4-BE49-F238E27FC236}">
                <a16:creationId xmlns:a16="http://schemas.microsoft.com/office/drawing/2014/main" id="{CE81928E-E29A-D3BB-B946-3322C4E96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75" y="1831975"/>
            <a:ext cx="717550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65" name="Text Box 52">
            <a:extLst>
              <a:ext uri="{FF2B5EF4-FFF2-40B4-BE49-F238E27FC236}">
                <a16:creationId xmlns:a16="http://schemas.microsoft.com/office/drawing/2014/main" id="{D64B9718-D27B-A2D6-9376-17D912101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462" y="1787525"/>
            <a:ext cx="825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datagram</a:t>
            </a:r>
          </a:p>
        </p:txBody>
      </p:sp>
      <p:sp>
        <p:nvSpPr>
          <p:cNvPr id="2066" name="Line 53">
            <a:extLst>
              <a:ext uri="{FF2B5EF4-FFF2-40B4-BE49-F238E27FC236}">
                <a16:creationId xmlns:a16="http://schemas.microsoft.com/office/drawing/2014/main" id="{4424BA2A-CDE9-7B55-927F-BF4C278C3E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1150" y="1735137"/>
            <a:ext cx="0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67" name="Rectangle 54">
            <a:extLst>
              <a:ext uri="{FF2B5EF4-FFF2-40B4-BE49-F238E27FC236}">
                <a16:creationId xmlns:a16="http://schemas.microsoft.com/office/drawing/2014/main" id="{73057B7A-56ED-2497-5C3B-3895279B4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2987" y="1851025"/>
            <a:ext cx="715963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68" name="Text Box 55">
            <a:extLst>
              <a:ext uri="{FF2B5EF4-FFF2-40B4-BE49-F238E27FC236}">
                <a16:creationId xmlns:a16="http://schemas.microsoft.com/office/drawing/2014/main" id="{655D3C9F-CA03-6AB8-F431-6C955E62D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475" y="1806575"/>
            <a:ext cx="823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datagram</a:t>
            </a:r>
          </a:p>
        </p:txBody>
      </p:sp>
      <p:sp>
        <p:nvSpPr>
          <p:cNvPr id="2069" name="Freeform 56">
            <a:extLst>
              <a:ext uri="{FF2B5EF4-FFF2-40B4-BE49-F238E27FC236}">
                <a16:creationId xmlns:a16="http://schemas.microsoft.com/office/drawing/2014/main" id="{73900B57-40F5-BCD0-7C9E-25D89DEB3EB8}"/>
              </a:ext>
            </a:extLst>
          </p:cNvPr>
          <p:cNvSpPr>
            <a:spLocks/>
          </p:cNvSpPr>
          <p:nvPr/>
        </p:nvSpPr>
        <p:spPr bwMode="auto">
          <a:xfrm>
            <a:off x="1688687" y="2768600"/>
            <a:ext cx="3883025" cy="447675"/>
          </a:xfrm>
          <a:custGeom>
            <a:avLst/>
            <a:gdLst>
              <a:gd name="T0" fmla="*/ 0 w 2597"/>
              <a:gd name="T1" fmla="*/ 0 h 384"/>
              <a:gd name="T2" fmla="*/ 0 w 2597"/>
              <a:gd name="T3" fmla="*/ 2147483647 h 384"/>
              <a:gd name="T4" fmla="*/ 2147483647 w 2597"/>
              <a:gd name="T5" fmla="*/ 2147483647 h 384"/>
              <a:gd name="T6" fmla="*/ 2147483647 w 2597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97" h="384">
                <a:moveTo>
                  <a:pt x="0" y="0"/>
                </a:moveTo>
                <a:lnTo>
                  <a:pt x="0" y="384"/>
                </a:lnTo>
                <a:lnTo>
                  <a:pt x="2597" y="384"/>
                </a:lnTo>
                <a:lnTo>
                  <a:pt x="2597" y="1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70" name="Rectangle 57">
            <a:extLst>
              <a:ext uri="{FF2B5EF4-FFF2-40B4-BE49-F238E27FC236}">
                <a16:creationId xmlns:a16="http://schemas.microsoft.com/office/drawing/2014/main" id="{349BA80E-85BC-6B89-973A-00BECE209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1625" y="3284537"/>
            <a:ext cx="717550" cy="169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71" name="Text Box 58">
            <a:extLst>
              <a:ext uri="{FF2B5EF4-FFF2-40B4-BE49-F238E27FC236}">
                <a16:creationId xmlns:a16="http://schemas.microsoft.com/office/drawing/2014/main" id="{FB1216B5-0C83-FAB7-31E1-BD82D6891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4637" y="3240087"/>
            <a:ext cx="823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datagram</a:t>
            </a:r>
          </a:p>
        </p:txBody>
      </p:sp>
      <p:sp>
        <p:nvSpPr>
          <p:cNvPr id="2072" name="Line 59">
            <a:extLst>
              <a:ext uri="{FF2B5EF4-FFF2-40B4-BE49-F238E27FC236}">
                <a16:creationId xmlns:a16="http://schemas.microsoft.com/office/drawing/2014/main" id="{0ADAE2C4-F74B-3618-C38B-9AAFB0098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4762" y="3376612"/>
            <a:ext cx="27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73" name="Text Box 60">
            <a:extLst>
              <a:ext uri="{FF2B5EF4-FFF2-40B4-BE49-F238E27FC236}">
                <a16:creationId xmlns:a16="http://schemas.microsoft.com/office/drawing/2014/main" id="{1A62CAD6-CF88-33C5-D1F4-4B428A66E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4812" y="3533775"/>
            <a:ext cx="704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+mn-cs"/>
              </a:rPr>
              <a:t>frame</a:t>
            </a:r>
          </a:p>
        </p:txBody>
      </p:sp>
      <p:sp>
        <p:nvSpPr>
          <p:cNvPr id="2074" name="Line 61">
            <a:extLst>
              <a:ext uri="{FF2B5EF4-FFF2-40B4-BE49-F238E27FC236}">
                <a16:creationId xmlns:a16="http://schemas.microsoft.com/office/drawing/2014/main" id="{6D11AE97-8271-F475-A828-15590E5BA0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93462" y="3440112"/>
            <a:ext cx="115570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76" name="Slide Number Placeholder 5">
            <a:extLst>
              <a:ext uri="{FF2B5EF4-FFF2-40B4-BE49-F238E27FC236}">
                <a16:creationId xmlns:a16="http://schemas.microsoft.com/office/drawing/2014/main" id="{BF254BC2-19B7-5FEE-AC27-83A1DB1AB8E4}"/>
              </a:ext>
            </a:extLst>
          </p:cNvPr>
          <p:cNvSpPr txBox="1">
            <a:spLocks/>
          </p:cNvSpPr>
          <p:nvPr/>
        </p:nvSpPr>
        <p:spPr>
          <a:xfrm>
            <a:off x="9448341" y="6814465"/>
            <a:ext cx="548655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0"/>
            </a:defPPr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6-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2077" name="Footer Placeholder 2">
            <a:extLst>
              <a:ext uri="{FF2B5EF4-FFF2-40B4-BE49-F238E27FC236}">
                <a16:creationId xmlns:a16="http://schemas.microsoft.com/office/drawing/2014/main" id="{AD2C8A38-CD2F-B010-1492-511C90BBDF92}"/>
              </a:ext>
            </a:extLst>
          </p:cNvPr>
          <p:cNvSpPr txBox="1">
            <a:spLocks/>
          </p:cNvSpPr>
          <p:nvPr/>
        </p:nvSpPr>
        <p:spPr>
          <a:xfrm>
            <a:off x="7367683" y="6813651"/>
            <a:ext cx="2177473" cy="241541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0"/>
            </a:defPPr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162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3D2-C984-41C3-C3B9-D9E275E1301D}"/>
              </a:ext>
            </a:extLst>
          </p:cNvPr>
          <p:cNvSpPr/>
          <p:nvPr/>
        </p:nvSpPr>
        <p:spPr>
          <a:xfrm>
            <a:off x="76200" y="76200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2076" name="Slide Number Placeholder 5">
            <a:extLst>
              <a:ext uri="{FF2B5EF4-FFF2-40B4-BE49-F238E27FC236}">
                <a16:creationId xmlns:a16="http://schemas.microsoft.com/office/drawing/2014/main" id="{BF254BC2-19B7-5FEE-AC27-83A1DB1AB8E4}"/>
              </a:ext>
            </a:extLst>
          </p:cNvPr>
          <p:cNvSpPr txBox="1">
            <a:spLocks/>
          </p:cNvSpPr>
          <p:nvPr/>
        </p:nvSpPr>
        <p:spPr>
          <a:xfrm>
            <a:off x="9448341" y="6814465"/>
            <a:ext cx="548655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0"/>
            </a:defPPr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6-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2077" name="Footer Placeholder 2">
            <a:extLst>
              <a:ext uri="{FF2B5EF4-FFF2-40B4-BE49-F238E27FC236}">
                <a16:creationId xmlns:a16="http://schemas.microsoft.com/office/drawing/2014/main" id="{AD2C8A38-CD2F-B010-1492-511C90BBDF92}"/>
              </a:ext>
            </a:extLst>
          </p:cNvPr>
          <p:cNvSpPr txBox="1">
            <a:spLocks/>
          </p:cNvSpPr>
          <p:nvPr/>
        </p:nvSpPr>
        <p:spPr>
          <a:xfrm>
            <a:off x="7367683" y="6813651"/>
            <a:ext cx="2177473" cy="24154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0"/>
            </a:defPPr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89C1B7-621B-DDE5-BAFF-F2D026E92BF6}"/>
              </a:ext>
            </a:extLst>
          </p:cNvPr>
          <p:cNvSpPr txBox="1"/>
          <p:nvPr/>
        </p:nvSpPr>
        <p:spPr>
          <a:xfrm>
            <a:off x="522049" y="794460"/>
            <a:ext cx="62376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Bits can get messed during the physical layer and link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Faulty wires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NIC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Unreliable mediums</a:t>
            </a:r>
          </a:p>
        </p:txBody>
      </p:sp>
      <p:sp>
        <p:nvSpPr>
          <p:cNvPr id="2" name="Freeform 111">
            <a:extLst>
              <a:ext uri="{FF2B5EF4-FFF2-40B4-BE49-F238E27FC236}">
                <a16:creationId xmlns:a16="http://schemas.microsoft.com/office/drawing/2014/main" id="{A46F01A7-5D9A-1D57-D860-FBC5FEC72A90}"/>
              </a:ext>
            </a:extLst>
          </p:cNvPr>
          <p:cNvSpPr/>
          <p:nvPr/>
        </p:nvSpPr>
        <p:spPr>
          <a:xfrm>
            <a:off x="1842053" y="3343622"/>
            <a:ext cx="596348" cy="2902226"/>
          </a:xfrm>
          <a:custGeom>
            <a:avLst/>
            <a:gdLst>
              <a:gd name="connsiteX0" fmla="*/ 0 w 596348"/>
              <a:gd name="connsiteY0" fmla="*/ 0 h 2796209"/>
              <a:gd name="connsiteX1" fmla="*/ 0 w 596348"/>
              <a:gd name="connsiteY1" fmla="*/ 2796209 h 2796209"/>
              <a:gd name="connsiteX2" fmla="*/ 596348 w 596348"/>
              <a:gd name="connsiteY2" fmla="*/ 2796209 h 279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348" h="2796209">
                <a:moveTo>
                  <a:pt x="0" y="0"/>
                </a:moveTo>
                <a:lnTo>
                  <a:pt x="0" y="2796209"/>
                </a:lnTo>
                <a:lnTo>
                  <a:pt x="596348" y="2796209"/>
                </a:lnTo>
              </a:path>
            </a:pathLst>
          </a:custGeom>
          <a:noFill/>
          <a:ln w="3175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BB852A41-00F3-92F6-60B5-AFA9E4B0B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81200"/>
            <a:ext cx="986955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EDC: error detection and correction bits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D:  data protected by error checking, may include header fields 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7025B19B-A7CC-4E3C-FE96-F17F3A752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8723" y="3509272"/>
            <a:ext cx="344887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Error detection not 100% reliable!</a:t>
            </a:r>
          </a:p>
          <a:p>
            <a:pPr marL="404813" marR="0" lvl="1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protocol may miss some errors, but rarely</a:t>
            </a:r>
          </a:p>
          <a:p>
            <a:pPr marL="404813" marR="0" lvl="1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larger EDC field yields better detection and correction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D886A5-BA98-C16F-6523-EF5D078D27AD}"/>
              </a:ext>
            </a:extLst>
          </p:cNvPr>
          <p:cNvGrpSpPr/>
          <p:nvPr/>
        </p:nvGrpSpPr>
        <p:grpSpPr>
          <a:xfrm>
            <a:off x="1298715" y="3529152"/>
            <a:ext cx="1656522" cy="400110"/>
            <a:chOff x="437322" y="2637183"/>
            <a:chExt cx="1656522" cy="40011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D91F8B-7139-C8C1-C876-29F158A801FA}"/>
                </a:ext>
              </a:extLst>
            </p:cNvPr>
            <p:cNvSpPr/>
            <p:nvPr/>
          </p:nvSpPr>
          <p:spPr>
            <a:xfrm>
              <a:off x="437322" y="2690191"/>
              <a:ext cx="1656522" cy="2915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6FA306-26DD-9AE0-23E5-6B2A563DF5B3}"/>
                </a:ext>
              </a:extLst>
            </p:cNvPr>
            <p:cNvSpPr txBox="1"/>
            <p:nvPr/>
          </p:nvSpPr>
          <p:spPr>
            <a:xfrm>
              <a:off x="675860" y="2637183"/>
              <a:ext cx="11805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datagram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CEDC49-BC35-2A8E-DDEA-83445221967A}"/>
              </a:ext>
            </a:extLst>
          </p:cNvPr>
          <p:cNvGrpSpPr/>
          <p:nvPr/>
        </p:nvGrpSpPr>
        <p:grpSpPr>
          <a:xfrm>
            <a:off x="1315253" y="4927151"/>
            <a:ext cx="2325599" cy="862266"/>
            <a:chOff x="1567043" y="4446000"/>
            <a:chExt cx="2325599" cy="86226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822C3FE-D2CA-55B0-BE3A-0C97224F7950}"/>
                </a:ext>
              </a:extLst>
            </p:cNvPr>
            <p:cNvGrpSpPr/>
            <p:nvPr/>
          </p:nvGrpSpPr>
          <p:grpSpPr>
            <a:xfrm>
              <a:off x="1567043" y="4905756"/>
              <a:ext cx="2325599" cy="402510"/>
              <a:chOff x="1904400" y="5169547"/>
              <a:chExt cx="2325599" cy="40251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D342D55-BEC9-ED01-4EF3-EBC784A5D2EE}"/>
                  </a:ext>
                </a:extLst>
              </p:cNvPr>
              <p:cNvSpPr/>
              <p:nvPr/>
            </p:nvSpPr>
            <p:spPr>
              <a:xfrm>
                <a:off x="1904400" y="5221355"/>
                <a:ext cx="2325599" cy="291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6B41AE-82A9-5331-5602-567EF732521B}"/>
                  </a:ext>
                </a:extLst>
              </p:cNvPr>
              <p:cNvSpPr txBox="1"/>
              <p:nvPr/>
            </p:nvSpPr>
            <p:spPr>
              <a:xfrm>
                <a:off x="2617147" y="5171947"/>
                <a:ext cx="341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0F0EEF-EC60-6854-54F1-2245EE79453E}"/>
                  </a:ext>
                </a:extLst>
              </p:cNvPr>
              <p:cNvSpPr txBox="1"/>
              <p:nvPr/>
            </p:nvSpPr>
            <p:spPr>
              <a:xfrm>
                <a:off x="3549850" y="5169547"/>
                <a:ext cx="6030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EDC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DC6D083-EA42-B56A-E976-2229BFEF36AD}"/>
                  </a:ext>
                </a:extLst>
              </p:cNvPr>
              <p:cNvCxnSpPr/>
              <p:nvPr/>
            </p:nvCxnSpPr>
            <p:spPr>
              <a:xfrm>
                <a:off x="3531600" y="5223600"/>
                <a:ext cx="0" cy="2880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ED8B440-4086-FD1E-5527-944C8FF57DF9}"/>
                </a:ext>
              </a:extLst>
            </p:cNvPr>
            <p:cNvGrpSpPr/>
            <p:nvPr/>
          </p:nvGrpSpPr>
          <p:grpSpPr>
            <a:xfrm>
              <a:off x="1571947" y="4446000"/>
              <a:ext cx="1645200" cy="400110"/>
              <a:chOff x="1897200" y="4446000"/>
              <a:chExt cx="1645200" cy="400110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FC2EE66-2662-7451-6676-98DC0261505F}"/>
                  </a:ext>
                </a:extLst>
              </p:cNvPr>
              <p:cNvCxnSpPr/>
              <p:nvPr/>
            </p:nvCxnSpPr>
            <p:spPr>
              <a:xfrm>
                <a:off x="1897200" y="4665600"/>
                <a:ext cx="1638000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11C952E-11C6-8044-202B-DF995A4394C1}"/>
                  </a:ext>
                </a:extLst>
              </p:cNvPr>
              <p:cNvSpPr/>
              <p:nvPr/>
            </p:nvSpPr>
            <p:spPr>
              <a:xfrm>
                <a:off x="2098800" y="4636800"/>
                <a:ext cx="1245600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2AD5BC-A1D7-620A-3666-D08956B5BFCD}"/>
                  </a:ext>
                </a:extLst>
              </p:cNvPr>
              <p:cNvSpPr txBox="1"/>
              <p:nvPr/>
            </p:nvSpPr>
            <p:spPr>
              <a:xfrm>
                <a:off x="2088000" y="4446000"/>
                <a:ext cx="127881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 data bits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51DB635-D8E3-2229-7BE9-F57975B7342D}"/>
                  </a:ext>
                </a:extLst>
              </p:cNvPr>
              <p:cNvCxnSpPr/>
              <p:nvPr/>
            </p:nvCxnSpPr>
            <p:spPr>
              <a:xfrm>
                <a:off x="3542400" y="4572000"/>
                <a:ext cx="0" cy="18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72D54D8-40ED-4BAA-0F44-1E0B880705B9}"/>
                  </a:ext>
                </a:extLst>
              </p:cNvPr>
              <p:cNvCxnSpPr/>
              <p:nvPr/>
            </p:nvCxnSpPr>
            <p:spPr>
              <a:xfrm>
                <a:off x="1902000" y="4569600"/>
                <a:ext cx="0" cy="18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5FB65A9-B1E2-08EA-B9A0-73A4FF1AF278}"/>
              </a:ext>
            </a:extLst>
          </p:cNvPr>
          <p:cNvGrpSpPr/>
          <p:nvPr/>
        </p:nvGrpSpPr>
        <p:grpSpPr>
          <a:xfrm>
            <a:off x="2462588" y="6009731"/>
            <a:ext cx="2679258" cy="434898"/>
            <a:chOff x="3244465" y="6071919"/>
            <a:chExt cx="2679258" cy="43489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311508C-4567-CB02-F565-1C1E36876E92}"/>
                </a:ext>
              </a:extLst>
            </p:cNvPr>
            <p:cNvGrpSpPr/>
            <p:nvPr/>
          </p:nvGrpSpPr>
          <p:grpSpPr>
            <a:xfrm>
              <a:off x="3244465" y="6071919"/>
              <a:ext cx="2679258" cy="434898"/>
              <a:chOff x="3244464" y="6071919"/>
              <a:chExt cx="2864787" cy="43489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1BEC356-26E7-8779-AC6F-1BF7DD4700AE}"/>
                  </a:ext>
                </a:extLst>
              </p:cNvPr>
              <p:cNvSpPr/>
              <p:nvPr/>
            </p:nvSpPr>
            <p:spPr>
              <a:xfrm>
                <a:off x="3320909" y="6071919"/>
                <a:ext cx="2711898" cy="434898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  <a:gs pos="52000">
                    <a:srgbClr val="7ACCF4"/>
                  </a:gs>
                </a:gsLst>
                <a:lin ang="16200000" scaled="0"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8" name="Oval 2047">
                <a:extLst>
                  <a:ext uri="{FF2B5EF4-FFF2-40B4-BE49-F238E27FC236}">
                    <a16:creationId xmlns:a16="http://schemas.microsoft.com/office/drawing/2014/main" id="{6B76AC11-FBF0-2582-A240-99B4E9A9635D}"/>
                  </a:ext>
                </a:extLst>
              </p:cNvPr>
              <p:cNvSpPr/>
              <p:nvPr/>
            </p:nvSpPr>
            <p:spPr>
              <a:xfrm>
                <a:off x="3244464" y="6071919"/>
                <a:ext cx="152890" cy="434896"/>
              </a:xfrm>
              <a:prstGeom prst="ellipse">
                <a:avLst/>
              </a:prstGeom>
              <a:solidFill>
                <a:srgbClr val="7ACCF4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9" name="Oval 2048">
                <a:extLst>
                  <a:ext uri="{FF2B5EF4-FFF2-40B4-BE49-F238E27FC236}">
                    <a16:creationId xmlns:a16="http://schemas.microsoft.com/office/drawing/2014/main" id="{E45B188D-8030-F2A3-A812-E8663F90C1FB}"/>
                  </a:ext>
                </a:extLst>
              </p:cNvPr>
              <p:cNvSpPr/>
              <p:nvPr/>
            </p:nvSpPr>
            <p:spPr>
              <a:xfrm>
                <a:off x="5956361" y="6071919"/>
                <a:ext cx="152890" cy="43489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  <a:gs pos="50000">
                    <a:srgbClr val="7ACCF4"/>
                  </a:gs>
                </a:gsLst>
                <a:lin ang="16200000" scaled="0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0" name="Rectangle 2049">
                <a:extLst>
                  <a:ext uri="{FF2B5EF4-FFF2-40B4-BE49-F238E27FC236}">
                    <a16:creationId xmlns:a16="http://schemas.microsoft.com/office/drawing/2014/main" id="{DB40798B-ED7C-8A45-7FA8-E044DD52D093}"/>
                  </a:ext>
                </a:extLst>
              </p:cNvPr>
              <p:cNvSpPr/>
              <p:nvPr/>
            </p:nvSpPr>
            <p:spPr>
              <a:xfrm>
                <a:off x="5752507" y="6071919"/>
                <a:ext cx="280299" cy="434896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  <a:gs pos="52000">
                    <a:srgbClr val="7ACCF4"/>
                  </a:gs>
                </a:gsLst>
                <a:lin ang="16200000" scaled="0"/>
              </a:gradFill>
              <a:ln w="63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FC49901-5E77-6049-433C-88AE89640A5E}"/>
                </a:ext>
              </a:extLst>
            </p:cNvPr>
            <p:cNvSpPr txBox="1"/>
            <p:nvPr/>
          </p:nvSpPr>
          <p:spPr>
            <a:xfrm>
              <a:off x="3568996" y="6078283"/>
              <a:ext cx="213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bit-error prone link</a:t>
              </a:r>
            </a:p>
          </p:txBody>
        </p:sp>
      </p:grpSp>
      <p:grpSp>
        <p:nvGrpSpPr>
          <p:cNvPr id="2051" name="Group 2050">
            <a:extLst>
              <a:ext uri="{FF2B5EF4-FFF2-40B4-BE49-F238E27FC236}">
                <a16:creationId xmlns:a16="http://schemas.microsoft.com/office/drawing/2014/main" id="{A8E3A025-AD57-2837-F31E-0E52FF37CFA9}"/>
              </a:ext>
            </a:extLst>
          </p:cNvPr>
          <p:cNvGrpSpPr/>
          <p:nvPr/>
        </p:nvGrpSpPr>
        <p:grpSpPr>
          <a:xfrm>
            <a:off x="4409635" y="5198925"/>
            <a:ext cx="2325599" cy="1033670"/>
            <a:chOff x="4661425" y="4717774"/>
            <a:chExt cx="2325599" cy="1033670"/>
          </a:xfrm>
        </p:grpSpPr>
        <p:sp>
          <p:nvSpPr>
            <p:cNvPr id="2052" name="Freeform 112">
              <a:extLst>
                <a:ext uri="{FF2B5EF4-FFF2-40B4-BE49-F238E27FC236}">
                  <a16:creationId xmlns:a16="http://schemas.microsoft.com/office/drawing/2014/main" id="{AF2C116E-26AC-49A4-82BB-21503CD610D3}"/>
                </a:ext>
              </a:extLst>
            </p:cNvPr>
            <p:cNvSpPr/>
            <p:nvPr/>
          </p:nvSpPr>
          <p:spPr>
            <a:xfrm>
              <a:off x="5486400" y="4717774"/>
              <a:ext cx="238539" cy="1033670"/>
            </a:xfrm>
            <a:custGeom>
              <a:avLst/>
              <a:gdLst>
                <a:gd name="connsiteX0" fmla="*/ 0 w 238539"/>
                <a:gd name="connsiteY0" fmla="*/ 1033670 h 1033670"/>
                <a:gd name="connsiteX1" fmla="*/ 238539 w 238539"/>
                <a:gd name="connsiteY1" fmla="*/ 1033670 h 1033670"/>
                <a:gd name="connsiteX2" fmla="*/ 238539 w 238539"/>
                <a:gd name="connsiteY2" fmla="*/ 0 h 103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539" h="1033670">
                  <a:moveTo>
                    <a:pt x="0" y="1033670"/>
                  </a:moveTo>
                  <a:lnTo>
                    <a:pt x="238539" y="1033670"/>
                  </a:lnTo>
                  <a:lnTo>
                    <a:pt x="238539" y="0"/>
                  </a:lnTo>
                </a:path>
              </a:pathLst>
            </a:custGeom>
            <a:noFill/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53" name="Group 2052">
              <a:extLst>
                <a:ext uri="{FF2B5EF4-FFF2-40B4-BE49-F238E27FC236}">
                  <a16:creationId xmlns:a16="http://schemas.microsoft.com/office/drawing/2014/main" id="{B98EBFBA-D79E-9703-8BE7-B94725C2BB50}"/>
                </a:ext>
              </a:extLst>
            </p:cNvPr>
            <p:cNvGrpSpPr/>
            <p:nvPr/>
          </p:nvGrpSpPr>
          <p:grpSpPr>
            <a:xfrm>
              <a:off x="4661425" y="4890052"/>
              <a:ext cx="2325599" cy="402510"/>
              <a:chOff x="1904400" y="5169547"/>
              <a:chExt cx="2325599" cy="402510"/>
            </a:xfrm>
          </p:grpSpPr>
          <p:sp>
            <p:nvSpPr>
              <p:cNvPr id="2054" name="Rectangle 2053">
                <a:extLst>
                  <a:ext uri="{FF2B5EF4-FFF2-40B4-BE49-F238E27FC236}">
                    <a16:creationId xmlns:a16="http://schemas.microsoft.com/office/drawing/2014/main" id="{6B9D3073-E590-9DF8-88D9-9C39D19F393B}"/>
                  </a:ext>
                </a:extLst>
              </p:cNvPr>
              <p:cNvSpPr/>
              <p:nvPr/>
            </p:nvSpPr>
            <p:spPr>
              <a:xfrm>
                <a:off x="1904400" y="5221355"/>
                <a:ext cx="2325599" cy="291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5" name="TextBox 2054">
                <a:extLst>
                  <a:ext uri="{FF2B5EF4-FFF2-40B4-BE49-F238E27FC236}">
                    <a16:creationId xmlns:a16="http://schemas.microsoft.com/office/drawing/2014/main" id="{C13E5111-5FBC-5A19-8CA6-DDA95BA0931D}"/>
                  </a:ext>
                </a:extLst>
              </p:cNvPr>
              <p:cNvSpPr txBox="1"/>
              <p:nvPr/>
            </p:nvSpPr>
            <p:spPr>
              <a:xfrm>
                <a:off x="2617147" y="5171947"/>
                <a:ext cx="4062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D’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6" name="TextBox 2055">
                <a:extLst>
                  <a:ext uri="{FF2B5EF4-FFF2-40B4-BE49-F238E27FC236}">
                    <a16:creationId xmlns:a16="http://schemas.microsoft.com/office/drawing/2014/main" id="{D7272CD8-6155-C1F7-FF6A-F7F9F8987801}"/>
                  </a:ext>
                </a:extLst>
              </p:cNvPr>
              <p:cNvSpPr txBox="1"/>
              <p:nvPr/>
            </p:nvSpPr>
            <p:spPr>
              <a:xfrm>
                <a:off x="3549850" y="5169547"/>
                <a:ext cx="6783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EDC’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057" name="Straight Connector 2056">
                <a:extLst>
                  <a:ext uri="{FF2B5EF4-FFF2-40B4-BE49-F238E27FC236}">
                    <a16:creationId xmlns:a16="http://schemas.microsoft.com/office/drawing/2014/main" id="{14F9773C-86B3-674D-8029-18EF75B3D096}"/>
                  </a:ext>
                </a:extLst>
              </p:cNvPr>
              <p:cNvCxnSpPr/>
              <p:nvPr/>
            </p:nvCxnSpPr>
            <p:spPr>
              <a:xfrm>
                <a:off x="3531600" y="5223600"/>
                <a:ext cx="0" cy="2880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58" name="Group 2057">
            <a:extLst>
              <a:ext uri="{FF2B5EF4-FFF2-40B4-BE49-F238E27FC236}">
                <a16:creationId xmlns:a16="http://schemas.microsoft.com/office/drawing/2014/main" id="{0404C23B-3027-9565-0AA8-2A2FC56B4248}"/>
              </a:ext>
            </a:extLst>
          </p:cNvPr>
          <p:cNvGrpSpPr/>
          <p:nvPr/>
        </p:nvGrpSpPr>
        <p:grpSpPr>
          <a:xfrm>
            <a:off x="4744278" y="4152002"/>
            <a:ext cx="2457775" cy="1037317"/>
            <a:chOff x="4996068" y="3670851"/>
            <a:chExt cx="2457775" cy="1037317"/>
          </a:xfrm>
        </p:grpSpPr>
        <p:grpSp>
          <p:nvGrpSpPr>
            <p:cNvPr id="2059" name="Group 2058">
              <a:extLst>
                <a:ext uri="{FF2B5EF4-FFF2-40B4-BE49-F238E27FC236}">
                  <a16:creationId xmlns:a16="http://schemas.microsoft.com/office/drawing/2014/main" id="{2C9302B2-AB7D-1F2C-84F6-E5D02ED21CFF}"/>
                </a:ext>
              </a:extLst>
            </p:cNvPr>
            <p:cNvGrpSpPr/>
            <p:nvPr/>
          </p:nvGrpSpPr>
          <p:grpSpPr>
            <a:xfrm>
              <a:off x="4996068" y="3670851"/>
              <a:ext cx="1431235" cy="1037317"/>
              <a:chOff x="6718851" y="5632173"/>
              <a:chExt cx="1431235" cy="1037317"/>
            </a:xfrm>
          </p:grpSpPr>
          <p:sp>
            <p:nvSpPr>
              <p:cNvPr id="2063" name="Diamond 2062">
                <a:extLst>
                  <a:ext uri="{FF2B5EF4-FFF2-40B4-BE49-F238E27FC236}">
                    <a16:creationId xmlns:a16="http://schemas.microsoft.com/office/drawing/2014/main" id="{4AC00CA0-9C11-1F0C-B5B4-4CA3C20C0DE9}"/>
                  </a:ext>
                </a:extLst>
              </p:cNvPr>
              <p:cNvSpPr/>
              <p:nvPr/>
            </p:nvSpPr>
            <p:spPr>
              <a:xfrm>
                <a:off x="6718851" y="5632173"/>
                <a:ext cx="1431235" cy="993913"/>
              </a:xfrm>
              <a:prstGeom prst="diamond">
                <a:avLst/>
              </a:prstGeom>
              <a:solidFill>
                <a:schemeClr val="bg1"/>
              </a:solidFill>
              <a:ln w="317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4" name="TextBox 2063">
                <a:extLst>
                  <a:ext uri="{FF2B5EF4-FFF2-40B4-BE49-F238E27FC236}">
                    <a16:creationId xmlns:a16="http://schemas.microsoft.com/office/drawing/2014/main" id="{011291A9-E3DE-FE45-FDD8-D6F9F867E944}"/>
                  </a:ext>
                </a:extLst>
              </p:cNvPr>
              <p:cNvSpPr txBox="1"/>
              <p:nvPr/>
            </p:nvSpPr>
            <p:spPr>
              <a:xfrm>
                <a:off x="6932490" y="5737183"/>
                <a:ext cx="1007327" cy="932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7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all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7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bits in D’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7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7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?</a:t>
                </a:r>
              </a:p>
            </p:txBody>
          </p:sp>
        </p:grpSp>
        <p:sp>
          <p:nvSpPr>
            <p:cNvPr id="2060" name="TextBox 2059">
              <a:extLst>
                <a:ext uri="{FF2B5EF4-FFF2-40B4-BE49-F238E27FC236}">
                  <a16:creationId xmlns:a16="http://schemas.microsoft.com/office/drawing/2014/main" id="{F53EEF40-C9E6-F613-2A4E-C37ED5EDAAF3}"/>
                </a:ext>
              </a:extLst>
            </p:cNvPr>
            <p:cNvSpPr txBox="1"/>
            <p:nvPr/>
          </p:nvSpPr>
          <p:spPr>
            <a:xfrm>
              <a:off x="6440556" y="3843131"/>
              <a:ext cx="349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1" name="TextBox 2060">
              <a:extLst>
                <a:ext uri="{FF2B5EF4-FFF2-40B4-BE49-F238E27FC236}">
                  <a16:creationId xmlns:a16="http://schemas.microsoft.com/office/drawing/2014/main" id="{E5BF3BFD-FEEC-11EC-6D99-22B7B88C0064}"/>
                </a:ext>
              </a:extLst>
            </p:cNvPr>
            <p:cNvSpPr txBox="1"/>
            <p:nvPr/>
          </p:nvSpPr>
          <p:spPr>
            <a:xfrm>
              <a:off x="6380921" y="4207566"/>
              <a:ext cx="1072922" cy="492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detected 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error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62" name="Straight Arrow Connector 2061">
              <a:extLst>
                <a:ext uri="{FF2B5EF4-FFF2-40B4-BE49-F238E27FC236}">
                  <a16:creationId xmlns:a16="http://schemas.microsoft.com/office/drawing/2014/main" id="{A841C074-6316-859A-5141-2B8D241E712D}"/>
                </a:ext>
              </a:extLst>
            </p:cNvPr>
            <p:cNvCxnSpPr/>
            <p:nvPr/>
          </p:nvCxnSpPr>
          <p:spPr>
            <a:xfrm>
              <a:off x="6440557" y="4161183"/>
              <a:ext cx="715618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5" name="Group 2064">
            <a:extLst>
              <a:ext uri="{FF2B5EF4-FFF2-40B4-BE49-F238E27FC236}">
                <a16:creationId xmlns:a16="http://schemas.microsoft.com/office/drawing/2014/main" id="{A3A49669-C1E2-30C5-3B58-72CFE0AEA6F2}"/>
              </a:ext>
            </a:extLst>
          </p:cNvPr>
          <p:cNvGrpSpPr/>
          <p:nvPr/>
        </p:nvGrpSpPr>
        <p:grpSpPr>
          <a:xfrm>
            <a:off x="4432852" y="3370125"/>
            <a:ext cx="1656522" cy="845626"/>
            <a:chOff x="4658138" y="2928730"/>
            <a:chExt cx="1656522" cy="845626"/>
          </a:xfrm>
        </p:grpSpPr>
        <p:sp>
          <p:nvSpPr>
            <p:cNvPr id="2066" name="Rectangle 6">
              <a:extLst>
                <a:ext uri="{FF2B5EF4-FFF2-40B4-BE49-F238E27FC236}">
                  <a16:creationId xmlns:a16="http://schemas.microsoft.com/office/drawing/2014/main" id="{A4B60512-03D0-B155-D468-52DCC8CEE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808" y="3492294"/>
              <a:ext cx="176213" cy="193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67" name="Straight Arrow Connector 2066">
              <a:extLst>
                <a:ext uri="{FF2B5EF4-FFF2-40B4-BE49-F238E27FC236}">
                  <a16:creationId xmlns:a16="http://schemas.microsoft.com/office/drawing/2014/main" id="{4764FA40-EEB3-4F6E-15CC-6B1A0BF0BB7C}"/>
                </a:ext>
              </a:extLst>
            </p:cNvPr>
            <p:cNvCxnSpPr/>
            <p:nvPr/>
          </p:nvCxnSpPr>
          <p:spPr>
            <a:xfrm flipV="1">
              <a:off x="5685182" y="2928730"/>
              <a:ext cx="0" cy="72887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8" name="TextBox 2067">
              <a:extLst>
                <a:ext uri="{FF2B5EF4-FFF2-40B4-BE49-F238E27FC236}">
                  <a16:creationId xmlns:a16="http://schemas.microsoft.com/office/drawing/2014/main" id="{E162DEF0-6EAF-F72D-D92C-939FCCE02FB6}"/>
                </a:ext>
              </a:extLst>
            </p:cNvPr>
            <p:cNvSpPr txBox="1"/>
            <p:nvPr/>
          </p:nvSpPr>
          <p:spPr>
            <a:xfrm>
              <a:off x="4696239" y="3498575"/>
              <a:ext cx="1022524" cy="275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otherwise</a:t>
              </a:r>
            </a:p>
          </p:txBody>
        </p:sp>
        <p:grpSp>
          <p:nvGrpSpPr>
            <p:cNvPr id="2069" name="Group 2068">
              <a:extLst>
                <a:ext uri="{FF2B5EF4-FFF2-40B4-BE49-F238E27FC236}">
                  <a16:creationId xmlns:a16="http://schemas.microsoft.com/office/drawing/2014/main" id="{998746AB-4559-ED9C-F4E3-61ABBC17E1D0}"/>
                </a:ext>
              </a:extLst>
            </p:cNvPr>
            <p:cNvGrpSpPr/>
            <p:nvPr/>
          </p:nvGrpSpPr>
          <p:grpSpPr>
            <a:xfrm>
              <a:off x="4658138" y="3028123"/>
              <a:ext cx="1656522" cy="400110"/>
              <a:chOff x="437322" y="2637183"/>
              <a:chExt cx="1656522" cy="400110"/>
            </a:xfrm>
          </p:grpSpPr>
          <p:sp>
            <p:nvSpPr>
              <p:cNvPr id="2070" name="Rectangle 2069">
                <a:extLst>
                  <a:ext uri="{FF2B5EF4-FFF2-40B4-BE49-F238E27FC236}">
                    <a16:creationId xmlns:a16="http://schemas.microsoft.com/office/drawing/2014/main" id="{E0F9A19C-8ECE-AEA8-BF0A-7923B39AC530}"/>
                  </a:ext>
                </a:extLst>
              </p:cNvPr>
              <p:cNvSpPr/>
              <p:nvPr/>
            </p:nvSpPr>
            <p:spPr>
              <a:xfrm>
                <a:off x="437322" y="2690191"/>
                <a:ext cx="1656522" cy="29154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1" name="TextBox 2070">
                <a:extLst>
                  <a:ext uri="{FF2B5EF4-FFF2-40B4-BE49-F238E27FC236}">
                    <a16:creationId xmlns:a16="http://schemas.microsoft.com/office/drawing/2014/main" id="{75449CCC-CD76-506B-1375-61EE75EB5CC4}"/>
                  </a:ext>
                </a:extLst>
              </p:cNvPr>
              <p:cNvSpPr txBox="1"/>
              <p:nvPr/>
            </p:nvSpPr>
            <p:spPr>
              <a:xfrm>
                <a:off x="675860" y="2637183"/>
                <a:ext cx="11805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datagram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484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3D2-C984-41C3-C3B9-D9E275E1301D}"/>
              </a:ext>
            </a:extLst>
          </p:cNvPr>
          <p:cNvSpPr/>
          <p:nvPr/>
        </p:nvSpPr>
        <p:spPr>
          <a:xfrm>
            <a:off x="76200" y="76200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2076" name="Slide Number Placeholder 5">
            <a:extLst>
              <a:ext uri="{FF2B5EF4-FFF2-40B4-BE49-F238E27FC236}">
                <a16:creationId xmlns:a16="http://schemas.microsoft.com/office/drawing/2014/main" id="{BF254BC2-19B7-5FEE-AC27-83A1DB1AB8E4}"/>
              </a:ext>
            </a:extLst>
          </p:cNvPr>
          <p:cNvSpPr txBox="1">
            <a:spLocks/>
          </p:cNvSpPr>
          <p:nvPr/>
        </p:nvSpPr>
        <p:spPr>
          <a:xfrm>
            <a:off x="9448341" y="6814465"/>
            <a:ext cx="548655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0"/>
            </a:defPPr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6-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2077" name="Footer Placeholder 2">
            <a:extLst>
              <a:ext uri="{FF2B5EF4-FFF2-40B4-BE49-F238E27FC236}">
                <a16:creationId xmlns:a16="http://schemas.microsoft.com/office/drawing/2014/main" id="{AD2C8A38-CD2F-B010-1492-511C90BBDF92}"/>
              </a:ext>
            </a:extLst>
          </p:cNvPr>
          <p:cNvSpPr txBox="1">
            <a:spLocks/>
          </p:cNvSpPr>
          <p:nvPr/>
        </p:nvSpPr>
        <p:spPr>
          <a:xfrm>
            <a:off x="7367683" y="6813651"/>
            <a:ext cx="2177473" cy="241541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0"/>
            </a:defPPr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18DA2F-7F35-5B79-E17C-A3B889FF3739}"/>
              </a:ext>
            </a:extLst>
          </p:cNvPr>
          <p:cNvSpPr/>
          <p:nvPr/>
        </p:nvSpPr>
        <p:spPr>
          <a:xfrm>
            <a:off x="558713" y="1594247"/>
            <a:ext cx="2407444" cy="3821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4CDF56-C692-9523-BB5F-E625E7C689F0}"/>
              </a:ext>
            </a:extLst>
          </p:cNvPr>
          <p:cNvSpPr txBox="1"/>
          <p:nvPr/>
        </p:nvSpPr>
        <p:spPr>
          <a:xfrm>
            <a:off x="598003" y="1601391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0111000110101011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B0868A-0504-768C-4801-8AE0ABA7B97A}"/>
              </a:ext>
            </a:extLst>
          </p:cNvPr>
          <p:cNvCxnSpPr>
            <a:cxnSpLocks/>
          </p:cNvCxnSpPr>
          <p:nvPr/>
        </p:nvCxnSpPr>
        <p:spPr>
          <a:xfrm>
            <a:off x="538224" y="2213223"/>
            <a:ext cx="2077615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83560B-BA46-994A-C53A-1F77224B0959}"/>
              </a:ext>
            </a:extLst>
          </p:cNvPr>
          <p:cNvCxnSpPr/>
          <p:nvPr/>
        </p:nvCxnSpPr>
        <p:spPr>
          <a:xfrm>
            <a:off x="2625616" y="2119623"/>
            <a:ext cx="0" cy="18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8F70B7-7626-68DD-D625-B2464C55ACF3}"/>
              </a:ext>
            </a:extLst>
          </p:cNvPr>
          <p:cNvCxnSpPr/>
          <p:nvPr/>
        </p:nvCxnSpPr>
        <p:spPr>
          <a:xfrm>
            <a:off x="544270" y="2117223"/>
            <a:ext cx="0" cy="18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0AA9E4-7DF7-E9C7-8D48-9F180A72B449}"/>
              </a:ext>
            </a:extLst>
          </p:cNvPr>
          <p:cNvGrpSpPr/>
          <p:nvPr/>
        </p:nvGrpSpPr>
        <p:grpSpPr>
          <a:xfrm>
            <a:off x="2514600" y="1600200"/>
            <a:ext cx="1803071" cy="1201960"/>
            <a:chOff x="2978479" y="2669786"/>
            <a:chExt cx="1803071" cy="120196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DB9B3EB-67C3-8C11-C0B2-7BE46095A2B4}"/>
                </a:ext>
              </a:extLst>
            </p:cNvPr>
            <p:cNvSpPr txBox="1"/>
            <p:nvPr/>
          </p:nvSpPr>
          <p:spPr>
            <a:xfrm>
              <a:off x="3093089" y="26697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1C3C7D8-ABA7-245C-F81E-9333A5F9B1FE}"/>
                </a:ext>
              </a:extLst>
            </p:cNvPr>
            <p:cNvSpPr txBox="1"/>
            <p:nvPr/>
          </p:nvSpPr>
          <p:spPr>
            <a:xfrm>
              <a:off x="2978479" y="3527036"/>
              <a:ext cx="1803071" cy="3447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p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arity bit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CB53E4-19EA-D989-F24A-8959D79E20A4}"/>
                </a:ext>
              </a:extLst>
            </p:cNvPr>
            <p:cNvCxnSpPr/>
            <p:nvPr/>
          </p:nvCxnSpPr>
          <p:spPr>
            <a:xfrm>
              <a:off x="3244610" y="3167702"/>
              <a:ext cx="0" cy="4247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3AA625-9C25-8C1F-B04D-CF02E6E05F72}"/>
              </a:ext>
            </a:extLst>
          </p:cNvPr>
          <p:cNvCxnSpPr>
            <a:cxnSpLocks/>
          </p:cNvCxnSpPr>
          <p:nvPr/>
        </p:nvCxnSpPr>
        <p:spPr>
          <a:xfrm>
            <a:off x="2628331" y="1595945"/>
            <a:ext cx="0" cy="387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4B9DE39-5E3B-B650-4EEA-54479D549A69}"/>
              </a:ext>
            </a:extLst>
          </p:cNvPr>
          <p:cNvSpPr txBox="1"/>
          <p:nvPr/>
        </p:nvSpPr>
        <p:spPr>
          <a:xfrm>
            <a:off x="970722" y="2053259"/>
            <a:ext cx="1354981" cy="3447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 bits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68FC25-C134-C9B3-4C32-C69391C6B044}"/>
              </a:ext>
            </a:extLst>
          </p:cNvPr>
          <p:cNvSpPr txBox="1"/>
          <p:nvPr/>
        </p:nvSpPr>
        <p:spPr>
          <a:xfrm>
            <a:off x="789279" y="2864834"/>
            <a:ext cx="358554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Even/odd parity: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 parity bit so there is an even/odd number of 1’s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8B6D63-D54A-5FD0-06F8-EEB7513C5956}"/>
              </a:ext>
            </a:extLst>
          </p:cNvPr>
          <p:cNvSpPr txBox="1"/>
          <p:nvPr/>
        </p:nvSpPr>
        <p:spPr>
          <a:xfrm>
            <a:off x="484479" y="3550634"/>
            <a:ext cx="4557092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00A8"/>
                </a:solidFill>
                <a:latin typeface="Calibri" panose="020F0502020204030204"/>
              </a:rPr>
              <a:t>At r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</a:rPr>
              <a:t>eceiver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compute parity of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received bits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compare with received parity bit – if different than error detected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0802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3D2-C984-41C3-C3B9-D9E275E1301D}"/>
              </a:ext>
            </a:extLst>
          </p:cNvPr>
          <p:cNvSpPr/>
          <p:nvPr/>
        </p:nvSpPr>
        <p:spPr>
          <a:xfrm>
            <a:off x="76200" y="76200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2076" name="Slide Number Placeholder 5">
            <a:extLst>
              <a:ext uri="{FF2B5EF4-FFF2-40B4-BE49-F238E27FC236}">
                <a16:creationId xmlns:a16="http://schemas.microsoft.com/office/drawing/2014/main" id="{BF254BC2-19B7-5FEE-AC27-83A1DB1AB8E4}"/>
              </a:ext>
            </a:extLst>
          </p:cNvPr>
          <p:cNvSpPr txBox="1">
            <a:spLocks/>
          </p:cNvSpPr>
          <p:nvPr/>
        </p:nvSpPr>
        <p:spPr>
          <a:xfrm>
            <a:off x="9448341" y="6814465"/>
            <a:ext cx="548655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0"/>
            </a:defPPr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6-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2077" name="Footer Placeholder 2">
            <a:extLst>
              <a:ext uri="{FF2B5EF4-FFF2-40B4-BE49-F238E27FC236}">
                <a16:creationId xmlns:a16="http://schemas.microsoft.com/office/drawing/2014/main" id="{AD2C8A38-CD2F-B010-1492-511C90BBDF92}"/>
              </a:ext>
            </a:extLst>
          </p:cNvPr>
          <p:cNvSpPr txBox="1">
            <a:spLocks/>
          </p:cNvSpPr>
          <p:nvPr/>
        </p:nvSpPr>
        <p:spPr>
          <a:xfrm>
            <a:off x="7367683" y="6813651"/>
            <a:ext cx="2177473" cy="24154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0"/>
            </a:defPPr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18DA2F-7F35-5B79-E17C-A3B889FF3739}"/>
              </a:ext>
            </a:extLst>
          </p:cNvPr>
          <p:cNvSpPr/>
          <p:nvPr/>
        </p:nvSpPr>
        <p:spPr>
          <a:xfrm>
            <a:off x="558713" y="1594247"/>
            <a:ext cx="2407444" cy="3821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4CDF56-C692-9523-BB5F-E625E7C689F0}"/>
              </a:ext>
            </a:extLst>
          </p:cNvPr>
          <p:cNvSpPr txBox="1"/>
          <p:nvPr/>
        </p:nvSpPr>
        <p:spPr>
          <a:xfrm>
            <a:off x="598003" y="1601391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0111000110101011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B0868A-0504-768C-4801-8AE0ABA7B97A}"/>
              </a:ext>
            </a:extLst>
          </p:cNvPr>
          <p:cNvCxnSpPr>
            <a:cxnSpLocks/>
          </p:cNvCxnSpPr>
          <p:nvPr/>
        </p:nvCxnSpPr>
        <p:spPr>
          <a:xfrm>
            <a:off x="538224" y="2213223"/>
            <a:ext cx="2077615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83560B-BA46-994A-C53A-1F77224B0959}"/>
              </a:ext>
            </a:extLst>
          </p:cNvPr>
          <p:cNvCxnSpPr/>
          <p:nvPr/>
        </p:nvCxnSpPr>
        <p:spPr>
          <a:xfrm>
            <a:off x="2625616" y="2119623"/>
            <a:ext cx="0" cy="18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8F70B7-7626-68DD-D625-B2464C55ACF3}"/>
              </a:ext>
            </a:extLst>
          </p:cNvPr>
          <p:cNvCxnSpPr/>
          <p:nvPr/>
        </p:nvCxnSpPr>
        <p:spPr>
          <a:xfrm>
            <a:off x="544270" y="2117223"/>
            <a:ext cx="0" cy="18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0AA9E4-7DF7-E9C7-8D48-9F180A72B449}"/>
              </a:ext>
            </a:extLst>
          </p:cNvPr>
          <p:cNvGrpSpPr/>
          <p:nvPr/>
        </p:nvGrpSpPr>
        <p:grpSpPr>
          <a:xfrm>
            <a:off x="2514600" y="1600200"/>
            <a:ext cx="1803071" cy="1201960"/>
            <a:chOff x="2978479" y="2669786"/>
            <a:chExt cx="1803071" cy="120196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DB9B3EB-67C3-8C11-C0B2-7BE46095A2B4}"/>
                </a:ext>
              </a:extLst>
            </p:cNvPr>
            <p:cNvSpPr txBox="1"/>
            <p:nvPr/>
          </p:nvSpPr>
          <p:spPr>
            <a:xfrm>
              <a:off x="3093089" y="26697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1C3C7D8-ABA7-245C-F81E-9333A5F9B1FE}"/>
                </a:ext>
              </a:extLst>
            </p:cNvPr>
            <p:cNvSpPr txBox="1"/>
            <p:nvPr/>
          </p:nvSpPr>
          <p:spPr>
            <a:xfrm>
              <a:off x="2978479" y="3527036"/>
              <a:ext cx="1803071" cy="3447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p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arity bit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CB53E4-19EA-D989-F24A-8959D79E20A4}"/>
                </a:ext>
              </a:extLst>
            </p:cNvPr>
            <p:cNvCxnSpPr/>
            <p:nvPr/>
          </p:nvCxnSpPr>
          <p:spPr>
            <a:xfrm>
              <a:off x="3244610" y="3167702"/>
              <a:ext cx="0" cy="4247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3AA625-9C25-8C1F-B04D-CF02E6E05F72}"/>
              </a:ext>
            </a:extLst>
          </p:cNvPr>
          <p:cNvCxnSpPr>
            <a:cxnSpLocks/>
          </p:cNvCxnSpPr>
          <p:nvPr/>
        </p:nvCxnSpPr>
        <p:spPr>
          <a:xfrm>
            <a:off x="2628331" y="1595945"/>
            <a:ext cx="0" cy="387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4B9DE39-5E3B-B650-4EEA-54479D549A69}"/>
              </a:ext>
            </a:extLst>
          </p:cNvPr>
          <p:cNvSpPr txBox="1"/>
          <p:nvPr/>
        </p:nvSpPr>
        <p:spPr>
          <a:xfrm>
            <a:off x="970722" y="2053259"/>
            <a:ext cx="1354981" cy="3447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 bits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68FC25-C134-C9B3-4C32-C69391C6B044}"/>
              </a:ext>
            </a:extLst>
          </p:cNvPr>
          <p:cNvSpPr txBox="1"/>
          <p:nvPr/>
        </p:nvSpPr>
        <p:spPr>
          <a:xfrm>
            <a:off x="789279" y="2864834"/>
            <a:ext cx="358554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Even/odd parity: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 parity bit so there is an even/odd number of 1’s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8B6D63-D54A-5FD0-06F8-EEB7513C5956}"/>
              </a:ext>
            </a:extLst>
          </p:cNvPr>
          <p:cNvSpPr txBox="1"/>
          <p:nvPr/>
        </p:nvSpPr>
        <p:spPr>
          <a:xfrm>
            <a:off x="484479" y="3550634"/>
            <a:ext cx="4557092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00A8"/>
                </a:solidFill>
                <a:latin typeface="Calibri" panose="020F0502020204030204"/>
              </a:rPr>
              <a:t>At r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</a:rPr>
              <a:t>eceiver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compute parity of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received bits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compare with received parity bit – if different than error detected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" name="Text Box 6">
            <a:extLst>
              <a:ext uri="{FF2B5EF4-FFF2-40B4-BE49-F238E27FC236}">
                <a16:creationId xmlns:a16="http://schemas.microsoft.com/office/drawing/2014/main" id="{49BFFF0D-47C7-3B08-A52E-4E59B87C2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6001" y="777520"/>
            <a:ext cx="4543227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Can detect </a:t>
            </a:r>
            <a:r>
              <a:rPr kumimoji="0" lang="en-US" sz="2800" b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correct errors (without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retransmission!)</a:t>
            </a:r>
          </a:p>
          <a:p>
            <a:pPr marL="287338" marR="0" lvl="0" indent="-1698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two-</a:t>
            </a:r>
            <a:r>
              <a:rPr lang="en-US" sz="2400" i="0" dirty="0">
                <a:solidFill>
                  <a:prstClr val="black"/>
                </a:solidFill>
                <a:latin typeface="Calibri" panose="020F0502020204030204"/>
              </a:rPr>
              <a:t>dimensional parity: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detect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and correct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single bit errors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879635-FCFD-8BE7-2CC7-9FB1FF0D4699}"/>
              </a:ext>
            </a:extLst>
          </p:cNvPr>
          <p:cNvGrpSpPr/>
          <p:nvPr/>
        </p:nvGrpSpPr>
        <p:grpSpPr>
          <a:xfrm>
            <a:off x="7282029" y="2428716"/>
            <a:ext cx="3683372" cy="2054406"/>
            <a:chOff x="7427845" y="2584175"/>
            <a:chExt cx="3683372" cy="205440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E762FBC-C1E6-0679-4814-4DC733C0AD3E}"/>
                </a:ext>
              </a:extLst>
            </p:cNvPr>
            <p:cNvGrpSpPr/>
            <p:nvPr/>
          </p:nvGrpSpPr>
          <p:grpSpPr>
            <a:xfrm>
              <a:off x="8263305" y="2908577"/>
              <a:ext cx="697811" cy="1261499"/>
              <a:chOff x="6586330" y="2915478"/>
              <a:chExt cx="697811" cy="1261499"/>
            </a:xfrm>
          </p:grpSpPr>
          <p:sp>
            <p:nvSpPr>
              <p:cNvPr id="2061" name="TextBox 2060">
                <a:extLst>
                  <a:ext uri="{FF2B5EF4-FFF2-40B4-BE49-F238E27FC236}">
                    <a16:creationId xmlns:a16="http://schemas.microsoft.com/office/drawing/2014/main" id="{78A4D878-3DA2-B2A7-F0A1-CCBF2882B1FC}"/>
                  </a:ext>
                </a:extLst>
              </p:cNvPr>
              <p:cNvSpPr txBox="1"/>
              <p:nvPr/>
            </p:nvSpPr>
            <p:spPr>
              <a:xfrm>
                <a:off x="6586330" y="2915478"/>
                <a:ext cx="5357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1,1</a:t>
                </a:r>
              </a:p>
            </p:txBody>
          </p:sp>
          <p:sp>
            <p:nvSpPr>
              <p:cNvPr id="2062" name="TextBox 2061">
                <a:extLst>
                  <a:ext uri="{FF2B5EF4-FFF2-40B4-BE49-F238E27FC236}">
                    <a16:creationId xmlns:a16="http://schemas.microsoft.com/office/drawing/2014/main" id="{BFFA9D55-549E-7B1D-845C-C6FCFAFCE483}"/>
                  </a:ext>
                </a:extLst>
              </p:cNvPr>
              <p:cNvSpPr txBox="1"/>
              <p:nvPr/>
            </p:nvSpPr>
            <p:spPr>
              <a:xfrm>
                <a:off x="6588401" y="3213650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2,1</a:t>
                </a:r>
              </a:p>
            </p:txBody>
          </p:sp>
          <p:sp>
            <p:nvSpPr>
              <p:cNvPr id="2063" name="TextBox 2062">
                <a:extLst>
                  <a:ext uri="{FF2B5EF4-FFF2-40B4-BE49-F238E27FC236}">
                    <a16:creationId xmlns:a16="http://schemas.microsoft.com/office/drawing/2014/main" id="{18C7FC84-B831-1E38-11C5-219889CCF4E3}"/>
                  </a:ext>
                </a:extLst>
              </p:cNvPr>
              <p:cNvSpPr txBox="1"/>
              <p:nvPr/>
            </p:nvSpPr>
            <p:spPr>
              <a:xfrm>
                <a:off x="6588401" y="3776867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i,1</a:t>
                </a:r>
              </a:p>
            </p:txBody>
          </p:sp>
          <p:sp>
            <p:nvSpPr>
              <p:cNvPr id="2064" name="TextBox 2063">
                <a:extLst>
                  <a:ext uri="{FF2B5EF4-FFF2-40B4-BE49-F238E27FC236}">
                    <a16:creationId xmlns:a16="http://schemas.microsoft.com/office/drawing/2014/main" id="{9180EA3D-02FD-148A-CDDE-C13AE90CCF97}"/>
                  </a:ext>
                </a:extLst>
              </p:cNvPr>
              <p:cNvSpPr txBox="1"/>
              <p:nvPr/>
            </p:nvSpPr>
            <p:spPr>
              <a:xfrm>
                <a:off x="6625087" y="3488522"/>
                <a:ext cx="628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 . .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8E96FF0-8D6F-F969-C6BE-C64AEB225FA1}"/>
                </a:ext>
              </a:extLst>
            </p:cNvPr>
            <p:cNvGrpSpPr/>
            <p:nvPr/>
          </p:nvGrpSpPr>
          <p:grpSpPr>
            <a:xfrm>
              <a:off x="10324987" y="2929914"/>
              <a:ext cx="697811" cy="1261499"/>
              <a:chOff x="6586330" y="2915478"/>
              <a:chExt cx="697811" cy="1261499"/>
            </a:xfrm>
          </p:grpSpPr>
          <p:sp>
            <p:nvSpPr>
              <p:cNvPr id="2057" name="TextBox 2056">
                <a:extLst>
                  <a:ext uri="{FF2B5EF4-FFF2-40B4-BE49-F238E27FC236}">
                    <a16:creationId xmlns:a16="http://schemas.microsoft.com/office/drawing/2014/main" id="{BA626364-214E-F76E-5F44-D325E9130EF2}"/>
                  </a:ext>
                </a:extLst>
              </p:cNvPr>
              <p:cNvSpPr txBox="1"/>
              <p:nvPr/>
            </p:nvSpPr>
            <p:spPr>
              <a:xfrm>
                <a:off x="6586330" y="2915478"/>
                <a:ext cx="6623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1,j+1</a:t>
                </a:r>
              </a:p>
            </p:txBody>
          </p:sp>
          <p:sp>
            <p:nvSpPr>
              <p:cNvPr id="2058" name="TextBox 2057">
                <a:extLst>
                  <a:ext uri="{FF2B5EF4-FFF2-40B4-BE49-F238E27FC236}">
                    <a16:creationId xmlns:a16="http://schemas.microsoft.com/office/drawing/2014/main" id="{BC64E793-6223-2FDD-1BB2-F5B3BDF72FC8}"/>
                  </a:ext>
                </a:extLst>
              </p:cNvPr>
              <p:cNvSpPr txBox="1"/>
              <p:nvPr/>
            </p:nvSpPr>
            <p:spPr>
              <a:xfrm>
                <a:off x="6588401" y="3213650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2,j+1</a:t>
                </a:r>
              </a:p>
            </p:txBody>
          </p:sp>
          <p:sp>
            <p:nvSpPr>
              <p:cNvPr id="2059" name="TextBox 2058">
                <a:extLst>
                  <a:ext uri="{FF2B5EF4-FFF2-40B4-BE49-F238E27FC236}">
                    <a16:creationId xmlns:a16="http://schemas.microsoft.com/office/drawing/2014/main" id="{126D67CA-BAF7-5755-312C-E9836CEE15DA}"/>
                  </a:ext>
                </a:extLst>
              </p:cNvPr>
              <p:cNvSpPr txBox="1"/>
              <p:nvPr/>
            </p:nvSpPr>
            <p:spPr>
              <a:xfrm>
                <a:off x="6588401" y="3776867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i,j+1</a:t>
                </a:r>
              </a:p>
            </p:txBody>
          </p:sp>
          <p:sp>
            <p:nvSpPr>
              <p:cNvPr id="2060" name="TextBox 2059">
                <a:extLst>
                  <a:ext uri="{FF2B5EF4-FFF2-40B4-BE49-F238E27FC236}">
                    <a16:creationId xmlns:a16="http://schemas.microsoft.com/office/drawing/2014/main" id="{667A7835-79B7-E3C5-85CA-B1A8B1C55629}"/>
                  </a:ext>
                </a:extLst>
              </p:cNvPr>
              <p:cNvSpPr txBox="1"/>
              <p:nvPr/>
            </p:nvSpPr>
            <p:spPr>
              <a:xfrm>
                <a:off x="6625087" y="3488522"/>
                <a:ext cx="628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 . .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EDE7BD-E91A-D6C3-B92C-3B1E5FA68F7B}"/>
                </a:ext>
              </a:extLst>
            </p:cNvPr>
            <p:cNvSpPr txBox="1"/>
            <p:nvPr/>
          </p:nvSpPr>
          <p:spPr>
            <a:xfrm>
              <a:off x="9118145" y="4177312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. .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E0F2DB9-0B30-F03C-645E-EC03A5E097F9}"/>
                </a:ext>
              </a:extLst>
            </p:cNvPr>
            <p:cNvGrpSpPr/>
            <p:nvPr/>
          </p:nvGrpSpPr>
          <p:grpSpPr>
            <a:xfrm>
              <a:off x="9722377" y="2910339"/>
              <a:ext cx="697811" cy="1261499"/>
              <a:chOff x="6586330" y="2915478"/>
              <a:chExt cx="697811" cy="1261499"/>
            </a:xfrm>
          </p:grpSpPr>
          <p:sp>
            <p:nvSpPr>
              <p:cNvPr id="2053" name="TextBox 2052">
                <a:extLst>
                  <a:ext uri="{FF2B5EF4-FFF2-40B4-BE49-F238E27FC236}">
                    <a16:creationId xmlns:a16="http://schemas.microsoft.com/office/drawing/2014/main" id="{74D032AA-0CF7-0B2C-DC35-8886D9DAC1E2}"/>
                  </a:ext>
                </a:extLst>
              </p:cNvPr>
              <p:cNvSpPr txBox="1"/>
              <p:nvPr/>
            </p:nvSpPr>
            <p:spPr>
              <a:xfrm>
                <a:off x="6586330" y="2915478"/>
                <a:ext cx="4908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1,j</a:t>
                </a:r>
              </a:p>
            </p:txBody>
          </p:sp>
          <p:sp>
            <p:nvSpPr>
              <p:cNvPr id="2054" name="TextBox 2053">
                <a:extLst>
                  <a:ext uri="{FF2B5EF4-FFF2-40B4-BE49-F238E27FC236}">
                    <a16:creationId xmlns:a16="http://schemas.microsoft.com/office/drawing/2014/main" id="{F980F7BA-0473-B128-8204-84323F4E23A4}"/>
                  </a:ext>
                </a:extLst>
              </p:cNvPr>
              <p:cNvSpPr txBox="1"/>
              <p:nvPr/>
            </p:nvSpPr>
            <p:spPr>
              <a:xfrm>
                <a:off x="6588401" y="3213650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2,j</a:t>
                </a:r>
              </a:p>
            </p:txBody>
          </p:sp>
          <p:sp>
            <p:nvSpPr>
              <p:cNvPr id="2055" name="TextBox 2054">
                <a:extLst>
                  <a:ext uri="{FF2B5EF4-FFF2-40B4-BE49-F238E27FC236}">
                    <a16:creationId xmlns:a16="http://schemas.microsoft.com/office/drawing/2014/main" id="{4BB2AF3C-D9B5-3357-4EAC-E579895CDA2B}"/>
                  </a:ext>
                </a:extLst>
              </p:cNvPr>
              <p:cNvSpPr txBox="1"/>
              <p:nvPr/>
            </p:nvSpPr>
            <p:spPr>
              <a:xfrm>
                <a:off x="6588401" y="3776867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i,j</a:t>
                </a:r>
                <a:endPara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6" name="TextBox 2055">
                <a:extLst>
                  <a:ext uri="{FF2B5EF4-FFF2-40B4-BE49-F238E27FC236}">
                    <a16:creationId xmlns:a16="http://schemas.microsoft.com/office/drawing/2014/main" id="{1FD91229-3392-EA8A-7DB7-88EF3709B080}"/>
                  </a:ext>
                </a:extLst>
              </p:cNvPr>
              <p:cNvSpPr txBox="1"/>
              <p:nvPr/>
            </p:nvSpPr>
            <p:spPr>
              <a:xfrm>
                <a:off x="6625087" y="3488522"/>
                <a:ext cx="628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 . .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0F62631-B9FB-16EE-9C7B-8FAE037828B5}"/>
                </a:ext>
              </a:extLst>
            </p:cNvPr>
            <p:cNvGrpSpPr/>
            <p:nvPr/>
          </p:nvGrpSpPr>
          <p:grpSpPr>
            <a:xfrm>
              <a:off x="8262620" y="4202830"/>
              <a:ext cx="2848597" cy="435751"/>
              <a:chOff x="8262620" y="4431427"/>
              <a:chExt cx="2848597" cy="435751"/>
            </a:xfrm>
          </p:grpSpPr>
          <p:sp>
            <p:nvSpPr>
              <p:cNvPr id="2050" name="TextBox 2049">
                <a:extLst>
                  <a:ext uri="{FF2B5EF4-FFF2-40B4-BE49-F238E27FC236}">
                    <a16:creationId xmlns:a16="http://schemas.microsoft.com/office/drawing/2014/main" id="{69C3470C-0243-6B9E-D860-85E05C52289F}"/>
                  </a:ext>
                </a:extLst>
              </p:cNvPr>
              <p:cNvSpPr txBox="1"/>
              <p:nvPr/>
            </p:nvSpPr>
            <p:spPr>
              <a:xfrm>
                <a:off x="8262620" y="4431427"/>
                <a:ext cx="6815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i+1,1</a:t>
                </a:r>
              </a:p>
            </p:txBody>
          </p:sp>
          <p:sp>
            <p:nvSpPr>
              <p:cNvPr id="2051" name="TextBox 2050">
                <a:extLst>
                  <a:ext uri="{FF2B5EF4-FFF2-40B4-BE49-F238E27FC236}">
                    <a16:creationId xmlns:a16="http://schemas.microsoft.com/office/drawing/2014/main" id="{85B58948-432B-C0D5-E8D7-C86A624E1839}"/>
                  </a:ext>
                </a:extLst>
              </p:cNvPr>
              <p:cNvSpPr txBox="1"/>
              <p:nvPr/>
            </p:nvSpPr>
            <p:spPr>
              <a:xfrm>
                <a:off x="10329998" y="4467068"/>
                <a:ext cx="7812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i+1,j+1</a:t>
                </a:r>
              </a:p>
            </p:txBody>
          </p:sp>
          <p:sp>
            <p:nvSpPr>
              <p:cNvPr id="2052" name="TextBox 2051">
                <a:extLst>
                  <a:ext uri="{FF2B5EF4-FFF2-40B4-BE49-F238E27FC236}">
                    <a16:creationId xmlns:a16="http://schemas.microsoft.com/office/drawing/2014/main" id="{870EBDE6-4EE4-8944-0EB5-E8669A77D5FF}"/>
                  </a:ext>
                </a:extLst>
              </p:cNvPr>
              <p:cNvSpPr txBox="1"/>
              <p:nvPr/>
            </p:nvSpPr>
            <p:spPr>
              <a:xfrm>
                <a:off x="9727388" y="4447493"/>
                <a:ext cx="7812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i+1,j</a:t>
                </a: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97A2E1A-A905-0CAF-DFA0-2786AD65670F}"/>
                </a:ext>
              </a:extLst>
            </p:cNvPr>
            <p:cNvCxnSpPr>
              <a:cxnSpLocks/>
            </p:cNvCxnSpPr>
            <p:nvPr/>
          </p:nvCxnSpPr>
          <p:spPr>
            <a:xfrm>
              <a:off x="8343900" y="4214192"/>
              <a:ext cx="208721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7427BA2-3AFC-C379-4273-FC310FB253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5100" y="3064566"/>
              <a:ext cx="0" cy="128877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027192-0F25-4E94-0D2D-729E73FF416F}"/>
                </a:ext>
              </a:extLst>
            </p:cNvPr>
            <p:cNvSpPr txBox="1"/>
            <p:nvPr/>
          </p:nvSpPr>
          <p:spPr>
            <a:xfrm>
              <a:off x="9111519" y="3792998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. 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4A05C90-944A-A8FD-2157-DF4C42837A7E}"/>
                </a:ext>
              </a:extLst>
            </p:cNvPr>
            <p:cNvSpPr txBox="1"/>
            <p:nvPr/>
          </p:nvSpPr>
          <p:spPr>
            <a:xfrm>
              <a:off x="9104893" y="3478259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. 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D48E681-CBD6-34D4-879D-2A715C5E4049}"/>
                </a:ext>
              </a:extLst>
            </p:cNvPr>
            <p:cNvSpPr txBox="1"/>
            <p:nvPr/>
          </p:nvSpPr>
          <p:spPr>
            <a:xfrm>
              <a:off x="9108206" y="3183395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. 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AB5AA9-0C2C-AD6A-34B9-8BF65B72E11D}"/>
                </a:ext>
              </a:extLst>
            </p:cNvPr>
            <p:cNvSpPr txBox="1"/>
            <p:nvPr/>
          </p:nvSpPr>
          <p:spPr>
            <a:xfrm>
              <a:off x="9111519" y="2878596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. 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1FDBB6-6E30-EC07-1256-B25C4D96C4F0}"/>
                </a:ext>
              </a:extLst>
            </p:cNvPr>
            <p:cNvSpPr txBox="1"/>
            <p:nvPr/>
          </p:nvSpPr>
          <p:spPr>
            <a:xfrm>
              <a:off x="9670775" y="2584175"/>
              <a:ext cx="10413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row parity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C22234E-E93C-3D53-862C-FB02964AB2E4}"/>
                </a:ext>
              </a:extLst>
            </p:cNvPr>
            <p:cNvSpPr txBox="1"/>
            <p:nvPr/>
          </p:nvSpPr>
          <p:spPr>
            <a:xfrm>
              <a:off x="7427845" y="3998845"/>
              <a:ext cx="803297" cy="491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column</a:t>
              </a:r>
            </a:p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parity</a:t>
              </a:r>
            </a:p>
          </p:txBody>
        </p:sp>
        <p:cxnSp>
          <p:nvCxnSpPr>
            <p:cNvPr id="2048" name="Straight Arrow Connector 2047">
              <a:extLst>
                <a:ext uri="{FF2B5EF4-FFF2-40B4-BE49-F238E27FC236}">
                  <a16:creationId xmlns:a16="http://schemas.microsoft.com/office/drawing/2014/main" id="{6823F4FA-EAAF-EB2C-7C8A-2A02EFB6D37C}"/>
                </a:ext>
              </a:extLst>
            </p:cNvPr>
            <p:cNvCxnSpPr/>
            <p:nvPr/>
          </p:nvCxnSpPr>
          <p:spPr>
            <a:xfrm>
              <a:off x="9760226" y="2922104"/>
              <a:ext cx="854766" cy="0"/>
            </a:xfrm>
            <a:prstGeom prst="straightConnector1">
              <a:avLst/>
            </a:prstGeom>
            <a:ln w="22225"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9" name="Straight Arrow Connector 2048">
              <a:extLst>
                <a:ext uri="{FF2B5EF4-FFF2-40B4-BE49-F238E27FC236}">
                  <a16:creationId xmlns:a16="http://schemas.microsoft.com/office/drawing/2014/main" id="{2F2B8E3F-FB31-D928-26B6-BD92F1E2F786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7795591" y="4137991"/>
              <a:ext cx="854766" cy="0"/>
            </a:xfrm>
            <a:prstGeom prst="straightConnector1">
              <a:avLst/>
            </a:prstGeom>
            <a:ln w="22225"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5" name="TextBox 2064">
            <a:extLst>
              <a:ext uri="{FF2B5EF4-FFF2-40B4-BE49-F238E27FC236}">
                <a16:creationId xmlns:a16="http://schemas.microsoft.com/office/drawing/2014/main" id="{59C509BC-AEB1-C4DC-8C3E-D4CC557A7404}"/>
              </a:ext>
            </a:extLst>
          </p:cNvPr>
          <p:cNvSpPr txBox="1"/>
          <p:nvPr/>
        </p:nvSpPr>
        <p:spPr>
          <a:xfrm>
            <a:off x="7553777" y="5696955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1 0 1 0 1</a:t>
            </a:r>
          </a:p>
        </p:txBody>
      </p:sp>
      <p:grpSp>
        <p:nvGrpSpPr>
          <p:cNvPr id="2066" name="Group 2065">
            <a:extLst>
              <a:ext uri="{FF2B5EF4-FFF2-40B4-BE49-F238E27FC236}">
                <a16:creationId xmlns:a16="http://schemas.microsoft.com/office/drawing/2014/main" id="{31059F03-AA94-3E3F-6F4E-6B6CAB9EBA92}"/>
              </a:ext>
            </a:extLst>
          </p:cNvPr>
          <p:cNvGrpSpPr/>
          <p:nvPr/>
        </p:nvGrpSpPr>
        <p:grpSpPr>
          <a:xfrm>
            <a:off x="7545414" y="4852126"/>
            <a:ext cx="1112530" cy="1123229"/>
            <a:chOff x="6988036" y="4811287"/>
            <a:chExt cx="1112530" cy="1123229"/>
          </a:xfrm>
        </p:grpSpPr>
        <p:sp>
          <p:nvSpPr>
            <p:cNvPr id="2067" name="TextBox 2066">
              <a:extLst>
                <a:ext uri="{FF2B5EF4-FFF2-40B4-BE49-F238E27FC236}">
                  <a16:creationId xmlns:a16="http://schemas.microsoft.com/office/drawing/2014/main" id="{81B5BEE7-EDAA-9B80-4B85-3DB18F4923A1}"/>
                </a:ext>
              </a:extLst>
            </p:cNvPr>
            <p:cNvSpPr txBox="1"/>
            <p:nvPr/>
          </p:nvSpPr>
          <p:spPr>
            <a:xfrm>
              <a:off x="6988036" y="5364459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0 1 1 1 0</a:t>
              </a:r>
            </a:p>
          </p:txBody>
        </p:sp>
        <p:sp>
          <p:nvSpPr>
            <p:cNvPr id="2068" name="TextBox 2067">
              <a:extLst>
                <a:ext uri="{FF2B5EF4-FFF2-40B4-BE49-F238E27FC236}">
                  <a16:creationId xmlns:a16="http://schemas.microsoft.com/office/drawing/2014/main" id="{F8E746DD-7D4A-3062-A311-53D8B8A91695}"/>
                </a:ext>
              </a:extLst>
            </p:cNvPr>
            <p:cNvSpPr txBox="1"/>
            <p:nvPr/>
          </p:nvSpPr>
          <p:spPr>
            <a:xfrm>
              <a:off x="7001286" y="4811287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1 0 1 0 1</a:t>
              </a:r>
            </a:p>
          </p:txBody>
        </p:sp>
        <p:sp>
          <p:nvSpPr>
            <p:cNvPr id="2069" name="TextBox 2068">
              <a:extLst>
                <a:ext uri="{FF2B5EF4-FFF2-40B4-BE49-F238E27FC236}">
                  <a16:creationId xmlns:a16="http://schemas.microsoft.com/office/drawing/2014/main" id="{5FB7CA2E-01FC-121F-392A-69F5D77AA1BC}"/>
                </a:ext>
              </a:extLst>
            </p:cNvPr>
            <p:cNvSpPr txBox="1"/>
            <p:nvPr/>
          </p:nvSpPr>
          <p:spPr>
            <a:xfrm>
              <a:off x="6994660" y="5092897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1 1 1 1 0</a:t>
              </a:r>
            </a:p>
          </p:txBody>
        </p:sp>
        <p:cxnSp>
          <p:nvCxnSpPr>
            <p:cNvPr id="2070" name="Straight Connector 2069">
              <a:extLst>
                <a:ext uri="{FF2B5EF4-FFF2-40B4-BE49-F238E27FC236}">
                  <a16:creationId xmlns:a16="http://schemas.microsoft.com/office/drawing/2014/main" id="{EB75A774-CD1E-0F5F-3279-9BE271FFC11F}"/>
                </a:ext>
              </a:extLst>
            </p:cNvPr>
            <p:cNvCxnSpPr/>
            <p:nvPr/>
          </p:nvCxnSpPr>
          <p:spPr>
            <a:xfrm>
              <a:off x="7081235" y="5722156"/>
              <a:ext cx="10193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1" name="Straight Connector 2070">
              <a:extLst>
                <a:ext uri="{FF2B5EF4-FFF2-40B4-BE49-F238E27FC236}">
                  <a16:creationId xmlns:a16="http://schemas.microsoft.com/office/drawing/2014/main" id="{4101729F-6F3C-68B3-7897-C6929704929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428508" y="5424851"/>
              <a:ext cx="10193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2" name="TextBox 2071">
            <a:extLst>
              <a:ext uri="{FF2B5EF4-FFF2-40B4-BE49-F238E27FC236}">
                <a16:creationId xmlns:a16="http://schemas.microsoft.com/office/drawing/2014/main" id="{2D49CA54-3B6B-2BF2-ACCA-D0C253DF25B8}"/>
              </a:ext>
            </a:extLst>
          </p:cNvPr>
          <p:cNvSpPr txBox="1"/>
          <p:nvPr/>
        </p:nvSpPr>
        <p:spPr>
          <a:xfrm>
            <a:off x="8475338" y="48509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073" name="TextBox 2072">
            <a:extLst>
              <a:ext uri="{FF2B5EF4-FFF2-40B4-BE49-F238E27FC236}">
                <a16:creationId xmlns:a16="http://schemas.microsoft.com/office/drawing/2014/main" id="{68C987A2-B800-5919-54AE-4C441EE97912}"/>
              </a:ext>
            </a:extLst>
          </p:cNvPr>
          <p:cNvSpPr txBox="1"/>
          <p:nvPr/>
        </p:nvSpPr>
        <p:spPr>
          <a:xfrm>
            <a:off x="8470788" y="5136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2074" name="TextBox 2073">
            <a:extLst>
              <a:ext uri="{FF2B5EF4-FFF2-40B4-BE49-F238E27FC236}">
                <a16:creationId xmlns:a16="http://schemas.microsoft.com/office/drawing/2014/main" id="{6C627B04-CE89-DB4B-4E1F-18C2C82368BD}"/>
              </a:ext>
            </a:extLst>
          </p:cNvPr>
          <p:cNvSpPr txBox="1"/>
          <p:nvPr/>
        </p:nvSpPr>
        <p:spPr>
          <a:xfrm>
            <a:off x="8470788" y="54196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075" name="TextBox 2074">
            <a:extLst>
              <a:ext uri="{FF2B5EF4-FFF2-40B4-BE49-F238E27FC236}">
                <a16:creationId xmlns:a16="http://schemas.microsoft.com/office/drawing/2014/main" id="{99DC85F7-4BEE-A20B-0891-D2B74374BEBA}"/>
              </a:ext>
            </a:extLst>
          </p:cNvPr>
          <p:cNvSpPr txBox="1"/>
          <p:nvPr/>
        </p:nvSpPr>
        <p:spPr>
          <a:xfrm>
            <a:off x="8476475" y="57051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2078" name="TextBox 2077">
            <a:extLst>
              <a:ext uri="{FF2B5EF4-FFF2-40B4-BE49-F238E27FC236}">
                <a16:creationId xmlns:a16="http://schemas.microsoft.com/office/drawing/2014/main" id="{D08C2957-7DC4-D6A5-B4AA-F0B79E8D54E7}"/>
              </a:ext>
            </a:extLst>
          </p:cNvPr>
          <p:cNvSpPr txBox="1"/>
          <p:nvPr/>
        </p:nvSpPr>
        <p:spPr>
          <a:xfrm>
            <a:off x="6441907" y="4845552"/>
            <a:ext cx="110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errors:</a:t>
            </a:r>
          </a:p>
        </p:txBody>
      </p:sp>
      <p:grpSp>
        <p:nvGrpSpPr>
          <p:cNvPr id="2079" name="Group 2078">
            <a:extLst>
              <a:ext uri="{FF2B5EF4-FFF2-40B4-BE49-F238E27FC236}">
                <a16:creationId xmlns:a16="http://schemas.microsoft.com/office/drawing/2014/main" id="{6122D628-DE07-A280-862B-1663F7BB0628}"/>
              </a:ext>
            </a:extLst>
          </p:cNvPr>
          <p:cNvGrpSpPr/>
          <p:nvPr/>
        </p:nvGrpSpPr>
        <p:grpSpPr>
          <a:xfrm>
            <a:off x="10994759" y="5103562"/>
            <a:ext cx="1303277" cy="359137"/>
            <a:chOff x="10437381" y="5062723"/>
            <a:chExt cx="1303277" cy="359137"/>
          </a:xfrm>
        </p:grpSpPr>
        <p:sp>
          <p:nvSpPr>
            <p:cNvPr id="2080" name="TextBox 2079">
              <a:extLst>
                <a:ext uri="{FF2B5EF4-FFF2-40B4-BE49-F238E27FC236}">
                  <a16:creationId xmlns:a16="http://schemas.microsoft.com/office/drawing/2014/main" id="{BB562157-0C9C-4075-EE86-BCB996D96AB0}"/>
                </a:ext>
              </a:extLst>
            </p:cNvPr>
            <p:cNvSpPr txBox="1"/>
            <p:nvPr/>
          </p:nvSpPr>
          <p:spPr>
            <a:xfrm>
              <a:off x="11111740" y="5062723"/>
              <a:ext cx="546945" cy="359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parity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error</a:t>
              </a:r>
            </a:p>
          </p:txBody>
        </p:sp>
        <p:cxnSp>
          <p:nvCxnSpPr>
            <p:cNvPr id="2081" name="Straight Arrow Connector 2080">
              <a:extLst>
                <a:ext uri="{FF2B5EF4-FFF2-40B4-BE49-F238E27FC236}">
                  <a16:creationId xmlns:a16="http://schemas.microsoft.com/office/drawing/2014/main" id="{2B692104-490F-CD84-074E-9FF2D129B672}"/>
                </a:ext>
              </a:extLst>
            </p:cNvPr>
            <p:cNvCxnSpPr>
              <a:stCxn id="2088" idx="1"/>
            </p:cNvCxnSpPr>
            <p:nvPr/>
          </p:nvCxnSpPr>
          <p:spPr>
            <a:xfrm flipV="1">
              <a:off x="10437381" y="5273451"/>
              <a:ext cx="1303277" cy="7611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2" name="Group 2081">
            <a:extLst>
              <a:ext uri="{FF2B5EF4-FFF2-40B4-BE49-F238E27FC236}">
                <a16:creationId xmlns:a16="http://schemas.microsoft.com/office/drawing/2014/main" id="{5C6276F7-6B79-40F4-BEBA-F272A5269C49}"/>
              </a:ext>
            </a:extLst>
          </p:cNvPr>
          <p:cNvGrpSpPr/>
          <p:nvPr/>
        </p:nvGrpSpPr>
        <p:grpSpPr>
          <a:xfrm>
            <a:off x="8903763" y="4814786"/>
            <a:ext cx="2744420" cy="1243263"/>
            <a:chOff x="8346385" y="4773947"/>
            <a:chExt cx="2744420" cy="1243263"/>
          </a:xfrm>
        </p:grpSpPr>
        <p:grpSp>
          <p:nvGrpSpPr>
            <p:cNvPr id="2083" name="Group 2082">
              <a:extLst>
                <a:ext uri="{FF2B5EF4-FFF2-40B4-BE49-F238E27FC236}">
                  <a16:creationId xmlns:a16="http://schemas.microsoft.com/office/drawing/2014/main" id="{97039D06-21B5-1EB7-0913-CD9A6A06E66B}"/>
                </a:ext>
              </a:extLst>
            </p:cNvPr>
            <p:cNvGrpSpPr/>
            <p:nvPr/>
          </p:nvGrpSpPr>
          <p:grpSpPr>
            <a:xfrm>
              <a:off x="9873379" y="4773947"/>
              <a:ext cx="1217426" cy="1214161"/>
              <a:chOff x="9873379" y="4773947"/>
              <a:chExt cx="1217426" cy="1214161"/>
            </a:xfrm>
          </p:grpSpPr>
          <p:sp>
            <p:nvSpPr>
              <p:cNvPr id="2085" name="TextBox 2084">
                <a:extLst>
                  <a:ext uri="{FF2B5EF4-FFF2-40B4-BE49-F238E27FC236}">
                    <a16:creationId xmlns:a16="http://schemas.microsoft.com/office/drawing/2014/main" id="{86D885FF-236E-C95F-F487-C63353A6F747}"/>
                  </a:ext>
                </a:extLst>
              </p:cNvPr>
              <p:cNvSpPr txBox="1"/>
              <p:nvPr/>
            </p:nvSpPr>
            <p:spPr>
              <a:xfrm>
                <a:off x="9873379" y="5327119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0 1 1 1 0  1</a:t>
                </a:r>
              </a:p>
            </p:txBody>
          </p:sp>
          <p:grpSp>
            <p:nvGrpSpPr>
              <p:cNvPr id="2086" name="Group 2085">
                <a:extLst>
                  <a:ext uri="{FF2B5EF4-FFF2-40B4-BE49-F238E27FC236}">
                    <a16:creationId xmlns:a16="http://schemas.microsoft.com/office/drawing/2014/main" id="{2A39776F-D4CE-41EB-7C5A-971BA7F310FE}"/>
                  </a:ext>
                </a:extLst>
              </p:cNvPr>
              <p:cNvGrpSpPr/>
              <p:nvPr/>
            </p:nvGrpSpPr>
            <p:grpSpPr>
              <a:xfrm>
                <a:off x="9880003" y="4773947"/>
                <a:ext cx="1210802" cy="1214161"/>
                <a:chOff x="6394173" y="4840358"/>
                <a:chExt cx="1210802" cy="1214161"/>
              </a:xfrm>
            </p:grpSpPr>
            <p:sp>
              <p:nvSpPr>
                <p:cNvPr id="2087" name="TextBox 2086">
                  <a:extLst>
                    <a:ext uri="{FF2B5EF4-FFF2-40B4-BE49-F238E27FC236}">
                      <a16:creationId xmlns:a16="http://schemas.microsoft.com/office/drawing/2014/main" id="{6A592AFE-70CD-E757-AE78-5F97CBED6778}"/>
                    </a:ext>
                  </a:extLst>
                </p:cNvPr>
                <p:cNvSpPr txBox="1"/>
                <p:nvPr/>
              </p:nvSpPr>
              <p:spPr>
                <a:xfrm>
                  <a:off x="6400799" y="4840358"/>
                  <a:ext cx="12041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1 0 1 0 1  1</a:t>
                  </a:r>
                </a:p>
              </p:txBody>
            </p:sp>
            <p:sp>
              <p:nvSpPr>
                <p:cNvPr id="2088" name="TextBox 2087">
                  <a:extLst>
                    <a:ext uri="{FF2B5EF4-FFF2-40B4-BE49-F238E27FC236}">
                      <a16:creationId xmlns:a16="http://schemas.microsoft.com/office/drawing/2014/main" id="{1146BF58-DD9B-1E78-A926-7FFA348A0636}"/>
                    </a:ext>
                  </a:extLst>
                </p:cNvPr>
                <p:cNvSpPr txBox="1"/>
                <p:nvPr/>
              </p:nvSpPr>
              <p:spPr>
                <a:xfrm>
                  <a:off x="6394173" y="5121968"/>
                  <a:ext cx="12041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 </a:t>
                  </a: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0</a:t>
                  </a: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1 1 0  0</a:t>
                  </a:r>
                </a:p>
              </p:txBody>
            </p:sp>
            <p:sp>
              <p:nvSpPr>
                <p:cNvPr id="2089" name="TextBox 2088">
                  <a:extLst>
                    <a:ext uri="{FF2B5EF4-FFF2-40B4-BE49-F238E27FC236}">
                      <a16:creationId xmlns:a16="http://schemas.microsoft.com/office/drawing/2014/main" id="{3A9CB471-7ED6-3FC5-D375-0C609E588ACF}"/>
                    </a:ext>
                  </a:extLst>
                </p:cNvPr>
                <p:cNvSpPr txBox="1"/>
                <p:nvPr/>
              </p:nvSpPr>
              <p:spPr>
                <a:xfrm>
                  <a:off x="6395912" y="5685187"/>
                  <a:ext cx="12041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1 0 1 0 1  0</a:t>
                  </a:r>
                </a:p>
              </p:txBody>
            </p:sp>
            <p:cxnSp>
              <p:nvCxnSpPr>
                <p:cNvPr id="2090" name="Straight Connector 2089">
                  <a:extLst>
                    <a:ext uri="{FF2B5EF4-FFF2-40B4-BE49-F238E27FC236}">
                      <a16:creationId xmlns:a16="http://schemas.microsoft.com/office/drawing/2014/main" id="{3CAC8672-3B91-8E27-89D7-CF5F4FFA548B}"/>
                    </a:ext>
                  </a:extLst>
                </p:cNvPr>
                <p:cNvCxnSpPr/>
                <p:nvPr/>
              </p:nvCxnSpPr>
              <p:spPr>
                <a:xfrm>
                  <a:off x="6480748" y="5751227"/>
                  <a:ext cx="101933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1" name="Straight Connector 2090">
                  <a:extLst>
                    <a:ext uri="{FF2B5EF4-FFF2-40B4-BE49-F238E27FC236}">
                      <a16:creationId xmlns:a16="http://schemas.microsoft.com/office/drawing/2014/main" id="{9C952BB6-F1F7-BD55-A3ED-177ECC5DA4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6828021" y="5453922"/>
                  <a:ext cx="101933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84" name="TextBox 2083">
              <a:extLst>
                <a:ext uri="{FF2B5EF4-FFF2-40B4-BE49-F238E27FC236}">
                  <a16:creationId xmlns:a16="http://schemas.microsoft.com/office/drawing/2014/main" id="{8771064C-573A-CB1B-883B-329D20C49023}"/>
                </a:ext>
              </a:extLst>
            </p:cNvPr>
            <p:cNvSpPr txBox="1"/>
            <p:nvPr/>
          </p:nvSpPr>
          <p:spPr>
            <a:xfrm>
              <a:off x="8346385" y="4811367"/>
              <a:ext cx="1411353" cy="1205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detected</a:t>
              </a:r>
            </a:p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and</a:t>
              </a:r>
            </a:p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correctable</a:t>
              </a:r>
            </a:p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single-bit</a:t>
              </a:r>
            </a:p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error:</a:t>
              </a:r>
            </a:p>
          </p:txBody>
        </p:sp>
      </p:grpSp>
      <p:pic>
        <p:nvPicPr>
          <p:cNvPr id="2092" name="Picture 2091" descr="Icon&#10;&#10;Description automatically generated">
            <a:extLst>
              <a:ext uri="{FF2B5EF4-FFF2-40B4-BE49-F238E27FC236}">
                <a16:creationId xmlns:a16="http://schemas.microsoft.com/office/drawing/2014/main" id="{164472F1-7BF3-CFF0-6792-12379DA43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878" y="334209"/>
            <a:ext cx="2258290" cy="19872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93" name="Ink 2092">
                <a:extLst>
                  <a:ext uri="{FF2B5EF4-FFF2-40B4-BE49-F238E27FC236}">
                    <a16:creationId xmlns:a16="http://schemas.microsoft.com/office/drawing/2014/main" id="{2D5CC9FA-FE9C-433A-6EEC-57685425B1CD}"/>
                  </a:ext>
                </a:extLst>
              </p14:cNvPr>
              <p14:cNvContentPartPr/>
              <p14:nvPr/>
            </p14:nvContentPartPr>
            <p14:xfrm>
              <a:off x="5581364" y="381625"/>
              <a:ext cx="579600" cy="5650200"/>
            </p14:xfrm>
          </p:contentPart>
        </mc:Choice>
        <mc:Fallback xmlns="">
          <p:pic>
            <p:nvPicPr>
              <p:cNvPr id="2093" name="Ink 2092">
                <a:extLst>
                  <a:ext uri="{FF2B5EF4-FFF2-40B4-BE49-F238E27FC236}">
                    <a16:creationId xmlns:a16="http://schemas.microsoft.com/office/drawing/2014/main" id="{2D5CC9FA-FE9C-433A-6EEC-57685425B1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45364" y="345625"/>
                <a:ext cx="651240" cy="572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913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0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" grpId="0"/>
      <p:bldP spid="2065" grpId="0"/>
      <p:bldP spid="2072" grpId="0"/>
      <p:bldP spid="2073" grpId="0"/>
      <p:bldP spid="2074" grpId="0"/>
      <p:bldP spid="2075" grpId="0"/>
      <p:bldP spid="20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3D2-C984-41C3-C3B9-D9E275E1301D}"/>
              </a:ext>
            </a:extLst>
          </p:cNvPr>
          <p:cNvSpPr/>
          <p:nvPr/>
        </p:nvSpPr>
        <p:spPr>
          <a:xfrm>
            <a:off x="76200" y="76200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BFD63-C340-50B9-6658-56CF848BC8A8}"/>
              </a:ext>
            </a:extLst>
          </p:cNvPr>
          <p:cNvSpPr txBox="1"/>
          <p:nvPr/>
        </p:nvSpPr>
        <p:spPr>
          <a:xfrm>
            <a:off x="152400" y="990600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Checksum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44A7C2-C2F4-B84B-E727-E005E5765326}"/>
              </a:ext>
            </a:extLst>
          </p:cNvPr>
          <p:cNvSpPr txBox="1"/>
          <p:nvPr/>
        </p:nvSpPr>
        <p:spPr>
          <a:xfrm>
            <a:off x="381000" y="1730170"/>
            <a:ext cx="61221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0110011001100000 </a:t>
            </a:r>
          </a:p>
          <a:p>
            <a:r>
              <a:rPr lang="en-US" sz="2800" dirty="0"/>
              <a:t>0101010101010101 </a:t>
            </a:r>
          </a:p>
          <a:p>
            <a:r>
              <a:rPr lang="en-US" sz="2800" dirty="0"/>
              <a:t>1000111100001100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432F304-2723-D11D-92AD-74250A651CA2}"/>
                  </a:ext>
                </a:extLst>
              </p14:cNvPr>
              <p14:cNvContentPartPr/>
              <p14:nvPr/>
            </p14:nvContentPartPr>
            <p14:xfrm>
              <a:off x="317546" y="3088395"/>
              <a:ext cx="3468240" cy="39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432F304-2723-D11D-92AD-74250A651C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906" y="3079395"/>
                <a:ext cx="3485880" cy="5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6B1A2F06-A7DA-7609-96C8-42DAC7A7E5E3}"/>
              </a:ext>
            </a:extLst>
          </p:cNvPr>
          <p:cNvGrpSpPr/>
          <p:nvPr/>
        </p:nvGrpSpPr>
        <p:grpSpPr>
          <a:xfrm>
            <a:off x="180386" y="2232675"/>
            <a:ext cx="129240" cy="111600"/>
            <a:chOff x="180386" y="2232675"/>
            <a:chExt cx="129240" cy="11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718E88B-A66A-2BCC-F05B-36079FB43CDB}"/>
                    </a:ext>
                  </a:extLst>
                </p14:cNvPr>
                <p14:cNvContentPartPr/>
                <p14:nvPr/>
              </p14:nvContentPartPr>
              <p14:xfrm>
                <a:off x="239066" y="2232675"/>
                <a:ext cx="360" cy="111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718E88B-A66A-2BCC-F05B-36079FB43CD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0426" y="2224035"/>
                  <a:ext cx="18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5A1021B-621A-9AA7-D330-5002F68D546C}"/>
                    </a:ext>
                  </a:extLst>
                </p14:cNvPr>
                <p14:cNvContentPartPr/>
                <p14:nvPr/>
              </p14:nvContentPartPr>
              <p14:xfrm>
                <a:off x="180386" y="2275875"/>
                <a:ext cx="12924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5A1021B-621A-9AA7-D330-5002F68D546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1386" y="2267235"/>
                  <a:ext cx="1468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5D09E46-F8DB-1253-763C-7EA4A795518E}"/>
              </a:ext>
            </a:extLst>
          </p:cNvPr>
          <p:cNvGrpSpPr/>
          <p:nvPr/>
        </p:nvGrpSpPr>
        <p:grpSpPr>
          <a:xfrm>
            <a:off x="199826" y="2589795"/>
            <a:ext cx="109800" cy="102600"/>
            <a:chOff x="199826" y="2589795"/>
            <a:chExt cx="109800" cy="10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E104035-80A5-EFE5-A2F0-2EC5C9111056}"/>
                    </a:ext>
                  </a:extLst>
                </p14:cNvPr>
                <p14:cNvContentPartPr/>
                <p14:nvPr/>
              </p14:nvContentPartPr>
              <p14:xfrm>
                <a:off x="231146" y="2589795"/>
                <a:ext cx="360" cy="102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E104035-80A5-EFE5-A2F0-2EC5C911105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2506" y="2581155"/>
                  <a:ext cx="180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D073347-5E33-1C6E-A786-AB1714755CF9}"/>
                    </a:ext>
                  </a:extLst>
                </p14:cNvPr>
                <p14:cNvContentPartPr/>
                <p14:nvPr/>
              </p14:nvContentPartPr>
              <p14:xfrm>
                <a:off x="199826" y="2640915"/>
                <a:ext cx="10980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073347-5E33-1C6E-A786-AB1714755CF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1186" y="2631915"/>
                  <a:ext cx="12744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580FC1E-B650-8121-5EFB-861665123C7D}"/>
              </a:ext>
            </a:extLst>
          </p:cNvPr>
          <p:cNvSpPr txBox="1"/>
          <p:nvPr/>
        </p:nvSpPr>
        <p:spPr>
          <a:xfrm>
            <a:off x="5715000" y="22884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6A0BE4-B3F2-638A-CB6A-32082245257A}"/>
              </a:ext>
            </a:extLst>
          </p:cNvPr>
          <p:cNvSpPr txBox="1"/>
          <p:nvPr/>
        </p:nvSpPr>
        <p:spPr>
          <a:xfrm>
            <a:off x="309626" y="3178176"/>
            <a:ext cx="61221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0100101011000010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111563-1E65-3838-71AC-8CC1C29F4C71}"/>
              </a:ext>
            </a:extLst>
          </p:cNvPr>
          <p:cNvSpPr txBox="1"/>
          <p:nvPr/>
        </p:nvSpPr>
        <p:spPr>
          <a:xfrm>
            <a:off x="276348" y="3940591"/>
            <a:ext cx="61221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1011010100111101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215C14-E961-8E1F-F7C3-C0FEE9124539}"/>
              </a:ext>
            </a:extLst>
          </p:cNvPr>
          <p:cNvSpPr txBox="1"/>
          <p:nvPr/>
        </p:nvSpPr>
        <p:spPr>
          <a:xfrm>
            <a:off x="914400" y="3636328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(one’s complement)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CE36EA-EA18-A1FD-C241-8D7ECB69B849}"/>
              </a:ext>
            </a:extLst>
          </p:cNvPr>
          <p:cNvSpPr txBox="1"/>
          <p:nvPr/>
        </p:nvSpPr>
        <p:spPr>
          <a:xfrm>
            <a:off x="3681769" y="3123383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 sum of words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7A8E40-204A-D7BC-A8C3-CA728054AF6B}"/>
              </a:ext>
            </a:extLst>
          </p:cNvPr>
          <p:cNvSpPr txBox="1"/>
          <p:nvPr/>
        </p:nvSpPr>
        <p:spPr>
          <a:xfrm>
            <a:off x="3730036" y="40030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Checksum!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3071A1-2839-70DA-0268-30A706B255E6}"/>
              </a:ext>
            </a:extLst>
          </p:cNvPr>
          <p:cNvSpPr txBox="1"/>
          <p:nvPr/>
        </p:nvSpPr>
        <p:spPr>
          <a:xfrm>
            <a:off x="2514600" y="106917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(Sender)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F82547-FB0F-2C3B-3356-E407BE1BEE1B}"/>
              </a:ext>
            </a:extLst>
          </p:cNvPr>
          <p:cNvSpPr txBox="1"/>
          <p:nvPr/>
        </p:nvSpPr>
        <p:spPr>
          <a:xfrm>
            <a:off x="7010400" y="990600"/>
            <a:ext cx="612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(Receiver)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D6A106-03DB-B68E-FAC6-4FE9B5397B67}"/>
              </a:ext>
            </a:extLst>
          </p:cNvPr>
          <p:cNvSpPr txBox="1"/>
          <p:nvPr/>
        </p:nvSpPr>
        <p:spPr>
          <a:xfrm>
            <a:off x="7391400" y="1424539"/>
            <a:ext cx="61221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0110011001100000 </a:t>
            </a:r>
          </a:p>
          <a:p>
            <a:r>
              <a:rPr lang="en-US" sz="2800" dirty="0"/>
              <a:t>0101010101010101 </a:t>
            </a:r>
          </a:p>
          <a:p>
            <a:r>
              <a:rPr lang="en-US" sz="2800" dirty="0"/>
              <a:t>1000111100001100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0100101011000010</a:t>
            </a:r>
          </a:p>
          <a:p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1991362-7E7D-0B66-603B-5E8A224011A5}"/>
                  </a:ext>
                </a:extLst>
              </p14:cNvPr>
              <p14:cNvContentPartPr/>
              <p14:nvPr/>
            </p14:nvContentPartPr>
            <p14:xfrm>
              <a:off x="7302986" y="3225555"/>
              <a:ext cx="3934080" cy="1378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1991362-7E7D-0B66-603B-5E8A224011A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94346" y="3216915"/>
                <a:ext cx="39517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EECFB43B-CA84-4020-DA8D-D6225499D4D6}"/>
              </a:ext>
            </a:extLst>
          </p:cNvPr>
          <p:cNvGrpSpPr/>
          <p:nvPr/>
        </p:nvGrpSpPr>
        <p:grpSpPr>
          <a:xfrm>
            <a:off x="7091306" y="1804995"/>
            <a:ext cx="211320" cy="121320"/>
            <a:chOff x="7091306" y="1804995"/>
            <a:chExt cx="211320" cy="12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5A88953-3E56-1F89-5AA0-37F5BE5C926E}"/>
                    </a:ext>
                  </a:extLst>
                </p14:cNvPr>
                <p14:cNvContentPartPr/>
                <p14:nvPr/>
              </p14:nvContentPartPr>
              <p14:xfrm>
                <a:off x="7185266" y="1848195"/>
                <a:ext cx="2880" cy="63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5A88953-3E56-1F89-5AA0-37F5BE5C926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76626" y="1839195"/>
                  <a:ext cx="205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38FBE1A-0502-7104-CC1E-9E1F4F9924E6}"/>
                    </a:ext>
                  </a:extLst>
                </p14:cNvPr>
                <p14:cNvContentPartPr/>
                <p14:nvPr/>
              </p14:nvContentPartPr>
              <p14:xfrm>
                <a:off x="7091306" y="1848195"/>
                <a:ext cx="211320" cy="42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38FBE1A-0502-7104-CC1E-9E1F4F9924E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82306" y="1839195"/>
                  <a:ext cx="2289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D954FE-513D-B752-57C5-29B7CD7B29AA}"/>
                    </a:ext>
                  </a:extLst>
                </p14:cNvPr>
                <p14:cNvContentPartPr/>
                <p14:nvPr/>
              </p14:nvContentPartPr>
              <p14:xfrm>
                <a:off x="7165826" y="1804995"/>
                <a:ext cx="360" cy="121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D954FE-513D-B752-57C5-29B7CD7B29A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157186" y="1795995"/>
                  <a:ext cx="1800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7DFC074-0295-F73B-F0EC-C2AC8BCAC2DE}"/>
              </a:ext>
            </a:extLst>
          </p:cNvPr>
          <p:cNvGrpSpPr/>
          <p:nvPr/>
        </p:nvGrpSpPr>
        <p:grpSpPr>
          <a:xfrm>
            <a:off x="7177706" y="2279835"/>
            <a:ext cx="138240" cy="101880"/>
            <a:chOff x="7177706" y="2279835"/>
            <a:chExt cx="138240" cy="10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B1CA672-93D1-CE53-FE39-02DF3D4785AD}"/>
                    </a:ext>
                  </a:extLst>
                </p14:cNvPr>
                <p14:cNvContentPartPr/>
                <p14:nvPr/>
              </p14:nvContentPartPr>
              <p14:xfrm>
                <a:off x="7248266" y="2279835"/>
                <a:ext cx="7920" cy="101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B1CA672-93D1-CE53-FE39-02DF3D4785A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39266" y="2270835"/>
                  <a:ext cx="255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B05C0CB-A41F-4C3A-C181-EE0AB08F456E}"/>
                    </a:ext>
                  </a:extLst>
                </p14:cNvPr>
                <p14:cNvContentPartPr/>
                <p14:nvPr/>
              </p14:nvContentPartPr>
              <p14:xfrm>
                <a:off x="7177706" y="2299275"/>
                <a:ext cx="138240" cy="28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B05C0CB-A41F-4C3A-C181-EE0AB08F456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68706" y="2290635"/>
                  <a:ext cx="15588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8A592D6-3E8C-68CE-9011-D7B4C8B2E2C5}"/>
              </a:ext>
            </a:extLst>
          </p:cNvPr>
          <p:cNvGrpSpPr/>
          <p:nvPr/>
        </p:nvGrpSpPr>
        <p:grpSpPr>
          <a:xfrm>
            <a:off x="7189586" y="2644875"/>
            <a:ext cx="286560" cy="151920"/>
            <a:chOff x="7189586" y="2644875"/>
            <a:chExt cx="286560" cy="15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2D3F647-141C-6135-997D-8EBFC4E8EAD7}"/>
                    </a:ext>
                  </a:extLst>
                </p14:cNvPr>
                <p14:cNvContentPartPr/>
                <p14:nvPr/>
              </p14:nvContentPartPr>
              <p14:xfrm>
                <a:off x="7236386" y="2644875"/>
                <a:ext cx="6120" cy="151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2D3F647-141C-6135-997D-8EBFC4E8EAD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27386" y="2636235"/>
                  <a:ext cx="237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563D24B-A847-1688-A178-5CCA9D03F40B}"/>
                    </a:ext>
                  </a:extLst>
                </p14:cNvPr>
                <p14:cNvContentPartPr/>
                <p14:nvPr/>
              </p14:nvContentPartPr>
              <p14:xfrm>
                <a:off x="7189586" y="2684115"/>
                <a:ext cx="286560" cy="4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563D24B-A847-1688-A178-5CCA9D03F40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80586" y="2675115"/>
                  <a:ext cx="304200" cy="22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D26915B2-FE22-AAEA-C1C7-ABC3D5C31E03}"/>
              </a:ext>
            </a:extLst>
          </p:cNvPr>
          <p:cNvSpPr txBox="1"/>
          <p:nvPr/>
        </p:nvSpPr>
        <p:spPr>
          <a:xfrm>
            <a:off x="7345707" y="3463261"/>
            <a:ext cx="386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(Binary Sum </a:t>
            </a:r>
            <a:r>
              <a:rPr lang="en-US" dirty="0">
                <a:sym typeface="Wingdings" panose="05000000000000000000" pitchFamily="2" charset="2"/>
              </a:rPr>
              <a:t> One’s Complement)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D10DC68-FE5F-59AF-DDDC-D18EC90E421C}"/>
              </a:ext>
            </a:extLst>
          </p:cNvPr>
          <p:cNvSpPr txBox="1"/>
          <p:nvPr/>
        </p:nvSpPr>
        <p:spPr>
          <a:xfrm>
            <a:off x="7236386" y="3966591"/>
            <a:ext cx="3700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</a:rPr>
              <a:t>= 1111111111111111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B3F087-B321-334C-0F77-83F147FBDA7F}"/>
              </a:ext>
            </a:extLst>
          </p:cNvPr>
          <p:cNvSpPr txBox="1"/>
          <p:nvPr/>
        </p:nvSpPr>
        <p:spPr>
          <a:xfrm>
            <a:off x="7526020" y="4625181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1s = No error!</a:t>
            </a:r>
          </a:p>
        </p:txBody>
      </p:sp>
    </p:spTree>
    <p:extLst>
      <p:ext uri="{BB962C8B-B14F-4D97-AF65-F5344CB8AC3E}">
        <p14:creationId xmlns:p14="http://schemas.microsoft.com/office/powerpoint/2010/main" val="802643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3D2-C984-41C3-C3B9-D9E275E1301D}"/>
              </a:ext>
            </a:extLst>
          </p:cNvPr>
          <p:cNvSpPr/>
          <p:nvPr/>
        </p:nvSpPr>
        <p:spPr>
          <a:xfrm>
            <a:off x="76200" y="76200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2076" name="Slide Number Placeholder 5">
            <a:extLst>
              <a:ext uri="{FF2B5EF4-FFF2-40B4-BE49-F238E27FC236}">
                <a16:creationId xmlns:a16="http://schemas.microsoft.com/office/drawing/2014/main" id="{BF254BC2-19B7-5FEE-AC27-83A1DB1AB8E4}"/>
              </a:ext>
            </a:extLst>
          </p:cNvPr>
          <p:cNvSpPr txBox="1">
            <a:spLocks/>
          </p:cNvSpPr>
          <p:nvPr/>
        </p:nvSpPr>
        <p:spPr>
          <a:xfrm>
            <a:off x="9448341" y="6814465"/>
            <a:ext cx="548655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0"/>
            </a:defPPr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6-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3379A2C-0406-B385-8BE2-D20808DFA5F6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066800"/>
            <a:ext cx="10632309" cy="1530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more powerful error-detection coding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bits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(given, think of these as a binary number)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bit pattern (generator), of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r+1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bits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(given, specified in CRC standard)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7E55A1F-0D8B-A058-9732-B087E5356E5B}"/>
              </a:ext>
            </a:extLst>
          </p:cNvPr>
          <p:cNvSpPr txBox="1">
            <a:spLocks noChangeArrowheads="1"/>
          </p:cNvSpPr>
          <p:nvPr/>
        </p:nvSpPr>
        <p:spPr>
          <a:xfrm>
            <a:off x="629478" y="4492220"/>
            <a:ext cx="11036502" cy="1868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1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CRC bits,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such that &lt;D,R&gt;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exactly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divisible by 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(mod 2)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 knows G, divides &lt;D,R&gt; by G.  If non-zero remainder: error detected!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detect all burst errors less than r+1 bits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widely used in practice (Ethernet, 802.11 WiFi)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C85D83-235E-DC5E-62DB-599F7142D2F5}"/>
              </a:ext>
            </a:extLst>
          </p:cNvPr>
          <p:cNvGrpSpPr/>
          <p:nvPr/>
        </p:nvGrpSpPr>
        <p:grpSpPr>
          <a:xfrm>
            <a:off x="3733451" y="3716702"/>
            <a:ext cx="6922203" cy="492873"/>
            <a:chOff x="3954671" y="3889513"/>
            <a:chExt cx="6922203" cy="49287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9FE182C-2F97-2D32-39BC-4F8CA16916AB}"/>
                </a:ext>
              </a:extLst>
            </p:cNvPr>
            <p:cNvGrpSpPr/>
            <p:nvPr/>
          </p:nvGrpSpPr>
          <p:grpSpPr>
            <a:xfrm>
              <a:off x="3954671" y="3896138"/>
              <a:ext cx="2934586" cy="486248"/>
              <a:chOff x="8759687" y="3087756"/>
              <a:chExt cx="2934586" cy="486248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FCDBDA-4A95-2C6E-4D3E-66D0BE452A95}"/>
                  </a:ext>
                </a:extLst>
              </p:cNvPr>
              <p:cNvSpPr txBox="1"/>
              <p:nvPr/>
            </p:nvSpPr>
            <p:spPr>
              <a:xfrm>
                <a:off x="8759687" y="3087756"/>
                <a:ext cx="29345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&lt;D,R&gt; = D  2</a:t>
                </a:r>
                <a:r>
                  <a:rPr kumimoji="0" lang="en-US" sz="24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XOR  R  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204007-467C-2EDE-1280-80F072C3F168}"/>
                  </a:ext>
                </a:extLst>
              </p:cNvPr>
              <p:cNvSpPr txBox="1"/>
              <p:nvPr/>
            </p:nvSpPr>
            <p:spPr>
              <a:xfrm>
                <a:off x="9972262" y="3173894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*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F6B659-138D-AEA3-489B-A1D40A5097A6}"/>
                </a:ext>
              </a:extLst>
            </p:cNvPr>
            <p:cNvSpPr txBox="1"/>
            <p:nvPr/>
          </p:nvSpPr>
          <p:spPr>
            <a:xfrm>
              <a:off x="7997688" y="3889513"/>
              <a:ext cx="28791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formula for these bits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37A3019-C41B-7B8D-4349-11FCAC62B8CC}"/>
                </a:ext>
              </a:extLst>
            </p:cNvPr>
            <p:cNvCxnSpPr/>
            <p:nvPr/>
          </p:nvCxnSpPr>
          <p:spPr>
            <a:xfrm>
              <a:off x="6811619" y="4134678"/>
              <a:ext cx="11926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A662228-1413-8A39-BF2C-EA9BC88B2966}"/>
              </a:ext>
            </a:extLst>
          </p:cNvPr>
          <p:cNvGrpSpPr/>
          <p:nvPr/>
        </p:nvGrpSpPr>
        <p:grpSpPr>
          <a:xfrm>
            <a:off x="4022762" y="2598173"/>
            <a:ext cx="5397512" cy="1096490"/>
            <a:chOff x="4243982" y="2770984"/>
            <a:chExt cx="5397512" cy="109649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4AFD177-249A-A417-EE19-FDF84A498C41}"/>
                </a:ext>
              </a:extLst>
            </p:cNvPr>
            <p:cNvGrpSpPr/>
            <p:nvPr/>
          </p:nvGrpSpPr>
          <p:grpSpPr>
            <a:xfrm>
              <a:off x="4243982" y="2770984"/>
              <a:ext cx="2691529" cy="1072438"/>
              <a:chOff x="2335669" y="2731227"/>
              <a:chExt cx="2691529" cy="1072438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B3DF15D-A130-ACE1-7735-0F78F001D2FC}"/>
                  </a:ext>
                </a:extLst>
              </p:cNvPr>
              <p:cNvGrpSpPr/>
              <p:nvPr/>
            </p:nvGrpSpPr>
            <p:grpSpPr>
              <a:xfrm>
                <a:off x="3847708" y="2731227"/>
                <a:ext cx="1179490" cy="644795"/>
                <a:chOff x="2714347" y="4114405"/>
                <a:chExt cx="1179490" cy="644795"/>
              </a:xfrm>
            </p:grpSpPr>
            <p:cxnSp>
              <p:nvCxnSpPr>
                <p:cNvPr id="2049" name="Straight Arrow Connector 2048">
                  <a:extLst>
                    <a:ext uri="{FF2B5EF4-FFF2-40B4-BE49-F238E27FC236}">
                      <a16:creationId xmlns:a16="http://schemas.microsoft.com/office/drawing/2014/main" id="{A1429DFE-E0BE-DB0A-63E9-B16F981B2F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3162" y="4665600"/>
                  <a:ext cx="542038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0" name="TextBox 2049">
                  <a:extLst>
                    <a:ext uri="{FF2B5EF4-FFF2-40B4-BE49-F238E27FC236}">
                      <a16:creationId xmlns:a16="http://schemas.microsoft.com/office/drawing/2014/main" id="{5A0C2DCF-F9B5-E187-CAC2-F17507A27C78}"/>
                    </a:ext>
                  </a:extLst>
                </p:cNvPr>
                <p:cNvSpPr txBox="1"/>
                <p:nvPr/>
              </p:nvSpPr>
              <p:spPr>
                <a:xfrm>
                  <a:off x="2714347" y="4114405"/>
                  <a:ext cx="1179490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</a:t>
                  </a: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CRC bits</a:t>
                  </a:r>
                </a:p>
              </p:txBody>
            </p:sp>
            <p:cxnSp>
              <p:nvCxnSpPr>
                <p:cNvPr id="2051" name="Straight Connector 2050">
                  <a:extLst>
                    <a:ext uri="{FF2B5EF4-FFF2-40B4-BE49-F238E27FC236}">
                      <a16:creationId xmlns:a16="http://schemas.microsoft.com/office/drawing/2014/main" id="{5D0669D0-5249-B65C-F64A-B8A05B581952}"/>
                    </a:ext>
                  </a:extLst>
                </p:cNvPr>
                <p:cNvCxnSpPr/>
                <p:nvPr/>
              </p:nvCxnSpPr>
              <p:spPr>
                <a:xfrm>
                  <a:off x="3542400" y="4572000"/>
                  <a:ext cx="0" cy="187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FC9CE4E-8DDC-7F66-8705-73E7CBF6F47D}"/>
                  </a:ext>
                </a:extLst>
              </p:cNvPr>
              <p:cNvGrpSpPr/>
              <p:nvPr/>
            </p:nvGrpSpPr>
            <p:grpSpPr>
              <a:xfrm>
                <a:off x="2491075" y="3061148"/>
                <a:ext cx="1630353" cy="400110"/>
                <a:chOff x="1912047" y="4446000"/>
                <a:chExt cx="1630353" cy="400110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1FF7064B-1AEC-7CCE-3A4B-1DA81AE84C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638" y="4665600"/>
                  <a:ext cx="1620562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CA1FF63-3ADC-B550-0035-6C5DD3C64FBE}"/>
                    </a:ext>
                  </a:extLst>
                </p:cNvPr>
                <p:cNvSpPr/>
                <p:nvPr/>
              </p:nvSpPr>
              <p:spPr>
                <a:xfrm>
                  <a:off x="2098800" y="4636800"/>
                  <a:ext cx="1245600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05B3ADD-367C-6E75-8941-ADADE2080D45}"/>
                    </a:ext>
                  </a:extLst>
                </p:cNvPr>
                <p:cNvSpPr txBox="1"/>
                <p:nvPr/>
              </p:nvSpPr>
              <p:spPr>
                <a:xfrm>
                  <a:off x="2088000" y="4446000"/>
                  <a:ext cx="1278812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 data bits</a:t>
                  </a:r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AE726A53-3FE4-5913-CD53-AB01191A29DE}"/>
                    </a:ext>
                  </a:extLst>
                </p:cNvPr>
                <p:cNvCxnSpPr/>
                <p:nvPr/>
              </p:nvCxnSpPr>
              <p:spPr>
                <a:xfrm>
                  <a:off x="3542400" y="4572000"/>
                  <a:ext cx="0" cy="187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8" name="Straight Connector 2047">
                  <a:extLst>
                    <a:ext uri="{FF2B5EF4-FFF2-40B4-BE49-F238E27FC236}">
                      <a16:creationId xmlns:a16="http://schemas.microsoft.com/office/drawing/2014/main" id="{9EA96F22-8EE1-52CB-4336-AB9D641FC123}"/>
                    </a:ext>
                  </a:extLst>
                </p:cNvPr>
                <p:cNvCxnSpPr/>
                <p:nvPr/>
              </p:nvCxnSpPr>
              <p:spPr>
                <a:xfrm>
                  <a:off x="1912047" y="4569600"/>
                  <a:ext cx="0" cy="187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5D683638-C80E-5058-07CB-4CED41D0EA6E}"/>
                  </a:ext>
                </a:extLst>
              </p:cNvPr>
              <p:cNvGrpSpPr/>
              <p:nvPr/>
            </p:nvGrpSpPr>
            <p:grpSpPr>
              <a:xfrm>
                <a:off x="2335669" y="3342000"/>
                <a:ext cx="2325599" cy="461665"/>
                <a:chOff x="1904400" y="5143043"/>
                <a:chExt cx="2325599" cy="461665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B347D0C-D3CD-CA9E-A7F2-33EBDA2E864A}"/>
                    </a:ext>
                  </a:extLst>
                </p:cNvPr>
                <p:cNvSpPr/>
                <p:nvPr/>
              </p:nvSpPr>
              <p:spPr>
                <a:xfrm>
                  <a:off x="1904400" y="5221355"/>
                  <a:ext cx="2325599" cy="2915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255C8B7-FC80-7282-B500-3FD131DBD529}"/>
                    </a:ext>
                  </a:extLst>
                </p:cNvPr>
                <p:cNvSpPr txBox="1"/>
                <p:nvPr/>
              </p:nvSpPr>
              <p:spPr>
                <a:xfrm>
                  <a:off x="2617147" y="5171947"/>
                  <a:ext cx="3417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F07DAD1-5799-9E18-EF97-247322B10739}"/>
                    </a:ext>
                  </a:extLst>
                </p:cNvPr>
                <p:cNvSpPr txBox="1"/>
                <p:nvPr/>
              </p:nvSpPr>
              <p:spPr>
                <a:xfrm>
                  <a:off x="3708874" y="5143043"/>
                  <a:ext cx="35137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</a:t>
                  </a: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F59690BB-8DB4-9687-1C1D-F37C20C2EB82}"/>
                    </a:ext>
                  </a:extLst>
                </p:cNvPr>
                <p:cNvCxnSpPr/>
                <p:nvPr/>
              </p:nvCxnSpPr>
              <p:spPr>
                <a:xfrm>
                  <a:off x="3531600" y="5223600"/>
                  <a:ext cx="0" cy="28800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DC1E18D-6C06-C96B-9E37-CA7505F0E86F}"/>
                </a:ext>
              </a:extLst>
            </p:cNvPr>
            <p:cNvSpPr txBox="1"/>
            <p:nvPr/>
          </p:nvSpPr>
          <p:spPr>
            <a:xfrm>
              <a:off x="8004315" y="3405809"/>
              <a:ext cx="16371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bits to send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4A7CE6F-AA3B-169D-C531-6C1B4139A34B}"/>
                </a:ext>
              </a:extLst>
            </p:cNvPr>
            <p:cNvCxnSpPr/>
            <p:nvPr/>
          </p:nvCxnSpPr>
          <p:spPr>
            <a:xfrm>
              <a:off x="6791741" y="3637722"/>
              <a:ext cx="11926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2" name="Rectangle 2051">
            <a:extLst>
              <a:ext uri="{FF2B5EF4-FFF2-40B4-BE49-F238E27FC236}">
                <a16:creationId xmlns:a16="http://schemas.microsoft.com/office/drawing/2014/main" id="{DD96D369-19E9-FB11-A326-CDBA452841FA}"/>
              </a:ext>
            </a:extLst>
          </p:cNvPr>
          <p:cNvSpPr/>
          <p:nvPr/>
        </p:nvSpPr>
        <p:spPr>
          <a:xfrm>
            <a:off x="8145543" y="5543690"/>
            <a:ext cx="2605596" cy="635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Sender/Receiver has D and G. Need to compute R</a:t>
            </a:r>
          </a:p>
        </p:txBody>
      </p:sp>
    </p:spTree>
    <p:extLst>
      <p:ext uri="{BB962C8B-B14F-4D97-AF65-F5344CB8AC3E}">
        <p14:creationId xmlns:p14="http://schemas.microsoft.com/office/powerpoint/2010/main" val="198732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3D2-C984-41C3-C3B9-D9E275E1301D}"/>
              </a:ext>
            </a:extLst>
          </p:cNvPr>
          <p:cNvSpPr/>
          <p:nvPr/>
        </p:nvSpPr>
        <p:spPr>
          <a:xfrm>
            <a:off x="76200" y="76200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2076" name="Slide Number Placeholder 5">
            <a:extLst>
              <a:ext uri="{FF2B5EF4-FFF2-40B4-BE49-F238E27FC236}">
                <a16:creationId xmlns:a16="http://schemas.microsoft.com/office/drawing/2014/main" id="{BF254BC2-19B7-5FEE-AC27-83A1DB1AB8E4}"/>
              </a:ext>
            </a:extLst>
          </p:cNvPr>
          <p:cNvSpPr txBox="1">
            <a:spLocks/>
          </p:cNvSpPr>
          <p:nvPr/>
        </p:nvSpPr>
        <p:spPr>
          <a:xfrm>
            <a:off x="9448341" y="6814465"/>
            <a:ext cx="548655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0"/>
            </a:defPPr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6-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F2721A1-09C2-D651-226B-0588F53D85D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986414"/>
            <a:ext cx="5114097" cy="1335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 wants to compute</a:t>
            </a:r>
            <a:r>
              <a:rPr lang="en-US" sz="3200" dirty="0">
                <a:solidFill>
                  <a:srgbClr val="000099"/>
                </a:solidFill>
                <a:latin typeface="Calibri" panose="020F0502020204030204"/>
              </a:rPr>
              <a:t> R such that: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 </a:t>
            </a:r>
            <a:r>
              <a:rPr kumimoji="0" lang="en-US" sz="3000" b="0" i="1" u="none" strike="noStrike" kern="1200" cap="none" spc="0" normalizeH="0" baseline="26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en-US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30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XOR  R = 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B68F73A-BFD7-A0C5-59E4-B106139684F2}"/>
              </a:ext>
            </a:extLst>
          </p:cNvPr>
          <p:cNvGrpSpPr/>
          <p:nvPr/>
        </p:nvGrpSpPr>
        <p:grpSpPr>
          <a:xfrm>
            <a:off x="1716227" y="4871097"/>
            <a:ext cx="2788271" cy="822325"/>
            <a:chOff x="1783729" y="4359275"/>
            <a:chExt cx="2788271" cy="822325"/>
          </a:xfrm>
        </p:grpSpPr>
        <p:sp>
          <p:nvSpPr>
            <p:cNvPr id="10" name="Text Box 6">
              <a:extLst>
                <a:ext uri="{FF2B5EF4-FFF2-40B4-BE49-F238E27FC236}">
                  <a16:creationId xmlns:a16="http://schemas.microsoft.com/office/drawing/2014/main" id="{B3AD5C3C-F6A6-7391-4522-2AE585B7F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4939" y="4359275"/>
              <a:ext cx="1336675" cy="82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D</a:t>
              </a:r>
              <a:r>
                <a:rPr kumimoji="0" lang="en-US" sz="2400" b="0" i="1" u="none" strike="noStrike" kern="1200" cap="none" spc="0" normalizeH="0" baseline="26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.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2</a:t>
              </a:r>
              <a:r>
                <a:rPr kumimoji="0" lang="en-US" sz="2400" b="0" i="1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G</a:t>
              </a:r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E8DED585-C0A6-E85D-7428-B0F63856D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7839" y="4775200"/>
              <a:ext cx="6318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6510912C-F768-ACE6-9D0D-CE642A89E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3729" y="4504911"/>
              <a:ext cx="2788271" cy="471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R</a:t>
              </a: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= remainder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[</a:t>
              </a: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         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]</a:t>
              </a:r>
              <a:endPara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4" name="Rectangle 4">
            <a:extLst>
              <a:ext uri="{FF2B5EF4-FFF2-40B4-BE49-F238E27FC236}">
                <a16:creationId xmlns:a16="http://schemas.microsoft.com/office/drawing/2014/main" id="{CC6EC469-31B3-291D-6541-34BB2897741B}"/>
              </a:ext>
            </a:extLst>
          </p:cNvPr>
          <p:cNvSpPr txBox="1">
            <a:spLocks noChangeArrowheads="1"/>
          </p:cNvSpPr>
          <p:nvPr/>
        </p:nvSpPr>
        <p:spPr>
          <a:xfrm>
            <a:off x="699656" y="2574492"/>
            <a:ext cx="5252642" cy="877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117475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... or equivalently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(XOR R both sides):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 </a:t>
            </a:r>
            <a:r>
              <a:rPr kumimoji="0" lang="en-US" sz="2800" b="0" i="1" u="none" strike="noStrike" kern="1200" cap="none" spc="0" normalizeH="0" baseline="26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28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nG  XOR  R 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D3CCD2F2-C656-6035-A38F-FB6F84273DB0}"/>
              </a:ext>
            </a:extLst>
          </p:cNvPr>
          <p:cNvSpPr txBox="1">
            <a:spLocks noChangeArrowheads="1"/>
          </p:cNvSpPr>
          <p:nvPr/>
        </p:nvSpPr>
        <p:spPr>
          <a:xfrm>
            <a:off x="658093" y="3580680"/>
            <a:ext cx="4984888" cy="1252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117475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... </a:t>
            </a:r>
            <a:r>
              <a:rPr lang="en-US" dirty="0">
                <a:solidFill>
                  <a:srgbClr val="000099"/>
                </a:solidFill>
                <a:latin typeface="Calibri" panose="020F0502020204030204"/>
              </a:rPr>
              <a:t>which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says: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  <a:p>
            <a:pPr marL="457200" marR="0" lvl="0" indent="-2349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if we divide D </a:t>
            </a:r>
            <a:r>
              <a:rPr kumimoji="0" lang="en-US" sz="2800" b="0" i="0" u="none" strike="noStrike" kern="1200" cap="none" spc="0" normalizeH="0" baseline="26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G, we want remainder R to satisfy: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A3545B-3057-88C9-09C7-6D21DD514BED}"/>
              </a:ext>
            </a:extLst>
          </p:cNvPr>
          <p:cNvSpPr txBox="1"/>
          <p:nvPr/>
        </p:nvSpPr>
        <p:spPr>
          <a:xfrm>
            <a:off x="7612132" y="1725223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1  0  0  1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A57CA9-C300-8B24-7A4D-EC53ED2D9F11}"/>
              </a:ext>
            </a:extLst>
          </p:cNvPr>
          <p:cNvSpPr txBox="1"/>
          <p:nvPr/>
        </p:nvSpPr>
        <p:spPr>
          <a:xfrm>
            <a:off x="8181976" y="2619745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1  0  1  0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26AF55-1331-BD0B-13CA-118F74818F7C}"/>
              </a:ext>
            </a:extLst>
          </p:cNvPr>
          <p:cNvSpPr txBox="1"/>
          <p:nvPr/>
        </p:nvSpPr>
        <p:spPr>
          <a:xfrm>
            <a:off x="8181977" y="2030026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869818-CCC4-2D16-0F4F-F815E4489839}"/>
              </a:ext>
            </a:extLst>
          </p:cNvPr>
          <p:cNvSpPr txBox="1"/>
          <p:nvPr/>
        </p:nvSpPr>
        <p:spPr>
          <a:xfrm>
            <a:off x="8195227" y="2334828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0  0  0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611508-31E6-FAAE-7FB0-0CF0F48A3CD9}"/>
              </a:ext>
            </a:extLst>
          </p:cNvPr>
          <p:cNvSpPr txBox="1"/>
          <p:nvPr/>
        </p:nvSpPr>
        <p:spPr>
          <a:xfrm>
            <a:off x="8188601" y="2917919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1  0  0  1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A03E51F-B970-FCF8-22F3-4CA8B998D301}"/>
              </a:ext>
            </a:extLst>
          </p:cNvPr>
          <p:cNvGrpSpPr/>
          <p:nvPr/>
        </p:nvGrpSpPr>
        <p:grpSpPr>
          <a:xfrm>
            <a:off x="8758446" y="3242600"/>
            <a:ext cx="1505129" cy="2259494"/>
            <a:chOff x="8825948" y="3664228"/>
            <a:chExt cx="1505129" cy="225949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4FFD893-8B75-C912-8C49-95E1B0172607}"/>
                </a:ext>
              </a:extLst>
            </p:cNvPr>
            <p:cNvSpPr txBox="1"/>
            <p:nvPr/>
          </p:nvSpPr>
          <p:spPr>
            <a:xfrm>
              <a:off x="8832573" y="4558747"/>
              <a:ext cx="1220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1  0  0  1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2EBFCC-9102-3103-7ABC-2EAFABC9AF71}"/>
                </a:ext>
              </a:extLst>
            </p:cNvPr>
            <p:cNvSpPr txBox="1"/>
            <p:nvPr/>
          </p:nvSpPr>
          <p:spPr>
            <a:xfrm>
              <a:off x="9110869" y="5155096"/>
              <a:ext cx="1220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1  0  0  1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357530D-9E17-B1B4-2165-A11552CE414E}"/>
                </a:ext>
              </a:extLst>
            </p:cNvPr>
            <p:cNvSpPr txBox="1"/>
            <p:nvPr/>
          </p:nvSpPr>
          <p:spPr>
            <a:xfrm>
              <a:off x="8845821" y="3962406"/>
              <a:ext cx="926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0  0  0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62C589-E01C-FB46-25BA-EE38CDFECE3E}"/>
                </a:ext>
              </a:extLst>
            </p:cNvPr>
            <p:cNvSpPr txBox="1"/>
            <p:nvPr/>
          </p:nvSpPr>
          <p:spPr>
            <a:xfrm>
              <a:off x="8825949" y="3664228"/>
              <a:ext cx="926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1  1  0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95E075-FCE6-18C8-ACBD-5B3EEF6246FD}"/>
                </a:ext>
              </a:extLst>
            </p:cNvPr>
            <p:cNvSpPr txBox="1"/>
            <p:nvPr/>
          </p:nvSpPr>
          <p:spPr>
            <a:xfrm>
              <a:off x="8825948" y="4253947"/>
              <a:ext cx="1220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1  1  0  0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A74A3A-3CA7-8B23-EB50-7334A1503768}"/>
                </a:ext>
              </a:extLst>
            </p:cNvPr>
            <p:cNvSpPr txBox="1"/>
            <p:nvPr/>
          </p:nvSpPr>
          <p:spPr>
            <a:xfrm>
              <a:off x="9110871" y="4856920"/>
              <a:ext cx="1220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1  0  1  0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3C6F72-0C03-0452-D041-6932EE6C4622}"/>
                </a:ext>
              </a:extLst>
            </p:cNvPr>
            <p:cNvSpPr txBox="1"/>
            <p:nvPr/>
          </p:nvSpPr>
          <p:spPr>
            <a:xfrm>
              <a:off x="9395794" y="5462057"/>
              <a:ext cx="926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0  1  1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3A59480-2F5A-3897-79B8-5A19F420EBF0}"/>
              </a:ext>
            </a:extLst>
          </p:cNvPr>
          <p:cNvSpPr txBox="1"/>
          <p:nvPr/>
        </p:nvSpPr>
        <p:spPr>
          <a:xfrm>
            <a:off x="9195385" y="1029481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0  1  1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A7DA05-7F54-FDD1-7A8C-1C328F8723D8}"/>
              </a:ext>
            </a:extLst>
          </p:cNvPr>
          <p:cNvSpPr txBox="1"/>
          <p:nvPr/>
        </p:nvSpPr>
        <p:spPr>
          <a:xfrm>
            <a:off x="9931262" y="2116163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834A34-2379-BCF2-F9BF-A3BCD013F8A5}"/>
              </a:ext>
            </a:extLst>
          </p:cNvPr>
          <p:cNvSpPr txBox="1"/>
          <p:nvPr/>
        </p:nvSpPr>
        <p:spPr>
          <a:xfrm>
            <a:off x="9633087" y="5541849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2048" name="Right Brace 2047">
            <a:extLst>
              <a:ext uri="{FF2B5EF4-FFF2-40B4-BE49-F238E27FC236}">
                <a16:creationId xmlns:a16="http://schemas.microsoft.com/office/drawing/2014/main" id="{BEE12C6B-08E2-EE13-A618-4077FDF8D911}"/>
              </a:ext>
            </a:extLst>
          </p:cNvPr>
          <p:cNvSpPr/>
          <p:nvPr/>
        </p:nvSpPr>
        <p:spPr>
          <a:xfrm rot="5400000">
            <a:off x="9681888" y="5188250"/>
            <a:ext cx="185531" cy="680698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49" name="Group 2048">
            <a:extLst>
              <a:ext uri="{FF2B5EF4-FFF2-40B4-BE49-F238E27FC236}">
                <a16:creationId xmlns:a16="http://schemas.microsoft.com/office/drawing/2014/main" id="{85E15BEE-6A05-8AE7-E222-DCF1903EEA29}"/>
              </a:ext>
            </a:extLst>
          </p:cNvPr>
          <p:cNvGrpSpPr/>
          <p:nvPr/>
        </p:nvGrpSpPr>
        <p:grpSpPr>
          <a:xfrm>
            <a:off x="6300168" y="797573"/>
            <a:ext cx="1220206" cy="1064637"/>
            <a:chOff x="6367670" y="1219201"/>
            <a:chExt cx="1220206" cy="1064637"/>
          </a:xfrm>
        </p:grpSpPr>
        <p:sp>
          <p:nvSpPr>
            <p:cNvPr id="2050" name="TextBox 2049">
              <a:extLst>
                <a:ext uri="{FF2B5EF4-FFF2-40B4-BE49-F238E27FC236}">
                  <a16:creationId xmlns:a16="http://schemas.microsoft.com/office/drawing/2014/main" id="{C314150D-54B7-8155-38CC-6C77927FE442}"/>
                </a:ext>
              </a:extLst>
            </p:cNvPr>
            <p:cNvSpPr txBox="1"/>
            <p:nvPr/>
          </p:nvSpPr>
          <p:spPr>
            <a:xfrm>
              <a:off x="6367670" y="1822173"/>
              <a:ext cx="1220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1  0  0  1</a:t>
              </a:r>
            </a:p>
          </p:txBody>
        </p:sp>
        <p:sp>
          <p:nvSpPr>
            <p:cNvPr id="2051" name="TextBox 2050">
              <a:extLst>
                <a:ext uri="{FF2B5EF4-FFF2-40B4-BE49-F238E27FC236}">
                  <a16:creationId xmlns:a16="http://schemas.microsoft.com/office/drawing/2014/main" id="{B985FE56-1761-5729-DCC6-710699716690}"/>
                </a:ext>
              </a:extLst>
            </p:cNvPr>
            <p:cNvSpPr txBox="1"/>
            <p:nvPr/>
          </p:nvSpPr>
          <p:spPr>
            <a:xfrm>
              <a:off x="6745358" y="1219201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2052" name="Right Brace 2051">
              <a:extLst>
                <a:ext uri="{FF2B5EF4-FFF2-40B4-BE49-F238E27FC236}">
                  <a16:creationId xmlns:a16="http://schemas.microsoft.com/office/drawing/2014/main" id="{8704B22F-38D5-5584-4320-6C8CA2AF4303}"/>
                </a:ext>
              </a:extLst>
            </p:cNvPr>
            <p:cNvSpPr/>
            <p:nvPr/>
          </p:nvSpPr>
          <p:spPr>
            <a:xfrm rot="16200000">
              <a:off x="6831499" y="1265579"/>
              <a:ext cx="231910" cy="1000543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053" name="Straight Connector 2052">
            <a:extLst>
              <a:ext uri="{FF2B5EF4-FFF2-40B4-BE49-F238E27FC236}">
                <a16:creationId xmlns:a16="http://schemas.microsoft.com/office/drawing/2014/main" id="{ADEEF34F-4C99-F7AC-1C21-E07EE6DD472B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8771698" y="1778233"/>
            <a:ext cx="1159564" cy="59954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4" name="Group 2053">
            <a:extLst>
              <a:ext uri="{FF2B5EF4-FFF2-40B4-BE49-F238E27FC236}">
                <a16:creationId xmlns:a16="http://schemas.microsoft.com/office/drawing/2014/main" id="{50D605A5-A52B-64E5-117C-5B78D171708A}"/>
              </a:ext>
            </a:extLst>
          </p:cNvPr>
          <p:cNvGrpSpPr/>
          <p:nvPr/>
        </p:nvGrpSpPr>
        <p:grpSpPr>
          <a:xfrm>
            <a:off x="7482649" y="1452174"/>
            <a:ext cx="2658302" cy="323298"/>
            <a:chOff x="7550151" y="1873802"/>
            <a:chExt cx="2658302" cy="323298"/>
          </a:xfrm>
        </p:grpSpPr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BACA4610-FED8-7DE8-96FC-4674DCFDDD2E}"/>
                </a:ext>
              </a:extLst>
            </p:cNvPr>
            <p:cNvGrpSpPr/>
            <p:nvPr/>
          </p:nvGrpSpPr>
          <p:grpSpPr>
            <a:xfrm>
              <a:off x="7550151" y="1873802"/>
              <a:ext cx="2658302" cy="323298"/>
              <a:chOff x="7572376" y="1842052"/>
              <a:chExt cx="2658302" cy="323298"/>
            </a:xfrm>
          </p:grpSpPr>
          <p:cxnSp>
            <p:nvCxnSpPr>
              <p:cNvPr id="2057" name="Straight Connector 2056">
                <a:extLst>
                  <a:ext uri="{FF2B5EF4-FFF2-40B4-BE49-F238E27FC236}">
                    <a16:creationId xmlns:a16="http://schemas.microsoft.com/office/drawing/2014/main" id="{07BA71C7-8FCB-B362-FC88-AE1E1F336CB9}"/>
                  </a:ext>
                </a:extLst>
              </p:cNvPr>
              <p:cNvCxnSpPr/>
              <p:nvPr/>
            </p:nvCxnSpPr>
            <p:spPr>
              <a:xfrm>
                <a:off x="7659757" y="1842052"/>
                <a:ext cx="25709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8" name="Pie 128">
                <a:extLst>
                  <a:ext uri="{FF2B5EF4-FFF2-40B4-BE49-F238E27FC236}">
                    <a16:creationId xmlns:a16="http://schemas.microsoft.com/office/drawing/2014/main" id="{5C739FEC-3513-7A70-ECC1-BBD765E1312C}"/>
                  </a:ext>
                </a:extLst>
              </p:cNvPr>
              <p:cNvSpPr/>
              <p:nvPr/>
            </p:nvSpPr>
            <p:spPr>
              <a:xfrm rot="16200000">
                <a:off x="7488045" y="1927002"/>
                <a:ext cx="322679" cy="154018"/>
              </a:xfrm>
              <a:prstGeom prst="pie">
                <a:avLst>
                  <a:gd name="adj1" fmla="val 0"/>
                  <a:gd name="adj2" fmla="val 1075354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056" name="Oval 2055">
              <a:extLst>
                <a:ext uri="{FF2B5EF4-FFF2-40B4-BE49-F238E27FC236}">
                  <a16:creationId xmlns:a16="http://schemas.microsoft.com/office/drawing/2014/main" id="{76CF4D9B-7A30-A94E-9326-4FAE69ED022D}"/>
                </a:ext>
              </a:extLst>
            </p:cNvPr>
            <p:cNvSpPr/>
            <p:nvPr/>
          </p:nvSpPr>
          <p:spPr>
            <a:xfrm>
              <a:off x="7585075" y="1882775"/>
              <a:ext cx="85725" cy="307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59" name="TextBox 2058">
            <a:extLst>
              <a:ext uri="{FF2B5EF4-FFF2-40B4-BE49-F238E27FC236}">
                <a16:creationId xmlns:a16="http://schemas.microsoft.com/office/drawing/2014/main" id="{D037E4E3-8F0F-B256-E912-FAE0B5FE673F}"/>
              </a:ext>
            </a:extLst>
          </p:cNvPr>
          <p:cNvSpPr txBox="1"/>
          <p:nvPr/>
        </p:nvSpPr>
        <p:spPr>
          <a:xfrm>
            <a:off x="9338625" y="1400545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0  0  0</a:t>
            </a:r>
          </a:p>
        </p:txBody>
      </p:sp>
      <p:sp>
        <p:nvSpPr>
          <p:cNvPr id="2060" name="TextBox 2059">
            <a:extLst>
              <a:ext uri="{FF2B5EF4-FFF2-40B4-BE49-F238E27FC236}">
                <a16:creationId xmlns:a16="http://schemas.microsoft.com/office/drawing/2014/main" id="{AFCC15B8-A0EF-E31A-63F8-3B3CB94AFEFC}"/>
              </a:ext>
            </a:extLst>
          </p:cNvPr>
          <p:cNvSpPr txBox="1"/>
          <p:nvPr/>
        </p:nvSpPr>
        <p:spPr>
          <a:xfrm>
            <a:off x="7605506" y="1407170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1  0  1  1  1  0</a:t>
            </a:r>
          </a:p>
        </p:txBody>
      </p:sp>
      <p:sp>
        <p:nvSpPr>
          <p:cNvPr id="2061" name="Rounded Rectangle 131">
            <a:extLst>
              <a:ext uri="{FF2B5EF4-FFF2-40B4-BE49-F238E27FC236}">
                <a16:creationId xmlns:a16="http://schemas.microsoft.com/office/drawing/2014/main" id="{F7111F92-41AB-487C-FA0C-8DEEAA98C694}"/>
              </a:ext>
            </a:extLst>
          </p:cNvPr>
          <p:cNvSpPr/>
          <p:nvPr/>
        </p:nvSpPr>
        <p:spPr>
          <a:xfrm>
            <a:off x="7645264" y="1460181"/>
            <a:ext cx="2597426" cy="33130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62" name="Straight Connector 2061">
            <a:extLst>
              <a:ext uri="{FF2B5EF4-FFF2-40B4-BE49-F238E27FC236}">
                <a16:creationId xmlns:a16="http://schemas.microsoft.com/office/drawing/2014/main" id="{52B1097E-9F4F-A39D-C05A-0FAC27A738F0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9652967" y="1798111"/>
            <a:ext cx="278295" cy="57966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3" name="TextBox 2062">
            <a:extLst>
              <a:ext uri="{FF2B5EF4-FFF2-40B4-BE49-F238E27FC236}">
                <a16:creationId xmlns:a16="http://schemas.microsoft.com/office/drawing/2014/main" id="{0C70D51C-4700-C189-50F6-F6F8BF555018}"/>
              </a:ext>
            </a:extLst>
          </p:cNvPr>
          <p:cNvSpPr txBox="1"/>
          <p:nvPr/>
        </p:nvSpPr>
        <p:spPr>
          <a:xfrm>
            <a:off x="10308945" y="2122790"/>
            <a:ext cx="1482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 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(here, r=3)</a:t>
            </a:r>
            <a:endParaRPr kumimoji="0" lang="en-US" sz="2800" b="0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4" name="TextBox 2063">
            <a:extLst>
              <a:ext uri="{FF2B5EF4-FFF2-40B4-BE49-F238E27FC236}">
                <a16:creationId xmlns:a16="http://schemas.microsoft.com/office/drawing/2014/main" id="{9D742A07-85CF-D0CC-B03B-CFD0E954BC0C}"/>
              </a:ext>
            </a:extLst>
          </p:cNvPr>
          <p:cNvSpPr txBox="1"/>
          <p:nvPr/>
        </p:nvSpPr>
        <p:spPr>
          <a:xfrm>
            <a:off x="10159864" y="221555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sp>
        <p:nvSpPr>
          <p:cNvPr id="2065" name="TextBox 2064">
            <a:extLst>
              <a:ext uri="{FF2B5EF4-FFF2-40B4-BE49-F238E27FC236}">
                <a16:creationId xmlns:a16="http://schemas.microsoft.com/office/drawing/2014/main" id="{FD224528-3BF6-B1EB-2DFA-72DCF1061C77}"/>
              </a:ext>
            </a:extLst>
          </p:cNvPr>
          <p:cNvSpPr txBox="1"/>
          <p:nvPr/>
        </p:nvSpPr>
        <p:spPr>
          <a:xfrm>
            <a:off x="8456342" y="102001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066" name="TextBox 2065">
            <a:extLst>
              <a:ext uri="{FF2B5EF4-FFF2-40B4-BE49-F238E27FC236}">
                <a16:creationId xmlns:a16="http://schemas.microsoft.com/office/drawing/2014/main" id="{D9D816B6-B0E8-69BF-3056-B38C5F5B533E}"/>
              </a:ext>
            </a:extLst>
          </p:cNvPr>
          <p:cNvSpPr txBox="1"/>
          <p:nvPr/>
        </p:nvSpPr>
        <p:spPr>
          <a:xfrm>
            <a:off x="8743213" y="10289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2067" name="TextBox 2066">
            <a:extLst>
              <a:ext uri="{FF2B5EF4-FFF2-40B4-BE49-F238E27FC236}">
                <a16:creationId xmlns:a16="http://schemas.microsoft.com/office/drawing/2014/main" id="{F20BE25B-5B5E-5499-B24B-D94ADF809B5D}"/>
              </a:ext>
            </a:extLst>
          </p:cNvPr>
          <p:cNvSpPr txBox="1"/>
          <p:nvPr/>
        </p:nvSpPr>
        <p:spPr>
          <a:xfrm>
            <a:off x="9030084" y="102001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068" name="TextBox 2067">
            <a:extLst>
              <a:ext uri="{FF2B5EF4-FFF2-40B4-BE49-F238E27FC236}">
                <a16:creationId xmlns:a16="http://schemas.microsoft.com/office/drawing/2014/main" id="{5E7002D4-84AA-4426-BF6C-35E01F2CB07A}"/>
              </a:ext>
            </a:extLst>
          </p:cNvPr>
          <p:cNvSpPr txBox="1"/>
          <p:nvPr/>
        </p:nvSpPr>
        <p:spPr>
          <a:xfrm>
            <a:off x="4580698" y="4950472"/>
            <a:ext cx="190571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i="1" dirty="0">
                <a:solidFill>
                  <a:srgbClr val="C00000"/>
                </a:solidFill>
              </a:rPr>
              <a:t>algorithm for </a:t>
            </a:r>
          </a:p>
          <a:p>
            <a:pPr>
              <a:lnSpc>
                <a:spcPct val="85000"/>
              </a:lnSpc>
            </a:pPr>
            <a:r>
              <a:rPr lang="en-US" sz="2400" i="1" dirty="0">
                <a:solidFill>
                  <a:srgbClr val="C00000"/>
                </a:solidFill>
              </a:rPr>
              <a:t>computing R</a:t>
            </a:r>
          </a:p>
        </p:txBody>
      </p:sp>
      <p:sp>
        <p:nvSpPr>
          <p:cNvPr id="2069" name="Oval 2068">
            <a:extLst>
              <a:ext uri="{FF2B5EF4-FFF2-40B4-BE49-F238E27FC236}">
                <a16:creationId xmlns:a16="http://schemas.microsoft.com/office/drawing/2014/main" id="{5C782419-EF69-444E-D54A-ED4E7CDFD94E}"/>
              </a:ext>
            </a:extLst>
          </p:cNvPr>
          <p:cNvSpPr/>
          <p:nvPr/>
        </p:nvSpPr>
        <p:spPr>
          <a:xfrm>
            <a:off x="1475548" y="4702822"/>
            <a:ext cx="3162300" cy="112395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31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10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10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10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10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9" grpId="0"/>
      <p:bldP spid="30" grpId="0"/>
      <p:bldP spid="31" grpId="0"/>
      <p:bldP spid="2048" grpId="0" animBg="1"/>
      <p:bldP spid="2059" grpId="0"/>
      <p:bldP spid="2060" grpId="0"/>
      <p:bldP spid="2061" grpId="0" animBg="1"/>
      <p:bldP spid="2061" grpId="1" animBg="1"/>
      <p:bldP spid="2063" grpId="0"/>
      <p:bldP spid="2064" grpId="0"/>
      <p:bldP spid="2065" grpId="0"/>
      <p:bldP spid="2066" grpId="0"/>
      <p:bldP spid="2067" grpId="0"/>
      <p:bldP spid="2068" grpId="0"/>
      <p:bldP spid="206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3D2-C984-41C3-C3B9-D9E275E1301D}"/>
              </a:ext>
            </a:extLst>
          </p:cNvPr>
          <p:cNvSpPr/>
          <p:nvPr/>
        </p:nvSpPr>
        <p:spPr>
          <a:xfrm>
            <a:off x="76200" y="76200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2076" name="Slide Number Placeholder 5">
            <a:extLst>
              <a:ext uri="{FF2B5EF4-FFF2-40B4-BE49-F238E27FC236}">
                <a16:creationId xmlns:a16="http://schemas.microsoft.com/office/drawing/2014/main" id="{BF254BC2-19B7-5FEE-AC27-83A1DB1AB8E4}"/>
              </a:ext>
            </a:extLst>
          </p:cNvPr>
          <p:cNvSpPr txBox="1">
            <a:spLocks/>
          </p:cNvSpPr>
          <p:nvPr/>
        </p:nvSpPr>
        <p:spPr>
          <a:xfrm>
            <a:off x="9448341" y="6814465"/>
            <a:ext cx="548655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0"/>
            </a:defPPr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6-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pic>
        <p:nvPicPr>
          <p:cNvPr id="8" name="Picture 4" descr="524 CRC code">
            <a:extLst>
              <a:ext uri="{FF2B5EF4-FFF2-40B4-BE49-F238E27FC236}">
                <a16:creationId xmlns:a16="http://schemas.microsoft.com/office/drawing/2014/main" id="{A7C71F2A-D17C-86F3-209A-76F52451C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4038600" cy="111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EC749D4-2C38-9F94-FECE-3B5F5876C5C3}"/>
              </a:ext>
            </a:extLst>
          </p:cNvPr>
          <p:cNvSpPr txBox="1"/>
          <p:nvPr/>
        </p:nvSpPr>
        <p:spPr>
          <a:xfrm>
            <a:off x="533400" y="2168458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(Do some algebra to find R)</a:t>
            </a:r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54993458-2A29-A350-BC99-6AE5AD28E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667000"/>
            <a:ext cx="3201987" cy="119062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9" name="Text Box 5">
            <a:extLst>
              <a:ext uri="{FF2B5EF4-FFF2-40B4-BE49-F238E27FC236}">
                <a16:creationId xmlns:a16="http://schemas.microsoft.com/office/drawing/2014/main" id="{CAFCE822-C939-F6AF-C443-BF28C85A4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3001963"/>
            <a:ext cx="3767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latin typeface="Arial" charset="0"/>
                <a:cs typeface="+mn-cs"/>
              </a:rPr>
              <a:t>R</a:t>
            </a:r>
            <a:r>
              <a:rPr lang="en-US" dirty="0">
                <a:latin typeface="Arial" charset="0"/>
                <a:cs typeface="+mn-cs"/>
              </a:rPr>
              <a:t> = remainder[           ]</a:t>
            </a:r>
          </a:p>
        </p:txBody>
      </p:sp>
      <p:sp>
        <p:nvSpPr>
          <p:cNvPr id="30" name="Text Box 6">
            <a:extLst>
              <a:ext uri="{FF2B5EF4-FFF2-40B4-BE49-F238E27FC236}">
                <a16:creationId xmlns:a16="http://schemas.microsoft.com/office/drawing/2014/main" id="{7A0EA49D-7781-7ACE-67A6-E9A3FFF6B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4512" y="2841625"/>
            <a:ext cx="1336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+mn-cs"/>
              </a:rPr>
              <a:t>D</a:t>
            </a:r>
            <a:r>
              <a:rPr lang="en-US" sz="2400" baseline="26000" dirty="0">
                <a:latin typeface="Arial" charset="0"/>
                <a:cs typeface="+mn-cs"/>
              </a:rPr>
              <a:t>.</a:t>
            </a:r>
            <a:r>
              <a:rPr lang="en-US" sz="2400" dirty="0">
                <a:latin typeface="Arial" charset="0"/>
                <a:cs typeface="+mn-cs"/>
              </a:rPr>
              <a:t>2</a:t>
            </a:r>
            <a:r>
              <a:rPr lang="en-US" sz="2400" baseline="30000" dirty="0">
                <a:latin typeface="Arial" charset="0"/>
                <a:cs typeface="+mn-cs"/>
              </a:rPr>
              <a:t>r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  <a:cs typeface="+mn-cs"/>
              </a:rPr>
              <a:t>G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E5AE9CF4-4429-3FFB-57AA-919CA43D2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952" y="76200"/>
            <a:ext cx="4106862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6F37BE3-E852-A639-306C-072FF9D44FD0}"/>
                  </a:ext>
                </a:extLst>
              </p14:cNvPr>
              <p14:cNvContentPartPr/>
              <p14:nvPr/>
            </p14:nvContentPartPr>
            <p14:xfrm>
              <a:off x="10527186" y="4155795"/>
              <a:ext cx="1301400" cy="919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6F37BE3-E852-A639-306C-072FF9D44F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22866" y="4151475"/>
                <a:ext cx="1310040" cy="9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DA9567D-4D38-904D-20C4-3F0D5674F7BF}"/>
                  </a:ext>
                </a:extLst>
              </p14:cNvPr>
              <p14:cNvContentPartPr/>
              <p14:nvPr/>
            </p14:nvContentPartPr>
            <p14:xfrm>
              <a:off x="3830106" y="3982995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DA9567D-4D38-904D-20C4-3F0D5674F7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25786" y="3978675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Line 7">
            <a:extLst>
              <a:ext uri="{FF2B5EF4-FFF2-40B4-BE49-F238E27FC236}">
                <a16:creationId xmlns:a16="http://schemas.microsoft.com/office/drawing/2014/main" id="{5D994A29-04CD-4D54-0956-3CB7B3DB8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1817" y="3247923"/>
            <a:ext cx="631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67B77C-77E1-C7B1-197E-8E5208B9606A}"/>
              </a:ext>
            </a:extLst>
          </p:cNvPr>
          <p:cNvSpPr txBox="1"/>
          <p:nvPr/>
        </p:nvSpPr>
        <p:spPr>
          <a:xfrm>
            <a:off x="175475" y="4116050"/>
            <a:ext cx="8719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Sender sends D + R bits.</a:t>
            </a:r>
          </a:p>
          <a:p>
            <a:endParaRPr lang="en-US" dirty="0"/>
          </a:p>
          <a:p>
            <a:r>
              <a:rPr lang="en-US" dirty="0"/>
              <a:t>Receiver divides D + R bits by G. Result should always be Zero if no errors occurred</a:t>
            </a:r>
          </a:p>
        </p:txBody>
      </p:sp>
    </p:spTree>
    <p:extLst>
      <p:ext uri="{BB962C8B-B14F-4D97-AF65-F5344CB8AC3E}">
        <p14:creationId xmlns:p14="http://schemas.microsoft.com/office/powerpoint/2010/main" val="2586363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3D2-C984-41C3-C3B9-D9E275E1301D}"/>
              </a:ext>
            </a:extLst>
          </p:cNvPr>
          <p:cNvSpPr/>
          <p:nvPr/>
        </p:nvSpPr>
        <p:spPr>
          <a:xfrm>
            <a:off x="76200" y="76200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2076" name="Slide Number Placeholder 5">
            <a:extLst>
              <a:ext uri="{FF2B5EF4-FFF2-40B4-BE49-F238E27FC236}">
                <a16:creationId xmlns:a16="http://schemas.microsoft.com/office/drawing/2014/main" id="{BF254BC2-19B7-5FEE-AC27-83A1DB1AB8E4}"/>
              </a:ext>
            </a:extLst>
          </p:cNvPr>
          <p:cNvSpPr txBox="1">
            <a:spLocks/>
          </p:cNvSpPr>
          <p:nvPr/>
        </p:nvSpPr>
        <p:spPr>
          <a:xfrm>
            <a:off x="9448341" y="6814465"/>
            <a:ext cx="548655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0"/>
            </a:defPPr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6-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541856-3C79-C9DB-9600-6ED8BD233D87}"/>
              </a:ext>
            </a:extLst>
          </p:cNvPr>
          <p:cNvSpPr txBox="1"/>
          <p:nvPr/>
        </p:nvSpPr>
        <p:spPr>
          <a:xfrm>
            <a:off x="401421" y="1066800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Access links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05AA19-0A4B-6023-9824-D247386DDE4D}"/>
              </a:ext>
            </a:extLst>
          </p:cNvPr>
          <p:cNvSpPr txBox="1"/>
          <p:nvPr/>
        </p:nvSpPr>
        <p:spPr>
          <a:xfrm>
            <a:off x="609600" y="1528465"/>
            <a:ext cx="719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to Point – Single sender, Single Receiver at each end of link</a:t>
            </a:r>
          </a:p>
        </p:txBody>
      </p:sp>
      <p:grpSp>
        <p:nvGrpSpPr>
          <p:cNvPr id="4" name="Group 708">
            <a:extLst>
              <a:ext uri="{FF2B5EF4-FFF2-40B4-BE49-F238E27FC236}">
                <a16:creationId xmlns:a16="http://schemas.microsoft.com/office/drawing/2014/main" id="{B71DD39F-7494-EFF4-DF09-BEFB589CDA0D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135979"/>
            <a:ext cx="501650" cy="512763"/>
            <a:chOff x="2839" y="3501"/>
            <a:chExt cx="755" cy="803"/>
          </a:xfrm>
        </p:grpSpPr>
        <p:pic>
          <p:nvPicPr>
            <p:cNvPr id="5" name="Picture 709" descr="desktop_computer_stylized_medium">
              <a:extLst>
                <a:ext uri="{FF2B5EF4-FFF2-40B4-BE49-F238E27FC236}">
                  <a16:creationId xmlns:a16="http://schemas.microsoft.com/office/drawing/2014/main" id="{9D736DA1-58CF-8F8D-2B5C-2F16D49DE5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710">
              <a:extLst>
                <a:ext uri="{FF2B5EF4-FFF2-40B4-BE49-F238E27FC236}">
                  <a16:creationId xmlns:a16="http://schemas.microsoft.com/office/drawing/2014/main" id="{38F8008C-DE01-A1BE-5E7E-31C8C5EE4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9" name="Group 708">
            <a:extLst>
              <a:ext uri="{FF2B5EF4-FFF2-40B4-BE49-F238E27FC236}">
                <a16:creationId xmlns:a16="http://schemas.microsoft.com/office/drawing/2014/main" id="{30F8EE31-3D00-DDE0-CA26-FB591EEB2A3A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103080"/>
            <a:ext cx="501650" cy="512763"/>
            <a:chOff x="2839" y="3501"/>
            <a:chExt cx="755" cy="803"/>
          </a:xfrm>
        </p:grpSpPr>
        <p:pic>
          <p:nvPicPr>
            <p:cNvPr id="10" name="Picture 709" descr="desktop_computer_stylized_medium">
              <a:extLst>
                <a:ext uri="{FF2B5EF4-FFF2-40B4-BE49-F238E27FC236}">
                  <a16:creationId xmlns:a16="http://schemas.microsoft.com/office/drawing/2014/main" id="{95F87F5D-93F5-A33C-CC0A-42623D5206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Freeform 710">
              <a:extLst>
                <a:ext uri="{FF2B5EF4-FFF2-40B4-BE49-F238E27FC236}">
                  <a16:creationId xmlns:a16="http://schemas.microsoft.com/office/drawing/2014/main" id="{8AA3308D-B706-36F4-D15D-D7980884C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3074" name="Picture 2" descr="Amazon.com: Netgear EN104TP 4-Port 10 Mbps Ethernet Hub RJ-45 with Uplink  Button : Electronics">
            <a:extLst>
              <a:ext uri="{FF2B5EF4-FFF2-40B4-BE49-F238E27FC236}">
                <a16:creationId xmlns:a16="http://schemas.microsoft.com/office/drawing/2014/main" id="{4C02A002-5DE6-CD5E-D0F0-A6EA5A447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021162"/>
            <a:ext cx="700642" cy="58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13F23DA-C0B0-1A45-F07E-680341D2539B}"/>
                  </a:ext>
                </a:extLst>
              </p14:cNvPr>
              <p14:cNvContentPartPr/>
              <p14:nvPr/>
            </p14:nvContentPartPr>
            <p14:xfrm>
              <a:off x="1545831" y="2252115"/>
              <a:ext cx="1402920" cy="373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13F23DA-C0B0-1A45-F07E-680341D253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1511" y="2247795"/>
                <a:ext cx="141156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1FA389F-3D8C-2BAF-2046-B5AF9A605787}"/>
                  </a:ext>
                </a:extLst>
              </p14:cNvPr>
              <p14:cNvContentPartPr/>
              <p14:nvPr/>
            </p14:nvContentPartPr>
            <p14:xfrm>
              <a:off x="3174111" y="2132955"/>
              <a:ext cx="1824840" cy="586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1FA389F-3D8C-2BAF-2046-B5AF9A60578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69791" y="2128635"/>
                <a:ext cx="1833480" cy="5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DE60DAA-E7CA-37D8-CB5B-44E00084F47E}"/>
                  </a:ext>
                </a:extLst>
              </p14:cNvPr>
              <p14:cNvContentPartPr/>
              <p14:nvPr/>
            </p14:nvContentPartPr>
            <p14:xfrm>
              <a:off x="2523231" y="3798675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DE60DAA-E7CA-37D8-CB5B-44E00084F47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18911" y="3794355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0D5894C-9321-9C4D-B9F5-51131772D823}"/>
              </a:ext>
            </a:extLst>
          </p:cNvPr>
          <p:cNvSpPr txBox="1"/>
          <p:nvPr/>
        </p:nvSpPr>
        <p:spPr>
          <a:xfrm>
            <a:off x="609600" y="3152344"/>
            <a:ext cx="3422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Broadcast – shared medium </a:t>
            </a:r>
          </a:p>
          <a:p>
            <a:endParaRPr lang="en-US" dirty="0"/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31BBD9B5-A2A3-69E4-11B4-5ABDBD11D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224" y="5107139"/>
            <a:ext cx="16017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shared wire (e.g.,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cabled Ethernet)</a:t>
            </a: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9D692FC5-40A9-9694-99AB-8ADEAE4F2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0074" y="5096026"/>
            <a:ext cx="16906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 (e.g., 802.11 WiFi)</a:t>
            </a:r>
          </a:p>
        </p:txBody>
      </p:sp>
      <p:sp>
        <p:nvSpPr>
          <p:cNvPr id="19" name="Text Box 7">
            <a:extLst>
              <a:ext uri="{FF2B5EF4-FFF2-40B4-BE49-F238E27FC236}">
                <a16:creationId xmlns:a16="http://schemas.microsoft.com/office/drawing/2014/main" id="{E343DB01-95D3-B0E9-1242-69D2B0AD1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9249" y="5103964"/>
            <a:ext cx="10112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(satellite) </a:t>
            </a:r>
          </a:p>
        </p:txBody>
      </p:sp>
      <p:sp>
        <p:nvSpPr>
          <p:cNvPr id="20" name="Text Box 8">
            <a:extLst>
              <a:ext uri="{FF2B5EF4-FFF2-40B4-BE49-F238E27FC236}">
                <a16:creationId xmlns:a16="http://schemas.microsoft.com/office/drawing/2014/main" id="{589F77BE-BB85-08F7-5B77-65404AC12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449" y="5113489"/>
            <a:ext cx="197643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humans at a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cocktail party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(shared air, acoustical)</a:t>
            </a:r>
          </a:p>
        </p:txBody>
      </p:sp>
      <p:sp>
        <p:nvSpPr>
          <p:cNvPr id="21" name="Line 173">
            <a:extLst>
              <a:ext uri="{FF2B5EF4-FFF2-40B4-BE49-F238E27FC236}">
                <a16:creationId xmlns:a16="http://schemas.microsoft.com/office/drawing/2014/main" id="{64B12381-3B12-2833-6309-A7699FD0E6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3412" y="3935564"/>
            <a:ext cx="466725" cy="89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" name="Line 174">
            <a:extLst>
              <a:ext uri="{FF2B5EF4-FFF2-40B4-BE49-F238E27FC236}">
                <a16:creationId xmlns:a16="http://schemas.microsoft.com/office/drawing/2014/main" id="{7070A45C-64B1-F7AB-4BF3-241AC9A014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5949" y="4407051"/>
            <a:ext cx="2428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" name="Line 175">
            <a:extLst>
              <a:ext uri="{FF2B5EF4-FFF2-40B4-BE49-F238E27FC236}">
                <a16:creationId xmlns:a16="http://schemas.microsoft.com/office/drawing/2014/main" id="{4734F739-F153-0EC1-5BB2-46C1109736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1012" y="4743601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" name="Line 176">
            <a:extLst>
              <a:ext uri="{FF2B5EF4-FFF2-40B4-BE49-F238E27FC236}">
                <a16:creationId xmlns:a16="http://schemas.microsoft.com/office/drawing/2014/main" id="{D1A9BE9A-7823-900C-C37B-EB98CB73DA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5512" y="4267351"/>
            <a:ext cx="177800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5" name="Group 382">
            <a:extLst>
              <a:ext uri="{FF2B5EF4-FFF2-40B4-BE49-F238E27FC236}">
                <a16:creationId xmlns:a16="http://schemas.microsoft.com/office/drawing/2014/main" id="{1A0A9492-71DB-7D01-5B36-F946C749702C}"/>
              </a:ext>
            </a:extLst>
          </p:cNvPr>
          <p:cNvGrpSpPr>
            <a:grpSpLocks/>
          </p:cNvGrpSpPr>
          <p:nvPr/>
        </p:nvGrpSpPr>
        <p:grpSpPr bwMode="auto">
          <a:xfrm>
            <a:off x="4807312" y="4775351"/>
            <a:ext cx="288925" cy="220663"/>
            <a:chOff x="2274" y="2821"/>
            <a:chExt cx="215" cy="238"/>
          </a:xfrm>
        </p:grpSpPr>
        <p:sp>
          <p:nvSpPr>
            <p:cNvPr id="26" name="Freeform 383">
              <a:extLst>
                <a:ext uri="{FF2B5EF4-FFF2-40B4-BE49-F238E27FC236}">
                  <a16:creationId xmlns:a16="http://schemas.microsoft.com/office/drawing/2014/main" id="{E9629D0D-4C17-8D24-286D-CFFA05D56B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Line 384">
              <a:extLst>
                <a:ext uri="{FF2B5EF4-FFF2-40B4-BE49-F238E27FC236}">
                  <a16:creationId xmlns:a16="http://schemas.microsoft.com/office/drawing/2014/main" id="{601D3EE8-7005-77D2-5C71-FE0CC8D952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385">
              <a:extLst>
                <a:ext uri="{FF2B5EF4-FFF2-40B4-BE49-F238E27FC236}">
                  <a16:creationId xmlns:a16="http://schemas.microsoft.com/office/drawing/2014/main" id="{E56CCE3D-5C74-6FD5-F59A-4A246C01F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Line 386">
              <a:extLst>
                <a:ext uri="{FF2B5EF4-FFF2-40B4-BE49-F238E27FC236}">
                  <a16:creationId xmlns:a16="http://schemas.microsoft.com/office/drawing/2014/main" id="{8864F9A8-D839-2EE1-79D0-DC6FB56BA5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387">
              <a:extLst>
                <a:ext uri="{FF2B5EF4-FFF2-40B4-BE49-F238E27FC236}">
                  <a16:creationId xmlns:a16="http://schemas.microsoft.com/office/drawing/2014/main" id="{B24AAA42-2225-EE16-9710-EFBA09256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Line 388">
              <a:extLst>
                <a:ext uri="{FF2B5EF4-FFF2-40B4-BE49-F238E27FC236}">
                  <a16:creationId xmlns:a16="http://schemas.microsoft.com/office/drawing/2014/main" id="{98EB53E5-C1C6-B761-E70D-5A51B5FA5C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389">
              <a:extLst>
                <a:ext uri="{FF2B5EF4-FFF2-40B4-BE49-F238E27FC236}">
                  <a16:creationId xmlns:a16="http://schemas.microsoft.com/office/drawing/2014/main" id="{8DD9491F-DCF6-F550-6F1F-FB64B5748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390">
              <a:extLst>
                <a:ext uri="{FF2B5EF4-FFF2-40B4-BE49-F238E27FC236}">
                  <a16:creationId xmlns:a16="http://schemas.microsoft.com/office/drawing/2014/main" id="{B1B53D8B-A2AF-C494-0734-2C28D1BBF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Rectangle 391">
              <a:extLst>
                <a:ext uri="{FF2B5EF4-FFF2-40B4-BE49-F238E27FC236}">
                  <a16:creationId xmlns:a16="http://schemas.microsoft.com/office/drawing/2014/main" id="{7C1095EA-8503-996D-CFB6-C6E7D5559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392">
              <a:extLst>
                <a:ext uri="{FF2B5EF4-FFF2-40B4-BE49-F238E27FC236}">
                  <a16:creationId xmlns:a16="http://schemas.microsoft.com/office/drawing/2014/main" id="{F53B428B-2C83-BC9D-38AC-57A1895215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Line 393">
              <a:extLst>
                <a:ext uri="{FF2B5EF4-FFF2-40B4-BE49-F238E27FC236}">
                  <a16:creationId xmlns:a16="http://schemas.microsoft.com/office/drawing/2014/main" id="{F1F0FE4B-D0B2-9F4B-079E-12A8449A32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Line 394">
              <a:extLst>
                <a:ext uri="{FF2B5EF4-FFF2-40B4-BE49-F238E27FC236}">
                  <a16:creationId xmlns:a16="http://schemas.microsoft.com/office/drawing/2014/main" id="{C61294E8-CFE4-61FD-7AD1-FA6497EFA2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Line 395">
              <a:extLst>
                <a:ext uri="{FF2B5EF4-FFF2-40B4-BE49-F238E27FC236}">
                  <a16:creationId xmlns:a16="http://schemas.microsoft.com/office/drawing/2014/main" id="{1FF926EA-0E6C-D220-5F34-461770836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396">
              <a:extLst>
                <a:ext uri="{FF2B5EF4-FFF2-40B4-BE49-F238E27FC236}">
                  <a16:creationId xmlns:a16="http://schemas.microsoft.com/office/drawing/2014/main" id="{DB77251C-7EA3-139C-E56A-14B57D4FE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9" name="Group 398">
            <a:extLst>
              <a:ext uri="{FF2B5EF4-FFF2-40B4-BE49-F238E27FC236}">
                <a16:creationId xmlns:a16="http://schemas.microsoft.com/office/drawing/2014/main" id="{650DE85C-5FA0-3983-8F4C-DDED5395F82A}"/>
              </a:ext>
            </a:extLst>
          </p:cNvPr>
          <p:cNvGrpSpPr>
            <a:grpSpLocks/>
          </p:cNvGrpSpPr>
          <p:nvPr/>
        </p:nvGrpSpPr>
        <p:grpSpPr bwMode="auto">
          <a:xfrm>
            <a:off x="5313724" y="4756301"/>
            <a:ext cx="223838" cy="254000"/>
            <a:chOff x="2274" y="2821"/>
            <a:chExt cx="215" cy="238"/>
          </a:xfrm>
        </p:grpSpPr>
        <p:sp>
          <p:nvSpPr>
            <p:cNvPr id="50" name="Freeform 399">
              <a:extLst>
                <a:ext uri="{FF2B5EF4-FFF2-40B4-BE49-F238E27FC236}">
                  <a16:creationId xmlns:a16="http://schemas.microsoft.com/office/drawing/2014/main" id="{E9C74FBB-12B2-2F29-A791-F805A6EAE1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Line 400">
              <a:extLst>
                <a:ext uri="{FF2B5EF4-FFF2-40B4-BE49-F238E27FC236}">
                  <a16:creationId xmlns:a16="http://schemas.microsoft.com/office/drawing/2014/main" id="{63DCD240-33E9-242F-A7B7-3D2D1EE44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Freeform 401">
              <a:extLst>
                <a:ext uri="{FF2B5EF4-FFF2-40B4-BE49-F238E27FC236}">
                  <a16:creationId xmlns:a16="http://schemas.microsoft.com/office/drawing/2014/main" id="{6A355CA8-C9F2-4486-3756-DB558DF22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Line 402">
              <a:extLst>
                <a:ext uri="{FF2B5EF4-FFF2-40B4-BE49-F238E27FC236}">
                  <a16:creationId xmlns:a16="http://schemas.microsoft.com/office/drawing/2014/main" id="{780B6903-6446-C9C1-0A99-291FF6A601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Freeform 403">
              <a:extLst>
                <a:ext uri="{FF2B5EF4-FFF2-40B4-BE49-F238E27FC236}">
                  <a16:creationId xmlns:a16="http://schemas.microsoft.com/office/drawing/2014/main" id="{8D574EE7-C44F-9960-3652-DD2802A20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Line 404">
              <a:extLst>
                <a:ext uri="{FF2B5EF4-FFF2-40B4-BE49-F238E27FC236}">
                  <a16:creationId xmlns:a16="http://schemas.microsoft.com/office/drawing/2014/main" id="{08D74237-661A-0CCD-CDBC-233FDCC293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405">
              <a:extLst>
                <a:ext uri="{FF2B5EF4-FFF2-40B4-BE49-F238E27FC236}">
                  <a16:creationId xmlns:a16="http://schemas.microsoft.com/office/drawing/2014/main" id="{B39499BA-9DF9-749C-F5C9-4FF903C68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Freeform 406">
              <a:extLst>
                <a:ext uri="{FF2B5EF4-FFF2-40B4-BE49-F238E27FC236}">
                  <a16:creationId xmlns:a16="http://schemas.microsoft.com/office/drawing/2014/main" id="{85214409-6833-DD4C-7981-9AC77442E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" name="Rectangle 407">
              <a:extLst>
                <a:ext uri="{FF2B5EF4-FFF2-40B4-BE49-F238E27FC236}">
                  <a16:creationId xmlns:a16="http://schemas.microsoft.com/office/drawing/2014/main" id="{5A080092-195A-6E6E-5A7B-A4AF1E9D4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Freeform 408">
              <a:extLst>
                <a:ext uri="{FF2B5EF4-FFF2-40B4-BE49-F238E27FC236}">
                  <a16:creationId xmlns:a16="http://schemas.microsoft.com/office/drawing/2014/main" id="{61AD0875-0605-913A-2DAF-F57A501331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Line 409">
              <a:extLst>
                <a:ext uri="{FF2B5EF4-FFF2-40B4-BE49-F238E27FC236}">
                  <a16:creationId xmlns:a16="http://schemas.microsoft.com/office/drawing/2014/main" id="{A0C45786-4A04-5D71-7C94-54413916F7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" name="Line 410">
              <a:extLst>
                <a:ext uri="{FF2B5EF4-FFF2-40B4-BE49-F238E27FC236}">
                  <a16:creationId xmlns:a16="http://schemas.microsoft.com/office/drawing/2014/main" id="{1ACE07BA-3282-D2A0-1C76-2C9AC1ADF3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Line 411">
              <a:extLst>
                <a:ext uri="{FF2B5EF4-FFF2-40B4-BE49-F238E27FC236}">
                  <a16:creationId xmlns:a16="http://schemas.microsoft.com/office/drawing/2014/main" id="{F07C8F9D-2F92-21B1-9074-E4EF10C147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" name="Freeform 412">
              <a:extLst>
                <a:ext uri="{FF2B5EF4-FFF2-40B4-BE49-F238E27FC236}">
                  <a16:creationId xmlns:a16="http://schemas.microsoft.com/office/drawing/2014/main" id="{D7948BAB-8BB2-D9C9-7124-405244648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48" name="Group 413">
            <a:extLst>
              <a:ext uri="{FF2B5EF4-FFF2-40B4-BE49-F238E27FC236}">
                <a16:creationId xmlns:a16="http://schemas.microsoft.com/office/drawing/2014/main" id="{4A535165-F827-5BE1-D861-2E8895F0403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93137" y="4784876"/>
            <a:ext cx="298450" cy="211138"/>
            <a:chOff x="2274" y="2821"/>
            <a:chExt cx="215" cy="238"/>
          </a:xfrm>
        </p:grpSpPr>
        <p:sp>
          <p:nvSpPr>
            <p:cNvPr id="2049" name="Freeform 414">
              <a:extLst>
                <a:ext uri="{FF2B5EF4-FFF2-40B4-BE49-F238E27FC236}">
                  <a16:creationId xmlns:a16="http://schemas.microsoft.com/office/drawing/2014/main" id="{13EA70D9-B2D6-CA36-49CD-EF7BD081F3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0" name="Line 415">
              <a:extLst>
                <a:ext uri="{FF2B5EF4-FFF2-40B4-BE49-F238E27FC236}">
                  <a16:creationId xmlns:a16="http://schemas.microsoft.com/office/drawing/2014/main" id="{7A1A0778-6CCA-A998-53E6-89B50AA955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1" name="Freeform 416">
              <a:extLst>
                <a:ext uri="{FF2B5EF4-FFF2-40B4-BE49-F238E27FC236}">
                  <a16:creationId xmlns:a16="http://schemas.microsoft.com/office/drawing/2014/main" id="{24612441-5E54-165D-B363-4E26E844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2" name="Line 417">
              <a:extLst>
                <a:ext uri="{FF2B5EF4-FFF2-40B4-BE49-F238E27FC236}">
                  <a16:creationId xmlns:a16="http://schemas.microsoft.com/office/drawing/2014/main" id="{DEB2C87F-7D4A-AED9-8998-EC3BAA71F1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3" name="Freeform 418">
              <a:extLst>
                <a:ext uri="{FF2B5EF4-FFF2-40B4-BE49-F238E27FC236}">
                  <a16:creationId xmlns:a16="http://schemas.microsoft.com/office/drawing/2014/main" id="{11062C63-71C4-E934-6837-425359C23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4" name="Line 419">
              <a:extLst>
                <a:ext uri="{FF2B5EF4-FFF2-40B4-BE49-F238E27FC236}">
                  <a16:creationId xmlns:a16="http://schemas.microsoft.com/office/drawing/2014/main" id="{BFB0FB12-1773-8707-7E09-9E0CCADE4C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5" name="Freeform 420">
              <a:extLst>
                <a:ext uri="{FF2B5EF4-FFF2-40B4-BE49-F238E27FC236}">
                  <a16:creationId xmlns:a16="http://schemas.microsoft.com/office/drawing/2014/main" id="{02F38ACA-6493-00E0-F6C1-3D9BEE2DA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6" name="Freeform 421">
              <a:extLst>
                <a:ext uri="{FF2B5EF4-FFF2-40B4-BE49-F238E27FC236}">
                  <a16:creationId xmlns:a16="http://schemas.microsoft.com/office/drawing/2014/main" id="{04F92139-FFA9-D60F-9E72-941770D6A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7" name="Rectangle 422">
              <a:extLst>
                <a:ext uri="{FF2B5EF4-FFF2-40B4-BE49-F238E27FC236}">
                  <a16:creationId xmlns:a16="http://schemas.microsoft.com/office/drawing/2014/main" id="{3BF2EDE6-B796-5B4A-DAA1-894BAF9FF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8" name="Freeform 423">
              <a:extLst>
                <a:ext uri="{FF2B5EF4-FFF2-40B4-BE49-F238E27FC236}">
                  <a16:creationId xmlns:a16="http://schemas.microsoft.com/office/drawing/2014/main" id="{D54422BE-75D5-5BCE-84E0-3F21AF5597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9" name="Line 424">
              <a:extLst>
                <a:ext uri="{FF2B5EF4-FFF2-40B4-BE49-F238E27FC236}">
                  <a16:creationId xmlns:a16="http://schemas.microsoft.com/office/drawing/2014/main" id="{8DAB43B2-5F85-0ADF-D167-59F814628A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60" name="Line 425">
              <a:extLst>
                <a:ext uri="{FF2B5EF4-FFF2-40B4-BE49-F238E27FC236}">
                  <a16:creationId xmlns:a16="http://schemas.microsoft.com/office/drawing/2014/main" id="{009D1990-47E6-F206-C34D-F2E2681CD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61" name="Line 426">
              <a:extLst>
                <a:ext uri="{FF2B5EF4-FFF2-40B4-BE49-F238E27FC236}">
                  <a16:creationId xmlns:a16="http://schemas.microsoft.com/office/drawing/2014/main" id="{93668B5A-1EBA-9FAB-54AB-5C1C8408D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62" name="Freeform 427">
              <a:extLst>
                <a:ext uri="{FF2B5EF4-FFF2-40B4-BE49-F238E27FC236}">
                  <a16:creationId xmlns:a16="http://schemas.microsoft.com/office/drawing/2014/main" id="{2C6BEF4C-D1FB-4620-B5B8-4BF1F808E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2063" name="Picture 429" descr="MMj03957750000[1]">
            <a:extLst>
              <a:ext uri="{FF2B5EF4-FFF2-40B4-BE49-F238E27FC236}">
                <a16:creationId xmlns:a16="http://schemas.microsoft.com/office/drawing/2014/main" id="{FD813EB1-DA8A-51F2-4664-2AA06DFC84E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362" y="4062564"/>
            <a:ext cx="5619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4" name="Picture 432" descr="cocktail">
            <a:extLst>
              <a:ext uri="{FF2B5EF4-FFF2-40B4-BE49-F238E27FC236}">
                <a16:creationId xmlns:a16="http://schemas.microsoft.com/office/drawing/2014/main" id="{660918B0-F946-1E33-00E4-5F24D0186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837" y="3981601"/>
            <a:ext cx="2030412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5" name="Line 434">
            <a:extLst>
              <a:ext uri="{FF2B5EF4-FFF2-40B4-BE49-F238E27FC236}">
                <a16:creationId xmlns:a16="http://schemas.microsoft.com/office/drawing/2014/main" id="{06131025-BD9F-03EF-E0F9-BDFE0C677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6924" y="4040339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66" name="Line 435">
            <a:extLst>
              <a:ext uri="{FF2B5EF4-FFF2-40B4-BE49-F238E27FC236}">
                <a16:creationId xmlns:a16="http://schemas.microsoft.com/office/drawing/2014/main" id="{B8E6F04E-098B-D605-FF18-46A48FD459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6924" y="4040339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67" name="Line 436">
            <a:extLst>
              <a:ext uri="{FF2B5EF4-FFF2-40B4-BE49-F238E27FC236}">
                <a16:creationId xmlns:a16="http://schemas.microsoft.com/office/drawing/2014/main" id="{3E3A5152-7AD4-213F-7AE6-11BD75011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662" y="4676926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068" name="Group 506">
            <a:extLst>
              <a:ext uri="{FF2B5EF4-FFF2-40B4-BE49-F238E27FC236}">
                <a16:creationId xmlns:a16="http://schemas.microsoft.com/office/drawing/2014/main" id="{FEB1B089-6166-240C-9A16-3E7C4318BB7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6674" y="4553101"/>
            <a:ext cx="501650" cy="512763"/>
            <a:chOff x="2839" y="3501"/>
            <a:chExt cx="755" cy="803"/>
          </a:xfrm>
        </p:grpSpPr>
        <p:pic>
          <p:nvPicPr>
            <p:cNvPr id="2069" name="Picture 507" descr="desktop_computer_stylized_medium">
              <a:extLst>
                <a:ext uri="{FF2B5EF4-FFF2-40B4-BE49-F238E27FC236}">
                  <a16:creationId xmlns:a16="http://schemas.microsoft.com/office/drawing/2014/main" id="{B1D1858B-9C09-023B-0330-AD5A168BEE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0" name="Freeform 508">
              <a:extLst>
                <a:ext uri="{FF2B5EF4-FFF2-40B4-BE49-F238E27FC236}">
                  <a16:creationId xmlns:a16="http://schemas.microsoft.com/office/drawing/2014/main" id="{FCB4562C-AF27-8D0C-B416-C247D1CC7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071" name="Group 621">
            <a:extLst>
              <a:ext uri="{FF2B5EF4-FFF2-40B4-BE49-F238E27FC236}">
                <a16:creationId xmlns:a16="http://schemas.microsoft.com/office/drawing/2014/main" id="{A5395599-AC5E-CBEF-1D49-A4A2F1FF0B06}"/>
              </a:ext>
            </a:extLst>
          </p:cNvPr>
          <p:cNvGrpSpPr>
            <a:grpSpLocks/>
          </p:cNvGrpSpPr>
          <p:nvPr/>
        </p:nvGrpSpPr>
        <p:grpSpPr bwMode="auto">
          <a:xfrm>
            <a:off x="3037249" y="3599014"/>
            <a:ext cx="635000" cy="485775"/>
            <a:chOff x="3061" y="2530"/>
            <a:chExt cx="400" cy="306"/>
          </a:xfrm>
        </p:grpSpPr>
        <p:grpSp>
          <p:nvGrpSpPr>
            <p:cNvPr id="2072" name="Group 494">
              <a:extLst>
                <a:ext uri="{FF2B5EF4-FFF2-40B4-BE49-F238E27FC236}">
                  <a16:creationId xmlns:a16="http://schemas.microsoft.com/office/drawing/2014/main" id="{1C4AB0A6-E7F0-9AC1-8659-4A71EB89C1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2098" name="Freeform 495">
                <a:extLst>
                  <a:ext uri="{FF2B5EF4-FFF2-40B4-BE49-F238E27FC236}">
                    <a16:creationId xmlns:a16="http://schemas.microsoft.com/office/drawing/2014/main" id="{7F2BF8F7-D377-273A-8ED8-987712AAC2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99" name="Freeform 496">
                <a:extLst>
                  <a:ext uri="{FF2B5EF4-FFF2-40B4-BE49-F238E27FC236}">
                    <a16:creationId xmlns:a16="http://schemas.microsoft.com/office/drawing/2014/main" id="{BEDADE43-3F23-B48C-DF82-33B7A9B41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" name="Freeform 497">
                <a:extLst>
                  <a:ext uri="{FF2B5EF4-FFF2-40B4-BE49-F238E27FC236}">
                    <a16:creationId xmlns:a16="http://schemas.microsoft.com/office/drawing/2014/main" id="{28B2E476-22E4-4BA5-6EAB-A2D2271849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1" name="Freeform 498">
                <a:extLst>
                  <a:ext uri="{FF2B5EF4-FFF2-40B4-BE49-F238E27FC236}">
                    <a16:creationId xmlns:a16="http://schemas.microsoft.com/office/drawing/2014/main" id="{1B3AD3C6-71BA-86B8-8581-479418A30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2" name="Freeform 499">
                <a:extLst>
                  <a:ext uri="{FF2B5EF4-FFF2-40B4-BE49-F238E27FC236}">
                    <a16:creationId xmlns:a16="http://schemas.microsoft.com/office/drawing/2014/main" id="{A2FC8164-6543-621D-9222-7DD6A05939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3" name="Freeform 500">
                <a:extLst>
                  <a:ext uri="{FF2B5EF4-FFF2-40B4-BE49-F238E27FC236}">
                    <a16:creationId xmlns:a16="http://schemas.microsoft.com/office/drawing/2014/main" id="{AF850514-D0B1-B138-D7E9-5AC4A9D1A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2073" name="Picture 549" descr="laptop_keyboard">
              <a:extLst>
                <a:ext uri="{FF2B5EF4-FFF2-40B4-BE49-F238E27FC236}">
                  <a16:creationId xmlns:a16="http://schemas.microsoft.com/office/drawing/2014/main" id="{54CBFC9F-365C-74E9-5F4A-AE87E6E384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4" name="Freeform 550">
              <a:extLst>
                <a:ext uri="{FF2B5EF4-FFF2-40B4-BE49-F238E27FC236}">
                  <a16:creationId xmlns:a16="http://schemas.microsoft.com/office/drawing/2014/main" id="{AD27C1C5-04D6-9B3E-DEBE-A9FE9C802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2075" name="Picture 551" descr="screen">
              <a:extLst>
                <a:ext uri="{FF2B5EF4-FFF2-40B4-BE49-F238E27FC236}">
                  <a16:creationId xmlns:a16="http://schemas.microsoft.com/office/drawing/2014/main" id="{9B4B3A0B-0154-A0E6-58E9-2AC2791B20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Freeform 552">
              <a:extLst>
                <a:ext uri="{FF2B5EF4-FFF2-40B4-BE49-F238E27FC236}">
                  <a16:creationId xmlns:a16="http://schemas.microsoft.com/office/drawing/2014/main" id="{29289C8F-A5C1-E7D1-D466-BCE64C823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78" name="Freeform 553">
              <a:extLst>
                <a:ext uri="{FF2B5EF4-FFF2-40B4-BE49-F238E27FC236}">
                  <a16:creationId xmlns:a16="http://schemas.microsoft.com/office/drawing/2014/main" id="{07EDCE06-D26F-A079-5DC8-49ED18465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79" name="Freeform 554">
              <a:extLst>
                <a:ext uri="{FF2B5EF4-FFF2-40B4-BE49-F238E27FC236}">
                  <a16:creationId xmlns:a16="http://schemas.microsoft.com/office/drawing/2014/main" id="{9C075059-688D-35DD-C3D8-1B92671B2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0" name="Freeform 555">
              <a:extLst>
                <a:ext uri="{FF2B5EF4-FFF2-40B4-BE49-F238E27FC236}">
                  <a16:creationId xmlns:a16="http://schemas.microsoft.com/office/drawing/2014/main" id="{5245B30A-83BB-B469-1967-235AA5273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1" name="Freeform 556">
              <a:extLst>
                <a:ext uri="{FF2B5EF4-FFF2-40B4-BE49-F238E27FC236}">
                  <a16:creationId xmlns:a16="http://schemas.microsoft.com/office/drawing/2014/main" id="{B0E9014E-1B9A-EB0F-C7E1-74E2B7AE9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2" name="Freeform 557">
              <a:extLst>
                <a:ext uri="{FF2B5EF4-FFF2-40B4-BE49-F238E27FC236}">
                  <a16:creationId xmlns:a16="http://schemas.microsoft.com/office/drawing/2014/main" id="{3D75A2F5-A775-9936-68C3-7F44F6F2D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083" name="Group 558">
              <a:extLst>
                <a:ext uri="{FF2B5EF4-FFF2-40B4-BE49-F238E27FC236}">
                  <a16:creationId xmlns:a16="http://schemas.microsoft.com/office/drawing/2014/main" id="{DD0D947E-CE46-2700-9248-F53A00951A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2092" name="Freeform 559">
                <a:extLst>
                  <a:ext uri="{FF2B5EF4-FFF2-40B4-BE49-F238E27FC236}">
                    <a16:creationId xmlns:a16="http://schemas.microsoft.com/office/drawing/2014/main" id="{37728CE1-26C1-F607-9C84-1DD17E7850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93" name="Freeform 560">
                <a:extLst>
                  <a:ext uri="{FF2B5EF4-FFF2-40B4-BE49-F238E27FC236}">
                    <a16:creationId xmlns:a16="http://schemas.microsoft.com/office/drawing/2014/main" id="{EAE1AE3F-4906-8B3F-AC5D-714A762EAB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94" name="Freeform 561">
                <a:extLst>
                  <a:ext uri="{FF2B5EF4-FFF2-40B4-BE49-F238E27FC236}">
                    <a16:creationId xmlns:a16="http://schemas.microsoft.com/office/drawing/2014/main" id="{0C88D8D6-8F13-7E2C-55A7-587A4701A4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95" name="Freeform 562">
                <a:extLst>
                  <a:ext uri="{FF2B5EF4-FFF2-40B4-BE49-F238E27FC236}">
                    <a16:creationId xmlns:a16="http://schemas.microsoft.com/office/drawing/2014/main" id="{CB0A0FDE-7364-884C-840A-0C9E8BA881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96" name="Freeform 563">
                <a:extLst>
                  <a:ext uri="{FF2B5EF4-FFF2-40B4-BE49-F238E27FC236}">
                    <a16:creationId xmlns:a16="http://schemas.microsoft.com/office/drawing/2014/main" id="{6395E60C-B1B9-F580-E9B2-97902A050C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97" name="Freeform 564">
                <a:extLst>
                  <a:ext uri="{FF2B5EF4-FFF2-40B4-BE49-F238E27FC236}">
                    <a16:creationId xmlns:a16="http://schemas.microsoft.com/office/drawing/2014/main" id="{AA3590CD-9255-8AD4-03AB-177D010505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084" name="Freeform 565">
              <a:extLst>
                <a:ext uri="{FF2B5EF4-FFF2-40B4-BE49-F238E27FC236}">
                  <a16:creationId xmlns:a16="http://schemas.microsoft.com/office/drawing/2014/main" id="{E5D13D85-BE15-3159-28EB-997772E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5" name="Freeform 566">
              <a:extLst>
                <a:ext uri="{FF2B5EF4-FFF2-40B4-BE49-F238E27FC236}">
                  <a16:creationId xmlns:a16="http://schemas.microsoft.com/office/drawing/2014/main" id="{F6F9BE49-4185-80A3-3B5D-9088C2283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6" name="Freeform 567">
              <a:extLst>
                <a:ext uri="{FF2B5EF4-FFF2-40B4-BE49-F238E27FC236}">
                  <a16:creationId xmlns:a16="http://schemas.microsoft.com/office/drawing/2014/main" id="{09037ED4-3853-94AA-64BB-43C00A3DD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7" name="Freeform 568">
              <a:extLst>
                <a:ext uri="{FF2B5EF4-FFF2-40B4-BE49-F238E27FC236}">
                  <a16:creationId xmlns:a16="http://schemas.microsoft.com/office/drawing/2014/main" id="{C777775C-E950-940B-E3DC-20A13D042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8" name="Freeform 569">
              <a:extLst>
                <a:ext uri="{FF2B5EF4-FFF2-40B4-BE49-F238E27FC236}">
                  <a16:creationId xmlns:a16="http://schemas.microsoft.com/office/drawing/2014/main" id="{D713C42E-1D48-D3EF-B986-EB302090C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9" name="Freeform 570">
              <a:extLst>
                <a:ext uri="{FF2B5EF4-FFF2-40B4-BE49-F238E27FC236}">
                  <a16:creationId xmlns:a16="http://schemas.microsoft.com/office/drawing/2014/main" id="{5EB61323-597E-93A1-4483-A8B7AD6C273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0" name="Freeform 589">
              <a:extLst>
                <a:ext uri="{FF2B5EF4-FFF2-40B4-BE49-F238E27FC236}">
                  <a16:creationId xmlns:a16="http://schemas.microsoft.com/office/drawing/2014/main" id="{15FA59AA-1DFB-CE25-6572-5CC75FBE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1" name="Freeform 590">
              <a:extLst>
                <a:ext uri="{FF2B5EF4-FFF2-40B4-BE49-F238E27FC236}">
                  <a16:creationId xmlns:a16="http://schemas.microsoft.com/office/drawing/2014/main" id="{EE90A9AA-6576-AF1F-2D16-3326EC3AE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04" name="Group 632">
            <a:extLst>
              <a:ext uri="{FF2B5EF4-FFF2-40B4-BE49-F238E27FC236}">
                <a16:creationId xmlns:a16="http://schemas.microsoft.com/office/drawing/2014/main" id="{1D87D1F4-6F67-EC05-6356-D522D4D55967}"/>
              </a:ext>
            </a:extLst>
          </p:cNvPr>
          <p:cNvGrpSpPr>
            <a:grpSpLocks/>
          </p:cNvGrpSpPr>
          <p:nvPr/>
        </p:nvGrpSpPr>
        <p:grpSpPr bwMode="auto">
          <a:xfrm>
            <a:off x="3924662" y="3767289"/>
            <a:ext cx="536575" cy="401637"/>
            <a:chOff x="3328" y="2543"/>
            <a:chExt cx="338" cy="253"/>
          </a:xfrm>
        </p:grpSpPr>
        <p:grpSp>
          <p:nvGrpSpPr>
            <p:cNvPr id="2105" name="Group 487">
              <a:extLst>
                <a:ext uri="{FF2B5EF4-FFF2-40B4-BE49-F238E27FC236}">
                  <a16:creationId xmlns:a16="http://schemas.microsoft.com/office/drawing/2014/main" id="{57522EC7-31C4-FEE5-84B6-DDE4008E93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8" y="2543"/>
              <a:ext cx="327" cy="81"/>
              <a:chOff x="2199" y="955"/>
              <a:chExt cx="2547" cy="506"/>
            </a:xfrm>
          </p:grpSpPr>
          <p:sp>
            <p:nvSpPr>
              <p:cNvPr id="3087" name="Freeform 488">
                <a:extLst>
                  <a:ext uri="{FF2B5EF4-FFF2-40B4-BE49-F238E27FC236}">
                    <a16:creationId xmlns:a16="http://schemas.microsoft.com/office/drawing/2014/main" id="{89F4CC8C-212B-90B2-758A-3BFB2063C4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88" name="Freeform 489">
                <a:extLst>
                  <a:ext uri="{FF2B5EF4-FFF2-40B4-BE49-F238E27FC236}">
                    <a16:creationId xmlns:a16="http://schemas.microsoft.com/office/drawing/2014/main" id="{EA179684-4314-6C3F-6897-7E9B9B4E81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89" name="Freeform 490">
                <a:extLst>
                  <a:ext uri="{FF2B5EF4-FFF2-40B4-BE49-F238E27FC236}">
                    <a16:creationId xmlns:a16="http://schemas.microsoft.com/office/drawing/2014/main" id="{69216EEC-AB37-A32B-AC8C-9E0AE54CD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90" name="Freeform 491">
                <a:extLst>
                  <a:ext uri="{FF2B5EF4-FFF2-40B4-BE49-F238E27FC236}">
                    <a16:creationId xmlns:a16="http://schemas.microsoft.com/office/drawing/2014/main" id="{BC8851A4-3F04-47F5-7A43-522984A4E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91" name="Freeform 492">
                <a:extLst>
                  <a:ext uri="{FF2B5EF4-FFF2-40B4-BE49-F238E27FC236}">
                    <a16:creationId xmlns:a16="http://schemas.microsoft.com/office/drawing/2014/main" id="{16B915EE-14DD-EC66-B03B-E449B6D8C2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92" name="Freeform 493">
                <a:extLst>
                  <a:ext uri="{FF2B5EF4-FFF2-40B4-BE49-F238E27FC236}">
                    <a16:creationId xmlns:a16="http://schemas.microsoft.com/office/drawing/2014/main" id="{2FA140BB-8FBA-CFEC-9FC0-5D5DA80E0A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2106" name="Picture 571" descr="laptop_keyboard">
              <a:extLst>
                <a:ext uri="{FF2B5EF4-FFF2-40B4-BE49-F238E27FC236}">
                  <a16:creationId xmlns:a16="http://schemas.microsoft.com/office/drawing/2014/main" id="{FB851553-48BF-05E2-7132-F2593C03D2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381" y="269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07" name="Freeform 572">
              <a:extLst>
                <a:ext uri="{FF2B5EF4-FFF2-40B4-BE49-F238E27FC236}">
                  <a16:creationId xmlns:a16="http://schemas.microsoft.com/office/drawing/2014/main" id="{4F735EE1-506D-3A13-433A-85FBE0220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" y="259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2108" name="Picture 573" descr="screen">
              <a:extLst>
                <a:ext uri="{FF2B5EF4-FFF2-40B4-BE49-F238E27FC236}">
                  <a16:creationId xmlns:a16="http://schemas.microsoft.com/office/drawing/2014/main" id="{7316460C-5E23-DC68-FF69-8AC8924320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" y="260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09" name="Freeform 574">
              <a:extLst>
                <a:ext uri="{FF2B5EF4-FFF2-40B4-BE49-F238E27FC236}">
                  <a16:creationId xmlns:a16="http://schemas.microsoft.com/office/drawing/2014/main" id="{0C741E3E-38AA-23C1-9694-E74D7DEA9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259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0" name="Freeform 575">
              <a:extLst>
                <a:ext uri="{FF2B5EF4-FFF2-40B4-BE49-F238E27FC236}">
                  <a16:creationId xmlns:a16="http://schemas.microsoft.com/office/drawing/2014/main" id="{B00F21E1-E1B3-4E62-E70A-94FEF5511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1" y="259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1" name="Freeform 576">
              <a:extLst>
                <a:ext uri="{FF2B5EF4-FFF2-40B4-BE49-F238E27FC236}">
                  <a16:creationId xmlns:a16="http://schemas.microsoft.com/office/drawing/2014/main" id="{3F4AD87A-88C9-F296-EDF9-B9223AC78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" y="261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72" name="Freeform 577">
              <a:extLst>
                <a:ext uri="{FF2B5EF4-FFF2-40B4-BE49-F238E27FC236}">
                  <a16:creationId xmlns:a16="http://schemas.microsoft.com/office/drawing/2014/main" id="{40F91DD2-F364-791D-85E8-90C1E31EDD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" y="269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73" name="Freeform 578">
              <a:extLst>
                <a:ext uri="{FF2B5EF4-FFF2-40B4-BE49-F238E27FC236}">
                  <a16:creationId xmlns:a16="http://schemas.microsoft.com/office/drawing/2014/main" id="{665C0883-AA7F-C7C3-ED0C-1189A1504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" y="261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75" name="Freeform 579">
              <a:extLst>
                <a:ext uri="{FF2B5EF4-FFF2-40B4-BE49-F238E27FC236}">
                  <a16:creationId xmlns:a16="http://schemas.microsoft.com/office/drawing/2014/main" id="{F5FD30A1-FF91-7627-EF0E-E2DDCBF02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" y="269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076" name="Group 580">
              <a:extLst>
                <a:ext uri="{FF2B5EF4-FFF2-40B4-BE49-F238E27FC236}">
                  <a16:creationId xmlns:a16="http://schemas.microsoft.com/office/drawing/2014/main" id="{CCA0F6DE-9084-A26F-4BCA-6E8F2C5487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8" y="2737"/>
              <a:ext cx="55" cy="24"/>
              <a:chOff x="1740" y="2642"/>
              <a:chExt cx="752" cy="327"/>
            </a:xfrm>
          </p:grpSpPr>
          <p:sp>
            <p:nvSpPr>
              <p:cNvPr id="3081" name="Freeform 581">
                <a:extLst>
                  <a:ext uri="{FF2B5EF4-FFF2-40B4-BE49-F238E27FC236}">
                    <a16:creationId xmlns:a16="http://schemas.microsoft.com/office/drawing/2014/main" id="{78F6F37E-5963-CC95-1E78-DD5C864747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82" name="Freeform 582">
                <a:extLst>
                  <a:ext uri="{FF2B5EF4-FFF2-40B4-BE49-F238E27FC236}">
                    <a16:creationId xmlns:a16="http://schemas.microsoft.com/office/drawing/2014/main" id="{7D6C0E07-60DF-9814-413D-8AAC9C110C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83" name="Freeform 583">
                <a:extLst>
                  <a:ext uri="{FF2B5EF4-FFF2-40B4-BE49-F238E27FC236}">
                    <a16:creationId xmlns:a16="http://schemas.microsoft.com/office/drawing/2014/main" id="{3A9110FC-1774-AA60-2787-AC32F1287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84" name="Freeform 584">
                <a:extLst>
                  <a:ext uri="{FF2B5EF4-FFF2-40B4-BE49-F238E27FC236}">
                    <a16:creationId xmlns:a16="http://schemas.microsoft.com/office/drawing/2014/main" id="{329B5376-CA75-7875-E718-38D10AF728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85" name="Freeform 585">
                <a:extLst>
                  <a:ext uri="{FF2B5EF4-FFF2-40B4-BE49-F238E27FC236}">
                    <a16:creationId xmlns:a16="http://schemas.microsoft.com/office/drawing/2014/main" id="{B5AF8D4F-92E2-5080-E244-73254B9452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86" name="Freeform 586">
                <a:extLst>
                  <a:ext uri="{FF2B5EF4-FFF2-40B4-BE49-F238E27FC236}">
                    <a16:creationId xmlns:a16="http://schemas.microsoft.com/office/drawing/2014/main" id="{19F0EA4C-532C-47D1-5E33-487349E9D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077" name="Freeform 587">
              <a:extLst>
                <a:ext uri="{FF2B5EF4-FFF2-40B4-BE49-F238E27FC236}">
                  <a16:creationId xmlns:a16="http://schemas.microsoft.com/office/drawing/2014/main" id="{862F7794-245F-4E58-D95D-01EEB721A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274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78" name="Freeform 588">
              <a:extLst>
                <a:ext uri="{FF2B5EF4-FFF2-40B4-BE49-F238E27FC236}">
                  <a16:creationId xmlns:a16="http://schemas.microsoft.com/office/drawing/2014/main" id="{29ED47B4-66A6-DF6A-ED82-96191E28A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" y="274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79" name="Freeform 591">
              <a:extLst>
                <a:ext uri="{FF2B5EF4-FFF2-40B4-BE49-F238E27FC236}">
                  <a16:creationId xmlns:a16="http://schemas.microsoft.com/office/drawing/2014/main" id="{6512AD68-4845-2471-ADB1-5828B1F37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273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80" name="Freeform 592">
              <a:extLst>
                <a:ext uri="{FF2B5EF4-FFF2-40B4-BE49-F238E27FC236}">
                  <a16:creationId xmlns:a16="http://schemas.microsoft.com/office/drawing/2014/main" id="{293AFAEC-B859-13D1-672C-8E1E325B51D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549" y="273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093" name="Group 631">
            <a:extLst>
              <a:ext uri="{FF2B5EF4-FFF2-40B4-BE49-F238E27FC236}">
                <a16:creationId xmlns:a16="http://schemas.microsoft.com/office/drawing/2014/main" id="{5D1C58F6-2060-331B-3E29-B94463152249}"/>
              </a:ext>
            </a:extLst>
          </p:cNvPr>
          <p:cNvGrpSpPr>
            <a:grpSpLocks/>
          </p:cNvGrpSpPr>
          <p:nvPr/>
        </p:nvGrpSpPr>
        <p:grpSpPr bwMode="auto">
          <a:xfrm>
            <a:off x="3307124" y="4027639"/>
            <a:ext cx="585788" cy="419100"/>
            <a:chOff x="5096" y="2218"/>
            <a:chExt cx="369" cy="264"/>
          </a:xfrm>
        </p:grpSpPr>
        <p:grpSp>
          <p:nvGrpSpPr>
            <p:cNvPr id="3094" name="Group 622">
              <a:extLst>
                <a:ext uri="{FF2B5EF4-FFF2-40B4-BE49-F238E27FC236}">
                  <a16:creationId xmlns:a16="http://schemas.microsoft.com/office/drawing/2014/main" id="{8C026865-313D-0FCA-2F00-49AA864078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96" y="2218"/>
              <a:ext cx="327" cy="81"/>
              <a:chOff x="2199" y="955"/>
              <a:chExt cx="2547" cy="506"/>
            </a:xfrm>
          </p:grpSpPr>
          <p:sp>
            <p:nvSpPr>
              <p:cNvPr id="3097" name="Freeform 623">
                <a:extLst>
                  <a:ext uri="{FF2B5EF4-FFF2-40B4-BE49-F238E27FC236}">
                    <a16:creationId xmlns:a16="http://schemas.microsoft.com/office/drawing/2014/main" id="{D7EB9DB7-A909-BEA5-569F-CC4B051BC2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98" name="Freeform 624">
                <a:extLst>
                  <a:ext uri="{FF2B5EF4-FFF2-40B4-BE49-F238E27FC236}">
                    <a16:creationId xmlns:a16="http://schemas.microsoft.com/office/drawing/2014/main" id="{51F1078B-ADEB-7F34-6FDB-CC017C9B5F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99" name="Freeform 625">
                <a:extLst>
                  <a:ext uri="{FF2B5EF4-FFF2-40B4-BE49-F238E27FC236}">
                    <a16:creationId xmlns:a16="http://schemas.microsoft.com/office/drawing/2014/main" id="{B67DE0E7-0CFC-8972-118F-191621F570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00" name="Freeform 626">
                <a:extLst>
                  <a:ext uri="{FF2B5EF4-FFF2-40B4-BE49-F238E27FC236}">
                    <a16:creationId xmlns:a16="http://schemas.microsoft.com/office/drawing/2014/main" id="{867F3983-55D0-F34F-4B76-70ED7757BC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01" name="Freeform 627">
                <a:extLst>
                  <a:ext uri="{FF2B5EF4-FFF2-40B4-BE49-F238E27FC236}">
                    <a16:creationId xmlns:a16="http://schemas.microsoft.com/office/drawing/2014/main" id="{CEAAFC78-B66E-5F71-608B-A21B767D90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02" name="Freeform 628">
                <a:extLst>
                  <a:ext uri="{FF2B5EF4-FFF2-40B4-BE49-F238E27FC236}">
                    <a16:creationId xmlns:a16="http://schemas.microsoft.com/office/drawing/2014/main" id="{E97A9742-5EA0-003A-219D-759A1EB488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3095" name="Picture 629" descr="access_point_stylized_small">
              <a:extLst>
                <a:ext uri="{FF2B5EF4-FFF2-40B4-BE49-F238E27FC236}">
                  <a16:creationId xmlns:a16="http://schemas.microsoft.com/office/drawing/2014/main" id="{C88D56DE-76F6-BEBD-D1DE-2815FBDAA5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" y="2250"/>
              <a:ext cx="27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6" name="Picture 630" descr="access_point_stylized_small">
              <a:extLst>
                <a:ext uri="{FF2B5EF4-FFF2-40B4-BE49-F238E27FC236}">
                  <a16:creationId xmlns:a16="http://schemas.microsoft.com/office/drawing/2014/main" id="{F249610C-79E8-F307-9671-2501D607D6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5" y="2251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03" name="Group 633">
            <a:extLst>
              <a:ext uri="{FF2B5EF4-FFF2-40B4-BE49-F238E27FC236}">
                <a16:creationId xmlns:a16="http://schemas.microsoft.com/office/drawing/2014/main" id="{34FE11A1-2C41-DEA7-9B45-A49D282D98F5}"/>
              </a:ext>
            </a:extLst>
          </p:cNvPr>
          <p:cNvGrpSpPr>
            <a:grpSpLocks/>
          </p:cNvGrpSpPr>
          <p:nvPr/>
        </p:nvGrpSpPr>
        <p:grpSpPr bwMode="auto">
          <a:xfrm>
            <a:off x="3008674" y="4453089"/>
            <a:ext cx="635000" cy="485775"/>
            <a:chOff x="3061" y="2530"/>
            <a:chExt cx="400" cy="306"/>
          </a:xfrm>
        </p:grpSpPr>
        <p:grpSp>
          <p:nvGrpSpPr>
            <p:cNvPr id="3104" name="Group 634">
              <a:extLst>
                <a:ext uri="{FF2B5EF4-FFF2-40B4-BE49-F238E27FC236}">
                  <a16:creationId xmlns:a16="http://schemas.microsoft.com/office/drawing/2014/main" id="{B6ADB46D-AC25-76CD-7EC9-2F8E7C1D01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3129" name="Freeform 635">
                <a:extLst>
                  <a:ext uri="{FF2B5EF4-FFF2-40B4-BE49-F238E27FC236}">
                    <a16:creationId xmlns:a16="http://schemas.microsoft.com/office/drawing/2014/main" id="{50880CE1-72B9-AE39-7999-0CE0A9DE0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30" name="Freeform 636">
                <a:extLst>
                  <a:ext uri="{FF2B5EF4-FFF2-40B4-BE49-F238E27FC236}">
                    <a16:creationId xmlns:a16="http://schemas.microsoft.com/office/drawing/2014/main" id="{1F9EF9E7-9209-E22F-79F8-AF0ED48A52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31" name="Freeform 637">
                <a:extLst>
                  <a:ext uri="{FF2B5EF4-FFF2-40B4-BE49-F238E27FC236}">
                    <a16:creationId xmlns:a16="http://schemas.microsoft.com/office/drawing/2014/main" id="{A14C69FA-57BD-18AF-00AC-A4A742A6D1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32" name="Freeform 638">
                <a:extLst>
                  <a:ext uri="{FF2B5EF4-FFF2-40B4-BE49-F238E27FC236}">
                    <a16:creationId xmlns:a16="http://schemas.microsoft.com/office/drawing/2014/main" id="{D8FF7E68-8D33-6A06-F0A2-7072D953AA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33" name="Freeform 639">
                <a:extLst>
                  <a:ext uri="{FF2B5EF4-FFF2-40B4-BE49-F238E27FC236}">
                    <a16:creationId xmlns:a16="http://schemas.microsoft.com/office/drawing/2014/main" id="{19E75A6D-D979-B387-7F98-A5824571A5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34" name="Freeform 640">
                <a:extLst>
                  <a:ext uri="{FF2B5EF4-FFF2-40B4-BE49-F238E27FC236}">
                    <a16:creationId xmlns:a16="http://schemas.microsoft.com/office/drawing/2014/main" id="{104994A5-F22A-1300-2155-100118951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3105" name="Picture 641" descr="laptop_keyboard">
              <a:extLst>
                <a:ext uri="{FF2B5EF4-FFF2-40B4-BE49-F238E27FC236}">
                  <a16:creationId xmlns:a16="http://schemas.microsoft.com/office/drawing/2014/main" id="{BFD2DCA4-B36C-8810-EF77-D56ABFA903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06" name="Freeform 642">
              <a:extLst>
                <a:ext uri="{FF2B5EF4-FFF2-40B4-BE49-F238E27FC236}">
                  <a16:creationId xmlns:a16="http://schemas.microsoft.com/office/drawing/2014/main" id="{A9EC27D9-BA08-38C5-1A60-000B86729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3107" name="Picture 643" descr="screen">
              <a:extLst>
                <a:ext uri="{FF2B5EF4-FFF2-40B4-BE49-F238E27FC236}">
                  <a16:creationId xmlns:a16="http://schemas.microsoft.com/office/drawing/2014/main" id="{9350A650-F844-D90F-C722-B30253C408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08" name="Freeform 644">
              <a:extLst>
                <a:ext uri="{FF2B5EF4-FFF2-40B4-BE49-F238E27FC236}">
                  <a16:creationId xmlns:a16="http://schemas.microsoft.com/office/drawing/2014/main" id="{8A0225E2-7A84-0D6D-E467-1A4AD2870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09" name="Freeform 645">
              <a:extLst>
                <a:ext uri="{FF2B5EF4-FFF2-40B4-BE49-F238E27FC236}">
                  <a16:creationId xmlns:a16="http://schemas.microsoft.com/office/drawing/2014/main" id="{6ACBDDCB-1828-3661-DF66-201237ACC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0" name="Freeform 646">
              <a:extLst>
                <a:ext uri="{FF2B5EF4-FFF2-40B4-BE49-F238E27FC236}">
                  <a16:creationId xmlns:a16="http://schemas.microsoft.com/office/drawing/2014/main" id="{A20D1578-D80E-68D6-F643-44E94A906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1" name="Freeform 647">
              <a:extLst>
                <a:ext uri="{FF2B5EF4-FFF2-40B4-BE49-F238E27FC236}">
                  <a16:creationId xmlns:a16="http://schemas.microsoft.com/office/drawing/2014/main" id="{3CC8754F-C4F8-91A9-59BC-7827E2E2B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2" name="Freeform 648">
              <a:extLst>
                <a:ext uri="{FF2B5EF4-FFF2-40B4-BE49-F238E27FC236}">
                  <a16:creationId xmlns:a16="http://schemas.microsoft.com/office/drawing/2014/main" id="{7505030D-885F-E3DF-9BC6-9FB78804C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3" name="Freeform 649">
              <a:extLst>
                <a:ext uri="{FF2B5EF4-FFF2-40B4-BE49-F238E27FC236}">
                  <a16:creationId xmlns:a16="http://schemas.microsoft.com/office/drawing/2014/main" id="{68673981-FC48-F60E-AFFF-C310FDEF7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114" name="Group 650">
              <a:extLst>
                <a:ext uri="{FF2B5EF4-FFF2-40B4-BE49-F238E27FC236}">
                  <a16:creationId xmlns:a16="http://schemas.microsoft.com/office/drawing/2014/main" id="{ACCE1E43-7055-F060-C11F-88C6C84FC4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3123" name="Freeform 651">
                <a:extLst>
                  <a:ext uri="{FF2B5EF4-FFF2-40B4-BE49-F238E27FC236}">
                    <a16:creationId xmlns:a16="http://schemas.microsoft.com/office/drawing/2014/main" id="{98E4B2D8-8E41-1DD5-765B-ABB47DB92A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24" name="Freeform 652">
                <a:extLst>
                  <a:ext uri="{FF2B5EF4-FFF2-40B4-BE49-F238E27FC236}">
                    <a16:creationId xmlns:a16="http://schemas.microsoft.com/office/drawing/2014/main" id="{608D7501-F3ED-5787-5C1B-19286B1839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25" name="Freeform 653">
                <a:extLst>
                  <a:ext uri="{FF2B5EF4-FFF2-40B4-BE49-F238E27FC236}">
                    <a16:creationId xmlns:a16="http://schemas.microsoft.com/office/drawing/2014/main" id="{231D2F50-7262-150C-24C8-A3296F1EE3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26" name="Freeform 654">
                <a:extLst>
                  <a:ext uri="{FF2B5EF4-FFF2-40B4-BE49-F238E27FC236}">
                    <a16:creationId xmlns:a16="http://schemas.microsoft.com/office/drawing/2014/main" id="{B9543C3A-EF9F-1A97-69D1-B2473B3DC1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27" name="Freeform 655">
                <a:extLst>
                  <a:ext uri="{FF2B5EF4-FFF2-40B4-BE49-F238E27FC236}">
                    <a16:creationId xmlns:a16="http://schemas.microsoft.com/office/drawing/2014/main" id="{6EB51815-6299-AB91-38A2-401CEA94E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28" name="Freeform 656">
                <a:extLst>
                  <a:ext uri="{FF2B5EF4-FFF2-40B4-BE49-F238E27FC236}">
                    <a16:creationId xmlns:a16="http://schemas.microsoft.com/office/drawing/2014/main" id="{54C58DF4-4396-4F54-1849-C4FCB9B730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115" name="Freeform 657">
              <a:extLst>
                <a:ext uri="{FF2B5EF4-FFF2-40B4-BE49-F238E27FC236}">
                  <a16:creationId xmlns:a16="http://schemas.microsoft.com/office/drawing/2014/main" id="{74B03DA2-51FD-8434-95A8-0BC4DF1D6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6" name="Freeform 658">
              <a:extLst>
                <a:ext uri="{FF2B5EF4-FFF2-40B4-BE49-F238E27FC236}">
                  <a16:creationId xmlns:a16="http://schemas.microsoft.com/office/drawing/2014/main" id="{A8A47501-6D47-E23D-AA93-D2CBAFF4F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7" name="Freeform 659">
              <a:extLst>
                <a:ext uri="{FF2B5EF4-FFF2-40B4-BE49-F238E27FC236}">
                  <a16:creationId xmlns:a16="http://schemas.microsoft.com/office/drawing/2014/main" id="{C888DBD3-4280-F249-5745-BDA959A60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8" name="Freeform 660">
              <a:extLst>
                <a:ext uri="{FF2B5EF4-FFF2-40B4-BE49-F238E27FC236}">
                  <a16:creationId xmlns:a16="http://schemas.microsoft.com/office/drawing/2014/main" id="{4F0E9FE9-7F73-492B-2613-A018F7E27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9" name="Freeform 661">
              <a:extLst>
                <a:ext uri="{FF2B5EF4-FFF2-40B4-BE49-F238E27FC236}">
                  <a16:creationId xmlns:a16="http://schemas.microsoft.com/office/drawing/2014/main" id="{1FB805B0-EF18-122D-111C-5E65C61FA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20" name="Freeform 662">
              <a:extLst>
                <a:ext uri="{FF2B5EF4-FFF2-40B4-BE49-F238E27FC236}">
                  <a16:creationId xmlns:a16="http://schemas.microsoft.com/office/drawing/2014/main" id="{54E1DA2A-A5A2-564A-4024-FCF60A11437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21" name="Freeform 663">
              <a:extLst>
                <a:ext uri="{FF2B5EF4-FFF2-40B4-BE49-F238E27FC236}">
                  <a16:creationId xmlns:a16="http://schemas.microsoft.com/office/drawing/2014/main" id="{39222DCC-0F03-1A53-7BC1-38EEB8387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22" name="Freeform 664">
              <a:extLst>
                <a:ext uri="{FF2B5EF4-FFF2-40B4-BE49-F238E27FC236}">
                  <a16:creationId xmlns:a16="http://schemas.microsoft.com/office/drawing/2014/main" id="{842BE16E-1869-FD6B-B632-21A0B12B6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135" name="Group 665">
            <a:extLst>
              <a:ext uri="{FF2B5EF4-FFF2-40B4-BE49-F238E27FC236}">
                <a16:creationId xmlns:a16="http://schemas.microsoft.com/office/drawing/2014/main" id="{1E78F4D3-6983-331C-513B-4E769F859766}"/>
              </a:ext>
            </a:extLst>
          </p:cNvPr>
          <p:cNvGrpSpPr>
            <a:grpSpLocks/>
          </p:cNvGrpSpPr>
          <p:nvPr/>
        </p:nvGrpSpPr>
        <p:grpSpPr bwMode="auto">
          <a:xfrm>
            <a:off x="3491274" y="4508651"/>
            <a:ext cx="635000" cy="485775"/>
            <a:chOff x="3061" y="2530"/>
            <a:chExt cx="400" cy="306"/>
          </a:xfrm>
        </p:grpSpPr>
        <p:grpSp>
          <p:nvGrpSpPr>
            <p:cNvPr id="3136" name="Group 666">
              <a:extLst>
                <a:ext uri="{FF2B5EF4-FFF2-40B4-BE49-F238E27FC236}">
                  <a16:creationId xmlns:a16="http://schemas.microsoft.com/office/drawing/2014/main" id="{3B12BC5A-E718-654F-3624-FF12871255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3161" name="Freeform 667">
                <a:extLst>
                  <a:ext uri="{FF2B5EF4-FFF2-40B4-BE49-F238E27FC236}">
                    <a16:creationId xmlns:a16="http://schemas.microsoft.com/office/drawing/2014/main" id="{1B1CF5AE-0E55-1233-432B-582B8D963F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62" name="Freeform 668">
                <a:extLst>
                  <a:ext uri="{FF2B5EF4-FFF2-40B4-BE49-F238E27FC236}">
                    <a16:creationId xmlns:a16="http://schemas.microsoft.com/office/drawing/2014/main" id="{2BAF533E-B68F-EE15-98DF-DF2EE1788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63" name="Freeform 669">
                <a:extLst>
                  <a:ext uri="{FF2B5EF4-FFF2-40B4-BE49-F238E27FC236}">
                    <a16:creationId xmlns:a16="http://schemas.microsoft.com/office/drawing/2014/main" id="{8C426BBF-3CA4-0ABF-54B3-5A5351592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64" name="Freeform 670">
                <a:extLst>
                  <a:ext uri="{FF2B5EF4-FFF2-40B4-BE49-F238E27FC236}">
                    <a16:creationId xmlns:a16="http://schemas.microsoft.com/office/drawing/2014/main" id="{071B0CBE-BE77-9AF9-79B1-32874BD5CE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65" name="Freeform 671">
                <a:extLst>
                  <a:ext uri="{FF2B5EF4-FFF2-40B4-BE49-F238E27FC236}">
                    <a16:creationId xmlns:a16="http://schemas.microsoft.com/office/drawing/2014/main" id="{6D829954-CF60-5124-70E5-23157DF149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66" name="Freeform 672">
                <a:extLst>
                  <a:ext uri="{FF2B5EF4-FFF2-40B4-BE49-F238E27FC236}">
                    <a16:creationId xmlns:a16="http://schemas.microsoft.com/office/drawing/2014/main" id="{430350FE-4D85-F755-BA36-58B1C77ED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3137" name="Picture 673" descr="laptop_keyboard">
              <a:extLst>
                <a:ext uri="{FF2B5EF4-FFF2-40B4-BE49-F238E27FC236}">
                  <a16:creationId xmlns:a16="http://schemas.microsoft.com/office/drawing/2014/main" id="{7E6B489C-8813-7A9E-F06E-32613B1D6F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38" name="Freeform 674">
              <a:extLst>
                <a:ext uri="{FF2B5EF4-FFF2-40B4-BE49-F238E27FC236}">
                  <a16:creationId xmlns:a16="http://schemas.microsoft.com/office/drawing/2014/main" id="{66A5B537-A284-47D7-3F7B-CACD14492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3139" name="Picture 675" descr="screen">
              <a:extLst>
                <a:ext uri="{FF2B5EF4-FFF2-40B4-BE49-F238E27FC236}">
                  <a16:creationId xmlns:a16="http://schemas.microsoft.com/office/drawing/2014/main" id="{6768E0F5-318F-742E-BEC7-214F0278BF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40" name="Freeform 676">
              <a:extLst>
                <a:ext uri="{FF2B5EF4-FFF2-40B4-BE49-F238E27FC236}">
                  <a16:creationId xmlns:a16="http://schemas.microsoft.com/office/drawing/2014/main" id="{4FD6092A-CA1F-7267-3387-39F1A2577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41" name="Freeform 677">
              <a:extLst>
                <a:ext uri="{FF2B5EF4-FFF2-40B4-BE49-F238E27FC236}">
                  <a16:creationId xmlns:a16="http://schemas.microsoft.com/office/drawing/2014/main" id="{68BA092E-0F43-012C-4714-90F6179AD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42" name="Freeform 678">
              <a:extLst>
                <a:ext uri="{FF2B5EF4-FFF2-40B4-BE49-F238E27FC236}">
                  <a16:creationId xmlns:a16="http://schemas.microsoft.com/office/drawing/2014/main" id="{17E513B6-2AD8-946C-30C1-5307A7886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43" name="Freeform 679">
              <a:extLst>
                <a:ext uri="{FF2B5EF4-FFF2-40B4-BE49-F238E27FC236}">
                  <a16:creationId xmlns:a16="http://schemas.microsoft.com/office/drawing/2014/main" id="{14CBFC06-5CB5-5F70-DB0D-F38A39750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44" name="Freeform 680">
              <a:extLst>
                <a:ext uri="{FF2B5EF4-FFF2-40B4-BE49-F238E27FC236}">
                  <a16:creationId xmlns:a16="http://schemas.microsoft.com/office/drawing/2014/main" id="{4D17C148-FDA6-E359-A981-AC2EF76D2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45" name="Freeform 681">
              <a:extLst>
                <a:ext uri="{FF2B5EF4-FFF2-40B4-BE49-F238E27FC236}">
                  <a16:creationId xmlns:a16="http://schemas.microsoft.com/office/drawing/2014/main" id="{ABD898AD-2E53-24F8-C270-67CF30236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146" name="Group 682">
              <a:extLst>
                <a:ext uri="{FF2B5EF4-FFF2-40B4-BE49-F238E27FC236}">
                  <a16:creationId xmlns:a16="http://schemas.microsoft.com/office/drawing/2014/main" id="{A1A90488-8505-137B-2E93-FFBDC2A015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3155" name="Freeform 683">
                <a:extLst>
                  <a:ext uri="{FF2B5EF4-FFF2-40B4-BE49-F238E27FC236}">
                    <a16:creationId xmlns:a16="http://schemas.microsoft.com/office/drawing/2014/main" id="{12EB07C6-87F4-6F92-1BE5-4BBE06DF3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56" name="Freeform 684">
                <a:extLst>
                  <a:ext uri="{FF2B5EF4-FFF2-40B4-BE49-F238E27FC236}">
                    <a16:creationId xmlns:a16="http://schemas.microsoft.com/office/drawing/2014/main" id="{085E2E7D-6EA2-E7F3-E107-F08D0EA023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57" name="Freeform 685">
                <a:extLst>
                  <a:ext uri="{FF2B5EF4-FFF2-40B4-BE49-F238E27FC236}">
                    <a16:creationId xmlns:a16="http://schemas.microsoft.com/office/drawing/2014/main" id="{16635FFB-F685-0378-9397-0B44AD79AC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58" name="Freeform 686">
                <a:extLst>
                  <a:ext uri="{FF2B5EF4-FFF2-40B4-BE49-F238E27FC236}">
                    <a16:creationId xmlns:a16="http://schemas.microsoft.com/office/drawing/2014/main" id="{37E8BD00-0DB6-941D-A850-A2094B27DC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59" name="Freeform 687">
                <a:extLst>
                  <a:ext uri="{FF2B5EF4-FFF2-40B4-BE49-F238E27FC236}">
                    <a16:creationId xmlns:a16="http://schemas.microsoft.com/office/drawing/2014/main" id="{D9D8A96D-EDB0-A16C-78C8-D97BCF4903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60" name="Freeform 688">
                <a:extLst>
                  <a:ext uri="{FF2B5EF4-FFF2-40B4-BE49-F238E27FC236}">
                    <a16:creationId xmlns:a16="http://schemas.microsoft.com/office/drawing/2014/main" id="{C2510409-B0A2-84BB-681C-AF9CDF4F4E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147" name="Freeform 689">
              <a:extLst>
                <a:ext uri="{FF2B5EF4-FFF2-40B4-BE49-F238E27FC236}">
                  <a16:creationId xmlns:a16="http://schemas.microsoft.com/office/drawing/2014/main" id="{D8E87D89-5C80-604A-0B07-69E5F4D6A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48" name="Freeform 690">
              <a:extLst>
                <a:ext uri="{FF2B5EF4-FFF2-40B4-BE49-F238E27FC236}">
                  <a16:creationId xmlns:a16="http://schemas.microsoft.com/office/drawing/2014/main" id="{F656B8AA-78E1-1A66-638C-70AA3BC63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49" name="Freeform 691">
              <a:extLst>
                <a:ext uri="{FF2B5EF4-FFF2-40B4-BE49-F238E27FC236}">
                  <a16:creationId xmlns:a16="http://schemas.microsoft.com/office/drawing/2014/main" id="{7AFF653B-5D9A-EA3C-C153-38F0C288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50" name="Freeform 692">
              <a:extLst>
                <a:ext uri="{FF2B5EF4-FFF2-40B4-BE49-F238E27FC236}">
                  <a16:creationId xmlns:a16="http://schemas.microsoft.com/office/drawing/2014/main" id="{A716CBDC-0BF1-9227-0DB9-04D6E06C7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51" name="Freeform 693">
              <a:extLst>
                <a:ext uri="{FF2B5EF4-FFF2-40B4-BE49-F238E27FC236}">
                  <a16:creationId xmlns:a16="http://schemas.microsoft.com/office/drawing/2014/main" id="{AC137C4C-0686-1D08-679C-21CEA31B3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52" name="Freeform 694">
              <a:extLst>
                <a:ext uri="{FF2B5EF4-FFF2-40B4-BE49-F238E27FC236}">
                  <a16:creationId xmlns:a16="http://schemas.microsoft.com/office/drawing/2014/main" id="{1DFBCDBE-40D8-036B-4BCB-1B9A093D70F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53" name="Freeform 695">
              <a:extLst>
                <a:ext uri="{FF2B5EF4-FFF2-40B4-BE49-F238E27FC236}">
                  <a16:creationId xmlns:a16="http://schemas.microsoft.com/office/drawing/2014/main" id="{F31E51D7-B4DA-E708-59B5-B930269C6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54" name="Freeform 696">
              <a:extLst>
                <a:ext uri="{FF2B5EF4-FFF2-40B4-BE49-F238E27FC236}">
                  <a16:creationId xmlns:a16="http://schemas.microsoft.com/office/drawing/2014/main" id="{3A15BB07-AC64-F70B-892B-C469CE09D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167" name="Group 699">
            <a:extLst>
              <a:ext uri="{FF2B5EF4-FFF2-40B4-BE49-F238E27FC236}">
                <a16:creationId xmlns:a16="http://schemas.microsoft.com/office/drawing/2014/main" id="{DB712C0A-746F-8943-B817-6A3721FC260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30662" y="4108601"/>
            <a:ext cx="501650" cy="512763"/>
            <a:chOff x="2839" y="3501"/>
            <a:chExt cx="755" cy="803"/>
          </a:xfrm>
        </p:grpSpPr>
        <p:pic>
          <p:nvPicPr>
            <p:cNvPr id="3168" name="Picture 700" descr="desktop_computer_stylized_medium">
              <a:extLst>
                <a:ext uri="{FF2B5EF4-FFF2-40B4-BE49-F238E27FC236}">
                  <a16:creationId xmlns:a16="http://schemas.microsoft.com/office/drawing/2014/main" id="{425962C3-19B2-6A70-1C59-44062C5FBB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69" name="Freeform 701">
              <a:extLst>
                <a:ext uri="{FF2B5EF4-FFF2-40B4-BE49-F238E27FC236}">
                  <a16:creationId xmlns:a16="http://schemas.microsoft.com/office/drawing/2014/main" id="{C8B0B022-B6A1-1DBF-9D0C-739958A9F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3170" name="Group 702">
            <a:extLst>
              <a:ext uri="{FF2B5EF4-FFF2-40B4-BE49-F238E27FC236}">
                <a16:creationId xmlns:a16="http://schemas.microsoft.com/office/drawing/2014/main" id="{DB6DFC04-B9E4-E718-443C-5A9F75978A3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81474" y="3681564"/>
            <a:ext cx="501650" cy="512762"/>
            <a:chOff x="2839" y="3501"/>
            <a:chExt cx="755" cy="803"/>
          </a:xfrm>
        </p:grpSpPr>
        <p:pic>
          <p:nvPicPr>
            <p:cNvPr id="3171" name="Picture 703" descr="desktop_computer_stylized_medium">
              <a:extLst>
                <a:ext uri="{FF2B5EF4-FFF2-40B4-BE49-F238E27FC236}">
                  <a16:creationId xmlns:a16="http://schemas.microsoft.com/office/drawing/2014/main" id="{A0F6AA72-70F0-1970-2586-43F18FCF77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2" name="Freeform 704">
              <a:extLst>
                <a:ext uri="{FF2B5EF4-FFF2-40B4-BE49-F238E27FC236}">
                  <a16:creationId xmlns:a16="http://schemas.microsoft.com/office/drawing/2014/main" id="{4607726E-E3B2-A8E8-EED5-85BBDA69F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3173" name="Group 705">
            <a:extLst>
              <a:ext uri="{FF2B5EF4-FFF2-40B4-BE49-F238E27FC236}">
                <a16:creationId xmlns:a16="http://schemas.microsoft.com/office/drawing/2014/main" id="{54B34C9F-E31D-8FBA-4A8B-CFF0C49315A7}"/>
              </a:ext>
            </a:extLst>
          </p:cNvPr>
          <p:cNvGrpSpPr>
            <a:grpSpLocks/>
          </p:cNvGrpSpPr>
          <p:nvPr/>
        </p:nvGrpSpPr>
        <p:grpSpPr bwMode="auto">
          <a:xfrm>
            <a:off x="1954574" y="4068914"/>
            <a:ext cx="501650" cy="512762"/>
            <a:chOff x="2839" y="3501"/>
            <a:chExt cx="755" cy="803"/>
          </a:xfrm>
        </p:grpSpPr>
        <p:pic>
          <p:nvPicPr>
            <p:cNvPr id="3174" name="Picture 706" descr="desktop_computer_stylized_medium">
              <a:extLst>
                <a:ext uri="{FF2B5EF4-FFF2-40B4-BE49-F238E27FC236}">
                  <a16:creationId xmlns:a16="http://schemas.microsoft.com/office/drawing/2014/main" id="{F1FC84BE-DCED-F52E-0004-74CC2DF13C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" name="Freeform 707">
              <a:extLst>
                <a:ext uri="{FF2B5EF4-FFF2-40B4-BE49-F238E27FC236}">
                  <a16:creationId xmlns:a16="http://schemas.microsoft.com/office/drawing/2014/main" id="{5A5F727E-7608-F4EC-5564-A4621378C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3176" name="Group 708">
            <a:extLst>
              <a:ext uri="{FF2B5EF4-FFF2-40B4-BE49-F238E27FC236}">
                <a16:creationId xmlns:a16="http://schemas.microsoft.com/office/drawing/2014/main" id="{9ECAD409-9642-7BAE-FEE3-D9AAFC3A48A0}"/>
              </a:ext>
            </a:extLst>
          </p:cNvPr>
          <p:cNvGrpSpPr>
            <a:grpSpLocks/>
          </p:cNvGrpSpPr>
          <p:nvPr/>
        </p:nvGrpSpPr>
        <p:grpSpPr bwMode="auto">
          <a:xfrm>
            <a:off x="1756137" y="4508651"/>
            <a:ext cx="501650" cy="512763"/>
            <a:chOff x="2839" y="3501"/>
            <a:chExt cx="755" cy="803"/>
          </a:xfrm>
        </p:grpSpPr>
        <p:pic>
          <p:nvPicPr>
            <p:cNvPr id="3177" name="Picture 709" descr="desktop_computer_stylized_medium">
              <a:extLst>
                <a:ext uri="{FF2B5EF4-FFF2-40B4-BE49-F238E27FC236}">
                  <a16:creationId xmlns:a16="http://schemas.microsoft.com/office/drawing/2014/main" id="{891E9C4C-1CF3-5B17-47FB-9A7550EE4A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8" name="Freeform 710">
              <a:extLst>
                <a:ext uri="{FF2B5EF4-FFF2-40B4-BE49-F238E27FC236}">
                  <a16:creationId xmlns:a16="http://schemas.microsoft.com/office/drawing/2014/main" id="{5C0E25F5-AC73-12AC-93F2-DC999452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043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Arial"/>
                <a:cs typeface="Arial"/>
              </a:rPr>
              <a:t>Announcements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1347284"/>
            <a:ext cx="6347460" cy="154208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lang="en-US" sz="2000" spc="-15" dirty="0">
                <a:latin typeface="Arial"/>
                <a:cs typeface="Arial"/>
              </a:rPr>
              <a:t>Quiz on Friday</a:t>
            </a: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 panose="020B0604020202020204" pitchFamily="34" charset="0"/>
              <a:buChar char="•"/>
            </a:pPr>
            <a:r>
              <a:rPr lang="en-US" sz="2000" spc="-15" dirty="0">
                <a:latin typeface="Arial"/>
                <a:cs typeface="Arial"/>
              </a:rPr>
              <a:t>No class on Quiz days </a:t>
            </a: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endParaRPr lang="en-US" sz="2000" spc="-1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lang="en-US" sz="2000" spc="-15" dirty="0">
                <a:latin typeface="Arial"/>
                <a:cs typeface="Arial"/>
              </a:rPr>
              <a:t>Next Wireshark lab will be posted later today</a:t>
            </a:r>
          </a:p>
        </p:txBody>
      </p:sp>
      <p:pic>
        <p:nvPicPr>
          <p:cNvPr id="1026" name="Picture 2" descr="The green console letters are pure sorcery! : r/networkingmemes">
            <a:extLst>
              <a:ext uri="{FF2B5EF4-FFF2-40B4-BE49-F238E27FC236}">
                <a16:creationId xmlns:a16="http://schemas.microsoft.com/office/drawing/2014/main" id="{3B868696-E2CC-FE74-81D3-D02CFFFB6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838200"/>
            <a:ext cx="4483374" cy="467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76" y="99771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Multiple Access Links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8FA26-4515-FD36-48E2-240BE4DA2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914400"/>
            <a:ext cx="5235124" cy="4171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1AF73B-EBF1-71EA-A8D3-224D608CDDBB}"/>
              </a:ext>
            </a:extLst>
          </p:cNvPr>
          <p:cNvSpPr txBox="1"/>
          <p:nvPr/>
        </p:nvSpPr>
        <p:spPr>
          <a:xfrm>
            <a:off x="457200" y="10668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medium = possibility for receivers to get two frame at the same time, AKA a </a:t>
            </a:r>
            <a:r>
              <a:rPr lang="en-US" b="1" dirty="0"/>
              <a:t>collision</a:t>
            </a:r>
            <a:endParaRPr lang="en-US" dirty="0"/>
          </a:p>
        </p:txBody>
      </p:sp>
      <p:grpSp>
        <p:nvGrpSpPr>
          <p:cNvPr id="16" name="Group 53">
            <a:extLst>
              <a:ext uri="{FF2B5EF4-FFF2-40B4-BE49-F238E27FC236}">
                <a16:creationId xmlns:a16="http://schemas.microsoft.com/office/drawing/2014/main" id="{DEE9A2C6-71D3-3CE0-1DBE-343225AE67BD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509594"/>
            <a:ext cx="1066800" cy="923330"/>
            <a:chOff x="3067" y="2417"/>
            <a:chExt cx="512" cy="415"/>
          </a:xfrm>
        </p:grpSpPr>
        <p:sp>
          <p:nvSpPr>
            <p:cNvPr id="17" name="Rectangle 35">
              <a:extLst>
                <a:ext uri="{FF2B5EF4-FFF2-40B4-BE49-F238E27FC236}">
                  <a16:creationId xmlns:a16="http://schemas.microsoft.com/office/drawing/2014/main" id="{DF1C5A88-D40D-37A2-A774-D1A4EFC7E4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162" y="2514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8" name="Group 47">
              <a:extLst>
                <a:ext uri="{FF2B5EF4-FFF2-40B4-BE49-F238E27FC236}">
                  <a16:creationId xmlns:a16="http://schemas.microsoft.com/office/drawing/2014/main" id="{EAC0D569-4F43-D9AF-34EE-1C2503E123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7" y="2417"/>
              <a:ext cx="512" cy="415"/>
              <a:chOff x="-44" y="1473"/>
              <a:chExt cx="981" cy="1105"/>
            </a:xfrm>
          </p:grpSpPr>
          <p:pic>
            <p:nvPicPr>
              <p:cNvPr id="19" name="Picture 48" descr="desktop_computer_stylized_medium">
                <a:extLst>
                  <a:ext uri="{FF2B5EF4-FFF2-40B4-BE49-F238E27FC236}">
                    <a16:creationId xmlns:a16="http://schemas.microsoft.com/office/drawing/2014/main" id="{8B4891DA-08D4-180A-7F41-A8ED6DCA90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Freeform 49">
                <a:extLst>
                  <a:ext uri="{FF2B5EF4-FFF2-40B4-BE49-F238E27FC236}">
                    <a16:creationId xmlns:a16="http://schemas.microsoft.com/office/drawing/2014/main" id="{98A663AD-DF2C-E90E-AC9E-5B45DA1D048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9FA9594-E806-50BA-A742-EC6357226CD7}"/>
              </a:ext>
            </a:extLst>
          </p:cNvPr>
          <p:cNvSpPr/>
          <p:nvPr/>
        </p:nvSpPr>
        <p:spPr>
          <a:xfrm>
            <a:off x="533400" y="21336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ACA325-595D-DFD6-FAFF-F93A165FA8A2}"/>
              </a:ext>
            </a:extLst>
          </p:cNvPr>
          <p:cNvSpPr/>
          <p:nvPr/>
        </p:nvSpPr>
        <p:spPr>
          <a:xfrm>
            <a:off x="533400" y="2517116"/>
            <a:ext cx="9906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0D6DC7-D8DB-6DDC-D553-C3011B4716AF}"/>
              </a:ext>
            </a:extLst>
          </p:cNvPr>
          <p:cNvSpPr/>
          <p:nvPr/>
        </p:nvSpPr>
        <p:spPr>
          <a:xfrm>
            <a:off x="2133600" y="2693107"/>
            <a:ext cx="1964233" cy="4228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CEEB70-ADE5-814B-9722-10D7BF430E0C}"/>
              </a:ext>
            </a:extLst>
          </p:cNvPr>
          <p:cNvSpPr/>
          <p:nvPr/>
        </p:nvSpPr>
        <p:spPr>
          <a:xfrm>
            <a:off x="2209800" y="2735574"/>
            <a:ext cx="152400" cy="299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9495B6-A898-793A-3C0E-7DEFECAEFBBB}"/>
              </a:ext>
            </a:extLst>
          </p:cNvPr>
          <p:cNvSpPr/>
          <p:nvPr/>
        </p:nvSpPr>
        <p:spPr>
          <a:xfrm>
            <a:off x="2362200" y="2743200"/>
            <a:ext cx="152400" cy="2997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586420-392E-B898-2404-3684B31877CF}"/>
              </a:ext>
            </a:extLst>
          </p:cNvPr>
          <p:cNvSpPr/>
          <p:nvPr/>
        </p:nvSpPr>
        <p:spPr>
          <a:xfrm>
            <a:off x="2514600" y="2743200"/>
            <a:ext cx="152400" cy="2997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4A82C2-0AA2-03DB-2733-18CF72C8EC65}"/>
              </a:ext>
            </a:extLst>
          </p:cNvPr>
          <p:cNvSpPr/>
          <p:nvPr/>
        </p:nvSpPr>
        <p:spPr>
          <a:xfrm>
            <a:off x="2667000" y="2743200"/>
            <a:ext cx="152400" cy="299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F6E291-3E7A-A66D-2585-533076B2DD29}"/>
              </a:ext>
            </a:extLst>
          </p:cNvPr>
          <p:cNvSpPr/>
          <p:nvPr/>
        </p:nvSpPr>
        <p:spPr>
          <a:xfrm>
            <a:off x="2819400" y="2750826"/>
            <a:ext cx="152400" cy="299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66B956-D568-EC80-DA1A-7850D5B2D569}"/>
              </a:ext>
            </a:extLst>
          </p:cNvPr>
          <p:cNvSpPr/>
          <p:nvPr/>
        </p:nvSpPr>
        <p:spPr>
          <a:xfrm>
            <a:off x="2971800" y="2750826"/>
            <a:ext cx="152400" cy="2997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DF53D5-8E46-40A9-4B52-D7A3A4814BE9}"/>
              </a:ext>
            </a:extLst>
          </p:cNvPr>
          <p:cNvSpPr/>
          <p:nvPr/>
        </p:nvSpPr>
        <p:spPr>
          <a:xfrm>
            <a:off x="3124200" y="2743200"/>
            <a:ext cx="152400" cy="299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F27408-2CE6-0A6E-6218-BEB723C5146C}"/>
              </a:ext>
            </a:extLst>
          </p:cNvPr>
          <p:cNvSpPr/>
          <p:nvPr/>
        </p:nvSpPr>
        <p:spPr>
          <a:xfrm>
            <a:off x="3276600" y="2750826"/>
            <a:ext cx="152400" cy="2997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D335C6-5223-1F73-DA6D-E21E85C915CA}"/>
              </a:ext>
            </a:extLst>
          </p:cNvPr>
          <p:cNvSpPr/>
          <p:nvPr/>
        </p:nvSpPr>
        <p:spPr>
          <a:xfrm>
            <a:off x="3429000" y="2750826"/>
            <a:ext cx="152400" cy="2997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5CB26D-A3DB-F572-4EDC-9A557D018D12}"/>
              </a:ext>
            </a:extLst>
          </p:cNvPr>
          <p:cNvSpPr/>
          <p:nvPr/>
        </p:nvSpPr>
        <p:spPr>
          <a:xfrm>
            <a:off x="3581400" y="2743200"/>
            <a:ext cx="152400" cy="299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36487E-C61C-30B6-67D3-A569F5742DC7}"/>
              </a:ext>
            </a:extLst>
          </p:cNvPr>
          <p:cNvSpPr/>
          <p:nvPr/>
        </p:nvSpPr>
        <p:spPr>
          <a:xfrm>
            <a:off x="3733800" y="2750826"/>
            <a:ext cx="152400" cy="299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AE49D8-DBFF-D656-DCC5-C70A7208F516}"/>
              </a:ext>
            </a:extLst>
          </p:cNvPr>
          <p:cNvSpPr/>
          <p:nvPr/>
        </p:nvSpPr>
        <p:spPr>
          <a:xfrm>
            <a:off x="3886200" y="2750826"/>
            <a:ext cx="152400" cy="2997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E6AD6B-C18F-EA72-919C-F6BAD310FB79}"/>
              </a:ext>
            </a:extLst>
          </p:cNvPr>
          <p:cNvSpPr txBox="1"/>
          <p:nvPr/>
        </p:nvSpPr>
        <p:spPr>
          <a:xfrm>
            <a:off x="1204089" y="3141377"/>
            <a:ext cx="322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Frames get tangled together, and neither frame can be read clearly by receiver</a:t>
            </a:r>
          </a:p>
        </p:txBody>
      </p:sp>
    </p:spTree>
    <p:extLst>
      <p:ext uri="{BB962C8B-B14F-4D97-AF65-F5344CB8AC3E}">
        <p14:creationId xmlns:p14="http://schemas.microsoft.com/office/powerpoint/2010/main" val="3576467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76" y="99771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Multiple Access Links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8FA26-4515-FD36-48E2-240BE4DA2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914400"/>
            <a:ext cx="5235124" cy="4171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1AF73B-EBF1-71EA-A8D3-224D608CDDBB}"/>
              </a:ext>
            </a:extLst>
          </p:cNvPr>
          <p:cNvSpPr txBox="1"/>
          <p:nvPr/>
        </p:nvSpPr>
        <p:spPr>
          <a:xfrm>
            <a:off x="457200" y="10668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medium = possibility for receivers to get two frame at the same time, AKA a </a:t>
            </a:r>
            <a:r>
              <a:rPr lang="en-US" b="1" dirty="0"/>
              <a:t>collision</a:t>
            </a:r>
            <a:endParaRPr lang="en-US" dirty="0"/>
          </a:p>
        </p:txBody>
      </p:sp>
      <p:grpSp>
        <p:nvGrpSpPr>
          <p:cNvPr id="16" name="Group 53">
            <a:extLst>
              <a:ext uri="{FF2B5EF4-FFF2-40B4-BE49-F238E27FC236}">
                <a16:creationId xmlns:a16="http://schemas.microsoft.com/office/drawing/2014/main" id="{DEE9A2C6-71D3-3CE0-1DBE-343225AE67BD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509594"/>
            <a:ext cx="1066800" cy="923330"/>
            <a:chOff x="3067" y="2417"/>
            <a:chExt cx="512" cy="415"/>
          </a:xfrm>
        </p:grpSpPr>
        <p:sp>
          <p:nvSpPr>
            <p:cNvPr id="17" name="Rectangle 35">
              <a:extLst>
                <a:ext uri="{FF2B5EF4-FFF2-40B4-BE49-F238E27FC236}">
                  <a16:creationId xmlns:a16="http://schemas.microsoft.com/office/drawing/2014/main" id="{DF1C5A88-D40D-37A2-A774-D1A4EFC7E4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162" y="2514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8" name="Group 47">
              <a:extLst>
                <a:ext uri="{FF2B5EF4-FFF2-40B4-BE49-F238E27FC236}">
                  <a16:creationId xmlns:a16="http://schemas.microsoft.com/office/drawing/2014/main" id="{EAC0D569-4F43-D9AF-34EE-1C2503E123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7" y="2417"/>
              <a:ext cx="512" cy="415"/>
              <a:chOff x="-44" y="1473"/>
              <a:chExt cx="981" cy="1105"/>
            </a:xfrm>
          </p:grpSpPr>
          <p:pic>
            <p:nvPicPr>
              <p:cNvPr id="19" name="Picture 48" descr="desktop_computer_stylized_medium">
                <a:extLst>
                  <a:ext uri="{FF2B5EF4-FFF2-40B4-BE49-F238E27FC236}">
                    <a16:creationId xmlns:a16="http://schemas.microsoft.com/office/drawing/2014/main" id="{8B4891DA-08D4-180A-7F41-A8ED6DCA90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Freeform 49">
                <a:extLst>
                  <a:ext uri="{FF2B5EF4-FFF2-40B4-BE49-F238E27FC236}">
                    <a16:creationId xmlns:a16="http://schemas.microsoft.com/office/drawing/2014/main" id="{98A663AD-DF2C-E90E-AC9E-5B45DA1D048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9FA9594-E806-50BA-A742-EC6357226CD7}"/>
              </a:ext>
            </a:extLst>
          </p:cNvPr>
          <p:cNvSpPr/>
          <p:nvPr/>
        </p:nvSpPr>
        <p:spPr>
          <a:xfrm>
            <a:off x="533400" y="21336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ACA325-595D-DFD6-FAFF-F93A165FA8A2}"/>
              </a:ext>
            </a:extLst>
          </p:cNvPr>
          <p:cNvSpPr/>
          <p:nvPr/>
        </p:nvSpPr>
        <p:spPr>
          <a:xfrm>
            <a:off x="533400" y="2517116"/>
            <a:ext cx="9906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0D6DC7-D8DB-6DDC-D553-C3011B4716AF}"/>
              </a:ext>
            </a:extLst>
          </p:cNvPr>
          <p:cNvSpPr/>
          <p:nvPr/>
        </p:nvSpPr>
        <p:spPr>
          <a:xfrm>
            <a:off x="2133600" y="2693107"/>
            <a:ext cx="1964233" cy="4228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CEEB70-ADE5-814B-9722-10D7BF430E0C}"/>
              </a:ext>
            </a:extLst>
          </p:cNvPr>
          <p:cNvSpPr/>
          <p:nvPr/>
        </p:nvSpPr>
        <p:spPr>
          <a:xfrm>
            <a:off x="2209800" y="2735574"/>
            <a:ext cx="152400" cy="299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9495B6-A898-793A-3C0E-7DEFECAEFBBB}"/>
              </a:ext>
            </a:extLst>
          </p:cNvPr>
          <p:cNvSpPr/>
          <p:nvPr/>
        </p:nvSpPr>
        <p:spPr>
          <a:xfrm>
            <a:off x="2362200" y="2743200"/>
            <a:ext cx="152400" cy="2997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586420-392E-B898-2404-3684B31877CF}"/>
              </a:ext>
            </a:extLst>
          </p:cNvPr>
          <p:cNvSpPr/>
          <p:nvPr/>
        </p:nvSpPr>
        <p:spPr>
          <a:xfrm>
            <a:off x="2514600" y="2743200"/>
            <a:ext cx="152400" cy="2997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4A82C2-0AA2-03DB-2733-18CF72C8EC65}"/>
              </a:ext>
            </a:extLst>
          </p:cNvPr>
          <p:cNvSpPr/>
          <p:nvPr/>
        </p:nvSpPr>
        <p:spPr>
          <a:xfrm>
            <a:off x="2667000" y="2743200"/>
            <a:ext cx="152400" cy="299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F6E291-3E7A-A66D-2585-533076B2DD29}"/>
              </a:ext>
            </a:extLst>
          </p:cNvPr>
          <p:cNvSpPr/>
          <p:nvPr/>
        </p:nvSpPr>
        <p:spPr>
          <a:xfrm>
            <a:off x="2819400" y="2750826"/>
            <a:ext cx="152400" cy="299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66B956-D568-EC80-DA1A-7850D5B2D569}"/>
              </a:ext>
            </a:extLst>
          </p:cNvPr>
          <p:cNvSpPr/>
          <p:nvPr/>
        </p:nvSpPr>
        <p:spPr>
          <a:xfrm>
            <a:off x="2971800" y="2750826"/>
            <a:ext cx="152400" cy="2997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DF53D5-8E46-40A9-4B52-D7A3A4814BE9}"/>
              </a:ext>
            </a:extLst>
          </p:cNvPr>
          <p:cNvSpPr/>
          <p:nvPr/>
        </p:nvSpPr>
        <p:spPr>
          <a:xfrm>
            <a:off x="3124200" y="2743200"/>
            <a:ext cx="152400" cy="299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F27408-2CE6-0A6E-6218-BEB723C5146C}"/>
              </a:ext>
            </a:extLst>
          </p:cNvPr>
          <p:cNvSpPr/>
          <p:nvPr/>
        </p:nvSpPr>
        <p:spPr>
          <a:xfrm>
            <a:off x="3276600" y="2750826"/>
            <a:ext cx="152400" cy="2997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D335C6-5223-1F73-DA6D-E21E85C915CA}"/>
              </a:ext>
            </a:extLst>
          </p:cNvPr>
          <p:cNvSpPr/>
          <p:nvPr/>
        </p:nvSpPr>
        <p:spPr>
          <a:xfrm>
            <a:off x="3429000" y="2750826"/>
            <a:ext cx="152400" cy="2997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5CB26D-A3DB-F572-4EDC-9A557D018D12}"/>
              </a:ext>
            </a:extLst>
          </p:cNvPr>
          <p:cNvSpPr/>
          <p:nvPr/>
        </p:nvSpPr>
        <p:spPr>
          <a:xfrm>
            <a:off x="3581400" y="2743200"/>
            <a:ext cx="152400" cy="299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36487E-C61C-30B6-67D3-A569F5742DC7}"/>
              </a:ext>
            </a:extLst>
          </p:cNvPr>
          <p:cNvSpPr/>
          <p:nvPr/>
        </p:nvSpPr>
        <p:spPr>
          <a:xfrm>
            <a:off x="3733800" y="2750826"/>
            <a:ext cx="152400" cy="299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AE49D8-DBFF-D656-DCC5-C70A7208F516}"/>
              </a:ext>
            </a:extLst>
          </p:cNvPr>
          <p:cNvSpPr/>
          <p:nvPr/>
        </p:nvSpPr>
        <p:spPr>
          <a:xfrm>
            <a:off x="3886200" y="2750826"/>
            <a:ext cx="152400" cy="2997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E6AD6B-C18F-EA72-919C-F6BAD310FB79}"/>
              </a:ext>
            </a:extLst>
          </p:cNvPr>
          <p:cNvSpPr txBox="1"/>
          <p:nvPr/>
        </p:nvSpPr>
        <p:spPr>
          <a:xfrm>
            <a:off x="1204089" y="3141377"/>
            <a:ext cx="322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Frames get tangled together, and neither frame can be read clearly by receiver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16F0E3-8307-5128-C8FA-4E0967588D8C}"/>
              </a:ext>
            </a:extLst>
          </p:cNvPr>
          <p:cNvSpPr/>
          <p:nvPr/>
        </p:nvSpPr>
        <p:spPr>
          <a:xfrm>
            <a:off x="9296400" y="3141377"/>
            <a:ext cx="1905000" cy="1944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565417-1081-D677-A077-6C544CF00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694" y="3818894"/>
            <a:ext cx="2800350" cy="16922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C680F2-A226-2B5A-31A5-A7273AC2BDC4}"/>
              </a:ext>
            </a:extLst>
          </p:cNvPr>
          <p:cNvSpPr txBox="1"/>
          <p:nvPr/>
        </p:nvSpPr>
        <p:spPr>
          <a:xfrm>
            <a:off x="3692122" y="3917345"/>
            <a:ext cx="205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English, we have some rules to prevent collisions from happening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821522-8A31-25F5-CDF1-C21BE27E518D}"/>
              </a:ext>
            </a:extLst>
          </p:cNvPr>
          <p:cNvSpPr txBox="1"/>
          <p:nvPr/>
        </p:nvSpPr>
        <p:spPr>
          <a:xfrm>
            <a:off x="397733" y="5708976"/>
            <a:ext cx="6519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link layer, we will discuss 3 multiple access protocols: </a:t>
            </a:r>
          </a:p>
          <a:p>
            <a:r>
              <a:rPr lang="en-US" b="1" dirty="0"/>
              <a:t>Channel Partitioning</a:t>
            </a:r>
            <a:r>
              <a:rPr lang="en-US" dirty="0"/>
              <a:t>, </a:t>
            </a:r>
            <a:r>
              <a:rPr lang="en-US" b="1" dirty="0"/>
              <a:t>Random Access</a:t>
            </a:r>
            <a:r>
              <a:rPr lang="en-US" dirty="0"/>
              <a:t>, and </a:t>
            </a:r>
            <a:r>
              <a:rPr lang="en-US" b="1" dirty="0"/>
              <a:t>Taking Turns </a:t>
            </a:r>
          </a:p>
        </p:txBody>
      </p:sp>
    </p:spTree>
    <p:extLst>
      <p:ext uri="{BB962C8B-B14F-4D97-AF65-F5344CB8AC3E}">
        <p14:creationId xmlns:p14="http://schemas.microsoft.com/office/powerpoint/2010/main" val="3872284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03380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Channel Partitioning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4EA33A-7957-615B-2BB3-C6E5973EE99D}"/>
              </a:ext>
            </a:extLst>
          </p:cNvPr>
          <p:cNvSpPr/>
          <p:nvPr/>
        </p:nvSpPr>
        <p:spPr>
          <a:xfrm>
            <a:off x="1295400" y="2481468"/>
            <a:ext cx="60960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C81F4C9F-8217-08C8-7F3F-BCA2CE0020CE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953000"/>
            <a:ext cx="1219200" cy="1214438"/>
            <a:chOff x="1729" y="3502"/>
            <a:chExt cx="512" cy="525"/>
          </a:xfrm>
        </p:grpSpPr>
        <p:sp>
          <p:nvSpPr>
            <p:cNvPr id="5" name="Rectangle 34">
              <a:extLst>
                <a:ext uri="{FF2B5EF4-FFF2-40B4-BE49-F238E27FC236}">
                  <a16:creationId xmlns:a16="http://schemas.microsoft.com/office/drawing/2014/main" id="{AE03C93D-8F6E-60AD-1278-2CA9CC23E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7" name="Group 41">
              <a:extLst>
                <a:ext uri="{FF2B5EF4-FFF2-40B4-BE49-F238E27FC236}">
                  <a16:creationId xmlns:a16="http://schemas.microsoft.com/office/drawing/2014/main" id="{EE6E4BD8-2907-B609-DDDF-BE64C39408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8" name="Picture 42" descr="desktop_computer_stylized_medium">
                <a:extLst>
                  <a:ext uri="{FF2B5EF4-FFF2-40B4-BE49-F238E27FC236}">
                    <a16:creationId xmlns:a16="http://schemas.microsoft.com/office/drawing/2014/main" id="{26C6583C-D79F-9BC9-14E5-CBCE35FCEC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Freeform 43">
                <a:extLst>
                  <a:ext uri="{FF2B5EF4-FFF2-40B4-BE49-F238E27FC236}">
                    <a16:creationId xmlns:a16="http://schemas.microsoft.com/office/drawing/2014/main" id="{8657A6F7-FC73-E263-7520-8E81ED4A3D7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2"/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0" name="Group 50">
            <a:extLst>
              <a:ext uri="{FF2B5EF4-FFF2-40B4-BE49-F238E27FC236}">
                <a16:creationId xmlns:a16="http://schemas.microsoft.com/office/drawing/2014/main" id="{9D13AE76-B446-E11A-DCC1-8DA9D58EFD1A}"/>
              </a:ext>
            </a:extLst>
          </p:cNvPr>
          <p:cNvGrpSpPr>
            <a:grpSpLocks/>
          </p:cNvGrpSpPr>
          <p:nvPr/>
        </p:nvGrpSpPr>
        <p:grpSpPr bwMode="auto">
          <a:xfrm>
            <a:off x="2651064" y="4953000"/>
            <a:ext cx="1219200" cy="1214438"/>
            <a:chOff x="1729" y="3502"/>
            <a:chExt cx="512" cy="525"/>
          </a:xfrm>
        </p:grpSpPr>
        <p:sp>
          <p:nvSpPr>
            <p:cNvPr id="11" name="Rectangle 34">
              <a:extLst>
                <a:ext uri="{FF2B5EF4-FFF2-40B4-BE49-F238E27FC236}">
                  <a16:creationId xmlns:a16="http://schemas.microsoft.com/office/drawing/2014/main" id="{58B8E14A-6827-1EAB-77CF-7F81D1674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" name="Group 41">
              <a:extLst>
                <a:ext uri="{FF2B5EF4-FFF2-40B4-BE49-F238E27FC236}">
                  <a16:creationId xmlns:a16="http://schemas.microsoft.com/office/drawing/2014/main" id="{A219AF4C-833F-4E78-FBEB-90F0A62E0E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3" name="Picture 42" descr="desktop_computer_stylized_medium">
                <a:extLst>
                  <a:ext uri="{FF2B5EF4-FFF2-40B4-BE49-F238E27FC236}">
                    <a16:creationId xmlns:a16="http://schemas.microsoft.com/office/drawing/2014/main" id="{C7FA9961-EAFC-947E-9924-7BE66109F7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Freeform 43">
                <a:extLst>
                  <a:ext uri="{FF2B5EF4-FFF2-40B4-BE49-F238E27FC236}">
                    <a16:creationId xmlns:a16="http://schemas.microsoft.com/office/drawing/2014/main" id="{AD97DA9E-070B-9227-1E43-20A53540F8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1"/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5" name="Group 50">
            <a:extLst>
              <a:ext uri="{FF2B5EF4-FFF2-40B4-BE49-F238E27FC236}">
                <a16:creationId xmlns:a16="http://schemas.microsoft.com/office/drawing/2014/main" id="{D97F2418-7573-A368-C92F-19A7707C3B9E}"/>
              </a:ext>
            </a:extLst>
          </p:cNvPr>
          <p:cNvGrpSpPr>
            <a:grpSpLocks/>
          </p:cNvGrpSpPr>
          <p:nvPr/>
        </p:nvGrpSpPr>
        <p:grpSpPr bwMode="auto">
          <a:xfrm>
            <a:off x="4115525" y="4970987"/>
            <a:ext cx="1219200" cy="1214438"/>
            <a:chOff x="1729" y="3502"/>
            <a:chExt cx="512" cy="525"/>
          </a:xfrm>
        </p:grpSpPr>
        <p:sp>
          <p:nvSpPr>
            <p:cNvPr id="16" name="Rectangle 34">
              <a:extLst>
                <a:ext uri="{FF2B5EF4-FFF2-40B4-BE49-F238E27FC236}">
                  <a16:creationId xmlns:a16="http://schemas.microsoft.com/office/drawing/2014/main" id="{BEFC1F99-645F-D34E-DF2F-5C23EFA4C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7" name="Group 41">
              <a:extLst>
                <a:ext uri="{FF2B5EF4-FFF2-40B4-BE49-F238E27FC236}">
                  <a16:creationId xmlns:a16="http://schemas.microsoft.com/office/drawing/2014/main" id="{0F828D3B-7333-F581-BF44-EB624CFDE7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8" name="Picture 42" descr="desktop_computer_stylized_medium">
                <a:extLst>
                  <a:ext uri="{FF2B5EF4-FFF2-40B4-BE49-F238E27FC236}">
                    <a16:creationId xmlns:a16="http://schemas.microsoft.com/office/drawing/2014/main" id="{DF989F90-475B-EBE2-EC54-7830D6453C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Freeform 43">
                <a:extLst>
                  <a:ext uri="{FF2B5EF4-FFF2-40B4-BE49-F238E27FC236}">
                    <a16:creationId xmlns:a16="http://schemas.microsoft.com/office/drawing/2014/main" id="{CBBA651C-A434-1ED8-832F-161B3B7762C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6"/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20" name="Group 50">
            <a:extLst>
              <a:ext uri="{FF2B5EF4-FFF2-40B4-BE49-F238E27FC236}">
                <a16:creationId xmlns:a16="http://schemas.microsoft.com/office/drawing/2014/main" id="{F5DC6A42-E76C-39F5-EBC1-8A4B3CC96017}"/>
              </a:ext>
            </a:extLst>
          </p:cNvPr>
          <p:cNvGrpSpPr>
            <a:grpSpLocks/>
          </p:cNvGrpSpPr>
          <p:nvPr/>
        </p:nvGrpSpPr>
        <p:grpSpPr bwMode="auto">
          <a:xfrm>
            <a:off x="5594473" y="4978335"/>
            <a:ext cx="1219200" cy="1214438"/>
            <a:chOff x="1729" y="3502"/>
            <a:chExt cx="512" cy="525"/>
          </a:xfrm>
        </p:grpSpPr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1B0B3690-6F34-67A3-0BAE-C373FC8E1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2" name="Group 41">
              <a:extLst>
                <a:ext uri="{FF2B5EF4-FFF2-40B4-BE49-F238E27FC236}">
                  <a16:creationId xmlns:a16="http://schemas.microsoft.com/office/drawing/2014/main" id="{41FBBCEE-0F0F-24C7-2B33-FE769224E2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23" name="Picture 42" descr="desktop_computer_stylized_medium">
                <a:extLst>
                  <a:ext uri="{FF2B5EF4-FFF2-40B4-BE49-F238E27FC236}">
                    <a16:creationId xmlns:a16="http://schemas.microsoft.com/office/drawing/2014/main" id="{1BEB0CF1-09CB-6C19-E65E-7F91269601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Freeform 43">
                <a:extLst>
                  <a:ext uri="{FF2B5EF4-FFF2-40B4-BE49-F238E27FC236}">
                    <a16:creationId xmlns:a16="http://schemas.microsoft.com/office/drawing/2014/main" id="{8DA0032B-C44C-C6B0-6872-198B4131AA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3"/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FC4CB9B-19A0-8743-9625-6F0425A41275}"/>
              </a:ext>
            </a:extLst>
          </p:cNvPr>
          <p:cNvSpPr/>
          <p:nvPr/>
        </p:nvSpPr>
        <p:spPr>
          <a:xfrm>
            <a:off x="1312291" y="2518756"/>
            <a:ext cx="1507109" cy="6874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EB95C5-8EDE-0438-907F-88DA973AD5E4}"/>
              </a:ext>
            </a:extLst>
          </p:cNvPr>
          <p:cNvSpPr/>
          <p:nvPr/>
        </p:nvSpPr>
        <p:spPr>
          <a:xfrm>
            <a:off x="2819400" y="2512977"/>
            <a:ext cx="1507109" cy="6874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0E5AAD-0BCC-05EE-F48B-5EED096E5BC2}"/>
              </a:ext>
            </a:extLst>
          </p:cNvPr>
          <p:cNvSpPr/>
          <p:nvPr/>
        </p:nvSpPr>
        <p:spPr>
          <a:xfrm>
            <a:off x="4343400" y="2514600"/>
            <a:ext cx="1507109" cy="68742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9D2755-4D89-77DD-670E-E7AB0590133F}"/>
              </a:ext>
            </a:extLst>
          </p:cNvPr>
          <p:cNvSpPr/>
          <p:nvPr/>
        </p:nvSpPr>
        <p:spPr>
          <a:xfrm>
            <a:off x="5867400" y="2514600"/>
            <a:ext cx="1507109" cy="68742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91ED59-B147-6F36-ED9E-365F8F5B7440}"/>
              </a:ext>
            </a:extLst>
          </p:cNvPr>
          <p:cNvSpPr txBox="1"/>
          <p:nvPr/>
        </p:nvSpPr>
        <p:spPr>
          <a:xfrm>
            <a:off x="7010400" y="5544675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</a:t>
            </a:r>
            <a:r>
              <a:rPr lang="en-US" sz="2400" dirty="0"/>
              <a:t> nodes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B1AA85-D775-3CD4-3DCB-6F54E436581C}"/>
              </a:ext>
            </a:extLst>
          </p:cNvPr>
          <p:cNvSpPr txBox="1"/>
          <p:nvPr/>
        </p:nvSpPr>
        <p:spPr>
          <a:xfrm>
            <a:off x="1760267" y="616743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B5C920-ADFB-7629-2DDF-86865B20D45F}"/>
              </a:ext>
            </a:extLst>
          </p:cNvPr>
          <p:cNvSpPr txBox="1"/>
          <p:nvPr/>
        </p:nvSpPr>
        <p:spPr>
          <a:xfrm>
            <a:off x="3128088" y="616743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173C45-354A-75F5-9324-7067C02B1868}"/>
              </a:ext>
            </a:extLst>
          </p:cNvPr>
          <p:cNvSpPr txBox="1"/>
          <p:nvPr/>
        </p:nvSpPr>
        <p:spPr>
          <a:xfrm>
            <a:off x="4549436" y="618542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08A0CC-E447-B02E-5982-DE27AE72167B}"/>
              </a:ext>
            </a:extLst>
          </p:cNvPr>
          <p:cNvSpPr txBox="1"/>
          <p:nvPr/>
        </p:nvSpPr>
        <p:spPr>
          <a:xfrm>
            <a:off x="6031865" y="6167438"/>
            <a:ext cx="612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0793E3C0-3D51-1132-6285-BE70A4E03315}"/>
              </a:ext>
            </a:extLst>
          </p:cNvPr>
          <p:cNvSpPr/>
          <p:nvPr/>
        </p:nvSpPr>
        <p:spPr>
          <a:xfrm rot="5400000">
            <a:off x="4089014" y="-1061663"/>
            <a:ext cx="550291" cy="60544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76704D-645A-B96D-2777-9EF75A262C0A}"/>
              </a:ext>
            </a:extLst>
          </p:cNvPr>
          <p:cNvSpPr txBox="1"/>
          <p:nvPr/>
        </p:nvSpPr>
        <p:spPr>
          <a:xfrm>
            <a:off x="2964815" y="1307620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Links total bandwidth = 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4C103E-824B-4F30-B760-CA7AA7955077}"/>
              </a:ext>
            </a:extLst>
          </p:cNvPr>
          <p:cNvSpPr txBox="1"/>
          <p:nvPr/>
        </p:nvSpPr>
        <p:spPr>
          <a:xfrm>
            <a:off x="7848600" y="2060968"/>
            <a:ext cx="381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Divide channel into </a:t>
            </a:r>
            <a:r>
              <a:rPr lang="en-US" b="1" dirty="0"/>
              <a:t>N</a:t>
            </a:r>
            <a:r>
              <a:rPr lang="en-US" dirty="0"/>
              <a:t> slots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node gets (on average) D/N 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to transmit data for a fixed amount of time, and then next node gets to transmit</a:t>
            </a:r>
          </a:p>
        </p:txBody>
      </p:sp>
    </p:spTree>
    <p:extLst>
      <p:ext uri="{BB962C8B-B14F-4D97-AF65-F5344CB8AC3E}">
        <p14:creationId xmlns:p14="http://schemas.microsoft.com/office/powerpoint/2010/main" val="1487465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03380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Channel Partitioning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4EA33A-7957-615B-2BB3-C6E5973EE99D}"/>
              </a:ext>
            </a:extLst>
          </p:cNvPr>
          <p:cNvSpPr/>
          <p:nvPr/>
        </p:nvSpPr>
        <p:spPr>
          <a:xfrm>
            <a:off x="1295400" y="2481468"/>
            <a:ext cx="60960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C81F4C9F-8217-08C8-7F3F-BCA2CE0020CE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953000"/>
            <a:ext cx="1219200" cy="1214438"/>
            <a:chOff x="1729" y="3502"/>
            <a:chExt cx="512" cy="525"/>
          </a:xfrm>
        </p:grpSpPr>
        <p:sp>
          <p:nvSpPr>
            <p:cNvPr id="5" name="Rectangle 34">
              <a:extLst>
                <a:ext uri="{FF2B5EF4-FFF2-40B4-BE49-F238E27FC236}">
                  <a16:creationId xmlns:a16="http://schemas.microsoft.com/office/drawing/2014/main" id="{AE03C93D-8F6E-60AD-1278-2CA9CC23E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7" name="Group 41">
              <a:extLst>
                <a:ext uri="{FF2B5EF4-FFF2-40B4-BE49-F238E27FC236}">
                  <a16:creationId xmlns:a16="http://schemas.microsoft.com/office/drawing/2014/main" id="{EE6E4BD8-2907-B609-DDDF-BE64C39408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8" name="Picture 42" descr="desktop_computer_stylized_medium">
                <a:extLst>
                  <a:ext uri="{FF2B5EF4-FFF2-40B4-BE49-F238E27FC236}">
                    <a16:creationId xmlns:a16="http://schemas.microsoft.com/office/drawing/2014/main" id="{26C6583C-D79F-9BC9-14E5-CBCE35FCEC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Freeform 43">
                <a:extLst>
                  <a:ext uri="{FF2B5EF4-FFF2-40B4-BE49-F238E27FC236}">
                    <a16:creationId xmlns:a16="http://schemas.microsoft.com/office/drawing/2014/main" id="{8657A6F7-FC73-E263-7520-8E81ED4A3D7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2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0" name="Group 50">
            <a:extLst>
              <a:ext uri="{FF2B5EF4-FFF2-40B4-BE49-F238E27FC236}">
                <a16:creationId xmlns:a16="http://schemas.microsoft.com/office/drawing/2014/main" id="{9D13AE76-B446-E11A-DCC1-8DA9D58EFD1A}"/>
              </a:ext>
            </a:extLst>
          </p:cNvPr>
          <p:cNvGrpSpPr>
            <a:grpSpLocks/>
          </p:cNvGrpSpPr>
          <p:nvPr/>
        </p:nvGrpSpPr>
        <p:grpSpPr bwMode="auto">
          <a:xfrm>
            <a:off x="2651064" y="4953000"/>
            <a:ext cx="1219200" cy="1214438"/>
            <a:chOff x="1729" y="3502"/>
            <a:chExt cx="512" cy="525"/>
          </a:xfrm>
        </p:grpSpPr>
        <p:sp>
          <p:nvSpPr>
            <p:cNvPr id="11" name="Rectangle 34">
              <a:extLst>
                <a:ext uri="{FF2B5EF4-FFF2-40B4-BE49-F238E27FC236}">
                  <a16:creationId xmlns:a16="http://schemas.microsoft.com/office/drawing/2014/main" id="{58B8E14A-6827-1EAB-77CF-7F81D1674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" name="Group 41">
              <a:extLst>
                <a:ext uri="{FF2B5EF4-FFF2-40B4-BE49-F238E27FC236}">
                  <a16:creationId xmlns:a16="http://schemas.microsoft.com/office/drawing/2014/main" id="{A219AF4C-833F-4E78-FBEB-90F0A62E0E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3" name="Picture 42" descr="desktop_computer_stylized_medium">
                <a:extLst>
                  <a:ext uri="{FF2B5EF4-FFF2-40B4-BE49-F238E27FC236}">
                    <a16:creationId xmlns:a16="http://schemas.microsoft.com/office/drawing/2014/main" id="{C7FA9961-EAFC-947E-9924-7BE66109F7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Freeform 43">
                <a:extLst>
                  <a:ext uri="{FF2B5EF4-FFF2-40B4-BE49-F238E27FC236}">
                    <a16:creationId xmlns:a16="http://schemas.microsoft.com/office/drawing/2014/main" id="{AD97DA9E-070B-9227-1E43-20A53540F8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1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5" name="Group 50">
            <a:extLst>
              <a:ext uri="{FF2B5EF4-FFF2-40B4-BE49-F238E27FC236}">
                <a16:creationId xmlns:a16="http://schemas.microsoft.com/office/drawing/2014/main" id="{D97F2418-7573-A368-C92F-19A7707C3B9E}"/>
              </a:ext>
            </a:extLst>
          </p:cNvPr>
          <p:cNvGrpSpPr>
            <a:grpSpLocks/>
          </p:cNvGrpSpPr>
          <p:nvPr/>
        </p:nvGrpSpPr>
        <p:grpSpPr bwMode="auto">
          <a:xfrm>
            <a:off x="4115525" y="4970987"/>
            <a:ext cx="1219200" cy="1214438"/>
            <a:chOff x="1729" y="3502"/>
            <a:chExt cx="512" cy="525"/>
          </a:xfrm>
        </p:grpSpPr>
        <p:sp>
          <p:nvSpPr>
            <p:cNvPr id="16" name="Rectangle 34">
              <a:extLst>
                <a:ext uri="{FF2B5EF4-FFF2-40B4-BE49-F238E27FC236}">
                  <a16:creationId xmlns:a16="http://schemas.microsoft.com/office/drawing/2014/main" id="{BEFC1F99-645F-D34E-DF2F-5C23EFA4C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7" name="Group 41">
              <a:extLst>
                <a:ext uri="{FF2B5EF4-FFF2-40B4-BE49-F238E27FC236}">
                  <a16:creationId xmlns:a16="http://schemas.microsoft.com/office/drawing/2014/main" id="{0F828D3B-7333-F581-BF44-EB624CFDE7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8" name="Picture 42" descr="desktop_computer_stylized_medium">
                <a:extLst>
                  <a:ext uri="{FF2B5EF4-FFF2-40B4-BE49-F238E27FC236}">
                    <a16:creationId xmlns:a16="http://schemas.microsoft.com/office/drawing/2014/main" id="{DF989F90-475B-EBE2-EC54-7830D6453C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Freeform 43">
                <a:extLst>
                  <a:ext uri="{FF2B5EF4-FFF2-40B4-BE49-F238E27FC236}">
                    <a16:creationId xmlns:a16="http://schemas.microsoft.com/office/drawing/2014/main" id="{CBBA651C-A434-1ED8-832F-161B3B7762C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6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20" name="Group 50">
            <a:extLst>
              <a:ext uri="{FF2B5EF4-FFF2-40B4-BE49-F238E27FC236}">
                <a16:creationId xmlns:a16="http://schemas.microsoft.com/office/drawing/2014/main" id="{F5DC6A42-E76C-39F5-EBC1-8A4B3CC96017}"/>
              </a:ext>
            </a:extLst>
          </p:cNvPr>
          <p:cNvGrpSpPr>
            <a:grpSpLocks/>
          </p:cNvGrpSpPr>
          <p:nvPr/>
        </p:nvGrpSpPr>
        <p:grpSpPr bwMode="auto">
          <a:xfrm>
            <a:off x="5594473" y="4978335"/>
            <a:ext cx="1219200" cy="1214438"/>
            <a:chOff x="1729" y="3502"/>
            <a:chExt cx="512" cy="525"/>
          </a:xfrm>
        </p:grpSpPr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1B0B3690-6F34-67A3-0BAE-C373FC8E1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2" name="Group 41">
              <a:extLst>
                <a:ext uri="{FF2B5EF4-FFF2-40B4-BE49-F238E27FC236}">
                  <a16:creationId xmlns:a16="http://schemas.microsoft.com/office/drawing/2014/main" id="{41FBBCEE-0F0F-24C7-2B33-FE769224E2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23" name="Picture 42" descr="desktop_computer_stylized_medium">
                <a:extLst>
                  <a:ext uri="{FF2B5EF4-FFF2-40B4-BE49-F238E27FC236}">
                    <a16:creationId xmlns:a16="http://schemas.microsoft.com/office/drawing/2014/main" id="{1BEB0CF1-09CB-6C19-E65E-7F91269601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Freeform 43">
                <a:extLst>
                  <a:ext uri="{FF2B5EF4-FFF2-40B4-BE49-F238E27FC236}">
                    <a16:creationId xmlns:a16="http://schemas.microsoft.com/office/drawing/2014/main" id="{8DA0032B-C44C-C6B0-6872-198B4131AA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3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FC4CB9B-19A0-8743-9625-6F0425A41275}"/>
              </a:ext>
            </a:extLst>
          </p:cNvPr>
          <p:cNvSpPr/>
          <p:nvPr/>
        </p:nvSpPr>
        <p:spPr>
          <a:xfrm>
            <a:off x="1312291" y="2518756"/>
            <a:ext cx="1507109" cy="6874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EB95C5-8EDE-0438-907F-88DA973AD5E4}"/>
              </a:ext>
            </a:extLst>
          </p:cNvPr>
          <p:cNvSpPr/>
          <p:nvPr/>
        </p:nvSpPr>
        <p:spPr>
          <a:xfrm>
            <a:off x="2819400" y="2512977"/>
            <a:ext cx="1507109" cy="6874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0E5AAD-0BCC-05EE-F48B-5EED096E5BC2}"/>
              </a:ext>
            </a:extLst>
          </p:cNvPr>
          <p:cNvSpPr/>
          <p:nvPr/>
        </p:nvSpPr>
        <p:spPr>
          <a:xfrm>
            <a:off x="4343400" y="2514600"/>
            <a:ext cx="1507109" cy="68742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9D2755-4D89-77DD-670E-E7AB0590133F}"/>
              </a:ext>
            </a:extLst>
          </p:cNvPr>
          <p:cNvSpPr/>
          <p:nvPr/>
        </p:nvSpPr>
        <p:spPr>
          <a:xfrm>
            <a:off x="5867400" y="2514600"/>
            <a:ext cx="1507109" cy="68742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91ED59-B147-6F36-ED9E-365F8F5B7440}"/>
              </a:ext>
            </a:extLst>
          </p:cNvPr>
          <p:cNvSpPr txBox="1"/>
          <p:nvPr/>
        </p:nvSpPr>
        <p:spPr>
          <a:xfrm>
            <a:off x="7010400" y="5544675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</a:t>
            </a:r>
            <a:r>
              <a:rPr lang="en-US" sz="2400" dirty="0"/>
              <a:t> nodes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B1AA85-D775-3CD4-3DCB-6F54E436581C}"/>
              </a:ext>
            </a:extLst>
          </p:cNvPr>
          <p:cNvSpPr txBox="1"/>
          <p:nvPr/>
        </p:nvSpPr>
        <p:spPr>
          <a:xfrm>
            <a:off x="1760267" y="616743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B5C920-ADFB-7629-2DDF-86865B20D45F}"/>
              </a:ext>
            </a:extLst>
          </p:cNvPr>
          <p:cNvSpPr txBox="1"/>
          <p:nvPr/>
        </p:nvSpPr>
        <p:spPr>
          <a:xfrm>
            <a:off x="3128088" y="616743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173C45-354A-75F5-9324-7067C02B1868}"/>
              </a:ext>
            </a:extLst>
          </p:cNvPr>
          <p:cNvSpPr txBox="1"/>
          <p:nvPr/>
        </p:nvSpPr>
        <p:spPr>
          <a:xfrm>
            <a:off x="4549436" y="618542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08A0CC-E447-B02E-5982-DE27AE72167B}"/>
              </a:ext>
            </a:extLst>
          </p:cNvPr>
          <p:cNvSpPr txBox="1"/>
          <p:nvPr/>
        </p:nvSpPr>
        <p:spPr>
          <a:xfrm>
            <a:off x="6031865" y="6167438"/>
            <a:ext cx="612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0793E3C0-3D51-1132-6285-BE70A4E03315}"/>
              </a:ext>
            </a:extLst>
          </p:cNvPr>
          <p:cNvSpPr/>
          <p:nvPr/>
        </p:nvSpPr>
        <p:spPr>
          <a:xfrm rot="5400000">
            <a:off x="4089014" y="-1061663"/>
            <a:ext cx="550291" cy="60544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76704D-645A-B96D-2777-9EF75A262C0A}"/>
              </a:ext>
            </a:extLst>
          </p:cNvPr>
          <p:cNvSpPr txBox="1"/>
          <p:nvPr/>
        </p:nvSpPr>
        <p:spPr>
          <a:xfrm>
            <a:off x="2964815" y="1307620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Links total bandwidth = 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4C103E-824B-4F30-B760-CA7AA7955077}"/>
              </a:ext>
            </a:extLst>
          </p:cNvPr>
          <p:cNvSpPr txBox="1"/>
          <p:nvPr/>
        </p:nvSpPr>
        <p:spPr>
          <a:xfrm>
            <a:off x="7848600" y="2060968"/>
            <a:ext cx="381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Divide channel into </a:t>
            </a:r>
            <a:r>
              <a:rPr lang="en-US" b="1" dirty="0"/>
              <a:t>N</a:t>
            </a:r>
            <a:r>
              <a:rPr lang="en-US" dirty="0"/>
              <a:t> slots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node gets (on average) D/N 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to transmit data for a fixed amount of time, and then next node gets to transmit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B47A31-2BA8-F7E0-7C1F-09964C5EE7BC}"/>
              </a:ext>
            </a:extLst>
          </p:cNvPr>
          <p:cNvSpPr/>
          <p:nvPr/>
        </p:nvSpPr>
        <p:spPr>
          <a:xfrm>
            <a:off x="1889956" y="3303089"/>
            <a:ext cx="487040" cy="14780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05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03380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Channel Partitioning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4EA33A-7957-615B-2BB3-C6E5973EE99D}"/>
              </a:ext>
            </a:extLst>
          </p:cNvPr>
          <p:cNvSpPr/>
          <p:nvPr/>
        </p:nvSpPr>
        <p:spPr>
          <a:xfrm>
            <a:off x="1295400" y="2481468"/>
            <a:ext cx="60960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C81F4C9F-8217-08C8-7F3F-BCA2CE0020CE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953000"/>
            <a:ext cx="1219200" cy="1214438"/>
            <a:chOff x="1729" y="3502"/>
            <a:chExt cx="512" cy="525"/>
          </a:xfrm>
        </p:grpSpPr>
        <p:sp>
          <p:nvSpPr>
            <p:cNvPr id="5" name="Rectangle 34">
              <a:extLst>
                <a:ext uri="{FF2B5EF4-FFF2-40B4-BE49-F238E27FC236}">
                  <a16:creationId xmlns:a16="http://schemas.microsoft.com/office/drawing/2014/main" id="{AE03C93D-8F6E-60AD-1278-2CA9CC23E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7" name="Group 41">
              <a:extLst>
                <a:ext uri="{FF2B5EF4-FFF2-40B4-BE49-F238E27FC236}">
                  <a16:creationId xmlns:a16="http://schemas.microsoft.com/office/drawing/2014/main" id="{EE6E4BD8-2907-B609-DDDF-BE64C39408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8" name="Picture 42" descr="desktop_computer_stylized_medium">
                <a:extLst>
                  <a:ext uri="{FF2B5EF4-FFF2-40B4-BE49-F238E27FC236}">
                    <a16:creationId xmlns:a16="http://schemas.microsoft.com/office/drawing/2014/main" id="{26C6583C-D79F-9BC9-14E5-CBCE35FCEC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Freeform 43">
                <a:extLst>
                  <a:ext uri="{FF2B5EF4-FFF2-40B4-BE49-F238E27FC236}">
                    <a16:creationId xmlns:a16="http://schemas.microsoft.com/office/drawing/2014/main" id="{8657A6F7-FC73-E263-7520-8E81ED4A3D7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2"/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0" name="Group 50">
            <a:extLst>
              <a:ext uri="{FF2B5EF4-FFF2-40B4-BE49-F238E27FC236}">
                <a16:creationId xmlns:a16="http://schemas.microsoft.com/office/drawing/2014/main" id="{9D13AE76-B446-E11A-DCC1-8DA9D58EFD1A}"/>
              </a:ext>
            </a:extLst>
          </p:cNvPr>
          <p:cNvGrpSpPr>
            <a:grpSpLocks/>
          </p:cNvGrpSpPr>
          <p:nvPr/>
        </p:nvGrpSpPr>
        <p:grpSpPr bwMode="auto">
          <a:xfrm>
            <a:off x="2651064" y="4953000"/>
            <a:ext cx="1219200" cy="1214438"/>
            <a:chOff x="1729" y="3502"/>
            <a:chExt cx="512" cy="525"/>
          </a:xfrm>
        </p:grpSpPr>
        <p:sp>
          <p:nvSpPr>
            <p:cNvPr id="11" name="Rectangle 34">
              <a:extLst>
                <a:ext uri="{FF2B5EF4-FFF2-40B4-BE49-F238E27FC236}">
                  <a16:creationId xmlns:a16="http://schemas.microsoft.com/office/drawing/2014/main" id="{58B8E14A-6827-1EAB-77CF-7F81D1674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" name="Group 41">
              <a:extLst>
                <a:ext uri="{FF2B5EF4-FFF2-40B4-BE49-F238E27FC236}">
                  <a16:creationId xmlns:a16="http://schemas.microsoft.com/office/drawing/2014/main" id="{A219AF4C-833F-4E78-FBEB-90F0A62E0E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3" name="Picture 42" descr="desktop_computer_stylized_medium">
                <a:extLst>
                  <a:ext uri="{FF2B5EF4-FFF2-40B4-BE49-F238E27FC236}">
                    <a16:creationId xmlns:a16="http://schemas.microsoft.com/office/drawing/2014/main" id="{C7FA9961-EAFC-947E-9924-7BE66109F7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Freeform 43">
                <a:extLst>
                  <a:ext uri="{FF2B5EF4-FFF2-40B4-BE49-F238E27FC236}">
                    <a16:creationId xmlns:a16="http://schemas.microsoft.com/office/drawing/2014/main" id="{AD97DA9E-070B-9227-1E43-20A53540F8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1"/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5" name="Group 50">
            <a:extLst>
              <a:ext uri="{FF2B5EF4-FFF2-40B4-BE49-F238E27FC236}">
                <a16:creationId xmlns:a16="http://schemas.microsoft.com/office/drawing/2014/main" id="{D97F2418-7573-A368-C92F-19A7707C3B9E}"/>
              </a:ext>
            </a:extLst>
          </p:cNvPr>
          <p:cNvGrpSpPr>
            <a:grpSpLocks/>
          </p:cNvGrpSpPr>
          <p:nvPr/>
        </p:nvGrpSpPr>
        <p:grpSpPr bwMode="auto">
          <a:xfrm>
            <a:off x="4115525" y="4970987"/>
            <a:ext cx="1219200" cy="1214438"/>
            <a:chOff x="1729" y="3502"/>
            <a:chExt cx="512" cy="525"/>
          </a:xfrm>
        </p:grpSpPr>
        <p:sp>
          <p:nvSpPr>
            <p:cNvPr id="16" name="Rectangle 34">
              <a:extLst>
                <a:ext uri="{FF2B5EF4-FFF2-40B4-BE49-F238E27FC236}">
                  <a16:creationId xmlns:a16="http://schemas.microsoft.com/office/drawing/2014/main" id="{BEFC1F99-645F-D34E-DF2F-5C23EFA4C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7" name="Group 41">
              <a:extLst>
                <a:ext uri="{FF2B5EF4-FFF2-40B4-BE49-F238E27FC236}">
                  <a16:creationId xmlns:a16="http://schemas.microsoft.com/office/drawing/2014/main" id="{0F828D3B-7333-F581-BF44-EB624CFDE7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8" name="Picture 42" descr="desktop_computer_stylized_medium">
                <a:extLst>
                  <a:ext uri="{FF2B5EF4-FFF2-40B4-BE49-F238E27FC236}">
                    <a16:creationId xmlns:a16="http://schemas.microsoft.com/office/drawing/2014/main" id="{DF989F90-475B-EBE2-EC54-7830D6453C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Freeform 43">
                <a:extLst>
                  <a:ext uri="{FF2B5EF4-FFF2-40B4-BE49-F238E27FC236}">
                    <a16:creationId xmlns:a16="http://schemas.microsoft.com/office/drawing/2014/main" id="{CBBA651C-A434-1ED8-832F-161B3B7762C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6"/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20" name="Group 50">
            <a:extLst>
              <a:ext uri="{FF2B5EF4-FFF2-40B4-BE49-F238E27FC236}">
                <a16:creationId xmlns:a16="http://schemas.microsoft.com/office/drawing/2014/main" id="{F5DC6A42-E76C-39F5-EBC1-8A4B3CC96017}"/>
              </a:ext>
            </a:extLst>
          </p:cNvPr>
          <p:cNvGrpSpPr>
            <a:grpSpLocks/>
          </p:cNvGrpSpPr>
          <p:nvPr/>
        </p:nvGrpSpPr>
        <p:grpSpPr bwMode="auto">
          <a:xfrm>
            <a:off x="5594473" y="4978335"/>
            <a:ext cx="1219200" cy="1214438"/>
            <a:chOff x="1729" y="3502"/>
            <a:chExt cx="512" cy="525"/>
          </a:xfrm>
        </p:grpSpPr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1B0B3690-6F34-67A3-0BAE-C373FC8E1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2" name="Group 41">
              <a:extLst>
                <a:ext uri="{FF2B5EF4-FFF2-40B4-BE49-F238E27FC236}">
                  <a16:creationId xmlns:a16="http://schemas.microsoft.com/office/drawing/2014/main" id="{41FBBCEE-0F0F-24C7-2B33-FE769224E2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23" name="Picture 42" descr="desktop_computer_stylized_medium">
                <a:extLst>
                  <a:ext uri="{FF2B5EF4-FFF2-40B4-BE49-F238E27FC236}">
                    <a16:creationId xmlns:a16="http://schemas.microsoft.com/office/drawing/2014/main" id="{1BEB0CF1-09CB-6C19-E65E-7F91269601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Freeform 43">
                <a:extLst>
                  <a:ext uri="{FF2B5EF4-FFF2-40B4-BE49-F238E27FC236}">
                    <a16:creationId xmlns:a16="http://schemas.microsoft.com/office/drawing/2014/main" id="{8DA0032B-C44C-C6B0-6872-198B4131AA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3"/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FC4CB9B-19A0-8743-9625-6F0425A41275}"/>
              </a:ext>
            </a:extLst>
          </p:cNvPr>
          <p:cNvSpPr/>
          <p:nvPr/>
        </p:nvSpPr>
        <p:spPr>
          <a:xfrm>
            <a:off x="1312291" y="2518756"/>
            <a:ext cx="1507109" cy="6874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EB95C5-8EDE-0438-907F-88DA973AD5E4}"/>
              </a:ext>
            </a:extLst>
          </p:cNvPr>
          <p:cNvSpPr/>
          <p:nvPr/>
        </p:nvSpPr>
        <p:spPr>
          <a:xfrm>
            <a:off x="2819400" y="2512977"/>
            <a:ext cx="1507109" cy="6874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0E5AAD-0BCC-05EE-F48B-5EED096E5BC2}"/>
              </a:ext>
            </a:extLst>
          </p:cNvPr>
          <p:cNvSpPr/>
          <p:nvPr/>
        </p:nvSpPr>
        <p:spPr>
          <a:xfrm>
            <a:off x="4343400" y="2514600"/>
            <a:ext cx="1507109" cy="68742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9D2755-4D89-77DD-670E-E7AB0590133F}"/>
              </a:ext>
            </a:extLst>
          </p:cNvPr>
          <p:cNvSpPr/>
          <p:nvPr/>
        </p:nvSpPr>
        <p:spPr>
          <a:xfrm>
            <a:off x="5867400" y="2514600"/>
            <a:ext cx="1507109" cy="68742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91ED59-B147-6F36-ED9E-365F8F5B7440}"/>
              </a:ext>
            </a:extLst>
          </p:cNvPr>
          <p:cNvSpPr txBox="1"/>
          <p:nvPr/>
        </p:nvSpPr>
        <p:spPr>
          <a:xfrm>
            <a:off x="7010400" y="5544675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</a:t>
            </a:r>
            <a:r>
              <a:rPr lang="en-US" sz="2400" dirty="0"/>
              <a:t> nodes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B1AA85-D775-3CD4-3DCB-6F54E436581C}"/>
              </a:ext>
            </a:extLst>
          </p:cNvPr>
          <p:cNvSpPr txBox="1"/>
          <p:nvPr/>
        </p:nvSpPr>
        <p:spPr>
          <a:xfrm>
            <a:off x="1760267" y="616743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B5C920-ADFB-7629-2DDF-86865B20D45F}"/>
              </a:ext>
            </a:extLst>
          </p:cNvPr>
          <p:cNvSpPr txBox="1"/>
          <p:nvPr/>
        </p:nvSpPr>
        <p:spPr>
          <a:xfrm>
            <a:off x="3128088" y="616743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173C45-354A-75F5-9324-7067C02B1868}"/>
              </a:ext>
            </a:extLst>
          </p:cNvPr>
          <p:cNvSpPr txBox="1"/>
          <p:nvPr/>
        </p:nvSpPr>
        <p:spPr>
          <a:xfrm>
            <a:off x="4549436" y="618542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08A0CC-E447-B02E-5982-DE27AE72167B}"/>
              </a:ext>
            </a:extLst>
          </p:cNvPr>
          <p:cNvSpPr txBox="1"/>
          <p:nvPr/>
        </p:nvSpPr>
        <p:spPr>
          <a:xfrm>
            <a:off x="6031865" y="6167438"/>
            <a:ext cx="612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0793E3C0-3D51-1132-6285-BE70A4E03315}"/>
              </a:ext>
            </a:extLst>
          </p:cNvPr>
          <p:cNvSpPr/>
          <p:nvPr/>
        </p:nvSpPr>
        <p:spPr>
          <a:xfrm rot="5400000">
            <a:off x="4089014" y="-1061663"/>
            <a:ext cx="550291" cy="60544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76704D-645A-B96D-2777-9EF75A262C0A}"/>
              </a:ext>
            </a:extLst>
          </p:cNvPr>
          <p:cNvSpPr txBox="1"/>
          <p:nvPr/>
        </p:nvSpPr>
        <p:spPr>
          <a:xfrm>
            <a:off x="2964815" y="1307620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Links total bandwidth = 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4C103E-824B-4F30-B760-CA7AA7955077}"/>
              </a:ext>
            </a:extLst>
          </p:cNvPr>
          <p:cNvSpPr txBox="1"/>
          <p:nvPr/>
        </p:nvSpPr>
        <p:spPr>
          <a:xfrm>
            <a:off x="7848600" y="2060968"/>
            <a:ext cx="381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Divide channel into </a:t>
            </a:r>
            <a:r>
              <a:rPr lang="en-US" b="1" dirty="0"/>
              <a:t>N</a:t>
            </a:r>
            <a:r>
              <a:rPr lang="en-US" dirty="0"/>
              <a:t> slots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node gets (on average) D/N 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to transmit data for a fixed amount of time, and then next node gets to transmit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B47A31-2BA8-F7E0-7C1F-09964C5EE7BC}"/>
              </a:ext>
            </a:extLst>
          </p:cNvPr>
          <p:cNvSpPr/>
          <p:nvPr/>
        </p:nvSpPr>
        <p:spPr>
          <a:xfrm>
            <a:off x="3223122" y="3335557"/>
            <a:ext cx="487040" cy="1478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92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03380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Channel Partitioning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4EA33A-7957-615B-2BB3-C6E5973EE99D}"/>
              </a:ext>
            </a:extLst>
          </p:cNvPr>
          <p:cNvSpPr/>
          <p:nvPr/>
        </p:nvSpPr>
        <p:spPr>
          <a:xfrm>
            <a:off x="1295400" y="2481468"/>
            <a:ext cx="60960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C81F4C9F-8217-08C8-7F3F-BCA2CE0020CE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953000"/>
            <a:ext cx="1219200" cy="1214438"/>
            <a:chOff x="1729" y="3502"/>
            <a:chExt cx="512" cy="525"/>
          </a:xfrm>
        </p:grpSpPr>
        <p:sp>
          <p:nvSpPr>
            <p:cNvPr id="5" name="Rectangle 34">
              <a:extLst>
                <a:ext uri="{FF2B5EF4-FFF2-40B4-BE49-F238E27FC236}">
                  <a16:creationId xmlns:a16="http://schemas.microsoft.com/office/drawing/2014/main" id="{AE03C93D-8F6E-60AD-1278-2CA9CC23E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7" name="Group 41">
              <a:extLst>
                <a:ext uri="{FF2B5EF4-FFF2-40B4-BE49-F238E27FC236}">
                  <a16:creationId xmlns:a16="http://schemas.microsoft.com/office/drawing/2014/main" id="{EE6E4BD8-2907-B609-DDDF-BE64C39408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8" name="Picture 42" descr="desktop_computer_stylized_medium">
                <a:extLst>
                  <a:ext uri="{FF2B5EF4-FFF2-40B4-BE49-F238E27FC236}">
                    <a16:creationId xmlns:a16="http://schemas.microsoft.com/office/drawing/2014/main" id="{26C6583C-D79F-9BC9-14E5-CBCE35FCEC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Freeform 43">
                <a:extLst>
                  <a:ext uri="{FF2B5EF4-FFF2-40B4-BE49-F238E27FC236}">
                    <a16:creationId xmlns:a16="http://schemas.microsoft.com/office/drawing/2014/main" id="{8657A6F7-FC73-E263-7520-8E81ED4A3D7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2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0" name="Group 50">
            <a:extLst>
              <a:ext uri="{FF2B5EF4-FFF2-40B4-BE49-F238E27FC236}">
                <a16:creationId xmlns:a16="http://schemas.microsoft.com/office/drawing/2014/main" id="{9D13AE76-B446-E11A-DCC1-8DA9D58EFD1A}"/>
              </a:ext>
            </a:extLst>
          </p:cNvPr>
          <p:cNvGrpSpPr>
            <a:grpSpLocks/>
          </p:cNvGrpSpPr>
          <p:nvPr/>
        </p:nvGrpSpPr>
        <p:grpSpPr bwMode="auto">
          <a:xfrm>
            <a:off x="2651064" y="4953000"/>
            <a:ext cx="1219200" cy="1214438"/>
            <a:chOff x="1729" y="3502"/>
            <a:chExt cx="512" cy="525"/>
          </a:xfrm>
        </p:grpSpPr>
        <p:sp>
          <p:nvSpPr>
            <p:cNvPr id="11" name="Rectangle 34">
              <a:extLst>
                <a:ext uri="{FF2B5EF4-FFF2-40B4-BE49-F238E27FC236}">
                  <a16:creationId xmlns:a16="http://schemas.microsoft.com/office/drawing/2014/main" id="{58B8E14A-6827-1EAB-77CF-7F81D1674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" name="Group 41">
              <a:extLst>
                <a:ext uri="{FF2B5EF4-FFF2-40B4-BE49-F238E27FC236}">
                  <a16:creationId xmlns:a16="http://schemas.microsoft.com/office/drawing/2014/main" id="{A219AF4C-833F-4E78-FBEB-90F0A62E0E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3" name="Picture 42" descr="desktop_computer_stylized_medium">
                <a:extLst>
                  <a:ext uri="{FF2B5EF4-FFF2-40B4-BE49-F238E27FC236}">
                    <a16:creationId xmlns:a16="http://schemas.microsoft.com/office/drawing/2014/main" id="{C7FA9961-EAFC-947E-9924-7BE66109F7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Freeform 43">
                <a:extLst>
                  <a:ext uri="{FF2B5EF4-FFF2-40B4-BE49-F238E27FC236}">
                    <a16:creationId xmlns:a16="http://schemas.microsoft.com/office/drawing/2014/main" id="{AD97DA9E-070B-9227-1E43-20A53540F8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1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5" name="Group 50">
            <a:extLst>
              <a:ext uri="{FF2B5EF4-FFF2-40B4-BE49-F238E27FC236}">
                <a16:creationId xmlns:a16="http://schemas.microsoft.com/office/drawing/2014/main" id="{D97F2418-7573-A368-C92F-19A7707C3B9E}"/>
              </a:ext>
            </a:extLst>
          </p:cNvPr>
          <p:cNvGrpSpPr>
            <a:grpSpLocks/>
          </p:cNvGrpSpPr>
          <p:nvPr/>
        </p:nvGrpSpPr>
        <p:grpSpPr bwMode="auto">
          <a:xfrm>
            <a:off x="4115525" y="4970987"/>
            <a:ext cx="1219200" cy="1214438"/>
            <a:chOff x="1729" y="3502"/>
            <a:chExt cx="512" cy="525"/>
          </a:xfrm>
        </p:grpSpPr>
        <p:sp>
          <p:nvSpPr>
            <p:cNvPr id="16" name="Rectangle 34">
              <a:extLst>
                <a:ext uri="{FF2B5EF4-FFF2-40B4-BE49-F238E27FC236}">
                  <a16:creationId xmlns:a16="http://schemas.microsoft.com/office/drawing/2014/main" id="{BEFC1F99-645F-D34E-DF2F-5C23EFA4C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7" name="Group 41">
              <a:extLst>
                <a:ext uri="{FF2B5EF4-FFF2-40B4-BE49-F238E27FC236}">
                  <a16:creationId xmlns:a16="http://schemas.microsoft.com/office/drawing/2014/main" id="{0F828D3B-7333-F581-BF44-EB624CFDE7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8" name="Picture 42" descr="desktop_computer_stylized_medium">
                <a:extLst>
                  <a:ext uri="{FF2B5EF4-FFF2-40B4-BE49-F238E27FC236}">
                    <a16:creationId xmlns:a16="http://schemas.microsoft.com/office/drawing/2014/main" id="{DF989F90-475B-EBE2-EC54-7830D6453C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Freeform 43">
                <a:extLst>
                  <a:ext uri="{FF2B5EF4-FFF2-40B4-BE49-F238E27FC236}">
                    <a16:creationId xmlns:a16="http://schemas.microsoft.com/office/drawing/2014/main" id="{CBBA651C-A434-1ED8-832F-161B3B7762C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6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20" name="Group 50">
            <a:extLst>
              <a:ext uri="{FF2B5EF4-FFF2-40B4-BE49-F238E27FC236}">
                <a16:creationId xmlns:a16="http://schemas.microsoft.com/office/drawing/2014/main" id="{F5DC6A42-E76C-39F5-EBC1-8A4B3CC96017}"/>
              </a:ext>
            </a:extLst>
          </p:cNvPr>
          <p:cNvGrpSpPr>
            <a:grpSpLocks/>
          </p:cNvGrpSpPr>
          <p:nvPr/>
        </p:nvGrpSpPr>
        <p:grpSpPr bwMode="auto">
          <a:xfrm>
            <a:off x="5594473" y="4978335"/>
            <a:ext cx="1219200" cy="1214438"/>
            <a:chOff x="1729" y="3502"/>
            <a:chExt cx="512" cy="525"/>
          </a:xfrm>
        </p:grpSpPr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1B0B3690-6F34-67A3-0BAE-C373FC8E1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2" name="Group 41">
              <a:extLst>
                <a:ext uri="{FF2B5EF4-FFF2-40B4-BE49-F238E27FC236}">
                  <a16:creationId xmlns:a16="http://schemas.microsoft.com/office/drawing/2014/main" id="{41FBBCEE-0F0F-24C7-2B33-FE769224E2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23" name="Picture 42" descr="desktop_computer_stylized_medium">
                <a:extLst>
                  <a:ext uri="{FF2B5EF4-FFF2-40B4-BE49-F238E27FC236}">
                    <a16:creationId xmlns:a16="http://schemas.microsoft.com/office/drawing/2014/main" id="{1BEB0CF1-09CB-6C19-E65E-7F91269601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Freeform 43">
                <a:extLst>
                  <a:ext uri="{FF2B5EF4-FFF2-40B4-BE49-F238E27FC236}">
                    <a16:creationId xmlns:a16="http://schemas.microsoft.com/office/drawing/2014/main" id="{8DA0032B-C44C-C6B0-6872-198B4131AA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3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FC4CB9B-19A0-8743-9625-6F0425A41275}"/>
              </a:ext>
            </a:extLst>
          </p:cNvPr>
          <p:cNvSpPr/>
          <p:nvPr/>
        </p:nvSpPr>
        <p:spPr>
          <a:xfrm>
            <a:off x="1312291" y="2518756"/>
            <a:ext cx="1507109" cy="6874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EB95C5-8EDE-0438-907F-88DA973AD5E4}"/>
              </a:ext>
            </a:extLst>
          </p:cNvPr>
          <p:cNvSpPr/>
          <p:nvPr/>
        </p:nvSpPr>
        <p:spPr>
          <a:xfrm>
            <a:off x="2819400" y="2512977"/>
            <a:ext cx="1507109" cy="6874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0E5AAD-0BCC-05EE-F48B-5EED096E5BC2}"/>
              </a:ext>
            </a:extLst>
          </p:cNvPr>
          <p:cNvSpPr/>
          <p:nvPr/>
        </p:nvSpPr>
        <p:spPr>
          <a:xfrm>
            <a:off x="4343400" y="2514600"/>
            <a:ext cx="1507109" cy="68742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9D2755-4D89-77DD-670E-E7AB0590133F}"/>
              </a:ext>
            </a:extLst>
          </p:cNvPr>
          <p:cNvSpPr/>
          <p:nvPr/>
        </p:nvSpPr>
        <p:spPr>
          <a:xfrm>
            <a:off x="5867400" y="2514600"/>
            <a:ext cx="1507109" cy="68742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91ED59-B147-6F36-ED9E-365F8F5B7440}"/>
              </a:ext>
            </a:extLst>
          </p:cNvPr>
          <p:cNvSpPr txBox="1"/>
          <p:nvPr/>
        </p:nvSpPr>
        <p:spPr>
          <a:xfrm>
            <a:off x="7010400" y="5544675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</a:t>
            </a:r>
            <a:r>
              <a:rPr lang="en-US" sz="2400" dirty="0"/>
              <a:t> nodes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B1AA85-D775-3CD4-3DCB-6F54E436581C}"/>
              </a:ext>
            </a:extLst>
          </p:cNvPr>
          <p:cNvSpPr txBox="1"/>
          <p:nvPr/>
        </p:nvSpPr>
        <p:spPr>
          <a:xfrm>
            <a:off x="1760267" y="616743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B5C920-ADFB-7629-2DDF-86865B20D45F}"/>
              </a:ext>
            </a:extLst>
          </p:cNvPr>
          <p:cNvSpPr txBox="1"/>
          <p:nvPr/>
        </p:nvSpPr>
        <p:spPr>
          <a:xfrm>
            <a:off x="3128088" y="616743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173C45-354A-75F5-9324-7067C02B1868}"/>
              </a:ext>
            </a:extLst>
          </p:cNvPr>
          <p:cNvSpPr txBox="1"/>
          <p:nvPr/>
        </p:nvSpPr>
        <p:spPr>
          <a:xfrm>
            <a:off x="4549436" y="618542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08A0CC-E447-B02E-5982-DE27AE72167B}"/>
              </a:ext>
            </a:extLst>
          </p:cNvPr>
          <p:cNvSpPr txBox="1"/>
          <p:nvPr/>
        </p:nvSpPr>
        <p:spPr>
          <a:xfrm>
            <a:off x="6031865" y="6167438"/>
            <a:ext cx="612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0793E3C0-3D51-1132-6285-BE70A4E03315}"/>
              </a:ext>
            </a:extLst>
          </p:cNvPr>
          <p:cNvSpPr/>
          <p:nvPr/>
        </p:nvSpPr>
        <p:spPr>
          <a:xfrm rot="5400000">
            <a:off x="4089014" y="-1061663"/>
            <a:ext cx="550291" cy="60544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76704D-645A-B96D-2777-9EF75A262C0A}"/>
              </a:ext>
            </a:extLst>
          </p:cNvPr>
          <p:cNvSpPr txBox="1"/>
          <p:nvPr/>
        </p:nvSpPr>
        <p:spPr>
          <a:xfrm>
            <a:off x="2964815" y="1307620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Links total bandwidth = 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4C103E-824B-4F30-B760-CA7AA7955077}"/>
              </a:ext>
            </a:extLst>
          </p:cNvPr>
          <p:cNvSpPr txBox="1"/>
          <p:nvPr/>
        </p:nvSpPr>
        <p:spPr>
          <a:xfrm>
            <a:off x="7848600" y="2060968"/>
            <a:ext cx="381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Divide channel into </a:t>
            </a:r>
            <a:r>
              <a:rPr lang="en-US" b="1" dirty="0"/>
              <a:t>N</a:t>
            </a:r>
            <a:r>
              <a:rPr lang="en-US" dirty="0"/>
              <a:t> slots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node gets (on average) D/N 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to transmit data for a fixed amount of time, and then next node gets to transmit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B47A31-2BA8-F7E0-7C1F-09964C5EE7BC}"/>
              </a:ext>
            </a:extLst>
          </p:cNvPr>
          <p:cNvSpPr/>
          <p:nvPr/>
        </p:nvSpPr>
        <p:spPr>
          <a:xfrm>
            <a:off x="4725125" y="3335557"/>
            <a:ext cx="487040" cy="14780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814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03380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Channel Partitioning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4EA33A-7957-615B-2BB3-C6E5973EE99D}"/>
              </a:ext>
            </a:extLst>
          </p:cNvPr>
          <p:cNvSpPr/>
          <p:nvPr/>
        </p:nvSpPr>
        <p:spPr>
          <a:xfrm>
            <a:off x="1295400" y="2481468"/>
            <a:ext cx="60960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C81F4C9F-8217-08C8-7F3F-BCA2CE0020CE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953000"/>
            <a:ext cx="1219200" cy="1214438"/>
            <a:chOff x="1729" y="3502"/>
            <a:chExt cx="512" cy="525"/>
          </a:xfrm>
        </p:grpSpPr>
        <p:sp>
          <p:nvSpPr>
            <p:cNvPr id="5" name="Rectangle 34">
              <a:extLst>
                <a:ext uri="{FF2B5EF4-FFF2-40B4-BE49-F238E27FC236}">
                  <a16:creationId xmlns:a16="http://schemas.microsoft.com/office/drawing/2014/main" id="{AE03C93D-8F6E-60AD-1278-2CA9CC23E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7" name="Group 41">
              <a:extLst>
                <a:ext uri="{FF2B5EF4-FFF2-40B4-BE49-F238E27FC236}">
                  <a16:creationId xmlns:a16="http://schemas.microsoft.com/office/drawing/2014/main" id="{EE6E4BD8-2907-B609-DDDF-BE64C39408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8" name="Picture 42" descr="desktop_computer_stylized_medium">
                <a:extLst>
                  <a:ext uri="{FF2B5EF4-FFF2-40B4-BE49-F238E27FC236}">
                    <a16:creationId xmlns:a16="http://schemas.microsoft.com/office/drawing/2014/main" id="{26C6583C-D79F-9BC9-14E5-CBCE35FCEC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Freeform 43">
                <a:extLst>
                  <a:ext uri="{FF2B5EF4-FFF2-40B4-BE49-F238E27FC236}">
                    <a16:creationId xmlns:a16="http://schemas.microsoft.com/office/drawing/2014/main" id="{8657A6F7-FC73-E263-7520-8E81ED4A3D7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2"/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0" name="Group 50">
            <a:extLst>
              <a:ext uri="{FF2B5EF4-FFF2-40B4-BE49-F238E27FC236}">
                <a16:creationId xmlns:a16="http://schemas.microsoft.com/office/drawing/2014/main" id="{9D13AE76-B446-E11A-DCC1-8DA9D58EFD1A}"/>
              </a:ext>
            </a:extLst>
          </p:cNvPr>
          <p:cNvGrpSpPr>
            <a:grpSpLocks/>
          </p:cNvGrpSpPr>
          <p:nvPr/>
        </p:nvGrpSpPr>
        <p:grpSpPr bwMode="auto">
          <a:xfrm>
            <a:off x="2651064" y="4953000"/>
            <a:ext cx="1219200" cy="1214438"/>
            <a:chOff x="1729" y="3502"/>
            <a:chExt cx="512" cy="525"/>
          </a:xfrm>
        </p:grpSpPr>
        <p:sp>
          <p:nvSpPr>
            <p:cNvPr id="11" name="Rectangle 34">
              <a:extLst>
                <a:ext uri="{FF2B5EF4-FFF2-40B4-BE49-F238E27FC236}">
                  <a16:creationId xmlns:a16="http://schemas.microsoft.com/office/drawing/2014/main" id="{58B8E14A-6827-1EAB-77CF-7F81D1674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" name="Group 41">
              <a:extLst>
                <a:ext uri="{FF2B5EF4-FFF2-40B4-BE49-F238E27FC236}">
                  <a16:creationId xmlns:a16="http://schemas.microsoft.com/office/drawing/2014/main" id="{A219AF4C-833F-4E78-FBEB-90F0A62E0E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3" name="Picture 42" descr="desktop_computer_stylized_medium">
                <a:extLst>
                  <a:ext uri="{FF2B5EF4-FFF2-40B4-BE49-F238E27FC236}">
                    <a16:creationId xmlns:a16="http://schemas.microsoft.com/office/drawing/2014/main" id="{C7FA9961-EAFC-947E-9924-7BE66109F7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Freeform 43">
                <a:extLst>
                  <a:ext uri="{FF2B5EF4-FFF2-40B4-BE49-F238E27FC236}">
                    <a16:creationId xmlns:a16="http://schemas.microsoft.com/office/drawing/2014/main" id="{AD97DA9E-070B-9227-1E43-20A53540F8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1"/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5" name="Group 50">
            <a:extLst>
              <a:ext uri="{FF2B5EF4-FFF2-40B4-BE49-F238E27FC236}">
                <a16:creationId xmlns:a16="http://schemas.microsoft.com/office/drawing/2014/main" id="{D97F2418-7573-A368-C92F-19A7707C3B9E}"/>
              </a:ext>
            </a:extLst>
          </p:cNvPr>
          <p:cNvGrpSpPr>
            <a:grpSpLocks/>
          </p:cNvGrpSpPr>
          <p:nvPr/>
        </p:nvGrpSpPr>
        <p:grpSpPr bwMode="auto">
          <a:xfrm>
            <a:off x="4115525" y="4970987"/>
            <a:ext cx="1219200" cy="1214438"/>
            <a:chOff x="1729" y="3502"/>
            <a:chExt cx="512" cy="525"/>
          </a:xfrm>
        </p:grpSpPr>
        <p:sp>
          <p:nvSpPr>
            <p:cNvPr id="16" name="Rectangle 34">
              <a:extLst>
                <a:ext uri="{FF2B5EF4-FFF2-40B4-BE49-F238E27FC236}">
                  <a16:creationId xmlns:a16="http://schemas.microsoft.com/office/drawing/2014/main" id="{BEFC1F99-645F-D34E-DF2F-5C23EFA4C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7" name="Group 41">
              <a:extLst>
                <a:ext uri="{FF2B5EF4-FFF2-40B4-BE49-F238E27FC236}">
                  <a16:creationId xmlns:a16="http://schemas.microsoft.com/office/drawing/2014/main" id="{0F828D3B-7333-F581-BF44-EB624CFDE7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8" name="Picture 42" descr="desktop_computer_stylized_medium">
                <a:extLst>
                  <a:ext uri="{FF2B5EF4-FFF2-40B4-BE49-F238E27FC236}">
                    <a16:creationId xmlns:a16="http://schemas.microsoft.com/office/drawing/2014/main" id="{DF989F90-475B-EBE2-EC54-7830D6453C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Freeform 43">
                <a:extLst>
                  <a:ext uri="{FF2B5EF4-FFF2-40B4-BE49-F238E27FC236}">
                    <a16:creationId xmlns:a16="http://schemas.microsoft.com/office/drawing/2014/main" id="{CBBA651C-A434-1ED8-832F-161B3B7762C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6"/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20" name="Group 50">
            <a:extLst>
              <a:ext uri="{FF2B5EF4-FFF2-40B4-BE49-F238E27FC236}">
                <a16:creationId xmlns:a16="http://schemas.microsoft.com/office/drawing/2014/main" id="{F5DC6A42-E76C-39F5-EBC1-8A4B3CC96017}"/>
              </a:ext>
            </a:extLst>
          </p:cNvPr>
          <p:cNvGrpSpPr>
            <a:grpSpLocks/>
          </p:cNvGrpSpPr>
          <p:nvPr/>
        </p:nvGrpSpPr>
        <p:grpSpPr bwMode="auto">
          <a:xfrm>
            <a:off x="5594473" y="4978335"/>
            <a:ext cx="1219200" cy="1214438"/>
            <a:chOff x="1729" y="3502"/>
            <a:chExt cx="512" cy="525"/>
          </a:xfrm>
        </p:grpSpPr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1B0B3690-6F34-67A3-0BAE-C373FC8E1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2" name="Group 41">
              <a:extLst>
                <a:ext uri="{FF2B5EF4-FFF2-40B4-BE49-F238E27FC236}">
                  <a16:creationId xmlns:a16="http://schemas.microsoft.com/office/drawing/2014/main" id="{41FBBCEE-0F0F-24C7-2B33-FE769224E2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23" name="Picture 42" descr="desktop_computer_stylized_medium">
                <a:extLst>
                  <a:ext uri="{FF2B5EF4-FFF2-40B4-BE49-F238E27FC236}">
                    <a16:creationId xmlns:a16="http://schemas.microsoft.com/office/drawing/2014/main" id="{1BEB0CF1-09CB-6C19-E65E-7F91269601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Freeform 43">
                <a:extLst>
                  <a:ext uri="{FF2B5EF4-FFF2-40B4-BE49-F238E27FC236}">
                    <a16:creationId xmlns:a16="http://schemas.microsoft.com/office/drawing/2014/main" id="{8DA0032B-C44C-C6B0-6872-198B4131AA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3"/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FC4CB9B-19A0-8743-9625-6F0425A41275}"/>
              </a:ext>
            </a:extLst>
          </p:cNvPr>
          <p:cNvSpPr/>
          <p:nvPr/>
        </p:nvSpPr>
        <p:spPr>
          <a:xfrm>
            <a:off x="1312291" y="2518756"/>
            <a:ext cx="1507109" cy="6874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EB95C5-8EDE-0438-907F-88DA973AD5E4}"/>
              </a:ext>
            </a:extLst>
          </p:cNvPr>
          <p:cNvSpPr/>
          <p:nvPr/>
        </p:nvSpPr>
        <p:spPr>
          <a:xfrm>
            <a:off x="2819400" y="2512977"/>
            <a:ext cx="1507109" cy="6874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0E5AAD-0BCC-05EE-F48B-5EED096E5BC2}"/>
              </a:ext>
            </a:extLst>
          </p:cNvPr>
          <p:cNvSpPr/>
          <p:nvPr/>
        </p:nvSpPr>
        <p:spPr>
          <a:xfrm>
            <a:off x="4343400" y="2514600"/>
            <a:ext cx="1507109" cy="68742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9D2755-4D89-77DD-670E-E7AB0590133F}"/>
              </a:ext>
            </a:extLst>
          </p:cNvPr>
          <p:cNvSpPr/>
          <p:nvPr/>
        </p:nvSpPr>
        <p:spPr>
          <a:xfrm>
            <a:off x="5867400" y="2514600"/>
            <a:ext cx="1507109" cy="68742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91ED59-B147-6F36-ED9E-365F8F5B7440}"/>
              </a:ext>
            </a:extLst>
          </p:cNvPr>
          <p:cNvSpPr txBox="1"/>
          <p:nvPr/>
        </p:nvSpPr>
        <p:spPr>
          <a:xfrm>
            <a:off x="7010400" y="5544675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</a:t>
            </a:r>
            <a:r>
              <a:rPr lang="en-US" sz="2400" dirty="0"/>
              <a:t> nodes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B1AA85-D775-3CD4-3DCB-6F54E436581C}"/>
              </a:ext>
            </a:extLst>
          </p:cNvPr>
          <p:cNvSpPr txBox="1"/>
          <p:nvPr/>
        </p:nvSpPr>
        <p:spPr>
          <a:xfrm>
            <a:off x="1760267" y="616743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B5C920-ADFB-7629-2DDF-86865B20D45F}"/>
              </a:ext>
            </a:extLst>
          </p:cNvPr>
          <p:cNvSpPr txBox="1"/>
          <p:nvPr/>
        </p:nvSpPr>
        <p:spPr>
          <a:xfrm>
            <a:off x="3128088" y="616743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173C45-354A-75F5-9324-7067C02B1868}"/>
              </a:ext>
            </a:extLst>
          </p:cNvPr>
          <p:cNvSpPr txBox="1"/>
          <p:nvPr/>
        </p:nvSpPr>
        <p:spPr>
          <a:xfrm>
            <a:off x="4549436" y="618542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08A0CC-E447-B02E-5982-DE27AE72167B}"/>
              </a:ext>
            </a:extLst>
          </p:cNvPr>
          <p:cNvSpPr txBox="1"/>
          <p:nvPr/>
        </p:nvSpPr>
        <p:spPr>
          <a:xfrm>
            <a:off x="6031865" y="6167438"/>
            <a:ext cx="612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0793E3C0-3D51-1132-6285-BE70A4E03315}"/>
              </a:ext>
            </a:extLst>
          </p:cNvPr>
          <p:cNvSpPr/>
          <p:nvPr/>
        </p:nvSpPr>
        <p:spPr>
          <a:xfrm rot="5400000">
            <a:off x="4089014" y="-1061663"/>
            <a:ext cx="550291" cy="60544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76704D-645A-B96D-2777-9EF75A262C0A}"/>
              </a:ext>
            </a:extLst>
          </p:cNvPr>
          <p:cNvSpPr txBox="1"/>
          <p:nvPr/>
        </p:nvSpPr>
        <p:spPr>
          <a:xfrm>
            <a:off x="2964815" y="1307620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Links total bandwidth = 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4C103E-824B-4F30-B760-CA7AA7955077}"/>
              </a:ext>
            </a:extLst>
          </p:cNvPr>
          <p:cNvSpPr txBox="1"/>
          <p:nvPr/>
        </p:nvSpPr>
        <p:spPr>
          <a:xfrm>
            <a:off x="7848600" y="2060968"/>
            <a:ext cx="381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Divide channel into </a:t>
            </a:r>
            <a:r>
              <a:rPr lang="en-US" b="1" dirty="0"/>
              <a:t>N</a:t>
            </a:r>
            <a:r>
              <a:rPr lang="en-US" dirty="0"/>
              <a:t> slots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node gets (on average) D/N 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to transmit data for a fixed amount of time, and then next node gets to transmit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B47A31-2BA8-F7E0-7C1F-09964C5EE7BC}"/>
              </a:ext>
            </a:extLst>
          </p:cNvPr>
          <p:cNvSpPr/>
          <p:nvPr/>
        </p:nvSpPr>
        <p:spPr>
          <a:xfrm>
            <a:off x="6133073" y="3351728"/>
            <a:ext cx="487040" cy="1478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367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03380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Channel Partitioning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4EA33A-7957-615B-2BB3-C6E5973EE99D}"/>
              </a:ext>
            </a:extLst>
          </p:cNvPr>
          <p:cNvSpPr/>
          <p:nvPr/>
        </p:nvSpPr>
        <p:spPr>
          <a:xfrm>
            <a:off x="1295400" y="2481468"/>
            <a:ext cx="60960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C81F4C9F-8217-08C8-7F3F-BCA2CE0020CE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953000"/>
            <a:ext cx="1219200" cy="1214438"/>
            <a:chOff x="1729" y="3502"/>
            <a:chExt cx="512" cy="525"/>
          </a:xfrm>
        </p:grpSpPr>
        <p:sp>
          <p:nvSpPr>
            <p:cNvPr id="5" name="Rectangle 34">
              <a:extLst>
                <a:ext uri="{FF2B5EF4-FFF2-40B4-BE49-F238E27FC236}">
                  <a16:creationId xmlns:a16="http://schemas.microsoft.com/office/drawing/2014/main" id="{AE03C93D-8F6E-60AD-1278-2CA9CC23E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7" name="Group 41">
              <a:extLst>
                <a:ext uri="{FF2B5EF4-FFF2-40B4-BE49-F238E27FC236}">
                  <a16:creationId xmlns:a16="http://schemas.microsoft.com/office/drawing/2014/main" id="{EE6E4BD8-2907-B609-DDDF-BE64C39408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8" name="Picture 42" descr="desktop_computer_stylized_medium">
                <a:extLst>
                  <a:ext uri="{FF2B5EF4-FFF2-40B4-BE49-F238E27FC236}">
                    <a16:creationId xmlns:a16="http://schemas.microsoft.com/office/drawing/2014/main" id="{26C6583C-D79F-9BC9-14E5-CBCE35FCEC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Freeform 43">
                <a:extLst>
                  <a:ext uri="{FF2B5EF4-FFF2-40B4-BE49-F238E27FC236}">
                    <a16:creationId xmlns:a16="http://schemas.microsoft.com/office/drawing/2014/main" id="{8657A6F7-FC73-E263-7520-8E81ED4A3D7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2"/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0" name="Group 50">
            <a:extLst>
              <a:ext uri="{FF2B5EF4-FFF2-40B4-BE49-F238E27FC236}">
                <a16:creationId xmlns:a16="http://schemas.microsoft.com/office/drawing/2014/main" id="{9D13AE76-B446-E11A-DCC1-8DA9D58EFD1A}"/>
              </a:ext>
            </a:extLst>
          </p:cNvPr>
          <p:cNvGrpSpPr>
            <a:grpSpLocks/>
          </p:cNvGrpSpPr>
          <p:nvPr/>
        </p:nvGrpSpPr>
        <p:grpSpPr bwMode="auto">
          <a:xfrm>
            <a:off x="2651064" y="4953000"/>
            <a:ext cx="1219200" cy="1214438"/>
            <a:chOff x="1729" y="3502"/>
            <a:chExt cx="512" cy="525"/>
          </a:xfrm>
        </p:grpSpPr>
        <p:sp>
          <p:nvSpPr>
            <p:cNvPr id="11" name="Rectangle 34">
              <a:extLst>
                <a:ext uri="{FF2B5EF4-FFF2-40B4-BE49-F238E27FC236}">
                  <a16:creationId xmlns:a16="http://schemas.microsoft.com/office/drawing/2014/main" id="{58B8E14A-6827-1EAB-77CF-7F81D1674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" name="Group 41">
              <a:extLst>
                <a:ext uri="{FF2B5EF4-FFF2-40B4-BE49-F238E27FC236}">
                  <a16:creationId xmlns:a16="http://schemas.microsoft.com/office/drawing/2014/main" id="{A219AF4C-833F-4E78-FBEB-90F0A62E0E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3" name="Picture 42" descr="desktop_computer_stylized_medium">
                <a:extLst>
                  <a:ext uri="{FF2B5EF4-FFF2-40B4-BE49-F238E27FC236}">
                    <a16:creationId xmlns:a16="http://schemas.microsoft.com/office/drawing/2014/main" id="{C7FA9961-EAFC-947E-9924-7BE66109F7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Freeform 43">
                <a:extLst>
                  <a:ext uri="{FF2B5EF4-FFF2-40B4-BE49-F238E27FC236}">
                    <a16:creationId xmlns:a16="http://schemas.microsoft.com/office/drawing/2014/main" id="{AD97DA9E-070B-9227-1E43-20A53540F8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1"/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5" name="Group 50">
            <a:extLst>
              <a:ext uri="{FF2B5EF4-FFF2-40B4-BE49-F238E27FC236}">
                <a16:creationId xmlns:a16="http://schemas.microsoft.com/office/drawing/2014/main" id="{D97F2418-7573-A368-C92F-19A7707C3B9E}"/>
              </a:ext>
            </a:extLst>
          </p:cNvPr>
          <p:cNvGrpSpPr>
            <a:grpSpLocks/>
          </p:cNvGrpSpPr>
          <p:nvPr/>
        </p:nvGrpSpPr>
        <p:grpSpPr bwMode="auto">
          <a:xfrm>
            <a:off x="4115525" y="4970987"/>
            <a:ext cx="1219200" cy="1214438"/>
            <a:chOff x="1729" y="3502"/>
            <a:chExt cx="512" cy="525"/>
          </a:xfrm>
        </p:grpSpPr>
        <p:sp>
          <p:nvSpPr>
            <p:cNvPr id="16" name="Rectangle 34">
              <a:extLst>
                <a:ext uri="{FF2B5EF4-FFF2-40B4-BE49-F238E27FC236}">
                  <a16:creationId xmlns:a16="http://schemas.microsoft.com/office/drawing/2014/main" id="{BEFC1F99-645F-D34E-DF2F-5C23EFA4C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7" name="Group 41">
              <a:extLst>
                <a:ext uri="{FF2B5EF4-FFF2-40B4-BE49-F238E27FC236}">
                  <a16:creationId xmlns:a16="http://schemas.microsoft.com/office/drawing/2014/main" id="{0F828D3B-7333-F581-BF44-EB624CFDE7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8" name="Picture 42" descr="desktop_computer_stylized_medium">
                <a:extLst>
                  <a:ext uri="{FF2B5EF4-FFF2-40B4-BE49-F238E27FC236}">
                    <a16:creationId xmlns:a16="http://schemas.microsoft.com/office/drawing/2014/main" id="{DF989F90-475B-EBE2-EC54-7830D6453C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Freeform 43">
                <a:extLst>
                  <a:ext uri="{FF2B5EF4-FFF2-40B4-BE49-F238E27FC236}">
                    <a16:creationId xmlns:a16="http://schemas.microsoft.com/office/drawing/2014/main" id="{CBBA651C-A434-1ED8-832F-161B3B7762C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6"/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20" name="Group 50">
            <a:extLst>
              <a:ext uri="{FF2B5EF4-FFF2-40B4-BE49-F238E27FC236}">
                <a16:creationId xmlns:a16="http://schemas.microsoft.com/office/drawing/2014/main" id="{F5DC6A42-E76C-39F5-EBC1-8A4B3CC96017}"/>
              </a:ext>
            </a:extLst>
          </p:cNvPr>
          <p:cNvGrpSpPr>
            <a:grpSpLocks/>
          </p:cNvGrpSpPr>
          <p:nvPr/>
        </p:nvGrpSpPr>
        <p:grpSpPr bwMode="auto">
          <a:xfrm>
            <a:off x="5594473" y="4978335"/>
            <a:ext cx="1219200" cy="1214438"/>
            <a:chOff x="1729" y="3502"/>
            <a:chExt cx="512" cy="525"/>
          </a:xfrm>
        </p:grpSpPr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1B0B3690-6F34-67A3-0BAE-C373FC8E1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2" name="Group 41">
              <a:extLst>
                <a:ext uri="{FF2B5EF4-FFF2-40B4-BE49-F238E27FC236}">
                  <a16:creationId xmlns:a16="http://schemas.microsoft.com/office/drawing/2014/main" id="{41FBBCEE-0F0F-24C7-2B33-FE769224E2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23" name="Picture 42" descr="desktop_computer_stylized_medium">
                <a:extLst>
                  <a:ext uri="{FF2B5EF4-FFF2-40B4-BE49-F238E27FC236}">
                    <a16:creationId xmlns:a16="http://schemas.microsoft.com/office/drawing/2014/main" id="{1BEB0CF1-09CB-6C19-E65E-7F91269601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Freeform 43">
                <a:extLst>
                  <a:ext uri="{FF2B5EF4-FFF2-40B4-BE49-F238E27FC236}">
                    <a16:creationId xmlns:a16="http://schemas.microsoft.com/office/drawing/2014/main" id="{8DA0032B-C44C-C6B0-6872-198B4131AA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3"/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FC4CB9B-19A0-8743-9625-6F0425A41275}"/>
              </a:ext>
            </a:extLst>
          </p:cNvPr>
          <p:cNvSpPr/>
          <p:nvPr/>
        </p:nvSpPr>
        <p:spPr>
          <a:xfrm>
            <a:off x="1312291" y="2518756"/>
            <a:ext cx="1507109" cy="6874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EB95C5-8EDE-0438-907F-88DA973AD5E4}"/>
              </a:ext>
            </a:extLst>
          </p:cNvPr>
          <p:cNvSpPr/>
          <p:nvPr/>
        </p:nvSpPr>
        <p:spPr>
          <a:xfrm>
            <a:off x="2819400" y="2512977"/>
            <a:ext cx="1507109" cy="6874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0E5AAD-0BCC-05EE-F48B-5EED096E5BC2}"/>
              </a:ext>
            </a:extLst>
          </p:cNvPr>
          <p:cNvSpPr/>
          <p:nvPr/>
        </p:nvSpPr>
        <p:spPr>
          <a:xfrm>
            <a:off x="4343400" y="2514600"/>
            <a:ext cx="1507109" cy="68742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9D2755-4D89-77DD-670E-E7AB0590133F}"/>
              </a:ext>
            </a:extLst>
          </p:cNvPr>
          <p:cNvSpPr/>
          <p:nvPr/>
        </p:nvSpPr>
        <p:spPr>
          <a:xfrm>
            <a:off x="5867400" y="2514600"/>
            <a:ext cx="1507109" cy="68742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91ED59-B147-6F36-ED9E-365F8F5B7440}"/>
              </a:ext>
            </a:extLst>
          </p:cNvPr>
          <p:cNvSpPr txBox="1"/>
          <p:nvPr/>
        </p:nvSpPr>
        <p:spPr>
          <a:xfrm>
            <a:off x="7010400" y="5544675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</a:t>
            </a:r>
            <a:r>
              <a:rPr lang="en-US" sz="2400" dirty="0"/>
              <a:t> nodes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B1AA85-D775-3CD4-3DCB-6F54E436581C}"/>
              </a:ext>
            </a:extLst>
          </p:cNvPr>
          <p:cNvSpPr txBox="1"/>
          <p:nvPr/>
        </p:nvSpPr>
        <p:spPr>
          <a:xfrm>
            <a:off x="1760267" y="616743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B5C920-ADFB-7629-2DDF-86865B20D45F}"/>
              </a:ext>
            </a:extLst>
          </p:cNvPr>
          <p:cNvSpPr txBox="1"/>
          <p:nvPr/>
        </p:nvSpPr>
        <p:spPr>
          <a:xfrm>
            <a:off x="3128088" y="616743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173C45-354A-75F5-9324-7067C02B1868}"/>
              </a:ext>
            </a:extLst>
          </p:cNvPr>
          <p:cNvSpPr txBox="1"/>
          <p:nvPr/>
        </p:nvSpPr>
        <p:spPr>
          <a:xfrm>
            <a:off x="4549436" y="618542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08A0CC-E447-B02E-5982-DE27AE72167B}"/>
              </a:ext>
            </a:extLst>
          </p:cNvPr>
          <p:cNvSpPr txBox="1"/>
          <p:nvPr/>
        </p:nvSpPr>
        <p:spPr>
          <a:xfrm>
            <a:off x="6031865" y="6167438"/>
            <a:ext cx="612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0793E3C0-3D51-1132-6285-BE70A4E03315}"/>
              </a:ext>
            </a:extLst>
          </p:cNvPr>
          <p:cNvSpPr/>
          <p:nvPr/>
        </p:nvSpPr>
        <p:spPr>
          <a:xfrm rot="5400000">
            <a:off x="4089014" y="-1061663"/>
            <a:ext cx="550291" cy="60544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76704D-645A-B96D-2777-9EF75A262C0A}"/>
              </a:ext>
            </a:extLst>
          </p:cNvPr>
          <p:cNvSpPr txBox="1"/>
          <p:nvPr/>
        </p:nvSpPr>
        <p:spPr>
          <a:xfrm>
            <a:off x="2964815" y="1307620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Links total bandwidth = 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4C103E-824B-4F30-B760-CA7AA7955077}"/>
              </a:ext>
            </a:extLst>
          </p:cNvPr>
          <p:cNvSpPr txBox="1"/>
          <p:nvPr/>
        </p:nvSpPr>
        <p:spPr>
          <a:xfrm>
            <a:off x="7848600" y="2060968"/>
            <a:ext cx="381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Divide channel into </a:t>
            </a:r>
            <a:r>
              <a:rPr lang="en-US" b="1" dirty="0"/>
              <a:t>N</a:t>
            </a:r>
            <a:r>
              <a:rPr lang="en-US" dirty="0"/>
              <a:t> slots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node gets (on average) D/N 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to transmit data for a fixed amount of time, and then next node gets to transmit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B47A31-2BA8-F7E0-7C1F-09964C5EE7BC}"/>
              </a:ext>
            </a:extLst>
          </p:cNvPr>
          <p:cNvSpPr/>
          <p:nvPr/>
        </p:nvSpPr>
        <p:spPr>
          <a:xfrm>
            <a:off x="1889956" y="3303089"/>
            <a:ext cx="487040" cy="14780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29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03380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Channel Partitioning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4EA33A-7957-615B-2BB3-C6E5973EE99D}"/>
              </a:ext>
            </a:extLst>
          </p:cNvPr>
          <p:cNvSpPr/>
          <p:nvPr/>
        </p:nvSpPr>
        <p:spPr>
          <a:xfrm>
            <a:off x="1295400" y="2481468"/>
            <a:ext cx="60960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C81F4C9F-8217-08C8-7F3F-BCA2CE0020CE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953000"/>
            <a:ext cx="1219200" cy="1214438"/>
            <a:chOff x="1729" y="3502"/>
            <a:chExt cx="512" cy="525"/>
          </a:xfrm>
        </p:grpSpPr>
        <p:sp>
          <p:nvSpPr>
            <p:cNvPr id="5" name="Rectangle 34">
              <a:extLst>
                <a:ext uri="{FF2B5EF4-FFF2-40B4-BE49-F238E27FC236}">
                  <a16:creationId xmlns:a16="http://schemas.microsoft.com/office/drawing/2014/main" id="{AE03C93D-8F6E-60AD-1278-2CA9CC23E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7" name="Group 41">
              <a:extLst>
                <a:ext uri="{FF2B5EF4-FFF2-40B4-BE49-F238E27FC236}">
                  <a16:creationId xmlns:a16="http://schemas.microsoft.com/office/drawing/2014/main" id="{EE6E4BD8-2907-B609-DDDF-BE64C39408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8" name="Picture 42" descr="desktop_computer_stylized_medium">
                <a:extLst>
                  <a:ext uri="{FF2B5EF4-FFF2-40B4-BE49-F238E27FC236}">
                    <a16:creationId xmlns:a16="http://schemas.microsoft.com/office/drawing/2014/main" id="{26C6583C-D79F-9BC9-14E5-CBCE35FCEC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Freeform 43">
                <a:extLst>
                  <a:ext uri="{FF2B5EF4-FFF2-40B4-BE49-F238E27FC236}">
                    <a16:creationId xmlns:a16="http://schemas.microsoft.com/office/drawing/2014/main" id="{8657A6F7-FC73-E263-7520-8E81ED4A3D7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2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0" name="Group 50">
            <a:extLst>
              <a:ext uri="{FF2B5EF4-FFF2-40B4-BE49-F238E27FC236}">
                <a16:creationId xmlns:a16="http://schemas.microsoft.com/office/drawing/2014/main" id="{9D13AE76-B446-E11A-DCC1-8DA9D58EFD1A}"/>
              </a:ext>
            </a:extLst>
          </p:cNvPr>
          <p:cNvGrpSpPr>
            <a:grpSpLocks/>
          </p:cNvGrpSpPr>
          <p:nvPr/>
        </p:nvGrpSpPr>
        <p:grpSpPr bwMode="auto">
          <a:xfrm>
            <a:off x="2651064" y="4953000"/>
            <a:ext cx="1219200" cy="1214438"/>
            <a:chOff x="1729" y="3502"/>
            <a:chExt cx="512" cy="525"/>
          </a:xfrm>
        </p:grpSpPr>
        <p:sp>
          <p:nvSpPr>
            <p:cNvPr id="11" name="Rectangle 34">
              <a:extLst>
                <a:ext uri="{FF2B5EF4-FFF2-40B4-BE49-F238E27FC236}">
                  <a16:creationId xmlns:a16="http://schemas.microsoft.com/office/drawing/2014/main" id="{58B8E14A-6827-1EAB-77CF-7F81D1674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" name="Group 41">
              <a:extLst>
                <a:ext uri="{FF2B5EF4-FFF2-40B4-BE49-F238E27FC236}">
                  <a16:creationId xmlns:a16="http://schemas.microsoft.com/office/drawing/2014/main" id="{A219AF4C-833F-4E78-FBEB-90F0A62E0E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3" name="Picture 42" descr="desktop_computer_stylized_medium">
                <a:extLst>
                  <a:ext uri="{FF2B5EF4-FFF2-40B4-BE49-F238E27FC236}">
                    <a16:creationId xmlns:a16="http://schemas.microsoft.com/office/drawing/2014/main" id="{C7FA9961-EAFC-947E-9924-7BE66109F7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Freeform 43">
                <a:extLst>
                  <a:ext uri="{FF2B5EF4-FFF2-40B4-BE49-F238E27FC236}">
                    <a16:creationId xmlns:a16="http://schemas.microsoft.com/office/drawing/2014/main" id="{AD97DA9E-070B-9227-1E43-20A53540F8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1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5" name="Group 50">
            <a:extLst>
              <a:ext uri="{FF2B5EF4-FFF2-40B4-BE49-F238E27FC236}">
                <a16:creationId xmlns:a16="http://schemas.microsoft.com/office/drawing/2014/main" id="{D97F2418-7573-A368-C92F-19A7707C3B9E}"/>
              </a:ext>
            </a:extLst>
          </p:cNvPr>
          <p:cNvGrpSpPr>
            <a:grpSpLocks/>
          </p:cNvGrpSpPr>
          <p:nvPr/>
        </p:nvGrpSpPr>
        <p:grpSpPr bwMode="auto">
          <a:xfrm>
            <a:off x="4115525" y="4970987"/>
            <a:ext cx="1219200" cy="1214438"/>
            <a:chOff x="1729" y="3502"/>
            <a:chExt cx="512" cy="525"/>
          </a:xfrm>
        </p:grpSpPr>
        <p:sp>
          <p:nvSpPr>
            <p:cNvPr id="16" name="Rectangle 34">
              <a:extLst>
                <a:ext uri="{FF2B5EF4-FFF2-40B4-BE49-F238E27FC236}">
                  <a16:creationId xmlns:a16="http://schemas.microsoft.com/office/drawing/2014/main" id="{BEFC1F99-645F-D34E-DF2F-5C23EFA4C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7" name="Group 41">
              <a:extLst>
                <a:ext uri="{FF2B5EF4-FFF2-40B4-BE49-F238E27FC236}">
                  <a16:creationId xmlns:a16="http://schemas.microsoft.com/office/drawing/2014/main" id="{0F828D3B-7333-F581-BF44-EB624CFDE7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8" name="Picture 42" descr="desktop_computer_stylized_medium">
                <a:extLst>
                  <a:ext uri="{FF2B5EF4-FFF2-40B4-BE49-F238E27FC236}">
                    <a16:creationId xmlns:a16="http://schemas.microsoft.com/office/drawing/2014/main" id="{DF989F90-475B-EBE2-EC54-7830D6453C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Freeform 43">
                <a:extLst>
                  <a:ext uri="{FF2B5EF4-FFF2-40B4-BE49-F238E27FC236}">
                    <a16:creationId xmlns:a16="http://schemas.microsoft.com/office/drawing/2014/main" id="{CBBA651C-A434-1ED8-832F-161B3B7762C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6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20" name="Group 50">
            <a:extLst>
              <a:ext uri="{FF2B5EF4-FFF2-40B4-BE49-F238E27FC236}">
                <a16:creationId xmlns:a16="http://schemas.microsoft.com/office/drawing/2014/main" id="{F5DC6A42-E76C-39F5-EBC1-8A4B3CC96017}"/>
              </a:ext>
            </a:extLst>
          </p:cNvPr>
          <p:cNvGrpSpPr>
            <a:grpSpLocks/>
          </p:cNvGrpSpPr>
          <p:nvPr/>
        </p:nvGrpSpPr>
        <p:grpSpPr bwMode="auto">
          <a:xfrm>
            <a:off x="5594473" y="4978335"/>
            <a:ext cx="1219200" cy="1214438"/>
            <a:chOff x="1729" y="3502"/>
            <a:chExt cx="512" cy="525"/>
          </a:xfrm>
        </p:grpSpPr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1B0B3690-6F34-67A3-0BAE-C373FC8E1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2" name="Group 41">
              <a:extLst>
                <a:ext uri="{FF2B5EF4-FFF2-40B4-BE49-F238E27FC236}">
                  <a16:creationId xmlns:a16="http://schemas.microsoft.com/office/drawing/2014/main" id="{41FBBCEE-0F0F-24C7-2B33-FE769224E2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23" name="Picture 42" descr="desktop_computer_stylized_medium">
                <a:extLst>
                  <a:ext uri="{FF2B5EF4-FFF2-40B4-BE49-F238E27FC236}">
                    <a16:creationId xmlns:a16="http://schemas.microsoft.com/office/drawing/2014/main" id="{1BEB0CF1-09CB-6C19-E65E-7F91269601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Freeform 43">
                <a:extLst>
                  <a:ext uri="{FF2B5EF4-FFF2-40B4-BE49-F238E27FC236}">
                    <a16:creationId xmlns:a16="http://schemas.microsoft.com/office/drawing/2014/main" id="{8DA0032B-C44C-C6B0-6872-198B4131AA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3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FC4CB9B-19A0-8743-9625-6F0425A41275}"/>
              </a:ext>
            </a:extLst>
          </p:cNvPr>
          <p:cNvSpPr/>
          <p:nvPr/>
        </p:nvSpPr>
        <p:spPr>
          <a:xfrm>
            <a:off x="1312291" y="2518756"/>
            <a:ext cx="1507109" cy="6874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EB95C5-8EDE-0438-907F-88DA973AD5E4}"/>
              </a:ext>
            </a:extLst>
          </p:cNvPr>
          <p:cNvSpPr/>
          <p:nvPr/>
        </p:nvSpPr>
        <p:spPr>
          <a:xfrm>
            <a:off x="2819400" y="2512977"/>
            <a:ext cx="1507109" cy="6874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0E5AAD-0BCC-05EE-F48B-5EED096E5BC2}"/>
              </a:ext>
            </a:extLst>
          </p:cNvPr>
          <p:cNvSpPr/>
          <p:nvPr/>
        </p:nvSpPr>
        <p:spPr>
          <a:xfrm>
            <a:off x="4343400" y="2514600"/>
            <a:ext cx="1507109" cy="68742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9D2755-4D89-77DD-670E-E7AB0590133F}"/>
              </a:ext>
            </a:extLst>
          </p:cNvPr>
          <p:cNvSpPr/>
          <p:nvPr/>
        </p:nvSpPr>
        <p:spPr>
          <a:xfrm>
            <a:off x="5867400" y="2514600"/>
            <a:ext cx="1507109" cy="68742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91ED59-B147-6F36-ED9E-365F8F5B7440}"/>
              </a:ext>
            </a:extLst>
          </p:cNvPr>
          <p:cNvSpPr txBox="1"/>
          <p:nvPr/>
        </p:nvSpPr>
        <p:spPr>
          <a:xfrm>
            <a:off x="7010400" y="5544675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</a:t>
            </a:r>
            <a:r>
              <a:rPr lang="en-US" sz="2400" dirty="0"/>
              <a:t> nodes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B1AA85-D775-3CD4-3DCB-6F54E436581C}"/>
              </a:ext>
            </a:extLst>
          </p:cNvPr>
          <p:cNvSpPr txBox="1"/>
          <p:nvPr/>
        </p:nvSpPr>
        <p:spPr>
          <a:xfrm>
            <a:off x="1760267" y="616743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B5C920-ADFB-7629-2DDF-86865B20D45F}"/>
              </a:ext>
            </a:extLst>
          </p:cNvPr>
          <p:cNvSpPr txBox="1"/>
          <p:nvPr/>
        </p:nvSpPr>
        <p:spPr>
          <a:xfrm>
            <a:off x="3128088" y="616743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173C45-354A-75F5-9324-7067C02B1868}"/>
              </a:ext>
            </a:extLst>
          </p:cNvPr>
          <p:cNvSpPr txBox="1"/>
          <p:nvPr/>
        </p:nvSpPr>
        <p:spPr>
          <a:xfrm>
            <a:off x="4549436" y="618542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08A0CC-E447-B02E-5982-DE27AE72167B}"/>
              </a:ext>
            </a:extLst>
          </p:cNvPr>
          <p:cNvSpPr txBox="1"/>
          <p:nvPr/>
        </p:nvSpPr>
        <p:spPr>
          <a:xfrm>
            <a:off x="6031865" y="6167438"/>
            <a:ext cx="612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0793E3C0-3D51-1132-6285-BE70A4E03315}"/>
              </a:ext>
            </a:extLst>
          </p:cNvPr>
          <p:cNvSpPr/>
          <p:nvPr/>
        </p:nvSpPr>
        <p:spPr>
          <a:xfrm rot="5400000">
            <a:off x="4089014" y="-1061663"/>
            <a:ext cx="550291" cy="60544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76704D-645A-B96D-2777-9EF75A262C0A}"/>
              </a:ext>
            </a:extLst>
          </p:cNvPr>
          <p:cNvSpPr txBox="1"/>
          <p:nvPr/>
        </p:nvSpPr>
        <p:spPr>
          <a:xfrm>
            <a:off x="2964815" y="1307620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Links total bandwidth = 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4C103E-824B-4F30-B760-CA7AA7955077}"/>
              </a:ext>
            </a:extLst>
          </p:cNvPr>
          <p:cNvSpPr txBox="1"/>
          <p:nvPr/>
        </p:nvSpPr>
        <p:spPr>
          <a:xfrm>
            <a:off x="7848600" y="2060968"/>
            <a:ext cx="381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Divide channel into </a:t>
            </a:r>
            <a:r>
              <a:rPr lang="en-US" b="1" dirty="0"/>
              <a:t>N</a:t>
            </a:r>
            <a:r>
              <a:rPr lang="en-US" dirty="0"/>
              <a:t> slots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node gets (on average) D/N 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to transmit data for a fixed amount of time, and then next node gets to transmit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B47A31-2BA8-F7E0-7C1F-09964C5EE7BC}"/>
              </a:ext>
            </a:extLst>
          </p:cNvPr>
          <p:cNvSpPr/>
          <p:nvPr/>
        </p:nvSpPr>
        <p:spPr>
          <a:xfrm>
            <a:off x="3223122" y="3335557"/>
            <a:ext cx="487040" cy="1478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00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03380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Channel Partitioning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4EA33A-7957-615B-2BB3-C6E5973EE99D}"/>
              </a:ext>
            </a:extLst>
          </p:cNvPr>
          <p:cNvSpPr/>
          <p:nvPr/>
        </p:nvSpPr>
        <p:spPr>
          <a:xfrm>
            <a:off x="1295400" y="2481468"/>
            <a:ext cx="60960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C81F4C9F-8217-08C8-7F3F-BCA2CE0020CE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953000"/>
            <a:ext cx="1219200" cy="1214438"/>
            <a:chOff x="1729" y="3502"/>
            <a:chExt cx="512" cy="525"/>
          </a:xfrm>
        </p:grpSpPr>
        <p:sp>
          <p:nvSpPr>
            <p:cNvPr id="5" name="Rectangle 34">
              <a:extLst>
                <a:ext uri="{FF2B5EF4-FFF2-40B4-BE49-F238E27FC236}">
                  <a16:creationId xmlns:a16="http://schemas.microsoft.com/office/drawing/2014/main" id="{AE03C93D-8F6E-60AD-1278-2CA9CC23E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7" name="Group 41">
              <a:extLst>
                <a:ext uri="{FF2B5EF4-FFF2-40B4-BE49-F238E27FC236}">
                  <a16:creationId xmlns:a16="http://schemas.microsoft.com/office/drawing/2014/main" id="{EE6E4BD8-2907-B609-DDDF-BE64C39408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8" name="Picture 42" descr="desktop_computer_stylized_medium">
                <a:extLst>
                  <a:ext uri="{FF2B5EF4-FFF2-40B4-BE49-F238E27FC236}">
                    <a16:creationId xmlns:a16="http://schemas.microsoft.com/office/drawing/2014/main" id="{26C6583C-D79F-9BC9-14E5-CBCE35FCEC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Freeform 43">
                <a:extLst>
                  <a:ext uri="{FF2B5EF4-FFF2-40B4-BE49-F238E27FC236}">
                    <a16:creationId xmlns:a16="http://schemas.microsoft.com/office/drawing/2014/main" id="{8657A6F7-FC73-E263-7520-8E81ED4A3D7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2"/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0" name="Group 50">
            <a:extLst>
              <a:ext uri="{FF2B5EF4-FFF2-40B4-BE49-F238E27FC236}">
                <a16:creationId xmlns:a16="http://schemas.microsoft.com/office/drawing/2014/main" id="{9D13AE76-B446-E11A-DCC1-8DA9D58EFD1A}"/>
              </a:ext>
            </a:extLst>
          </p:cNvPr>
          <p:cNvGrpSpPr>
            <a:grpSpLocks/>
          </p:cNvGrpSpPr>
          <p:nvPr/>
        </p:nvGrpSpPr>
        <p:grpSpPr bwMode="auto">
          <a:xfrm>
            <a:off x="2651064" y="4953000"/>
            <a:ext cx="1219200" cy="1214438"/>
            <a:chOff x="1729" y="3502"/>
            <a:chExt cx="512" cy="525"/>
          </a:xfrm>
        </p:grpSpPr>
        <p:sp>
          <p:nvSpPr>
            <p:cNvPr id="11" name="Rectangle 34">
              <a:extLst>
                <a:ext uri="{FF2B5EF4-FFF2-40B4-BE49-F238E27FC236}">
                  <a16:creationId xmlns:a16="http://schemas.microsoft.com/office/drawing/2014/main" id="{58B8E14A-6827-1EAB-77CF-7F81D1674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" name="Group 41">
              <a:extLst>
                <a:ext uri="{FF2B5EF4-FFF2-40B4-BE49-F238E27FC236}">
                  <a16:creationId xmlns:a16="http://schemas.microsoft.com/office/drawing/2014/main" id="{A219AF4C-833F-4E78-FBEB-90F0A62E0E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3" name="Picture 42" descr="desktop_computer_stylized_medium">
                <a:extLst>
                  <a:ext uri="{FF2B5EF4-FFF2-40B4-BE49-F238E27FC236}">
                    <a16:creationId xmlns:a16="http://schemas.microsoft.com/office/drawing/2014/main" id="{C7FA9961-EAFC-947E-9924-7BE66109F7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Freeform 43">
                <a:extLst>
                  <a:ext uri="{FF2B5EF4-FFF2-40B4-BE49-F238E27FC236}">
                    <a16:creationId xmlns:a16="http://schemas.microsoft.com/office/drawing/2014/main" id="{AD97DA9E-070B-9227-1E43-20A53540F8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1"/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5" name="Group 50">
            <a:extLst>
              <a:ext uri="{FF2B5EF4-FFF2-40B4-BE49-F238E27FC236}">
                <a16:creationId xmlns:a16="http://schemas.microsoft.com/office/drawing/2014/main" id="{D97F2418-7573-A368-C92F-19A7707C3B9E}"/>
              </a:ext>
            </a:extLst>
          </p:cNvPr>
          <p:cNvGrpSpPr>
            <a:grpSpLocks/>
          </p:cNvGrpSpPr>
          <p:nvPr/>
        </p:nvGrpSpPr>
        <p:grpSpPr bwMode="auto">
          <a:xfrm>
            <a:off x="4115525" y="4970987"/>
            <a:ext cx="1219200" cy="1214438"/>
            <a:chOff x="1729" y="3502"/>
            <a:chExt cx="512" cy="525"/>
          </a:xfrm>
        </p:grpSpPr>
        <p:sp>
          <p:nvSpPr>
            <p:cNvPr id="16" name="Rectangle 34">
              <a:extLst>
                <a:ext uri="{FF2B5EF4-FFF2-40B4-BE49-F238E27FC236}">
                  <a16:creationId xmlns:a16="http://schemas.microsoft.com/office/drawing/2014/main" id="{BEFC1F99-645F-D34E-DF2F-5C23EFA4C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7" name="Group 41">
              <a:extLst>
                <a:ext uri="{FF2B5EF4-FFF2-40B4-BE49-F238E27FC236}">
                  <a16:creationId xmlns:a16="http://schemas.microsoft.com/office/drawing/2014/main" id="{0F828D3B-7333-F581-BF44-EB624CFDE7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8" name="Picture 42" descr="desktop_computer_stylized_medium">
                <a:extLst>
                  <a:ext uri="{FF2B5EF4-FFF2-40B4-BE49-F238E27FC236}">
                    <a16:creationId xmlns:a16="http://schemas.microsoft.com/office/drawing/2014/main" id="{DF989F90-475B-EBE2-EC54-7830D6453C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Freeform 43">
                <a:extLst>
                  <a:ext uri="{FF2B5EF4-FFF2-40B4-BE49-F238E27FC236}">
                    <a16:creationId xmlns:a16="http://schemas.microsoft.com/office/drawing/2014/main" id="{CBBA651C-A434-1ED8-832F-161B3B7762C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6"/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20" name="Group 50">
            <a:extLst>
              <a:ext uri="{FF2B5EF4-FFF2-40B4-BE49-F238E27FC236}">
                <a16:creationId xmlns:a16="http://schemas.microsoft.com/office/drawing/2014/main" id="{F5DC6A42-E76C-39F5-EBC1-8A4B3CC96017}"/>
              </a:ext>
            </a:extLst>
          </p:cNvPr>
          <p:cNvGrpSpPr>
            <a:grpSpLocks/>
          </p:cNvGrpSpPr>
          <p:nvPr/>
        </p:nvGrpSpPr>
        <p:grpSpPr bwMode="auto">
          <a:xfrm>
            <a:off x="5594473" y="4978335"/>
            <a:ext cx="1219200" cy="1214438"/>
            <a:chOff x="1729" y="3502"/>
            <a:chExt cx="512" cy="525"/>
          </a:xfrm>
        </p:grpSpPr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1B0B3690-6F34-67A3-0BAE-C373FC8E1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2" name="Group 41">
              <a:extLst>
                <a:ext uri="{FF2B5EF4-FFF2-40B4-BE49-F238E27FC236}">
                  <a16:creationId xmlns:a16="http://schemas.microsoft.com/office/drawing/2014/main" id="{41FBBCEE-0F0F-24C7-2B33-FE769224E2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23" name="Picture 42" descr="desktop_computer_stylized_medium">
                <a:extLst>
                  <a:ext uri="{FF2B5EF4-FFF2-40B4-BE49-F238E27FC236}">
                    <a16:creationId xmlns:a16="http://schemas.microsoft.com/office/drawing/2014/main" id="{1BEB0CF1-09CB-6C19-E65E-7F91269601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Freeform 43">
                <a:extLst>
                  <a:ext uri="{FF2B5EF4-FFF2-40B4-BE49-F238E27FC236}">
                    <a16:creationId xmlns:a16="http://schemas.microsoft.com/office/drawing/2014/main" id="{8DA0032B-C44C-C6B0-6872-198B4131AA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3"/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FC4CB9B-19A0-8743-9625-6F0425A41275}"/>
              </a:ext>
            </a:extLst>
          </p:cNvPr>
          <p:cNvSpPr/>
          <p:nvPr/>
        </p:nvSpPr>
        <p:spPr>
          <a:xfrm>
            <a:off x="1312291" y="2518756"/>
            <a:ext cx="1507109" cy="6874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EB95C5-8EDE-0438-907F-88DA973AD5E4}"/>
              </a:ext>
            </a:extLst>
          </p:cNvPr>
          <p:cNvSpPr/>
          <p:nvPr/>
        </p:nvSpPr>
        <p:spPr>
          <a:xfrm>
            <a:off x="2819400" y="2512977"/>
            <a:ext cx="1507109" cy="6874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0E5AAD-0BCC-05EE-F48B-5EED096E5BC2}"/>
              </a:ext>
            </a:extLst>
          </p:cNvPr>
          <p:cNvSpPr/>
          <p:nvPr/>
        </p:nvSpPr>
        <p:spPr>
          <a:xfrm>
            <a:off x="4343400" y="2514600"/>
            <a:ext cx="1507109" cy="68742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9D2755-4D89-77DD-670E-E7AB0590133F}"/>
              </a:ext>
            </a:extLst>
          </p:cNvPr>
          <p:cNvSpPr/>
          <p:nvPr/>
        </p:nvSpPr>
        <p:spPr>
          <a:xfrm>
            <a:off x="5867400" y="2514600"/>
            <a:ext cx="1507109" cy="68742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91ED59-B147-6F36-ED9E-365F8F5B7440}"/>
              </a:ext>
            </a:extLst>
          </p:cNvPr>
          <p:cNvSpPr txBox="1"/>
          <p:nvPr/>
        </p:nvSpPr>
        <p:spPr>
          <a:xfrm>
            <a:off x="7010400" y="5544675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</a:t>
            </a:r>
            <a:r>
              <a:rPr lang="en-US" sz="2400" dirty="0"/>
              <a:t> nodes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B1AA85-D775-3CD4-3DCB-6F54E436581C}"/>
              </a:ext>
            </a:extLst>
          </p:cNvPr>
          <p:cNvSpPr txBox="1"/>
          <p:nvPr/>
        </p:nvSpPr>
        <p:spPr>
          <a:xfrm>
            <a:off x="1760267" y="616743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B5C920-ADFB-7629-2DDF-86865B20D45F}"/>
              </a:ext>
            </a:extLst>
          </p:cNvPr>
          <p:cNvSpPr txBox="1"/>
          <p:nvPr/>
        </p:nvSpPr>
        <p:spPr>
          <a:xfrm>
            <a:off x="3128088" y="616743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173C45-354A-75F5-9324-7067C02B1868}"/>
              </a:ext>
            </a:extLst>
          </p:cNvPr>
          <p:cNvSpPr txBox="1"/>
          <p:nvPr/>
        </p:nvSpPr>
        <p:spPr>
          <a:xfrm>
            <a:off x="4549436" y="618542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08A0CC-E447-B02E-5982-DE27AE72167B}"/>
              </a:ext>
            </a:extLst>
          </p:cNvPr>
          <p:cNvSpPr txBox="1"/>
          <p:nvPr/>
        </p:nvSpPr>
        <p:spPr>
          <a:xfrm>
            <a:off x="6031865" y="6167438"/>
            <a:ext cx="612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0793E3C0-3D51-1132-6285-BE70A4E03315}"/>
              </a:ext>
            </a:extLst>
          </p:cNvPr>
          <p:cNvSpPr/>
          <p:nvPr/>
        </p:nvSpPr>
        <p:spPr>
          <a:xfrm rot="5400000">
            <a:off x="4089014" y="-1061663"/>
            <a:ext cx="550291" cy="60544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76704D-645A-B96D-2777-9EF75A262C0A}"/>
              </a:ext>
            </a:extLst>
          </p:cNvPr>
          <p:cNvSpPr txBox="1"/>
          <p:nvPr/>
        </p:nvSpPr>
        <p:spPr>
          <a:xfrm>
            <a:off x="2964815" y="1307620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Links total bandwidth = 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4C103E-824B-4F30-B760-CA7AA7955077}"/>
              </a:ext>
            </a:extLst>
          </p:cNvPr>
          <p:cNvSpPr txBox="1"/>
          <p:nvPr/>
        </p:nvSpPr>
        <p:spPr>
          <a:xfrm>
            <a:off x="7848600" y="2060968"/>
            <a:ext cx="381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Divide channel into </a:t>
            </a:r>
            <a:r>
              <a:rPr lang="en-US" b="1" dirty="0"/>
              <a:t>N</a:t>
            </a:r>
            <a:r>
              <a:rPr lang="en-US" dirty="0"/>
              <a:t> slots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node gets (on average) D/N 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to transmit data for a fixed amount of time, and then next node gets to transmit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B47A31-2BA8-F7E0-7C1F-09964C5EE7BC}"/>
              </a:ext>
            </a:extLst>
          </p:cNvPr>
          <p:cNvSpPr/>
          <p:nvPr/>
        </p:nvSpPr>
        <p:spPr>
          <a:xfrm>
            <a:off x="4725125" y="3335557"/>
            <a:ext cx="487040" cy="14780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23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F9F4D-E483-3A08-1845-E25A44DD91BA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8AA0B3-D183-04B2-AAC6-77D91166256D}"/>
              </a:ext>
            </a:extLst>
          </p:cNvPr>
          <p:cNvSpPr/>
          <p:nvPr/>
        </p:nvSpPr>
        <p:spPr>
          <a:xfrm>
            <a:off x="685800" y="152400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565697-077C-AC10-2CB4-124FBD0DAEF2}"/>
              </a:ext>
            </a:extLst>
          </p:cNvPr>
          <p:cNvSpPr/>
          <p:nvPr/>
        </p:nvSpPr>
        <p:spPr>
          <a:xfrm>
            <a:off x="685800" y="974865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DB369D-85E3-18C2-D44B-36304A9345A6}"/>
              </a:ext>
            </a:extLst>
          </p:cNvPr>
          <p:cNvSpPr/>
          <p:nvPr/>
        </p:nvSpPr>
        <p:spPr>
          <a:xfrm>
            <a:off x="704460" y="1769950"/>
            <a:ext cx="4724400" cy="70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Session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59406-6277-8FDC-0747-BC4A87FCD53B}"/>
              </a:ext>
            </a:extLst>
          </p:cNvPr>
          <p:cNvSpPr/>
          <p:nvPr/>
        </p:nvSpPr>
        <p:spPr>
          <a:xfrm>
            <a:off x="704459" y="2543403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054029-484A-37F2-B5C2-997A13CBAE6C}"/>
              </a:ext>
            </a:extLst>
          </p:cNvPr>
          <p:cNvSpPr/>
          <p:nvPr/>
        </p:nvSpPr>
        <p:spPr>
          <a:xfrm>
            <a:off x="704459" y="3336920"/>
            <a:ext cx="4705741" cy="7013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Network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3D2-C984-41C3-C3B9-D9E275E1301D}"/>
              </a:ext>
            </a:extLst>
          </p:cNvPr>
          <p:cNvSpPr/>
          <p:nvPr/>
        </p:nvSpPr>
        <p:spPr>
          <a:xfrm>
            <a:off x="685800" y="4130437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3E2328-81F8-FA00-2C9C-BD90DD7A0D92}"/>
              </a:ext>
            </a:extLst>
          </p:cNvPr>
          <p:cNvSpPr/>
          <p:nvPr/>
        </p:nvSpPr>
        <p:spPr>
          <a:xfrm>
            <a:off x="685799" y="4950772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461330-B35A-640B-2847-3430A139DB4C}"/>
              </a:ext>
            </a:extLst>
          </p:cNvPr>
          <p:cNvSpPr txBox="1"/>
          <p:nvPr/>
        </p:nvSpPr>
        <p:spPr>
          <a:xfrm>
            <a:off x="7315200" y="44381"/>
            <a:ext cx="29450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B1C3DA-89ED-07F9-488F-7CECB460342B}"/>
              </a:ext>
            </a:extLst>
          </p:cNvPr>
          <p:cNvSpPr txBox="1"/>
          <p:nvPr/>
        </p:nvSpPr>
        <p:spPr>
          <a:xfrm>
            <a:off x="6811955" y="2123025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Messages from Network Applications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56A4D2-C517-CB5F-4112-DD5C010EC691}"/>
              </a:ext>
            </a:extLst>
          </p:cNvPr>
          <p:cNvSpPr/>
          <p:nvPr/>
        </p:nvSpPr>
        <p:spPr>
          <a:xfrm>
            <a:off x="6425518" y="1396133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22A88E-4623-4E94-C026-43815BB0C08A}"/>
              </a:ext>
            </a:extLst>
          </p:cNvPr>
          <p:cNvCxnSpPr/>
          <p:nvPr/>
        </p:nvCxnSpPr>
        <p:spPr>
          <a:xfrm>
            <a:off x="8787718" y="2590800"/>
            <a:ext cx="0" cy="746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D3249D2-267D-0DE6-D5F8-6F4AEBF6806E}"/>
              </a:ext>
            </a:extLst>
          </p:cNvPr>
          <p:cNvSpPr/>
          <p:nvPr/>
        </p:nvSpPr>
        <p:spPr>
          <a:xfrm>
            <a:off x="6324600" y="3466742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4188C2-4526-D89C-AD3D-D9CF5D736CD6}"/>
              </a:ext>
            </a:extLst>
          </p:cNvPr>
          <p:cNvSpPr txBox="1"/>
          <p:nvPr/>
        </p:nvSpPr>
        <p:spPr>
          <a:xfrm>
            <a:off x="6666597" y="4177393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Bits being transmitted over a copper wire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1BCBCB-674D-250B-5D8B-0B01B899090F}"/>
              </a:ext>
            </a:extLst>
          </p:cNvPr>
          <p:cNvSpPr txBox="1"/>
          <p:nvPr/>
        </p:nvSpPr>
        <p:spPr>
          <a:xfrm>
            <a:off x="6172200" y="5449753"/>
            <a:ext cx="579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*In the textbook, they condense it to a 5-layer model, but 7 layers is what is most used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80CCDE-A0A6-863A-38E8-361DDA6DD125}"/>
              </a:ext>
            </a:extLst>
          </p:cNvPr>
          <p:cNvSpPr txBox="1"/>
          <p:nvPr/>
        </p:nvSpPr>
        <p:spPr>
          <a:xfrm>
            <a:off x="5380046" y="917655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FB96E9-D54C-F280-33CB-2E7818D83B34}"/>
              </a:ext>
            </a:extLst>
          </p:cNvPr>
          <p:cNvSpPr txBox="1"/>
          <p:nvPr/>
        </p:nvSpPr>
        <p:spPr>
          <a:xfrm>
            <a:off x="5380046" y="1744379"/>
            <a:ext cx="304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6B740FD-1FB3-7276-D011-08A171B3A6E0}"/>
                  </a:ext>
                </a:extLst>
              </p14:cNvPr>
              <p14:cNvContentPartPr/>
              <p14:nvPr/>
            </p14:nvContentPartPr>
            <p14:xfrm>
              <a:off x="381000" y="4080645"/>
              <a:ext cx="5582520" cy="774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6B740FD-1FB3-7276-D011-08A171B3A6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000" y="4017645"/>
                <a:ext cx="5708160" cy="90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7421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03380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Channel Partitioning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4EA33A-7957-615B-2BB3-C6E5973EE99D}"/>
              </a:ext>
            </a:extLst>
          </p:cNvPr>
          <p:cNvSpPr/>
          <p:nvPr/>
        </p:nvSpPr>
        <p:spPr>
          <a:xfrm>
            <a:off x="1295400" y="2481468"/>
            <a:ext cx="60960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C81F4C9F-8217-08C8-7F3F-BCA2CE0020CE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953000"/>
            <a:ext cx="1219200" cy="1214438"/>
            <a:chOff x="1729" y="3502"/>
            <a:chExt cx="512" cy="525"/>
          </a:xfrm>
        </p:grpSpPr>
        <p:sp>
          <p:nvSpPr>
            <p:cNvPr id="5" name="Rectangle 34">
              <a:extLst>
                <a:ext uri="{FF2B5EF4-FFF2-40B4-BE49-F238E27FC236}">
                  <a16:creationId xmlns:a16="http://schemas.microsoft.com/office/drawing/2014/main" id="{AE03C93D-8F6E-60AD-1278-2CA9CC23E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7" name="Group 41">
              <a:extLst>
                <a:ext uri="{FF2B5EF4-FFF2-40B4-BE49-F238E27FC236}">
                  <a16:creationId xmlns:a16="http://schemas.microsoft.com/office/drawing/2014/main" id="{EE6E4BD8-2907-B609-DDDF-BE64C39408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8" name="Picture 42" descr="desktop_computer_stylized_medium">
                <a:extLst>
                  <a:ext uri="{FF2B5EF4-FFF2-40B4-BE49-F238E27FC236}">
                    <a16:creationId xmlns:a16="http://schemas.microsoft.com/office/drawing/2014/main" id="{26C6583C-D79F-9BC9-14E5-CBCE35FCEC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Freeform 43">
                <a:extLst>
                  <a:ext uri="{FF2B5EF4-FFF2-40B4-BE49-F238E27FC236}">
                    <a16:creationId xmlns:a16="http://schemas.microsoft.com/office/drawing/2014/main" id="{8657A6F7-FC73-E263-7520-8E81ED4A3D7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2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0" name="Group 50">
            <a:extLst>
              <a:ext uri="{FF2B5EF4-FFF2-40B4-BE49-F238E27FC236}">
                <a16:creationId xmlns:a16="http://schemas.microsoft.com/office/drawing/2014/main" id="{9D13AE76-B446-E11A-DCC1-8DA9D58EFD1A}"/>
              </a:ext>
            </a:extLst>
          </p:cNvPr>
          <p:cNvGrpSpPr>
            <a:grpSpLocks/>
          </p:cNvGrpSpPr>
          <p:nvPr/>
        </p:nvGrpSpPr>
        <p:grpSpPr bwMode="auto">
          <a:xfrm>
            <a:off x="2651064" y="4953000"/>
            <a:ext cx="1219200" cy="1214438"/>
            <a:chOff x="1729" y="3502"/>
            <a:chExt cx="512" cy="525"/>
          </a:xfrm>
        </p:grpSpPr>
        <p:sp>
          <p:nvSpPr>
            <p:cNvPr id="11" name="Rectangle 34">
              <a:extLst>
                <a:ext uri="{FF2B5EF4-FFF2-40B4-BE49-F238E27FC236}">
                  <a16:creationId xmlns:a16="http://schemas.microsoft.com/office/drawing/2014/main" id="{58B8E14A-6827-1EAB-77CF-7F81D1674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" name="Group 41">
              <a:extLst>
                <a:ext uri="{FF2B5EF4-FFF2-40B4-BE49-F238E27FC236}">
                  <a16:creationId xmlns:a16="http://schemas.microsoft.com/office/drawing/2014/main" id="{A219AF4C-833F-4E78-FBEB-90F0A62E0E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3" name="Picture 42" descr="desktop_computer_stylized_medium">
                <a:extLst>
                  <a:ext uri="{FF2B5EF4-FFF2-40B4-BE49-F238E27FC236}">
                    <a16:creationId xmlns:a16="http://schemas.microsoft.com/office/drawing/2014/main" id="{C7FA9961-EAFC-947E-9924-7BE66109F7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Freeform 43">
                <a:extLst>
                  <a:ext uri="{FF2B5EF4-FFF2-40B4-BE49-F238E27FC236}">
                    <a16:creationId xmlns:a16="http://schemas.microsoft.com/office/drawing/2014/main" id="{AD97DA9E-070B-9227-1E43-20A53540F8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1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5" name="Group 50">
            <a:extLst>
              <a:ext uri="{FF2B5EF4-FFF2-40B4-BE49-F238E27FC236}">
                <a16:creationId xmlns:a16="http://schemas.microsoft.com/office/drawing/2014/main" id="{D97F2418-7573-A368-C92F-19A7707C3B9E}"/>
              </a:ext>
            </a:extLst>
          </p:cNvPr>
          <p:cNvGrpSpPr>
            <a:grpSpLocks/>
          </p:cNvGrpSpPr>
          <p:nvPr/>
        </p:nvGrpSpPr>
        <p:grpSpPr bwMode="auto">
          <a:xfrm>
            <a:off x="4115525" y="4970987"/>
            <a:ext cx="1219200" cy="1214438"/>
            <a:chOff x="1729" y="3502"/>
            <a:chExt cx="512" cy="525"/>
          </a:xfrm>
        </p:grpSpPr>
        <p:sp>
          <p:nvSpPr>
            <p:cNvPr id="16" name="Rectangle 34">
              <a:extLst>
                <a:ext uri="{FF2B5EF4-FFF2-40B4-BE49-F238E27FC236}">
                  <a16:creationId xmlns:a16="http://schemas.microsoft.com/office/drawing/2014/main" id="{BEFC1F99-645F-D34E-DF2F-5C23EFA4C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7" name="Group 41">
              <a:extLst>
                <a:ext uri="{FF2B5EF4-FFF2-40B4-BE49-F238E27FC236}">
                  <a16:creationId xmlns:a16="http://schemas.microsoft.com/office/drawing/2014/main" id="{0F828D3B-7333-F581-BF44-EB624CFDE7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8" name="Picture 42" descr="desktop_computer_stylized_medium">
                <a:extLst>
                  <a:ext uri="{FF2B5EF4-FFF2-40B4-BE49-F238E27FC236}">
                    <a16:creationId xmlns:a16="http://schemas.microsoft.com/office/drawing/2014/main" id="{DF989F90-475B-EBE2-EC54-7830D6453C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Freeform 43">
                <a:extLst>
                  <a:ext uri="{FF2B5EF4-FFF2-40B4-BE49-F238E27FC236}">
                    <a16:creationId xmlns:a16="http://schemas.microsoft.com/office/drawing/2014/main" id="{CBBA651C-A434-1ED8-832F-161B3B7762C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6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20" name="Group 50">
            <a:extLst>
              <a:ext uri="{FF2B5EF4-FFF2-40B4-BE49-F238E27FC236}">
                <a16:creationId xmlns:a16="http://schemas.microsoft.com/office/drawing/2014/main" id="{F5DC6A42-E76C-39F5-EBC1-8A4B3CC96017}"/>
              </a:ext>
            </a:extLst>
          </p:cNvPr>
          <p:cNvGrpSpPr>
            <a:grpSpLocks/>
          </p:cNvGrpSpPr>
          <p:nvPr/>
        </p:nvGrpSpPr>
        <p:grpSpPr bwMode="auto">
          <a:xfrm>
            <a:off x="5594473" y="4978335"/>
            <a:ext cx="1219200" cy="1214438"/>
            <a:chOff x="1729" y="3502"/>
            <a:chExt cx="512" cy="525"/>
          </a:xfrm>
        </p:grpSpPr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1B0B3690-6F34-67A3-0BAE-C373FC8E1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2" name="Group 41">
              <a:extLst>
                <a:ext uri="{FF2B5EF4-FFF2-40B4-BE49-F238E27FC236}">
                  <a16:creationId xmlns:a16="http://schemas.microsoft.com/office/drawing/2014/main" id="{41FBBCEE-0F0F-24C7-2B33-FE769224E2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23" name="Picture 42" descr="desktop_computer_stylized_medium">
                <a:extLst>
                  <a:ext uri="{FF2B5EF4-FFF2-40B4-BE49-F238E27FC236}">
                    <a16:creationId xmlns:a16="http://schemas.microsoft.com/office/drawing/2014/main" id="{1BEB0CF1-09CB-6C19-E65E-7F91269601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Freeform 43">
                <a:extLst>
                  <a:ext uri="{FF2B5EF4-FFF2-40B4-BE49-F238E27FC236}">
                    <a16:creationId xmlns:a16="http://schemas.microsoft.com/office/drawing/2014/main" id="{8DA0032B-C44C-C6B0-6872-198B4131AA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3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FC4CB9B-19A0-8743-9625-6F0425A41275}"/>
              </a:ext>
            </a:extLst>
          </p:cNvPr>
          <p:cNvSpPr/>
          <p:nvPr/>
        </p:nvSpPr>
        <p:spPr>
          <a:xfrm>
            <a:off x="1312291" y="2518756"/>
            <a:ext cx="1507109" cy="6874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EB95C5-8EDE-0438-907F-88DA973AD5E4}"/>
              </a:ext>
            </a:extLst>
          </p:cNvPr>
          <p:cNvSpPr/>
          <p:nvPr/>
        </p:nvSpPr>
        <p:spPr>
          <a:xfrm>
            <a:off x="2819400" y="2512977"/>
            <a:ext cx="1507109" cy="6874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0E5AAD-0BCC-05EE-F48B-5EED096E5BC2}"/>
              </a:ext>
            </a:extLst>
          </p:cNvPr>
          <p:cNvSpPr/>
          <p:nvPr/>
        </p:nvSpPr>
        <p:spPr>
          <a:xfrm>
            <a:off x="4343400" y="2514600"/>
            <a:ext cx="1507109" cy="68742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9D2755-4D89-77DD-670E-E7AB0590133F}"/>
              </a:ext>
            </a:extLst>
          </p:cNvPr>
          <p:cNvSpPr/>
          <p:nvPr/>
        </p:nvSpPr>
        <p:spPr>
          <a:xfrm>
            <a:off x="5867400" y="2514600"/>
            <a:ext cx="1507109" cy="68742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91ED59-B147-6F36-ED9E-365F8F5B7440}"/>
              </a:ext>
            </a:extLst>
          </p:cNvPr>
          <p:cNvSpPr txBox="1"/>
          <p:nvPr/>
        </p:nvSpPr>
        <p:spPr>
          <a:xfrm>
            <a:off x="7010400" y="5544675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</a:t>
            </a:r>
            <a:r>
              <a:rPr lang="en-US" sz="2400" dirty="0"/>
              <a:t> nodes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B1AA85-D775-3CD4-3DCB-6F54E436581C}"/>
              </a:ext>
            </a:extLst>
          </p:cNvPr>
          <p:cNvSpPr txBox="1"/>
          <p:nvPr/>
        </p:nvSpPr>
        <p:spPr>
          <a:xfrm>
            <a:off x="1760267" y="616743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B5C920-ADFB-7629-2DDF-86865B20D45F}"/>
              </a:ext>
            </a:extLst>
          </p:cNvPr>
          <p:cNvSpPr txBox="1"/>
          <p:nvPr/>
        </p:nvSpPr>
        <p:spPr>
          <a:xfrm>
            <a:off x="3128088" y="616743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173C45-354A-75F5-9324-7067C02B1868}"/>
              </a:ext>
            </a:extLst>
          </p:cNvPr>
          <p:cNvSpPr txBox="1"/>
          <p:nvPr/>
        </p:nvSpPr>
        <p:spPr>
          <a:xfrm>
            <a:off x="4549436" y="618542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08A0CC-E447-B02E-5982-DE27AE72167B}"/>
              </a:ext>
            </a:extLst>
          </p:cNvPr>
          <p:cNvSpPr txBox="1"/>
          <p:nvPr/>
        </p:nvSpPr>
        <p:spPr>
          <a:xfrm>
            <a:off x="6031865" y="6167438"/>
            <a:ext cx="612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0793E3C0-3D51-1132-6285-BE70A4E03315}"/>
              </a:ext>
            </a:extLst>
          </p:cNvPr>
          <p:cNvSpPr/>
          <p:nvPr/>
        </p:nvSpPr>
        <p:spPr>
          <a:xfrm rot="5400000">
            <a:off x="4089014" y="-1061663"/>
            <a:ext cx="550291" cy="60544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76704D-645A-B96D-2777-9EF75A262C0A}"/>
              </a:ext>
            </a:extLst>
          </p:cNvPr>
          <p:cNvSpPr txBox="1"/>
          <p:nvPr/>
        </p:nvSpPr>
        <p:spPr>
          <a:xfrm>
            <a:off x="2964815" y="1307620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Links total bandwidth = 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4C103E-824B-4F30-B760-CA7AA7955077}"/>
              </a:ext>
            </a:extLst>
          </p:cNvPr>
          <p:cNvSpPr txBox="1"/>
          <p:nvPr/>
        </p:nvSpPr>
        <p:spPr>
          <a:xfrm>
            <a:off x="7848600" y="2060968"/>
            <a:ext cx="381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Divide channel into </a:t>
            </a:r>
            <a:r>
              <a:rPr lang="en-US" b="1" dirty="0"/>
              <a:t>N</a:t>
            </a:r>
            <a:r>
              <a:rPr lang="en-US" dirty="0"/>
              <a:t> slots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node gets (on average) D/N 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to transmit data for a fixed amount of time, and then next node gets to transmit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B47A31-2BA8-F7E0-7C1F-09964C5EE7BC}"/>
              </a:ext>
            </a:extLst>
          </p:cNvPr>
          <p:cNvSpPr/>
          <p:nvPr/>
        </p:nvSpPr>
        <p:spPr>
          <a:xfrm>
            <a:off x="6133073" y="3351728"/>
            <a:ext cx="487040" cy="1478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867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76" y="99771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Random Access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7652B8-8F45-C3F4-38BA-E62C5D788E58}"/>
              </a:ext>
            </a:extLst>
          </p:cNvPr>
          <p:cNvSpPr txBox="1"/>
          <p:nvPr/>
        </p:nvSpPr>
        <p:spPr>
          <a:xfrm>
            <a:off x="326231" y="711165"/>
            <a:ext cx="58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Collisions will occur, but we will try to </a:t>
            </a:r>
            <a:r>
              <a:rPr lang="en-US" i="1" dirty="0"/>
              <a:t>recover</a:t>
            </a:r>
            <a:r>
              <a:rPr lang="en-US" dirty="0"/>
              <a:t> from them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164A5-2B50-8108-D2F5-E97B02D7193B}"/>
              </a:ext>
            </a:extLst>
          </p:cNvPr>
          <p:cNvSpPr txBox="1"/>
          <p:nvPr/>
        </p:nvSpPr>
        <p:spPr>
          <a:xfrm>
            <a:off x="203426" y="1336277"/>
            <a:ext cx="599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Slotted ALOHA</a:t>
            </a:r>
            <a:r>
              <a:rPr lang="en-US" dirty="0"/>
              <a:t>: Divide up time into discrete L/R “slots” </a:t>
            </a:r>
            <a:r>
              <a:rPr lang="en-US" b="1" dirty="0"/>
              <a:t> </a:t>
            </a:r>
          </a:p>
        </p:txBody>
      </p:sp>
      <p:grpSp>
        <p:nvGrpSpPr>
          <p:cNvPr id="5" name="Group 51">
            <a:extLst>
              <a:ext uri="{FF2B5EF4-FFF2-40B4-BE49-F238E27FC236}">
                <a16:creationId xmlns:a16="http://schemas.microsoft.com/office/drawing/2014/main" id="{6F38C6C0-6B33-A5B8-ED88-622972910FA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779998"/>
            <a:ext cx="922337" cy="658813"/>
            <a:chOff x="267" y="2244"/>
            <a:chExt cx="581" cy="415"/>
          </a:xfrm>
        </p:grpSpPr>
        <p:sp>
          <p:nvSpPr>
            <p:cNvPr id="7" name="Rectangle 36">
              <a:extLst>
                <a:ext uri="{FF2B5EF4-FFF2-40B4-BE49-F238E27FC236}">
                  <a16:creationId xmlns:a16="http://schemas.microsoft.com/office/drawing/2014/main" id="{A90A828F-8448-5817-418A-8C1F5AD1EE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8" name="Group 38">
              <a:extLst>
                <a:ext uri="{FF2B5EF4-FFF2-40B4-BE49-F238E27FC236}">
                  <a16:creationId xmlns:a16="http://schemas.microsoft.com/office/drawing/2014/main" id="{115CD66F-DDE6-21F3-4A1A-CAB34B8D99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9" name="Picture 39" descr="desktop_computer_stylized_medium">
                <a:extLst>
                  <a:ext uri="{FF2B5EF4-FFF2-40B4-BE49-F238E27FC236}">
                    <a16:creationId xmlns:a16="http://schemas.microsoft.com/office/drawing/2014/main" id="{42EDD3ED-2B63-07B9-016C-74F20F23B2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Freeform 40">
                <a:extLst>
                  <a:ext uri="{FF2B5EF4-FFF2-40B4-BE49-F238E27FC236}">
                    <a16:creationId xmlns:a16="http://schemas.microsoft.com/office/drawing/2014/main" id="{7A38370C-EADC-9805-C9E9-CE358FFD82A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1" name="Group 51">
            <a:extLst>
              <a:ext uri="{FF2B5EF4-FFF2-40B4-BE49-F238E27FC236}">
                <a16:creationId xmlns:a16="http://schemas.microsoft.com/office/drawing/2014/main" id="{8DC90367-E4CC-016E-F098-0A3CE9C40F4B}"/>
              </a:ext>
            </a:extLst>
          </p:cNvPr>
          <p:cNvGrpSpPr>
            <a:grpSpLocks/>
          </p:cNvGrpSpPr>
          <p:nvPr/>
        </p:nvGrpSpPr>
        <p:grpSpPr bwMode="auto">
          <a:xfrm>
            <a:off x="326232" y="3554023"/>
            <a:ext cx="922337" cy="658813"/>
            <a:chOff x="267" y="2244"/>
            <a:chExt cx="581" cy="415"/>
          </a:xfrm>
        </p:grpSpPr>
        <p:sp>
          <p:nvSpPr>
            <p:cNvPr id="12" name="Rectangle 36">
              <a:extLst>
                <a:ext uri="{FF2B5EF4-FFF2-40B4-BE49-F238E27FC236}">
                  <a16:creationId xmlns:a16="http://schemas.microsoft.com/office/drawing/2014/main" id="{FF725718-F884-39DA-C98B-506F27B22A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3" name="Group 38">
              <a:extLst>
                <a:ext uri="{FF2B5EF4-FFF2-40B4-BE49-F238E27FC236}">
                  <a16:creationId xmlns:a16="http://schemas.microsoft.com/office/drawing/2014/main" id="{22767265-C9EF-5708-4142-CE3B7BB4A2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4" name="Picture 39" descr="desktop_computer_stylized_medium">
                <a:extLst>
                  <a:ext uri="{FF2B5EF4-FFF2-40B4-BE49-F238E27FC236}">
                    <a16:creationId xmlns:a16="http://schemas.microsoft.com/office/drawing/2014/main" id="{EA41A387-99DD-3C21-19A8-CA9D88E2DC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Freeform 40">
                <a:extLst>
                  <a:ext uri="{FF2B5EF4-FFF2-40B4-BE49-F238E27FC236}">
                    <a16:creationId xmlns:a16="http://schemas.microsoft.com/office/drawing/2014/main" id="{B05F4EE3-34D0-7D36-91C6-5B442D7A833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6" name="Group 51">
            <a:extLst>
              <a:ext uri="{FF2B5EF4-FFF2-40B4-BE49-F238E27FC236}">
                <a16:creationId xmlns:a16="http://schemas.microsoft.com/office/drawing/2014/main" id="{56ABE03C-C338-CE06-FBEF-4DD132A7E622}"/>
              </a:ext>
            </a:extLst>
          </p:cNvPr>
          <p:cNvGrpSpPr>
            <a:grpSpLocks/>
          </p:cNvGrpSpPr>
          <p:nvPr/>
        </p:nvGrpSpPr>
        <p:grpSpPr bwMode="auto">
          <a:xfrm>
            <a:off x="326231" y="4417438"/>
            <a:ext cx="922337" cy="658813"/>
            <a:chOff x="267" y="2244"/>
            <a:chExt cx="581" cy="415"/>
          </a:xfrm>
        </p:grpSpPr>
        <p:sp>
          <p:nvSpPr>
            <p:cNvPr id="17" name="Rectangle 36">
              <a:extLst>
                <a:ext uri="{FF2B5EF4-FFF2-40B4-BE49-F238E27FC236}">
                  <a16:creationId xmlns:a16="http://schemas.microsoft.com/office/drawing/2014/main" id="{3CD87BE5-913B-18B2-4528-2088275EBD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AE6279C9-235F-86C0-3507-BA3F9C4212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9" name="Picture 39" descr="desktop_computer_stylized_medium">
                <a:extLst>
                  <a:ext uri="{FF2B5EF4-FFF2-40B4-BE49-F238E27FC236}">
                    <a16:creationId xmlns:a16="http://schemas.microsoft.com/office/drawing/2014/main" id="{F4E08E4E-86C9-59E4-BDEE-F8BFA4E7D2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Freeform 40">
                <a:extLst>
                  <a:ext uri="{FF2B5EF4-FFF2-40B4-BE49-F238E27FC236}">
                    <a16:creationId xmlns:a16="http://schemas.microsoft.com/office/drawing/2014/main" id="{99FAE387-F265-1EEE-E075-2892C61076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BDB88A-072F-6B59-7157-DCBCF452DE8A}"/>
              </a:ext>
            </a:extLst>
          </p:cNvPr>
          <p:cNvCxnSpPr>
            <a:cxnSpLocks/>
          </p:cNvCxnSpPr>
          <p:nvPr/>
        </p:nvCxnSpPr>
        <p:spPr>
          <a:xfrm>
            <a:off x="992981" y="3438811"/>
            <a:ext cx="63222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1270F56-9BC4-1E46-AA7D-3C96254C0183}"/>
              </a:ext>
            </a:extLst>
          </p:cNvPr>
          <p:cNvCxnSpPr>
            <a:cxnSpLocks/>
          </p:cNvCxnSpPr>
          <p:nvPr/>
        </p:nvCxnSpPr>
        <p:spPr>
          <a:xfrm>
            <a:off x="992980" y="4267200"/>
            <a:ext cx="63222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0ABA0BC-1D9B-6DDE-7E99-8D0E5647A910}"/>
              </a:ext>
            </a:extLst>
          </p:cNvPr>
          <p:cNvCxnSpPr>
            <a:cxnSpLocks/>
          </p:cNvCxnSpPr>
          <p:nvPr/>
        </p:nvCxnSpPr>
        <p:spPr>
          <a:xfrm flipV="1">
            <a:off x="1012988" y="5076251"/>
            <a:ext cx="6226012" cy="291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B96943-B7B7-D544-4D4B-254A5D8057CB}"/>
              </a:ext>
            </a:extLst>
          </p:cNvPr>
          <p:cNvSpPr txBox="1"/>
          <p:nvPr/>
        </p:nvSpPr>
        <p:spPr>
          <a:xfrm>
            <a:off x="8991600" y="1295400"/>
            <a:ext cx="189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 = size of frame</a:t>
            </a:r>
          </a:p>
          <a:p>
            <a:r>
              <a:rPr lang="en-US" dirty="0"/>
              <a:t>R = Bandwidth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9354F8-2384-8A47-75FD-B4CEE73ACFCE}"/>
              </a:ext>
            </a:extLst>
          </p:cNvPr>
          <p:cNvSpPr txBox="1"/>
          <p:nvPr/>
        </p:nvSpPr>
        <p:spPr>
          <a:xfrm>
            <a:off x="8991600" y="1974438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L/R = Time needed to transmit one frame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FCEC3C-98E0-9F3C-C060-89723CD1D153}"/>
              </a:ext>
            </a:extLst>
          </p:cNvPr>
          <p:cNvCxnSpPr/>
          <p:nvPr/>
        </p:nvCxnSpPr>
        <p:spPr>
          <a:xfrm>
            <a:off x="13716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B71B8F-0462-A80A-115A-DFA753E3E34D}"/>
              </a:ext>
            </a:extLst>
          </p:cNvPr>
          <p:cNvCxnSpPr/>
          <p:nvPr/>
        </p:nvCxnSpPr>
        <p:spPr>
          <a:xfrm>
            <a:off x="21336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EDA4CF-68D0-3974-E251-2A006B66D5C9}"/>
              </a:ext>
            </a:extLst>
          </p:cNvPr>
          <p:cNvCxnSpPr/>
          <p:nvPr/>
        </p:nvCxnSpPr>
        <p:spPr>
          <a:xfrm>
            <a:off x="28956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B4680E7-4B70-60B0-1F57-A877D2397E46}"/>
              </a:ext>
            </a:extLst>
          </p:cNvPr>
          <p:cNvCxnSpPr/>
          <p:nvPr/>
        </p:nvCxnSpPr>
        <p:spPr>
          <a:xfrm>
            <a:off x="36576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068459F-AC71-1C0D-CC8A-681F898773E1}"/>
              </a:ext>
            </a:extLst>
          </p:cNvPr>
          <p:cNvCxnSpPr/>
          <p:nvPr/>
        </p:nvCxnSpPr>
        <p:spPr>
          <a:xfrm>
            <a:off x="43434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A75F969-7620-593E-86FD-D492FC30D1CA}"/>
              </a:ext>
            </a:extLst>
          </p:cNvPr>
          <p:cNvCxnSpPr/>
          <p:nvPr/>
        </p:nvCxnSpPr>
        <p:spPr>
          <a:xfrm>
            <a:off x="51054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57CFC7-F31A-126D-AD46-05220A93413E}"/>
              </a:ext>
            </a:extLst>
          </p:cNvPr>
          <p:cNvCxnSpPr/>
          <p:nvPr/>
        </p:nvCxnSpPr>
        <p:spPr>
          <a:xfrm>
            <a:off x="58674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01DF6FF-8917-43A7-CEBC-F4EA4C33EFFA}"/>
              </a:ext>
            </a:extLst>
          </p:cNvPr>
          <p:cNvCxnSpPr/>
          <p:nvPr/>
        </p:nvCxnSpPr>
        <p:spPr>
          <a:xfrm>
            <a:off x="66294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5B79CCC-E5CC-DD74-07A7-0026C941500E}"/>
              </a:ext>
            </a:extLst>
          </p:cNvPr>
          <p:cNvSpPr txBox="1"/>
          <p:nvPr/>
        </p:nvSpPr>
        <p:spPr>
          <a:xfrm>
            <a:off x="1153698" y="2489964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L/R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972800-14A1-599E-D0FE-38A4D964BF46}"/>
              </a:ext>
            </a:extLst>
          </p:cNvPr>
          <p:cNvSpPr txBox="1"/>
          <p:nvPr/>
        </p:nvSpPr>
        <p:spPr>
          <a:xfrm>
            <a:off x="1798678" y="2478036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 L/R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58399C-AD64-08D7-703A-B42840ED1F44}"/>
              </a:ext>
            </a:extLst>
          </p:cNvPr>
          <p:cNvSpPr txBox="1"/>
          <p:nvPr/>
        </p:nvSpPr>
        <p:spPr>
          <a:xfrm>
            <a:off x="2560677" y="2446052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 L/R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6324F8-DDCF-7566-3930-0F7897C78275}"/>
              </a:ext>
            </a:extLst>
          </p:cNvPr>
          <p:cNvSpPr txBox="1"/>
          <p:nvPr/>
        </p:nvSpPr>
        <p:spPr>
          <a:xfrm>
            <a:off x="3470440" y="23730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3F5192-BB24-090B-7B58-F0792C1A8732}"/>
              </a:ext>
            </a:extLst>
          </p:cNvPr>
          <p:cNvSpPr txBox="1"/>
          <p:nvPr/>
        </p:nvSpPr>
        <p:spPr>
          <a:xfrm>
            <a:off x="203426" y="1696165"/>
            <a:ext cx="848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collisions occur, the colliding nodes will flip a coin to see who should retransmit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A7482A3-1932-DDE0-B663-04FC3FDE23D1}"/>
              </a:ext>
            </a:extLst>
          </p:cNvPr>
          <p:cNvSpPr txBox="1"/>
          <p:nvPr/>
        </p:nvSpPr>
        <p:spPr>
          <a:xfrm>
            <a:off x="672562" y="559273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only transmit frames at beginning of slots. If collision occurs, the nodes can detect collision before the slot ends</a:t>
            </a:r>
          </a:p>
        </p:txBody>
      </p:sp>
    </p:spTree>
    <p:extLst>
      <p:ext uri="{BB962C8B-B14F-4D97-AF65-F5344CB8AC3E}">
        <p14:creationId xmlns:p14="http://schemas.microsoft.com/office/powerpoint/2010/main" val="1255961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76" y="99771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Random Access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7652B8-8F45-C3F4-38BA-E62C5D788E58}"/>
              </a:ext>
            </a:extLst>
          </p:cNvPr>
          <p:cNvSpPr txBox="1"/>
          <p:nvPr/>
        </p:nvSpPr>
        <p:spPr>
          <a:xfrm>
            <a:off x="326231" y="711165"/>
            <a:ext cx="58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Collisions will occur, but we will try to </a:t>
            </a:r>
            <a:r>
              <a:rPr lang="en-US" i="1" dirty="0"/>
              <a:t>recover</a:t>
            </a:r>
            <a:r>
              <a:rPr lang="en-US" dirty="0"/>
              <a:t> from them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164A5-2B50-8108-D2F5-E97B02D7193B}"/>
              </a:ext>
            </a:extLst>
          </p:cNvPr>
          <p:cNvSpPr txBox="1"/>
          <p:nvPr/>
        </p:nvSpPr>
        <p:spPr>
          <a:xfrm>
            <a:off x="203426" y="1336277"/>
            <a:ext cx="599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Slotted ALOHA</a:t>
            </a:r>
            <a:r>
              <a:rPr lang="en-US" dirty="0"/>
              <a:t>: Divide up time into discrete L/R “slots” </a:t>
            </a:r>
            <a:r>
              <a:rPr lang="en-US" b="1" dirty="0"/>
              <a:t> </a:t>
            </a:r>
          </a:p>
        </p:txBody>
      </p:sp>
      <p:grpSp>
        <p:nvGrpSpPr>
          <p:cNvPr id="5" name="Group 51">
            <a:extLst>
              <a:ext uri="{FF2B5EF4-FFF2-40B4-BE49-F238E27FC236}">
                <a16:creationId xmlns:a16="http://schemas.microsoft.com/office/drawing/2014/main" id="{6F38C6C0-6B33-A5B8-ED88-622972910FA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779998"/>
            <a:ext cx="922337" cy="658813"/>
            <a:chOff x="267" y="2244"/>
            <a:chExt cx="581" cy="415"/>
          </a:xfrm>
        </p:grpSpPr>
        <p:sp>
          <p:nvSpPr>
            <p:cNvPr id="7" name="Rectangle 36">
              <a:extLst>
                <a:ext uri="{FF2B5EF4-FFF2-40B4-BE49-F238E27FC236}">
                  <a16:creationId xmlns:a16="http://schemas.microsoft.com/office/drawing/2014/main" id="{A90A828F-8448-5817-418A-8C1F5AD1EE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8" name="Group 38">
              <a:extLst>
                <a:ext uri="{FF2B5EF4-FFF2-40B4-BE49-F238E27FC236}">
                  <a16:creationId xmlns:a16="http://schemas.microsoft.com/office/drawing/2014/main" id="{115CD66F-DDE6-21F3-4A1A-CAB34B8D99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9" name="Picture 39" descr="desktop_computer_stylized_medium">
                <a:extLst>
                  <a:ext uri="{FF2B5EF4-FFF2-40B4-BE49-F238E27FC236}">
                    <a16:creationId xmlns:a16="http://schemas.microsoft.com/office/drawing/2014/main" id="{42EDD3ED-2B63-07B9-016C-74F20F23B2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Freeform 40">
                <a:extLst>
                  <a:ext uri="{FF2B5EF4-FFF2-40B4-BE49-F238E27FC236}">
                    <a16:creationId xmlns:a16="http://schemas.microsoft.com/office/drawing/2014/main" id="{7A38370C-EADC-9805-C9E9-CE358FFD82A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1" name="Group 51">
            <a:extLst>
              <a:ext uri="{FF2B5EF4-FFF2-40B4-BE49-F238E27FC236}">
                <a16:creationId xmlns:a16="http://schemas.microsoft.com/office/drawing/2014/main" id="{8DC90367-E4CC-016E-F098-0A3CE9C40F4B}"/>
              </a:ext>
            </a:extLst>
          </p:cNvPr>
          <p:cNvGrpSpPr>
            <a:grpSpLocks/>
          </p:cNvGrpSpPr>
          <p:nvPr/>
        </p:nvGrpSpPr>
        <p:grpSpPr bwMode="auto">
          <a:xfrm>
            <a:off x="326232" y="3554023"/>
            <a:ext cx="922337" cy="658813"/>
            <a:chOff x="267" y="2244"/>
            <a:chExt cx="581" cy="415"/>
          </a:xfrm>
        </p:grpSpPr>
        <p:sp>
          <p:nvSpPr>
            <p:cNvPr id="12" name="Rectangle 36">
              <a:extLst>
                <a:ext uri="{FF2B5EF4-FFF2-40B4-BE49-F238E27FC236}">
                  <a16:creationId xmlns:a16="http://schemas.microsoft.com/office/drawing/2014/main" id="{FF725718-F884-39DA-C98B-506F27B22A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3" name="Group 38">
              <a:extLst>
                <a:ext uri="{FF2B5EF4-FFF2-40B4-BE49-F238E27FC236}">
                  <a16:creationId xmlns:a16="http://schemas.microsoft.com/office/drawing/2014/main" id="{22767265-C9EF-5708-4142-CE3B7BB4A2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4" name="Picture 39" descr="desktop_computer_stylized_medium">
                <a:extLst>
                  <a:ext uri="{FF2B5EF4-FFF2-40B4-BE49-F238E27FC236}">
                    <a16:creationId xmlns:a16="http://schemas.microsoft.com/office/drawing/2014/main" id="{EA41A387-99DD-3C21-19A8-CA9D88E2DC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Freeform 40">
                <a:extLst>
                  <a:ext uri="{FF2B5EF4-FFF2-40B4-BE49-F238E27FC236}">
                    <a16:creationId xmlns:a16="http://schemas.microsoft.com/office/drawing/2014/main" id="{B05F4EE3-34D0-7D36-91C6-5B442D7A833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6" name="Group 51">
            <a:extLst>
              <a:ext uri="{FF2B5EF4-FFF2-40B4-BE49-F238E27FC236}">
                <a16:creationId xmlns:a16="http://schemas.microsoft.com/office/drawing/2014/main" id="{56ABE03C-C338-CE06-FBEF-4DD132A7E622}"/>
              </a:ext>
            </a:extLst>
          </p:cNvPr>
          <p:cNvGrpSpPr>
            <a:grpSpLocks/>
          </p:cNvGrpSpPr>
          <p:nvPr/>
        </p:nvGrpSpPr>
        <p:grpSpPr bwMode="auto">
          <a:xfrm>
            <a:off x="326231" y="4417438"/>
            <a:ext cx="922337" cy="658813"/>
            <a:chOff x="267" y="2244"/>
            <a:chExt cx="581" cy="415"/>
          </a:xfrm>
        </p:grpSpPr>
        <p:sp>
          <p:nvSpPr>
            <p:cNvPr id="17" name="Rectangle 36">
              <a:extLst>
                <a:ext uri="{FF2B5EF4-FFF2-40B4-BE49-F238E27FC236}">
                  <a16:creationId xmlns:a16="http://schemas.microsoft.com/office/drawing/2014/main" id="{3CD87BE5-913B-18B2-4528-2088275EBD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AE6279C9-235F-86C0-3507-BA3F9C4212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9" name="Picture 39" descr="desktop_computer_stylized_medium">
                <a:extLst>
                  <a:ext uri="{FF2B5EF4-FFF2-40B4-BE49-F238E27FC236}">
                    <a16:creationId xmlns:a16="http://schemas.microsoft.com/office/drawing/2014/main" id="{F4E08E4E-86C9-59E4-BDEE-F8BFA4E7D2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Freeform 40">
                <a:extLst>
                  <a:ext uri="{FF2B5EF4-FFF2-40B4-BE49-F238E27FC236}">
                    <a16:creationId xmlns:a16="http://schemas.microsoft.com/office/drawing/2014/main" id="{99FAE387-F265-1EEE-E075-2892C61076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BDB88A-072F-6B59-7157-DCBCF452DE8A}"/>
              </a:ext>
            </a:extLst>
          </p:cNvPr>
          <p:cNvCxnSpPr>
            <a:cxnSpLocks/>
          </p:cNvCxnSpPr>
          <p:nvPr/>
        </p:nvCxnSpPr>
        <p:spPr>
          <a:xfrm>
            <a:off x="992981" y="3438811"/>
            <a:ext cx="63222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1270F56-9BC4-1E46-AA7D-3C96254C0183}"/>
              </a:ext>
            </a:extLst>
          </p:cNvPr>
          <p:cNvCxnSpPr>
            <a:cxnSpLocks/>
          </p:cNvCxnSpPr>
          <p:nvPr/>
        </p:nvCxnSpPr>
        <p:spPr>
          <a:xfrm>
            <a:off x="992980" y="4267200"/>
            <a:ext cx="63222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0ABA0BC-1D9B-6DDE-7E99-8D0E5647A910}"/>
              </a:ext>
            </a:extLst>
          </p:cNvPr>
          <p:cNvCxnSpPr>
            <a:cxnSpLocks/>
          </p:cNvCxnSpPr>
          <p:nvPr/>
        </p:nvCxnSpPr>
        <p:spPr>
          <a:xfrm flipV="1">
            <a:off x="1012988" y="5076251"/>
            <a:ext cx="6226012" cy="291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B96943-B7B7-D544-4D4B-254A5D8057CB}"/>
              </a:ext>
            </a:extLst>
          </p:cNvPr>
          <p:cNvSpPr txBox="1"/>
          <p:nvPr/>
        </p:nvSpPr>
        <p:spPr>
          <a:xfrm>
            <a:off x="8991600" y="1295400"/>
            <a:ext cx="189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 = size of frame</a:t>
            </a:r>
          </a:p>
          <a:p>
            <a:r>
              <a:rPr lang="en-US" dirty="0"/>
              <a:t>R = Bandwidth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9354F8-2384-8A47-75FD-B4CEE73ACFCE}"/>
              </a:ext>
            </a:extLst>
          </p:cNvPr>
          <p:cNvSpPr txBox="1"/>
          <p:nvPr/>
        </p:nvSpPr>
        <p:spPr>
          <a:xfrm>
            <a:off x="8991600" y="1974438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L/R = Time needed to transmit one frame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FCEC3C-98E0-9F3C-C060-89723CD1D153}"/>
              </a:ext>
            </a:extLst>
          </p:cNvPr>
          <p:cNvCxnSpPr/>
          <p:nvPr/>
        </p:nvCxnSpPr>
        <p:spPr>
          <a:xfrm>
            <a:off x="13716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B71B8F-0462-A80A-115A-DFA753E3E34D}"/>
              </a:ext>
            </a:extLst>
          </p:cNvPr>
          <p:cNvCxnSpPr/>
          <p:nvPr/>
        </p:nvCxnSpPr>
        <p:spPr>
          <a:xfrm>
            <a:off x="21336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EDA4CF-68D0-3974-E251-2A006B66D5C9}"/>
              </a:ext>
            </a:extLst>
          </p:cNvPr>
          <p:cNvCxnSpPr/>
          <p:nvPr/>
        </p:nvCxnSpPr>
        <p:spPr>
          <a:xfrm>
            <a:off x="28956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B4680E7-4B70-60B0-1F57-A877D2397E46}"/>
              </a:ext>
            </a:extLst>
          </p:cNvPr>
          <p:cNvCxnSpPr/>
          <p:nvPr/>
        </p:nvCxnSpPr>
        <p:spPr>
          <a:xfrm>
            <a:off x="36576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068459F-AC71-1C0D-CC8A-681F898773E1}"/>
              </a:ext>
            </a:extLst>
          </p:cNvPr>
          <p:cNvCxnSpPr/>
          <p:nvPr/>
        </p:nvCxnSpPr>
        <p:spPr>
          <a:xfrm>
            <a:off x="43434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A75F969-7620-593E-86FD-D492FC30D1CA}"/>
              </a:ext>
            </a:extLst>
          </p:cNvPr>
          <p:cNvCxnSpPr/>
          <p:nvPr/>
        </p:nvCxnSpPr>
        <p:spPr>
          <a:xfrm>
            <a:off x="51054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57CFC7-F31A-126D-AD46-05220A93413E}"/>
              </a:ext>
            </a:extLst>
          </p:cNvPr>
          <p:cNvCxnSpPr/>
          <p:nvPr/>
        </p:nvCxnSpPr>
        <p:spPr>
          <a:xfrm>
            <a:off x="58674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01DF6FF-8917-43A7-CEBC-F4EA4C33EFFA}"/>
              </a:ext>
            </a:extLst>
          </p:cNvPr>
          <p:cNvCxnSpPr/>
          <p:nvPr/>
        </p:nvCxnSpPr>
        <p:spPr>
          <a:xfrm>
            <a:off x="66294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5B79CCC-E5CC-DD74-07A7-0026C941500E}"/>
              </a:ext>
            </a:extLst>
          </p:cNvPr>
          <p:cNvSpPr txBox="1"/>
          <p:nvPr/>
        </p:nvSpPr>
        <p:spPr>
          <a:xfrm>
            <a:off x="1153698" y="2489964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L/R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972800-14A1-599E-D0FE-38A4D964BF46}"/>
              </a:ext>
            </a:extLst>
          </p:cNvPr>
          <p:cNvSpPr txBox="1"/>
          <p:nvPr/>
        </p:nvSpPr>
        <p:spPr>
          <a:xfrm>
            <a:off x="1798678" y="2478036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 L/R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58399C-AD64-08D7-703A-B42840ED1F44}"/>
              </a:ext>
            </a:extLst>
          </p:cNvPr>
          <p:cNvSpPr txBox="1"/>
          <p:nvPr/>
        </p:nvSpPr>
        <p:spPr>
          <a:xfrm>
            <a:off x="2560677" y="2446052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 L/R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6324F8-DDCF-7566-3930-0F7897C78275}"/>
              </a:ext>
            </a:extLst>
          </p:cNvPr>
          <p:cNvSpPr txBox="1"/>
          <p:nvPr/>
        </p:nvSpPr>
        <p:spPr>
          <a:xfrm>
            <a:off x="3470440" y="23730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3F5192-BB24-090B-7B58-F0792C1A8732}"/>
              </a:ext>
            </a:extLst>
          </p:cNvPr>
          <p:cNvSpPr txBox="1"/>
          <p:nvPr/>
        </p:nvSpPr>
        <p:spPr>
          <a:xfrm>
            <a:off x="203426" y="1696165"/>
            <a:ext cx="848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collisions occur, the colliding nodes will flip a coin to see who should retransmit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7BAF60-DC71-C9B2-4CFA-FBED97DFD1A7}"/>
              </a:ext>
            </a:extLst>
          </p:cNvPr>
          <p:cNvSpPr/>
          <p:nvPr/>
        </p:nvSpPr>
        <p:spPr>
          <a:xfrm>
            <a:off x="1386563" y="2933731"/>
            <a:ext cx="747036" cy="3431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3A1213-A74C-6B76-5E1E-BB884160FE83}"/>
              </a:ext>
            </a:extLst>
          </p:cNvPr>
          <p:cNvSpPr/>
          <p:nvPr/>
        </p:nvSpPr>
        <p:spPr>
          <a:xfrm>
            <a:off x="1387862" y="3691092"/>
            <a:ext cx="745738" cy="3431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B04010-2445-9FB1-ED9C-552EE1030F88}"/>
              </a:ext>
            </a:extLst>
          </p:cNvPr>
          <p:cNvSpPr/>
          <p:nvPr/>
        </p:nvSpPr>
        <p:spPr>
          <a:xfrm>
            <a:off x="1371599" y="4575260"/>
            <a:ext cx="745740" cy="3431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1EE4B6-E375-CE15-43C6-7C5F3B345BEE}"/>
              </a:ext>
            </a:extLst>
          </p:cNvPr>
          <p:cNvSpPr txBox="1"/>
          <p:nvPr/>
        </p:nvSpPr>
        <p:spPr>
          <a:xfrm>
            <a:off x="1231731" y="535160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Collision</a:t>
            </a:r>
          </a:p>
        </p:txBody>
      </p:sp>
    </p:spTree>
    <p:extLst>
      <p:ext uri="{BB962C8B-B14F-4D97-AF65-F5344CB8AC3E}">
        <p14:creationId xmlns:p14="http://schemas.microsoft.com/office/powerpoint/2010/main" val="2961939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76" y="99771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Random Access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7652B8-8F45-C3F4-38BA-E62C5D788E58}"/>
              </a:ext>
            </a:extLst>
          </p:cNvPr>
          <p:cNvSpPr txBox="1"/>
          <p:nvPr/>
        </p:nvSpPr>
        <p:spPr>
          <a:xfrm>
            <a:off x="326231" y="711165"/>
            <a:ext cx="58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Collisions will occur, but we will try to </a:t>
            </a:r>
            <a:r>
              <a:rPr lang="en-US" i="1" dirty="0"/>
              <a:t>recover</a:t>
            </a:r>
            <a:r>
              <a:rPr lang="en-US" dirty="0"/>
              <a:t> from them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164A5-2B50-8108-D2F5-E97B02D7193B}"/>
              </a:ext>
            </a:extLst>
          </p:cNvPr>
          <p:cNvSpPr txBox="1"/>
          <p:nvPr/>
        </p:nvSpPr>
        <p:spPr>
          <a:xfrm>
            <a:off x="203426" y="1336277"/>
            <a:ext cx="599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Slotted ALOHA</a:t>
            </a:r>
            <a:r>
              <a:rPr lang="en-US" dirty="0"/>
              <a:t>: Divide up time into discrete L/R “slots” </a:t>
            </a:r>
            <a:r>
              <a:rPr lang="en-US" b="1" dirty="0"/>
              <a:t> </a:t>
            </a:r>
          </a:p>
        </p:txBody>
      </p:sp>
      <p:grpSp>
        <p:nvGrpSpPr>
          <p:cNvPr id="5" name="Group 51">
            <a:extLst>
              <a:ext uri="{FF2B5EF4-FFF2-40B4-BE49-F238E27FC236}">
                <a16:creationId xmlns:a16="http://schemas.microsoft.com/office/drawing/2014/main" id="{6F38C6C0-6B33-A5B8-ED88-622972910FA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779998"/>
            <a:ext cx="922337" cy="658813"/>
            <a:chOff x="267" y="2244"/>
            <a:chExt cx="581" cy="415"/>
          </a:xfrm>
        </p:grpSpPr>
        <p:sp>
          <p:nvSpPr>
            <p:cNvPr id="7" name="Rectangle 36">
              <a:extLst>
                <a:ext uri="{FF2B5EF4-FFF2-40B4-BE49-F238E27FC236}">
                  <a16:creationId xmlns:a16="http://schemas.microsoft.com/office/drawing/2014/main" id="{A90A828F-8448-5817-418A-8C1F5AD1EE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8" name="Group 38">
              <a:extLst>
                <a:ext uri="{FF2B5EF4-FFF2-40B4-BE49-F238E27FC236}">
                  <a16:creationId xmlns:a16="http://schemas.microsoft.com/office/drawing/2014/main" id="{115CD66F-DDE6-21F3-4A1A-CAB34B8D99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9" name="Picture 39" descr="desktop_computer_stylized_medium">
                <a:extLst>
                  <a:ext uri="{FF2B5EF4-FFF2-40B4-BE49-F238E27FC236}">
                    <a16:creationId xmlns:a16="http://schemas.microsoft.com/office/drawing/2014/main" id="{42EDD3ED-2B63-07B9-016C-74F20F23B2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Freeform 40">
                <a:extLst>
                  <a:ext uri="{FF2B5EF4-FFF2-40B4-BE49-F238E27FC236}">
                    <a16:creationId xmlns:a16="http://schemas.microsoft.com/office/drawing/2014/main" id="{7A38370C-EADC-9805-C9E9-CE358FFD82A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1" name="Group 51">
            <a:extLst>
              <a:ext uri="{FF2B5EF4-FFF2-40B4-BE49-F238E27FC236}">
                <a16:creationId xmlns:a16="http://schemas.microsoft.com/office/drawing/2014/main" id="{8DC90367-E4CC-016E-F098-0A3CE9C40F4B}"/>
              </a:ext>
            </a:extLst>
          </p:cNvPr>
          <p:cNvGrpSpPr>
            <a:grpSpLocks/>
          </p:cNvGrpSpPr>
          <p:nvPr/>
        </p:nvGrpSpPr>
        <p:grpSpPr bwMode="auto">
          <a:xfrm>
            <a:off x="326232" y="3554023"/>
            <a:ext cx="922337" cy="658813"/>
            <a:chOff x="267" y="2244"/>
            <a:chExt cx="581" cy="415"/>
          </a:xfrm>
        </p:grpSpPr>
        <p:sp>
          <p:nvSpPr>
            <p:cNvPr id="12" name="Rectangle 36">
              <a:extLst>
                <a:ext uri="{FF2B5EF4-FFF2-40B4-BE49-F238E27FC236}">
                  <a16:creationId xmlns:a16="http://schemas.microsoft.com/office/drawing/2014/main" id="{FF725718-F884-39DA-C98B-506F27B22A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3" name="Group 38">
              <a:extLst>
                <a:ext uri="{FF2B5EF4-FFF2-40B4-BE49-F238E27FC236}">
                  <a16:creationId xmlns:a16="http://schemas.microsoft.com/office/drawing/2014/main" id="{22767265-C9EF-5708-4142-CE3B7BB4A2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4" name="Picture 39" descr="desktop_computer_stylized_medium">
                <a:extLst>
                  <a:ext uri="{FF2B5EF4-FFF2-40B4-BE49-F238E27FC236}">
                    <a16:creationId xmlns:a16="http://schemas.microsoft.com/office/drawing/2014/main" id="{EA41A387-99DD-3C21-19A8-CA9D88E2DC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Freeform 40">
                <a:extLst>
                  <a:ext uri="{FF2B5EF4-FFF2-40B4-BE49-F238E27FC236}">
                    <a16:creationId xmlns:a16="http://schemas.microsoft.com/office/drawing/2014/main" id="{B05F4EE3-34D0-7D36-91C6-5B442D7A833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6" name="Group 51">
            <a:extLst>
              <a:ext uri="{FF2B5EF4-FFF2-40B4-BE49-F238E27FC236}">
                <a16:creationId xmlns:a16="http://schemas.microsoft.com/office/drawing/2014/main" id="{56ABE03C-C338-CE06-FBEF-4DD132A7E622}"/>
              </a:ext>
            </a:extLst>
          </p:cNvPr>
          <p:cNvGrpSpPr>
            <a:grpSpLocks/>
          </p:cNvGrpSpPr>
          <p:nvPr/>
        </p:nvGrpSpPr>
        <p:grpSpPr bwMode="auto">
          <a:xfrm>
            <a:off x="326231" y="4417438"/>
            <a:ext cx="922337" cy="658813"/>
            <a:chOff x="267" y="2244"/>
            <a:chExt cx="581" cy="415"/>
          </a:xfrm>
        </p:grpSpPr>
        <p:sp>
          <p:nvSpPr>
            <p:cNvPr id="17" name="Rectangle 36">
              <a:extLst>
                <a:ext uri="{FF2B5EF4-FFF2-40B4-BE49-F238E27FC236}">
                  <a16:creationId xmlns:a16="http://schemas.microsoft.com/office/drawing/2014/main" id="{3CD87BE5-913B-18B2-4528-2088275EBD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AE6279C9-235F-86C0-3507-BA3F9C4212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9" name="Picture 39" descr="desktop_computer_stylized_medium">
                <a:extLst>
                  <a:ext uri="{FF2B5EF4-FFF2-40B4-BE49-F238E27FC236}">
                    <a16:creationId xmlns:a16="http://schemas.microsoft.com/office/drawing/2014/main" id="{F4E08E4E-86C9-59E4-BDEE-F8BFA4E7D2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Freeform 40">
                <a:extLst>
                  <a:ext uri="{FF2B5EF4-FFF2-40B4-BE49-F238E27FC236}">
                    <a16:creationId xmlns:a16="http://schemas.microsoft.com/office/drawing/2014/main" id="{99FAE387-F265-1EEE-E075-2892C61076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BDB88A-072F-6B59-7157-DCBCF452DE8A}"/>
              </a:ext>
            </a:extLst>
          </p:cNvPr>
          <p:cNvCxnSpPr>
            <a:cxnSpLocks/>
          </p:cNvCxnSpPr>
          <p:nvPr/>
        </p:nvCxnSpPr>
        <p:spPr>
          <a:xfrm>
            <a:off x="992981" y="3438811"/>
            <a:ext cx="63222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1270F56-9BC4-1E46-AA7D-3C96254C0183}"/>
              </a:ext>
            </a:extLst>
          </p:cNvPr>
          <p:cNvCxnSpPr>
            <a:cxnSpLocks/>
          </p:cNvCxnSpPr>
          <p:nvPr/>
        </p:nvCxnSpPr>
        <p:spPr>
          <a:xfrm>
            <a:off x="992980" y="4267200"/>
            <a:ext cx="63222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0ABA0BC-1D9B-6DDE-7E99-8D0E5647A910}"/>
              </a:ext>
            </a:extLst>
          </p:cNvPr>
          <p:cNvCxnSpPr>
            <a:cxnSpLocks/>
          </p:cNvCxnSpPr>
          <p:nvPr/>
        </p:nvCxnSpPr>
        <p:spPr>
          <a:xfrm flipV="1">
            <a:off x="1012988" y="5076251"/>
            <a:ext cx="6226012" cy="291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B96943-B7B7-D544-4D4B-254A5D8057CB}"/>
              </a:ext>
            </a:extLst>
          </p:cNvPr>
          <p:cNvSpPr txBox="1"/>
          <p:nvPr/>
        </p:nvSpPr>
        <p:spPr>
          <a:xfrm>
            <a:off x="8991600" y="1295400"/>
            <a:ext cx="189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 = size of frame</a:t>
            </a:r>
          </a:p>
          <a:p>
            <a:r>
              <a:rPr lang="en-US" dirty="0"/>
              <a:t>R = Bandwidth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9354F8-2384-8A47-75FD-B4CEE73ACFCE}"/>
              </a:ext>
            </a:extLst>
          </p:cNvPr>
          <p:cNvSpPr txBox="1"/>
          <p:nvPr/>
        </p:nvSpPr>
        <p:spPr>
          <a:xfrm>
            <a:off x="8991600" y="1974438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L/R = Time needed to transmit one frame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FCEC3C-98E0-9F3C-C060-89723CD1D153}"/>
              </a:ext>
            </a:extLst>
          </p:cNvPr>
          <p:cNvCxnSpPr/>
          <p:nvPr/>
        </p:nvCxnSpPr>
        <p:spPr>
          <a:xfrm>
            <a:off x="13716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B71B8F-0462-A80A-115A-DFA753E3E34D}"/>
              </a:ext>
            </a:extLst>
          </p:cNvPr>
          <p:cNvCxnSpPr/>
          <p:nvPr/>
        </p:nvCxnSpPr>
        <p:spPr>
          <a:xfrm>
            <a:off x="21336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EDA4CF-68D0-3974-E251-2A006B66D5C9}"/>
              </a:ext>
            </a:extLst>
          </p:cNvPr>
          <p:cNvCxnSpPr/>
          <p:nvPr/>
        </p:nvCxnSpPr>
        <p:spPr>
          <a:xfrm>
            <a:off x="28956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B4680E7-4B70-60B0-1F57-A877D2397E46}"/>
              </a:ext>
            </a:extLst>
          </p:cNvPr>
          <p:cNvCxnSpPr/>
          <p:nvPr/>
        </p:nvCxnSpPr>
        <p:spPr>
          <a:xfrm>
            <a:off x="36576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068459F-AC71-1C0D-CC8A-681F898773E1}"/>
              </a:ext>
            </a:extLst>
          </p:cNvPr>
          <p:cNvCxnSpPr/>
          <p:nvPr/>
        </p:nvCxnSpPr>
        <p:spPr>
          <a:xfrm>
            <a:off x="43434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A75F969-7620-593E-86FD-D492FC30D1CA}"/>
              </a:ext>
            </a:extLst>
          </p:cNvPr>
          <p:cNvCxnSpPr/>
          <p:nvPr/>
        </p:nvCxnSpPr>
        <p:spPr>
          <a:xfrm>
            <a:off x="51054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57CFC7-F31A-126D-AD46-05220A93413E}"/>
              </a:ext>
            </a:extLst>
          </p:cNvPr>
          <p:cNvCxnSpPr/>
          <p:nvPr/>
        </p:nvCxnSpPr>
        <p:spPr>
          <a:xfrm>
            <a:off x="58674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01DF6FF-8917-43A7-CEBC-F4EA4C33EFFA}"/>
              </a:ext>
            </a:extLst>
          </p:cNvPr>
          <p:cNvCxnSpPr/>
          <p:nvPr/>
        </p:nvCxnSpPr>
        <p:spPr>
          <a:xfrm>
            <a:off x="66294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5B79CCC-E5CC-DD74-07A7-0026C941500E}"/>
              </a:ext>
            </a:extLst>
          </p:cNvPr>
          <p:cNvSpPr txBox="1"/>
          <p:nvPr/>
        </p:nvSpPr>
        <p:spPr>
          <a:xfrm>
            <a:off x="1153698" y="2489964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L/R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972800-14A1-599E-D0FE-38A4D964BF46}"/>
              </a:ext>
            </a:extLst>
          </p:cNvPr>
          <p:cNvSpPr txBox="1"/>
          <p:nvPr/>
        </p:nvSpPr>
        <p:spPr>
          <a:xfrm>
            <a:off x="1798678" y="2478036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 L/R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58399C-AD64-08D7-703A-B42840ED1F44}"/>
              </a:ext>
            </a:extLst>
          </p:cNvPr>
          <p:cNvSpPr txBox="1"/>
          <p:nvPr/>
        </p:nvSpPr>
        <p:spPr>
          <a:xfrm>
            <a:off x="2560677" y="2446052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 L/R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6324F8-DDCF-7566-3930-0F7897C78275}"/>
              </a:ext>
            </a:extLst>
          </p:cNvPr>
          <p:cNvSpPr txBox="1"/>
          <p:nvPr/>
        </p:nvSpPr>
        <p:spPr>
          <a:xfrm>
            <a:off x="3470440" y="23730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3F5192-BB24-090B-7B58-F0792C1A8732}"/>
              </a:ext>
            </a:extLst>
          </p:cNvPr>
          <p:cNvSpPr txBox="1"/>
          <p:nvPr/>
        </p:nvSpPr>
        <p:spPr>
          <a:xfrm>
            <a:off x="203426" y="1696165"/>
            <a:ext cx="848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collisions occur, the colliding nodes will flip a coin to see who should retransmit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7BAF60-DC71-C9B2-4CFA-FBED97DFD1A7}"/>
              </a:ext>
            </a:extLst>
          </p:cNvPr>
          <p:cNvSpPr/>
          <p:nvPr/>
        </p:nvSpPr>
        <p:spPr>
          <a:xfrm>
            <a:off x="1386563" y="2933731"/>
            <a:ext cx="747036" cy="3431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3A1213-A74C-6B76-5E1E-BB884160FE83}"/>
              </a:ext>
            </a:extLst>
          </p:cNvPr>
          <p:cNvSpPr/>
          <p:nvPr/>
        </p:nvSpPr>
        <p:spPr>
          <a:xfrm>
            <a:off x="1387862" y="3691092"/>
            <a:ext cx="745738" cy="3431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B04010-2445-9FB1-ED9C-552EE1030F88}"/>
              </a:ext>
            </a:extLst>
          </p:cNvPr>
          <p:cNvSpPr/>
          <p:nvPr/>
        </p:nvSpPr>
        <p:spPr>
          <a:xfrm>
            <a:off x="1371599" y="4575260"/>
            <a:ext cx="745740" cy="3431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1EE4B6-E375-CE15-43C6-7C5F3B345BEE}"/>
              </a:ext>
            </a:extLst>
          </p:cNvPr>
          <p:cNvSpPr txBox="1"/>
          <p:nvPr/>
        </p:nvSpPr>
        <p:spPr>
          <a:xfrm>
            <a:off x="1231731" y="535160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Collision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E4A0D6-D25F-614E-F885-807E50D658F9}"/>
              </a:ext>
            </a:extLst>
          </p:cNvPr>
          <p:cNvSpPr txBox="1"/>
          <p:nvPr/>
        </p:nvSpPr>
        <p:spPr>
          <a:xfrm>
            <a:off x="1981200" y="5880483"/>
            <a:ext cx="50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some probability </a:t>
            </a:r>
            <a:r>
              <a:rPr lang="en-US" b="1" i="1" dirty="0"/>
              <a:t>p </a:t>
            </a:r>
            <a:r>
              <a:rPr lang="en-US" dirty="0"/>
              <a:t> and retransmit if needed</a:t>
            </a:r>
          </a:p>
        </p:txBody>
      </p:sp>
    </p:spTree>
    <p:extLst>
      <p:ext uri="{BB962C8B-B14F-4D97-AF65-F5344CB8AC3E}">
        <p14:creationId xmlns:p14="http://schemas.microsoft.com/office/powerpoint/2010/main" val="3466980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76" y="99771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Random Access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7652B8-8F45-C3F4-38BA-E62C5D788E58}"/>
              </a:ext>
            </a:extLst>
          </p:cNvPr>
          <p:cNvSpPr txBox="1"/>
          <p:nvPr/>
        </p:nvSpPr>
        <p:spPr>
          <a:xfrm>
            <a:off x="326231" y="711165"/>
            <a:ext cx="58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Collisions will occur, but we will try to </a:t>
            </a:r>
            <a:r>
              <a:rPr lang="en-US" i="1" dirty="0"/>
              <a:t>recover</a:t>
            </a:r>
            <a:r>
              <a:rPr lang="en-US" dirty="0"/>
              <a:t> from them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164A5-2B50-8108-D2F5-E97B02D7193B}"/>
              </a:ext>
            </a:extLst>
          </p:cNvPr>
          <p:cNvSpPr txBox="1"/>
          <p:nvPr/>
        </p:nvSpPr>
        <p:spPr>
          <a:xfrm>
            <a:off x="203426" y="1336277"/>
            <a:ext cx="599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Slotted ALOHA</a:t>
            </a:r>
            <a:r>
              <a:rPr lang="en-US" dirty="0"/>
              <a:t>: Divide up time into discrete L/R “slots” </a:t>
            </a:r>
            <a:r>
              <a:rPr lang="en-US" b="1" dirty="0"/>
              <a:t> </a:t>
            </a:r>
          </a:p>
        </p:txBody>
      </p:sp>
      <p:grpSp>
        <p:nvGrpSpPr>
          <p:cNvPr id="5" name="Group 51">
            <a:extLst>
              <a:ext uri="{FF2B5EF4-FFF2-40B4-BE49-F238E27FC236}">
                <a16:creationId xmlns:a16="http://schemas.microsoft.com/office/drawing/2014/main" id="{6F38C6C0-6B33-A5B8-ED88-622972910FA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779998"/>
            <a:ext cx="922337" cy="658813"/>
            <a:chOff x="267" y="2244"/>
            <a:chExt cx="581" cy="415"/>
          </a:xfrm>
        </p:grpSpPr>
        <p:sp>
          <p:nvSpPr>
            <p:cNvPr id="7" name="Rectangle 36">
              <a:extLst>
                <a:ext uri="{FF2B5EF4-FFF2-40B4-BE49-F238E27FC236}">
                  <a16:creationId xmlns:a16="http://schemas.microsoft.com/office/drawing/2014/main" id="{A90A828F-8448-5817-418A-8C1F5AD1EE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8" name="Group 38">
              <a:extLst>
                <a:ext uri="{FF2B5EF4-FFF2-40B4-BE49-F238E27FC236}">
                  <a16:creationId xmlns:a16="http://schemas.microsoft.com/office/drawing/2014/main" id="{115CD66F-DDE6-21F3-4A1A-CAB34B8D99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9" name="Picture 39" descr="desktop_computer_stylized_medium">
                <a:extLst>
                  <a:ext uri="{FF2B5EF4-FFF2-40B4-BE49-F238E27FC236}">
                    <a16:creationId xmlns:a16="http://schemas.microsoft.com/office/drawing/2014/main" id="{42EDD3ED-2B63-07B9-016C-74F20F23B2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Freeform 40">
                <a:extLst>
                  <a:ext uri="{FF2B5EF4-FFF2-40B4-BE49-F238E27FC236}">
                    <a16:creationId xmlns:a16="http://schemas.microsoft.com/office/drawing/2014/main" id="{7A38370C-EADC-9805-C9E9-CE358FFD82A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1" name="Group 51">
            <a:extLst>
              <a:ext uri="{FF2B5EF4-FFF2-40B4-BE49-F238E27FC236}">
                <a16:creationId xmlns:a16="http://schemas.microsoft.com/office/drawing/2014/main" id="{8DC90367-E4CC-016E-F098-0A3CE9C40F4B}"/>
              </a:ext>
            </a:extLst>
          </p:cNvPr>
          <p:cNvGrpSpPr>
            <a:grpSpLocks/>
          </p:cNvGrpSpPr>
          <p:nvPr/>
        </p:nvGrpSpPr>
        <p:grpSpPr bwMode="auto">
          <a:xfrm>
            <a:off x="326232" y="3554023"/>
            <a:ext cx="922337" cy="658813"/>
            <a:chOff x="267" y="2244"/>
            <a:chExt cx="581" cy="415"/>
          </a:xfrm>
        </p:grpSpPr>
        <p:sp>
          <p:nvSpPr>
            <p:cNvPr id="12" name="Rectangle 36">
              <a:extLst>
                <a:ext uri="{FF2B5EF4-FFF2-40B4-BE49-F238E27FC236}">
                  <a16:creationId xmlns:a16="http://schemas.microsoft.com/office/drawing/2014/main" id="{FF725718-F884-39DA-C98B-506F27B22A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3" name="Group 38">
              <a:extLst>
                <a:ext uri="{FF2B5EF4-FFF2-40B4-BE49-F238E27FC236}">
                  <a16:creationId xmlns:a16="http://schemas.microsoft.com/office/drawing/2014/main" id="{22767265-C9EF-5708-4142-CE3B7BB4A2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4" name="Picture 39" descr="desktop_computer_stylized_medium">
                <a:extLst>
                  <a:ext uri="{FF2B5EF4-FFF2-40B4-BE49-F238E27FC236}">
                    <a16:creationId xmlns:a16="http://schemas.microsoft.com/office/drawing/2014/main" id="{EA41A387-99DD-3C21-19A8-CA9D88E2DC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Freeform 40">
                <a:extLst>
                  <a:ext uri="{FF2B5EF4-FFF2-40B4-BE49-F238E27FC236}">
                    <a16:creationId xmlns:a16="http://schemas.microsoft.com/office/drawing/2014/main" id="{B05F4EE3-34D0-7D36-91C6-5B442D7A833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6" name="Group 51">
            <a:extLst>
              <a:ext uri="{FF2B5EF4-FFF2-40B4-BE49-F238E27FC236}">
                <a16:creationId xmlns:a16="http://schemas.microsoft.com/office/drawing/2014/main" id="{56ABE03C-C338-CE06-FBEF-4DD132A7E622}"/>
              </a:ext>
            </a:extLst>
          </p:cNvPr>
          <p:cNvGrpSpPr>
            <a:grpSpLocks/>
          </p:cNvGrpSpPr>
          <p:nvPr/>
        </p:nvGrpSpPr>
        <p:grpSpPr bwMode="auto">
          <a:xfrm>
            <a:off x="326231" y="4417438"/>
            <a:ext cx="922337" cy="658813"/>
            <a:chOff x="267" y="2244"/>
            <a:chExt cx="581" cy="415"/>
          </a:xfrm>
        </p:grpSpPr>
        <p:sp>
          <p:nvSpPr>
            <p:cNvPr id="17" name="Rectangle 36">
              <a:extLst>
                <a:ext uri="{FF2B5EF4-FFF2-40B4-BE49-F238E27FC236}">
                  <a16:creationId xmlns:a16="http://schemas.microsoft.com/office/drawing/2014/main" id="{3CD87BE5-913B-18B2-4528-2088275EBD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AE6279C9-235F-86C0-3507-BA3F9C4212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9" name="Picture 39" descr="desktop_computer_stylized_medium">
                <a:extLst>
                  <a:ext uri="{FF2B5EF4-FFF2-40B4-BE49-F238E27FC236}">
                    <a16:creationId xmlns:a16="http://schemas.microsoft.com/office/drawing/2014/main" id="{F4E08E4E-86C9-59E4-BDEE-F8BFA4E7D2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Freeform 40">
                <a:extLst>
                  <a:ext uri="{FF2B5EF4-FFF2-40B4-BE49-F238E27FC236}">
                    <a16:creationId xmlns:a16="http://schemas.microsoft.com/office/drawing/2014/main" id="{99FAE387-F265-1EEE-E075-2892C61076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BDB88A-072F-6B59-7157-DCBCF452DE8A}"/>
              </a:ext>
            </a:extLst>
          </p:cNvPr>
          <p:cNvCxnSpPr>
            <a:cxnSpLocks/>
          </p:cNvCxnSpPr>
          <p:nvPr/>
        </p:nvCxnSpPr>
        <p:spPr>
          <a:xfrm>
            <a:off x="992981" y="3438811"/>
            <a:ext cx="63222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1270F56-9BC4-1E46-AA7D-3C96254C0183}"/>
              </a:ext>
            </a:extLst>
          </p:cNvPr>
          <p:cNvCxnSpPr>
            <a:cxnSpLocks/>
          </p:cNvCxnSpPr>
          <p:nvPr/>
        </p:nvCxnSpPr>
        <p:spPr>
          <a:xfrm>
            <a:off x="992980" y="4267200"/>
            <a:ext cx="63222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0ABA0BC-1D9B-6DDE-7E99-8D0E5647A910}"/>
              </a:ext>
            </a:extLst>
          </p:cNvPr>
          <p:cNvCxnSpPr>
            <a:cxnSpLocks/>
          </p:cNvCxnSpPr>
          <p:nvPr/>
        </p:nvCxnSpPr>
        <p:spPr>
          <a:xfrm flipV="1">
            <a:off x="1012988" y="5076251"/>
            <a:ext cx="6226012" cy="291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B96943-B7B7-D544-4D4B-254A5D8057CB}"/>
              </a:ext>
            </a:extLst>
          </p:cNvPr>
          <p:cNvSpPr txBox="1"/>
          <p:nvPr/>
        </p:nvSpPr>
        <p:spPr>
          <a:xfrm>
            <a:off x="8991600" y="1295400"/>
            <a:ext cx="189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 = size of frame</a:t>
            </a:r>
          </a:p>
          <a:p>
            <a:r>
              <a:rPr lang="en-US" dirty="0"/>
              <a:t>R = Bandwidth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9354F8-2384-8A47-75FD-B4CEE73ACFCE}"/>
              </a:ext>
            </a:extLst>
          </p:cNvPr>
          <p:cNvSpPr txBox="1"/>
          <p:nvPr/>
        </p:nvSpPr>
        <p:spPr>
          <a:xfrm>
            <a:off x="8991600" y="1974438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L/R = Time needed to transmit one frame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FCEC3C-98E0-9F3C-C060-89723CD1D153}"/>
              </a:ext>
            </a:extLst>
          </p:cNvPr>
          <p:cNvCxnSpPr/>
          <p:nvPr/>
        </p:nvCxnSpPr>
        <p:spPr>
          <a:xfrm>
            <a:off x="13716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B71B8F-0462-A80A-115A-DFA753E3E34D}"/>
              </a:ext>
            </a:extLst>
          </p:cNvPr>
          <p:cNvCxnSpPr/>
          <p:nvPr/>
        </p:nvCxnSpPr>
        <p:spPr>
          <a:xfrm>
            <a:off x="21336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EDA4CF-68D0-3974-E251-2A006B66D5C9}"/>
              </a:ext>
            </a:extLst>
          </p:cNvPr>
          <p:cNvCxnSpPr/>
          <p:nvPr/>
        </p:nvCxnSpPr>
        <p:spPr>
          <a:xfrm>
            <a:off x="28956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B4680E7-4B70-60B0-1F57-A877D2397E46}"/>
              </a:ext>
            </a:extLst>
          </p:cNvPr>
          <p:cNvCxnSpPr/>
          <p:nvPr/>
        </p:nvCxnSpPr>
        <p:spPr>
          <a:xfrm>
            <a:off x="36576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068459F-AC71-1C0D-CC8A-681F898773E1}"/>
              </a:ext>
            </a:extLst>
          </p:cNvPr>
          <p:cNvCxnSpPr/>
          <p:nvPr/>
        </p:nvCxnSpPr>
        <p:spPr>
          <a:xfrm>
            <a:off x="43434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A75F969-7620-593E-86FD-D492FC30D1CA}"/>
              </a:ext>
            </a:extLst>
          </p:cNvPr>
          <p:cNvCxnSpPr/>
          <p:nvPr/>
        </p:nvCxnSpPr>
        <p:spPr>
          <a:xfrm>
            <a:off x="51054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57CFC7-F31A-126D-AD46-05220A93413E}"/>
              </a:ext>
            </a:extLst>
          </p:cNvPr>
          <p:cNvCxnSpPr/>
          <p:nvPr/>
        </p:nvCxnSpPr>
        <p:spPr>
          <a:xfrm>
            <a:off x="58674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01DF6FF-8917-43A7-CEBC-F4EA4C33EFFA}"/>
              </a:ext>
            </a:extLst>
          </p:cNvPr>
          <p:cNvCxnSpPr/>
          <p:nvPr/>
        </p:nvCxnSpPr>
        <p:spPr>
          <a:xfrm>
            <a:off x="66294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5B79CCC-E5CC-DD74-07A7-0026C941500E}"/>
              </a:ext>
            </a:extLst>
          </p:cNvPr>
          <p:cNvSpPr txBox="1"/>
          <p:nvPr/>
        </p:nvSpPr>
        <p:spPr>
          <a:xfrm>
            <a:off x="1153698" y="2489964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L/R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972800-14A1-599E-D0FE-38A4D964BF46}"/>
              </a:ext>
            </a:extLst>
          </p:cNvPr>
          <p:cNvSpPr txBox="1"/>
          <p:nvPr/>
        </p:nvSpPr>
        <p:spPr>
          <a:xfrm>
            <a:off x="1798678" y="2478036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 L/R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58399C-AD64-08D7-703A-B42840ED1F44}"/>
              </a:ext>
            </a:extLst>
          </p:cNvPr>
          <p:cNvSpPr txBox="1"/>
          <p:nvPr/>
        </p:nvSpPr>
        <p:spPr>
          <a:xfrm>
            <a:off x="2560677" y="2446052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 L/R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6324F8-DDCF-7566-3930-0F7897C78275}"/>
              </a:ext>
            </a:extLst>
          </p:cNvPr>
          <p:cNvSpPr txBox="1"/>
          <p:nvPr/>
        </p:nvSpPr>
        <p:spPr>
          <a:xfrm>
            <a:off x="3470440" y="23730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3F5192-BB24-090B-7B58-F0792C1A8732}"/>
              </a:ext>
            </a:extLst>
          </p:cNvPr>
          <p:cNvSpPr txBox="1"/>
          <p:nvPr/>
        </p:nvSpPr>
        <p:spPr>
          <a:xfrm>
            <a:off x="203426" y="1696165"/>
            <a:ext cx="848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collisions occur, the colliding nodes will flip a coin to see who should retransmit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7BAF60-DC71-C9B2-4CFA-FBED97DFD1A7}"/>
              </a:ext>
            </a:extLst>
          </p:cNvPr>
          <p:cNvSpPr/>
          <p:nvPr/>
        </p:nvSpPr>
        <p:spPr>
          <a:xfrm>
            <a:off x="1386563" y="2933731"/>
            <a:ext cx="747036" cy="3431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3A1213-A74C-6B76-5E1E-BB884160FE83}"/>
              </a:ext>
            </a:extLst>
          </p:cNvPr>
          <p:cNvSpPr/>
          <p:nvPr/>
        </p:nvSpPr>
        <p:spPr>
          <a:xfrm>
            <a:off x="1387862" y="3691092"/>
            <a:ext cx="745738" cy="3431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B04010-2445-9FB1-ED9C-552EE1030F88}"/>
              </a:ext>
            </a:extLst>
          </p:cNvPr>
          <p:cNvSpPr/>
          <p:nvPr/>
        </p:nvSpPr>
        <p:spPr>
          <a:xfrm>
            <a:off x="1371599" y="4575260"/>
            <a:ext cx="745740" cy="3431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1EE4B6-E375-CE15-43C6-7C5F3B345BEE}"/>
              </a:ext>
            </a:extLst>
          </p:cNvPr>
          <p:cNvSpPr txBox="1"/>
          <p:nvPr/>
        </p:nvSpPr>
        <p:spPr>
          <a:xfrm>
            <a:off x="1344128" y="5347212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Collision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8BBFCB-044A-486D-F900-3858D68E0A84}"/>
              </a:ext>
            </a:extLst>
          </p:cNvPr>
          <p:cNvSpPr/>
          <p:nvPr/>
        </p:nvSpPr>
        <p:spPr>
          <a:xfrm>
            <a:off x="2912491" y="2911925"/>
            <a:ext cx="747036" cy="3431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8F5B3C-FA46-6241-0D74-C71702DD94BC}"/>
              </a:ext>
            </a:extLst>
          </p:cNvPr>
          <p:cNvSpPr/>
          <p:nvPr/>
        </p:nvSpPr>
        <p:spPr>
          <a:xfrm>
            <a:off x="2893674" y="3693930"/>
            <a:ext cx="745738" cy="3431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5D8082-5C04-981E-CA34-633C214ABB85}"/>
              </a:ext>
            </a:extLst>
          </p:cNvPr>
          <p:cNvSpPr txBox="1"/>
          <p:nvPr/>
        </p:nvSpPr>
        <p:spPr>
          <a:xfrm>
            <a:off x="2250335" y="5367685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Empty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19EDE5-7A7C-B56B-2FC5-C11491AA2245}"/>
              </a:ext>
            </a:extLst>
          </p:cNvPr>
          <p:cNvSpPr txBox="1"/>
          <p:nvPr/>
        </p:nvSpPr>
        <p:spPr>
          <a:xfrm>
            <a:off x="2927198" y="538145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Collision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40C963-8D21-481C-1439-910A1B65E7B1}"/>
              </a:ext>
            </a:extLst>
          </p:cNvPr>
          <p:cNvSpPr txBox="1"/>
          <p:nvPr/>
        </p:nvSpPr>
        <p:spPr>
          <a:xfrm>
            <a:off x="1350539" y="4587904"/>
            <a:ext cx="81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Waiting a random delay</a:t>
            </a:r>
          </a:p>
        </p:txBody>
      </p:sp>
    </p:spTree>
    <p:extLst>
      <p:ext uri="{BB962C8B-B14F-4D97-AF65-F5344CB8AC3E}">
        <p14:creationId xmlns:p14="http://schemas.microsoft.com/office/powerpoint/2010/main" val="36838999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76" y="99771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Random Access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7652B8-8F45-C3F4-38BA-E62C5D788E58}"/>
              </a:ext>
            </a:extLst>
          </p:cNvPr>
          <p:cNvSpPr txBox="1"/>
          <p:nvPr/>
        </p:nvSpPr>
        <p:spPr>
          <a:xfrm>
            <a:off x="326231" y="711165"/>
            <a:ext cx="58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Collisions will occur, but we will try to </a:t>
            </a:r>
            <a:r>
              <a:rPr lang="en-US" i="1" dirty="0"/>
              <a:t>recover</a:t>
            </a:r>
            <a:r>
              <a:rPr lang="en-US" dirty="0"/>
              <a:t> from them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164A5-2B50-8108-D2F5-E97B02D7193B}"/>
              </a:ext>
            </a:extLst>
          </p:cNvPr>
          <p:cNvSpPr txBox="1"/>
          <p:nvPr/>
        </p:nvSpPr>
        <p:spPr>
          <a:xfrm>
            <a:off x="203426" y="1336277"/>
            <a:ext cx="599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Slotted ALOHA</a:t>
            </a:r>
            <a:r>
              <a:rPr lang="en-US" dirty="0"/>
              <a:t>: Divide up time into discrete L/R “slots” </a:t>
            </a:r>
            <a:r>
              <a:rPr lang="en-US" b="1" dirty="0"/>
              <a:t> </a:t>
            </a:r>
          </a:p>
        </p:txBody>
      </p:sp>
      <p:grpSp>
        <p:nvGrpSpPr>
          <p:cNvPr id="5" name="Group 51">
            <a:extLst>
              <a:ext uri="{FF2B5EF4-FFF2-40B4-BE49-F238E27FC236}">
                <a16:creationId xmlns:a16="http://schemas.microsoft.com/office/drawing/2014/main" id="{6F38C6C0-6B33-A5B8-ED88-622972910FA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779998"/>
            <a:ext cx="922337" cy="658813"/>
            <a:chOff x="267" y="2244"/>
            <a:chExt cx="581" cy="415"/>
          </a:xfrm>
        </p:grpSpPr>
        <p:sp>
          <p:nvSpPr>
            <p:cNvPr id="7" name="Rectangle 36">
              <a:extLst>
                <a:ext uri="{FF2B5EF4-FFF2-40B4-BE49-F238E27FC236}">
                  <a16:creationId xmlns:a16="http://schemas.microsoft.com/office/drawing/2014/main" id="{A90A828F-8448-5817-418A-8C1F5AD1EE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8" name="Group 38">
              <a:extLst>
                <a:ext uri="{FF2B5EF4-FFF2-40B4-BE49-F238E27FC236}">
                  <a16:creationId xmlns:a16="http://schemas.microsoft.com/office/drawing/2014/main" id="{115CD66F-DDE6-21F3-4A1A-CAB34B8D99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9" name="Picture 39" descr="desktop_computer_stylized_medium">
                <a:extLst>
                  <a:ext uri="{FF2B5EF4-FFF2-40B4-BE49-F238E27FC236}">
                    <a16:creationId xmlns:a16="http://schemas.microsoft.com/office/drawing/2014/main" id="{42EDD3ED-2B63-07B9-016C-74F20F23B2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Freeform 40">
                <a:extLst>
                  <a:ext uri="{FF2B5EF4-FFF2-40B4-BE49-F238E27FC236}">
                    <a16:creationId xmlns:a16="http://schemas.microsoft.com/office/drawing/2014/main" id="{7A38370C-EADC-9805-C9E9-CE358FFD82A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1" name="Group 51">
            <a:extLst>
              <a:ext uri="{FF2B5EF4-FFF2-40B4-BE49-F238E27FC236}">
                <a16:creationId xmlns:a16="http://schemas.microsoft.com/office/drawing/2014/main" id="{8DC90367-E4CC-016E-F098-0A3CE9C40F4B}"/>
              </a:ext>
            </a:extLst>
          </p:cNvPr>
          <p:cNvGrpSpPr>
            <a:grpSpLocks/>
          </p:cNvGrpSpPr>
          <p:nvPr/>
        </p:nvGrpSpPr>
        <p:grpSpPr bwMode="auto">
          <a:xfrm>
            <a:off x="326232" y="3554023"/>
            <a:ext cx="922337" cy="658813"/>
            <a:chOff x="267" y="2244"/>
            <a:chExt cx="581" cy="415"/>
          </a:xfrm>
        </p:grpSpPr>
        <p:sp>
          <p:nvSpPr>
            <p:cNvPr id="12" name="Rectangle 36">
              <a:extLst>
                <a:ext uri="{FF2B5EF4-FFF2-40B4-BE49-F238E27FC236}">
                  <a16:creationId xmlns:a16="http://schemas.microsoft.com/office/drawing/2014/main" id="{FF725718-F884-39DA-C98B-506F27B22A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3" name="Group 38">
              <a:extLst>
                <a:ext uri="{FF2B5EF4-FFF2-40B4-BE49-F238E27FC236}">
                  <a16:creationId xmlns:a16="http://schemas.microsoft.com/office/drawing/2014/main" id="{22767265-C9EF-5708-4142-CE3B7BB4A2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4" name="Picture 39" descr="desktop_computer_stylized_medium">
                <a:extLst>
                  <a:ext uri="{FF2B5EF4-FFF2-40B4-BE49-F238E27FC236}">
                    <a16:creationId xmlns:a16="http://schemas.microsoft.com/office/drawing/2014/main" id="{EA41A387-99DD-3C21-19A8-CA9D88E2DC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Freeform 40">
                <a:extLst>
                  <a:ext uri="{FF2B5EF4-FFF2-40B4-BE49-F238E27FC236}">
                    <a16:creationId xmlns:a16="http://schemas.microsoft.com/office/drawing/2014/main" id="{B05F4EE3-34D0-7D36-91C6-5B442D7A833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6" name="Group 51">
            <a:extLst>
              <a:ext uri="{FF2B5EF4-FFF2-40B4-BE49-F238E27FC236}">
                <a16:creationId xmlns:a16="http://schemas.microsoft.com/office/drawing/2014/main" id="{56ABE03C-C338-CE06-FBEF-4DD132A7E622}"/>
              </a:ext>
            </a:extLst>
          </p:cNvPr>
          <p:cNvGrpSpPr>
            <a:grpSpLocks/>
          </p:cNvGrpSpPr>
          <p:nvPr/>
        </p:nvGrpSpPr>
        <p:grpSpPr bwMode="auto">
          <a:xfrm>
            <a:off x="326231" y="4417438"/>
            <a:ext cx="922337" cy="658813"/>
            <a:chOff x="267" y="2244"/>
            <a:chExt cx="581" cy="415"/>
          </a:xfrm>
        </p:grpSpPr>
        <p:sp>
          <p:nvSpPr>
            <p:cNvPr id="17" name="Rectangle 36">
              <a:extLst>
                <a:ext uri="{FF2B5EF4-FFF2-40B4-BE49-F238E27FC236}">
                  <a16:creationId xmlns:a16="http://schemas.microsoft.com/office/drawing/2014/main" id="{3CD87BE5-913B-18B2-4528-2088275EBD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AE6279C9-235F-86C0-3507-BA3F9C4212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9" name="Picture 39" descr="desktop_computer_stylized_medium">
                <a:extLst>
                  <a:ext uri="{FF2B5EF4-FFF2-40B4-BE49-F238E27FC236}">
                    <a16:creationId xmlns:a16="http://schemas.microsoft.com/office/drawing/2014/main" id="{F4E08E4E-86C9-59E4-BDEE-F8BFA4E7D2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Freeform 40">
                <a:extLst>
                  <a:ext uri="{FF2B5EF4-FFF2-40B4-BE49-F238E27FC236}">
                    <a16:creationId xmlns:a16="http://schemas.microsoft.com/office/drawing/2014/main" id="{99FAE387-F265-1EEE-E075-2892C61076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BDB88A-072F-6B59-7157-DCBCF452DE8A}"/>
              </a:ext>
            </a:extLst>
          </p:cNvPr>
          <p:cNvCxnSpPr>
            <a:cxnSpLocks/>
          </p:cNvCxnSpPr>
          <p:nvPr/>
        </p:nvCxnSpPr>
        <p:spPr>
          <a:xfrm>
            <a:off x="992981" y="3438811"/>
            <a:ext cx="63222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1270F56-9BC4-1E46-AA7D-3C96254C0183}"/>
              </a:ext>
            </a:extLst>
          </p:cNvPr>
          <p:cNvCxnSpPr>
            <a:cxnSpLocks/>
          </p:cNvCxnSpPr>
          <p:nvPr/>
        </p:nvCxnSpPr>
        <p:spPr>
          <a:xfrm>
            <a:off x="992980" y="4267200"/>
            <a:ext cx="63222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0ABA0BC-1D9B-6DDE-7E99-8D0E5647A910}"/>
              </a:ext>
            </a:extLst>
          </p:cNvPr>
          <p:cNvCxnSpPr>
            <a:cxnSpLocks/>
          </p:cNvCxnSpPr>
          <p:nvPr/>
        </p:nvCxnSpPr>
        <p:spPr>
          <a:xfrm flipV="1">
            <a:off x="1012988" y="5076251"/>
            <a:ext cx="6226012" cy="291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B96943-B7B7-D544-4D4B-254A5D8057CB}"/>
              </a:ext>
            </a:extLst>
          </p:cNvPr>
          <p:cNvSpPr txBox="1"/>
          <p:nvPr/>
        </p:nvSpPr>
        <p:spPr>
          <a:xfrm>
            <a:off x="8991600" y="1295400"/>
            <a:ext cx="189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 = size of frame</a:t>
            </a:r>
          </a:p>
          <a:p>
            <a:r>
              <a:rPr lang="en-US" dirty="0"/>
              <a:t>R = Bandwidth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9354F8-2384-8A47-75FD-B4CEE73ACFCE}"/>
              </a:ext>
            </a:extLst>
          </p:cNvPr>
          <p:cNvSpPr txBox="1"/>
          <p:nvPr/>
        </p:nvSpPr>
        <p:spPr>
          <a:xfrm>
            <a:off x="8991600" y="1974438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L/R = Time needed to transmit one frame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FCEC3C-98E0-9F3C-C060-89723CD1D153}"/>
              </a:ext>
            </a:extLst>
          </p:cNvPr>
          <p:cNvCxnSpPr/>
          <p:nvPr/>
        </p:nvCxnSpPr>
        <p:spPr>
          <a:xfrm>
            <a:off x="13716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B71B8F-0462-A80A-115A-DFA753E3E34D}"/>
              </a:ext>
            </a:extLst>
          </p:cNvPr>
          <p:cNvCxnSpPr/>
          <p:nvPr/>
        </p:nvCxnSpPr>
        <p:spPr>
          <a:xfrm>
            <a:off x="21336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EDA4CF-68D0-3974-E251-2A006B66D5C9}"/>
              </a:ext>
            </a:extLst>
          </p:cNvPr>
          <p:cNvCxnSpPr/>
          <p:nvPr/>
        </p:nvCxnSpPr>
        <p:spPr>
          <a:xfrm>
            <a:off x="28956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B4680E7-4B70-60B0-1F57-A877D2397E46}"/>
              </a:ext>
            </a:extLst>
          </p:cNvPr>
          <p:cNvCxnSpPr/>
          <p:nvPr/>
        </p:nvCxnSpPr>
        <p:spPr>
          <a:xfrm>
            <a:off x="36576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068459F-AC71-1C0D-CC8A-681F898773E1}"/>
              </a:ext>
            </a:extLst>
          </p:cNvPr>
          <p:cNvCxnSpPr/>
          <p:nvPr/>
        </p:nvCxnSpPr>
        <p:spPr>
          <a:xfrm>
            <a:off x="43434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A75F969-7620-593E-86FD-D492FC30D1CA}"/>
              </a:ext>
            </a:extLst>
          </p:cNvPr>
          <p:cNvCxnSpPr/>
          <p:nvPr/>
        </p:nvCxnSpPr>
        <p:spPr>
          <a:xfrm>
            <a:off x="51054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57CFC7-F31A-126D-AD46-05220A93413E}"/>
              </a:ext>
            </a:extLst>
          </p:cNvPr>
          <p:cNvCxnSpPr/>
          <p:nvPr/>
        </p:nvCxnSpPr>
        <p:spPr>
          <a:xfrm>
            <a:off x="58674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01DF6FF-8917-43A7-CEBC-F4EA4C33EFFA}"/>
              </a:ext>
            </a:extLst>
          </p:cNvPr>
          <p:cNvCxnSpPr/>
          <p:nvPr/>
        </p:nvCxnSpPr>
        <p:spPr>
          <a:xfrm>
            <a:off x="66294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5B79CCC-E5CC-DD74-07A7-0026C941500E}"/>
              </a:ext>
            </a:extLst>
          </p:cNvPr>
          <p:cNvSpPr txBox="1"/>
          <p:nvPr/>
        </p:nvSpPr>
        <p:spPr>
          <a:xfrm>
            <a:off x="1153698" y="2489964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L/R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972800-14A1-599E-D0FE-38A4D964BF46}"/>
              </a:ext>
            </a:extLst>
          </p:cNvPr>
          <p:cNvSpPr txBox="1"/>
          <p:nvPr/>
        </p:nvSpPr>
        <p:spPr>
          <a:xfrm>
            <a:off x="1798678" y="2478036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 L/R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58399C-AD64-08D7-703A-B42840ED1F44}"/>
              </a:ext>
            </a:extLst>
          </p:cNvPr>
          <p:cNvSpPr txBox="1"/>
          <p:nvPr/>
        </p:nvSpPr>
        <p:spPr>
          <a:xfrm>
            <a:off x="2560677" y="2446052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 L/R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6324F8-DDCF-7566-3930-0F7897C78275}"/>
              </a:ext>
            </a:extLst>
          </p:cNvPr>
          <p:cNvSpPr txBox="1"/>
          <p:nvPr/>
        </p:nvSpPr>
        <p:spPr>
          <a:xfrm>
            <a:off x="3470440" y="23730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3F5192-BB24-090B-7B58-F0792C1A8732}"/>
              </a:ext>
            </a:extLst>
          </p:cNvPr>
          <p:cNvSpPr txBox="1"/>
          <p:nvPr/>
        </p:nvSpPr>
        <p:spPr>
          <a:xfrm>
            <a:off x="203426" y="1696165"/>
            <a:ext cx="848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collisions occur, the colliding nodes will flip a coin to see who should retransmit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7BAF60-DC71-C9B2-4CFA-FBED97DFD1A7}"/>
              </a:ext>
            </a:extLst>
          </p:cNvPr>
          <p:cNvSpPr/>
          <p:nvPr/>
        </p:nvSpPr>
        <p:spPr>
          <a:xfrm>
            <a:off x="1386563" y="2933731"/>
            <a:ext cx="747036" cy="3431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3A1213-A74C-6B76-5E1E-BB884160FE83}"/>
              </a:ext>
            </a:extLst>
          </p:cNvPr>
          <p:cNvSpPr/>
          <p:nvPr/>
        </p:nvSpPr>
        <p:spPr>
          <a:xfrm>
            <a:off x="1387862" y="3691092"/>
            <a:ext cx="745738" cy="3431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B04010-2445-9FB1-ED9C-552EE1030F88}"/>
              </a:ext>
            </a:extLst>
          </p:cNvPr>
          <p:cNvSpPr/>
          <p:nvPr/>
        </p:nvSpPr>
        <p:spPr>
          <a:xfrm>
            <a:off x="1371599" y="4575260"/>
            <a:ext cx="745740" cy="3431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1EE4B6-E375-CE15-43C6-7C5F3B345BEE}"/>
              </a:ext>
            </a:extLst>
          </p:cNvPr>
          <p:cNvSpPr txBox="1"/>
          <p:nvPr/>
        </p:nvSpPr>
        <p:spPr>
          <a:xfrm>
            <a:off x="1344128" y="5347212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Collision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8BBFCB-044A-486D-F900-3858D68E0A84}"/>
              </a:ext>
            </a:extLst>
          </p:cNvPr>
          <p:cNvSpPr/>
          <p:nvPr/>
        </p:nvSpPr>
        <p:spPr>
          <a:xfrm>
            <a:off x="2912491" y="2911925"/>
            <a:ext cx="747036" cy="3431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8F5B3C-FA46-6241-0D74-C71702DD94BC}"/>
              </a:ext>
            </a:extLst>
          </p:cNvPr>
          <p:cNvSpPr/>
          <p:nvPr/>
        </p:nvSpPr>
        <p:spPr>
          <a:xfrm>
            <a:off x="2905613" y="3692073"/>
            <a:ext cx="745738" cy="3431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5D8082-5C04-981E-CA34-633C214ABB85}"/>
              </a:ext>
            </a:extLst>
          </p:cNvPr>
          <p:cNvSpPr txBox="1"/>
          <p:nvPr/>
        </p:nvSpPr>
        <p:spPr>
          <a:xfrm>
            <a:off x="2250335" y="5367685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Empty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19EDE5-7A7C-B56B-2FC5-C11491AA2245}"/>
              </a:ext>
            </a:extLst>
          </p:cNvPr>
          <p:cNvSpPr txBox="1"/>
          <p:nvPr/>
        </p:nvSpPr>
        <p:spPr>
          <a:xfrm>
            <a:off x="2927198" y="538145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Collision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A42D42-4FC9-076C-86D7-430796AF69D9}"/>
              </a:ext>
            </a:extLst>
          </p:cNvPr>
          <p:cNvSpPr/>
          <p:nvPr/>
        </p:nvSpPr>
        <p:spPr>
          <a:xfrm>
            <a:off x="3651351" y="3691092"/>
            <a:ext cx="683870" cy="3431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12F5B2-5973-F042-2D15-49AFC7622C1A}"/>
              </a:ext>
            </a:extLst>
          </p:cNvPr>
          <p:cNvSpPr txBox="1"/>
          <p:nvPr/>
        </p:nvSpPr>
        <p:spPr>
          <a:xfrm>
            <a:off x="1350539" y="4587904"/>
            <a:ext cx="81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Waiting a random delay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69A625-BEC1-92E0-E003-8A2919F516D3}"/>
              </a:ext>
            </a:extLst>
          </p:cNvPr>
          <p:cNvSpPr txBox="1"/>
          <p:nvPr/>
        </p:nvSpPr>
        <p:spPr>
          <a:xfrm>
            <a:off x="2946663" y="2899737"/>
            <a:ext cx="81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Waiting a random delay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5233A1-8415-8EB2-3716-1D878FFA55F8}"/>
              </a:ext>
            </a:extLst>
          </p:cNvPr>
          <p:cNvSpPr txBox="1"/>
          <p:nvPr/>
        </p:nvSpPr>
        <p:spPr>
          <a:xfrm>
            <a:off x="3651351" y="5400743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506060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76" y="99771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Random Access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7652B8-8F45-C3F4-38BA-E62C5D788E58}"/>
              </a:ext>
            </a:extLst>
          </p:cNvPr>
          <p:cNvSpPr txBox="1"/>
          <p:nvPr/>
        </p:nvSpPr>
        <p:spPr>
          <a:xfrm>
            <a:off x="326231" y="711165"/>
            <a:ext cx="58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Collisions will occur, but we will try to </a:t>
            </a:r>
            <a:r>
              <a:rPr lang="en-US" i="1" dirty="0"/>
              <a:t>recover</a:t>
            </a:r>
            <a:r>
              <a:rPr lang="en-US" dirty="0"/>
              <a:t> from them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164A5-2B50-8108-D2F5-E97B02D7193B}"/>
              </a:ext>
            </a:extLst>
          </p:cNvPr>
          <p:cNvSpPr txBox="1"/>
          <p:nvPr/>
        </p:nvSpPr>
        <p:spPr>
          <a:xfrm>
            <a:off x="203426" y="1336277"/>
            <a:ext cx="599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Slotted ALOHA</a:t>
            </a:r>
            <a:r>
              <a:rPr lang="en-US" dirty="0"/>
              <a:t>: Divide up time into discrete L/R “slots” </a:t>
            </a:r>
            <a:r>
              <a:rPr lang="en-US" b="1" dirty="0"/>
              <a:t> </a:t>
            </a:r>
          </a:p>
        </p:txBody>
      </p:sp>
      <p:grpSp>
        <p:nvGrpSpPr>
          <p:cNvPr id="5" name="Group 51">
            <a:extLst>
              <a:ext uri="{FF2B5EF4-FFF2-40B4-BE49-F238E27FC236}">
                <a16:creationId xmlns:a16="http://schemas.microsoft.com/office/drawing/2014/main" id="{6F38C6C0-6B33-A5B8-ED88-622972910FA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779998"/>
            <a:ext cx="922337" cy="658813"/>
            <a:chOff x="267" y="2244"/>
            <a:chExt cx="581" cy="415"/>
          </a:xfrm>
        </p:grpSpPr>
        <p:sp>
          <p:nvSpPr>
            <p:cNvPr id="7" name="Rectangle 36">
              <a:extLst>
                <a:ext uri="{FF2B5EF4-FFF2-40B4-BE49-F238E27FC236}">
                  <a16:creationId xmlns:a16="http://schemas.microsoft.com/office/drawing/2014/main" id="{A90A828F-8448-5817-418A-8C1F5AD1EE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8" name="Group 38">
              <a:extLst>
                <a:ext uri="{FF2B5EF4-FFF2-40B4-BE49-F238E27FC236}">
                  <a16:creationId xmlns:a16="http://schemas.microsoft.com/office/drawing/2014/main" id="{115CD66F-DDE6-21F3-4A1A-CAB34B8D99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9" name="Picture 39" descr="desktop_computer_stylized_medium">
                <a:extLst>
                  <a:ext uri="{FF2B5EF4-FFF2-40B4-BE49-F238E27FC236}">
                    <a16:creationId xmlns:a16="http://schemas.microsoft.com/office/drawing/2014/main" id="{42EDD3ED-2B63-07B9-016C-74F20F23B2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Freeform 40">
                <a:extLst>
                  <a:ext uri="{FF2B5EF4-FFF2-40B4-BE49-F238E27FC236}">
                    <a16:creationId xmlns:a16="http://schemas.microsoft.com/office/drawing/2014/main" id="{7A38370C-EADC-9805-C9E9-CE358FFD82A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1" name="Group 51">
            <a:extLst>
              <a:ext uri="{FF2B5EF4-FFF2-40B4-BE49-F238E27FC236}">
                <a16:creationId xmlns:a16="http://schemas.microsoft.com/office/drawing/2014/main" id="{8DC90367-E4CC-016E-F098-0A3CE9C40F4B}"/>
              </a:ext>
            </a:extLst>
          </p:cNvPr>
          <p:cNvGrpSpPr>
            <a:grpSpLocks/>
          </p:cNvGrpSpPr>
          <p:nvPr/>
        </p:nvGrpSpPr>
        <p:grpSpPr bwMode="auto">
          <a:xfrm>
            <a:off x="326232" y="3554023"/>
            <a:ext cx="922337" cy="658813"/>
            <a:chOff x="267" y="2244"/>
            <a:chExt cx="581" cy="415"/>
          </a:xfrm>
        </p:grpSpPr>
        <p:sp>
          <p:nvSpPr>
            <p:cNvPr id="12" name="Rectangle 36">
              <a:extLst>
                <a:ext uri="{FF2B5EF4-FFF2-40B4-BE49-F238E27FC236}">
                  <a16:creationId xmlns:a16="http://schemas.microsoft.com/office/drawing/2014/main" id="{FF725718-F884-39DA-C98B-506F27B22A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3" name="Group 38">
              <a:extLst>
                <a:ext uri="{FF2B5EF4-FFF2-40B4-BE49-F238E27FC236}">
                  <a16:creationId xmlns:a16="http://schemas.microsoft.com/office/drawing/2014/main" id="{22767265-C9EF-5708-4142-CE3B7BB4A2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4" name="Picture 39" descr="desktop_computer_stylized_medium">
                <a:extLst>
                  <a:ext uri="{FF2B5EF4-FFF2-40B4-BE49-F238E27FC236}">
                    <a16:creationId xmlns:a16="http://schemas.microsoft.com/office/drawing/2014/main" id="{EA41A387-99DD-3C21-19A8-CA9D88E2DC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Freeform 40">
                <a:extLst>
                  <a:ext uri="{FF2B5EF4-FFF2-40B4-BE49-F238E27FC236}">
                    <a16:creationId xmlns:a16="http://schemas.microsoft.com/office/drawing/2014/main" id="{B05F4EE3-34D0-7D36-91C6-5B442D7A833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6" name="Group 51">
            <a:extLst>
              <a:ext uri="{FF2B5EF4-FFF2-40B4-BE49-F238E27FC236}">
                <a16:creationId xmlns:a16="http://schemas.microsoft.com/office/drawing/2014/main" id="{56ABE03C-C338-CE06-FBEF-4DD132A7E622}"/>
              </a:ext>
            </a:extLst>
          </p:cNvPr>
          <p:cNvGrpSpPr>
            <a:grpSpLocks/>
          </p:cNvGrpSpPr>
          <p:nvPr/>
        </p:nvGrpSpPr>
        <p:grpSpPr bwMode="auto">
          <a:xfrm>
            <a:off x="326231" y="4417438"/>
            <a:ext cx="922337" cy="658813"/>
            <a:chOff x="267" y="2244"/>
            <a:chExt cx="581" cy="415"/>
          </a:xfrm>
        </p:grpSpPr>
        <p:sp>
          <p:nvSpPr>
            <p:cNvPr id="17" name="Rectangle 36">
              <a:extLst>
                <a:ext uri="{FF2B5EF4-FFF2-40B4-BE49-F238E27FC236}">
                  <a16:creationId xmlns:a16="http://schemas.microsoft.com/office/drawing/2014/main" id="{3CD87BE5-913B-18B2-4528-2088275EBD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AE6279C9-235F-86C0-3507-BA3F9C4212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9" name="Picture 39" descr="desktop_computer_stylized_medium">
                <a:extLst>
                  <a:ext uri="{FF2B5EF4-FFF2-40B4-BE49-F238E27FC236}">
                    <a16:creationId xmlns:a16="http://schemas.microsoft.com/office/drawing/2014/main" id="{F4E08E4E-86C9-59E4-BDEE-F8BFA4E7D2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Freeform 40">
                <a:extLst>
                  <a:ext uri="{FF2B5EF4-FFF2-40B4-BE49-F238E27FC236}">
                    <a16:creationId xmlns:a16="http://schemas.microsoft.com/office/drawing/2014/main" id="{99FAE387-F265-1EEE-E075-2892C61076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BDB88A-072F-6B59-7157-DCBCF452DE8A}"/>
              </a:ext>
            </a:extLst>
          </p:cNvPr>
          <p:cNvCxnSpPr>
            <a:cxnSpLocks/>
          </p:cNvCxnSpPr>
          <p:nvPr/>
        </p:nvCxnSpPr>
        <p:spPr>
          <a:xfrm>
            <a:off x="992981" y="3438811"/>
            <a:ext cx="63222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1270F56-9BC4-1E46-AA7D-3C96254C0183}"/>
              </a:ext>
            </a:extLst>
          </p:cNvPr>
          <p:cNvCxnSpPr>
            <a:cxnSpLocks/>
          </p:cNvCxnSpPr>
          <p:nvPr/>
        </p:nvCxnSpPr>
        <p:spPr>
          <a:xfrm>
            <a:off x="992980" y="4267200"/>
            <a:ext cx="63222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0ABA0BC-1D9B-6DDE-7E99-8D0E5647A910}"/>
              </a:ext>
            </a:extLst>
          </p:cNvPr>
          <p:cNvCxnSpPr>
            <a:cxnSpLocks/>
          </p:cNvCxnSpPr>
          <p:nvPr/>
        </p:nvCxnSpPr>
        <p:spPr>
          <a:xfrm flipV="1">
            <a:off x="1012988" y="5076251"/>
            <a:ext cx="6226012" cy="291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B96943-B7B7-D544-4D4B-254A5D8057CB}"/>
              </a:ext>
            </a:extLst>
          </p:cNvPr>
          <p:cNvSpPr txBox="1"/>
          <p:nvPr/>
        </p:nvSpPr>
        <p:spPr>
          <a:xfrm>
            <a:off x="8991600" y="1295400"/>
            <a:ext cx="189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 = size of frame</a:t>
            </a:r>
          </a:p>
          <a:p>
            <a:r>
              <a:rPr lang="en-US" dirty="0"/>
              <a:t>R = Bandwidth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9354F8-2384-8A47-75FD-B4CEE73ACFCE}"/>
              </a:ext>
            </a:extLst>
          </p:cNvPr>
          <p:cNvSpPr txBox="1"/>
          <p:nvPr/>
        </p:nvSpPr>
        <p:spPr>
          <a:xfrm>
            <a:off x="8991600" y="1974438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L/R = Time needed to transmit one frame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FCEC3C-98E0-9F3C-C060-89723CD1D153}"/>
              </a:ext>
            </a:extLst>
          </p:cNvPr>
          <p:cNvCxnSpPr/>
          <p:nvPr/>
        </p:nvCxnSpPr>
        <p:spPr>
          <a:xfrm>
            <a:off x="13716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B71B8F-0462-A80A-115A-DFA753E3E34D}"/>
              </a:ext>
            </a:extLst>
          </p:cNvPr>
          <p:cNvCxnSpPr/>
          <p:nvPr/>
        </p:nvCxnSpPr>
        <p:spPr>
          <a:xfrm>
            <a:off x="21336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EDA4CF-68D0-3974-E251-2A006B66D5C9}"/>
              </a:ext>
            </a:extLst>
          </p:cNvPr>
          <p:cNvCxnSpPr/>
          <p:nvPr/>
        </p:nvCxnSpPr>
        <p:spPr>
          <a:xfrm>
            <a:off x="28956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B4680E7-4B70-60B0-1F57-A877D2397E46}"/>
              </a:ext>
            </a:extLst>
          </p:cNvPr>
          <p:cNvCxnSpPr/>
          <p:nvPr/>
        </p:nvCxnSpPr>
        <p:spPr>
          <a:xfrm>
            <a:off x="36576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068459F-AC71-1C0D-CC8A-681F898773E1}"/>
              </a:ext>
            </a:extLst>
          </p:cNvPr>
          <p:cNvCxnSpPr/>
          <p:nvPr/>
        </p:nvCxnSpPr>
        <p:spPr>
          <a:xfrm>
            <a:off x="43434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A75F969-7620-593E-86FD-D492FC30D1CA}"/>
              </a:ext>
            </a:extLst>
          </p:cNvPr>
          <p:cNvCxnSpPr/>
          <p:nvPr/>
        </p:nvCxnSpPr>
        <p:spPr>
          <a:xfrm>
            <a:off x="51054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57CFC7-F31A-126D-AD46-05220A93413E}"/>
              </a:ext>
            </a:extLst>
          </p:cNvPr>
          <p:cNvCxnSpPr/>
          <p:nvPr/>
        </p:nvCxnSpPr>
        <p:spPr>
          <a:xfrm>
            <a:off x="58674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01DF6FF-8917-43A7-CEBC-F4EA4C33EFFA}"/>
              </a:ext>
            </a:extLst>
          </p:cNvPr>
          <p:cNvCxnSpPr/>
          <p:nvPr/>
        </p:nvCxnSpPr>
        <p:spPr>
          <a:xfrm>
            <a:off x="66294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5B79CCC-E5CC-DD74-07A7-0026C941500E}"/>
              </a:ext>
            </a:extLst>
          </p:cNvPr>
          <p:cNvSpPr txBox="1"/>
          <p:nvPr/>
        </p:nvSpPr>
        <p:spPr>
          <a:xfrm>
            <a:off x="1153698" y="2489964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L/R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972800-14A1-599E-D0FE-38A4D964BF46}"/>
              </a:ext>
            </a:extLst>
          </p:cNvPr>
          <p:cNvSpPr txBox="1"/>
          <p:nvPr/>
        </p:nvSpPr>
        <p:spPr>
          <a:xfrm>
            <a:off x="1798678" y="2478036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 L/R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58399C-AD64-08D7-703A-B42840ED1F44}"/>
              </a:ext>
            </a:extLst>
          </p:cNvPr>
          <p:cNvSpPr txBox="1"/>
          <p:nvPr/>
        </p:nvSpPr>
        <p:spPr>
          <a:xfrm>
            <a:off x="2560677" y="2446052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 L/R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6324F8-DDCF-7566-3930-0F7897C78275}"/>
              </a:ext>
            </a:extLst>
          </p:cNvPr>
          <p:cNvSpPr txBox="1"/>
          <p:nvPr/>
        </p:nvSpPr>
        <p:spPr>
          <a:xfrm>
            <a:off x="3470440" y="23730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3F5192-BB24-090B-7B58-F0792C1A8732}"/>
              </a:ext>
            </a:extLst>
          </p:cNvPr>
          <p:cNvSpPr txBox="1"/>
          <p:nvPr/>
        </p:nvSpPr>
        <p:spPr>
          <a:xfrm>
            <a:off x="203426" y="1696165"/>
            <a:ext cx="848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collisions occur, the colliding nodes will flip a coin to see who should retransmit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7BAF60-DC71-C9B2-4CFA-FBED97DFD1A7}"/>
              </a:ext>
            </a:extLst>
          </p:cNvPr>
          <p:cNvSpPr/>
          <p:nvPr/>
        </p:nvSpPr>
        <p:spPr>
          <a:xfrm>
            <a:off x="1386563" y="2933731"/>
            <a:ext cx="747036" cy="3431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3A1213-A74C-6B76-5E1E-BB884160FE83}"/>
              </a:ext>
            </a:extLst>
          </p:cNvPr>
          <p:cNvSpPr/>
          <p:nvPr/>
        </p:nvSpPr>
        <p:spPr>
          <a:xfrm>
            <a:off x="1387862" y="3691092"/>
            <a:ext cx="745738" cy="3431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B04010-2445-9FB1-ED9C-552EE1030F88}"/>
              </a:ext>
            </a:extLst>
          </p:cNvPr>
          <p:cNvSpPr/>
          <p:nvPr/>
        </p:nvSpPr>
        <p:spPr>
          <a:xfrm>
            <a:off x="1371599" y="4575260"/>
            <a:ext cx="745740" cy="3431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1EE4B6-E375-CE15-43C6-7C5F3B345BEE}"/>
              </a:ext>
            </a:extLst>
          </p:cNvPr>
          <p:cNvSpPr txBox="1"/>
          <p:nvPr/>
        </p:nvSpPr>
        <p:spPr>
          <a:xfrm>
            <a:off x="1344128" y="5347212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Collision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8BBFCB-044A-486D-F900-3858D68E0A84}"/>
              </a:ext>
            </a:extLst>
          </p:cNvPr>
          <p:cNvSpPr/>
          <p:nvPr/>
        </p:nvSpPr>
        <p:spPr>
          <a:xfrm>
            <a:off x="2912491" y="2911925"/>
            <a:ext cx="747036" cy="3431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8F5B3C-FA46-6241-0D74-C71702DD94BC}"/>
              </a:ext>
            </a:extLst>
          </p:cNvPr>
          <p:cNvSpPr/>
          <p:nvPr/>
        </p:nvSpPr>
        <p:spPr>
          <a:xfrm>
            <a:off x="2905613" y="3692073"/>
            <a:ext cx="745738" cy="3431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5D8082-5C04-981E-CA34-633C214ABB85}"/>
              </a:ext>
            </a:extLst>
          </p:cNvPr>
          <p:cNvSpPr txBox="1"/>
          <p:nvPr/>
        </p:nvSpPr>
        <p:spPr>
          <a:xfrm>
            <a:off x="2250335" y="5367685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Empty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19EDE5-7A7C-B56B-2FC5-C11491AA2245}"/>
              </a:ext>
            </a:extLst>
          </p:cNvPr>
          <p:cNvSpPr txBox="1"/>
          <p:nvPr/>
        </p:nvSpPr>
        <p:spPr>
          <a:xfrm>
            <a:off x="2927198" y="538145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Collision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A42D42-4FC9-076C-86D7-430796AF69D9}"/>
              </a:ext>
            </a:extLst>
          </p:cNvPr>
          <p:cNvSpPr/>
          <p:nvPr/>
        </p:nvSpPr>
        <p:spPr>
          <a:xfrm>
            <a:off x="3651351" y="3691092"/>
            <a:ext cx="683870" cy="3431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12F5B2-5973-F042-2D15-49AFC7622C1A}"/>
              </a:ext>
            </a:extLst>
          </p:cNvPr>
          <p:cNvSpPr txBox="1"/>
          <p:nvPr/>
        </p:nvSpPr>
        <p:spPr>
          <a:xfrm>
            <a:off x="1350539" y="4587904"/>
            <a:ext cx="81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Waiting a random delay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69A625-BEC1-92E0-E003-8A2919F516D3}"/>
              </a:ext>
            </a:extLst>
          </p:cNvPr>
          <p:cNvSpPr txBox="1"/>
          <p:nvPr/>
        </p:nvSpPr>
        <p:spPr>
          <a:xfrm>
            <a:off x="2946663" y="2899737"/>
            <a:ext cx="81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Waiting a random delay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5233A1-8415-8EB2-3716-1D878FFA55F8}"/>
              </a:ext>
            </a:extLst>
          </p:cNvPr>
          <p:cNvSpPr txBox="1"/>
          <p:nvPr/>
        </p:nvSpPr>
        <p:spPr>
          <a:xfrm>
            <a:off x="3651351" y="5400743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Success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B37408-3D2B-2E34-D6A7-0BDE0264666F}"/>
              </a:ext>
            </a:extLst>
          </p:cNvPr>
          <p:cNvSpPr txBox="1"/>
          <p:nvPr/>
        </p:nvSpPr>
        <p:spPr>
          <a:xfrm>
            <a:off x="4413098" y="5380769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Empty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1463A4E-D8F8-BB11-A595-DD565D39302F}"/>
              </a:ext>
            </a:extLst>
          </p:cNvPr>
          <p:cNvSpPr/>
          <p:nvPr/>
        </p:nvSpPr>
        <p:spPr>
          <a:xfrm>
            <a:off x="5105435" y="2911924"/>
            <a:ext cx="747036" cy="3431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58B1EE-B336-FCC6-8BBA-DF949DBE4FA1}"/>
              </a:ext>
            </a:extLst>
          </p:cNvPr>
          <p:cNvSpPr/>
          <p:nvPr/>
        </p:nvSpPr>
        <p:spPr>
          <a:xfrm>
            <a:off x="5114196" y="4535990"/>
            <a:ext cx="745740" cy="3431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C4D2E4F-22C1-39BB-344C-A084316BF714}"/>
              </a:ext>
            </a:extLst>
          </p:cNvPr>
          <p:cNvSpPr txBox="1"/>
          <p:nvPr/>
        </p:nvSpPr>
        <p:spPr>
          <a:xfrm>
            <a:off x="5090724" y="541120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Collision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AB0C5D-48C0-10D8-22BF-DF821AEC83A3}"/>
              </a:ext>
            </a:extLst>
          </p:cNvPr>
          <p:cNvSpPr txBox="1"/>
          <p:nvPr/>
        </p:nvSpPr>
        <p:spPr>
          <a:xfrm>
            <a:off x="5105400" y="2910156"/>
            <a:ext cx="8782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Waiting a random delay</a:t>
            </a:r>
          </a:p>
        </p:txBody>
      </p:sp>
    </p:spTree>
    <p:extLst>
      <p:ext uri="{BB962C8B-B14F-4D97-AF65-F5344CB8AC3E}">
        <p14:creationId xmlns:p14="http://schemas.microsoft.com/office/powerpoint/2010/main" val="34844610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76" y="99771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Random Access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7652B8-8F45-C3F4-38BA-E62C5D788E58}"/>
              </a:ext>
            </a:extLst>
          </p:cNvPr>
          <p:cNvSpPr txBox="1"/>
          <p:nvPr/>
        </p:nvSpPr>
        <p:spPr>
          <a:xfrm>
            <a:off x="326231" y="711165"/>
            <a:ext cx="58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Collisions will occur, but we will try to </a:t>
            </a:r>
            <a:r>
              <a:rPr lang="en-US" i="1" dirty="0"/>
              <a:t>recover</a:t>
            </a:r>
            <a:r>
              <a:rPr lang="en-US" dirty="0"/>
              <a:t> from them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164A5-2B50-8108-D2F5-E97B02D7193B}"/>
              </a:ext>
            </a:extLst>
          </p:cNvPr>
          <p:cNvSpPr txBox="1"/>
          <p:nvPr/>
        </p:nvSpPr>
        <p:spPr>
          <a:xfrm>
            <a:off x="203426" y="1336277"/>
            <a:ext cx="599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Slotted ALOHA</a:t>
            </a:r>
            <a:r>
              <a:rPr lang="en-US" dirty="0"/>
              <a:t>: Divide up time into discrete L/R “slots” </a:t>
            </a:r>
            <a:r>
              <a:rPr lang="en-US" b="1" dirty="0"/>
              <a:t> </a:t>
            </a:r>
          </a:p>
        </p:txBody>
      </p:sp>
      <p:grpSp>
        <p:nvGrpSpPr>
          <p:cNvPr id="5" name="Group 51">
            <a:extLst>
              <a:ext uri="{FF2B5EF4-FFF2-40B4-BE49-F238E27FC236}">
                <a16:creationId xmlns:a16="http://schemas.microsoft.com/office/drawing/2014/main" id="{6F38C6C0-6B33-A5B8-ED88-622972910FA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779998"/>
            <a:ext cx="922337" cy="658813"/>
            <a:chOff x="267" y="2244"/>
            <a:chExt cx="581" cy="415"/>
          </a:xfrm>
        </p:grpSpPr>
        <p:sp>
          <p:nvSpPr>
            <p:cNvPr id="7" name="Rectangle 36">
              <a:extLst>
                <a:ext uri="{FF2B5EF4-FFF2-40B4-BE49-F238E27FC236}">
                  <a16:creationId xmlns:a16="http://schemas.microsoft.com/office/drawing/2014/main" id="{A90A828F-8448-5817-418A-8C1F5AD1EE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8" name="Group 38">
              <a:extLst>
                <a:ext uri="{FF2B5EF4-FFF2-40B4-BE49-F238E27FC236}">
                  <a16:creationId xmlns:a16="http://schemas.microsoft.com/office/drawing/2014/main" id="{115CD66F-DDE6-21F3-4A1A-CAB34B8D99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9" name="Picture 39" descr="desktop_computer_stylized_medium">
                <a:extLst>
                  <a:ext uri="{FF2B5EF4-FFF2-40B4-BE49-F238E27FC236}">
                    <a16:creationId xmlns:a16="http://schemas.microsoft.com/office/drawing/2014/main" id="{42EDD3ED-2B63-07B9-016C-74F20F23B2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Freeform 40">
                <a:extLst>
                  <a:ext uri="{FF2B5EF4-FFF2-40B4-BE49-F238E27FC236}">
                    <a16:creationId xmlns:a16="http://schemas.microsoft.com/office/drawing/2014/main" id="{7A38370C-EADC-9805-C9E9-CE358FFD82A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1" name="Group 51">
            <a:extLst>
              <a:ext uri="{FF2B5EF4-FFF2-40B4-BE49-F238E27FC236}">
                <a16:creationId xmlns:a16="http://schemas.microsoft.com/office/drawing/2014/main" id="{8DC90367-E4CC-016E-F098-0A3CE9C40F4B}"/>
              </a:ext>
            </a:extLst>
          </p:cNvPr>
          <p:cNvGrpSpPr>
            <a:grpSpLocks/>
          </p:cNvGrpSpPr>
          <p:nvPr/>
        </p:nvGrpSpPr>
        <p:grpSpPr bwMode="auto">
          <a:xfrm>
            <a:off x="326232" y="3554023"/>
            <a:ext cx="922337" cy="658813"/>
            <a:chOff x="267" y="2244"/>
            <a:chExt cx="581" cy="415"/>
          </a:xfrm>
        </p:grpSpPr>
        <p:sp>
          <p:nvSpPr>
            <p:cNvPr id="12" name="Rectangle 36">
              <a:extLst>
                <a:ext uri="{FF2B5EF4-FFF2-40B4-BE49-F238E27FC236}">
                  <a16:creationId xmlns:a16="http://schemas.microsoft.com/office/drawing/2014/main" id="{FF725718-F884-39DA-C98B-506F27B22A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3" name="Group 38">
              <a:extLst>
                <a:ext uri="{FF2B5EF4-FFF2-40B4-BE49-F238E27FC236}">
                  <a16:creationId xmlns:a16="http://schemas.microsoft.com/office/drawing/2014/main" id="{22767265-C9EF-5708-4142-CE3B7BB4A2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4" name="Picture 39" descr="desktop_computer_stylized_medium">
                <a:extLst>
                  <a:ext uri="{FF2B5EF4-FFF2-40B4-BE49-F238E27FC236}">
                    <a16:creationId xmlns:a16="http://schemas.microsoft.com/office/drawing/2014/main" id="{EA41A387-99DD-3C21-19A8-CA9D88E2DC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Freeform 40">
                <a:extLst>
                  <a:ext uri="{FF2B5EF4-FFF2-40B4-BE49-F238E27FC236}">
                    <a16:creationId xmlns:a16="http://schemas.microsoft.com/office/drawing/2014/main" id="{B05F4EE3-34D0-7D36-91C6-5B442D7A833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6" name="Group 51">
            <a:extLst>
              <a:ext uri="{FF2B5EF4-FFF2-40B4-BE49-F238E27FC236}">
                <a16:creationId xmlns:a16="http://schemas.microsoft.com/office/drawing/2014/main" id="{56ABE03C-C338-CE06-FBEF-4DD132A7E622}"/>
              </a:ext>
            </a:extLst>
          </p:cNvPr>
          <p:cNvGrpSpPr>
            <a:grpSpLocks/>
          </p:cNvGrpSpPr>
          <p:nvPr/>
        </p:nvGrpSpPr>
        <p:grpSpPr bwMode="auto">
          <a:xfrm>
            <a:off x="326231" y="4417438"/>
            <a:ext cx="922337" cy="658813"/>
            <a:chOff x="267" y="2244"/>
            <a:chExt cx="581" cy="415"/>
          </a:xfrm>
        </p:grpSpPr>
        <p:sp>
          <p:nvSpPr>
            <p:cNvPr id="17" name="Rectangle 36">
              <a:extLst>
                <a:ext uri="{FF2B5EF4-FFF2-40B4-BE49-F238E27FC236}">
                  <a16:creationId xmlns:a16="http://schemas.microsoft.com/office/drawing/2014/main" id="{3CD87BE5-913B-18B2-4528-2088275EBD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AE6279C9-235F-86C0-3507-BA3F9C4212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9" name="Picture 39" descr="desktop_computer_stylized_medium">
                <a:extLst>
                  <a:ext uri="{FF2B5EF4-FFF2-40B4-BE49-F238E27FC236}">
                    <a16:creationId xmlns:a16="http://schemas.microsoft.com/office/drawing/2014/main" id="{F4E08E4E-86C9-59E4-BDEE-F8BFA4E7D2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Freeform 40">
                <a:extLst>
                  <a:ext uri="{FF2B5EF4-FFF2-40B4-BE49-F238E27FC236}">
                    <a16:creationId xmlns:a16="http://schemas.microsoft.com/office/drawing/2014/main" id="{99FAE387-F265-1EEE-E075-2892C61076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BDB88A-072F-6B59-7157-DCBCF452DE8A}"/>
              </a:ext>
            </a:extLst>
          </p:cNvPr>
          <p:cNvCxnSpPr>
            <a:cxnSpLocks/>
          </p:cNvCxnSpPr>
          <p:nvPr/>
        </p:nvCxnSpPr>
        <p:spPr>
          <a:xfrm>
            <a:off x="992981" y="3438811"/>
            <a:ext cx="63222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1270F56-9BC4-1E46-AA7D-3C96254C0183}"/>
              </a:ext>
            </a:extLst>
          </p:cNvPr>
          <p:cNvCxnSpPr>
            <a:cxnSpLocks/>
          </p:cNvCxnSpPr>
          <p:nvPr/>
        </p:nvCxnSpPr>
        <p:spPr>
          <a:xfrm>
            <a:off x="992980" y="4267200"/>
            <a:ext cx="63222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0ABA0BC-1D9B-6DDE-7E99-8D0E5647A910}"/>
              </a:ext>
            </a:extLst>
          </p:cNvPr>
          <p:cNvCxnSpPr>
            <a:cxnSpLocks/>
          </p:cNvCxnSpPr>
          <p:nvPr/>
        </p:nvCxnSpPr>
        <p:spPr>
          <a:xfrm flipV="1">
            <a:off x="1012988" y="5076251"/>
            <a:ext cx="6226012" cy="291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B96943-B7B7-D544-4D4B-254A5D8057CB}"/>
              </a:ext>
            </a:extLst>
          </p:cNvPr>
          <p:cNvSpPr txBox="1"/>
          <p:nvPr/>
        </p:nvSpPr>
        <p:spPr>
          <a:xfrm>
            <a:off x="8991600" y="1295400"/>
            <a:ext cx="189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 = size of frame</a:t>
            </a:r>
          </a:p>
          <a:p>
            <a:r>
              <a:rPr lang="en-US" dirty="0"/>
              <a:t>R = Bandwidth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9354F8-2384-8A47-75FD-B4CEE73ACFCE}"/>
              </a:ext>
            </a:extLst>
          </p:cNvPr>
          <p:cNvSpPr txBox="1"/>
          <p:nvPr/>
        </p:nvSpPr>
        <p:spPr>
          <a:xfrm>
            <a:off x="8991600" y="1974438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L/R = Time needed to transmit one frame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FCEC3C-98E0-9F3C-C060-89723CD1D153}"/>
              </a:ext>
            </a:extLst>
          </p:cNvPr>
          <p:cNvCxnSpPr/>
          <p:nvPr/>
        </p:nvCxnSpPr>
        <p:spPr>
          <a:xfrm>
            <a:off x="13716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B71B8F-0462-A80A-115A-DFA753E3E34D}"/>
              </a:ext>
            </a:extLst>
          </p:cNvPr>
          <p:cNvCxnSpPr/>
          <p:nvPr/>
        </p:nvCxnSpPr>
        <p:spPr>
          <a:xfrm>
            <a:off x="21336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EDA4CF-68D0-3974-E251-2A006B66D5C9}"/>
              </a:ext>
            </a:extLst>
          </p:cNvPr>
          <p:cNvCxnSpPr/>
          <p:nvPr/>
        </p:nvCxnSpPr>
        <p:spPr>
          <a:xfrm>
            <a:off x="28956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B4680E7-4B70-60B0-1F57-A877D2397E46}"/>
              </a:ext>
            </a:extLst>
          </p:cNvPr>
          <p:cNvCxnSpPr/>
          <p:nvPr/>
        </p:nvCxnSpPr>
        <p:spPr>
          <a:xfrm>
            <a:off x="36576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068459F-AC71-1C0D-CC8A-681F898773E1}"/>
              </a:ext>
            </a:extLst>
          </p:cNvPr>
          <p:cNvCxnSpPr/>
          <p:nvPr/>
        </p:nvCxnSpPr>
        <p:spPr>
          <a:xfrm>
            <a:off x="43434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A75F969-7620-593E-86FD-D492FC30D1CA}"/>
              </a:ext>
            </a:extLst>
          </p:cNvPr>
          <p:cNvCxnSpPr/>
          <p:nvPr/>
        </p:nvCxnSpPr>
        <p:spPr>
          <a:xfrm>
            <a:off x="51054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57CFC7-F31A-126D-AD46-05220A93413E}"/>
              </a:ext>
            </a:extLst>
          </p:cNvPr>
          <p:cNvCxnSpPr/>
          <p:nvPr/>
        </p:nvCxnSpPr>
        <p:spPr>
          <a:xfrm>
            <a:off x="58674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01DF6FF-8917-43A7-CEBC-F4EA4C33EFFA}"/>
              </a:ext>
            </a:extLst>
          </p:cNvPr>
          <p:cNvCxnSpPr/>
          <p:nvPr/>
        </p:nvCxnSpPr>
        <p:spPr>
          <a:xfrm>
            <a:off x="66294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5B79CCC-E5CC-DD74-07A7-0026C941500E}"/>
              </a:ext>
            </a:extLst>
          </p:cNvPr>
          <p:cNvSpPr txBox="1"/>
          <p:nvPr/>
        </p:nvSpPr>
        <p:spPr>
          <a:xfrm>
            <a:off x="1153698" y="2489964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L/R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972800-14A1-599E-D0FE-38A4D964BF46}"/>
              </a:ext>
            </a:extLst>
          </p:cNvPr>
          <p:cNvSpPr txBox="1"/>
          <p:nvPr/>
        </p:nvSpPr>
        <p:spPr>
          <a:xfrm>
            <a:off x="1798678" y="2478036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 L/R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58399C-AD64-08D7-703A-B42840ED1F44}"/>
              </a:ext>
            </a:extLst>
          </p:cNvPr>
          <p:cNvSpPr txBox="1"/>
          <p:nvPr/>
        </p:nvSpPr>
        <p:spPr>
          <a:xfrm>
            <a:off x="2560677" y="2446052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 L/R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6324F8-DDCF-7566-3930-0F7897C78275}"/>
              </a:ext>
            </a:extLst>
          </p:cNvPr>
          <p:cNvSpPr txBox="1"/>
          <p:nvPr/>
        </p:nvSpPr>
        <p:spPr>
          <a:xfrm>
            <a:off x="3470440" y="23730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3F5192-BB24-090B-7B58-F0792C1A8732}"/>
              </a:ext>
            </a:extLst>
          </p:cNvPr>
          <p:cNvSpPr txBox="1"/>
          <p:nvPr/>
        </p:nvSpPr>
        <p:spPr>
          <a:xfrm>
            <a:off x="203426" y="1696165"/>
            <a:ext cx="848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collisions occur, the colliding nodes will flip a coin to see who should retransmit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7BAF60-DC71-C9B2-4CFA-FBED97DFD1A7}"/>
              </a:ext>
            </a:extLst>
          </p:cNvPr>
          <p:cNvSpPr/>
          <p:nvPr/>
        </p:nvSpPr>
        <p:spPr>
          <a:xfrm>
            <a:off x="1386563" y="2933731"/>
            <a:ext cx="747036" cy="3431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3A1213-A74C-6B76-5E1E-BB884160FE83}"/>
              </a:ext>
            </a:extLst>
          </p:cNvPr>
          <p:cNvSpPr/>
          <p:nvPr/>
        </p:nvSpPr>
        <p:spPr>
          <a:xfrm>
            <a:off x="1387862" y="3691092"/>
            <a:ext cx="745738" cy="3431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B04010-2445-9FB1-ED9C-552EE1030F88}"/>
              </a:ext>
            </a:extLst>
          </p:cNvPr>
          <p:cNvSpPr/>
          <p:nvPr/>
        </p:nvSpPr>
        <p:spPr>
          <a:xfrm>
            <a:off x="1371599" y="4575260"/>
            <a:ext cx="745740" cy="3431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1EE4B6-E375-CE15-43C6-7C5F3B345BEE}"/>
              </a:ext>
            </a:extLst>
          </p:cNvPr>
          <p:cNvSpPr txBox="1"/>
          <p:nvPr/>
        </p:nvSpPr>
        <p:spPr>
          <a:xfrm>
            <a:off x="1344128" y="5347212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Collision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8BBFCB-044A-486D-F900-3858D68E0A84}"/>
              </a:ext>
            </a:extLst>
          </p:cNvPr>
          <p:cNvSpPr/>
          <p:nvPr/>
        </p:nvSpPr>
        <p:spPr>
          <a:xfrm>
            <a:off x="2912491" y="2911925"/>
            <a:ext cx="747036" cy="3431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8F5B3C-FA46-6241-0D74-C71702DD94BC}"/>
              </a:ext>
            </a:extLst>
          </p:cNvPr>
          <p:cNvSpPr/>
          <p:nvPr/>
        </p:nvSpPr>
        <p:spPr>
          <a:xfrm>
            <a:off x="2905613" y="3692073"/>
            <a:ext cx="745738" cy="3431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5D8082-5C04-981E-CA34-633C214ABB85}"/>
              </a:ext>
            </a:extLst>
          </p:cNvPr>
          <p:cNvSpPr txBox="1"/>
          <p:nvPr/>
        </p:nvSpPr>
        <p:spPr>
          <a:xfrm>
            <a:off x="2250335" y="5367685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Empty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19EDE5-7A7C-B56B-2FC5-C11491AA2245}"/>
              </a:ext>
            </a:extLst>
          </p:cNvPr>
          <p:cNvSpPr txBox="1"/>
          <p:nvPr/>
        </p:nvSpPr>
        <p:spPr>
          <a:xfrm>
            <a:off x="2927198" y="538145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Collision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A42D42-4FC9-076C-86D7-430796AF69D9}"/>
              </a:ext>
            </a:extLst>
          </p:cNvPr>
          <p:cNvSpPr/>
          <p:nvPr/>
        </p:nvSpPr>
        <p:spPr>
          <a:xfrm>
            <a:off x="3651351" y="3691092"/>
            <a:ext cx="683870" cy="3431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12F5B2-5973-F042-2D15-49AFC7622C1A}"/>
              </a:ext>
            </a:extLst>
          </p:cNvPr>
          <p:cNvSpPr txBox="1"/>
          <p:nvPr/>
        </p:nvSpPr>
        <p:spPr>
          <a:xfrm>
            <a:off x="1350539" y="4587904"/>
            <a:ext cx="81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Waiting a random delay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69A625-BEC1-92E0-E003-8A2919F516D3}"/>
              </a:ext>
            </a:extLst>
          </p:cNvPr>
          <p:cNvSpPr txBox="1"/>
          <p:nvPr/>
        </p:nvSpPr>
        <p:spPr>
          <a:xfrm>
            <a:off x="2946663" y="2899737"/>
            <a:ext cx="81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Waiting a random delay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5233A1-8415-8EB2-3716-1D878FFA55F8}"/>
              </a:ext>
            </a:extLst>
          </p:cNvPr>
          <p:cNvSpPr txBox="1"/>
          <p:nvPr/>
        </p:nvSpPr>
        <p:spPr>
          <a:xfrm>
            <a:off x="3666946" y="5400743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Success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B37408-3D2B-2E34-D6A7-0BDE0264666F}"/>
              </a:ext>
            </a:extLst>
          </p:cNvPr>
          <p:cNvSpPr txBox="1"/>
          <p:nvPr/>
        </p:nvSpPr>
        <p:spPr>
          <a:xfrm>
            <a:off x="4413098" y="5380769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Empty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1463A4E-D8F8-BB11-A595-DD565D39302F}"/>
              </a:ext>
            </a:extLst>
          </p:cNvPr>
          <p:cNvSpPr/>
          <p:nvPr/>
        </p:nvSpPr>
        <p:spPr>
          <a:xfrm>
            <a:off x="5105435" y="2911924"/>
            <a:ext cx="747036" cy="3431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58B1EE-B336-FCC6-8BBA-DF949DBE4FA1}"/>
              </a:ext>
            </a:extLst>
          </p:cNvPr>
          <p:cNvSpPr/>
          <p:nvPr/>
        </p:nvSpPr>
        <p:spPr>
          <a:xfrm>
            <a:off x="5114196" y="4535990"/>
            <a:ext cx="745740" cy="3431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C4D2E4F-22C1-39BB-344C-A084316BF714}"/>
              </a:ext>
            </a:extLst>
          </p:cNvPr>
          <p:cNvSpPr txBox="1"/>
          <p:nvPr/>
        </p:nvSpPr>
        <p:spPr>
          <a:xfrm>
            <a:off x="5090724" y="541120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Collision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AB0C5D-48C0-10D8-22BF-DF821AEC83A3}"/>
              </a:ext>
            </a:extLst>
          </p:cNvPr>
          <p:cNvSpPr txBox="1"/>
          <p:nvPr/>
        </p:nvSpPr>
        <p:spPr>
          <a:xfrm>
            <a:off x="5105400" y="2910156"/>
            <a:ext cx="8782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Waiting a random delay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81FC2B4-33C4-F41F-6037-890CBF2EA0E3}"/>
              </a:ext>
            </a:extLst>
          </p:cNvPr>
          <p:cNvSpPr/>
          <p:nvPr/>
        </p:nvSpPr>
        <p:spPr>
          <a:xfrm>
            <a:off x="5882330" y="4535989"/>
            <a:ext cx="745740" cy="3431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7DA5CC-311F-28C5-BB4A-69BA134B4D37}"/>
              </a:ext>
            </a:extLst>
          </p:cNvPr>
          <p:cNvSpPr txBox="1"/>
          <p:nvPr/>
        </p:nvSpPr>
        <p:spPr>
          <a:xfrm>
            <a:off x="5835110" y="5400742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3158948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76" y="99771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Random Access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7652B8-8F45-C3F4-38BA-E62C5D788E58}"/>
              </a:ext>
            </a:extLst>
          </p:cNvPr>
          <p:cNvSpPr txBox="1"/>
          <p:nvPr/>
        </p:nvSpPr>
        <p:spPr>
          <a:xfrm>
            <a:off x="326231" y="711165"/>
            <a:ext cx="58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Collisions will occur, but we will try to </a:t>
            </a:r>
            <a:r>
              <a:rPr lang="en-US" i="1" dirty="0"/>
              <a:t>recover</a:t>
            </a:r>
            <a:r>
              <a:rPr lang="en-US" dirty="0"/>
              <a:t> from them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164A5-2B50-8108-D2F5-E97B02D7193B}"/>
              </a:ext>
            </a:extLst>
          </p:cNvPr>
          <p:cNvSpPr txBox="1"/>
          <p:nvPr/>
        </p:nvSpPr>
        <p:spPr>
          <a:xfrm>
            <a:off x="203426" y="1336277"/>
            <a:ext cx="599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Slotted ALOHA</a:t>
            </a:r>
            <a:r>
              <a:rPr lang="en-US" dirty="0"/>
              <a:t>: Divide up time into discrete L/R “slots” </a:t>
            </a:r>
            <a:r>
              <a:rPr lang="en-US" b="1" dirty="0"/>
              <a:t> </a:t>
            </a:r>
          </a:p>
        </p:txBody>
      </p:sp>
      <p:grpSp>
        <p:nvGrpSpPr>
          <p:cNvPr id="5" name="Group 51">
            <a:extLst>
              <a:ext uri="{FF2B5EF4-FFF2-40B4-BE49-F238E27FC236}">
                <a16:creationId xmlns:a16="http://schemas.microsoft.com/office/drawing/2014/main" id="{6F38C6C0-6B33-A5B8-ED88-622972910FA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779998"/>
            <a:ext cx="922337" cy="658813"/>
            <a:chOff x="267" y="2244"/>
            <a:chExt cx="581" cy="415"/>
          </a:xfrm>
        </p:grpSpPr>
        <p:sp>
          <p:nvSpPr>
            <p:cNvPr id="7" name="Rectangle 36">
              <a:extLst>
                <a:ext uri="{FF2B5EF4-FFF2-40B4-BE49-F238E27FC236}">
                  <a16:creationId xmlns:a16="http://schemas.microsoft.com/office/drawing/2014/main" id="{A90A828F-8448-5817-418A-8C1F5AD1EE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8" name="Group 38">
              <a:extLst>
                <a:ext uri="{FF2B5EF4-FFF2-40B4-BE49-F238E27FC236}">
                  <a16:creationId xmlns:a16="http://schemas.microsoft.com/office/drawing/2014/main" id="{115CD66F-DDE6-21F3-4A1A-CAB34B8D99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9" name="Picture 39" descr="desktop_computer_stylized_medium">
                <a:extLst>
                  <a:ext uri="{FF2B5EF4-FFF2-40B4-BE49-F238E27FC236}">
                    <a16:creationId xmlns:a16="http://schemas.microsoft.com/office/drawing/2014/main" id="{42EDD3ED-2B63-07B9-016C-74F20F23B2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Freeform 40">
                <a:extLst>
                  <a:ext uri="{FF2B5EF4-FFF2-40B4-BE49-F238E27FC236}">
                    <a16:creationId xmlns:a16="http://schemas.microsoft.com/office/drawing/2014/main" id="{7A38370C-EADC-9805-C9E9-CE358FFD82A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1" name="Group 51">
            <a:extLst>
              <a:ext uri="{FF2B5EF4-FFF2-40B4-BE49-F238E27FC236}">
                <a16:creationId xmlns:a16="http://schemas.microsoft.com/office/drawing/2014/main" id="{8DC90367-E4CC-016E-F098-0A3CE9C40F4B}"/>
              </a:ext>
            </a:extLst>
          </p:cNvPr>
          <p:cNvGrpSpPr>
            <a:grpSpLocks/>
          </p:cNvGrpSpPr>
          <p:nvPr/>
        </p:nvGrpSpPr>
        <p:grpSpPr bwMode="auto">
          <a:xfrm>
            <a:off x="326232" y="3554023"/>
            <a:ext cx="922337" cy="658813"/>
            <a:chOff x="267" y="2244"/>
            <a:chExt cx="581" cy="415"/>
          </a:xfrm>
        </p:grpSpPr>
        <p:sp>
          <p:nvSpPr>
            <p:cNvPr id="12" name="Rectangle 36">
              <a:extLst>
                <a:ext uri="{FF2B5EF4-FFF2-40B4-BE49-F238E27FC236}">
                  <a16:creationId xmlns:a16="http://schemas.microsoft.com/office/drawing/2014/main" id="{FF725718-F884-39DA-C98B-506F27B22A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3" name="Group 38">
              <a:extLst>
                <a:ext uri="{FF2B5EF4-FFF2-40B4-BE49-F238E27FC236}">
                  <a16:creationId xmlns:a16="http://schemas.microsoft.com/office/drawing/2014/main" id="{22767265-C9EF-5708-4142-CE3B7BB4A2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4" name="Picture 39" descr="desktop_computer_stylized_medium">
                <a:extLst>
                  <a:ext uri="{FF2B5EF4-FFF2-40B4-BE49-F238E27FC236}">
                    <a16:creationId xmlns:a16="http://schemas.microsoft.com/office/drawing/2014/main" id="{EA41A387-99DD-3C21-19A8-CA9D88E2DC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Freeform 40">
                <a:extLst>
                  <a:ext uri="{FF2B5EF4-FFF2-40B4-BE49-F238E27FC236}">
                    <a16:creationId xmlns:a16="http://schemas.microsoft.com/office/drawing/2014/main" id="{B05F4EE3-34D0-7D36-91C6-5B442D7A833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6" name="Group 51">
            <a:extLst>
              <a:ext uri="{FF2B5EF4-FFF2-40B4-BE49-F238E27FC236}">
                <a16:creationId xmlns:a16="http://schemas.microsoft.com/office/drawing/2014/main" id="{56ABE03C-C338-CE06-FBEF-4DD132A7E622}"/>
              </a:ext>
            </a:extLst>
          </p:cNvPr>
          <p:cNvGrpSpPr>
            <a:grpSpLocks/>
          </p:cNvGrpSpPr>
          <p:nvPr/>
        </p:nvGrpSpPr>
        <p:grpSpPr bwMode="auto">
          <a:xfrm>
            <a:off x="326231" y="4417438"/>
            <a:ext cx="922337" cy="658813"/>
            <a:chOff x="267" y="2244"/>
            <a:chExt cx="581" cy="415"/>
          </a:xfrm>
        </p:grpSpPr>
        <p:sp>
          <p:nvSpPr>
            <p:cNvPr id="17" name="Rectangle 36">
              <a:extLst>
                <a:ext uri="{FF2B5EF4-FFF2-40B4-BE49-F238E27FC236}">
                  <a16:creationId xmlns:a16="http://schemas.microsoft.com/office/drawing/2014/main" id="{3CD87BE5-913B-18B2-4528-2088275EBD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AE6279C9-235F-86C0-3507-BA3F9C4212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9" name="Picture 39" descr="desktop_computer_stylized_medium">
                <a:extLst>
                  <a:ext uri="{FF2B5EF4-FFF2-40B4-BE49-F238E27FC236}">
                    <a16:creationId xmlns:a16="http://schemas.microsoft.com/office/drawing/2014/main" id="{F4E08E4E-86C9-59E4-BDEE-F8BFA4E7D2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Freeform 40">
                <a:extLst>
                  <a:ext uri="{FF2B5EF4-FFF2-40B4-BE49-F238E27FC236}">
                    <a16:creationId xmlns:a16="http://schemas.microsoft.com/office/drawing/2014/main" id="{99FAE387-F265-1EEE-E075-2892C61076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BDB88A-072F-6B59-7157-DCBCF452DE8A}"/>
              </a:ext>
            </a:extLst>
          </p:cNvPr>
          <p:cNvCxnSpPr>
            <a:cxnSpLocks/>
          </p:cNvCxnSpPr>
          <p:nvPr/>
        </p:nvCxnSpPr>
        <p:spPr>
          <a:xfrm>
            <a:off x="992981" y="3438811"/>
            <a:ext cx="63222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1270F56-9BC4-1E46-AA7D-3C96254C0183}"/>
              </a:ext>
            </a:extLst>
          </p:cNvPr>
          <p:cNvCxnSpPr>
            <a:cxnSpLocks/>
          </p:cNvCxnSpPr>
          <p:nvPr/>
        </p:nvCxnSpPr>
        <p:spPr>
          <a:xfrm>
            <a:off x="992980" y="4267200"/>
            <a:ext cx="63222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0ABA0BC-1D9B-6DDE-7E99-8D0E5647A910}"/>
              </a:ext>
            </a:extLst>
          </p:cNvPr>
          <p:cNvCxnSpPr>
            <a:cxnSpLocks/>
          </p:cNvCxnSpPr>
          <p:nvPr/>
        </p:nvCxnSpPr>
        <p:spPr>
          <a:xfrm flipV="1">
            <a:off x="1012988" y="5076251"/>
            <a:ext cx="6226012" cy="291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B96943-B7B7-D544-4D4B-254A5D8057CB}"/>
              </a:ext>
            </a:extLst>
          </p:cNvPr>
          <p:cNvSpPr txBox="1"/>
          <p:nvPr/>
        </p:nvSpPr>
        <p:spPr>
          <a:xfrm>
            <a:off x="8991600" y="1295400"/>
            <a:ext cx="189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 = size of frame</a:t>
            </a:r>
          </a:p>
          <a:p>
            <a:r>
              <a:rPr lang="en-US" dirty="0"/>
              <a:t>R = Bandwidth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9354F8-2384-8A47-75FD-B4CEE73ACFCE}"/>
              </a:ext>
            </a:extLst>
          </p:cNvPr>
          <p:cNvSpPr txBox="1"/>
          <p:nvPr/>
        </p:nvSpPr>
        <p:spPr>
          <a:xfrm>
            <a:off x="8991600" y="1974438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L/R = Time needed to transmit one frame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FCEC3C-98E0-9F3C-C060-89723CD1D153}"/>
              </a:ext>
            </a:extLst>
          </p:cNvPr>
          <p:cNvCxnSpPr/>
          <p:nvPr/>
        </p:nvCxnSpPr>
        <p:spPr>
          <a:xfrm>
            <a:off x="13716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B71B8F-0462-A80A-115A-DFA753E3E34D}"/>
              </a:ext>
            </a:extLst>
          </p:cNvPr>
          <p:cNvCxnSpPr/>
          <p:nvPr/>
        </p:nvCxnSpPr>
        <p:spPr>
          <a:xfrm>
            <a:off x="21336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EDA4CF-68D0-3974-E251-2A006B66D5C9}"/>
              </a:ext>
            </a:extLst>
          </p:cNvPr>
          <p:cNvCxnSpPr/>
          <p:nvPr/>
        </p:nvCxnSpPr>
        <p:spPr>
          <a:xfrm>
            <a:off x="28956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B4680E7-4B70-60B0-1F57-A877D2397E46}"/>
              </a:ext>
            </a:extLst>
          </p:cNvPr>
          <p:cNvCxnSpPr/>
          <p:nvPr/>
        </p:nvCxnSpPr>
        <p:spPr>
          <a:xfrm>
            <a:off x="36576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068459F-AC71-1C0D-CC8A-681F898773E1}"/>
              </a:ext>
            </a:extLst>
          </p:cNvPr>
          <p:cNvCxnSpPr/>
          <p:nvPr/>
        </p:nvCxnSpPr>
        <p:spPr>
          <a:xfrm>
            <a:off x="43434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A75F969-7620-593E-86FD-D492FC30D1CA}"/>
              </a:ext>
            </a:extLst>
          </p:cNvPr>
          <p:cNvCxnSpPr/>
          <p:nvPr/>
        </p:nvCxnSpPr>
        <p:spPr>
          <a:xfrm>
            <a:off x="51054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57CFC7-F31A-126D-AD46-05220A93413E}"/>
              </a:ext>
            </a:extLst>
          </p:cNvPr>
          <p:cNvCxnSpPr/>
          <p:nvPr/>
        </p:nvCxnSpPr>
        <p:spPr>
          <a:xfrm>
            <a:off x="58674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01DF6FF-8917-43A7-CEBC-F4EA4C33EFFA}"/>
              </a:ext>
            </a:extLst>
          </p:cNvPr>
          <p:cNvCxnSpPr/>
          <p:nvPr/>
        </p:nvCxnSpPr>
        <p:spPr>
          <a:xfrm>
            <a:off x="66294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5B79CCC-E5CC-DD74-07A7-0026C941500E}"/>
              </a:ext>
            </a:extLst>
          </p:cNvPr>
          <p:cNvSpPr txBox="1"/>
          <p:nvPr/>
        </p:nvSpPr>
        <p:spPr>
          <a:xfrm>
            <a:off x="1153698" y="2489964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L/R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972800-14A1-599E-D0FE-38A4D964BF46}"/>
              </a:ext>
            </a:extLst>
          </p:cNvPr>
          <p:cNvSpPr txBox="1"/>
          <p:nvPr/>
        </p:nvSpPr>
        <p:spPr>
          <a:xfrm>
            <a:off x="1798678" y="2478036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 L/R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58399C-AD64-08D7-703A-B42840ED1F44}"/>
              </a:ext>
            </a:extLst>
          </p:cNvPr>
          <p:cNvSpPr txBox="1"/>
          <p:nvPr/>
        </p:nvSpPr>
        <p:spPr>
          <a:xfrm>
            <a:off x="2560677" y="2446052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 L/R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6324F8-DDCF-7566-3930-0F7897C78275}"/>
              </a:ext>
            </a:extLst>
          </p:cNvPr>
          <p:cNvSpPr txBox="1"/>
          <p:nvPr/>
        </p:nvSpPr>
        <p:spPr>
          <a:xfrm>
            <a:off x="3470440" y="23730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3F5192-BB24-090B-7B58-F0792C1A8732}"/>
              </a:ext>
            </a:extLst>
          </p:cNvPr>
          <p:cNvSpPr txBox="1"/>
          <p:nvPr/>
        </p:nvSpPr>
        <p:spPr>
          <a:xfrm>
            <a:off x="203426" y="1696165"/>
            <a:ext cx="848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collisions occur, the colliding nodes will flip a coin to see who should retransmit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7BAF60-DC71-C9B2-4CFA-FBED97DFD1A7}"/>
              </a:ext>
            </a:extLst>
          </p:cNvPr>
          <p:cNvSpPr/>
          <p:nvPr/>
        </p:nvSpPr>
        <p:spPr>
          <a:xfrm>
            <a:off x="1386563" y="2933731"/>
            <a:ext cx="747036" cy="3431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3A1213-A74C-6B76-5E1E-BB884160FE83}"/>
              </a:ext>
            </a:extLst>
          </p:cNvPr>
          <p:cNvSpPr/>
          <p:nvPr/>
        </p:nvSpPr>
        <p:spPr>
          <a:xfrm>
            <a:off x="1387862" y="3691092"/>
            <a:ext cx="745738" cy="3431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B04010-2445-9FB1-ED9C-552EE1030F88}"/>
              </a:ext>
            </a:extLst>
          </p:cNvPr>
          <p:cNvSpPr/>
          <p:nvPr/>
        </p:nvSpPr>
        <p:spPr>
          <a:xfrm>
            <a:off x="1371599" y="4575260"/>
            <a:ext cx="745740" cy="3431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1EE4B6-E375-CE15-43C6-7C5F3B345BEE}"/>
              </a:ext>
            </a:extLst>
          </p:cNvPr>
          <p:cNvSpPr txBox="1"/>
          <p:nvPr/>
        </p:nvSpPr>
        <p:spPr>
          <a:xfrm>
            <a:off x="1344128" y="5347212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Collision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8BBFCB-044A-486D-F900-3858D68E0A84}"/>
              </a:ext>
            </a:extLst>
          </p:cNvPr>
          <p:cNvSpPr/>
          <p:nvPr/>
        </p:nvSpPr>
        <p:spPr>
          <a:xfrm>
            <a:off x="2912491" y="2911925"/>
            <a:ext cx="747036" cy="3431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8F5B3C-FA46-6241-0D74-C71702DD94BC}"/>
              </a:ext>
            </a:extLst>
          </p:cNvPr>
          <p:cNvSpPr/>
          <p:nvPr/>
        </p:nvSpPr>
        <p:spPr>
          <a:xfrm>
            <a:off x="2905613" y="3692073"/>
            <a:ext cx="745738" cy="3431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5D8082-5C04-981E-CA34-633C214ABB85}"/>
              </a:ext>
            </a:extLst>
          </p:cNvPr>
          <p:cNvSpPr txBox="1"/>
          <p:nvPr/>
        </p:nvSpPr>
        <p:spPr>
          <a:xfrm>
            <a:off x="2250335" y="5367685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Empty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19EDE5-7A7C-B56B-2FC5-C11491AA2245}"/>
              </a:ext>
            </a:extLst>
          </p:cNvPr>
          <p:cNvSpPr txBox="1"/>
          <p:nvPr/>
        </p:nvSpPr>
        <p:spPr>
          <a:xfrm>
            <a:off x="2927198" y="538145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Collision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A42D42-4FC9-076C-86D7-430796AF69D9}"/>
              </a:ext>
            </a:extLst>
          </p:cNvPr>
          <p:cNvSpPr/>
          <p:nvPr/>
        </p:nvSpPr>
        <p:spPr>
          <a:xfrm>
            <a:off x="3651351" y="3691092"/>
            <a:ext cx="683870" cy="3431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12F5B2-5973-F042-2D15-49AFC7622C1A}"/>
              </a:ext>
            </a:extLst>
          </p:cNvPr>
          <p:cNvSpPr txBox="1"/>
          <p:nvPr/>
        </p:nvSpPr>
        <p:spPr>
          <a:xfrm>
            <a:off x="1350539" y="4587904"/>
            <a:ext cx="81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Waiting a random delay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69A625-BEC1-92E0-E003-8A2919F516D3}"/>
              </a:ext>
            </a:extLst>
          </p:cNvPr>
          <p:cNvSpPr txBox="1"/>
          <p:nvPr/>
        </p:nvSpPr>
        <p:spPr>
          <a:xfrm>
            <a:off x="2946663" y="2899737"/>
            <a:ext cx="81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Waiting a random delay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5233A1-8415-8EB2-3716-1D878FFA55F8}"/>
              </a:ext>
            </a:extLst>
          </p:cNvPr>
          <p:cNvSpPr txBox="1"/>
          <p:nvPr/>
        </p:nvSpPr>
        <p:spPr>
          <a:xfrm>
            <a:off x="3666946" y="5400743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Success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B37408-3D2B-2E34-D6A7-0BDE0264666F}"/>
              </a:ext>
            </a:extLst>
          </p:cNvPr>
          <p:cNvSpPr txBox="1"/>
          <p:nvPr/>
        </p:nvSpPr>
        <p:spPr>
          <a:xfrm>
            <a:off x="4413098" y="5380769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Empty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1463A4E-D8F8-BB11-A595-DD565D39302F}"/>
              </a:ext>
            </a:extLst>
          </p:cNvPr>
          <p:cNvSpPr/>
          <p:nvPr/>
        </p:nvSpPr>
        <p:spPr>
          <a:xfrm>
            <a:off x="5105435" y="2911924"/>
            <a:ext cx="747036" cy="3431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58B1EE-B336-FCC6-8BBA-DF949DBE4FA1}"/>
              </a:ext>
            </a:extLst>
          </p:cNvPr>
          <p:cNvSpPr/>
          <p:nvPr/>
        </p:nvSpPr>
        <p:spPr>
          <a:xfrm>
            <a:off x="5114196" y="4535990"/>
            <a:ext cx="745740" cy="3431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C4D2E4F-22C1-39BB-344C-A084316BF714}"/>
              </a:ext>
            </a:extLst>
          </p:cNvPr>
          <p:cNvSpPr txBox="1"/>
          <p:nvPr/>
        </p:nvSpPr>
        <p:spPr>
          <a:xfrm>
            <a:off x="5090724" y="541120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Collision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AB0C5D-48C0-10D8-22BF-DF821AEC83A3}"/>
              </a:ext>
            </a:extLst>
          </p:cNvPr>
          <p:cNvSpPr txBox="1"/>
          <p:nvPr/>
        </p:nvSpPr>
        <p:spPr>
          <a:xfrm>
            <a:off x="5105400" y="2910156"/>
            <a:ext cx="8782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Waiting a random delay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81FC2B4-33C4-F41F-6037-890CBF2EA0E3}"/>
              </a:ext>
            </a:extLst>
          </p:cNvPr>
          <p:cNvSpPr/>
          <p:nvPr/>
        </p:nvSpPr>
        <p:spPr>
          <a:xfrm>
            <a:off x="5882330" y="4535989"/>
            <a:ext cx="745740" cy="3431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7DA5CC-311F-28C5-BB4A-69BA134B4D37}"/>
              </a:ext>
            </a:extLst>
          </p:cNvPr>
          <p:cNvSpPr txBox="1"/>
          <p:nvPr/>
        </p:nvSpPr>
        <p:spPr>
          <a:xfrm>
            <a:off x="5835110" y="5400742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Success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C66C59D-D351-84CE-B4FA-727012F1A6BA}"/>
              </a:ext>
            </a:extLst>
          </p:cNvPr>
          <p:cNvSpPr/>
          <p:nvPr/>
        </p:nvSpPr>
        <p:spPr>
          <a:xfrm>
            <a:off x="6644364" y="2927593"/>
            <a:ext cx="747036" cy="3431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3BAD45-8C6E-BD97-70FF-2F01C0EEA2EB}"/>
              </a:ext>
            </a:extLst>
          </p:cNvPr>
          <p:cNvSpPr txBox="1"/>
          <p:nvPr/>
        </p:nvSpPr>
        <p:spPr>
          <a:xfrm>
            <a:off x="6596094" y="5436389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10519919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grpSp>
        <p:nvGrpSpPr>
          <p:cNvPr id="8" name="Group 55">
            <a:extLst>
              <a:ext uri="{FF2B5EF4-FFF2-40B4-BE49-F238E27FC236}">
                <a16:creationId xmlns:a16="http://schemas.microsoft.com/office/drawing/2014/main" id="{1E4BB42A-BC9D-702F-1879-29F28C34C4D7}"/>
              </a:ext>
            </a:extLst>
          </p:cNvPr>
          <p:cNvGrpSpPr>
            <a:grpSpLocks/>
          </p:cNvGrpSpPr>
          <p:nvPr/>
        </p:nvGrpSpPr>
        <p:grpSpPr bwMode="auto">
          <a:xfrm>
            <a:off x="6999702" y="3477522"/>
            <a:ext cx="781050" cy="681037"/>
            <a:chOff x="-44" y="1473"/>
            <a:chExt cx="981" cy="1105"/>
          </a:xfrm>
        </p:grpSpPr>
        <p:pic>
          <p:nvPicPr>
            <p:cNvPr id="9" name="Picture 56" descr="desktop_computer_stylized_medium">
              <a:extLst>
                <a:ext uri="{FF2B5EF4-FFF2-40B4-BE49-F238E27FC236}">
                  <a16:creationId xmlns:a16="http://schemas.microsoft.com/office/drawing/2014/main" id="{DFCBADAC-A9EB-B723-DBD5-BE1B13FCFE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Freeform 57">
              <a:extLst>
                <a:ext uri="{FF2B5EF4-FFF2-40B4-BE49-F238E27FC236}">
                  <a16:creationId xmlns:a16="http://schemas.microsoft.com/office/drawing/2014/main" id="{81AEC70A-7809-1D95-D611-F6DD1C1CFC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1" name="Group 58">
            <a:extLst>
              <a:ext uri="{FF2B5EF4-FFF2-40B4-BE49-F238E27FC236}">
                <a16:creationId xmlns:a16="http://schemas.microsoft.com/office/drawing/2014/main" id="{6D8F4E5C-2B76-0B7A-0B27-E9FF1E1E90A5}"/>
              </a:ext>
            </a:extLst>
          </p:cNvPr>
          <p:cNvGrpSpPr>
            <a:grpSpLocks/>
          </p:cNvGrpSpPr>
          <p:nvPr/>
        </p:nvGrpSpPr>
        <p:grpSpPr bwMode="auto">
          <a:xfrm>
            <a:off x="7291802" y="2872684"/>
            <a:ext cx="781050" cy="681038"/>
            <a:chOff x="-44" y="1473"/>
            <a:chExt cx="981" cy="1105"/>
          </a:xfrm>
        </p:grpSpPr>
        <p:pic>
          <p:nvPicPr>
            <p:cNvPr id="12" name="Picture 59" descr="desktop_computer_stylized_medium">
              <a:extLst>
                <a:ext uri="{FF2B5EF4-FFF2-40B4-BE49-F238E27FC236}">
                  <a16:creationId xmlns:a16="http://schemas.microsoft.com/office/drawing/2014/main" id="{49F13B70-BBA3-C6F7-9DEA-073566FE53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Freeform 60">
              <a:extLst>
                <a:ext uri="{FF2B5EF4-FFF2-40B4-BE49-F238E27FC236}">
                  <a16:creationId xmlns:a16="http://schemas.microsoft.com/office/drawing/2014/main" id="{441186F1-BB9E-A66B-642E-BF47A9BBC3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4" name="Group 61">
            <a:extLst>
              <a:ext uri="{FF2B5EF4-FFF2-40B4-BE49-F238E27FC236}">
                <a16:creationId xmlns:a16="http://schemas.microsoft.com/office/drawing/2014/main" id="{CC010712-C879-0787-B2CD-874ACB56229B}"/>
              </a:ext>
            </a:extLst>
          </p:cNvPr>
          <p:cNvGrpSpPr>
            <a:grpSpLocks/>
          </p:cNvGrpSpPr>
          <p:nvPr/>
        </p:nvGrpSpPr>
        <p:grpSpPr bwMode="auto">
          <a:xfrm>
            <a:off x="7572789" y="2258322"/>
            <a:ext cx="781050" cy="681037"/>
            <a:chOff x="-44" y="1473"/>
            <a:chExt cx="981" cy="1105"/>
          </a:xfrm>
        </p:grpSpPr>
        <p:pic>
          <p:nvPicPr>
            <p:cNvPr id="15" name="Picture 62" descr="desktop_computer_stylized_medium">
              <a:extLst>
                <a:ext uri="{FF2B5EF4-FFF2-40B4-BE49-F238E27FC236}">
                  <a16:creationId xmlns:a16="http://schemas.microsoft.com/office/drawing/2014/main" id="{4C274F9C-9F13-5014-713B-6717C9B947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43AF1784-B991-B477-4008-538E26BE6A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7" name="Group 64">
            <a:extLst>
              <a:ext uri="{FF2B5EF4-FFF2-40B4-BE49-F238E27FC236}">
                <a16:creationId xmlns:a16="http://schemas.microsoft.com/office/drawing/2014/main" id="{19B5CED3-F904-3BB5-F4B3-180EE94B8D49}"/>
              </a:ext>
            </a:extLst>
          </p:cNvPr>
          <p:cNvGrpSpPr>
            <a:grpSpLocks/>
          </p:cNvGrpSpPr>
          <p:nvPr/>
        </p:nvGrpSpPr>
        <p:grpSpPr bwMode="auto">
          <a:xfrm>
            <a:off x="7874414" y="1677297"/>
            <a:ext cx="781050" cy="681037"/>
            <a:chOff x="-44" y="1473"/>
            <a:chExt cx="981" cy="1105"/>
          </a:xfrm>
        </p:grpSpPr>
        <p:pic>
          <p:nvPicPr>
            <p:cNvPr id="18" name="Picture 65" descr="desktop_computer_stylized_medium">
              <a:extLst>
                <a:ext uri="{FF2B5EF4-FFF2-40B4-BE49-F238E27FC236}">
                  <a16:creationId xmlns:a16="http://schemas.microsoft.com/office/drawing/2014/main" id="{236D8A6F-1CD8-CDF9-0FF7-CBD3B0C288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Freeform 66">
              <a:extLst>
                <a:ext uri="{FF2B5EF4-FFF2-40B4-BE49-F238E27FC236}">
                  <a16:creationId xmlns:a16="http://schemas.microsoft.com/office/drawing/2014/main" id="{85715FCE-73A3-7D43-EC36-FD2843EBB9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0" name="Group 67">
            <a:extLst>
              <a:ext uri="{FF2B5EF4-FFF2-40B4-BE49-F238E27FC236}">
                <a16:creationId xmlns:a16="http://schemas.microsoft.com/office/drawing/2014/main" id="{91F775F3-2319-BF25-7A37-DB9BAD36C5C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861688" y="1923359"/>
            <a:ext cx="781050" cy="681038"/>
            <a:chOff x="-44" y="1473"/>
            <a:chExt cx="981" cy="1105"/>
          </a:xfrm>
        </p:grpSpPr>
        <p:pic>
          <p:nvPicPr>
            <p:cNvPr id="21" name="Picture 68" descr="desktop_computer_stylized_medium">
              <a:extLst>
                <a:ext uri="{FF2B5EF4-FFF2-40B4-BE49-F238E27FC236}">
                  <a16:creationId xmlns:a16="http://schemas.microsoft.com/office/drawing/2014/main" id="{F0312A72-C06F-EDC9-8999-B43EB033BB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Freeform 69">
              <a:extLst>
                <a:ext uri="{FF2B5EF4-FFF2-40B4-BE49-F238E27FC236}">
                  <a16:creationId xmlns:a16="http://schemas.microsoft.com/office/drawing/2014/main" id="{5B211AFF-C287-D4CB-D598-3F6145BD20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3" name="Rectangle 3">
            <a:extLst>
              <a:ext uri="{FF2B5EF4-FFF2-40B4-BE49-F238E27FC236}">
                <a16:creationId xmlns:a16="http://schemas.microsoft.com/office/drawing/2014/main" id="{F3E18717-4DF6-130B-2845-4B5EF333A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838200"/>
            <a:ext cx="5486400" cy="506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polling: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79400" marR="0" lvl="0" indent="-2286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centralized controller “invites” other nodes to transmit in turn</a:t>
            </a:r>
          </a:p>
          <a:p>
            <a:pPr marL="279400" marR="0" lvl="0" indent="-2286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typically used with “dumb” devices</a:t>
            </a:r>
          </a:p>
          <a:p>
            <a:pPr marL="279400" marR="0" lvl="0" indent="-2286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concerns: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polling overhead 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latency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single point of failure (master)</a:t>
            </a:r>
          </a:p>
          <a:p>
            <a:pPr indent="-285750">
              <a:buSzTx/>
              <a:buFont typeface="Arial"/>
              <a:buChar char="•"/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/>
              </a:rPr>
              <a:t>Bluetooth uses polling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659E7100-F8D7-4616-D699-BDD9FA0773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528464" y="2091634"/>
            <a:ext cx="25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5" name="Text Box 40">
            <a:extLst>
              <a:ext uri="{FF2B5EF4-FFF2-40B4-BE49-F238E27FC236}">
                <a16:creationId xmlns:a16="http://schemas.microsoft.com/office/drawing/2014/main" id="{31A44262-660C-BB8D-C57B-57FC8A0D4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0237" y="2545659"/>
            <a:ext cx="158736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centralized controller</a:t>
            </a:r>
          </a:p>
        </p:txBody>
      </p:sp>
      <p:sp>
        <p:nvSpPr>
          <p:cNvPr id="26" name="Text Box 41">
            <a:extLst>
              <a:ext uri="{FF2B5EF4-FFF2-40B4-BE49-F238E27FC236}">
                <a16:creationId xmlns:a16="http://schemas.microsoft.com/office/drawing/2014/main" id="{550E8697-62CE-7B37-C0FE-AB8CBA342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789" y="4131572"/>
            <a:ext cx="17828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client devices</a:t>
            </a:r>
          </a:p>
        </p:txBody>
      </p:sp>
      <p:grpSp>
        <p:nvGrpSpPr>
          <p:cNvPr id="27" name="Group 44">
            <a:extLst>
              <a:ext uri="{FF2B5EF4-FFF2-40B4-BE49-F238E27FC236}">
                <a16:creationId xmlns:a16="http://schemas.microsoft.com/office/drawing/2014/main" id="{AECFCFD4-85BD-EA2D-C78D-4343713B76A4}"/>
              </a:ext>
            </a:extLst>
          </p:cNvPr>
          <p:cNvGrpSpPr>
            <a:grpSpLocks/>
          </p:cNvGrpSpPr>
          <p:nvPr/>
        </p:nvGrpSpPr>
        <p:grpSpPr bwMode="auto">
          <a:xfrm>
            <a:off x="9423814" y="1959872"/>
            <a:ext cx="560388" cy="336550"/>
            <a:chOff x="4212" y="2864"/>
            <a:chExt cx="353" cy="212"/>
          </a:xfrm>
        </p:grpSpPr>
        <p:sp>
          <p:nvSpPr>
            <p:cNvPr id="28" name="Rectangle 42">
              <a:extLst>
                <a:ext uri="{FF2B5EF4-FFF2-40B4-BE49-F238E27FC236}">
                  <a16:creationId xmlns:a16="http://schemas.microsoft.com/office/drawing/2014/main" id="{04732EDD-5F99-F3C6-B2B3-9662D16BF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2916"/>
              <a:ext cx="353" cy="137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9" name="Text Box 43">
              <a:extLst>
                <a:ext uri="{FF2B5EF4-FFF2-40B4-BE49-F238E27FC236}">
                  <a16:creationId xmlns:a16="http://schemas.microsoft.com/office/drawing/2014/main" id="{323FFFC9-F8A0-705A-C387-6BBAFD72F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7" y="2864"/>
              <a:ext cx="3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poll</a:t>
              </a:r>
            </a:p>
          </p:txBody>
        </p:sp>
      </p:grpSp>
      <p:grpSp>
        <p:nvGrpSpPr>
          <p:cNvPr id="30" name="Group 48">
            <a:extLst>
              <a:ext uri="{FF2B5EF4-FFF2-40B4-BE49-F238E27FC236}">
                <a16:creationId xmlns:a16="http://schemas.microsoft.com/office/drawing/2014/main" id="{911688EC-9653-9D1F-F3E5-620E3AE32761}"/>
              </a:ext>
            </a:extLst>
          </p:cNvPr>
          <p:cNvGrpSpPr>
            <a:grpSpLocks/>
          </p:cNvGrpSpPr>
          <p:nvPr/>
        </p:nvGrpSpPr>
        <p:grpSpPr bwMode="auto">
          <a:xfrm>
            <a:off x="7472777" y="2882209"/>
            <a:ext cx="595312" cy="336550"/>
            <a:chOff x="4415" y="2364"/>
            <a:chExt cx="375" cy="212"/>
          </a:xfrm>
        </p:grpSpPr>
        <p:sp>
          <p:nvSpPr>
            <p:cNvPr id="31" name="Rectangle 46">
              <a:extLst>
                <a:ext uri="{FF2B5EF4-FFF2-40B4-BE49-F238E27FC236}">
                  <a16:creationId xmlns:a16="http://schemas.microsoft.com/office/drawing/2014/main" id="{282A508B-B55E-9AFC-C575-37F3C28B2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024" name="Text Box 47">
              <a:extLst>
                <a:ext uri="{FF2B5EF4-FFF2-40B4-BE49-F238E27FC236}">
                  <a16:creationId xmlns:a16="http://schemas.microsoft.com/office/drawing/2014/main" id="{61F052E2-A5D0-D8E5-7CBF-3F61409EBC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data</a:t>
              </a:r>
            </a:p>
          </p:txBody>
        </p:sp>
      </p:grpSp>
      <p:grpSp>
        <p:nvGrpSpPr>
          <p:cNvPr id="1025" name="Group 49">
            <a:extLst>
              <a:ext uri="{FF2B5EF4-FFF2-40B4-BE49-F238E27FC236}">
                <a16:creationId xmlns:a16="http://schemas.microsoft.com/office/drawing/2014/main" id="{F7366A87-72EB-0674-D3EC-F3B78F5F73C8}"/>
              </a:ext>
            </a:extLst>
          </p:cNvPr>
          <p:cNvGrpSpPr>
            <a:grpSpLocks/>
          </p:cNvGrpSpPr>
          <p:nvPr/>
        </p:nvGrpSpPr>
        <p:grpSpPr bwMode="auto">
          <a:xfrm>
            <a:off x="7979189" y="1764609"/>
            <a:ext cx="595313" cy="336550"/>
            <a:chOff x="4415" y="2364"/>
            <a:chExt cx="375" cy="212"/>
          </a:xfrm>
        </p:grpSpPr>
        <p:sp>
          <p:nvSpPr>
            <p:cNvPr id="1026" name="Rectangle 50">
              <a:extLst>
                <a:ext uri="{FF2B5EF4-FFF2-40B4-BE49-F238E27FC236}">
                  <a16:creationId xmlns:a16="http://schemas.microsoft.com/office/drawing/2014/main" id="{ED5D09AC-0DB4-4485-0D42-1CDAA21AD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027" name="Text Box 51">
              <a:extLst>
                <a:ext uri="{FF2B5EF4-FFF2-40B4-BE49-F238E27FC236}">
                  <a16:creationId xmlns:a16="http://schemas.microsoft.com/office/drawing/2014/main" id="{678B22B8-8930-12F1-9679-08F8EC071F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data</a:t>
              </a:r>
            </a:p>
          </p:txBody>
        </p:sp>
      </p:grp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D56D98B2-F289-820B-B36B-A8522E602819}"/>
              </a:ext>
            </a:extLst>
          </p:cNvPr>
          <p:cNvCxnSpPr>
            <a:cxnSpLocks/>
          </p:cNvCxnSpPr>
          <p:nvPr/>
        </p:nvCxnSpPr>
        <p:spPr>
          <a:xfrm>
            <a:off x="8622957" y="2418492"/>
            <a:ext cx="12933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5B9F8855-A21F-0624-A8AE-115596874A9C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8515147" y="2091635"/>
            <a:ext cx="267317" cy="1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123BFBDA-6EEC-A97A-9F12-820688C9D7C7}"/>
              </a:ext>
            </a:extLst>
          </p:cNvPr>
          <p:cNvCxnSpPr>
            <a:cxnSpLocks/>
          </p:cNvCxnSpPr>
          <p:nvPr/>
        </p:nvCxnSpPr>
        <p:spPr>
          <a:xfrm flipV="1">
            <a:off x="7930979" y="2088978"/>
            <a:ext cx="848497" cy="17752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B75146A8-443B-D591-7B3B-10B5ABF0F428}"/>
              </a:ext>
            </a:extLst>
          </p:cNvPr>
          <p:cNvCxnSpPr>
            <a:cxnSpLocks/>
          </p:cNvCxnSpPr>
          <p:nvPr/>
        </p:nvCxnSpPr>
        <p:spPr>
          <a:xfrm flipV="1">
            <a:off x="8226823" y="2655927"/>
            <a:ext cx="267317" cy="1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B51F6C22-7AAF-703E-2E54-CB79E87A3994}"/>
              </a:ext>
            </a:extLst>
          </p:cNvPr>
          <p:cNvCxnSpPr>
            <a:cxnSpLocks/>
          </p:cNvCxnSpPr>
          <p:nvPr/>
        </p:nvCxnSpPr>
        <p:spPr>
          <a:xfrm flipV="1">
            <a:off x="7946736" y="3277884"/>
            <a:ext cx="267317" cy="1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97878FE6-500A-FAB4-F974-B726ADA6A550}"/>
              </a:ext>
            </a:extLst>
          </p:cNvPr>
          <p:cNvCxnSpPr>
            <a:cxnSpLocks/>
          </p:cNvCxnSpPr>
          <p:nvPr/>
        </p:nvCxnSpPr>
        <p:spPr>
          <a:xfrm flipV="1">
            <a:off x="7670769" y="3862771"/>
            <a:ext cx="267317" cy="1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91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07 L -0.09192 0.0007 L -0.07812 -0.03426 L -0.15195 -0.03426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0" y="-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0.06119 -2.96296E-6 C 0.0582 0.00996 0.0552 0.02014 0.05234 0.0301 C 0.08268 0.0294 0.12057 0.03148 0.15117 0.03102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2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12 0.00116 L -0.05351 0.00069 L -0.08984 0.14306 L -0.15338 0.14306 " pathEditMode="relative" rAng="0" ptsTypes="AAAA">
                                      <p:cBhvr>
                                        <p:cTn id="2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75" y="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59259E-6 L 0.06706 -0.00185 L 0.10156 -0.13379 C 0.13294 -0.13426 0.17982 -0.1331 0.21133 -0.13356 " pathEditMode="relative" rAng="0" ptsTypes="AAAA">
                                      <p:cBhvr>
                                        <p:cTn id="3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60" y="-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3D2-C984-41C3-C3B9-D9E275E1301D}"/>
              </a:ext>
            </a:extLst>
          </p:cNvPr>
          <p:cNvSpPr/>
          <p:nvPr/>
        </p:nvSpPr>
        <p:spPr>
          <a:xfrm>
            <a:off x="76200" y="76200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F9B57A-C261-6F55-27A1-6C2A8620C8EE}"/>
              </a:ext>
            </a:extLst>
          </p:cNvPr>
          <p:cNvSpPr txBox="1"/>
          <p:nvPr/>
        </p:nvSpPr>
        <p:spPr>
          <a:xfrm>
            <a:off x="2286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link layer is responsible for the </a:t>
            </a:r>
            <a:r>
              <a:rPr lang="en-US" b="1" dirty="0"/>
              <a:t>actual node-to-node delivery </a:t>
            </a:r>
            <a:r>
              <a:rPr lang="en-US" dirty="0"/>
              <a:t>of data and ensure error-free transmission of information</a:t>
            </a:r>
          </a:p>
        </p:txBody>
      </p:sp>
      <p:sp>
        <p:nvSpPr>
          <p:cNvPr id="469" name="Rectangle 3">
            <a:extLst>
              <a:ext uri="{FF2B5EF4-FFF2-40B4-BE49-F238E27FC236}">
                <a16:creationId xmlns:a16="http://schemas.microsoft.com/office/drawing/2014/main" id="{C7ACBBFA-60B3-12BB-FEEA-C5DBCC949B9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981200"/>
            <a:ext cx="4267200" cy="4062651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terminology: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hosts and routers: </a:t>
            </a:r>
            <a:r>
              <a:rPr lang="en-US" sz="2400" b="1" dirty="0">
                <a:solidFill>
                  <a:srgbClr val="CC0000"/>
                </a:solidFill>
                <a:latin typeface="Gill Sans MT" charset="0"/>
                <a:cs typeface="+mn-cs"/>
              </a:rPr>
              <a:t>nodes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communication channels that connect adjacent nodes along communication path: </a:t>
            </a:r>
            <a:r>
              <a:rPr lang="en-US" sz="2400" b="1" dirty="0">
                <a:solidFill>
                  <a:srgbClr val="CC0000"/>
                </a:solidFill>
                <a:latin typeface="Gill Sans MT" charset="0"/>
                <a:cs typeface="+mn-cs"/>
              </a:rPr>
              <a:t>links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wired links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wireless links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LANs</a:t>
            </a:r>
            <a:endParaRPr lang="en-US" b="1" dirty="0">
              <a:solidFill>
                <a:srgbClr val="FF0000"/>
              </a:solidFill>
              <a:latin typeface="Gill Sans MT" charset="0"/>
            </a:endParaRP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layer-2 packet: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frame,</a:t>
            </a:r>
            <a:r>
              <a:rPr lang="en-US" sz="2400" b="1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encapsulates </a:t>
            </a:r>
            <a:r>
              <a:rPr lang="en-US" sz="2400" b="1" dirty="0">
                <a:latin typeface="Gill Sans MT" charset="0"/>
                <a:cs typeface="+mn-cs"/>
              </a:rPr>
              <a:t>datagram</a:t>
            </a:r>
          </a:p>
          <a:p>
            <a:pPr>
              <a:buFont typeface="Wingdings" charset="0"/>
              <a:buNone/>
              <a:defRPr/>
            </a:pPr>
            <a:endParaRPr lang="en-US" sz="2400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sp>
        <p:nvSpPr>
          <p:cNvPr id="470" name="Text Box 467">
            <a:extLst>
              <a:ext uri="{FF2B5EF4-FFF2-40B4-BE49-F238E27FC236}">
                <a16:creationId xmlns:a16="http://schemas.microsoft.com/office/drawing/2014/main" id="{27FD40D0-E441-F010-2711-236A2E344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4" y="5376928"/>
            <a:ext cx="4881563" cy="10445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data-link layer</a:t>
            </a:r>
            <a:r>
              <a:rPr lang="en-US" sz="2400" i="0" dirty="0">
                <a:latin typeface="Gill Sans MT" charset="0"/>
                <a:cs typeface="+mn-cs"/>
              </a:rPr>
              <a:t> has responsibility of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latin typeface="Gill Sans MT" charset="0"/>
                <a:cs typeface="+mn-cs"/>
              </a:rPr>
              <a:t>transferring datagram from one node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latin typeface="Gill Sans MT" charset="0"/>
                <a:cs typeface="+mn-cs"/>
              </a:rPr>
              <a:t>to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physically adjacent</a:t>
            </a:r>
            <a:r>
              <a:rPr lang="en-US" sz="2400" i="0" dirty="0">
                <a:latin typeface="Gill Sans MT" charset="0"/>
                <a:cs typeface="+mn-cs"/>
              </a:rPr>
              <a:t> node over a link</a:t>
            </a:r>
            <a:endParaRPr lang="en-US" i="0" dirty="0">
              <a:latin typeface="Gill Sans MT" charset="0"/>
              <a:cs typeface="+mn-cs"/>
            </a:endParaRPr>
          </a:p>
        </p:txBody>
      </p:sp>
      <p:sp>
        <p:nvSpPr>
          <p:cNvPr id="471" name="Freeform 415">
            <a:extLst>
              <a:ext uri="{FF2B5EF4-FFF2-40B4-BE49-F238E27FC236}">
                <a16:creationId xmlns:a16="http://schemas.microsoft.com/office/drawing/2014/main" id="{CA4D461D-B2CC-21F9-2352-A4999B44DA5E}"/>
              </a:ext>
            </a:extLst>
          </p:cNvPr>
          <p:cNvSpPr>
            <a:spLocks/>
          </p:cNvSpPr>
          <p:nvPr/>
        </p:nvSpPr>
        <p:spPr bwMode="auto">
          <a:xfrm>
            <a:off x="6962775" y="4178300"/>
            <a:ext cx="1314450" cy="674688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2" name="Freeform 416">
            <a:extLst>
              <a:ext uri="{FF2B5EF4-FFF2-40B4-BE49-F238E27FC236}">
                <a16:creationId xmlns:a16="http://schemas.microsoft.com/office/drawing/2014/main" id="{5C88F9C5-95E4-877B-0CCD-561D4734DB97}"/>
              </a:ext>
            </a:extLst>
          </p:cNvPr>
          <p:cNvSpPr>
            <a:spLocks/>
          </p:cNvSpPr>
          <p:nvPr/>
        </p:nvSpPr>
        <p:spPr bwMode="auto">
          <a:xfrm>
            <a:off x="6981825" y="2668014"/>
            <a:ext cx="1730375" cy="1125538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3" name="Freeform 417">
            <a:extLst>
              <a:ext uri="{FF2B5EF4-FFF2-40B4-BE49-F238E27FC236}">
                <a16:creationId xmlns:a16="http://schemas.microsoft.com/office/drawing/2014/main" id="{358EDA46-3026-08E0-28DF-A11FBA256C47}"/>
              </a:ext>
            </a:extLst>
          </p:cNvPr>
          <p:cNvSpPr>
            <a:spLocks/>
          </p:cNvSpPr>
          <p:nvPr/>
        </p:nvSpPr>
        <p:spPr bwMode="auto">
          <a:xfrm>
            <a:off x="5160963" y="2360613"/>
            <a:ext cx="1736725" cy="1071563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74" name="Group 418">
            <a:extLst>
              <a:ext uri="{FF2B5EF4-FFF2-40B4-BE49-F238E27FC236}">
                <a16:creationId xmlns:a16="http://schemas.microsoft.com/office/drawing/2014/main" id="{543D4151-336A-0B4A-5483-CF9C9E8B853F}"/>
              </a:ext>
            </a:extLst>
          </p:cNvPr>
          <p:cNvGrpSpPr>
            <a:grpSpLocks/>
          </p:cNvGrpSpPr>
          <p:nvPr/>
        </p:nvGrpSpPr>
        <p:grpSpPr bwMode="auto">
          <a:xfrm>
            <a:off x="5237163" y="3625850"/>
            <a:ext cx="1458912" cy="933450"/>
            <a:chOff x="2889" y="1631"/>
            <a:chExt cx="980" cy="743"/>
          </a:xfrm>
        </p:grpSpPr>
        <p:sp>
          <p:nvSpPr>
            <p:cNvPr id="475" name="Rectangle 419">
              <a:extLst>
                <a:ext uri="{FF2B5EF4-FFF2-40B4-BE49-F238E27FC236}">
                  <a16:creationId xmlns:a16="http://schemas.microsoft.com/office/drawing/2014/main" id="{A9C4C288-344D-D91B-86B4-2FE510135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6" name="AutoShape 420">
              <a:extLst>
                <a:ext uri="{FF2B5EF4-FFF2-40B4-BE49-F238E27FC236}">
                  <a16:creationId xmlns:a16="http://schemas.microsoft.com/office/drawing/2014/main" id="{BE7C5CFE-5BB0-2231-55AF-133263CEB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solidFill>
                  <a:srgbClr val="00CCFF"/>
                </a:solidFill>
              </a:endParaRPr>
            </a:p>
          </p:txBody>
        </p:sp>
      </p:grpSp>
      <p:sp>
        <p:nvSpPr>
          <p:cNvPr id="477" name="Line 421">
            <a:extLst>
              <a:ext uri="{FF2B5EF4-FFF2-40B4-BE49-F238E27FC236}">
                <a16:creationId xmlns:a16="http://schemas.microsoft.com/office/drawing/2014/main" id="{66D288A0-810F-00A8-3B9D-0FBD4AD32C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4888" y="4464050"/>
            <a:ext cx="163512" cy="1206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8" name="Line 422">
            <a:extLst>
              <a:ext uri="{FF2B5EF4-FFF2-40B4-BE49-F238E27FC236}">
                <a16:creationId xmlns:a16="http://schemas.microsoft.com/office/drawing/2014/main" id="{67B97380-F9ED-82F2-FCF6-830BBDB64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1725" y="4384675"/>
            <a:ext cx="2794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9" name="Line 423">
            <a:extLst>
              <a:ext uri="{FF2B5EF4-FFF2-40B4-BE49-F238E27FC236}">
                <a16:creationId xmlns:a16="http://schemas.microsoft.com/office/drawing/2014/main" id="{E255AF5A-025D-EEAD-3349-E67B53F2BA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88263" y="4470400"/>
            <a:ext cx="134937" cy="1047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80" name="Line 424">
            <a:extLst>
              <a:ext uri="{FF2B5EF4-FFF2-40B4-BE49-F238E27FC236}">
                <a16:creationId xmlns:a16="http://schemas.microsoft.com/office/drawing/2014/main" id="{3009A850-AF6A-889F-0798-6EA976587C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6513" y="4391025"/>
            <a:ext cx="67945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81" name="Line 425">
            <a:extLst>
              <a:ext uri="{FF2B5EF4-FFF2-40B4-BE49-F238E27FC236}">
                <a16:creationId xmlns:a16="http://schemas.microsoft.com/office/drawing/2014/main" id="{2DCBFDC4-218C-B162-EF91-EFFFEE6021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1788" y="3238500"/>
            <a:ext cx="509587" cy="31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82" name="Freeform 427">
            <a:extLst>
              <a:ext uri="{FF2B5EF4-FFF2-40B4-BE49-F238E27FC236}">
                <a16:creationId xmlns:a16="http://schemas.microsoft.com/office/drawing/2014/main" id="{ED3C3718-0E66-FB52-4D18-030E95DD5254}"/>
              </a:ext>
            </a:extLst>
          </p:cNvPr>
          <p:cNvSpPr>
            <a:spLocks/>
          </p:cNvSpPr>
          <p:nvPr/>
        </p:nvSpPr>
        <p:spPr bwMode="auto">
          <a:xfrm>
            <a:off x="5456238" y="5029200"/>
            <a:ext cx="3079750" cy="1665288"/>
          </a:xfrm>
          <a:custGeom>
            <a:avLst/>
            <a:gdLst>
              <a:gd name="T0" fmla="*/ 2147483647 w 1940"/>
              <a:gd name="T1" fmla="*/ 2147483647 h 1049"/>
              <a:gd name="T2" fmla="*/ 2147483647 w 1940"/>
              <a:gd name="T3" fmla="*/ 2147483647 h 1049"/>
              <a:gd name="T4" fmla="*/ 2147483647 w 1940"/>
              <a:gd name="T5" fmla="*/ 2147483647 h 1049"/>
              <a:gd name="T6" fmla="*/ 2147483647 w 1940"/>
              <a:gd name="T7" fmla="*/ 2147483647 h 1049"/>
              <a:gd name="T8" fmla="*/ 2147483647 w 1940"/>
              <a:gd name="T9" fmla="*/ 2147483647 h 1049"/>
              <a:gd name="T10" fmla="*/ 2147483647 w 1940"/>
              <a:gd name="T11" fmla="*/ 2147483647 h 1049"/>
              <a:gd name="T12" fmla="*/ 2147483647 w 1940"/>
              <a:gd name="T13" fmla="*/ 2147483647 h 1049"/>
              <a:gd name="T14" fmla="*/ 2147483647 w 1940"/>
              <a:gd name="T15" fmla="*/ 2147483647 h 1049"/>
              <a:gd name="T16" fmla="*/ 2147483647 w 1940"/>
              <a:gd name="T17" fmla="*/ 2147483647 h 1049"/>
              <a:gd name="T18" fmla="*/ 2147483647 w 1940"/>
              <a:gd name="T19" fmla="*/ 2147483647 h 1049"/>
              <a:gd name="T20" fmla="*/ 2147483647 w 1940"/>
              <a:gd name="T21" fmla="*/ 2147483647 h 1049"/>
              <a:gd name="T22" fmla="*/ 2147483647 w 1940"/>
              <a:gd name="T23" fmla="*/ 2147483647 h 1049"/>
              <a:gd name="T24" fmla="*/ 2147483647 w 1940"/>
              <a:gd name="T25" fmla="*/ 2147483647 h 1049"/>
              <a:gd name="T26" fmla="*/ 2147483647 w 1940"/>
              <a:gd name="T27" fmla="*/ 2147483647 h 1049"/>
              <a:gd name="T28" fmla="*/ 2147483647 w 1940"/>
              <a:gd name="T29" fmla="*/ 2147483647 h 1049"/>
              <a:gd name="T30" fmla="*/ 2147483647 w 1940"/>
              <a:gd name="T31" fmla="*/ 2147483647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83" name="Line 428">
            <a:extLst>
              <a:ext uri="{FF2B5EF4-FFF2-40B4-BE49-F238E27FC236}">
                <a16:creationId xmlns:a16="http://schemas.microsoft.com/office/drawing/2014/main" id="{E116D9DA-C684-FC63-F8AB-DAE33A6799C3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7804150" y="5810251"/>
            <a:ext cx="523875" cy="1397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4" name="Line 429">
            <a:extLst>
              <a:ext uri="{FF2B5EF4-FFF2-40B4-BE49-F238E27FC236}">
                <a16:creationId xmlns:a16="http://schemas.microsoft.com/office/drawing/2014/main" id="{975AF8C6-7B47-2F28-0B8B-6AAEEB568E50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7950200" y="6091238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5" name="Line 430">
            <a:extLst>
              <a:ext uri="{FF2B5EF4-FFF2-40B4-BE49-F238E27FC236}">
                <a16:creationId xmlns:a16="http://schemas.microsoft.com/office/drawing/2014/main" id="{FFA5CE29-D5C7-8420-8A7A-1425C5D72F49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8166474" y="5736851"/>
            <a:ext cx="8249" cy="18362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6" name="Line 431">
            <a:extLst>
              <a:ext uri="{FF2B5EF4-FFF2-40B4-BE49-F238E27FC236}">
                <a16:creationId xmlns:a16="http://schemas.microsoft.com/office/drawing/2014/main" id="{8BFE7D09-512F-819B-4731-0A78AD0487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6788" y="5348288"/>
            <a:ext cx="390525" cy="1841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87" name="Line 432">
            <a:extLst>
              <a:ext uri="{FF2B5EF4-FFF2-40B4-BE49-F238E27FC236}">
                <a16:creationId xmlns:a16="http://schemas.microsoft.com/office/drawing/2014/main" id="{72A0920A-58A7-8C13-0585-E61B6DFDA3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96075" y="5335588"/>
            <a:ext cx="322263" cy="19843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88" name="Line 433">
            <a:extLst>
              <a:ext uri="{FF2B5EF4-FFF2-40B4-BE49-F238E27FC236}">
                <a16:creationId xmlns:a16="http://schemas.microsoft.com/office/drawing/2014/main" id="{A0A51398-C7C6-E5DC-9592-32BEAB05EB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8938" y="5627688"/>
            <a:ext cx="97155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89" name="Line 435">
            <a:extLst>
              <a:ext uri="{FF2B5EF4-FFF2-40B4-BE49-F238E27FC236}">
                <a16:creationId xmlns:a16="http://schemas.microsoft.com/office/drawing/2014/main" id="{2C9DF596-59C3-233C-81A2-FD2D41B041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9488" y="5424488"/>
            <a:ext cx="263525" cy="8572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0" name="Line 436">
            <a:extLst>
              <a:ext uri="{FF2B5EF4-FFF2-40B4-BE49-F238E27FC236}">
                <a16:creationId xmlns:a16="http://schemas.microsoft.com/office/drawing/2014/main" id="{F5568907-1517-C3A7-2C73-5EC568A4B0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0724" y="5603273"/>
            <a:ext cx="548981" cy="15776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1" name="Line 439">
            <a:extLst>
              <a:ext uri="{FF2B5EF4-FFF2-40B4-BE49-F238E27FC236}">
                <a16:creationId xmlns:a16="http://schemas.microsoft.com/office/drawing/2014/main" id="{B523D47F-0670-43BF-C9A4-699AB8911F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37493" y="5721349"/>
            <a:ext cx="131556" cy="24404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2" name="Line 440">
            <a:extLst>
              <a:ext uri="{FF2B5EF4-FFF2-40B4-BE49-F238E27FC236}">
                <a16:creationId xmlns:a16="http://schemas.microsoft.com/office/drawing/2014/main" id="{7A3CC79D-504F-FB48-6C93-B18108C6423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3727" y="5659375"/>
            <a:ext cx="67735" cy="261999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3" name="Line 441">
            <a:extLst>
              <a:ext uri="{FF2B5EF4-FFF2-40B4-BE49-F238E27FC236}">
                <a16:creationId xmlns:a16="http://schemas.microsoft.com/office/drawing/2014/main" id="{C29C4E15-3B75-BF12-3629-0C32C22BFD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0639" y="5654276"/>
            <a:ext cx="555024" cy="31948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4" name="Line 443">
            <a:extLst>
              <a:ext uri="{FF2B5EF4-FFF2-40B4-BE49-F238E27FC236}">
                <a16:creationId xmlns:a16="http://schemas.microsoft.com/office/drawing/2014/main" id="{02A62F5B-6F25-D75C-47E2-3BCA35210E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0463" y="4173538"/>
            <a:ext cx="0" cy="13176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5" name="Line 444">
            <a:extLst>
              <a:ext uri="{FF2B5EF4-FFF2-40B4-BE49-F238E27FC236}">
                <a16:creationId xmlns:a16="http://schemas.microsoft.com/office/drawing/2014/main" id="{4FF6B784-1FAB-2239-E345-9AE242F15E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35863" y="3143250"/>
            <a:ext cx="123825" cy="87313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6" name="Line 445">
            <a:extLst>
              <a:ext uri="{FF2B5EF4-FFF2-40B4-BE49-F238E27FC236}">
                <a16:creationId xmlns:a16="http://schemas.microsoft.com/office/drawing/2014/main" id="{95E667DE-5C33-5544-5FBD-EEC8C66F50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4413" y="3326488"/>
            <a:ext cx="0" cy="825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7" name="Line 446">
            <a:extLst>
              <a:ext uri="{FF2B5EF4-FFF2-40B4-BE49-F238E27FC236}">
                <a16:creationId xmlns:a16="http://schemas.microsoft.com/office/drawing/2014/main" id="{A4B37149-59BC-3898-54CB-9D007D17C7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35863" y="3213100"/>
            <a:ext cx="263525" cy="28892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8" name="Line 447">
            <a:extLst>
              <a:ext uri="{FF2B5EF4-FFF2-40B4-BE49-F238E27FC236}">
                <a16:creationId xmlns:a16="http://schemas.microsoft.com/office/drawing/2014/main" id="{E7E47B23-7985-CEDD-6B29-9F815C3FEB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0988" y="3211513"/>
            <a:ext cx="0" cy="1968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9" name="Line 448">
            <a:extLst>
              <a:ext uri="{FF2B5EF4-FFF2-40B4-BE49-F238E27FC236}">
                <a16:creationId xmlns:a16="http://schemas.microsoft.com/office/drawing/2014/main" id="{6CF53511-9BF5-6B65-C96D-83185D81E11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4913" y="3517900"/>
            <a:ext cx="188912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00" name="Line 449">
            <a:extLst>
              <a:ext uri="{FF2B5EF4-FFF2-40B4-BE49-F238E27FC236}">
                <a16:creationId xmlns:a16="http://schemas.microsoft.com/office/drawing/2014/main" id="{A9C738B9-7C6B-731E-379F-E2D8FDE5A9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49938" y="4384675"/>
            <a:ext cx="168275" cy="31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01" name="Line 450">
            <a:extLst>
              <a:ext uri="{FF2B5EF4-FFF2-40B4-BE49-F238E27FC236}">
                <a16:creationId xmlns:a16="http://schemas.microsoft.com/office/drawing/2014/main" id="{52670CDE-CA72-6E16-C673-B699C805F2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8950" y="3508375"/>
            <a:ext cx="1778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02" name="Line 451">
            <a:extLst>
              <a:ext uri="{FF2B5EF4-FFF2-40B4-BE49-F238E27FC236}">
                <a16:creationId xmlns:a16="http://schemas.microsoft.com/office/drawing/2014/main" id="{C63347C8-7534-3979-F331-ED3EA3BD2A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54875" y="3584575"/>
            <a:ext cx="98425" cy="7048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03" name="Line 452">
            <a:extLst>
              <a:ext uri="{FF2B5EF4-FFF2-40B4-BE49-F238E27FC236}">
                <a16:creationId xmlns:a16="http://schemas.microsoft.com/office/drawing/2014/main" id="{D1016A43-A069-FF51-977D-89DA573C98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7013" y="3584575"/>
            <a:ext cx="111125" cy="7270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04" name="Line 541">
            <a:extLst>
              <a:ext uri="{FF2B5EF4-FFF2-40B4-BE49-F238E27FC236}">
                <a16:creationId xmlns:a16="http://schemas.microsoft.com/office/drawing/2014/main" id="{AEFF6905-6FF9-CEC5-72D0-4FEB94D1E3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1063" y="4725988"/>
            <a:ext cx="227012" cy="43656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05" name="Group 590">
            <a:extLst>
              <a:ext uri="{FF2B5EF4-FFF2-40B4-BE49-F238E27FC236}">
                <a16:creationId xmlns:a16="http://schemas.microsoft.com/office/drawing/2014/main" id="{E342ECCD-7377-DF51-AF0A-98375C4309B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734050" y="5184775"/>
            <a:ext cx="414337" cy="373063"/>
            <a:chOff x="2839" y="3501"/>
            <a:chExt cx="755" cy="803"/>
          </a:xfrm>
        </p:grpSpPr>
        <p:pic>
          <p:nvPicPr>
            <p:cNvPr id="506" name="Picture 591" descr="desktop_computer_stylized_medium">
              <a:extLst>
                <a:ext uri="{FF2B5EF4-FFF2-40B4-BE49-F238E27FC236}">
                  <a16:creationId xmlns:a16="http://schemas.microsoft.com/office/drawing/2014/main" id="{9B4A74FB-E1AA-4DBF-2C2A-383DDF853F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7" name="Freeform 592">
              <a:extLst>
                <a:ext uri="{FF2B5EF4-FFF2-40B4-BE49-F238E27FC236}">
                  <a16:creationId xmlns:a16="http://schemas.microsoft.com/office/drawing/2014/main" id="{64AF21BE-14E6-E815-8880-035456B32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08" name="Group 593">
            <a:extLst>
              <a:ext uri="{FF2B5EF4-FFF2-40B4-BE49-F238E27FC236}">
                <a16:creationId xmlns:a16="http://schemas.microsoft.com/office/drawing/2014/main" id="{654FBC2B-394B-61A0-FECA-78B9EAAADD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416550" y="5605463"/>
            <a:ext cx="482600" cy="406400"/>
            <a:chOff x="2839" y="3501"/>
            <a:chExt cx="755" cy="803"/>
          </a:xfrm>
        </p:grpSpPr>
        <p:pic>
          <p:nvPicPr>
            <p:cNvPr id="509" name="Picture 594" descr="desktop_computer_stylized_medium">
              <a:extLst>
                <a:ext uri="{FF2B5EF4-FFF2-40B4-BE49-F238E27FC236}">
                  <a16:creationId xmlns:a16="http://schemas.microsoft.com/office/drawing/2014/main" id="{E9352819-B779-5CBF-0F00-D1E60C11C7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0" name="Freeform 595">
              <a:extLst>
                <a:ext uri="{FF2B5EF4-FFF2-40B4-BE49-F238E27FC236}">
                  <a16:creationId xmlns:a16="http://schemas.microsoft.com/office/drawing/2014/main" id="{371A46BB-3806-573F-D8F6-329F70641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11" name="Group 596">
            <a:extLst>
              <a:ext uri="{FF2B5EF4-FFF2-40B4-BE49-F238E27FC236}">
                <a16:creationId xmlns:a16="http://schemas.microsoft.com/office/drawing/2014/main" id="{5EC9573D-464D-83DD-032A-9E2FF557804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94388" y="5907088"/>
            <a:ext cx="427037" cy="349250"/>
            <a:chOff x="2839" y="3501"/>
            <a:chExt cx="755" cy="803"/>
          </a:xfrm>
        </p:grpSpPr>
        <p:pic>
          <p:nvPicPr>
            <p:cNvPr id="512" name="Picture 597" descr="desktop_computer_stylized_medium">
              <a:extLst>
                <a:ext uri="{FF2B5EF4-FFF2-40B4-BE49-F238E27FC236}">
                  <a16:creationId xmlns:a16="http://schemas.microsoft.com/office/drawing/2014/main" id="{614DA16A-847F-08A8-3A4C-5A4D1EB03F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" name="Freeform 598">
              <a:extLst>
                <a:ext uri="{FF2B5EF4-FFF2-40B4-BE49-F238E27FC236}">
                  <a16:creationId xmlns:a16="http://schemas.microsoft.com/office/drawing/2014/main" id="{68D5886D-6B26-7133-B9B3-61A406748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14" name="Group 599">
            <a:extLst>
              <a:ext uri="{FF2B5EF4-FFF2-40B4-BE49-F238E27FC236}">
                <a16:creationId xmlns:a16="http://schemas.microsoft.com/office/drawing/2014/main" id="{89DE4196-C6AC-FFC1-0EE6-94F623125213}"/>
              </a:ext>
            </a:extLst>
          </p:cNvPr>
          <p:cNvGrpSpPr>
            <a:grpSpLocks/>
          </p:cNvGrpSpPr>
          <p:nvPr/>
        </p:nvGrpSpPr>
        <p:grpSpPr bwMode="auto">
          <a:xfrm>
            <a:off x="6508750" y="5889625"/>
            <a:ext cx="427037" cy="350838"/>
            <a:chOff x="2839" y="3501"/>
            <a:chExt cx="755" cy="803"/>
          </a:xfrm>
        </p:grpSpPr>
        <p:pic>
          <p:nvPicPr>
            <p:cNvPr id="515" name="Picture 600" descr="desktop_computer_stylized_medium">
              <a:extLst>
                <a:ext uri="{FF2B5EF4-FFF2-40B4-BE49-F238E27FC236}">
                  <a16:creationId xmlns:a16="http://schemas.microsoft.com/office/drawing/2014/main" id="{6A1893D3-EAB9-9EF1-E269-B40D13C87D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6" name="Freeform 601">
              <a:extLst>
                <a:ext uri="{FF2B5EF4-FFF2-40B4-BE49-F238E27FC236}">
                  <a16:creationId xmlns:a16="http://schemas.microsoft.com/office/drawing/2014/main" id="{869474B6-124A-0E78-960E-5D34FA675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517" name="Picture 603" descr="car_icon_small">
            <a:extLst>
              <a:ext uri="{FF2B5EF4-FFF2-40B4-BE49-F238E27FC236}">
                <a16:creationId xmlns:a16="http://schemas.microsoft.com/office/drawing/2014/main" id="{3676133C-0797-49D8-193A-DC74276B4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440" y="2454333"/>
            <a:ext cx="8493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8" name="Group 652">
            <a:extLst>
              <a:ext uri="{FF2B5EF4-FFF2-40B4-BE49-F238E27FC236}">
                <a16:creationId xmlns:a16="http://schemas.microsoft.com/office/drawing/2014/main" id="{1B7416C0-D63C-0063-83CB-0497B7C75D79}"/>
              </a:ext>
            </a:extLst>
          </p:cNvPr>
          <p:cNvGrpSpPr>
            <a:grpSpLocks/>
          </p:cNvGrpSpPr>
          <p:nvPr/>
        </p:nvGrpSpPr>
        <p:grpSpPr bwMode="auto">
          <a:xfrm>
            <a:off x="5572125" y="2197100"/>
            <a:ext cx="415925" cy="385763"/>
            <a:chOff x="2751" y="1851"/>
            <a:chExt cx="462" cy="478"/>
          </a:xfrm>
        </p:grpSpPr>
        <p:pic>
          <p:nvPicPr>
            <p:cNvPr id="519" name="Picture 653" descr="iphone_stylized_small">
              <a:extLst>
                <a:ext uri="{FF2B5EF4-FFF2-40B4-BE49-F238E27FC236}">
                  <a16:creationId xmlns:a16="http://schemas.microsoft.com/office/drawing/2014/main" id="{87A46975-BC53-ED10-7D35-638A922B18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0" name="Picture 654" descr="antenna_radiation_stylized">
              <a:extLst>
                <a:ext uri="{FF2B5EF4-FFF2-40B4-BE49-F238E27FC236}">
                  <a16:creationId xmlns:a16="http://schemas.microsoft.com/office/drawing/2014/main" id="{FE70B0C9-0AD0-A209-DD0B-0B8E50B653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" name="Line 693">
            <a:extLst>
              <a:ext uri="{FF2B5EF4-FFF2-40B4-BE49-F238E27FC236}">
                <a16:creationId xmlns:a16="http://schemas.microsoft.com/office/drawing/2014/main" id="{7ABCB6DE-871B-DBD9-016F-406CC3A2CB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4213" y="3506787"/>
            <a:ext cx="305034" cy="259"/>
          </a:xfrm>
          <a:prstGeom prst="line">
            <a:avLst/>
          </a:prstGeom>
          <a:noFill/>
          <a:ln w="25400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22" name="Group 776">
            <a:extLst>
              <a:ext uri="{FF2B5EF4-FFF2-40B4-BE49-F238E27FC236}">
                <a16:creationId xmlns:a16="http://schemas.microsoft.com/office/drawing/2014/main" id="{FE715111-DF7E-0A6C-1F03-C3964BC4042D}"/>
              </a:ext>
            </a:extLst>
          </p:cNvPr>
          <p:cNvGrpSpPr>
            <a:grpSpLocks/>
          </p:cNvGrpSpPr>
          <p:nvPr/>
        </p:nvGrpSpPr>
        <p:grpSpPr bwMode="auto">
          <a:xfrm>
            <a:off x="5570538" y="4151313"/>
            <a:ext cx="506412" cy="352425"/>
            <a:chOff x="2967" y="478"/>
            <a:chExt cx="788" cy="625"/>
          </a:xfrm>
        </p:grpSpPr>
        <p:pic>
          <p:nvPicPr>
            <p:cNvPr id="523" name="Picture 777" descr="access_point_stylized_small">
              <a:extLst>
                <a:ext uri="{FF2B5EF4-FFF2-40B4-BE49-F238E27FC236}">
                  <a16:creationId xmlns:a16="http://schemas.microsoft.com/office/drawing/2014/main" id="{11E00398-C2C6-ADCC-01C1-6F710FA662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4" name="Picture 778" descr="antenna_radiation_stylized">
              <a:extLst>
                <a:ext uri="{FF2B5EF4-FFF2-40B4-BE49-F238E27FC236}">
                  <a16:creationId xmlns:a16="http://schemas.microsoft.com/office/drawing/2014/main" id="{8AA39F9E-CC9D-2F8F-3E12-93C5CDDD5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5" name="Group 779">
            <a:extLst>
              <a:ext uri="{FF2B5EF4-FFF2-40B4-BE49-F238E27FC236}">
                <a16:creationId xmlns:a16="http://schemas.microsoft.com/office/drawing/2014/main" id="{60C4AD7C-CD17-C298-9051-38AB5FA17EC2}"/>
              </a:ext>
            </a:extLst>
          </p:cNvPr>
          <p:cNvGrpSpPr>
            <a:grpSpLocks/>
          </p:cNvGrpSpPr>
          <p:nvPr/>
        </p:nvGrpSpPr>
        <p:grpSpPr bwMode="auto">
          <a:xfrm>
            <a:off x="7091363" y="5654675"/>
            <a:ext cx="563562" cy="420688"/>
            <a:chOff x="2967" y="478"/>
            <a:chExt cx="788" cy="625"/>
          </a:xfrm>
        </p:grpSpPr>
        <p:pic>
          <p:nvPicPr>
            <p:cNvPr id="526" name="Picture 780" descr="access_point_stylized_small">
              <a:extLst>
                <a:ext uri="{FF2B5EF4-FFF2-40B4-BE49-F238E27FC236}">
                  <a16:creationId xmlns:a16="http://schemas.microsoft.com/office/drawing/2014/main" id="{08DC299C-34D9-02F7-FC05-2C968B3F9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7" name="Picture 781" descr="antenna_radiation_stylized">
              <a:extLst>
                <a:ext uri="{FF2B5EF4-FFF2-40B4-BE49-F238E27FC236}">
                  <a16:creationId xmlns:a16="http://schemas.microsoft.com/office/drawing/2014/main" id="{C9D79092-29FC-CE12-0B85-69B343B734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8" name="Group 523">
            <a:extLst>
              <a:ext uri="{FF2B5EF4-FFF2-40B4-BE49-F238E27FC236}">
                <a16:creationId xmlns:a16="http://schemas.microsoft.com/office/drawing/2014/main" id="{6BB7017A-1A13-A92A-6EDD-D26EFBE46D12}"/>
              </a:ext>
            </a:extLst>
          </p:cNvPr>
          <p:cNvGrpSpPr>
            <a:grpSpLocks/>
          </p:cNvGrpSpPr>
          <p:nvPr/>
        </p:nvGrpSpPr>
        <p:grpSpPr bwMode="auto">
          <a:xfrm>
            <a:off x="5848839" y="2495550"/>
            <a:ext cx="457200" cy="733152"/>
            <a:chOff x="6061075" y="1844675"/>
            <a:chExt cx="457200" cy="733152"/>
          </a:xfrm>
        </p:grpSpPr>
        <p:sp>
          <p:nvSpPr>
            <p:cNvPr id="529" name="Line 426">
              <a:extLst>
                <a:ext uri="{FF2B5EF4-FFF2-40B4-BE49-F238E27FC236}">
                  <a16:creationId xmlns:a16="http://schemas.microsoft.com/office/drawing/2014/main" id="{3BA65705-976C-65DC-5ED0-02572F96B4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9675" y="2403475"/>
              <a:ext cx="227964" cy="17435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30" name="Group 782">
              <a:extLst>
                <a:ext uri="{FF2B5EF4-FFF2-40B4-BE49-F238E27FC236}">
                  <a16:creationId xmlns:a16="http://schemas.microsoft.com/office/drawing/2014/main" id="{93192B18-292F-98E3-2C37-C33D6439B6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531" name="Group 783">
                <a:extLst>
                  <a:ext uri="{FF2B5EF4-FFF2-40B4-BE49-F238E27FC236}">
                    <a16:creationId xmlns:a16="http://schemas.microsoft.com/office/drawing/2014/main" id="{8F867DE6-D183-F6D6-6434-F9E5656F9D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34" name="Line 270">
                  <a:extLst>
                    <a:ext uri="{FF2B5EF4-FFF2-40B4-BE49-F238E27FC236}">
                      <a16:creationId xmlns:a16="http://schemas.microsoft.com/office/drawing/2014/main" id="{048557E5-0378-FD4F-A4D4-5C84F0A0B1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5" name="Line 271">
                  <a:extLst>
                    <a:ext uri="{FF2B5EF4-FFF2-40B4-BE49-F238E27FC236}">
                      <a16:creationId xmlns:a16="http://schemas.microsoft.com/office/drawing/2014/main" id="{13466F1F-040D-B8C7-4600-2BC62E1D5F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6" name="Line 272">
                  <a:extLst>
                    <a:ext uri="{FF2B5EF4-FFF2-40B4-BE49-F238E27FC236}">
                      <a16:creationId xmlns:a16="http://schemas.microsoft.com/office/drawing/2014/main" id="{BFA13DDC-D81E-DDB9-5F71-39584BB4F8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7" name="Line 273">
                  <a:extLst>
                    <a:ext uri="{FF2B5EF4-FFF2-40B4-BE49-F238E27FC236}">
                      <a16:creationId xmlns:a16="http://schemas.microsoft.com/office/drawing/2014/main" id="{9CAD7F46-84C9-97F2-E4CC-5FCE6E93BE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8" name="Line 274">
                  <a:extLst>
                    <a:ext uri="{FF2B5EF4-FFF2-40B4-BE49-F238E27FC236}">
                      <a16:creationId xmlns:a16="http://schemas.microsoft.com/office/drawing/2014/main" id="{7A477A3A-E469-93A8-2D78-1D32101D28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9" name="Line 275">
                  <a:extLst>
                    <a:ext uri="{FF2B5EF4-FFF2-40B4-BE49-F238E27FC236}">
                      <a16:creationId xmlns:a16="http://schemas.microsoft.com/office/drawing/2014/main" id="{96DF568E-2B2E-FA52-AC4E-D493A93A8C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0" name="Line 276">
                  <a:extLst>
                    <a:ext uri="{FF2B5EF4-FFF2-40B4-BE49-F238E27FC236}">
                      <a16:creationId xmlns:a16="http://schemas.microsoft.com/office/drawing/2014/main" id="{663CFC5B-C948-338A-2CFD-061161091B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1" name="Line 277">
                  <a:extLst>
                    <a:ext uri="{FF2B5EF4-FFF2-40B4-BE49-F238E27FC236}">
                      <a16:creationId xmlns:a16="http://schemas.microsoft.com/office/drawing/2014/main" id="{6AA50003-FEB0-90E0-89AC-747EA24710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2" name="Line 278">
                  <a:extLst>
                    <a:ext uri="{FF2B5EF4-FFF2-40B4-BE49-F238E27FC236}">
                      <a16:creationId xmlns:a16="http://schemas.microsoft.com/office/drawing/2014/main" id="{1E76659B-F781-353E-777F-9DB917C78E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3" name="Line 279">
                  <a:extLst>
                    <a:ext uri="{FF2B5EF4-FFF2-40B4-BE49-F238E27FC236}">
                      <a16:creationId xmlns:a16="http://schemas.microsoft.com/office/drawing/2014/main" id="{133C2581-286A-7144-7649-EC84F22B75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4" name="Line 280">
                  <a:extLst>
                    <a:ext uri="{FF2B5EF4-FFF2-40B4-BE49-F238E27FC236}">
                      <a16:creationId xmlns:a16="http://schemas.microsoft.com/office/drawing/2014/main" id="{652904DF-31C8-476E-EDCD-4B901940E3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5" name="Line 281">
                  <a:extLst>
                    <a:ext uri="{FF2B5EF4-FFF2-40B4-BE49-F238E27FC236}">
                      <a16:creationId xmlns:a16="http://schemas.microsoft.com/office/drawing/2014/main" id="{75474348-6168-2F21-7FF0-F6159F8E32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6" name="Line 282">
                  <a:extLst>
                    <a:ext uri="{FF2B5EF4-FFF2-40B4-BE49-F238E27FC236}">
                      <a16:creationId xmlns:a16="http://schemas.microsoft.com/office/drawing/2014/main" id="{DD4FC3C5-F176-FB3C-19A1-F0027B560E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7" name="Line 283">
                  <a:extLst>
                    <a:ext uri="{FF2B5EF4-FFF2-40B4-BE49-F238E27FC236}">
                      <a16:creationId xmlns:a16="http://schemas.microsoft.com/office/drawing/2014/main" id="{5BE1AB50-651F-F38F-1F8C-85B600E9FE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8" name="Line 284">
                  <a:extLst>
                    <a:ext uri="{FF2B5EF4-FFF2-40B4-BE49-F238E27FC236}">
                      <a16:creationId xmlns:a16="http://schemas.microsoft.com/office/drawing/2014/main" id="{3D5F17F7-A52A-0D3D-2A03-5845974DB1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32" name="Picture 799" descr="cell_tower_radiation copy">
                <a:extLst>
                  <a:ext uri="{FF2B5EF4-FFF2-40B4-BE49-F238E27FC236}">
                    <a16:creationId xmlns:a16="http://schemas.microsoft.com/office/drawing/2014/main" id="{612B002F-AEAD-04DD-90BC-B444AA55B5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3" name="Oval 800">
                <a:extLst>
                  <a:ext uri="{FF2B5EF4-FFF2-40B4-BE49-F238E27FC236}">
                    <a16:creationId xmlns:a16="http://schemas.microsoft.com/office/drawing/2014/main" id="{988C772F-1F0F-D28C-BFE3-7656228747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49" name="Group 950">
            <a:extLst>
              <a:ext uri="{FF2B5EF4-FFF2-40B4-BE49-F238E27FC236}">
                <a16:creationId xmlns:a16="http://schemas.microsoft.com/office/drawing/2014/main" id="{1384A5F0-1155-1975-0883-ABAC2D49BC7E}"/>
              </a:ext>
            </a:extLst>
          </p:cNvPr>
          <p:cNvGrpSpPr>
            <a:grpSpLocks/>
          </p:cNvGrpSpPr>
          <p:nvPr/>
        </p:nvGrpSpPr>
        <p:grpSpPr bwMode="auto">
          <a:xfrm>
            <a:off x="8199438" y="5653088"/>
            <a:ext cx="227012" cy="481013"/>
            <a:chOff x="4140" y="429"/>
            <a:chExt cx="1425" cy="2396"/>
          </a:xfrm>
        </p:grpSpPr>
        <p:sp>
          <p:nvSpPr>
            <p:cNvPr id="550" name="Freeform 951">
              <a:extLst>
                <a:ext uri="{FF2B5EF4-FFF2-40B4-BE49-F238E27FC236}">
                  <a16:creationId xmlns:a16="http://schemas.microsoft.com/office/drawing/2014/main" id="{737B8857-6A28-9078-7CD4-80A9866FD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1" name="Rectangle 952">
              <a:extLst>
                <a:ext uri="{FF2B5EF4-FFF2-40B4-BE49-F238E27FC236}">
                  <a16:creationId xmlns:a16="http://schemas.microsoft.com/office/drawing/2014/main" id="{3F9C9F18-94B1-0C30-9492-754713A0D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2" name="Freeform 953">
              <a:extLst>
                <a:ext uri="{FF2B5EF4-FFF2-40B4-BE49-F238E27FC236}">
                  <a16:creationId xmlns:a16="http://schemas.microsoft.com/office/drawing/2014/main" id="{C82A5782-EC8C-792C-2CD1-99BBAD1B8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3" name="Freeform 954">
              <a:extLst>
                <a:ext uri="{FF2B5EF4-FFF2-40B4-BE49-F238E27FC236}">
                  <a16:creationId xmlns:a16="http://schemas.microsoft.com/office/drawing/2014/main" id="{7E18044D-0885-FEF3-A321-45FD37C2A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4" name="Rectangle 955">
              <a:extLst>
                <a:ext uri="{FF2B5EF4-FFF2-40B4-BE49-F238E27FC236}">
                  <a16:creationId xmlns:a16="http://schemas.microsoft.com/office/drawing/2014/main" id="{F2CFB320-F38C-E575-7EFB-AE556AEFE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555" name="Group 956">
              <a:extLst>
                <a:ext uri="{FF2B5EF4-FFF2-40B4-BE49-F238E27FC236}">
                  <a16:creationId xmlns:a16="http://schemas.microsoft.com/office/drawing/2014/main" id="{709EAB24-7892-11E2-81A7-6B3642F1B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80" name="AutoShape 957">
                <a:extLst>
                  <a:ext uri="{FF2B5EF4-FFF2-40B4-BE49-F238E27FC236}">
                    <a16:creationId xmlns:a16="http://schemas.microsoft.com/office/drawing/2014/main" id="{0D2811EB-6B55-A36A-493C-E5DBE846D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81" name="AutoShape 958">
                <a:extLst>
                  <a:ext uri="{FF2B5EF4-FFF2-40B4-BE49-F238E27FC236}">
                    <a16:creationId xmlns:a16="http://schemas.microsoft.com/office/drawing/2014/main" id="{B8F0B8B3-4001-8B1A-5AAE-65038AEB03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56" name="Rectangle 959">
              <a:extLst>
                <a:ext uri="{FF2B5EF4-FFF2-40B4-BE49-F238E27FC236}">
                  <a16:creationId xmlns:a16="http://schemas.microsoft.com/office/drawing/2014/main" id="{D5D25CCF-66A2-D0AD-455D-24A293E28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557" name="Group 960">
              <a:extLst>
                <a:ext uri="{FF2B5EF4-FFF2-40B4-BE49-F238E27FC236}">
                  <a16:creationId xmlns:a16="http://schemas.microsoft.com/office/drawing/2014/main" id="{A3B6ECD7-03F3-EA75-FBE0-593DAC4675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78" name="AutoShape 961">
                <a:extLst>
                  <a:ext uri="{FF2B5EF4-FFF2-40B4-BE49-F238E27FC236}">
                    <a16:creationId xmlns:a16="http://schemas.microsoft.com/office/drawing/2014/main" id="{DC03D2A7-CDAD-AA1D-15DA-F3C616532B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79" name="AutoShape 962">
                <a:extLst>
                  <a:ext uri="{FF2B5EF4-FFF2-40B4-BE49-F238E27FC236}">
                    <a16:creationId xmlns:a16="http://schemas.microsoft.com/office/drawing/2014/main" id="{AC529BA4-E6C2-2D50-8050-9ECBCB8CA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58" name="Rectangle 963">
              <a:extLst>
                <a:ext uri="{FF2B5EF4-FFF2-40B4-BE49-F238E27FC236}">
                  <a16:creationId xmlns:a16="http://schemas.microsoft.com/office/drawing/2014/main" id="{2EB3E413-C2A9-9DD0-E092-FBE9EC43D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9" name="Rectangle 964">
              <a:extLst>
                <a:ext uri="{FF2B5EF4-FFF2-40B4-BE49-F238E27FC236}">
                  <a16:creationId xmlns:a16="http://schemas.microsoft.com/office/drawing/2014/main" id="{9B6BEAD9-4974-4B3B-4734-9EA17F2BB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560" name="Group 965">
              <a:extLst>
                <a:ext uri="{FF2B5EF4-FFF2-40B4-BE49-F238E27FC236}">
                  <a16:creationId xmlns:a16="http://schemas.microsoft.com/office/drawing/2014/main" id="{ABA0D40B-2349-7EBD-D647-7B65D87B5C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76" name="AutoShape 966">
                <a:extLst>
                  <a:ext uri="{FF2B5EF4-FFF2-40B4-BE49-F238E27FC236}">
                    <a16:creationId xmlns:a16="http://schemas.microsoft.com/office/drawing/2014/main" id="{94A5D76C-2B7D-1929-4453-E6C05DE33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77" name="AutoShape 967">
                <a:extLst>
                  <a:ext uri="{FF2B5EF4-FFF2-40B4-BE49-F238E27FC236}">
                    <a16:creationId xmlns:a16="http://schemas.microsoft.com/office/drawing/2014/main" id="{C21937FF-F7C6-3996-925F-50AEEDA43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61" name="Freeform 968">
              <a:extLst>
                <a:ext uri="{FF2B5EF4-FFF2-40B4-BE49-F238E27FC236}">
                  <a16:creationId xmlns:a16="http://schemas.microsoft.com/office/drawing/2014/main" id="{6C6C5DB0-19B5-1014-C601-37FCB8C41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62" name="Group 969">
              <a:extLst>
                <a:ext uri="{FF2B5EF4-FFF2-40B4-BE49-F238E27FC236}">
                  <a16:creationId xmlns:a16="http://schemas.microsoft.com/office/drawing/2014/main" id="{4C34DA59-22D0-0914-477E-EA91DFCE42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74" name="AutoShape 970">
                <a:extLst>
                  <a:ext uri="{FF2B5EF4-FFF2-40B4-BE49-F238E27FC236}">
                    <a16:creationId xmlns:a16="http://schemas.microsoft.com/office/drawing/2014/main" id="{775F1943-4995-5BCB-2CA4-8844437930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75" name="AutoShape 971">
                <a:extLst>
                  <a:ext uri="{FF2B5EF4-FFF2-40B4-BE49-F238E27FC236}">
                    <a16:creationId xmlns:a16="http://schemas.microsoft.com/office/drawing/2014/main" id="{921A18FA-B7CD-5606-9D23-46552DC7F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63" name="Rectangle 972">
              <a:extLst>
                <a:ext uri="{FF2B5EF4-FFF2-40B4-BE49-F238E27FC236}">
                  <a16:creationId xmlns:a16="http://schemas.microsoft.com/office/drawing/2014/main" id="{B211C626-BF4B-DEE9-2D43-68E737D27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4" name="Freeform 973">
              <a:extLst>
                <a:ext uri="{FF2B5EF4-FFF2-40B4-BE49-F238E27FC236}">
                  <a16:creationId xmlns:a16="http://schemas.microsoft.com/office/drawing/2014/main" id="{1E025546-1D0C-0D7A-8E86-78CBD8566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5" name="Freeform 974">
              <a:extLst>
                <a:ext uri="{FF2B5EF4-FFF2-40B4-BE49-F238E27FC236}">
                  <a16:creationId xmlns:a16="http://schemas.microsoft.com/office/drawing/2014/main" id="{0853A2D0-9F10-2D82-FAE5-77D8FA05A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6" name="Oval 975">
              <a:extLst>
                <a:ext uri="{FF2B5EF4-FFF2-40B4-BE49-F238E27FC236}">
                  <a16:creationId xmlns:a16="http://schemas.microsoft.com/office/drawing/2014/main" id="{DE93A95B-6C5A-FF5B-E4E3-C0900694B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7" name="Freeform 976">
              <a:extLst>
                <a:ext uri="{FF2B5EF4-FFF2-40B4-BE49-F238E27FC236}">
                  <a16:creationId xmlns:a16="http://schemas.microsoft.com/office/drawing/2014/main" id="{626F6EF7-3D68-2C40-FAD1-26700B52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8" name="AutoShape 977">
              <a:extLst>
                <a:ext uri="{FF2B5EF4-FFF2-40B4-BE49-F238E27FC236}">
                  <a16:creationId xmlns:a16="http://schemas.microsoft.com/office/drawing/2014/main" id="{87846CC0-7C3D-22AC-17FD-C9CC60BE2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9" name="AutoShape 978">
              <a:extLst>
                <a:ext uri="{FF2B5EF4-FFF2-40B4-BE49-F238E27FC236}">
                  <a16:creationId xmlns:a16="http://schemas.microsoft.com/office/drawing/2014/main" id="{F50400E8-8729-F797-4007-BAB63ECD6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0" name="Oval 979">
              <a:extLst>
                <a:ext uri="{FF2B5EF4-FFF2-40B4-BE49-F238E27FC236}">
                  <a16:creationId xmlns:a16="http://schemas.microsoft.com/office/drawing/2014/main" id="{8ADC22AE-847E-1674-BF2E-F67C2357D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1" name="Oval 980">
              <a:extLst>
                <a:ext uri="{FF2B5EF4-FFF2-40B4-BE49-F238E27FC236}">
                  <a16:creationId xmlns:a16="http://schemas.microsoft.com/office/drawing/2014/main" id="{5F04746A-4857-33CC-5FF1-4ACF71778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572" name="Oval 981">
              <a:extLst>
                <a:ext uri="{FF2B5EF4-FFF2-40B4-BE49-F238E27FC236}">
                  <a16:creationId xmlns:a16="http://schemas.microsoft.com/office/drawing/2014/main" id="{15C98A18-579B-8856-4511-EB0DBF76C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3" name="Rectangle 982">
              <a:extLst>
                <a:ext uri="{FF2B5EF4-FFF2-40B4-BE49-F238E27FC236}">
                  <a16:creationId xmlns:a16="http://schemas.microsoft.com/office/drawing/2014/main" id="{890BFE24-DE25-2443-BE71-0F27E7BEA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582" name="Group 983">
            <a:extLst>
              <a:ext uri="{FF2B5EF4-FFF2-40B4-BE49-F238E27FC236}">
                <a16:creationId xmlns:a16="http://schemas.microsoft.com/office/drawing/2014/main" id="{234F5D07-79F9-F021-D062-939AC0E0C359}"/>
              </a:ext>
            </a:extLst>
          </p:cNvPr>
          <p:cNvGrpSpPr>
            <a:grpSpLocks/>
          </p:cNvGrpSpPr>
          <p:nvPr/>
        </p:nvGrpSpPr>
        <p:grpSpPr bwMode="auto">
          <a:xfrm>
            <a:off x="7883525" y="5954713"/>
            <a:ext cx="227012" cy="481013"/>
            <a:chOff x="4140" y="429"/>
            <a:chExt cx="1425" cy="2396"/>
          </a:xfrm>
        </p:grpSpPr>
        <p:sp>
          <p:nvSpPr>
            <p:cNvPr id="583" name="Freeform 984">
              <a:extLst>
                <a:ext uri="{FF2B5EF4-FFF2-40B4-BE49-F238E27FC236}">
                  <a16:creationId xmlns:a16="http://schemas.microsoft.com/office/drawing/2014/main" id="{7202A9BE-5199-7481-D6AA-E7F3F137A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4" name="Rectangle 985">
              <a:extLst>
                <a:ext uri="{FF2B5EF4-FFF2-40B4-BE49-F238E27FC236}">
                  <a16:creationId xmlns:a16="http://schemas.microsoft.com/office/drawing/2014/main" id="{EB767F52-1451-225E-9287-121DF4080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5" name="Freeform 986">
              <a:extLst>
                <a:ext uri="{FF2B5EF4-FFF2-40B4-BE49-F238E27FC236}">
                  <a16:creationId xmlns:a16="http://schemas.microsoft.com/office/drawing/2014/main" id="{0C8FA310-25EF-4F45-D8FD-BAB424A7C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6" name="Freeform 987">
              <a:extLst>
                <a:ext uri="{FF2B5EF4-FFF2-40B4-BE49-F238E27FC236}">
                  <a16:creationId xmlns:a16="http://schemas.microsoft.com/office/drawing/2014/main" id="{3FF3CAB4-0420-9EF4-E35F-D3D48AD7F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7" name="Rectangle 988">
              <a:extLst>
                <a:ext uri="{FF2B5EF4-FFF2-40B4-BE49-F238E27FC236}">
                  <a16:creationId xmlns:a16="http://schemas.microsoft.com/office/drawing/2014/main" id="{51A38B64-6EDB-97FC-7769-EEF6BC6A1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588" name="Group 989">
              <a:extLst>
                <a:ext uri="{FF2B5EF4-FFF2-40B4-BE49-F238E27FC236}">
                  <a16:creationId xmlns:a16="http://schemas.microsoft.com/office/drawing/2014/main" id="{8DCF010D-F295-9F0B-BB98-14100DBB88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13" name="AutoShape 990">
                <a:extLst>
                  <a:ext uri="{FF2B5EF4-FFF2-40B4-BE49-F238E27FC236}">
                    <a16:creationId xmlns:a16="http://schemas.microsoft.com/office/drawing/2014/main" id="{885774D6-16CB-85D0-E355-83F696EFE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14" name="AutoShape 991">
                <a:extLst>
                  <a:ext uri="{FF2B5EF4-FFF2-40B4-BE49-F238E27FC236}">
                    <a16:creationId xmlns:a16="http://schemas.microsoft.com/office/drawing/2014/main" id="{0CE66F4D-FD41-2592-717B-854985A55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89" name="Rectangle 992">
              <a:extLst>
                <a:ext uri="{FF2B5EF4-FFF2-40B4-BE49-F238E27FC236}">
                  <a16:creationId xmlns:a16="http://schemas.microsoft.com/office/drawing/2014/main" id="{7C2291A3-70D8-AD10-C2FE-76A7423C9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590" name="Group 993">
              <a:extLst>
                <a:ext uri="{FF2B5EF4-FFF2-40B4-BE49-F238E27FC236}">
                  <a16:creationId xmlns:a16="http://schemas.microsoft.com/office/drawing/2014/main" id="{60F6B336-5398-DC34-0D14-5304354CDE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11" name="AutoShape 994">
                <a:extLst>
                  <a:ext uri="{FF2B5EF4-FFF2-40B4-BE49-F238E27FC236}">
                    <a16:creationId xmlns:a16="http://schemas.microsoft.com/office/drawing/2014/main" id="{26E64A2F-9C79-3AA3-964E-499371B89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12" name="AutoShape 995">
                <a:extLst>
                  <a:ext uri="{FF2B5EF4-FFF2-40B4-BE49-F238E27FC236}">
                    <a16:creationId xmlns:a16="http://schemas.microsoft.com/office/drawing/2014/main" id="{4D25468D-8D09-E021-D9B1-7EFB74F9D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91" name="Rectangle 996">
              <a:extLst>
                <a:ext uri="{FF2B5EF4-FFF2-40B4-BE49-F238E27FC236}">
                  <a16:creationId xmlns:a16="http://schemas.microsoft.com/office/drawing/2014/main" id="{A531E6B9-11EC-CE70-7DBB-FB933A103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2" name="Rectangle 997">
              <a:extLst>
                <a:ext uri="{FF2B5EF4-FFF2-40B4-BE49-F238E27FC236}">
                  <a16:creationId xmlns:a16="http://schemas.microsoft.com/office/drawing/2014/main" id="{9234C5D7-545E-D071-CD8B-7F4C468AD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593" name="Group 998">
              <a:extLst>
                <a:ext uri="{FF2B5EF4-FFF2-40B4-BE49-F238E27FC236}">
                  <a16:creationId xmlns:a16="http://schemas.microsoft.com/office/drawing/2014/main" id="{8D3DC24B-B026-F013-3344-E9306BDA50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09" name="AutoShape 999">
                <a:extLst>
                  <a:ext uri="{FF2B5EF4-FFF2-40B4-BE49-F238E27FC236}">
                    <a16:creationId xmlns:a16="http://schemas.microsoft.com/office/drawing/2014/main" id="{ACE57FE7-EB6A-896C-8726-587B77DEE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10" name="AutoShape 1000">
                <a:extLst>
                  <a:ext uri="{FF2B5EF4-FFF2-40B4-BE49-F238E27FC236}">
                    <a16:creationId xmlns:a16="http://schemas.microsoft.com/office/drawing/2014/main" id="{5E2B6610-B426-2A91-4CDF-7AD17D95B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94" name="Freeform 1001">
              <a:extLst>
                <a:ext uri="{FF2B5EF4-FFF2-40B4-BE49-F238E27FC236}">
                  <a16:creationId xmlns:a16="http://schemas.microsoft.com/office/drawing/2014/main" id="{B3A84DF1-E6F9-1454-58D2-9A31F4253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95" name="Group 1002">
              <a:extLst>
                <a:ext uri="{FF2B5EF4-FFF2-40B4-BE49-F238E27FC236}">
                  <a16:creationId xmlns:a16="http://schemas.microsoft.com/office/drawing/2014/main" id="{FE298EDC-F56D-3AED-FAD8-037BF452EE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07" name="AutoShape 1003">
                <a:extLst>
                  <a:ext uri="{FF2B5EF4-FFF2-40B4-BE49-F238E27FC236}">
                    <a16:creationId xmlns:a16="http://schemas.microsoft.com/office/drawing/2014/main" id="{EDD1504C-8468-D18A-EC3B-A264A2ABD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08" name="AutoShape 1004">
                <a:extLst>
                  <a:ext uri="{FF2B5EF4-FFF2-40B4-BE49-F238E27FC236}">
                    <a16:creationId xmlns:a16="http://schemas.microsoft.com/office/drawing/2014/main" id="{E4CC948B-D5A4-A477-F5FB-47BF1B301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96" name="Rectangle 1005">
              <a:extLst>
                <a:ext uri="{FF2B5EF4-FFF2-40B4-BE49-F238E27FC236}">
                  <a16:creationId xmlns:a16="http://schemas.microsoft.com/office/drawing/2014/main" id="{0015DC5B-E7D3-9F23-B955-7A90CFD7C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7" name="Freeform 1006">
              <a:extLst>
                <a:ext uri="{FF2B5EF4-FFF2-40B4-BE49-F238E27FC236}">
                  <a16:creationId xmlns:a16="http://schemas.microsoft.com/office/drawing/2014/main" id="{28438E80-A659-54C5-CC74-8DC64D5FF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8" name="Freeform 1007">
              <a:extLst>
                <a:ext uri="{FF2B5EF4-FFF2-40B4-BE49-F238E27FC236}">
                  <a16:creationId xmlns:a16="http://schemas.microsoft.com/office/drawing/2014/main" id="{C8D68E55-611F-7634-E1C7-ED804DE47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9" name="Oval 1008">
              <a:extLst>
                <a:ext uri="{FF2B5EF4-FFF2-40B4-BE49-F238E27FC236}">
                  <a16:creationId xmlns:a16="http://schemas.microsoft.com/office/drawing/2014/main" id="{7466F850-CA4C-10F0-CC6A-60FB3F8A4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0" name="Freeform 1009">
              <a:extLst>
                <a:ext uri="{FF2B5EF4-FFF2-40B4-BE49-F238E27FC236}">
                  <a16:creationId xmlns:a16="http://schemas.microsoft.com/office/drawing/2014/main" id="{46BB917A-B510-5AF4-15AF-65E86E389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1" name="AutoShape 1010">
              <a:extLst>
                <a:ext uri="{FF2B5EF4-FFF2-40B4-BE49-F238E27FC236}">
                  <a16:creationId xmlns:a16="http://schemas.microsoft.com/office/drawing/2014/main" id="{B4423479-0F58-8E2E-95B4-1AF0DB029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2" name="AutoShape 1011">
              <a:extLst>
                <a:ext uri="{FF2B5EF4-FFF2-40B4-BE49-F238E27FC236}">
                  <a16:creationId xmlns:a16="http://schemas.microsoft.com/office/drawing/2014/main" id="{1A3A4394-0EEE-082B-FB6D-12EB5A001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3" name="Oval 1012">
              <a:extLst>
                <a:ext uri="{FF2B5EF4-FFF2-40B4-BE49-F238E27FC236}">
                  <a16:creationId xmlns:a16="http://schemas.microsoft.com/office/drawing/2014/main" id="{E2460F2B-8875-ED33-78A1-1C5AEAA6F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4" name="Oval 1013">
              <a:extLst>
                <a:ext uri="{FF2B5EF4-FFF2-40B4-BE49-F238E27FC236}">
                  <a16:creationId xmlns:a16="http://schemas.microsoft.com/office/drawing/2014/main" id="{32DD297E-49B9-2FF8-BB47-583BB44F0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605" name="Oval 1014">
              <a:extLst>
                <a:ext uri="{FF2B5EF4-FFF2-40B4-BE49-F238E27FC236}">
                  <a16:creationId xmlns:a16="http://schemas.microsoft.com/office/drawing/2014/main" id="{BA6D55D3-C498-A0D0-9510-7AA2F643D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6" name="Rectangle 1015">
              <a:extLst>
                <a:ext uri="{FF2B5EF4-FFF2-40B4-BE49-F238E27FC236}">
                  <a16:creationId xmlns:a16="http://schemas.microsoft.com/office/drawing/2014/main" id="{28077BEB-57B0-0899-9BC4-3B2D88537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pic>
        <p:nvPicPr>
          <p:cNvPr id="615" name="Picture 1017" descr="antenna_stylized">
            <a:extLst>
              <a:ext uri="{FF2B5EF4-FFF2-40B4-BE49-F238E27FC236}">
                <a16:creationId xmlns:a16="http://schemas.microsoft.com/office/drawing/2014/main" id="{703DE79E-2CBF-6A17-75C4-B9670E492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2693988"/>
            <a:ext cx="530702" cy="22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" name="Picture 1018" descr="laptop_keyboard">
            <a:extLst>
              <a:ext uri="{FF2B5EF4-FFF2-40B4-BE49-F238E27FC236}">
                <a16:creationId xmlns:a16="http://schemas.microsoft.com/office/drawing/2014/main" id="{FF234272-7326-69CB-ECAD-EBCCB9110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5286682" y="2942465"/>
            <a:ext cx="437221" cy="15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7" name="Freeform 1019">
            <a:extLst>
              <a:ext uri="{FF2B5EF4-FFF2-40B4-BE49-F238E27FC236}">
                <a16:creationId xmlns:a16="http://schemas.microsoft.com/office/drawing/2014/main" id="{CA2ABC47-7914-FBA8-13DE-B9F057505D72}"/>
              </a:ext>
            </a:extLst>
          </p:cNvPr>
          <p:cNvSpPr>
            <a:spLocks/>
          </p:cNvSpPr>
          <p:nvPr/>
        </p:nvSpPr>
        <p:spPr bwMode="auto">
          <a:xfrm>
            <a:off x="5431579" y="2787679"/>
            <a:ext cx="351919" cy="208167"/>
          </a:xfrm>
          <a:custGeom>
            <a:avLst/>
            <a:gdLst>
              <a:gd name="T0" fmla="*/ 6573757 w 2982"/>
              <a:gd name="T1" fmla="*/ 0 h 2442"/>
              <a:gd name="T2" fmla="*/ 0 w 2982"/>
              <a:gd name="T3" fmla="*/ 2477886 h 2442"/>
              <a:gd name="T4" fmla="*/ 26294911 w 2982"/>
              <a:gd name="T5" fmla="*/ 3095568 h 2442"/>
              <a:gd name="T6" fmla="*/ 32868668 w 2982"/>
              <a:gd name="T7" fmla="*/ 617681 h 2442"/>
              <a:gd name="T8" fmla="*/ 6573757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618" name="Picture 1020" descr="screen">
            <a:extLst>
              <a:ext uri="{FF2B5EF4-FFF2-40B4-BE49-F238E27FC236}">
                <a16:creationId xmlns:a16="http://schemas.microsoft.com/office/drawing/2014/main" id="{84AF2EF4-9389-9572-D62B-4E93DD2E4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912" y="2793033"/>
            <a:ext cx="319785" cy="18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9" name="Freeform 1021">
            <a:extLst>
              <a:ext uri="{FF2B5EF4-FFF2-40B4-BE49-F238E27FC236}">
                <a16:creationId xmlns:a16="http://schemas.microsoft.com/office/drawing/2014/main" id="{1D8FEC95-935A-A718-FD07-2B30A1981511}"/>
              </a:ext>
            </a:extLst>
          </p:cNvPr>
          <p:cNvSpPr>
            <a:spLocks/>
          </p:cNvSpPr>
          <p:nvPr/>
        </p:nvSpPr>
        <p:spPr bwMode="auto">
          <a:xfrm>
            <a:off x="5495653" y="2781538"/>
            <a:ext cx="298167" cy="38736"/>
          </a:xfrm>
          <a:custGeom>
            <a:avLst/>
            <a:gdLst>
              <a:gd name="T0" fmla="*/ 1641570 w 2528"/>
              <a:gd name="T1" fmla="*/ 0 h 455"/>
              <a:gd name="T2" fmla="*/ 27891942 w 2528"/>
              <a:gd name="T3" fmla="*/ 616030 h 455"/>
              <a:gd name="T4" fmla="*/ 26250491 w 2528"/>
              <a:gd name="T5" fmla="*/ 616030 h 455"/>
              <a:gd name="T6" fmla="*/ 0 w 2528"/>
              <a:gd name="T7" fmla="*/ 616030 h 455"/>
              <a:gd name="T8" fmla="*/ 1641570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0" name="Freeform 1022">
            <a:extLst>
              <a:ext uri="{FF2B5EF4-FFF2-40B4-BE49-F238E27FC236}">
                <a16:creationId xmlns:a16="http://schemas.microsoft.com/office/drawing/2014/main" id="{AC92B3B3-CB3F-50DE-91B8-295C456AA472}"/>
              </a:ext>
            </a:extLst>
          </p:cNvPr>
          <p:cNvSpPr>
            <a:spLocks/>
          </p:cNvSpPr>
          <p:nvPr/>
        </p:nvSpPr>
        <p:spPr bwMode="auto">
          <a:xfrm>
            <a:off x="5428463" y="2781223"/>
            <a:ext cx="82770" cy="161243"/>
          </a:xfrm>
          <a:custGeom>
            <a:avLst/>
            <a:gdLst>
              <a:gd name="T0" fmla="*/ 6561704 w 702"/>
              <a:gd name="T1" fmla="*/ 0 h 1893"/>
              <a:gd name="T2" fmla="*/ 0 w 702"/>
              <a:gd name="T3" fmla="*/ 2474096 h 1893"/>
              <a:gd name="T4" fmla="*/ 1640426 w 702"/>
              <a:gd name="T5" fmla="*/ 2474096 h 1893"/>
              <a:gd name="T6" fmla="*/ 8202130 w 702"/>
              <a:gd name="T7" fmla="*/ 616693 h 1893"/>
              <a:gd name="T8" fmla="*/ 6561704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1" name="Freeform 1023">
            <a:extLst>
              <a:ext uri="{FF2B5EF4-FFF2-40B4-BE49-F238E27FC236}">
                <a16:creationId xmlns:a16="http://schemas.microsoft.com/office/drawing/2014/main" id="{6B559DFD-76DD-F9AB-AB66-09DC16AE845D}"/>
              </a:ext>
            </a:extLst>
          </p:cNvPr>
          <p:cNvSpPr>
            <a:spLocks/>
          </p:cNvSpPr>
          <p:nvPr/>
        </p:nvSpPr>
        <p:spPr bwMode="auto">
          <a:xfrm>
            <a:off x="5702480" y="2810039"/>
            <a:ext cx="89197" cy="186122"/>
          </a:xfrm>
          <a:custGeom>
            <a:avLst/>
            <a:gdLst>
              <a:gd name="T0" fmla="*/ 8213085 w 756"/>
              <a:gd name="T1" fmla="*/ 0 h 2184"/>
              <a:gd name="T2" fmla="*/ 1642593 w 756"/>
              <a:gd name="T3" fmla="*/ 3093852 h 2184"/>
              <a:gd name="T4" fmla="*/ 0 w 756"/>
              <a:gd name="T5" fmla="*/ 3093852 h 2184"/>
              <a:gd name="T6" fmla="*/ 6570492 w 756"/>
              <a:gd name="T7" fmla="*/ 617339 h 2184"/>
              <a:gd name="T8" fmla="*/ 8213085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2" name="Freeform 1024">
            <a:extLst>
              <a:ext uri="{FF2B5EF4-FFF2-40B4-BE49-F238E27FC236}">
                <a16:creationId xmlns:a16="http://schemas.microsoft.com/office/drawing/2014/main" id="{F68EC2F7-AF75-BFD1-FF20-4F8C825B19E5}"/>
              </a:ext>
            </a:extLst>
          </p:cNvPr>
          <p:cNvSpPr>
            <a:spLocks/>
          </p:cNvSpPr>
          <p:nvPr/>
        </p:nvSpPr>
        <p:spPr bwMode="auto">
          <a:xfrm>
            <a:off x="5427489" y="2934277"/>
            <a:ext cx="327185" cy="62828"/>
          </a:xfrm>
          <a:custGeom>
            <a:avLst/>
            <a:gdLst>
              <a:gd name="T0" fmla="*/ 1642768 w 2773"/>
              <a:gd name="T1" fmla="*/ 0 h 738"/>
              <a:gd name="T2" fmla="*/ 0 w 2773"/>
              <a:gd name="T3" fmla="*/ 616021 h 738"/>
              <a:gd name="T4" fmla="*/ 26283822 w 2773"/>
              <a:gd name="T5" fmla="*/ 1232127 h 738"/>
              <a:gd name="T6" fmla="*/ 26283822 w 2773"/>
              <a:gd name="T7" fmla="*/ 616021 h 738"/>
              <a:gd name="T8" fmla="*/ 1642768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3" name="Freeform 1025">
            <a:extLst>
              <a:ext uri="{FF2B5EF4-FFF2-40B4-BE49-F238E27FC236}">
                <a16:creationId xmlns:a16="http://schemas.microsoft.com/office/drawing/2014/main" id="{397544A3-D116-CE3B-736B-4AF694272370}"/>
              </a:ext>
            </a:extLst>
          </p:cNvPr>
          <p:cNvSpPr>
            <a:spLocks/>
          </p:cNvSpPr>
          <p:nvPr/>
        </p:nvSpPr>
        <p:spPr bwMode="auto">
          <a:xfrm>
            <a:off x="5712413" y="2811613"/>
            <a:ext cx="83549" cy="186909"/>
          </a:xfrm>
          <a:custGeom>
            <a:avLst/>
            <a:gdLst>
              <a:gd name="T0" fmla="*/ 27077483 w 637"/>
              <a:gd name="T1" fmla="*/ 0 h 1659"/>
              <a:gd name="T2" fmla="*/ 27077483 w 637"/>
              <a:gd name="T3" fmla="*/ 0 h 1659"/>
              <a:gd name="T4" fmla="*/ 2253593 w 637"/>
              <a:gd name="T5" fmla="*/ 84370993 h 1659"/>
              <a:gd name="T6" fmla="*/ 0 w 637"/>
              <a:gd name="T7" fmla="*/ 81515082 h 1659"/>
              <a:gd name="T8" fmla="*/ 27077483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4" name="Freeform 1026">
            <a:extLst>
              <a:ext uri="{FF2B5EF4-FFF2-40B4-BE49-F238E27FC236}">
                <a16:creationId xmlns:a16="http://schemas.microsoft.com/office/drawing/2014/main" id="{98BEACA7-C078-71E8-D25C-909279F0FEDB}"/>
              </a:ext>
            </a:extLst>
          </p:cNvPr>
          <p:cNvSpPr>
            <a:spLocks/>
          </p:cNvSpPr>
          <p:nvPr/>
        </p:nvSpPr>
        <p:spPr bwMode="auto">
          <a:xfrm>
            <a:off x="5427878" y="2942623"/>
            <a:ext cx="290961" cy="62041"/>
          </a:xfrm>
          <a:custGeom>
            <a:avLst/>
            <a:gdLst>
              <a:gd name="T0" fmla="*/ 0 w 2216"/>
              <a:gd name="T1" fmla="*/ 0 h 550"/>
              <a:gd name="T2" fmla="*/ 2258362 w 2216"/>
              <a:gd name="T3" fmla="*/ 2875657 h 550"/>
              <a:gd name="T4" fmla="*/ 95077021 w 2216"/>
              <a:gd name="T5" fmla="*/ 28705919 h 550"/>
              <a:gd name="T6" fmla="*/ 95077021 w 2216"/>
              <a:gd name="T7" fmla="*/ 24405125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25" name="Group 1027">
            <a:extLst>
              <a:ext uri="{FF2B5EF4-FFF2-40B4-BE49-F238E27FC236}">
                <a16:creationId xmlns:a16="http://schemas.microsoft.com/office/drawing/2014/main" id="{EAAB0923-2752-0366-CD2D-7DFCCD0CD1A2}"/>
              </a:ext>
            </a:extLst>
          </p:cNvPr>
          <p:cNvGrpSpPr>
            <a:grpSpLocks/>
          </p:cNvGrpSpPr>
          <p:nvPr/>
        </p:nvGrpSpPr>
        <p:grpSpPr bwMode="auto">
          <a:xfrm>
            <a:off x="5423010" y="3008915"/>
            <a:ext cx="98740" cy="36846"/>
            <a:chOff x="1740" y="2642"/>
            <a:chExt cx="752" cy="327"/>
          </a:xfrm>
        </p:grpSpPr>
        <p:sp>
          <p:nvSpPr>
            <p:cNvPr id="626" name="Freeform 1028">
              <a:extLst>
                <a:ext uri="{FF2B5EF4-FFF2-40B4-BE49-F238E27FC236}">
                  <a16:creationId xmlns:a16="http://schemas.microsoft.com/office/drawing/2014/main" id="{C15FC8F3-F101-0B1F-0158-B38B916DA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7" name="Freeform 1029">
              <a:extLst>
                <a:ext uri="{FF2B5EF4-FFF2-40B4-BE49-F238E27FC236}">
                  <a16:creationId xmlns:a16="http://schemas.microsoft.com/office/drawing/2014/main" id="{BF23CC43-D44A-B6B7-4981-55AFF954B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8" name="Freeform 1030">
              <a:extLst>
                <a:ext uri="{FF2B5EF4-FFF2-40B4-BE49-F238E27FC236}">
                  <a16:creationId xmlns:a16="http://schemas.microsoft.com/office/drawing/2014/main" id="{E9CD984D-C6B6-C9F3-5AE9-76CBC902A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9" name="Freeform 1031">
              <a:extLst>
                <a:ext uri="{FF2B5EF4-FFF2-40B4-BE49-F238E27FC236}">
                  <a16:creationId xmlns:a16="http://schemas.microsoft.com/office/drawing/2014/main" id="{3A909A79-0AC8-BBF9-9B14-764B364E5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0" name="Freeform 1032">
              <a:extLst>
                <a:ext uri="{FF2B5EF4-FFF2-40B4-BE49-F238E27FC236}">
                  <a16:creationId xmlns:a16="http://schemas.microsoft.com/office/drawing/2014/main" id="{7296F6C6-4444-8665-361C-DCF9A613C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1" name="Freeform 1033">
              <a:extLst>
                <a:ext uri="{FF2B5EF4-FFF2-40B4-BE49-F238E27FC236}">
                  <a16:creationId xmlns:a16="http://schemas.microsoft.com/office/drawing/2014/main" id="{3E021F21-C7C3-1350-C2C0-1CF83F9AB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32" name="Freeform 1034">
            <a:extLst>
              <a:ext uri="{FF2B5EF4-FFF2-40B4-BE49-F238E27FC236}">
                <a16:creationId xmlns:a16="http://schemas.microsoft.com/office/drawing/2014/main" id="{F0FD1C99-8805-72F7-D3CE-A1ADDF3A2CDF}"/>
              </a:ext>
            </a:extLst>
          </p:cNvPr>
          <p:cNvSpPr>
            <a:spLocks/>
          </p:cNvSpPr>
          <p:nvPr/>
        </p:nvSpPr>
        <p:spPr bwMode="auto">
          <a:xfrm>
            <a:off x="5592055" y="3014426"/>
            <a:ext cx="119578" cy="80936"/>
          </a:xfrm>
          <a:custGeom>
            <a:avLst/>
            <a:gdLst>
              <a:gd name="T0" fmla="*/ 1765285 w 990"/>
              <a:gd name="T1" fmla="*/ 10672924 h 792"/>
              <a:gd name="T2" fmla="*/ 15858459 w 990"/>
              <a:gd name="T3" fmla="*/ 0 h 792"/>
              <a:gd name="T4" fmla="*/ 15858459 w 990"/>
              <a:gd name="T5" fmla="*/ 1065249 h 792"/>
              <a:gd name="T6" fmla="*/ 0 w 990"/>
              <a:gd name="T7" fmla="*/ 10672924 h 792"/>
              <a:gd name="T8" fmla="*/ 1765285 w 990"/>
              <a:gd name="T9" fmla="*/ 10672924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33" name="Freeform 1035">
            <a:extLst>
              <a:ext uri="{FF2B5EF4-FFF2-40B4-BE49-F238E27FC236}">
                <a16:creationId xmlns:a16="http://schemas.microsoft.com/office/drawing/2014/main" id="{D88B05E7-7A3F-FB46-95FE-98E2B23B5AC2}"/>
              </a:ext>
            </a:extLst>
          </p:cNvPr>
          <p:cNvSpPr>
            <a:spLocks/>
          </p:cNvSpPr>
          <p:nvPr/>
        </p:nvSpPr>
        <p:spPr bwMode="auto">
          <a:xfrm>
            <a:off x="5286877" y="3020882"/>
            <a:ext cx="305957" cy="73850"/>
          </a:xfrm>
          <a:custGeom>
            <a:avLst/>
            <a:gdLst>
              <a:gd name="T0" fmla="*/ 1766745 w 2532"/>
              <a:gd name="T1" fmla="*/ 0 h 723"/>
              <a:gd name="T2" fmla="*/ 1766745 w 2532"/>
              <a:gd name="T3" fmla="*/ 0 h 723"/>
              <a:gd name="T4" fmla="*/ 38810380 w 2532"/>
              <a:gd name="T5" fmla="*/ 9588243 h 723"/>
              <a:gd name="T6" fmla="*/ 38810380 w 2532"/>
              <a:gd name="T7" fmla="*/ 10652479 h 723"/>
              <a:gd name="T8" fmla="*/ 0 w 2532"/>
              <a:gd name="T9" fmla="*/ 1064237 h 723"/>
              <a:gd name="T10" fmla="*/ 1766745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34" name="Freeform 1036">
            <a:extLst>
              <a:ext uri="{FF2B5EF4-FFF2-40B4-BE49-F238E27FC236}">
                <a16:creationId xmlns:a16="http://schemas.microsoft.com/office/drawing/2014/main" id="{BD342654-B891-D80C-95D8-1A5B938BF726}"/>
              </a:ext>
            </a:extLst>
          </p:cNvPr>
          <p:cNvSpPr>
            <a:spLocks/>
          </p:cNvSpPr>
          <p:nvPr/>
        </p:nvSpPr>
        <p:spPr bwMode="auto">
          <a:xfrm>
            <a:off x="5287072" y="3007340"/>
            <a:ext cx="3311" cy="14959"/>
          </a:xfrm>
          <a:custGeom>
            <a:avLst/>
            <a:gdLst>
              <a:gd name="T0" fmla="*/ 2059569 w 26"/>
              <a:gd name="T1" fmla="*/ 1056289 h 147"/>
              <a:gd name="T2" fmla="*/ 2059569 w 26"/>
              <a:gd name="T3" fmla="*/ 2112475 h 147"/>
              <a:gd name="T4" fmla="*/ 0 w 26"/>
              <a:gd name="T5" fmla="*/ 2112475 h 147"/>
              <a:gd name="T6" fmla="*/ 2059569 w 26"/>
              <a:gd name="T7" fmla="*/ 0 h 147"/>
              <a:gd name="T8" fmla="*/ 2059569 w 26"/>
              <a:gd name="T9" fmla="*/ 1056289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35" name="Freeform 1037">
            <a:extLst>
              <a:ext uri="{FF2B5EF4-FFF2-40B4-BE49-F238E27FC236}">
                <a16:creationId xmlns:a16="http://schemas.microsoft.com/office/drawing/2014/main" id="{D4A21990-EF78-9172-40D3-ACCBA71961AD}"/>
              </a:ext>
            </a:extLst>
          </p:cNvPr>
          <p:cNvSpPr>
            <a:spLocks/>
          </p:cNvSpPr>
          <p:nvPr/>
        </p:nvSpPr>
        <p:spPr bwMode="auto">
          <a:xfrm>
            <a:off x="5287267" y="2946402"/>
            <a:ext cx="142170" cy="61883"/>
          </a:xfrm>
          <a:custGeom>
            <a:avLst/>
            <a:gdLst>
              <a:gd name="T0" fmla="*/ 17669579 w 1176"/>
              <a:gd name="T1" fmla="*/ 0 h 606"/>
              <a:gd name="T2" fmla="*/ 0 w 1176"/>
              <a:gd name="T3" fmla="*/ 8519635 h 606"/>
              <a:gd name="T4" fmla="*/ 1768421 w 1176"/>
              <a:gd name="T5" fmla="*/ 8519635 h 606"/>
              <a:gd name="T6" fmla="*/ 17669579 w 1176"/>
              <a:gd name="T7" fmla="*/ 1063652 h 606"/>
              <a:gd name="T8" fmla="*/ 17669579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36" name="Freeform 1038">
            <a:extLst>
              <a:ext uri="{FF2B5EF4-FFF2-40B4-BE49-F238E27FC236}">
                <a16:creationId xmlns:a16="http://schemas.microsoft.com/office/drawing/2014/main" id="{2F213094-7266-C9C8-8F97-6AD2B1F544C0}"/>
              </a:ext>
            </a:extLst>
          </p:cNvPr>
          <p:cNvSpPr>
            <a:spLocks/>
          </p:cNvSpPr>
          <p:nvPr/>
        </p:nvSpPr>
        <p:spPr bwMode="auto">
          <a:xfrm>
            <a:off x="5296810" y="3010490"/>
            <a:ext cx="290182" cy="71016"/>
          </a:xfrm>
          <a:custGeom>
            <a:avLst/>
            <a:gdLst>
              <a:gd name="T0" fmla="*/ 1510505 w 2532"/>
              <a:gd name="T1" fmla="*/ 0 h 723"/>
              <a:gd name="T2" fmla="*/ 1510505 w 2532"/>
              <a:gd name="T3" fmla="*/ 0 h 723"/>
              <a:gd name="T4" fmla="*/ 18059933 w 2532"/>
              <a:gd name="T5" fmla="*/ 5682655 h 723"/>
              <a:gd name="T6" fmla="*/ 18059933 w 2532"/>
              <a:gd name="T7" fmla="*/ 5682655 h 723"/>
              <a:gd name="T8" fmla="*/ 0 w 2532"/>
              <a:gd name="T9" fmla="*/ 945505 h 723"/>
              <a:gd name="T10" fmla="*/ 1510505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37" name="Freeform 1039">
            <a:extLst>
              <a:ext uri="{FF2B5EF4-FFF2-40B4-BE49-F238E27FC236}">
                <a16:creationId xmlns:a16="http://schemas.microsoft.com/office/drawing/2014/main" id="{760A8619-8056-0803-52D6-1FEAF4B67869}"/>
              </a:ext>
            </a:extLst>
          </p:cNvPr>
          <p:cNvSpPr>
            <a:spLocks/>
          </p:cNvSpPr>
          <p:nvPr/>
        </p:nvSpPr>
        <p:spPr bwMode="auto">
          <a:xfrm flipV="1">
            <a:off x="5586602" y="3005451"/>
            <a:ext cx="118410" cy="73535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9465267 h 723"/>
              <a:gd name="T6" fmla="*/ 0 w 2532"/>
              <a:gd name="T7" fmla="*/ 9465267 h 723"/>
              <a:gd name="T8" fmla="*/ 0 w 2532"/>
              <a:gd name="T9" fmla="*/ 1055120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38" name="Group 1064">
            <a:extLst>
              <a:ext uri="{FF2B5EF4-FFF2-40B4-BE49-F238E27FC236}">
                <a16:creationId xmlns:a16="http://schemas.microsoft.com/office/drawing/2014/main" id="{4AC451A7-AC25-0382-7C5C-7968934DE862}"/>
              </a:ext>
            </a:extLst>
          </p:cNvPr>
          <p:cNvGrpSpPr>
            <a:grpSpLocks/>
          </p:cNvGrpSpPr>
          <p:nvPr/>
        </p:nvGrpSpPr>
        <p:grpSpPr bwMode="auto">
          <a:xfrm>
            <a:off x="6831013" y="6137275"/>
            <a:ext cx="474662" cy="407988"/>
            <a:chOff x="877" y="1008"/>
            <a:chExt cx="2747" cy="2591"/>
          </a:xfrm>
        </p:grpSpPr>
        <p:pic>
          <p:nvPicPr>
            <p:cNvPr id="639" name="Picture 1065" descr="antenna_stylized">
              <a:extLst>
                <a:ext uri="{FF2B5EF4-FFF2-40B4-BE49-F238E27FC236}">
                  <a16:creationId xmlns:a16="http://schemas.microsoft.com/office/drawing/2014/main" id="{EBB9A569-03DE-A7EF-B8C7-6D2F9D5834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0" name="Picture 1066" descr="laptop_keyboard">
              <a:extLst>
                <a:ext uri="{FF2B5EF4-FFF2-40B4-BE49-F238E27FC236}">
                  <a16:creationId xmlns:a16="http://schemas.microsoft.com/office/drawing/2014/main" id="{97945C93-B26C-71DC-F16D-6BFE1D6893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1" name="Freeform 1067">
              <a:extLst>
                <a:ext uri="{FF2B5EF4-FFF2-40B4-BE49-F238E27FC236}">
                  <a16:creationId xmlns:a16="http://schemas.microsoft.com/office/drawing/2014/main" id="{0FFA81B4-94B7-67F7-E256-474299FFE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42" name="Picture 1068" descr="screen">
              <a:extLst>
                <a:ext uri="{FF2B5EF4-FFF2-40B4-BE49-F238E27FC236}">
                  <a16:creationId xmlns:a16="http://schemas.microsoft.com/office/drawing/2014/main" id="{C77D698A-C3EC-9538-18C9-1D3F3E41EC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3" name="Freeform 1069">
              <a:extLst>
                <a:ext uri="{FF2B5EF4-FFF2-40B4-BE49-F238E27FC236}">
                  <a16:creationId xmlns:a16="http://schemas.microsoft.com/office/drawing/2014/main" id="{B4B412F1-27B2-BCB8-4A23-225025230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1070">
              <a:extLst>
                <a:ext uri="{FF2B5EF4-FFF2-40B4-BE49-F238E27FC236}">
                  <a16:creationId xmlns:a16="http://schemas.microsoft.com/office/drawing/2014/main" id="{66AAFC55-3225-B031-8923-187960F25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5" name="Freeform 1071">
              <a:extLst>
                <a:ext uri="{FF2B5EF4-FFF2-40B4-BE49-F238E27FC236}">
                  <a16:creationId xmlns:a16="http://schemas.microsoft.com/office/drawing/2014/main" id="{A6DBC50C-5A3F-A80B-3F44-33D41CE22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6" name="Freeform 1072">
              <a:extLst>
                <a:ext uri="{FF2B5EF4-FFF2-40B4-BE49-F238E27FC236}">
                  <a16:creationId xmlns:a16="http://schemas.microsoft.com/office/drawing/2014/main" id="{EBF58171-8756-F31C-017A-51B3DCC66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1073">
              <a:extLst>
                <a:ext uri="{FF2B5EF4-FFF2-40B4-BE49-F238E27FC236}">
                  <a16:creationId xmlns:a16="http://schemas.microsoft.com/office/drawing/2014/main" id="{C2918BEA-0E06-BC28-185D-C345A4156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1074">
              <a:extLst>
                <a:ext uri="{FF2B5EF4-FFF2-40B4-BE49-F238E27FC236}">
                  <a16:creationId xmlns:a16="http://schemas.microsoft.com/office/drawing/2014/main" id="{F423BA54-5CD8-B3B6-88E0-B14DFF71D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49" name="Group 1075">
              <a:extLst>
                <a:ext uri="{FF2B5EF4-FFF2-40B4-BE49-F238E27FC236}">
                  <a16:creationId xmlns:a16="http://schemas.microsoft.com/office/drawing/2014/main" id="{06B36585-4190-73A1-20FB-29D662B75C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656" name="Freeform 1076">
                <a:extLst>
                  <a:ext uri="{FF2B5EF4-FFF2-40B4-BE49-F238E27FC236}">
                    <a16:creationId xmlns:a16="http://schemas.microsoft.com/office/drawing/2014/main" id="{EE1CD1F2-7D28-17CF-AB2F-F8C9345D99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7" name="Freeform 1077">
                <a:extLst>
                  <a:ext uri="{FF2B5EF4-FFF2-40B4-BE49-F238E27FC236}">
                    <a16:creationId xmlns:a16="http://schemas.microsoft.com/office/drawing/2014/main" id="{27043344-7542-AD0A-06A2-43D44332CD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8" name="Freeform 1078">
                <a:extLst>
                  <a:ext uri="{FF2B5EF4-FFF2-40B4-BE49-F238E27FC236}">
                    <a16:creationId xmlns:a16="http://schemas.microsoft.com/office/drawing/2014/main" id="{1EAD0B4A-F541-2F0C-6CD6-35CE7311F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9" name="Freeform 1079">
                <a:extLst>
                  <a:ext uri="{FF2B5EF4-FFF2-40B4-BE49-F238E27FC236}">
                    <a16:creationId xmlns:a16="http://schemas.microsoft.com/office/drawing/2014/main" id="{C1553D45-D72B-D7F5-08F1-1E9C326E22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0" name="Freeform 1080">
                <a:extLst>
                  <a:ext uri="{FF2B5EF4-FFF2-40B4-BE49-F238E27FC236}">
                    <a16:creationId xmlns:a16="http://schemas.microsoft.com/office/drawing/2014/main" id="{5D989376-3C39-CD8D-4643-B265DEB27A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1" name="Freeform 1081">
                <a:extLst>
                  <a:ext uri="{FF2B5EF4-FFF2-40B4-BE49-F238E27FC236}">
                    <a16:creationId xmlns:a16="http://schemas.microsoft.com/office/drawing/2014/main" id="{9712B18D-E4C0-0821-3F97-234223420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50" name="Freeform 1082">
              <a:extLst>
                <a:ext uri="{FF2B5EF4-FFF2-40B4-BE49-F238E27FC236}">
                  <a16:creationId xmlns:a16="http://schemas.microsoft.com/office/drawing/2014/main" id="{2E12CE04-1583-B23E-974E-E1C2E7CB3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1083">
              <a:extLst>
                <a:ext uri="{FF2B5EF4-FFF2-40B4-BE49-F238E27FC236}">
                  <a16:creationId xmlns:a16="http://schemas.microsoft.com/office/drawing/2014/main" id="{7E5010BF-5489-42B7-00E1-91D949FA7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2" name="Freeform 1084">
              <a:extLst>
                <a:ext uri="{FF2B5EF4-FFF2-40B4-BE49-F238E27FC236}">
                  <a16:creationId xmlns:a16="http://schemas.microsoft.com/office/drawing/2014/main" id="{DD6ABB57-2A5A-85F1-990F-8A737AA8E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3" name="Freeform 1085">
              <a:extLst>
                <a:ext uri="{FF2B5EF4-FFF2-40B4-BE49-F238E27FC236}">
                  <a16:creationId xmlns:a16="http://schemas.microsoft.com/office/drawing/2014/main" id="{02D34000-0FE7-CC9D-57DE-A19F8E5D5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4" name="Freeform 1086">
              <a:extLst>
                <a:ext uri="{FF2B5EF4-FFF2-40B4-BE49-F238E27FC236}">
                  <a16:creationId xmlns:a16="http://schemas.microsoft.com/office/drawing/2014/main" id="{71038A7F-86F3-0DC8-104B-8986AE9BE0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5" name="Freeform 1087">
              <a:extLst>
                <a:ext uri="{FF2B5EF4-FFF2-40B4-BE49-F238E27FC236}">
                  <a16:creationId xmlns:a16="http://schemas.microsoft.com/office/drawing/2014/main" id="{F66A20A8-92AF-4E4A-B2AF-E1B8E7BFB61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662" name="Picture 1116" descr="laptop_keyboard">
            <a:extLst>
              <a:ext uri="{FF2B5EF4-FFF2-40B4-BE49-F238E27FC236}">
                <a16:creationId xmlns:a16="http://schemas.microsoft.com/office/drawing/2014/main" id="{42E5CF22-9AD4-3645-CCBB-038738455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5472603" y="3942584"/>
            <a:ext cx="286699" cy="11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3" name="Freeform 1117">
            <a:extLst>
              <a:ext uri="{FF2B5EF4-FFF2-40B4-BE49-F238E27FC236}">
                <a16:creationId xmlns:a16="http://schemas.microsoft.com/office/drawing/2014/main" id="{0D8F4D10-23D6-680F-6760-50308DF72564}"/>
              </a:ext>
            </a:extLst>
          </p:cNvPr>
          <p:cNvSpPr>
            <a:spLocks/>
          </p:cNvSpPr>
          <p:nvPr/>
        </p:nvSpPr>
        <p:spPr bwMode="auto">
          <a:xfrm>
            <a:off x="5567616" y="3826674"/>
            <a:ext cx="230764" cy="155883"/>
          </a:xfrm>
          <a:custGeom>
            <a:avLst/>
            <a:gdLst>
              <a:gd name="T0" fmla="*/ 1856482 w 2982"/>
              <a:gd name="T1" fmla="*/ 0 h 2442"/>
              <a:gd name="T2" fmla="*/ 0 w 2982"/>
              <a:gd name="T3" fmla="*/ 1039092 h 2442"/>
              <a:gd name="T4" fmla="*/ 7413777 w 2982"/>
              <a:gd name="T5" fmla="*/ 1299855 h 2442"/>
              <a:gd name="T6" fmla="*/ 9270259 w 2982"/>
              <a:gd name="T7" fmla="*/ 260763 h 2442"/>
              <a:gd name="T8" fmla="*/ 1856482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664" name="Picture 1118" descr="screen">
            <a:extLst>
              <a:ext uri="{FF2B5EF4-FFF2-40B4-BE49-F238E27FC236}">
                <a16:creationId xmlns:a16="http://schemas.microsoft.com/office/drawing/2014/main" id="{EF3A73B7-1A7C-6C2B-66A2-DBE7E4194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982" y="3830683"/>
            <a:ext cx="209692" cy="14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" name="Freeform 1119">
            <a:extLst>
              <a:ext uri="{FF2B5EF4-FFF2-40B4-BE49-F238E27FC236}">
                <a16:creationId xmlns:a16="http://schemas.microsoft.com/office/drawing/2014/main" id="{049E2CF9-34A3-94C2-34CC-D147A5B51230}"/>
              </a:ext>
            </a:extLst>
          </p:cNvPr>
          <p:cNvSpPr>
            <a:spLocks/>
          </p:cNvSpPr>
          <p:nvPr/>
        </p:nvSpPr>
        <p:spPr bwMode="auto">
          <a:xfrm>
            <a:off x="5609631" y="3822076"/>
            <a:ext cx="195517" cy="29007"/>
          </a:xfrm>
          <a:custGeom>
            <a:avLst/>
            <a:gdLst>
              <a:gd name="T0" fmla="*/ 460563 w 2528"/>
              <a:gd name="T1" fmla="*/ 0 h 455"/>
              <a:gd name="T2" fmla="*/ 7865770 w 2528"/>
              <a:gd name="T3" fmla="*/ 260107 h 455"/>
              <a:gd name="T4" fmla="*/ 7399174 w 2528"/>
              <a:gd name="T5" fmla="*/ 260107 h 455"/>
              <a:gd name="T6" fmla="*/ 0 w 2528"/>
              <a:gd name="T7" fmla="*/ 260107 h 455"/>
              <a:gd name="T8" fmla="*/ 460563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66" name="Freeform 1120">
            <a:extLst>
              <a:ext uri="{FF2B5EF4-FFF2-40B4-BE49-F238E27FC236}">
                <a16:creationId xmlns:a16="http://schemas.microsoft.com/office/drawing/2014/main" id="{FC14B409-8393-1354-F0EC-6BECFBA6C1EE}"/>
              </a:ext>
            </a:extLst>
          </p:cNvPr>
          <p:cNvSpPr>
            <a:spLocks/>
          </p:cNvSpPr>
          <p:nvPr/>
        </p:nvSpPr>
        <p:spPr bwMode="auto">
          <a:xfrm>
            <a:off x="5565573" y="3821840"/>
            <a:ext cx="54275" cy="120745"/>
          </a:xfrm>
          <a:custGeom>
            <a:avLst/>
            <a:gdLst>
              <a:gd name="T0" fmla="*/ 1847051 w 702"/>
              <a:gd name="T1" fmla="*/ 0 h 1893"/>
              <a:gd name="T2" fmla="*/ 0 w 702"/>
              <a:gd name="T3" fmla="*/ 1037463 h 1893"/>
              <a:gd name="T4" fmla="*/ 460255 w 702"/>
              <a:gd name="T5" fmla="*/ 1037463 h 1893"/>
              <a:gd name="T6" fmla="*/ 2313337 w 702"/>
              <a:gd name="T7" fmla="*/ 260370 h 1893"/>
              <a:gd name="T8" fmla="*/ 1847051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67" name="Freeform 1121">
            <a:extLst>
              <a:ext uri="{FF2B5EF4-FFF2-40B4-BE49-F238E27FC236}">
                <a16:creationId xmlns:a16="http://schemas.microsoft.com/office/drawing/2014/main" id="{CD98E1DE-6529-3475-FA24-354A080C303D}"/>
              </a:ext>
            </a:extLst>
          </p:cNvPr>
          <p:cNvSpPr>
            <a:spLocks/>
          </p:cNvSpPr>
          <p:nvPr/>
        </p:nvSpPr>
        <p:spPr bwMode="auto">
          <a:xfrm>
            <a:off x="5745254" y="3843418"/>
            <a:ext cx="58489" cy="139375"/>
          </a:xfrm>
          <a:custGeom>
            <a:avLst/>
            <a:gdLst>
              <a:gd name="T0" fmla="*/ 2316427 w 756"/>
              <a:gd name="T1" fmla="*/ 0 h 2184"/>
              <a:gd name="T2" fmla="*/ 460872 w 756"/>
              <a:gd name="T3" fmla="*/ 1299110 h 2184"/>
              <a:gd name="T4" fmla="*/ 0 w 756"/>
              <a:gd name="T5" fmla="*/ 1299110 h 2184"/>
              <a:gd name="T6" fmla="*/ 1849521 w 756"/>
              <a:gd name="T7" fmla="*/ 260626 h 2184"/>
              <a:gd name="T8" fmla="*/ 2316427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68" name="Freeform 1122">
            <a:extLst>
              <a:ext uri="{FF2B5EF4-FFF2-40B4-BE49-F238E27FC236}">
                <a16:creationId xmlns:a16="http://schemas.microsoft.com/office/drawing/2014/main" id="{0793DF07-361B-37CB-410C-77BA3C4E810A}"/>
              </a:ext>
            </a:extLst>
          </p:cNvPr>
          <p:cNvSpPr>
            <a:spLocks/>
          </p:cNvSpPr>
          <p:nvPr/>
        </p:nvSpPr>
        <p:spPr bwMode="auto">
          <a:xfrm>
            <a:off x="5564934" y="3936453"/>
            <a:ext cx="214545" cy="47048"/>
          </a:xfrm>
          <a:custGeom>
            <a:avLst/>
            <a:gdLst>
              <a:gd name="T0" fmla="*/ 460889 w 2773"/>
              <a:gd name="T1" fmla="*/ 0 h 738"/>
              <a:gd name="T2" fmla="*/ 0 w 2773"/>
              <a:gd name="T3" fmla="*/ 260103 h 738"/>
              <a:gd name="T4" fmla="*/ 7410661 w 2773"/>
              <a:gd name="T5" fmla="*/ 520206 h 738"/>
              <a:gd name="T6" fmla="*/ 7410661 w 2773"/>
              <a:gd name="T7" fmla="*/ 260103 h 738"/>
              <a:gd name="T8" fmla="*/ 460889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69" name="Freeform 1123">
            <a:extLst>
              <a:ext uri="{FF2B5EF4-FFF2-40B4-BE49-F238E27FC236}">
                <a16:creationId xmlns:a16="http://schemas.microsoft.com/office/drawing/2014/main" id="{1FE2E222-5BFB-1E27-A46B-478A5D595497}"/>
              </a:ext>
            </a:extLst>
          </p:cNvPr>
          <p:cNvSpPr>
            <a:spLocks/>
          </p:cNvSpPr>
          <p:nvPr/>
        </p:nvSpPr>
        <p:spPr bwMode="auto">
          <a:xfrm>
            <a:off x="5751767" y="3844597"/>
            <a:ext cx="54786" cy="139965"/>
          </a:xfrm>
          <a:custGeom>
            <a:avLst/>
            <a:gdLst>
              <a:gd name="T0" fmla="*/ 7633745 w 637"/>
              <a:gd name="T1" fmla="*/ 0 h 1659"/>
              <a:gd name="T2" fmla="*/ 7633745 w 637"/>
              <a:gd name="T3" fmla="*/ 0 h 1659"/>
              <a:gd name="T4" fmla="*/ 636188 w 637"/>
              <a:gd name="T5" fmla="*/ 35432406 h 1659"/>
              <a:gd name="T6" fmla="*/ 0 w 637"/>
              <a:gd name="T7" fmla="*/ 34229500 h 1659"/>
              <a:gd name="T8" fmla="*/ 7633745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70" name="Freeform 1124">
            <a:extLst>
              <a:ext uri="{FF2B5EF4-FFF2-40B4-BE49-F238E27FC236}">
                <a16:creationId xmlns:a16="http://schemas.microsoft.com/office/drawing/2014/main" id="{027E6E1F-5E9D-EE4E-B12B-B5D6C79ED987}"/>
              </a:ext>
            </a:extLst>
          </p:cNvPr>
          <p:cNvSpPr>
            <a:spLocks/>
          </p:cNvSpPr>
          <p:nvPr/>
        </p:nvSpPr>
        <p:spPr bwMode="auto">
          <a:xfrm>
            <a:off x="5565190" y="3942702"/>
            <a:ext cx="190792" cy="46458"/>
          </a:xfrm>
          <a:custGeom>
            <a:avLst/>
            <a:gdLst>
              <a:gd name="T0" fmla="*/ 0 w 2216"/>
              <a:gd name="T1" fmla="*/ 0 h 550"/>
              <a:gd name="T2" fmla="*/ 637466 w 2216"/>
              <a:gd name="T3" fmla="*/ 1205796 h 550"/>
              <a:gd name="T4" fmla="*/ 26804554 w 2216"/>
              <a:gd name="T5" fmla="*/ 12051036 h 550"/>
              <a:gd name="T6" fmla="*/ 26804554 w 2216"/>
              <a:gd name="T7" fmla="*/ 10245932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71" name="Group 1125">
            <a:extLst>
              <a:ext uri="{FF2B5EF4-FFF2-40B4-BE49-F238E27FC236}">
                <a16:creationId xmlns:a16="http://schemas.microsoft.com/office/drawing/2014/main" id="{E3F5DCF3-61CB-8299-3EE9-E498D2E85437}"/>
              </a:ext>
            </a:extLst>
          </p:cNvPr>
          <p:cNvGrpSpPr>
            <a:grpSpLocks/>
          </p:cNvGrpSpPr>
          <p:nvPr/>
        </p:nvGrpSpPr>
        <p:grpSpPr bwMode="auto">
          <a:xfrm>
            <a:off x="5561997" y="3992344"/>
            <a:ext cx="64747" cy="27592"/>
            <a:chOff x="1740" y="2642"/>
            <a:chExt cx="752" cy="327"/>
          </a:xfrm>
        </p:grpSpPr>
        <p:sp>
          <p:nvSpPr>
            <p:cNvPr id="672" name="Freeform 1126">
              <a:extLst>
                <a:ext uri="{FF2B5EF4-FFF2-40B4-BE49-F238E27FC236}">
                  <a16:creationId xmlns:a16="http://schemas.microsoft.com/office/drawing/2014/main" id="{759ABAF8-3767-7C79-8603-DCC01F6E9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1127">
              <a:extLst>
                <a:ext uri="{FF2B5EF4-FFF2-40B4-BE49-F238E27FC236}">
                  <a16:creationId xmlns:a16="http://schemas.microsoft.com/office/drawing/2014/main" id="{C1EB78A9-52A6-B22B-A95E-B7EC195EB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Freeform 1128">
              <a:extLst>
                <a:ext uri="{FF2B5EF4-FFF2-40B4-BE49-F238E27FC236}">
                  <a16:creationId xmlns:a16="http://schemas.microsoft.com/office/drawing/2014/main" id="{8EBB04E0-9403-3972-438A-EBE585EEB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" name="Freeform 1129">
              <a:extLst>
                <a:ext uri="{FF2B5EF4-FFF2-40B4-BE49-F238E27FC236}">
                  <a16:creationId xmlns:a16="http://schemas.microsoft.com/office/drawing/2014/main" id="{DF7BA20E-F2FE-0620-EBEE-01A899152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6" name="Freeform 1130">
              <a:extLst>
                <a:ext uri="{FF2B5EF4-FFF2-40B4-BE49-F238E27FC236}">
                  <a16:creationId xmlns:a16="http://schemas.microsoft.com/office/drawing/2014/main" id="{447785D2-69A4-FF12-63CD-DBD552AE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7" name="Freeform 1131">
              <a:extLst>
                <a:ext uri="{FF2B5EF4-FFF2-40B4-BE49-F238E27FC236}">
                  <a16:creationId xmlns:a16="http://schemas.microsoft.com/office/drawing/2014/main" id="{7935D90D-1290-D887-FD31-C37867231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78" name="Freeform 1132">
            <a:extLst>
              <a:ext uri="{FF2B5EF4-FFF2-40B4-BE49-F238E27FC236}">
                <a16:creationId xmlns:a16="http://schemas.microsoft.com/office/drawing/2014/main" id="{8393DDAB-835A-9179-6874-844089D97A8C}"/>
              </a:ext>
            </a:extLst>
          </p:cNvPr>
          <p:cNvSpPr>
            <a:spLocks/>
          </p:cNvSpPr>
          <p:nvPr/>
        </p:nvSpPr>
        <p:spPr bwMode="auto">
          <a:xfrm>
            <a:off x="5672845" y="3996471"/>
            <a:ext cx="78411" cy="60608"/>
          </a:xfrm>
          <a:custGeom>
            <a:avLst/>
            <a:gdLst>
              <a:gd name="T0" fmla="*/ 495573 w 990"/>
              <a:gd name="T1" fmla="*/ 4479941 h 792"/>
              <a:gd name="T2" fmla="*/ 4472754 w 990"/>
              <a:gd name="T3" fmla="*/ 0 h 792"/>
              <a:gd name="T4" fmla="*/ 4472754 w 990"/>
              <a:gd name="T5" fmla="*/ 450887 h 792"/>
              <a:gd name="T6" fmla="*/ 0 w 990"/>
              <a:gd name="T7" fmla="*/ 4479941 h 792"/>
              <a:gd name="T8" fmla="*/ 495573 w 990"/>
              <a:gd name="T9" fmla="*/ 4479941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79" name="Freeform 1133">
            <a:extLst>
              <a:ext uri="{FF2B5EF4-FFF2-40B4-BE49-F238E27FC236}">
                <a16:creationId xmlns:a16="http://schemas.microsoft.com/office/drawing/2014/main" id="{AB128F0A-8DEF-9B54-6D6D-DBA2EA4E3267}"/>
              </a:ext>
            </a:extLst>
          </p:cNvPr>
          <p:cNvSpPr>
            <a:spLocks/>
          </p:cNvSpPr>
          <p:nvPr/>
        </p:nvSpPr>
        <p:spPr bwMode="auto">
          <a:xfrm>
            <a:off x="5472731" y="4001306"/>
            <a:ext cx="200625" cy="55302"/>
          </a:xfrm>
          <a:custGeom>
            <a:avLst/>
            <a:gdLst>
              <a:gd name="T0" fmla="*/ 496016 w 2532"/>
              <a:gd name="T1" fmla="*/ 0 h 723"/>
              <a:gd name="T2" fmla="*/ 496016 w 2532"/>
              <a:gd name="T3" fmla="*/ 0 h 723"/>
              <a:gd name="T4" fmla="*/ 10943095 w 2532"/>
              <a:gd name="T5" fmla="*/ 4025267 h 723"/>
              <a:gd name="T6" fmla="*/ 10943095 w 2532"/>
              <a:gd name="T7" fmla="*/ 4475790 h 723"/>
              <a:gd name="T8" fmla="*/ 0 w 2532"/>
              <a:gd name="T9" fmla="*/ 444634 h 723"/>
              <a:gd name="T10" fmla="*/ 496016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80" name="Freeform 1134">
            <a:extLst>
              <a:ext uri="{FF2B5EF4-FFF2-40B4-BE49-F238E27FC236}">
                <a16:creationId xmlns:a16="http://schemas.microsoft.com/office/drawing/2014/main" id="{385B890C-0692-B52E-25B3-E20F6B391C12}"/>
              </a:ext>
            </a:extLst>
          </p:cNvPr>
          <p:cNvSpPr>
            <a:spLocks/>
          </p:cNvSpPr>
          <p:nvPr/>
        </p:nvSpPr>
        <p:spPr bwMode="auto">
          <a:xfrm>
            <a:off x="5472859" y="3991165"/>
            <a:ext cx="2171" cy="11202"/>
          </a:xfrm>
          <a:custGeom>
            <a:avLst/>
            <a:gdLst>
              <a:gd name="T0" fmla="*/ 585669 w 26"/>
              <a:gd name="T1" fmla="*/ 441374 h 147"/>
              <a:gd name="T2" fmla="*/ 585669 w 26"/>
              <a:gd name="T3" fmla="*/ 882672 h 147"/>
              <a:gd name="T4" fmla="*/ 0 w 26"/>
              <a:gd name="T5" fmla="*/ 882672 h 147"/>
              <a:gd name="T6" fmla="*/ 585669 w 26"/>
              <a:gd name="T7" fmla="*/ 0 h 147"/>
              <a:gd name="T8" fmla="*/ 585669 w 26"/>
              <a:gd name="T9" fmla="*/ 441374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81" name="Freeform 1135">
            <a:extLst>
              <a:ext uri="{FF2B5EF4-FFF2-40B4-BE49-F238E27FC236}">
                <a16:creationId xmlns:a16="http://schemas.microsoft.com/office/drawing/2014/main" id="{58502A1D-FB8D-1B27-7B69-530CAC8B2A20}"/>
              </a:ext>
            </a:extLst>
          </p:cNvPr>
          <p:cNvSpPr>
            <a:spLocks/>
          </p:cNvSpPr>
          <p:nvPr/>
        </p:nvSpPr>
        <p:spPr bwMode="auto">
          <a:xfrm>
            <a:off x="5472986" y="3945532"/>
            <a:ext cx="93225" cy="46340"/>
          </a:xfrm>
          <a:custGeom>
            <a:avLst/>
            <a:gdLst>
              <a:gd name="T0" fmla="*/ 4983336 w 1176"/>
              <a:gd name="T1" fmla="*/ 0 h 606"/>
              <a:gd name="T2" fmla="*/ 0 w 1176"/>
              <a:gd name="T3" fmla="*/ 3578656 h 606"/>
              <a:gd name="T4" fmla="*/ 496487 w 1176"/>
              <a:gd name="T5" fmla="*/ 3578656 h 606"/>
              <a:gd name="T6" fmla="*/ 4983336 w 1176"/>
              <a:gd name="T7" fmla="*/ 444436 h 606"/>
              <a:gd name="T8" fmla="*/ 4983336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82" name="Freeform 1136">
            <a:extLst>
              <a:ext uri="{FF2B5EF4-FFF2-40B4-BE49-F238E27FC236}">
                <a16:creationId xmlns:a16="http://schemas.microsoft.com/office/drawing/2014/main" id="{0076B69F-802B-5124-B59D-A204BF128DF9}"/>
              </a:ext>
            </a:extLst>
          </p:cNvPr>
          <p:cNvSpPr>
            <a:spLocks/>
          </p:cNvSpPr>
          <p:nvPr/>
        </p:nvSpPr>
        <p:spPr bwMode="auto">
          <a:xfrm>
            <a:off x="5479244" y="3993524"/>
            <a:ext cx="190281" cy="53180"/>
          </a:xfrm>
          <a:custGeom>
            <a:avLst/>
            <a:gdLst>
              <a:gd name="T0" fmla="*/ 423548 w 2532"/>
              <a:gd name="T1" fmla="*/ 0 h 723"/>
              <a:gd name="T2" fmla="*/ 423548 w 2532"/>
              <a:gd name="T3" fmla="*/ 0 h 723"/>
              <a:gd name="T4" fmla="*/ 5094150 w 2532"/>
              <a:gd name="T5" fmla="*/ 2385965 h 723"/>
              <a:gd name="T6" fmla="*/ 5094150 w 2532"/>
              <a:gd name="T7" fmla="*/ 2385965 h 723"/>
              <a:gd name="T8" fmla="*/ 0 w 2532"/>
              <a:gd name="T9" fmla="*/ 400358 h 723"/>
              <a:gd name="T10" fmla="*/ 423548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83" name="Freeform 1137">
            <a:extLst>
              <a:ext uri="{FF2B5EF4-FFF2-40B4-BE49-F238E27FC236}">
                <a16:creationId xmlns:a16="http://schemas.microsoft.com/office/drawing/2014/main" id="{2A2688B0-7D8A-3670-4977-4AE1CAC8EEB6}"/>
              </a:ext>
            </a:extLst>
          </p:cNvPr>
          <p:cNvSpPr>
            <a:spLocks/>
          </p:cNvSpPr>
          <p:nvPr/>
        </p:nvSpPr>
        <p:spPr bwMode="auto">
          <a:xfrm flipV="1">
            <a:off x="5669270" y="3989750"/>
            <a:ext cx="77645" cy="55066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3973587 h 723"/>
              <a:gd name="T6" fmla="*/ 0 w 2532"/>
              <a:gd name="T7" fmla="*/ 3973587 h 723"/>
              <a:gd name="T8" fmla="*/ 0 w 2532"/>
              <a:gd name="T9" fmla="*/ 440833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84" name="Group 1139">
            <a:extLst>
              <a:ext uri="{FF2B5EF4-FFF2-40B4-BE49-F238E27FC236}">
                <a16:creationId xmlns:a16="http://schemas.microsoft.com/office/drawing/2014/main" id="{FED56173-49CE-D85D-286C-9360D2BDFE8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954224" y="3904518"/>
            <a:ext cx="359261" cy="342045"/>
            <a:chOff x="2839" y="3501"/>
            <a:chExt cx="755" cy="803"/>
          </a:xfrm>
        </p:grpSpPr>
        <p:pic>
          <p:nvPicPr>
            <p:cNvPr id="685" name="Picture 1140" descr="desktop_computer_stylized_medium">
              <a:extLst>
                <a:ext uri="{FF2B5EF4-FFF2-40B4-BE49-F238E27FC236}">
                  <a16:creationId xmlns:a16="http://schemas.microsoft.com/office/drawing/2014/main" id="{8232DB1F-8CF2-F393-232F-BAA857583F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6" name="Freeform 1141">
              <a:extLst>
                <a:ext uri="{FF2B5EF4-FFF2-40B4-BE49-F238E27FC236}">
                  <a16:creationId xmlns:a16="http://schemas.microsoft.com/office/drawing/2014/main" id="{E3FF9016-7B29-3024-94B2-2C2254815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687" name="Group 1142">
            <a:extLst>
              <a:ext uri="{FF2B5EF4-FFF2-40B4-BE49-F238E27FC236}">
                <a16:creationId xmlns:a16="http://schemas.microsoft.com/office/drawing/2014/main" id="{C0A04393-ADA8-77CF-7DE5-724095B4BBAB}"/>
              </a:ext>
            </a:extLst>
          </p:cNvPr>
          <p:cNvGrpSpPr>
            <a:grpSpLocks/>
          </p:cNvGrpSpPr>
          <p:nvPr/>
        </p:nvGrpSpPr>
        <p:grpSpPr bwMode="auto">
          <a:xfrm>
            <a:off x="7265988" y="6073775"/>
            <a:ext cx="474662" cy="407988"/>
            <a:chOff x="877" y="1008"/>
            <a:chExt cx="2747" cy="2591"/>
          </a:xfrm>
        </p:grpSpPr>
        <p:pic>
          <p:nvPicPr>
            <p:cNvPr id="688" name="Picture 1143" descr="antenna_stylized">
              <a:extLst>
                <a:ext uri="{FF2B5EF4-FFF2-40B4-BE49-F238E27FC236}">
                  <a16:creationId xmlns:a16="http://schemas.microsoft.com/office/drawing/2014/main" id="{825E69CF-32CD-F7A3-206D-B60A18685F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9" name="Picture 1144" descr="laptop_keyboard">
              <a:extLst>
                <a:ext uri="{FF2B5EF4-FFF2-40B4-BE49-F238E27FC236}">
                  <a16:creationId xmlns:a16="http://schemas.microsoft.com/office/drawing/2014/main" id="{08EC2C2F-4756-623C-FFB5-C4C44DE83B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0" name="Freeform 1145">
              <a:extLst>
                <a:ext uri="{FF2B5EF4-FFF2-40B4-BE49-F238E27FC236}">
                  <a16:creationId xmlns:a16="http://schemas.microsoft.com/office/drawing/2014/main" id="{4518BB8E-D7F0-24A4-4A32-185E5DAD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91" name="Picture 1146" descr="screen">
              <a:extLst>
                <a:ext uri="{FF2B5EF4-FFF2-40B4-BE49-F238E27FC236}">
                  <a16:creationId xmlns:a16="http://schemas.microsoft.com/office/drawing/2014/main" id="{4DF1ADB9-B941-F806-3CB1-B4D5889725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2" name="Freeform 1147">
              <a:extLst>
                <a:ext uri="{FF2B5EF4-FFF2-40B4-BE49-F238E27FC236}">
                  <a16:creationId xmlns:a16="http://schemas.microsoft.com/office/drawing/2014/main" id="{A17A5201-D019-48EE-ADD7-5DF8B2B5E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3" name="Freeform 1148">
              <a:extLst>
                <a:ext uri="{FF2B5EF4-FFF2-40B4-BE49-F238E27FC236}">
                  <a16:creationId xmlns:a16="http://schemas.microsoft.com/office/drawing/2014/main" id="{37ECD2D6-C617-3D9A-5138-CD0127534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4" name="Freeform 1149">
              <a:extLst>
                <a:ext uri="{FF2B5EF4-FFF2-40B4-BE49-F238E27FC236}">
                  <a16:creationId xmlns:a16="http://schemas.microsoft.com/office/drawing/2014/main" id="{55E3BEAE-2FF3-ABF2-2D99-52C738427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5" name="Freeform 1150">
              <a:extLst>
                <a:ext uri="{FF2B5EF4-FFF2-40B4-BE49-F238E27FC236}">
                  <a16:creationId xmlns:a16="http://schemas.microsoft.com/office/drawing/2014/main" id="{5A0653A4-0730-2273-2174-B534FC021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6" name="Freeform 1151">
              <a:extLst>
                <a:ext uri="{FF2B5EF4-FFF2-40B4-BE49-F238E27FC236}">
                  <a16:creationId xmlns:a16="http://schemas.microsoft.com/office/drawing/2014/main" id="{A4175991-0DFC-EEC9-4F90-FFE15F965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7" name="Freeform 1152">
              <a:extLst>
                <a:ext uri="{FF2B5EF4-FFF2-40B4-BE49-F238E27FC236}">
                  <a16:creationId xmlns:a16="http://schemas.microsoft.com/office/drawing/2014/main" id="{DBF8EEA5-7C87-C6FA-4828-8090FA925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98" name="Group 1153">
              <a:extLst>
                <a:ext uri="{FF2B5EF4-FFF2-40B4-BE49-F238E27FC236}">
                  <a16:creationId xmlns:a16="http://schemas.microsoft.com/office/drawing/2014/main" id="{D71E13AE-15F7-1B48-59F7-B5DC510CDE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705" name="Freeform 1154">
                <a:extLst>
                  <a:ext uri="{FF2B5EF4-FFF2-40B4-BE49-F238E27FC236}">
                    <a16:creationId xmlns:a16="http://schemas.microsoft.com/office/drawing/2014/main" id="{19E3E0CA-5EC7-B704-4ECD-CFE9B39EB4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6" name="Freeform 1155">
                <a:extLst>
                  <a:ext uri="{FF2B5EF4-FFF2-40B4-BE49-F238E27FC236}">
                    <a16:creationId xmlns:a16="http://schemas.microsoft.com/office/drawing/2014/main" id="{56B2256B-95AC-27E9-E00E-0F6DB2D28D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7" name="Freeform 1156">
                <a:extLst>
                  <a:ext uri="{FF2B5EF4-FFF2-40B4-BE49-F238E27FC236}">
                    <a16:creationId xmlns:a16="http://schemas.microsoft.com/office/drawing/2014/main" id="{75A46D51-ECE8-21A8-98E8-458EAC6939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8" name="Freeform 1157">
                <a:extLst>
                  <a:ext uri="{FF2B5EF4-FFF2-40B4-BE49-F238E27FC236}">
                    <a16:creationId xmlns:a16="http://schemas.microsoft.com/office/drawing/2014/main" id="{1FC6FEDA-1FC1-F949-7C6F-CB40A3F6B3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9" name="Freeform 1158">
                <a:extLst>
                  <a:ext uri="{FF2B5EF4-FFF2-40B4-BE49-F238E27FC236}">
                    <a16:creationId xmlns:a16="http://schemas.microsoft.com/office/drawing/2014/main" id="{711BD421-DC91-538E-87CC-CE60653143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0" name="Freeform 1159">
                <a:extLst>
                  <a:ext uri="{FF2B5EF4-FFF2-40B4-BE49-F238E27FC236}">
                    <a16:creationId xmlns:a16="http://schemas.microsoft.com/office/drawing/2014/main" id="{C39DD12F-070E-77F0-2309-70E85CD06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99" name="Freeform 1160">
              <a:extLst>
                <a:ext uri="{FF2B5EF4-FFF2-40B4-BE49-F238E27FC236}">
                  <a16:creationId xmlns:a16="http://schemas.microsoft.com/office/drawing/2014/main" id="{6558F7AF-3E5B-AB29-1549-15BE63D39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0" name="Freeform 1161">
              <a:extLst>
                <a:ext uri="{FF2B5EF4-FFF2-40B4-BE49-F238E27FC236}">
                  <a16:creationId xmlns:a16="http://schemas.microsoft.com/office/drawing/2014/main" id="{076F590F-7310-E0C1-5F81-243200CBE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1" name="Freeform 1162">
              <a:extLst>
                <a:ext uri="{FF2B5EF4-FFF2-40B4-BE49-F238E27FC236}">
                  <a16:creationId xmlns:a16="http://schemas.microsoft.com/office/drawing/2014/main" id="{58DBF161-7C04-7CBB-92B7-B218F4EBA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2" name="Freeform 1163">
              <a:extLst>
                <a:ext uri="{FF2B5EF4-FFF2-40B4-BE49-F238E27FC236}">
                  <a16:creationId xmlns:a16="http://schemas.microsoft.com/office/drawing/2014/main" id="{BEB7D069-94EA-0DB5-02F4-405B5A34C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3" name="Freeform 1164">
              <a:extLst>
                <a:ext uri="{FF2B5EF4-FFF2-40B4-BE49-F238E27FC236}">
                  <a16:creationId xmlns:a16="http://schemas.microsoft.com/office/drawing/2014/main" id="{8C89CFF0-1E08-3596-0394-6AB872264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4" name="Freeform 1165">
              <a:extLst>
                <a:ext uri="{FF2B5EF4-FFF2-40B4-BE49-F238E27FC236}">
                  <a16:creationId xmlns:a16="http://schemas.microsoft.com/office/drawing/2014/main" id="{BC04268D-571B-B20E-6A10-48189C67310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711" name="Picture 568" descr="light2.png">
            <a:extLst>
              <a:ext uri="{FF2B5EF4-FFF2-40B4-BE49-F238E27FC236}">
                <a16:creationId xmlns:a16="http://schemas.microsoft.com/office/drawing/2014/main" id="{F0DA5A7A-ECF4-6BBE-BD85-87F5AB45AB83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53568" y="2729664"/>
            <a:ext cx="92772" cy="405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2" name="Picture 1017" descr="antenna_stylized">
            <a:extLst>
              <a:ext uri="{FF2B5EF4-FFF2-40B4-BE49-F238E27FC236}">
                <a16:creationId xmlns:a16="http://schemas.microsoft.com/office/drawing/2014/main" id="{755E9C92-8685-9E8C-FB8E-035E33FDB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682" y="2657102"/>
            <a:ext cx="530702" cy="22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3" name="Picture 1017" descr="antenna_stylized">
            <a:extLst>
              <a:ext uri="{FF2B5EF4-FFF2-40B4-BE49-F238E27FC236}">
                <a16:creationId xmlns:a16="http://schemas.microsoft.com/office/drawing/2014/main" id="{DE00E711-8353-2632-2647-6190D7953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920" y="2396499"/>
            <a:ext cx="530702" cy="22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4" name="Picture 571" descr="fridge2.png">
            <a:extLst>
              <a:ext uri="{FF2B5EF4-FFF2-40B4-BE49-F238E27FC236}">
                <a16:creationId xmlns:a16="http://schemas.microsoft.com/office/drawing/2014/main" id="{6C05E850-B35A-8861-16D8-D67208202CEF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427" y="3722392"/>
            <a:ext cx="189578" cy="337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5" name="Picture 1115" descr="antenna_stylized">
            <a:extLst>
              <a:ext uri="{FF2B5EF4-FFF2-40B4-BE49-F238E27FC236}">
                <a16:creationId xmlns:a16="http://schemas.microsoft.com/office/drawing/2014/main" id="{EF4D37CF-EFA4-8C86-706E-FE67FC4DB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663" y="3662799"/>
            <a:ext cx="347997" cy="16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6" name="Group 850">
            <a:extLst>
              <a:ext uri="{FF2B5EF4-FFF2-40B4-BE49-F238E27FC236}">
                <a16:creationId xmlns:a16="http://schemas.microsoft.com/office/drawing/2014/main" id="{CE90600F-FBC8-FBC0-857B-C6AA07C87F6F}"/>
              </a:ext>
            </a:extLst>
          </p:cNvPr>
          <p:cNvGrpSpPr>
            <a:grpSpLocks/>
          </p:cNvGrpSpPr>
          <p:nvPr/>
        </p:nvGrpSpPr>
        <p:grpSpPr bwMode="auto">
          <a:xfrm>
            <a:off x="5566196" y="2188913"/>
            <a:ext cx="448245" cy="96676"/>
            <a:chOff x="2199" y="955"/>
            <a:chExt cx="2547" cy="506"/>
          </a:xfrm>
        </p:grpSpPr>
        <p:sp>
          <p:nvSpPr>
            <p:cNvPr id="717" name="Freeform 851">
              <a:extLst>
                <a:ext uri="{FF2B5EF4-FFF2-40B4-BE49-F238E27FC236}">
                  <a16:creationId xmlns:a16="http://schemas.microsoft.com/office/drawing/2014/main" id="{1C0155A7-115C-C40B-9BA9-FBE4D9478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8" name="Freeform 852">
              <a:extLst>
                <a:ext uri="{FF2B5EF4-FFF2-40B4-BE49-F238E27FC236}">
                  <a16:creationId xmlns:a16="http://schemas.microsoft.com/office/drawing/2014/main" id="{8346C455-956A-757E-C771-D0E4E1952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9" name="Freeform 853">
              <a:extLst>
                <a:ext uri="{FF2B5EF4-FFF2-40B4-BE49-F238E27FC236}">
                  <a16:creationId xmlns:a16="http://schemas.microsoft.com/office/drawing/2014/main" id="{7D1BBC5D-3D8D-0943-6A89-4D0D0D3E5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0" name="Freeform 854">
              <a:extLst>
                <a:ext uri="{FF2B5EF4-FFF2-40B4-BE49-F238E27FC236}">
                  <a16:creationId xmlns:a16="http://schemas.microsoft.com/office/drawing/2014/main" id="{E9579DE1-3F0A-FD2A-FAF1-10396DB53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1" name="Freeform 855">
              <a:extLst>
                <a:ext uri="{FF2B5EF4-FFF2-40B4-BE49-F238E27FC236}">
                  <a16:creationId xmlns:a16="http://schemas.microsoft.com/office/drawing/2014/main" id="{0DD6FA3A-A3B6-1E33-E93C-FC145E597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2" name="Freeform 856">
              <a:extLst>
                <a:ext uri="{FF2B5EF4-FFF2-40B4-BE49-F238E27FC236}">
                  <a16:creationId xmlns:a16="http://schemas.microsoft.com/office/drawing/2014/main" id="{5827F3FE-F318-18AC-D4CC-C1F1AD282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3" name="Group 850">
            <a:extLst>
              <a:ext uri="{FF2B5EF4-FFF2-40B4-BE49-F238E27FC236}">
                <a16:creationId xmlns:a16="http://schemas.microsoft.com/office/drawing/2014/main" id="{3DB30609-C947-62C7-D8F0-414BAD9A89E6}"/>
              </a:ext>
            </a:extLst>
          </p:cNvPr>
          <p:cNvGrpSpPr>
            <a:grpSpLocks/>
          </p:cNvGrpSpPr>
          <p:nvPr/>
        </p:nvGrpSpPr>
        <p:grpSpPr bwMode="auto">
          <a:xfrm>
            <a:off x="5235193" y="2684076"/>
            <a:ext cx="448245" cy="96676"/>
            <a:chOff x="2199" y="955"/>
            <a:chExt cx="2547" cy="506"/>
          </a:xfrm>
        </p:grpSpPr>
        <p:sp>
          <p:nvSpPr>
            <p:cNvPr id="724" name="Freeform 851">
              <a:extLst>
                <a:ext uri="{FF2B5EF4-FFF2-40B4-BE49-F238E27FC236}">
                  <a16:creationId xmlns:a16="http://schemas.microsoft.com/office/drawing/2014/main" id="{BAD374A3-EA3B-0BB9-E099-3C3E57E29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5" name="Freeform 852">
              <a:extLst>
                <a:ext uri="{FF2B5EF4-FFF2-40B4-BE49-F238E27FC236}">
                  <a16:creationId xmlns:a16="http://schemas.microsoft.com/office/drawing/2014/main" id="{EB714B86-B0C1-ABB5-FA82-747A12FA6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6" name="Freeform 853">
              <a:extLst>
                <a:ext uri="{FF2B5EF4-FFF2-40B4-BE49-F238E27FC236}">
                  <a16:creationId xmlns:a16="http://schemas.microsoft.com/office/drawing/2014/main" id="{F51EF5D5-8EC7-296D-1DBE-528D9EB7C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" name="Freeform 854">
              <a:extLst>
                <a:ext uri="{FF2B5EF4-FFF2-40B4-BE49-F238E27FC236}">
                  <a16:creationId xmlns:a16="http://schemas.microsoft.com/office/drawing/2014/main" id="{1293A8C7-6E58-98C0-974A-EFF37DBA4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Freeform 855">
              <a:extLst>
                <a:ext uri="{FF2B5EF4-FFF2-40B4-BE49-F238E27FC236}">
                  <a16:creationId xmlns:a16="http://schemas.microsoft.com/office/drawing/2014/main" id="{7789FDA3-710D-53A0-900A-D90667224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" name="Freeform 856">
              <a:extLst>
                <a:ext uri="{FF2B5EF4-FFF2-40B4-BE49-F238E27FC236}">
                  <a16:creationId xmlns:a16="http://schemas.microsoft.com/office/drawing/2014/main" id="{F1F32D98-DE9E-5574-153E-D06552091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30" name="Group 850">
            <a:extLst>
              <a:ext uri="{FF2B5EF4-FFF2-40B4-BE49-F238E27FC236}">
                <a16:creationId xmlns:a16="http://schemas.microsoft.com/office/drawing/2014/main" id="{2945B440-8420-B9B1-7871-6914A4AFA8E0}"/>
              </a:ext>
            </a:extLst>
          </p:cNvPr>
          <p:cNvGrpSpPr>
            <a:grpSpLocks/>
          </p:cNvGrpSpPr>
          <p:nvPr/>
        </p:nvGrpSpPr>
        <p:grpSpPr bwMode="auto">
          <a:xfrm>
            <a:off x="6453898" y="2659113"/>
            <a:ext cx="427847" cy="76292"/>
            <a:chOff x="2199" y="955"/>
            <a:chExt cx="2547" cy="506"/>
          </a:xfrm>
        </p:grpSpPr>
        <p:sp>
          <p:nvSpPr>
            <p:cNvPr id="731" name="Freeform 851">
              <a:extLst>
                <a:ext uri="{FF2B5EF4-FFF2-40B4-BE49-F238E27FC236}">
                  <a16:creationId xmlns:a16="http://schemas.microsoft.com/office/drawing/2014/main" id="{9052F8C9-B993-9906-BC72-A95775093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2" name="Freeform 852">
              <a:extLst>
                <a:ext uri="{FF2B5EF4-FFF2-40B4-BE49-F238E27FC236}">
                  <a16:creationId xmlns:a16="http://schemas.microsoft.com/office/drawing/2014/main" id="{62C028EA-627D-833B-C12C-E080DB7BB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3" name="Freeform 853">
              <a:extLst>
                <a:ext uri="{FF2B5EF4-FFF2-40B4-BE49-F238E27FC236}">
                  <a16:creationId xmlns:a16="http://schemas.microsoft.com/office/drawing/2014/main" id="{B752645F-B504-DBD0-C759-71D5BC907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4" name="Freeform 854">
              <a:extLst>
                <a:ext uri="{FF2B5EF4-FFF2-40B4-BE49-F238E27FC236}">
                  <a16:creationId xmlns:a16="http://schemas.microsoft.com/office/drawing/2014/main" id="{A206D60F-2556-AFFF-EEE9-EB86AE792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5" name="Freeform 855">
              <a:extLst>
                <a:ext uri="{FF2B5EF4-FFF2-40B4-BE49-F238E27FC236}">
                  <a16:creationId xmlns:a16="http://schemas.microsoft.com/office/drawing/2014/main" id="{09774D0C-493E-49D2-39E5-7AF15BF6B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6" name="Freeform 856">
              <a:extLst>
                <a:ext uri="{FF2B5EF4-FFF2-40B4-BE49-F238E27FC236}">
                  <a16:creationId xmlns:a16="http://schemas.microsoft.com/office/drawing/2014/main" id="{37BC09FC-4BE8-E7FA-57B8-263165864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37" name="Group 850">
            <a:extLst>
              <a:ext uri="{FF2B5EF4-FFF2-40B4-BE49-F238E27FC236}">
                <a16:creationId xmlns:a16="http://schemas.microsoft.com/office/drawing/2014/main" id="{D86937AC-4090-FE87-B36A-09DD48DFAEC8}"/>
              </a:ext>
            </a:extLst>
          </p:cNvPr>
          <p:cNvGrpSpPr>
            <a:grpSpLocks/>
          </p:cNvGrpSpPr>
          <p:nvPr/>
        </p:nvGrpSpPr>
        <p:grpSpPr bwMode="auto">
          <a:xfrm>
            <a:off x="6516831" y="2396853"/>
            <a:ext cx="427847" cy="76292"/>
            <a:chOff x="2199" y="955"/>
            <a:chExt cx="2547" cy="506"/>
          </a:xfrm>
        </p:grpSpPr>
        <p:sp>
          <p:nvSpPr>
            <p:cNvPr id="738" name="Freeform 851">
              <a:extLst>
                <a:ext uri="{FF2B5EF4-FFF2-40B4-BE49-F238E27FC236}">
                  <a16:creationId xmlns:a16="http://schemas.microsoft.com/office/drawing/2014/main" id="{76B9E24B-BA54-B4AE-0E81-FEF0C33E6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9" name="Freeform 852">
              <a:extLst>
                <a:ext uri="{FF2B5EF4-FFF2-40B4-BE49-F238E27FC236}">
                  <a16:creationId xmlns:a16="http://schemas.microsoft.com/office/drawing/2014/main" id="{8A6ADF06-2B94-E89F-E88A-6E3F0AB79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0" name="Freeform 853">
              <a:extLst>
                <a:ext uri="{FF2B5EF4-FFF2-40B4-BE49-F238E27FC236}">
                  <a16:creationId xmlns:a16="http://schemas.microsoft.com/office/drawing/2014/main" id="{37474278-96A6-0DEB-8C55-467264016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1" name="Freeform 854">
              <a:extLst>
                <a:ext uri="{FF2B5EF4-FFF2-40B4-BE49-F238E27FC236}">
                  <a16:creationId xmlns:a16="http://schemas.microsoft.com/office/drawing/2014/main" id="{5E15CD75-9EE3-38FD-057D-28205135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855">
              <a:extLst>
                <a:ext uri="{FF2B5EF4-FFF2-40B4-BE49-F238E27FC236}">
                  <a16:creationId xmlns:a16="http://schemas.microsoft.com/office/drawing/2014/main" id="{2B0C9661-ABDB-E75A-2837-6186537A2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Freeform 856">
              <a:extLst>
                <a:ext uri="{FF2B5EF4-FFF2-40B4-BE49-F238E27FC236}">
                  <a16:creationId xmlns:a16="http://schemas.microsoft.com/office/drawing/2014/main" id="{08A2EA74-9900-E230-159D-1BD6E296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44" name="Group 850">
            <a:extLst>
              <a:ext uri="{FF2B5EF4-FFF2-40B4-BE49-F238E27FC236}">
                <a16:creationId xmlns:a16="http://schemas.microsoft.com/office/drawing/2014/main" id="{47DE74F8-20D3-F9C3-0F27-4348139722FE}"/>
              </a:ext>
            </a:extLst>
          </p:cNvPr>
          <p:cNvGrpSpPr>
            <a:grpSpLocks/>
          </p:cNvGrpSpPr>
          <p:nvPr/>
        </p:nvGrpSpPr>
        <p:grpSpPr bwMode="auto">
          <a:xfrm>
            <a:off x="5715611" y="3630274"/>
            <a:ext cx="375111" cy="76292"/>
            <a:chOff x="2199" y="955"/>
            <a:chExt cx="2547" cy="506"/>
          </a:xfrm>
        </p:grpSpPr>
        <p:sp>
          <p:nvSpPr>
            <p:cNvPr id="745" name="Freeform 851">
              <a:extLst>
                <a:ext uri="{FF2B5EF4-FFF2-40B4-BE49-F238E27FC236}">
                  <a16:creationId xmlns:a16="http://schemas.microsoft.com/office/drawing/2014/main" id="{4ACDA1B1-3E0D-7620-195E-8DB33AB69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6" name="Freeform 852">
              <a:extLst>
                <a:ext uri="{FF2B5EF4-FFF2-40B4-BE49-F238E27FC236}">
                  <a16:creationId xmlns:a16="http://schemas.microsoft.com/office/drawing/2014/main" id="{7D2EF4CD-EB92-FF79-22CC-08CD24216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" name="Freeform 853">
              <a:extLst>
                <a:ext uri="{FF2B5EF4-FFF2-40B4-BE49-F238E27FC236}">
                  <a16:creationId xmlns:a16="http://schemas.microsoft.com/office/drawing/2014/main" id="{3D3E5C83-F23A-9829-C78F-546384C14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8" name="Freeform 854">
              <a:extLst>
                <a:ext uri="{FF2B5EF4-FFF2-40B4-BE49-F238E27FC236}">
                  <a16:creationId xmlns:a16="http://schemas.microsoft.com/office/drawing/2014/main" id="{9566E674-0404-537D-4872-0DAC204B2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9" name="Freeform 855">
              <a:extLst>
                <a:ext uri="{FF2B5EF4-FFF2-40B4-BE49-F238E27FC236}">
                  <a16:creationId xmlns:a16="http://schemas.microsoft.com/office/drawing/2014/main" id="{8C34F616-EB02-6517-AB38-E39683BD2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0" name="Freeform 856">
              <a:extLst>
                <a:ext uri="{FF2B5EF4-FFF2-40B4-BE49-F238E27FC236}">
                  <a16:creationId xmlns:a16="http://schemas.microsoft.com/office/drawing/2014/main" id="{0A98CE37-DEAA-E3C0-6F29-2B5DC0F24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51" name="Group 850">
            <a:extLst>
              <a:ext uri="{FF2B5EF4-FFF2-40B4-BE49-F238E27FC236}">
                <a16:creationId xmlns:a16="http://schemas.microsoft.com/office/drawing/2014/main" id="{FE850173-D05B-9492-A4DA-85C0C09DEBE3}"/>
              </a:ext>
            </a:extLst>
          </p:cNvPr>
          <p:cNvGrpSpPr>
            <a:grpSpLocks/>
          </p:cNvGrpSpPr>
          <p:nvPr/>
        </p:nvGrpSpPr>
        <p:grpSpPr bwMode="auto">
          <a:xfrm>
            <a:off x="5416779" y="3744528"/>
            <a:ext cx="373704" cy="70494"/>
            <a:chOff x="2199" y="955"/>
            <a:chExt cx="2547" cy="506"/>
          </a:xfrm>
        </p:grpSpPr>
        <p:sp>
          <p:nvSpPr>
            <p:cNvPr id="752" name="Freeform 851">
              <a:extLst>
                <a:ext uri="{FF2B5EF4-FFF2-40B4-BE49-F238E27FC236}">
                  <a16:creationId xmlns:a16="http://schemas.microsoft.com/office/drawing/2014/main" id="{8D3616A4-DB9F-805B-A28C-B88B48690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3" name="Freeform 852">
              <a:extLst>
                <a:ext uri="{FF2B5EF4-FFF2-40B4-BE49-F238E27FC236}">
                  <a16:creationId xmlns:a16="http://schemas.microsoft.com/office/drawing/2014/main" id="{2D8FF71F-125E-0115-6C16-8336321F1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4" name="Freeform 853">
              <a:extLst>
                <a:ext uri="{FF2B5EF4-FFF2-40B4-BE49-F238E27FC236}">
                  <a16:creationId xmlns:a16="http://schemas.microsoft.com/office/drawing/2014/main" id="{0A089207-ECFA-8AD9-357C-81F5A46F4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5" name="Freeform 854">
              <a:extLst>
                <a:ext uri="{FF2B5EF4-FFF2-40B4-BE49-F238E27FC236}">
                  <a16:creationId xmlns:a16="http://schemas.microsoft.com/office/drawing/2014/main" id="{6E92FB9F-7991-633A-1437-57A113918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6" name="Freeform 855">
              <a:extLst>
                <a:ext uri="{FF2B5EF4-FFF2-40B4-BE49-F238E27FC236}">
                  <a16:creationId xmlns:a16="http://schemas.microsoft.com/office/drawing/2014/main" id="{6CA3D132-4283-FECD-793F-EAFAE1708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7" name="Freeform 856">
              <a:extLst>
                <a:ext uri="{FF2B5EF4-FFF2-40B4-BE49-F238E27FC236}">
                  <a16:creationId xmlns:a16="http://schemas.microsoft.com/office/drawing/2014/main" id="{46D4E6DA-ED67-6898-46D1-C6D9821A0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58" name="Group 850">
            <a:extLst>
              <a:ext uri="{FF2B5EF4-FFF2-40B4-BE49-F238E27FC236}">
                <a16:creationId xmlns:a16="http://schemas.microsoft.com/office/drawing/2014/main" id="{1B6206CC-90DD-9AE7-2CA2-03B9934F3AE1}"/>
              </a:ext>
            </a:extLst>
          </p:cNvPr>
          <p:cNvGrpSpPr>
            <a:grpSpLocks/>
          </p:cNvGrpSpPr>
          <p:nvPr/>
        </p:nvGrpSpPr>
        <p:grpSpPr bwMode="auto">
          <a:xfrm>
            <a:off x="5574983" y="4157603"/>
            <a:ext cx="496588" cy="96676"/>
            <a:chOff x="2199" y="955"/>
            <a:chExt cx="2547" cy="506"/>
          </a:xfrm>
        </p:grpSpPr>
        <p:sp>
          <p:nvSpPr>
            <p:cNvPr id="759" name="Freeform 851">
              <a:extLst>
                <a:ext uri="{FF2B5EF4-FFF2-40B4-BE49-F238E27FC236}">
                  <a16:creationId xmlns:a16="http://schemas.microsoft.com/office/drawing/2014/main" id="{B7819E2B-8BAC-E8C9-D7DF-B15C388D3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0" name="Freeform 852">
              <a:extLst>
                <a:ext uri="{FF2B5EF4-FFF2-40B4-BE49-F238E27FC236}">
                  <a16:creationId xmlns:a16="http://schemas.microsoft.com/office/drawing/2014/main" id="{4A36C42B-C013-8029-BF42-DE609E27B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1" name="Freeform 853">
              <a:extLst>
                <a:ext uri="{FF2B5EF4-FFF2-40B4-BE49-F238E27FC236}">
                  <a16:creationId xmlns:a16="http://schemas.microsoft.com/office/drawing/2014/main" id="{CAF637E7-44ED-C0D7-DA8D-C35D20841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2" name="Freeform 854">
              <a:extLst>
                <a:ext uri="{FF2B5EF4-FFF2-40B4-BE49-F238E27FC236}">
                  <a16:creationId xmlns:a16="http://schemas.microsoft.com/office/drawing/2014/main" id="{382B7AB6-25C3-2436-FD53-15EE8A387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3" name="Freeform 855">
              <a:extLst>
                <a:ext uri="{FF2B5EF4-FFF2-40B4-BE49-F238E27FC236}">
                  <a16:creationId xmlns:a16="http://schemas.microsoft.com/office/drawing/2014/main" id="{2A6DD955-B503-5B3D-E743-3140EFDA0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4" name="Freeform 856">
              <a:extLst>
                <a:ext uri="{FF2B5EF4-FFF2-40B4-BE49-F238E27FC236}">
                  <a16:creationId xmlns:a16="http://schemas.microsoft.com/office/drawing/2014/main" id="{8A2E6485-6D10-C079-F6AE-F616A949F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65" name="Group 850">
            <a:extLst>
              <a:ext uri="{FF2B5EF4-FFF2-40B4-BE49-F238E27FC236}">
                <a16:creationId xmlns:a16="http://schemas.microsoft.com/office/drawing/2014/main" id="{810F9C70-E1E4-1F99-1B64-C8C612692E9C}"/>
              </a:ext>
            </a:extLst>
          </p:cNvPr>
          <p:cNvGrpSpPr>
            <a:grpSpLocks/>
          </p:cNvGrpSpPr>
          <p:nvPr/>
        </p:nvGrpSpPr>
        <p:grpSpPr bwMode="auto">
          <a:xfrm>
            <a:off x="7113081" y="5656093"/>
            <a:ext cx="536140" cy="131828"/>
            <a:chOff x="2199" y="955"/>
            <a:chExt cx="2547" cy="506"/>
          </a:xfrm>
        </p:grpSpPr>
        <p:sp>
          <p:nvSpPr>
            <p:cNvPr id="766" name="Freeform 851">
              <a:extLst>
                <a:ext uri="{FF2B5EF4-FFF2-40B4-BE49-F238E27FC236}">
                  <a16:creationId xmlns:a16="http://schemas.microsoft.com/office/drawing/2014/main" id="{99ED0AB9-1814-68C8-6A67-89F9B7C34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7" name="Freeform 852">
              <a:extLst>
                <a:ext uri="{FF2B5EF4-FFF2-40B4-BE49-F238E27FC236}">
                  <a16:creationId xmlns:a16="http://schemas.microsoft.com/office/drawing/2014/main" id="{C1DB2DA2-3424-B13B-FB24-C7214AF8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" name="Freeform 853">
              <a:extLst>
                <a:ext uri="{FF2B5EF4-FFF2-40B4-BE49-F238E27FC236}">
                  <a16:creationId xmlns:a16="http://schemas.microsoft.com/office/drawing/2014/main" id="{ED6946F0-2A2F-6080-2E4E-CB56E63DF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9" name="Freeform 854">
              <a:extLst>
                <a:ext uri="{FF2B5EF4-FFF2-40B4-BE49-F238E27FC236}">
                  <a16:creationId xmlns:a16="http://schemas.microsoft.com/office/drawing/2014/main" id="{99F32B6D-114C-1F8C-7C4B-4B77DFABC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0" name="Freeform 855">
              <a:extLst>
                <a:ext uri="{FF2B5EF4-FFF2-40B4-BE49-F238E27FC236}">
                  <a16:creationId xmlns:a16="http://schemas.microsoft.com/office/drawing/2014/main" id="{B379E9B7-34DA-74E4-33C8-E06CA1094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1" name="Freeform 856">
              <a:extLst>
                <a:ext uri="{FF2B5EF4-FFF2-40B4-BE49-F238E27FC236}">
                  <a16:creationId xmlns:a16="http://schemas.microsoft.com/office/drawing/2014/main" id="{F8D8CB22-716F-DFCB-51EB-D81BF6479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72" name="Group 850">
            <a:extLst>
              <a:ext uri="{FF2B5EF4-FFF2-40B4-BE49-F238E27FC236}">
                <a16:creationId xmlns:a16="http://schemas.microsoft.com/office/drawing/2014/main" id="{91B3FF97-A63B-5B37-A215-6D82D2374FAE}"/>
              </a:ext>
            </a:extLst>
          </p:cNvPr>
          <p:cNvGrpSpPr>
            <a:grpSpLocks/>
          </p:cNvGrpSpPr>
          <p:nvPr/>
        </p:nvGrpSpPr>
        <p:grpSpPr bwMode="auto">
          <a:xfrm>
            <a:off x="7258101" y="6064768"/>
            <a:ext cx="408699" cy="92283"/>
            <a:chOff x="2199" y="955"/>
            <a:chExt cx="2547" cy="506"/>
          </a:xfrm>
        </p:grpSpPr>
        <p:sp>
          <p:nvSpPr>
            <p:cNvPr id="773" name="Freeform 851">
              <a:extLst>
                <a:ext uri="{FF2B5EF4-FFF2-40B4-BE49-F238E27FC236}">
                  <a16:creationId xmlns:a16="http://schemas.microsoft.com/office/drawing/2014/main" id="{50B4F697-D426-E2A3-9238-F4726DD3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4" name="Freeform 852">
              <a:extLst>
                <a:ext uri="{FF2B5EF4-FFF2-40B4-BE49-F238E27FC236}">
                  <a16:creationId xmlns:a16="http://schemas.microsoft.com/office/drawing/2014/main" id="{888946FC-5364-5B08-AE03-954BBBF60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5" name="Freeform 853">
              <a:extLst>
                <a:ext uri="{FF2B5EF4-FFF2-40B4-BE49-F238E27FC236}">
                  <a16:creationId xmlns:a16="http://schemas.microsoft.com/office/drawing/2014/main" id="{3EEAB4B0-564E-D61A-2462-78BD7BCE3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6" name="Freeform 854">
              <a:extLst>
                <a:ext uri="{FF2B5EF4-FFF2-40B4-BE49-F238E27FC236}">
                  <a16:creationId xmlns:a16="http://schemas.microsoft.com/office/drawing/2014/main" id="{372DEA85-68F7-4416-4AF4-9B0FEF415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7" name="Freeform 855">
              <a:extLst>
                <a:ext uri="{FF2B5EF4-FFF2-40B4-BE49-F238E27FC236}">
                  <a16:creationId xmlns:a16="http://schemas.microsoft.com/office/drawing/2014/main" id="{E4CCC70E-932F-2C7B-469C-45FD88D2F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8" name="Freeform 856">
              <a:extLst>
                <a:ext uri="{FF2B5EF4-FFF2-40B4-BE49-F238E27FC236}">
                  <a16:creationId xmlns:a16="http://schemas.microsoft.com/office/drawing/2014/main" id="{602E6419-59B7-52B1-B061-BC6A939CB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79" name="Group 850">
            <a:extLst>
              <a:ext uri="{FF2B5EF4-FFF2-40B4-BE49-F238E27FC236}">
                <a16:creationId xmlns:a16="http://schemas.microsoft.com/office/drawing/2014/main" id="{1A6454FA-AAC0-07B8-3039-3139DE26E243}"/>
              </a:ext>
            </a:extLst>
          </p:cNvPr>
          <p:cNvGrpSpPr>
            <a:grpSpLocks/>
          </p:cNvGrpSpPr>
          <p:nvPr/>
        </p:nvGrpSpPr>
        <p:grpSpPr bwMode="auto">
          <a:xfrm>
            <a:off x="6840616" y="6135075"/>
            <a:ext cx="408699" cy="92283"/>
            <a:chOff x="2199" y="955"/>
            <a:chExt cx="2547" cy="506"/>
          </a:xfrm>
        </p:grpSpPr>
        <p:sp>
          <p:nvSpPr>
            <p:cNvPr id="780" name="Freeform 851">
              <a:extLst>
                <a:ext uri="{FF2B5EF4-FFF2-40B4-BE49-F238E27FC236}">
                  <a16:creationId xmlns:a16="http://schemas.microsoft.com/office/drawing/2014/main" id="{D8D2635C-9D7A-3C70-7252-80BE4B5CD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1" name="Freeform 852">
              <a:extLst>
                <a:ext uri="{FF2B5EF4-FFF2-40B4-BE49-F238E27FC236}">
                  <a16:creationId xmlns:a16="http://schemas.microsoft.com/office/drawing/2014/main" id="{F41207E8-580D-E437-4694-1F7370AF2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2" name="Freeform 853">
              <a:extLst>
                <a:ext uri="{FF2B5EF4-FFF2-40B4-BE49-F238E27FC236}">
                  <a16:creationId xmlns:a16="http://schemas.microsoft.com/office/drawing/2014/main" id="{7E68D863-855D-BCCF-3FAD-E6B768345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3" name="Freeform 854">
              <a:extLst>
                <a:ext uri="{FF2B5EF4-FFF2-40B4-BE49-F238E27FC236}">
                  <a16:creationId xmlns:a16="http://schemas.microsoft.com/office/drawing/2014/main" id="{9A46906B-83DD-2AEE-7F1F-0565BA60D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4" name="Freeform 855">
              <a:extLst>
                <a:ext uri="{FF2B5EF4-FFF2-40B4-BE49-F238E27FC236}">
                  <a16:creationId xmlns:a16="http://schemas.microsoft.com/office/drawing/2014/main" id="{F4306DB4-5168-FD5D-AC00-4B3600947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5" name="Freeform 856">
              <a:extLst>
                <a:ext uri="{FF2B5EF4-FFF2-40B4-BE49-F238E27FC236}">
                  <a16:creationId xmlns:a16="http://schemas.microsoft.com/office/drawing/2014/main" id="{9F8D28A5-E076-F95A-4142-368D610A9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86" name="Group 817">
            <a:extLst>
              <a:ext uri="{FF2B5EF4-FFF2-40B4-BE49-F238E27FC236}">
                <a16:creationId xmlns:a16="http://schemas.microsoft.com/office/drawing/2014/main" id="{445AF55F-DEE6-5ABF-18FE-7D40CF13D089}"/>
              </a:ext>
            </a:extLst>
          </p:cNvPr>
          <p:cNvGrpSpPr>
            <a:grpSpLocks/>
          </p:cNvGrpSpPr>
          <p:nvPr/>
        </p:nvGrpSpPr>
        <p:grpSpPr bwMode="auto">
          <a:xfrm>
            <a:off x="5823734" y="2389188"/>
            <a:ext cx="517525" cy="508000"/>
            <a:chOff x="2920" y="1424"/>
            <a:chExt cx="326" cy="320"/>
          </a:xfrm>
        </p:grpSpPr>
        <p:sp>
          <p:nvSpPr>
            <p:cNvPr id="787" name="Oval 818">
              <a:extLst>
                <a:ext uri="{FF2B5EF4-FFF2-40B4-BE49-F238E27FC236}">
                  <a16:creationId xmlns:a16="http://schemas.microsoft.com/office/drawing/2014/main" id="{BFFE3804-5819-3006-C86E-E264AC7F7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88" name="Group 819">
              <a:extLst>
                <a:ext uri="{FF2B5EF4-FFF2-40B4-BE49-F238E27FC236}">
                  <a16:creationId xmlns:a16="http://schemas.microsoft.com/office/drawing/2014/main" id="{6BDFE70F-7D0B-39F7-9360-6A98AB1C3D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790" name="Oval 820">
                <a:extLst>
                  <a:ext uri="{FF2B5EF4-FFF2-40B4-BE49-F238E27FC236}">
                    <a16:creationId xmlns:a16="http://schemas.microsoft.com/office/drawing/2014/main" id="{89983B41-F13A-DBFD-84E3-9C91CCE2C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91" name="Oval 821">
                <a:extLst>
                  <a:ext uri="{FF2B5EF4-FFF2-40B4-BE49-F238E27FC236}">
                    <a16:creationId xmlns:a16="http://schemas.microsoft.com/office/drawing/2014/main" id="{A82E7782-0402-6754-DDE5-10EC1716D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92" name="Oval 822">
                <a:extLst>
                  <a:ext uri="{FF2B5EF4-FFF2-40B4-BE49-F238E27FC236}">
                    <a16:creationId xmlns:a16="http://schemas.microsoft.com/office/drawing/2014/main" id="{EAEA1D34-B4EC-AE84-6EA5-30EDB0E65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93" name="Oval 823">
                <a:extLst>
                  <a:ext uri="{FF2B5EF4-FFF2-40B4-BE49-F238E27FC236}">
                    <a16:creationId xmlns:a16="http://schemas.microsoft.com/office/drawing/2014/main" id="{516275C0-D09B-3C5E-0C4F-D9E0251ED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94" name="Freeform 824">
                <a:extLst>
                  <a:ext uri="{FF2B5EF4-FFF2-40B4-BE49-F238E27FC236}">
                    <a16:creationId xmlns:a16="http://schemas.microsoft.com/office/drawing/2014/main" id="{A017C479-9E65-A183-8229-4AD74D885DB7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89" name="Freeform 825">
              <a:extLst>
                <a:ext uri="{FF2B5EF4-FFF2-40B4-BE49-F238E27FC236}">
                  <a16:creationId xmlns:a16="http://schemas.microsoft.com/office/drawing/2014/main" id="{B1590FDB-A380-B6E9-6444-3679716A5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66CCFF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95" name="Group 347">
            <a:extLst>
              <a:ext uri="{FF2B5EF4-FFF2-40B4-BE49-F238E27FC236}">
                <a16:creationId xmlns:a16="http://schemas.microsoft.com/office/drawing/2014/main" id="{3C19BCF9-2ACE-B630-3699-B111F01AC795}"/>
              </a:ext>
            </a:extLst>
          </p:cNvPr>
          <p:cNvGrpSpPr>
            <a:grpSpLocks/>
          </p:cNvGrpSpPr>
          <p:nvPr/>
        </p:nvGrpSpPr>
        <p:grpSpPr bwMode="auto">
          <a:xfrm>
            <a:off x="6284899" y="3127927"/>
            <a:ext cx="416744" cy="205711"/>
            <a:chOff x="1871277" y="1576300"/>
            <a:chExt cx="1128371" cy="437861"/>
          </a:xfrm>
        </p:grpSpPr>
        <p:sp>
          <p:nvSpPr>
            <p:cNvPr id="796" name="Oval 795">
              <a:extLst>
                <a:ext uri="{FF2B5EF4-FFF2-40B4-BE49-F238E27FC236}">
                  <a16:creationId xmlns:a16="http://schemas.microsoft.com/office/drawing/2014/main" id="{2E8C3AA3-2DAF-5C73-CAB4-8502676F88AE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97" name="Rectangle 796">
              <a:extLst>
                <a:ext uri="{FF2B5EF4-FFF2-40B4-BE49-F238E27FC236}">
                  <a16:creationId xmlns:a16="http://schemas.microsoft.com/office/drawing/2014/main" id="{8AA6C024-3F9A-569A-269B-7AB039A24365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98" name="Oval 797">
              <a:extLst>
                <a:ext uri="{FF2B5EF4-FFF2-40B4-BE49-F238E27FC236}">
                  <a16:creationId xmlns:a16="http://schemas.microsoft.com/office/drawing/2014/main" id="{DD535DDB-CFA0-99FE-4D7D-A9F290DABEE9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99" name="Freeform 894">
              <a:extLst>
                <a:ext uri="{FF2B5EF4-FFF2-40B4-BE49-F238E27FC236}">
                  <a16:creationId xmlns:a16="http://schemas.microsoft.com/office/drawing/2014/main" id="{748AE05A-B008-D483-0CBF-B3F3931E36CD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00" name="Freeform 895">
              <a:extLst>
                <a:ext uri="{FF2B5EF4-FFF2-40B4-BE49-F238E27FC236}">
                  <a16:creationId xmlns:a16="http://schemas.microsoft.com/office/drawing/2014/main" id="{F94B3631-9FA6-C512-B3F1-E6910D8B2FF0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01" name="Freeform 896">
              <a:extLst>
                <a:ext uri="{FF2B5EF4-FFF2-40B4-BE49-F238E27FC236}">
                  <a16:creationId xmlns:a16="http://schemas.microsoft.com/office/drawing/2014/main" id="{AC9753D0-47B5-5F98-2DCF-5F930EBB1112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02" name="Freeform 897">
              <a:extLst>
                <a:ext uri="{FF2B5EF4-FFF2-40B4-BE49-F238E27FC236}">
                  <a16:creationId xmlns:a16="http://schemas.microsoft.com/office/drawing/2014/main" id="{86616F0B-5374-87A1-70DE-CF3EE21479BC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803" name="Straight Connector 802">
              <a:extLst>
                <a:ext uri="{FF2B5EF4-FFF2-40B4-BE49-F238E27FC236}">
                  <a16:creationId xmlns:a16="http://schemas.microsoft.com/office/drawing/2014/main" id="{F27FD6DB-3B3F-42F4-CBF2-A4C88538545C}"/>
                </a:ext>
              </a:extLst>
            </p:cNvPr>
            <p:cNvCxnSpPr>
              <a:endCxn id="79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Straight Connector 803">
              <a:extLst>
                <a:ext uri="{FF2B5EF4-FFF2-40B4-BE49-F238E27FC236}">
                  <a16:creationId xmlns:a16="http://schemas.microsoft.com/office/drawing/2014/main" id="{B0ACA198-674B-F599-4F00-D91E77C91E90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5" name="Group 347">
            <a:extLst>
              <a:ext uri="{FF2B5EF4-FFF2-40B4-BE49-F238E27FC236}">
                <a16:creationId xmlns:a16="http://schemas.microsoft.com/office/drawing/2014/main" id="{16A2298A-DD9F-D639-FA99-DF6E8B0BFDD4}"/>
              </a:ext>
            </a:extLst>
          </p:cNvPr>
          <p:cNvGrpSpPr>
            <a:grpSpLocks/>
          </p:cNvGrpSpPr>
          <p:nvPr/>
        </p:nvGrpSpPr>
        <p:grpSpPr bwMode="auto">
          <a:xfrm>
            <a:off x="7136074" y="3127316"/>
            <a:ext cx="416744" cy="205711"/>
            <a:chOff x="1871277" y="1576300"/>
            <a:chExt cx="1128371" cy="437861"/>
          </a:xfrm>
        </p:grpSpPr>
        <p:sp>
          <p:nvSpPr>
            <p:cNvPr id="806" name="Oval 805">
              <a:extLst>
                <a:ext uri="{FF2B5EF4-FFF2-40B4-BE49-F238E27FC236}">
                  <a16:creationId xmlns:a16="http://schemas.microsoft.com/office/drawing/2014/main" id="{6D6A0566-D5AF-6C30-C0DA-575BD8D7A7F3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07" name="Rectangle 806">
              <a:extLst>
                <a:ext uri="{FF2B5EF4-FFF2-40B4-BE49-F238E27FC236}">
                  <a16:creationId xmlns:a16="http://schemas.microsoft.com/office/drawing/2014/main" id="{3F8F9AA3-CD30-13CD-0457-5E668E1B7688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08" name="Oval 807">
              <a:extLst>
                <a:ext uri="{FF2B5EF4-FFF2-40B4-BE49-F238E27FC236}">
                  <a16:creationId xmlns:a16="http://schemas.microsoft.com/office/drawing/2014/main" id="{104EA035-36F7-AF78-061A-E6706A9D37D6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09" name="Freeform 904">
              <a:extLst>
                <a:ext uri="{FF2B5EF4-FFF2-40B4-BE49-F238E27FC236}">
                  <a16:creationId xmlns:a16="http://schemas.microsoft.com/office/drawing/2014/main" id="{2168951C-AB93-0356-0176-DAD19092D6B7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10" name="Freeform 905">
              <a:extLst>
                <a:ext uri="{FF2B5EF4-FFF2-40B4-BE49-F238E27FC236}">
                  <a16:creationId xmlns:a16="http://schemas.microsoft.com/office/drawing/2014/main" id="{18017B47-31D0-9814-8273-29E6FC1F9773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11" name="Freeform 906">
              <a:extLst>
                <a:ext uri="{FF2B5EF4-FFF2-40B4-BE49-F238E27FC236}">
                  <a16:creationId xmlns:a16="http://schemas.microsoft.com/office/drawing/2014/main" id="{F718AB46-051A-EA1D-61A8-C0D09FA5254A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12" name="Freeform 907">
              <a:extLst>
                <a:ext uri="{FF2B5EF4-FFF2-40B4-BE49-F238E27FC236}">
                  <a16:creationId xmlns:a16="http://schemas.microsoft.com/office/drawing/2014/main" id="{6D555555-C4B8-4F93-7DBD-9C01CA12153B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813" name="Straight Connector 812">
              <a:extLst>
                <a:ext uri="{FF2B5EF4-FFF2-40B4-BE49-F238E27FC236}">
                  <a16:creationId xmlns:a16="http://schemas.microsoft.com/office/drawing/2014/main" id="{B94A01A0-9175-67A6-1C37-BCFEAA54D87F}"/>
                </a:ext>
              </a:extLst>
            </p:cNvPr>
            <p:cNvCxnSpPr>
              <a:endCxn id="80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Straight Connector 813">
              <a:extLst>
                <a:ext uri="{FF2B5EF4-FFF2-40B4-BE49-F238E27FC236}">
                  <a16:creationId xmlns:a16="http://schemas.microsoft.com/office/drawing/2014/main" id="{A3994C97-2215-E6CB-AC44-E0CF9AC12D1B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5" name="Group 347">
            <a:extLst>
              <a:ext uri="{FF2B5EF4-FFF2-40B4-BE49-F238E27FC236}">
                <a16:creationId xmlns:a16="http://schemas.microsoft.com/office/drawing/2014/main" id="{A8ACB67A-F8A0-873D-6A15-EEE197EE3D96}"/>
              </a:ext>
            </a:extLst>
          </p:cNvPr>
          <p:cNvGrpSpPr>
            <a:grpSpLocks/>
          </p:cNvGrpSpPr>
          <p:nvPr/>
        </p:nvGrpSpPr>
        <p:grpSpPr bwMode="auto">
          <a:xfrm>
            <a:off x="7645513" y="3050202"/>
            <a:ext cx="416744" cy="205711"/>
            <a:chOff x="1871277" y="1576300"/>
            <a:chExt cx="1128371" cy="437861"/>
          </a:xfrm>
        </p:grpSpPr>
        <p:sp>
          <p:nvSpPr>
            <p:cNvPr id="816" name="Oval 815">
              <a:extLst>
                <a:ext uri="{FF2B5EF4-FFF2-40B4-BE49-F238E27FC236}">
                  <a16:creationId xmlns:a16="http://schemas.microsoft.com/office/drawing/2014/main" id="{5D6E118D-E1E7-F947-1C5E-832636E8DB99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17" name="Rectangle 816">
              <a:extLst>
                <a:ext uri="{FF2B5EF4-FFF2-40B4-BE49-F238E27FC236}">
                  <a16:creationId xmlns:a16="http://schemas.microsoft.com/office/drawing/2014/main" id="{A7C08D1C-9D76-7244-C641-17EA56876F81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18" name="Oval 817">
              <a:extLst>
                <a:ext uri="{FF2B5EF4-FFF2-40B4-BE49-F238E27FC236}">
                  <a16:creationId xmlns:a16="http://schemas.microsoft.com/office/drawing/2014/main" id="{4745E801-C4AC-92CF-08CB-5D2785DF8DE4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19" name="Freeform 914">
              <a:extLst>
                <a:ext uri="{FF2B5EF4-FFF2-40B4-BE49-F238E27FC236}">
                  <a16:creationId xmlns:a16="http://schemas.microsoft.com/office/drawing/2014/main" id="{B2B838DA-3645-F6D6-9C34-E87DD6DE124B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20" name="Freeform 915">
              <a:extLst>
                <a:ext uri="{FF2B5EF4-FFF2-40B4-BE49-F238E27FC236}">
                  <a16:creationId xmlns:a16="http://schemas.microsoft.com/office/drawing/2014/main" id="{7EBFC713-6571-5D74-96A2-1B9E4B134232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21" name="Freeform 916">
              <a:extLst>
                <a:ext uri="{FF2B5EF4-FFF2-40B4-BE49-F238E27FC236}">
                  <a16:creationId xmlns:a16="http://schemas.microsoft.com/office/drawing/2014/main" id="{6F7AE6C4-FC6F-9175-26A3-A44F6B501B77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22" name="Freeform 917">
              <a:extLst>
                <a:ext uri="{FF2B5EF4-FFF2-40B4-BE49-F238E27FC236}">
                  <a16:creationId xmlns:a16="http://schemas.microsoft.com/office/drawing/2014/main" id="{587D37DC-A4AF-791A-7FDC-4021EBC2FCC3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823" name="Straight Connector 822">
              <a:extLst>
                <a:ext uri="{FF2B5EF4-FFF2-40B4-BE49-F238E27FC236}">
                  <a16:creationId xmlns:a16="http://schemas.microsoft.com/office/drawing/2014/main" id="{33AB487B-B2BC-4786-A605-3A1AB4C729F2}"/>
                </a:ext>
              </a:extLst>
            </p:cNvPr>
            <p:cNvCxnSpPr>
              <a:endCxn id="81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Straight Connector 823">
              <a:extLst>
                <a:ext uri="{FF2B5EF4-FFF2-40B4-BE49-F238E27FC236}">
                  <a16:creationId xmlns:a16="http://schemas.microsoft.com/office/drawing/2014/main" id="{0D35CE2F-6BC2-A91C-963F-900B30FDDB76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5" name="Group 347">
            <a:extLst>
              <a:ext uri="{FF2B5EF4-FFF2-40B4-BE49-F238E27FC236}">
                <a16:creationId xmlns:a16="http://schemas.microsoft.com/office/drawing/2014/main" id="{07A10907-A859-6E8E-D2A6-3F3B1C6F7030}"/>
              </a:ext>
            </a:extLst>
          </p:cNvPr>
          <p:cNvGrpSpPr>
            <a:grpSpLocks/>
          </p:cNvGrpSpPr>
          <p:nvPr/>
        </p:nvGrpSpPr>
        <p:grpSpPr bwMode="auto">
          <a:xfrm>
            <a:off x="7711205" y="3411714"/>
            <a:ext cx="416744" cy="205711"/>
            <a:chOff x="1871277" y="1576300"/>
            <a:chExt cx="1128371" cy="437861"/>
          </a:xfrm>
        </p:grpSpPr>
        <p:sp>
          <p:nvSpPr>
            <p:cNvPr id="826" name="Oval 825">
              <a:extLst>
                <a:ext uri="{FF2B5EF4-FFF2-40B4-BE49-F238E27FC236}">
                  <a16:creationId xmlns:a16="http://schemas.microsoft.com/office/drawing/2014/main" id="{0CF959C0-B43B-B5FB-18D7-F329CE76D1A2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27" name="Rectangle 826">
              <a:extLst>
                <a:ext uri="{FF2B5EF4-FFF2-40B4-BE49-F238E27FC236}">
                  <a16:creationId xmlns:a16="http://schemas.microsoft.com/office/drawing/2014/main" id="{F239E22E-D5CD-3097-0850-6AAF2C8BE91A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28" name="Oval 827">
              <a:extLst>
                <a:ext uri="{FF2B5EF4-FFF2-40B4-BE49-F238E27FC236}">
                  <a16:creationId xmlns:a16="http://schemas.microsoft.com/office/drawing/2014/main" id="{6F089665-0207-3ABB-AF8B-766352AAA1F2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29" name="Freeform 924">
              <a:extLst>
                <a:ext uri="{FF2B5EF4-FFF2-40B4-BE49-F238E27FC236}">
                  <a16:creationId xmlns:a16="http://schemas.microsoft.com/office/drawing/2014/main" id="{55144883-5DB5-2625-776C-D51231D2EA88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30" name="Freeform 925">
              <a:extLst>
                <a:ext uri="{FF2B5EF4-FFF2-40B4-BE49-F238E27FC236}">
                  <a16:creationId xmlns:a16="http://schemas.microsoft.com/office/drawing/2014/main" id="{4F3A511B-E33D-CA9E-DD80-FBAA8C8A7D60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31" name="Freeform 926">
              <a:extLst>
                <a:ext uri="{FF2B5EF4-FFF2-40B4-BE49-F238E27FC236}">
                  <a16:creationId xmlns:a16="http://schemas.microsoft.com/office/drawing/2014/main" id="{52CEE507-1D98-0D8A-F978-BFE8AF07A96E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32" name="Freeform 927">
              <a:extLst>
                <a:ext uri="{FF2B5EF4-FFF2-40B4-BE49-F238E27FC236}">
                  <a16:creationId xmlns:a16="http://schemas.microsoft.com/office/drawing/2014/main" id="{37596655-EB97-CE04-F3B6-D8D3563A9BF1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833" name="Straight Connector 832">
              <a:extLst>
                <a:ext uri="{FF2B5EF4-FFF2-40B4-BE49-F238E27FC236}">
                  <a16:creationId xmlns:a16="http://schemas.microsoft.com/office/drawing/2014/main" id="{D859BE6C-9DF4-C696-5F58-C3916A0D5653}"/>
                </a:ext>
              </a:extLst>
            </p:cNvPr>
            <p:cNvCxnSpPr>
              <a:endCxn id="82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" name="Straight Connector 833">
              <a:extLst>
                <a:ext uri="{FF2B5EF4-FFF2-40B4-BE49-F238E27FC236}">
                  <a16:creationId xmlns:a16="http://schemas.microsoft.com/office/drawing/2014/main" id="{838B5431-9F3D-37B2-6B99-D13354D1A141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5" name="Group 347">
            <a:extLst>
              <a:ext uri="{FF2B5EF4-FFF2-40B4-BE49-F238E27FC236}">
                <a16:creationId xmlns:a16="http://schemas.microsoft.com/office/drawing/2014/main" id="{4D1DAAEE-ED17-C98D-AA33-F6AB5E293EDC}"/>
              </a:ext>
            </a:extLst>
          </p:cNvPr>
          <p:cNvGrpSpPr>
            <a:grpSpLocks/>
          </p:cNvGrpSpPr>
          <p:nvPr/>
        </p:nvGrpSpPr>
        <p:grpSpPr bwMode="auto">
          <a:xfrm>
            <a:off x="7159730" y="3411104"/>
            <a:ext cx="416744" cy="205711"/>
            <a:chOff x="1871277" y="1576300"/>
            <a:chExt cx="1128371" cy="437861"/>
          </a:xfrm>
        </p:grpSpPr>
        <p:sp>
          <p:nvSpPr>
            <p:cNvPr id="836" name="Oval 835">
              <a:extLst>
                <a:ext uri="{FF2B5EF4-FFF2-40B4-BE49-F238E27FC236}">
                  <a16:creationId xmlns:a16="http://schemas.microsoft.com/office/drawing/2014/main" id="{096C62E9-073F-1881-7C7E-B8584D193708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37" name="Rectangle 836">
              <a:extLst>
                <a:ext uri="{FF2B5EF4-FFF2-40B4-BE49-F238E27FC236}">
                  <a16:creationId xmlns:a16="http://schemas.microsoft.com/office/drawing/2014/main" id="{D9670D9D-EEB6-34D8-9719-849FDABD4974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40179C31-BB28-3E49-3466-7FD95505D659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39" name="Freeform 934">
              <a:extLst>
                <a:ext uri="{FF2B5EF4-FFF2-40B4-BE49-F238E27FC236}">
                  <a16:creationId xmlns:a16="http://schemas.microsoft.com/office/drawing/2014/main" id="{8DC6B6DB-1BFA-1050-B9AA-6D8F27CCA8EB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40" name="Freeform 935">
              <a:extLst>
                <a:ext uri="{FF2B5EF4-FFF2-40B4-BE49-F238E27FC236}">
                  <a16:creationId xmlns:a16="http://schemas.microsoft.com/office/drawing/2014/main" id="{C520B069-B00D-ECF7-1A64-5BA271DDB8C6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41" name="Freeform 936">
              <a:extLst>
                <a:ext uri="{FF2B5EF4-FFF2-40B4-BE49-F238E27FC236}">
                  <a16:creationId xmlns:a16="http://schemas.microsoft.com/office/drawing/2014/main" id="{99A2D169-69E8-E558-B7F1-5CFF0FC011C9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42" name="Freeform 937">
              <a:extLst>
                <a:ext uri="{FF2B5EF4-FFF2-40B4-BE49-F238E27FC236}">
                  <a16:creationId xmlns:a16="http://schemas.microsoft.com/office/drawing/2014/main" id="{91D08837-41D5-038F-34CB-634D8496C348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843" name="Straight Connector 842">
              <a:extLst>
                <a:ext uri="{FF2B5EF4-FFF2-40B4-BE49-F238E27FC236}">
                  <a16:creationId xmlns:a16="http://schemas.microsoft.com/office/drawing/2014/main" id="{2CDB1D3B-1DB6-A3F0-4698-9E8B2C47A962}"/>
                </a:ext>
              </a:extLst>
            </p:cNvPr>
            <p:cNvCxnSpPr>
              <a:endCxn id="83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Straight Connector 843">
              <a:extLst>
                <a:ext uri="{FF2B5EF4-FFF2-40B4-BE49-F238E27FC236}">
                  <a16:creationId xmlns:a16="http://schemas.microsoft.com/office/drawing/2014/main" id="{8F1D83C7-790D-05DE-705F-3ED0F490A169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5" name="Group 347">
            <a:extLst>
              <a:ext uri="{FF2B5EF4-FFF2-40B4-BE49-F238E27FC236}">
                <a16:creationId xmlns:a16="http://schemas.microsoft.com/office/drawing/2014/main" id="{5B1D0C0E-9D12-A2A9-294A-695130C496B8}"/>
              </a:ext>
            </a:extLst>
          </p:cNvPr>
          <p:cNvGrpSpPr>
            <a:grpSpLocks/>
          </p:cNvGrpSpPr>
          <p:nvPr/>
        </p:nvGrpSpPr>
        <p:grpSpPr bwMode="auto">
          <a:xfrm>
            <a:off x="7042417" y="4278157"/>
            <a:ext cx="416744" cy="205711"/>
            <a:chOff x="1871277" y="1576300"/>
            <a:chExt cx="1128371" cy="437861"/>
          </a:xfrm>
        </p:grpSpPr>
        <p:sp>
          <p:nvSpPr>
            <p:cNvPr id="846" name="Oval 845">
              <a:extLst>
                <a:ext uri="{FF2B5EF4-FFF2-40B4-BE49-F238E27FC236}">
                  <a16:creationId xmlns:a16="http://schemas.microsoft.com/office/drawing/2014/main" id="{F2EACE97-1585-D08A-E635-493297C156CC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47" name="Rectangle 846">
              <a:extLst>
                <a:ext uri="{FF2B5EF4-FFF2-40B4-BE49-F238E27FC236}">
                  <a16:creationId xmlns:a16="http://schemas.microsoft.com/office/drawing/2014/main" id="{F3EB91A8-4E3B-FAFA-8D99-8F75B86D5668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48" name="Oval 847">
              <a:extLst>
                <a:ext uri="{FF2B5EF4-FFF2-40B4-BE49-F238E27FC236}">
                  <a16:creationId xmlns:a16="http://schemas.microsoft.com/office/drawing/2014/main" id="{FF6E2DAD-69D2-0429-C38B-A151EA89200F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49" name="Freeform 944">
              <a:extLst>
                <a:ext uri="{FF2B5EF4-FFF2-40B4-BE49-F238E27FC236}">
                  <a16:creationId xmlns:a16="http://schemas.microsoft.com/office/drawing/2014/main" id="{2EF2545B-C169-188C-5861-50E9B2DA0584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50" name="Freeform 945">
              <a:extLst>
                <a:ext uri="{FF2B5EF4-FFF2-40B4-BE49-F238E27FC236}">
                  <a16:creationId xmlns:a16="http://schemas.microsoft.com/office/drawing/2014/main" id="{C37960BB-8EFF-0341-C184-31C51D028007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51" name="Freeform 946">
              <a:extLst>
                <a:ext uri="{FF2B5EF4-FFF2-40B4-BE49-F238E27FC236}">
                  <a16:creationId xmlns:a16="http://schemas.microsoft.com/office/drawing/2014/main" id="{FC8A8D53-EF64-82CB-E07D-84B20E19AD35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52" name="Freeform 947">
              <a:extLst>
                <a:ext uri="{FF2B5EF4-FFF2-40B4-BE49-F238E27FC236}">
                  <a16:creationId xmlns:a16="http://schemas.microsoft.com/office/drawing/2014/main" id="{0F42C131-3465-F79A-C5DD-77B947039BC4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853" name="Straight Connector 852">
              <a:extLst>
                <a:ext uri="{FF2B5EF4-FFF2-40B4-BE49-F238E27FC236}">
                  <a16:creationId xmlns:a16="http://schemas.microsoft.com/office/drawing/2014/main" id="{01E1A797-D6A2-D3B7-6C87-E2845D70C88F}"/>
                </a:ext>
              </a:extLst>
            </p:cNvPr>
            <p:cNvCxnSpPr>
              <a:endCxn id="84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4" name="Straight Connector 853">
              <a:extLst>
                <a:ext uri="{FF2B5EF4-FFF2-40B4-BE49-F238E27FC236}">
                  <a16:creationId xmlns:a16="http://schemas.microsoft.com/office/drawing/2014/main" id="{DA76FE0A-B640-4BD0-C99E-D78E2D8A4256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5" name="Group 347">
            <a:extLst>
              <a:ext uri="{FF2B5EF4-FFF2-40B4-BE49-F238E27FC236}">
                <a16:creationId xmlns:a16="http://schemas.microsoft.com/office/drawing/2014/main" id="{FF032870-11D8-7292-C7B4-244F718684CC}"/>
              </a:ext>
            </a:extLst>
          </p:cNvPr>
          <p:cNvGrpSpPr>
            <a:grpSpLocks/>
          </p:cNvGrpSpPr>
          <p:nvPr/>
        </p:nvGrpSpPr>
        <p:grpSpPr bwMode="auto">
          <a:xfrm>
            <a:off x="7383537" y="4547865"/>
            <a:ext cx="416744" cy="205711"/>
            <a:chOff x="1871277" y="1576300"/>
            <a:chExt cx="1128371" cy="437861"/>
          </a:xfrm>
        </p:grpSpPr>
        <p:sp>
          <p:nvSpPr>
            <p:cNvPr id="856" name="Oval 855">
              <a:extLst>
                <a:ext uri="{FF2B5EF4-FFF2-40B4-BE49-F238E27FC236}">
                  <a16:creationId xmlns:a16="http://schemas.microsoft.com/office/drawing/2014/main" id="{C02B2491-E293-8897-120A-23069A6CBB1B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57" name="Rectangle 856">
              <a:extLst>
                <a:ext uri="{FF2B5EF4-FFF2-40B4-BE49-F238E27FC236}">
                  <a16:creationId xmlns:a16="http://schemas.microsoft.com/office/drawing/2014/main" id="{85EEF266-3A5B-3A7F-CC7A-7D3EED2144B0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58" name="Oval 857">
              <a:extLst>
                <a:ext uri="{FF2B5EF4-FFF2-40B4-BE49-F238E27FC236}">
                  <a16:creationId xmlns:a16="http://schemas.microsoft.com/office/drawing/2014/main" id="{276E43CA-D6F4-65A7-AD53-D893F9D5BE13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59" name="Freeform 954">
              <a:extLst>
                <a:ext uri="{FF2B5EF4-FFF2-40B4-BE49-F238E27FC236}">
                  <a16:creationId xmlns:a16="http://schemas.microsoft.com/office/drawing/2014/main" id="{A0BD35E1-6271-D427-FB29-A7EA192CAA25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60" name="Freeform 955">
              <a:extLst>
                <a:ext uri="{FF2B5EF4-FFF2-40B4-BE49-F238E27FC236}">
                  <a16:creationId xmlns:a16="http://schemas.microsoft.com/office/drawing/2014/main" id="{C0E3878C-B7A4-C27F-E274-C81A434093E7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61" name="Freeform 956">
              <a:extLst>
                <a:ext uri="{FF2B5EF4-FFF2-40B4-BE49-F238E27FC236}">
                  <a16:creationId xmlns:a16="http://schemas.microsoft.com/office/drawing/2014/main" id="{458A7523-BE53-1432-61D7-A9F033CBDB22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62" name="Freeform 957">
              <a:extLst>
                <a:ext uri="{FF2B5EF4-FFF2-40B4-BE49-F238E27FC236}">
                  <a16:creationId xmlns:a16="http://schemas.microsoft.com/office/drawing/2014/main" id="{F0B3A4B9-B198-E01D-4E1D-9652332F2342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863" name="Straight Connector 862">
              <a:extLst>
                <a:ext uri="{FF2B5EF4-FFF2-40B4-BE49-F238E27FC236}">
                  <a16:creationId xmlns:a16="http://schemas.microsoft.com/office/drawing/2014/main" id="{634742AF-5EB9-512A-01F7-83A24AF7F4EC}"/>
                </a:ext>
              </a:extLst>
            </p:cNvPr>
            <p:cNvCxnSpPr>
              <a:endCxn id="85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>
              <a:extLst>
                <a:ext uri="{FF2B5EF4-FFF2-40B4-BE49-F238E27FC236}">
                  <a16:creationId xmlns:a16="http://schemas.microsoft.com/office/drawing/2014/main" id="{610D4DF1-4C81-2A5B-15AE-40EFF37F2DE4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5" name="Group 347">
            <a:extLst>
              <a:ext uri="{FF2B5EF4-FFF2-40B4-BE49-F238E27FC236}">
                <a16:creationId xmlns:a16="http://schemas.microsoft.com/office/drawing/2014/main" id="{8E924614-2377-9860-EFE5-D986AB0B9B37}"/>
              </a:ext>
            </a:extLst>
          </p:cNvPr>
          <p:cNvGrpSpPr>
            <a:grpSpLocks/>
          </p:cNvGrpSpPr>
          <p:nvPr/>
        </p:nvGrpSpPr>
        <p:grpSpPr bwMode="auto">
          <a:xfrm>
            <a:off x="7699154" y="4287141"/>
            <a:ext cx="416744" cy="205711"/>
            <a:chOff x="1871277" y="1576300"/>
            <a:chExt cx="1128371" cy="437861"/>
          </a:xfrm>
        </p:grpSpPr>
        <p:sp>
          <p:nvSpPr>
            <p:cNvPr id="866" name="Oval 865">
              <a:extLst>
                <a:ext uri="{FF2B5EF4-FFF2-40B4-BE49-F238E27FC236}">
                  <a16:creationId xmlns:a16="http://schemas.microsoft.com/office/drawing/2014/main" id="{17A87157-4108-4C9F-7001-F736E913C591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67" name="Rectangle 866">
              <a:extLst>
                <a:ext uri="{FF2B5EF4-FFF2-40B4-BE49-F238E27FC236}">
                  <a16:creationId xmlns:a16="http://schemas.microsoft.com/office/drawing/2014/main" id="{2976AC3B-F94D-0CD1-18AB-0CE13D1917AC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68" name="Oval 867">
              <a:extLst>
                <a:ext uri="{FF2B5EF4-FFF2-40B4-BE49-F238E27FC236}">
                  <a16:creationId xmlns:a16="http://schemas.microsoft.com/office/drawing/2014/main" id="{BB4A331E-47A7-6E4E-FF71-0A5C87112D36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69" name="Freeform 964">
              <a:extLst>
                <a:ext uri="{FF2B5EF4-FFF2-40B4-BE49-F238E27FC236}">
                  <a16:creationId xmlns:a16="http://schemas.microsoft.com/office/drawing/2014/main" id="{D7232E7B-B6B5-F3F1-F567-BDA8A8A12F5B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70" name="Freeform 965">
              <a:extLst>
                <a:ext uri="{FF2B5EF4-FFF2-40B4-BE49-F238E27FC236}">
                  <a16:creationId xmlns:a16="http://schemas.microsoft.com/office/drawing/2014/main" id="{741A8241-359E-4623-A02F-857A9ED66A47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71" name="Freeform 966">
              <a:extLst>
                <a:ext uri="{FF2B5EF4-FFF2-40B4-BE49-F238E27FC236}">
                  <a16:creationId xmlns:a16="http://schemas.microsoft.com/office/drawing/2014/main" id="{C6FEF3CE-2E9E-7BAA-429B-E863820930B1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72" name="Freeform 967">
              <a:extLst>
                <a:ext uri="{FF2B5EF4-FFF2-40B4-BE49-F238E27FC236}">
                  <a16:creationId xmlns:a16="http://schemas.microsoft.com/office/drawing/2014/main" id="{F42C3086-B742-DD9A-EF02-0A53203C9086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873" name="Straight Connector 872">
              <a:extLst>
                <a:ext uri="{FF2B5EF4-FFF2-40B4-BE49-F238E27FC236}">
                  <a16:creationId xmlns:a16="http://schemas.microsoft.com/office/drawing/2014/main" id="{FC5F3520-4082-04D9-1D52-8D819914DE64}"/>
                </a:ext>
              </a:extLst>
            </p:cNvPr>
            <p:cNvCxnSpPr>
              <a:endCxn id="86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Straight Connector 873">
              <a:extLst>
                <a:ext uri="{FF2B5EF4-FFF2-40B4-BE49-F238E27FC236}">
                  <a16:creationId xmlns:a16="http://schemas.microsoft.com/office/drawing/2014/main" id="{6F3E4095-4B72-6977-3DC7-BE96D7BE6B98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5" name="Group 347">
            <a:extLst>
              <a:ext uri="{FF2B5EF4-FFF2-40B4-BE49-F238E27FC236}">
                <a16:creationId xmlns:a16="http://schemas.microsoft.com/office/drawing/2014/main" id="{B59165A8-4E5F-0D56-B8FE-211B101989EA}"/>
              </a:ext>
            </a:extLst>
          </p:cNvPr>
          <p:cNvGrpSpPr>
            <a:grpSpLocks/>
          </p:cNvGrpSpPr>
          <p:nvPr/>
        </p:nvGrpSpPr>
        <p:grpSpPr bwMode="auto">
          <a:xfrm>
            <a:off x="6015358" y="4307795"/>
            <a:ext cx="375153" cy="169148"/>
            <a:chOff x="1871277" y="1576300"/>
            <a:chExt cx="1128371" cy="437861"/>
          </a:xfrm>
        </p:grpSpPr>
        <p:sp>
          <p:nvSpPr>
            <p:cNvPr id="876" name="Oval 875">
              <a:extLst>
                <a:ext uri="{FF2B5EF4-FFF2-40B4-BE49-F238E27FC236}">
                  <a16:creationId xmlns:a16="http://schemas.microsoft.com/office/drawing/2014/main" id="{F84DDD76-35F5-27BA-E31B-D6FA82543875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77" name="Rectangle 876">
              <a:extLst>
                <a:ext uri="{FF2B5EF4-FFF2-40B4-BE49-F238E27FC236}">
                  <a16:creationId xmlns:a16="http://schemas.microsoft.com/office/drawing/2014/main" id="{AE2C29A3-444F-54DB-770A-F8784E748D7A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78" name="Oval 877">
              <a:extLst>
                <a:ext uri="{FF2B5EF4-FFF2-40B4-BE49-F238E27FC236}">
                  <a16:creationId xmlns:a16="http://schemas.microsoft.com/office/drawing/2014/main" id="{277A47E9-9289-601E-CB13-04BB5C552D44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79" name="Freeform 974">
              <a:extLst>
                <a:ext uri="{FF2B5EF4-FFF2-40B4-BE49-F238E27FC236}">
                  <a16:creationId xmlns:a16="http://schemas.microsoft.com/office/drawing/2014/main" id="{6CBC9906-3700-52BC-B6FE-4ECD92EBDFBD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80" name="Freeform 975">
              <a:extLst>
                <a:ext uri="{FF2B5EF4-FFF2-40B4-BE49-F238E27FC236}">
                  <a16:creationId xmlns:a16="http://schemas.microsoft.com/office/drawing/2014/main" id="{18A9611B-6254-11AA-1FF5-C480FBCE2F66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81" name="Freeform 976">
              <a:extLst>
                <a:ext uri="{FF2B5EF4-FFF2-40B4-BE49-F238E27FC236}">
                  <a16:creationId xmlns:a16="http://schemas.microsoft.com/office/drawing/2014/main" id="{AC3186DA-085F-18B5-6FEF-CC5FDBACB9A7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82" name="Freeform 977">
              <a:extLst>
                <a:ext uri="{FF2B5EF4-FFF2-40B4-BE49-F238E27FC236}">
                  <a16:creationId xmlns:a16="http://schemas.microsoft.com/office/drawing/2014/main" id="{195E2BA4-0E84-D133-EF56-4B2D3CAC6C96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883" name="Straight Connector 882">
              <a:extLst>
                <a:ext uri="{FF2B5EF4-FFF2-40B4-BE49-F238E27FC236}">
                  <a16:creationId xmlns:a16="http://schemas.microsoft.com/office/drawing/2014/main" id="{EFD049A6-5F49-3F4F-D599-813F8D1225B7}"/>
                </a:ext>
              </a:extLst>
            </p:cNvPr>
            <p:cNvCxnSpPr>
              <a:endCxn id="87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Straight Connector 883">
              <a:extLst>
                <a:ext uri="{FF2B5EF4-FFF2-40B4-BE49-F238E27FC236}">
                  <a16:creationId xmlns:a16="http://schemas.microsoft.com/office/drawing/2014/main" id="{CD8CE494-47D3-3112-8608-70AD79A8E7E5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5" name="Group 347">
            <a:extLst>
              <a:ext uri="{FF2B5EF4-FFF2-40B4-BE49-F238E27FC236}">
                <a16:creationId xmlns:a16="http://schemas.microsoft.com/office/drawing/2014/main" id="{19ECF4C8-DACF-B4A8-D292-66BDBE3F7900}"/>
              </a:ext>
            </a:extLst>
          </p:cNvPr>
          <p:cNvGrpSpPr>
            <a:grpSpLocks/>
          </p:cNvGrpSpPr>
          <p:nvPr/>
        </p:nvGrpSpPr>
        <p:grpSpPr bwMode="auto">
          <a:xfrm>
            <a:off x="6928972" y="5143992"/>
            <a:ext cx="522452" cy="260369"/>
            <a:chOff x="1871277" y="1576300"/>
            <a:chExt cx="1128371" cy="437861"/>
          </a:xfrm>
        </p:grpSpPr>
        <p:sp>
          <p:nvSpPr>
            <p:cNvPr id="886" name="Oval 885">
              <a:extLst>
                <a:ext uri="{FF2B5EF4-FFF2-40B4-BE49-F238E27FC236}">
                  <a16:creationId xmlns:a16="http://schemas.microsoft.com/office/drawing/2014/main" id="{9AF80F06-6FF0-4C1F-F4D9-D1FDC50FD85A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87" name="Rectangle 886">
              <a:extLst>
                <a:ext uri="{FF2B5EF4-FFF2-40B4-BE49-F238E27FC236}">
                  <a16:creationId xmlns:a16="http://schemas.microsoft.com/office/drawing/2014/main" id="{D016D681-E5DC-784D-68AC-A202E7FECCEF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88" name="Oval 887">
              <a:extLst>
                <a:ext uri="{FF2B5EF4-FFF2-40B4-BE49-F238E27FC236}">
                  <a16:creationId xmlns:a16="http://schemas.microsoft.com/office/drawing/2014/main" id="{0D7A9922-AC48-BDEA-708E-ED98C8C4FA3D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89" name="Freeform 984">
              <a:extLst>
                <a:ext uri="{FF2B5EF4-FFF2-40B4-BE49-F238E27FC236}">
                  <a16:creationId xmlns:a16="http://schemas.microsoft.com/office/drawing/2014/main" id="{3538D73D-2A61-15B8-BAE3-87973C7128A5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0" name="Freeform 985">
              <a:extLst>
                <a:ext uri="{FF2B5EF4-FFF2-40B4-BE49-F238E27FC236}">
                  <a16:creationId xmlns:a16="http://schemas.microsoft.com/office/drawing/2014/main" id="{861A4D4D-A98C-7367-96FB-179511349A15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1" name="Freeform 986">
              <a:extLst>
                <a:ext uri="{FF2B5EF4-FFF2-40B4-BE49-F238E27FC236}">
                  <a16:creationId xmlns:a16="http://schemas.microsoft.com/office/drawing/2014/main" id="{2ECE3C92-1B51-5772-CD19-B778FC63E001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2" name="Freeform 987">
              <a:extLst>
                <a:ext uri="{FF2B5EF4-FFF2-40B4-BE49-F238E27FC236}">
                  <a16:creationId xmlns:a16="http://schemas.microsoft.com/office/drawing/2014/main" id="{C15B6741-D07E-9696-8E10-B9E42869406B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893" name="Straight Connector 892">
              <a:extLst>
                <a:ext uri="{FF2B5EF4-FFF2-40B4-BE49-F238E27FC236}">
                  <a16:creationId xmlns:a16="http://schemas.microsoft.com/office/drawing/2014/main" id="{C45865F6-9755-E842-5464-1333ED7777FD}"/>
                </a:ext>
              </a:extLst>
            </p:cNvPr>
            <p:cNvCxnSpPr>
              <a:endCxn id="88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Straight Connector 893">
              <a:extLst>
                <a:ext uri="{FF2B5EF4-FFF2-40B4-BE49-F238E27FC236}">
                  <a16:creationId xmlns:a16="http://schemas.microsoft.com/office/drawing/2014/main" id="{6DE30F1F-9405-A6B2-C8F6-DEA8C72ED5A9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5" name="Group 347">
            <a:extLst>
              <a:ext uri="{FF2B5EF4-FFF2-40B4-BE49-F238E27FC236}">
                <a16:creationId xmlns:a16="http://schemas.microsoft.com/office/drawing/2014/main" id="{4B169C6A-C91C-E3BE-B61C-3D4A2C3EB040}"/>
              </a:ext>
            </a:extLst>
          </p:cNvPr>
          <p:cNvGrpSpPr>
            <a:grpSpLocks/>
          </p:cNvGrpSpPr>
          <p:nvPr/>
        </p:nvGrpSpPr>
        <p:grpSpPr bwMode="auto">
          <a:xfrm>
            <a:off x="6219380" y="5469802"/>
            <a:ext cx="522452" cy="260369"/>
            <a:chOff x="1871277" y="1576300"/>
            <a:chExt cx="1128371" cy="437861"/>
          </a:xfrm>
        </p:grpSpPr>
        <p:sp>
          <p:nvSpPr>
            <p:cNvPr id="896" name="Oval 895">
              <a:extLst>
                <a:ext uri="{FF2B5EF4-FFF2-40B4-BE49-F238E27FC236}">
                  <a16:creationId xmlns:a16="http://schemas.microsoft.com/office/drawing/2014/main" id="{D0B603D3-EE5B-50AE-20BA-FC3ADC7C9665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97" name="Rectangle 896">
              <a:extLst>
                <a:ext uri="{FF2B5EF4-FFF2-40B4-BE49-F238E27FC236}">
                  <a16:creationId xmlns:a16="http://schemas.microsoft.com/office/drawing/2014/main" id="{744F4BD6-5E00-1C01-1844-263AFDD0C94F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8" name="Oval 897">
              <a:extLst>
                <a:ext uri="{FF2B5EF4-FFF2-40B4-BE49-F238E27FC236}">
                  <a16:creationId xmlns:a16="http://schemas.microsoft.com/office/drawing/2014/main" id="{A9C80CE1-47F3-0354-951E-84EC67C54CC9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99" name="Freeform 994">
              <a:extLst>
                <a:ext uri="{FF2B5EF4-FFF2-40B4-BE49-F238E27FC236}">
                  <a16:creationId xmlns:a16="http://schemas.microsoft.com/office/drawing/2014/main" id="{8D881FA5-E5D9-2EF7-E300-3CADBA5232C2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0" name="Freeform 995">
              <a:extLst>
                <a:ext uri="{FF2B5EF4-FFF2-40B4-BE49-F238E27FC236}">
                  <a16:creationId xmlns:a16="http://schemas.microsoft.com/office/drawing/2014/main" id="{2333D985-A322-2684-2428-D71A09B41309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1" name="Freeform 996">
              <a:extLst>
                <a:ext uri="{FF2B5EF4-FFF2-40B4-BE49-F238E27FC236}">
                  <a16:creationId xmlns:a16="http://schemas.microsoft.com/office/drawing/2014/main" id="{A41FB5FA-B2CF-8954-2B65-7046443F6EBC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2" name="Freeform 997">
              <a:extLst>
                <a:ext uri="{FF2B5EF4-FFF2-40B4-BE49-F238E27FC236}">
                  <a16:creationId xmlns:a16="http://schemas.microsoft.com/office/drawing/2014/main" id="{20DECEC9-840F-C5D7-F074-6ADF894B8D6F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03" name="Straight Connector 902">
              <a:extLst>
                <a:ext uri="{FF2B5EF4-FFF2-40B4-BE49-F238E27FC236}">
                  <a16:creationId xmlns:a16="http://schemas.microsoft.com/office/drawing/2014/main" id="{536F592B-F39C-E706-A330-23849EE5C476}"/>
                </a:ext>
              </a:extLst>
            </p:cNvPr>
            <p:cNvCxnSpPr>
              <a:endCxn id="89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Straight Connector 903">
              <a:extLst>
                <a:ext uri="{FF2B5EF4-FFF2-40B4-BE49-F238E27FC236}">
                  <a16:creationId xmlns:a16="http://schemas.microsoft.com/office/drawing/2014/main" id="{1EC23FF6-627C-0396-324D-2C938EA5991A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5" name="Group 347">
            <a:extLst>
              <a:ext uri="{FF2B5EF4-FFF2-40B4-BE49-F238E27FC236}">
                <a16:creationId xmlns:a16="http://schemas.microsoft.com/office/drawing/2014/main" id="{D900CEDF-6BCE-9153-9004-60AA590B3012}"/>
              </a:ext>
            </a:extLst>
          </p:cNvPr>
          <p:cNvGrpSpPr>
            <a:grpSpLocks/>
          </p:cNvGrpSpPr>
          <p:nvPr/>
        </p:nvGrpSpPr>
        <p:grpSpPr bwMode="auto">
          <a:xfrm>
            <a:off x="7652016" y="5464092"/>
            <a:ext cx="522452" cy="260369"/>
            <a:chOff x="1871277" y="1576300"/>
            <a:chExt cx="1128371" cy="437861"/>
          </a:xfrm>
        </p:grpSpPr>
        <p:sp>
          <p:nvSpPr>
            <p:cNvPr id="906" name="Oval 905">
              <a:extLst>
                <a:ext uri="{FF2B5EF4-FFF2-40B4-BE49-F238E27FC236}">
                  <a16:creationId xmlns:a16="http://schemas.microsoft.com/office/drawing/2014/main" id="{DBFC2976-DBD5-8370-06B9-3988479C85BC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07" name="Rectangle 906">
              <a:extLst>
                <a:ext uri="{FF2B5EF4-FFF2-40B4-BE49-F238E27FC236}">
                  <a16:creationId xmlns:a16="http://schemas.microsoft.com/office/drawing/2014/main" id="{5FA57790-D83B-840B-F82B-CD6158144D1D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8" name="Oval 907">
              <a:extLst>
                <a:ext uri="{FF2B5EF4-FFF2-40B4-BE49-F238E27FC236}">
                  <a16:creationId xmlns:a16="http://schemas.microsoft.com/office/drawing/2014/main" id="{08B85C7C-0685-AEF1-C37E-A7D3884FA5E4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09" name="Freeform 1004">
              <a:extLst>
                <a:ext uri="{FF2B5EF4-FFF2-40B4-BE49-F238E27FC236}">
                  <a16:creationId xmlns:a16="http://schemas.microsoft.com/office/drawing/2014/main" id="{FBFF71BC-39FD-B8F2-D322-74A9976D4508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0" name="Freeform 1005">
              <a:extLst>
                <a:ext uri="{FF2B5EF4-FFF2-40B4-BE49-F238E27FC236}">
                  <a16:creationId xmlns:a16="http://schemas.microsoft.com/office/drawing/2014/main" id="{0DFAD6D7-BDD4-BA48-E567-C232E8493172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1" name="Freeform 1006">
              <a:extLst>
                <a:ext uri="{FF2B5EF4-FFF2-40B4-BE49-F238E27FC236}">
                  <a16:creationId xmlns:a16="http://schemas.microsoft.com/office/drawing/2014/main" id="{AA0CAD59-56A3-E08B-67D5-345ACD9CF72F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2" name="Freeform 1007">
              <a:extLst>
                <a:ext uri="{FF2B5EF4-FFF2-40B4-BE49-F238E27FC236}">
                  <a16:creationId xmlns:a16="http://schemas.microsoft.com/office/drawing/2014/main" id="{C0CF88B5-4916-54A0-F923-9B66475F9707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13" name="Straight Connector 912">
              <a:extLst>
                <a:ext uri="{FF2B5EF4-FFF2-40B4-BE49-F238E27FC236}">
                  <a16:creationId xmlns:a16="http://schemas.microsoft.com/office/drawing/2014/main" id="{9961B9E3-97B0-22F2-80A6-73A4674DCC18}"/>
                </a:ext>
              </a:extLst>
            </p:cNvPr>
            <p:cNvCxnSpPr>
              <a:endCxn id="90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Straight Connector 913">
              <a:extLst>
                <a:ext uri="{FF2B5EF4-FFF2-40B4-BE49-F238E27FC236}">
                  <a16:creationId xmlns:a16="http://schemas.microsoft.com/office/drawing/2014/main" id="{3328E210-9778-06E5-0060-875B97A10ADC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5" name="TextBox 914">
            <a:extLst>
              <a:ext uri="{FF2B5EF4-FFF2-40B4-BE49-F238E27FC236}">
                <a16:creationId xmlns:a16="http://schemas.microsoft.com/office/drawing/2014/main" id="{113590F7-8E55-6EC5-C534-25B48594C5F0}"/>
              </a:ext>
            </a:extLst>
          </p:cNvPr>
          <p:cNvSpPr txBox="1"/>
          <p:nvPr/>
        </p:nvSpPr>
        <p:spPr>
          <a:xfrm>
            <a:off x="9372104" y="1818087"/>
            <a:ext cx="28926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We have not addressed how we will overcome various transmission mediums!</a:t>
            </a:r>
          </a:p>
        </p:txBody>
      </p:sp>
    </p:spTree>
    <p:extLst>
      <p:ext uri="{BB962C8B-B14F-4D97-AF65-F5344CB8AC3E}">
        <p14:creationId xmlns:p14="http://schemas.microsoft.com/office/powerpoint/2010/main" val="1071935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76" y="99771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Taking Turns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4A752-211B-4A8F-D13D-15642295B995}"/>
              </a:ext>
            </a:extLst>
          </p:cNvPr>
          <p:cNvSpPr txBox="1"/>
          <p:nvPr/>
        </p:nvSpPr>
        <p:spPr>
          <a:xfrm>
            <a:off x="381000" y="1295400"/>
            <a:ext cx="995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Token Passing</a:t>
            </a:r>
          </a:p>
          <a:p>
            <a:r>
              <a:rPr lang="en-US" dirty="0"/>
              <a:t>Nodes are connected in a circular manner, and pass a special frame (token) between each other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A744BF-B907-81CB-01AC-BC30A97A3701}"/>
              </a:ext>
            </a:extLst>
          </p:cNvPr>
          <p:cNvSpPr txBox="1"/>
          <p:nvPr/>
        </p:nvSpPr>
        <p:spPr>
          <a:xfrm>
            <a:off x="418609" y="1941731"/>
            <a:ext cx="5288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only transmit messages if you have the token</a:t>
            </a:r>
          </a:p>
        </p:txBody>
      </p:sp>
      <p:pic>
        <p:nvPicPr>
          <p:cNvPr id="1030" name="Picture 6" descr="Efficiency Of Token Ring - GeeksforGeeks">
            <a:extLst>
              <a:ext uri="{FF2B5EF4-FFF2-40B4-BE49-F238E27FC236}">
                <a16:creationId xmlns:a16="http://schemas.microsoft.com/office/drawing/2014/main" id="{5DC776AE-3BE9-256F-DFBF-82531B740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3979949" cy="350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alking Stick Ideas for Elementary | Synonym | Talking sticks, Elementary,  Outdoor furniture sets">
            <a:extLst>
              <a:ext uri="{FF2B5EF4-FFF2-40B4-BE49-F238E27FC236}">
                <a16:creationId xmlns:a16="http://schemas.microsoft.com/office/drawing/2014/main" id="{BCDBB345-E1DF-B341-BEA7-E301368C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438400"/>
            <a:ext cx="25431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965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76" y="99771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/>
              <a:t>LAN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444ADB-D8A6-652F-5AAB-9582DAECBB86}"/>
              </a:ext>
            </a:extLst>
          </p:cNvPr>
          <p:cNvSpPr txBox="1"/>
          <p:nvPr/>
        </p:nvSpPr>
        <p:spPr>
          <a:xfrm>
            <a:off x="228600" y="9144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 Area Network (LAN)</a:t>
            </a:r>
            <a:r>
              <a:rPr lang="en-US" dirty="0"/>
              <a:t>- A collection of devices in one physical location, typically that share a centralized internet connection </a:t>
            </a:r>
            <a:endParaRPr lang="en-US" b="1" dirty="0"/>
          </a:p>
        </p:txBody>
      </p:sp>
      <p:pic>
        <p:nvPicPr>
          <p:cNvPr id="2050" name="Picture 2" descr="What is Local Area Network? Definition and FAQs | HEAVY.AI">
            <a:extLst>
              <a:ext uri="{FF2B5EF4-FFF2-40B4-BE49-F238E27FC236}">
                <a16:creationId xmlns:a16="http://schemas.microsoft.com/office/drawing/2014/main" id="{87B4E488-FADA-91BA-87C9-12670B01C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4233862" cy="307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7C6821-46AD-9D63-D38E-72A05A4C3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2160807"/>
            <a:ext cx="5056207" cy="3286125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420BF126-377C-5E61-FE33-6EC3A3F7ADDC}"/>
              </a:ext>
            </a:extLst>
          </p:cNvPr>
          <p:cNvSpPr/>
          <p:nvPr/>
        </p:nvSpPr>
        <p:spPr>
          <a:xfrm>
            <a:off x="7505700" y="2017931"/>
            <a:ext cx="381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8503209-2389-0931-5E46-0270BA732D90}"/>
              </a:ext>
            </a:extLst>
          </p:cNvPr>
          <p:cNvSpPr/>
          <p:nvPr/>
        </p:nvSpPr>
        <p:spPr>
          <a:xfrm rot="17161485">
            <a:off x="5869780" y="3848638"/>
            <a:ext cx="381000" cy="6096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88A55D2-B24A-74BC-C90F-653D8E0C24D8}"/>
              </a:ext>
            </a:extLst>
          </p:cNvPr>
          <p:cNvSpPr/>
          <p:nvPr/>
        </p:nvSpPr>
        <p:spPr>
          <a:xfrm rot="17161485">
            <a:off x="7872993" y="3159904"/>
            <a:ext cx="178454" cy="34373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49B3B03-CEA0-1918-8B2F-ED3B40918D73}"/>
              </a:ext>
            </a:extLst>
          </p:cNvPr>
          <p:cNvSpPr/>
          <p:nvPr/>
        </p:nvSpPr>
        <p:spPr>
          <a:xfrm rot="5065321">
            <a:off x="8537388" y="4087081"/>
            <a:ext cx="178454" cy="34373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F33500-F7C3-E6C0-A116-77552669D6B2}"/>
              </a:ext>
            </a:extLst>
          </p:cNvPr>
          <p:cNvSpPr/>
          <p:nvPr/>
        </p:nvSpPr>
        <p:spPr>
          <a:xfrm rot="5065321">
            <a:off x="10301299" y="4061340"/>
            <a:ext cx="178454" cy="34373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90171E-1A4F-0FBF-398B-0F48ED137100}"/>
              </a:ext>
            </a:extLst>
          </p:cNvPr>
          <p:cNvSpPr txBox="1"/>
          <p:nvPr/>
        </p:nvSpPr>
        <p:spPr>
          <a:xfrm>
            <a:off x="7333818" y="16525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9D7A74-9E00-2CD0-4888-DC1DDE17CB4F}"/>
              </a:ext>
            </a:extLst>
          </p:cNvPr>
          <p:cNvSpPr txBox="1"/>
          <p:nvPr/>
        </p:nvSpPr>
        <p:spPr>
          <a:xfrm>
            <a:off x="4953000" y="3794783"/>
            <a:ext cx="6102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Switch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6D6CCC-A288-039F-756C-614115A061DF}"/>
              </a:ext>
            </a:extLst>
          </p:cNvPr>
          <p:cNvSpPr txBox="1"/>
          <p:nvPr/>
        </p:nvSpPr>
        <p:spPr>
          <a:xfrm>
            <a:off x="1295400" y="5867400"/>
            <a:ext cx="500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(Within a LAN, we could have several Subnets)</a:t>
            </a:r>
          </a:p>
        </p:txBody>
      </p:sp>
    </p:spTree>
    <p:extLst>
      <p:ext uri="{BB962C8B-B14F-4D97-AF65-F5344CB8AC3E}">
        <p14:creationId xmlns:p14="http://schemas.microsoft.com/office/powerpoint/2010/main" val="28308976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0EAEB5D-22E3-8C91-4A75-EF2E72B8C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585" y="152400"/>
            <a:ext cx="10515600" cy="894622"/>
          </a:xfrm>
        </p:spPr>
        <p:txBody>
          <a:bodyPr>
            <a:normAutofit/>
          </a:bodyPr>
          <a:lstStyle/>
          <a:p>
            <a:r>
              <a:rPr lang="en-US" sz="4000" b="1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MAC addresses</a:t>
            </a:r>
            <a:endParaRPr lang="en-US" sz="8000" b="1" dirty="0">
              <a:latin typeface="+mn-lt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39C0B16A-EEC4-10FF-12B9-FFC39316159E}"/>
              </a:ext>
            </a:extLst>
          </p:cNvPr>
          <p:cNvSpPr txBox="1">
            <a:spLocks noChangeArrowheads="1"/>
          </p:cNvSpPr>
          <p:nvPr/>
        </p:nvSpPr>
        <p:spPr>
          <a:xfrm>
            <a:off x="531441" y="1283904"/>
            <a:ext cx="10903227" cy="1981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32-bit IP address: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network-layer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address for interface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used for layer 3 (network layer) forwarding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e.g.: 128.119.40.136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AC359662-2EB9-CB99-BBD1-9E60DC84D496}"/>
              </a:ext>
            </a:extLst>
          </p:cNvPr>
          <p:cNvSpPr txBox="1">
            <a:spLocks noChangeArrowheads="1"/>
          </p:cNvSpPr>
          <p:nvPr/>
        </p:nvSpPr>
        <p:spPr>
          <a:xfrm>
            <a:off x="578910" y="3205144"/>
            <a:ext cx="10903227" cy="2264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 (or LAN or physical or Ethernet) address: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used “locally” to get frame from one interface to another physically-connected interface (same subnet, in IP-addressing sense)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48-bit MAC address (for most LANs) burned in NIC ROM, also sometimes software settable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51C8A6-FE91-1A6F-96EB-494D11952B41}"/>
              </a:ext>
            </a:extLst>
          </p:cNvPr>
          <p:cNvGrpSpPr/>
          <p:nvPr/>
        </p:nvGrpSpPr>
        <p:grpSpPr>
          <a:xfrm>
            <a:off x="566419" y="5336246"/>
            <a:ext cx="10903227" cy="903016"/>
            <a:chOff x="912934" y="5533272"/>
            <a:chExt cx="10903227" cy="903016"/>
          </a:xfrm>
        </p:grpSpPr>
        <p:sp>
          <p:nvSpPr>
            <p:cNvPr id="19" name="Text Box 6">
              <a:extLst>
                <a:ext uri="{FF2B5EF4-FFF2-40B4-BE49-F238E27FC236}">
                  <a16:creationId xmlns:a16="http://schemas.microsoft.com/office/drawing/2014/main" id="{3E5D49DE-DFA7-0D7D-32FD-E290B642AF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9171" y="5789957"/>
              <a:ext cx="3388685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hexadecimal (base 16) notation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(each “numeral” represents 4 bits)</a:t>
              </a:r>
            </a:p>
          </p:txBody>
        </p:sp>
        <p:sp>
          <p:nvSpPr>
            <p:cNvPr id="20" name="Line 7">
              <a:extLst>
                <a:ext uri="{FF2B5EF4-FFF2-40B4-BE49-F238E27FC236}">
                  <a16:creationId xmlns:a16="http://schemas.microsoft.com/office/drawing/2014/main" id="{22A7B24A-ADBA-B4AE-BEA3-3E1CE718AF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21744" y="5895906"/>
              <a:ext cx="623681" cy="213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EFA2CCCB-BCCB-DA4D-BF23-DD03AE59E47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12934" y="5533272"/>
              <a:ext cx="10903227" cy="5827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95325" marR="0" lvl="1" indent="-231775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e.g.: 1A-2F-BB-76-09-AD</a:t>
              </a:r>
            </a:p>
            <a:p>
              <a:pPr marL="695325" marR="0" lvl="1" indent="-231775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537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C4C7D-E75F-D9FF-42B1-226C21DE2227}"/>
              </a:ext>
            </a:extLst>
          </p:cNvPr>
          <p:cNvSpPr txBox="1"/>
          <p:nvPr/>
        </p:nvSpPr>
        <p:spPr>
          <a:xfrm>
            <a:off x="28074" y="152400"/>
            <a:ext cx="6494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Why do we need MAC addresses?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74CE9F-2137-432A-D929-3E231AA160FA}"/>
              </a:ext>
            </a:extLst>
          </p:cNvPr>
          <p:cNvSpPr txBox="1"/>
          <p:nvPr/>
        </p:nvSpPr>
        <p:spPr>
          <a:xfrm>
            <a:off x="304800" y="1600200"/>
            <a:ext cx="117343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need a way to </a:t>
            </a:r>
            <a:r>
              <a:rPr lang="en-US" sz="2400" i="1" dirty="0"/>
              <a:t>physically identify </a:t>
            </a:r>
            <a:r>
              <a:rPr lang="en-US" sz="2400" dirty="0"/>
              <a:t>a device on a network</a:t>
            </a:r>
          </a:p>
          <a:p>
            <a:endParaRPr lang="en-US" sz="2400" dirty="0"/>
          </a:p>
          <a:p>
            <a:r>
              <a:rPr lang="en-US" sz="2400" dirty="0"/>
              <a:t>IP addresses change frequently, but a MAC address will always be the same</a:t>
            </a:r>
          </a:p>
          <a:p>
            <a:endParaRPr lang="en-US" sz="2400" dirty="0"/>
          </a:p>
          <a:p>
            <a:r>
              <a:rPr lang="en-US" sz="2400" dirty="0"/>
              <a:t>An IP address is used to locate a device, a MAC address is used to identify a device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A4ABE-2FBB-F1CA-1966-24B784BABABB}"/>
              </a:ext>
            </a:extLst>
          </p:cNvPr>
          <p:cNvSpPr txBox="1"/>
          <p:nvPr/>
        </p:nvSpPr>
        <p:spPr>
          <a:xfrm>
            <a:off x="914400" y="3966213"/>
            <a:ext cx="9281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IP Address = Street Address,   MAC Address = Name of person living in House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8DF9D3-9608-3705-F6BD-6DE582DDA2C7}"/>
              </a:ext>
            </a:extLst>
          </p:cNvPr>
          <p:cNvSpPr txBox="1"/>
          <p:nvPr/>
        </p:nvSpPr>
        <p:spPr>
          <a:xfrm>
            <a:off x="1524000" y="4829238"/>
            <a:ext cx="835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need both an IP address and a MAC address to transmit a message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BC7AD1-4522-E272-5699-777F0F9A76A4}"/>
              </a:ext>
            </a:extLst>
          </p:cNvPr>
          <p:cNvSpPr txBox="1"/>
          <p:nvPr/>
        </p:nvSpPr>
        <p:spPr>
          <a:xfrm>
            <a:off x="1295400" y="5562600"/>
            <a:ext cx="880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Additionally, Ethernet and </a:t>
            </a:r>
            <a:r>
              <a:rPr lang="en-US" dirty="0" err="1"/>
              <a:t>WiFi</a:t>
            </a:r>
            <a:r>
              <a:rPr lang="en-US" dirty="0"/>
              <a:t> are all designed to use MAC address, not IP address</a:t>
            </a:r>
          </a:p>
        </p:txBody>
      </p:sp>
    </p:spTree>
    <p:extLst>
      <p:ext uri="{BB962C8B-B14F-4D97-AF65-F5344CB8AC3E}">
        <p14:creationId xmlns:p14="http://schemas.microsoft.com/office/powerpoint/2010/main" val="22385736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pic>
        <p:nvPicPr>
          <p:cNvPr id="3" name="Graphic 2" descr="Computer with solid fill">
            <a:extLst>
              <a:ext uri="{FF2B5EF4-FFF2-40B4-BE49-F238E27FC236}">
                <a16:creationId xmlns:a16="http://schemas.microsoft.com/office/drawing/2014/main" id="{B56A3B58-5FF9-9E3A-D2E3-3FBE1F5E8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800" y="0"/>
            <a:ext cx="1905000" cy="1905000"/>
          </a:xfrm>
          <a:prstGeom prst="rect">
            <a:avLst/>
          </a:prstGeom>
        </p:spPr>
      </p:pic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17736E0A-8FED-ECCA-BCA5-BE09171F7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3505200"/>
            <a:ext cx="1905000" cy="1905000"/>
          </a:xfrm>
          <a:prstGeom prst="rect">
            <a:avLst/>
          </a:prstGeom>
        </p:spPr>
      </p:pic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52E75C6F-DB79-2554-3070-826C638B4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3581400"/>
            <a:ext cx="1905000" cy="1905000"/>
          </a:xfrm>
          <a:prstGeom prst="rect">
            <a:avLst/>
          </a:prstGeom>
        </p:spPr>
      </p:pic>
      <p:pic>
        <p:nvPicPr>
          <p:cNvPr id="11" name="Picture 2" descr="NETGEAR 5-Port Gigabit Ethernet Switch, Plug-and-Play (GS105NA) - GS105NA -  -">
            <a:extLst>
              <a:ext uri="{FF2B5EF4-FFF2-40B4-BE49-F238E27FC236}">
                <a16:creationId xmlns:a16="http://schemas.microsoft.com/office/drawing/2014/main" id="{32EE4C1D-7AC1-281A-06E2-57D5CDF65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419" y="2590800"/>
            <a:ext cx="1689762" cy="121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831ADE3-63DB-B867-4BD2-30788339F455}"/>
                  </a:ext>
                </a:extLst>
              </p14:cNvPr>
              <p14:cNvContentPartPr/>
              <p14:nvPr/>
            </p14:nvContentPartPr>
            <p14:xfrm>
              <a:off x="2656995" y="3373575"/>
              <a:ext cx="2561760" cy="979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831ADE3-63DB-B867-4BD2-30788339F4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20995" y="3337575"/>
                <a:ext cx="2633400" cy="10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B6FDC56-C73A-DD9F-B3CC-1CF2AB317880}"/>
                  </a:ext>
                </a:extLst>
              </p14:cNvPr>
              <p14:cNvContentPartPr/>
              <p14:nvPr/>
            </p14:nvContentPartPr>
            <p14:xfrm>
              <a:off x="5571555" y="1495095"/>
              <a:ext cx="353160" cy="1782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B6FDC56-C73A-DD9F-B3CC-1CF2AB3178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35915" y="1459095"/>
                <a:ext cx="424800" cy="18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9F5A314-4AE9-45BA-0C2E-7A4B90F90CE6}"/>
                  </a:ext>
                </a:extLst>
              </p14:cNvPr>
              <p14:cNvContentPartPr/>
              <p14:nvPr/>
            </p14:nvContentPartPr>
            <p14:xfrm>
              <a:off x="6076635" y="3285735"/>
              <a:ext cx="3931200" cy="2211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9F5A314-4AE9-45BA-0C2E-7A4B90F90CE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40635" y="3249735"/>
                <a:ext cx="4002840" cy="22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75D63AE-7161-EC25-9F2A-B6BBC8F3B788}"/>
                  </a:ext>
                </a:extLst>
              </p14:cNvPr>
              <p14:cNvContentPartPr/>
              <p14:nvPr/>
            </p14:nvContentPartPr>
            <p14:xfrm>
              <a:off x="5828955" y="1796055"/>
              <a:ext cx="2305440" cy="1509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75D63AE-7161-EC25-9F2A-B6BBC8F3B78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92955" y="1760055"/>
                <a:ext cx="2377080" cy="158076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Graphic 16" descr="Wireless router with solid fill">
            <a:extLst>
              <a:ext uri="{FF2B5EF4-FFF2-40B4-BE49-F238E27FC236}">
                <a16:creationId xmlns:a16="http://schemas.microsoft.com/office/drawing/2014/main" id="{A0D0A08E-6856-997E-D513-D502A6118A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24800" y="672351"/>
            <a:ext cx="1254165" cy="12541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BE3132F-851F-A981-CEC6-63F89AA394F4}"/>
              </a:ext>
            </a:extLst>
          </p:cNvPr>
          <p:cNvSpPr txBox="1"/>
          <p:nvPr/>
        </p:nvSpPr>
        <p:spPr>
          <a:xfrm>
            <a:off x="3092852" y="457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A1456D-F611-CAEC-2894-19D618B60D6D}"/>
              </a:ext>
            </a:extLst>
          </p:cNvPr>
          <p:cNvSpPr txBox="1"/>
          <p:nvPr/>
        </p:nvSpPr>
        <p:spPr>
          <a:xfrm>
            <a:off x="2323410" y="76783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01-08-4C-42-1B-52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F7868A-A8BB-610D-4BEB-9903A17C5354}"/>
              </a:ext>
            </a:extLst>
          </p:cNvPr>
          <p:cNvSpPr txBox="1"/>
          <p:nvPr/>
        </p:nvSpPr>
        <p:spPr>
          <a:xfrm>
            <a:off x="1146067" y="509956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CFD24-6B19-A16A-3B23-3A6EFE9BFBC9}"/>
              </a:ext>
            </a:extLst>
          </p:cNvPr>
          <p:cNvSpPr txBox="1"/>
          <p:nvPr/>
        </p:nvSpPr>
        <p:spPr>
          <a:xfrm>
            <a:off x="376625" y="54102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00-04-5A-63-A1-66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195B29-474B-9740-CA34-5B1859754D3F}"/>
              </a:ext>
            </a:extLst>
          </p:cNvPr>
          <p:cNvSpPr txBox="1"/>
          <p:nvPr/>
        </p:nvSpPr>
        <p:spPr>
          <a:xfrm>
            <a:off x="10548962" y="500155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C5AAEE-5900-8F3B-92AD-5F3F45D3A460}"/>
              </a:ext>
            </a:extLst>
          </p:cNvPr>
          <p:cNvSpPr txBox="1"/>
          <p:nvPr/>
        </p:nvSpPr>
        <p:spPr>
          <a:xfrm>
            <a:off x="9779520" y="5312189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02-06-1B-45-A2-12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91AD24-1FDC-6910-D3A0-77C10E177B04}"/>
              </a:ext>
            </a:extLst>
          </p:cNvPr>
          <p:cNvSpPr txBox="1"/>
          <p:nvPr/>
        </p:nvSpPr>
        <p:spPr>
          <a:xfrm>
            <a:off x="9948407" y="91179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A58C25-9640-A5DB-4B21-3923B6DFED7F}"/>
              </a:ext>
            </a:extLst>
          </p:cNvPr>
          <p:cNvSpPr txBox="1"/>
          <p:nvPr/>
        </p:nvSpPr>
        <p:spPr>
          <a:xfrm>
            <a:off x="9178965" y="122242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04-06-2C-58-C5-78</a:t>
            </a:r>
          </a:p>
        </p:txBody>
      </p:sp>
    </p:spTree>
    <p:extLst>
      <p:ext uri="{BB962C8B-B14F-4D97-AF65-F5344CB8AC3E}">
        <p14:creationId xmlns:p14="http://schemas.microsoft.com/office/powerpoint/2010/main" val="33545481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  <p:pic>
        <p:nvPicPr>
          <p:cNvPr id="3" name="Graphic 2" descr="Computer with solid fill">
            <a:extLst>
              <a:ext uri="{FF2B5EF4-FFF2-40B4-BE49-F238E27FC236}">
                <a16:creationId xmlns:a16="http://schemas.microsoft.com/office/drawing/2014/main" id="{B56A3B58-5FF9-9E3A-D2E3-3FBE1F5E8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800" y="0"/>
            <a:ext cx="1905000" cy="1905000"/>
          </a:xfrm>
          <a:prstGeom prst="rect">
            <a:avLst/>
          </a:prstGeom>
        </p:spPr>
      </p:pic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17736E0A-8FED-ECCA-BCA5-BE09171F7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3505200"/>
            <a:ext cx="1905000" cy="1905000"/>
          </a:xfrm>
          <a:prstGeom prst="rect">
            <a:avLst/>
          </a:prstGeom>
        </p:spPr>
      </p:pic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52E75C6F-DB79-2554-3070-826C638B4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3581400"/>
            <a:ext cx="1905000" cy="1905000"/>
          </a:xfrm>
          <a:prstGeom prst="rect">
            <a:avLst/>
          </a:prstGeom>
        </p:spPr>
      </p:pic>
      <p:pic>
        <p:nvPicPr>
          <p:cNvPr id="11" name="Picture 2" descr="NETGEAR 5-Port Gigabit Ethernet Switch, Plug-and-Play (GS105NA) - GS105NA -  -">
            <a:extLst>
              <a:ext uri="{FF2B5EF4-FFF2-40B4-BE49-F238E27FC236}">
                <a16:creationId xmlns:a16="http://schemas.microsoft.com/office/drawing/2014/main" id="{32EE4C1D-7AC1-281A-06E2-57D5CDF65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419" y="2590800"/>
            <a:ext cx="1689762" cy="121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831ADE3-63DB-B867-4BD2-30788339F455}"/>
                  </a:ext>
                </a:extLst>
              </p14:cNvPr>
              <p14:cNvContentPartPr/>
              <p14:nvPr/>
            </p14:nvContentPartPr>
            <p14:xfrm>
              <a:off x="2656995" y="3373575"/>
              <a:ext cx="2561760" cy="979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831ADE3-63DB-B867-4BD2-30788339F4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20995" y="3337575"/>
                <a:ext cx="2633400" cy="10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B6FDC56-C73A-DD9F-B3CC-1CF2AB317880}"/>
                  </a:ext>
                </a:extLst>
              </p14:cNvPr>
              <p14:cNvContentPartPr/>
              <p14:nvPr/>
            </p14:nvContentPartPr>
            <p14:xfrm>
              <a:off x="5571555" y="1495095"/>
              <a:ext cx="353160" cy="1782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B6FDC56-C73A-DD9F-B3CC-1CF2AB3178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35518" y="1459095"/>
                <a:ext cx="424873" cy="18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9F5A314-4AE9-45BA-0C2E-7A4B90F90CE6}"/>
                  </a:ext>
                </a:extLst>
              </p14:cNvPr>
              <p14:cNvContentPartPr/>
              <p14:nvPr/>
            </p14:nvContentPartPr>
            <p14:xfrm>
              <a:off x="6076635" y="3285735"/>
              <a:ext cx="3931200" cy="2211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9F5A314-4AE9-45BA-0C2E-7A4B90F90CE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40638" y="3249735"/>
                <a:ext cx="4002833" cy="22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75D63AE-7161-EC25-9F2A-B6BBC8F3B788}"/>
                  </a:ext>
                </a:extLst>
              </p14:cNvPr>
              <p14:cNvContentPartPr/>
              <p14:nvPr/>
            </p14:nvContentPartPr>
            <p14:xfrm>
              <a:off x="5828955" y="1796055"/>
              <a:ext cx="2305440" cy="1509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75D63AE-7161-EC25-9F2A-B6BBC8F3B78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92961" y="1760055"/>
                <a:ext cx="2377069" cy="158076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Graphic 16" descr="Wireless router with solid fill">
            <a:extLst>
              <a:ext uri="{FF2B5EF4-FFF2-40B4-BE49-F238E27FC236}">
                <a16:creationId xmlns:a16="http://schemas.microsoft.com/office/drawing/2014/main" id="{A0D0A08E-6856-997E-D513-D502A6118A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24800" y="672351"/>
            <a:ext cx="1254165" cy="12541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BE3132F-851F-A981-CEC6-63F89AA394F4}"/>
              </a:ext>
            </a:extLst>
          </p:cNvPr>
          <p:cNvSpPr txBox="1"/>
          <p:nvPr/>
        </p:nvSpPr>
        <p:spPr>
          <a:xfrm>
            <a:off x="3092852" y="457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A1456D-F611-CAEC-2894-19D618B60D6D}"/>
              </a:ext>
            </a:extLst>
          </p:cNvPr>
          <p:cNvSpPr txBox="1"/>
          <p:nvPr/>
        </p:nvSpPr>
        <p:spPr>
          <a:xfrm>
            <a:off x="2323410" y="76783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01-08-4C-42-1B-52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F7868A-A8BB-610D-4BEB-9903A17C5354}"/>
              </a:ext>
            </a:extLst>
          </p:cNvPr>
          <p:cNvSpPr txBox="1"/>
          <p:nvPr/>
        </p:nvSpPr>
        <p:spPr>
          <a:xfrm>
            <a:off x="1146067" y="509956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CFD24-6B19-A16A-3B23-3A6EFE9BFBC9}"/>
              </a:ext>
            </a:extLst>
          </p:cNvPr>
          <p:cNvSpPr txBox="1"/>
          <p:nvPr/>
        </p:nvSpPr>
        <p:spPr>
          <a:xfrm>
            <a:off x="376625" y="54102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00-04-5A-63-A1-66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195B29-474B-9740-CA34-5B1859754D3F}"/>
              </a:ext>
            </a:extLst>
          </p:cNvPr>
          <p:cNvSpPr txBox="1"/>
          <p:nvPr/>
        </p:nvSpPr>
        <p:spPr>
          <a:xfrm>
            <a:off x="10548962" y="500155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C5AAEE-5900-8F3B-92AD-5F3F45D3A460}"/>
              </a:ext>
            </a:extLst>
          </p:cNvPr>
          <p:cNvSpPr txBox="1"/>
          <p:nvPr/>
        </p:nvSpPr>
        <p:spPr>
          <a:xfrm>
            <a:off x="9779520" y="5312189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02-06-1B-45-A2-12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91AD24-1FDC-6910-D3A0-77C10E177B04}"/>
              </a:ext>
            </a:extLst>
          </p:cNvPr>
          <p:cNvSpPr txBox="1"/>
          <p:nvPr/>
        </p:nvSpPr>
        <p:spPr>
          <a:xfrm>
            <a:off x="9948407" y="91179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A58C25-9640-A5DB-4B21-3923B6DFED7F}"/>
              </a:ext>
            </a:extLst>
          </p:cNvPr>
          <p:cNvSpPr txBox="1"/>
          <p:nvPr/>
        </p:nvSpPr>
        <p:spPr>
          <a:xfrm>
            <a:off x="9178965" y="122242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04-06-2C-58-C5-78</a:t>
            </a:r>
          </a:p>
        </p:txBody>
      </p:sp>
      <p:pic>
        <p:nvPicPr>
          <p:cNvPr id="4" name="Graphic 3" descr="Envelope with solid fill">
            <a:extLst>
              <a:ext uri="{FF2B5EF4-FFF2-40B4-BE49-F238E27FC236}">
                <a16:creationId xmlns:a16="http://schemas.microsoft.com/office/drawing/2014/main" id="{E876E543-9B17-7FD7-2572-894A9A953CC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3141" y="2504384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04503E-B920-3B7A-542A-4E84A2ED9C4C}"/>
              </a:ext>
            </a:extLst>
          </p:cNvPr>
          <p:cNvSpPr txBox="1"/>
          <p:nvPr/>
        </p:nvSpPr>
        <p:spPr>
          <a:xfrm>
            <a:off x="396029" y="2286355"/>
            <a:ext cx="227498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DST IP: 192.168.0.3</a:t>
            </a:r>
          </a:p>
        </p:txBody>
      </p:sp>
    </p:spTree>
    <p:extLst>
      <p:ext uri="{BB962C8B-B14F-4D97-AF65-F5344CB8AC3E}">
        <p14:creationId xmlns:p14="http://schemas.microsoft.com/office/powerpoint/2010/main" val="32608345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  <p:pic>
        <p:nvPicPr>
          <p:cNvPr id="3" name="Graphic 2" descr="Computer with solid fill">
            <a:extLst>
              <a:ext uri="{FF2B5EF4-FFF2-40B4-BE49-F238E27FC236}">
                <a16:creationId xmlns:a16="http://schemas.microsoft.com/office/drawing/2014/main" id="{B56A3B58-5FF9-9E3A-D2E3-3FBE1F5E8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800" y="0"/>
            <a:ext cx="1905000" cy="1905000"/>
          </a:xfrm>
          <a:prstGeom prst="rect">
            <a:avLst/>
          </a:prstGeom>
        </p:spPr>
      </p:pic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17736E0A-8FED-ECCA-BCA5-BE09171F7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3505200"/>
            <a:ext cx="1905000" cy="1905000"/>
          </a:xfrm>
          <a:prstGeom prst="rect">
            <a:avLst/>
          </a:prstGeom>
        </p:spPr>
      </p:pic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52E75C6F-DB79-2554-3070-826C638B4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3581400"/>
            <a:ext cx="1905000" cy="1905000"/>
          </a:xfrm>
          <a:prstGeom prst="rect">
            <a:avLst/>
          </a:prstGeom>
        </p:spPr>
      </p:pic>
      <p:pic>
        <p:nvPicPr>
          <p:cNvPr id="11" name="Picture 2" descr="NETGEAR 5-Port Gigabit Ethernet Switch, Plug-and-Play (GS105NA) - GS105NA -  -">
            <a:extLst>
              <a:ext uri="{FF2B5EF4-FFF2-40B4-BE49-F238E27FC236}">
                <a16:creationId xmlns:a16="http://schemas.microsoft.com/office/drawing/2014/main" id="{32EE4C1D-7AC1-281A-06E2-57D5CDF65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419" y="2590800"/>
            <a:ext cx="1689762" cy="121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831ADE3-63DB-B867-4BD2-30788339F455}"/>
                  </a:ext>
                </a:extLst>
              </p14:cNvPr>
              <p14:cNvContentPartPr/>
              <p14:nvPr/>
            </p14:nvContentPartPr>
            <p14:xfrm>
              <a:off x="2656995" y="3373575"/>
              <a:ext cx="2561760" cy="979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831ADE3-63DB-B867-4BD2-30788339F4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20995" y="3337575"/>
                <a:ext cx="2633400" cy="10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B6FDC56-C73A-DD9F-B3CC-1CF2AB317880}"/>
                  </a:ext>
                </a:extLst>
              </p14:cNvPr>
              <p14:cNvContentPartPr/>
              <p14:nvPr/>
            </p14:nvContentPartPr>
            <p14:xfrm>
              <a:off x="5571555" y="1495095"/>
              <a:ext cx="353160" cy="1782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B6FDC56-C73A-DD9F-B3CC-1CF2AB3178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35518" y="1459095"/>
                <a:ext cx="424873" cy="18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9F5A314-4AE9-45BA-0C2E-7A4B90F90CE6}"/>
                  </a:ext>
                </a:extLst>
              </p14:cNvPr>
              <p14:cNvContentPartPr/>
              <p14:nvPr/>
            </p14:nvContentPartPr>
            <p14:xfrm>
              <a:off x="6076635" y="3285735"/>
              <a:ext cx="3931200" cy="2211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9F5A314-4AE9-45BA-0C2E-7A4B90F90CE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40638" y="3249735"/>
                <a:ext cx="4002833" cy="22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75D63AE-7161-EC25-9F2A-B6BBC8F3B788}"/>
                  </a:ext>
                </a:extLst>
              </p14:cNvPr>
              <p14:cNvContentPartPr/>
              <p14:nvPr/>
            </p14:nvContentPartPr>
            <p14:xfrm>
              <a:off x="5828955" y="1796055"/>
              <a:ext cx="2305440" cy="1509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75D63AE-7161-EC25-9F2A-B6BBC8F3B78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92961" y="1760055"/>
                <a:ext cx="2377069" cy="158076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Graphic 16" descr="Wireless router with solid fill">
            <a:extLst>
              <a:ext uri="{FF2B5EF4-FFF2-40B4-BE49-F238E27FC236}">
                <a16:creationId xmlns:a16="http://schemas.microsoft.com/office/drawing/2014/main" id="{A0D0A08E-6856-997E-D513-D502A6118A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24800" y="672351"/>
            <a:ext cx="1254165" cy="12541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BE3132F-851F-A981-CEC6-63F89AA394F4}"/>
              </a:ext>
            </a:extLst>
          </p:cNvPr>
          <p:cNvSpPr txBox="1"/>
          <p:nvPr/>
        </p:nvSpPr>
        <p:spPr>
          <a:xfrm>
            <a:off x="3092852" y="457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A1456D-F611-CAEC-2894-19D618B60D6D}"/>
              </a:ext>
            </a:extLst>
          </p:cNvPr>
          <p:cNvSpPr txBox="1"/>
          <p:nvPr/>
        </p:nvSpPr>
        <p:spPr>
          <a:xfrm>
            <a:off x="2323410" y="76783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01-08-4C-42-1B-52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F7868A-A8BB-610D-4BEB-9903A17C5354}"/>
              </a:ext>
            </a:extLst>
          </p:cNvPr>
          <p:cNvSpPr txBox="1"/>
          <p:nvPr/>
        </p:nvSpPr>
        <p:spPr>
          <a:xfrm>
            <a:off x="1146067" y="509956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CFD24-6B19-A16A-3B23-3A6EFE9BFBC9}"/>
              </a:ext>
            </a:extLst>
          </p:cNvPr>
          <p:cNvSpPr txBox="1"/>
          <p:nvPr/>
        </p:nvSpPr>
        <p:spPr>
          <a:xfrm>
            <a:off x="376625" y="54102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00-04-5A-63-A1-66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195B29-474B-9740-CA34-5B1859754D3F}"/>
              </a:ext>
            </a:extLst>
          </p:cNvPr>
          <p:cNvSpPr txBox="1"/>
          <p:nvPr/>
        </p:nvSpPr>
        <p:spPr>
          <a:xfrm>
            <a:off x="10548962" y="500155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C5AAEE-5900-8F3B-92AD-5F3F45D3A460}"/>
              </a:ext>
            </a:extLst>
          </p:cNvPr>
          <p:cNvSpPr txBox="1"/>
          <p:nvPr/>
        </p:nvSpPr>
        <p:spPr>
          <a:xfrm>
            <a:off x="9779520" y="5312189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02-06-1B-45-A2-12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91AD24-1FDC-6910-D3A0-77C10E177B04}"/>
              </a:ext>
            </a:extLst>
          </p:cNvPr>
          <p:cNvSpPr txBox="1"/>
          <p:nvPr/>
        </p:nvSpPr>
        <p:spPr>
          <a:xfrm>
            <a:off x="9948407" y="91179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A58C25-9640-A5DB-4B21-3923B6DFED7F}"/>
              </a:ext>
            </a:extLst>
          </p:cNvPr>
          <p:cNvSpPr txBox="1"/>
          <p:nvPr/>
        </p:nvSpPr>
        <p:spPr>
          <a:xfrm>
            <a:off x="9178965" y="122242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04-06-2C-58-C5-78</a:t>
            </a:r>
          </a:p>
        </p:txBody>
      </p:sp>
      <p:pic>
        <p:nvPicPr>
          <p:cNvPr id="4" name="Graphic 3" descr="Envelope with solid fill">
            <a:extLst>
              <a:ext uri="{FF2B5EF4-FFF2-40B4-BE49-F238E27FC236}">
                <a16:creationId xmlns:a16="http://schemas.microsoft.com/office/drawing/2014/main" id="{E876E543-9B17-7FD7-2572-894A9A953CC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3141" y="2504384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04503E-B920-3B7A-542A-4E84A2ED9C4C}"/>
              </a:ext>
            </a:extLst>
          </p:cNvPr>
          <p:cNvSpPr txBox="1"/>
          <p:nvPr/>
        </p:nvSpPr>
        <p:spPr>
          <a:xfrm>
            <a:off x="396029" y="2286355"/>
            <a:ext cx="227498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DST IP: 192.168.0.3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D76B8-633C-1A2B-E79D-0AC39467F339}"/>
              </a:ext>
            </a:extLst>
          </p:cNvPr>
          <p:cNvSpPr txBox="1"/>
          <p:nvPr/>
        </p:nvSpPr>
        <p:spPr>
          <a:xfrm>
            <a:off x="1178501" y="4060747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3F6055-AB13-982A-A50E-EDB5D4A9284E}"/>
              </a:ext>
            </a:extLst>
          </p:cNvPr>
          <p:cNvSpPr txBox="1"/>
          <p:nvPr/>
        </p:nvSpPr>
        <p:spPr>
          <a:xfrm>
            <a:off x="8759199" y="4098907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15C1BD-94A0-4170-4582-1056D00527DD}"/>
              </a:ext>
            </a:extLst>
          </p:cNvPr>
          <p:cNvSpPr txBox="1"/>
          <p:nvPr/>
        </p:nvSpPr>
        <p:spPr>
          <a:xfrm>
            <a:off x="4873960" y="534144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185084-2E4C-29B6-FF2F-2C5A86CA09D7}"/>
              </a:ext>
            </a:extLst>
          </p:cNvPr>
          <p:cNvSpPr txBox="1"/>
          <p:nvPr/>
        </p:nvSpPr>
        <p:spPr>
          <a:xfrm>
            <a:off x="6190052" y="5716164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need Computer B’s MAC address!</a:t>
            </a:r>
          </a:p>
        </p:txBody>
      </p:sp>
    </p:spTree>
    <p:extLst>
      <p:ext uri="{BB962C8B-B14F-4D97-AF65-F5344CB8AC3E}">
        <p14:creationId xmlns:p14="http://schemas.microsoft.com/office/powerpoint/2010/main" val="32840058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76" y="99771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ARP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66D654-DD22-20BA-CCFF-DD94C1FB4E22}"/>
              </a:ext>
            </a:extLst>
          </p:cNvPr>
          <p:cNvSpPr txBox="1"/>
          <p:nvPr/>
        </p:nvSpPr>
        <p:spPr>
          <a:xfrm>
            <a:off x="762000" y="1066800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Protocol for mapping </a:t>
            </a:r>
            <a:r>
              <a:rPr lang="en-US" b="1" dirty="0"/>
              <a:t>IP Addresses </a:t>
            </a:r>
            <a:r>
              <a:rPr lang="en-US" dirty="0"/>
              <a:t>to </a:t>
            </a:r>
            <a:r>
              <a:rPr lang="en-US" b="1" dirty="0"/>
              <a:t>MAC addresses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5ED93F-BFB4-F8DF-1803-A02DE101D924}"/>
              </a:ext>
            </a:extLst>
          </p:cNvPr>
          <p:cNvSpPr txBox="1"/>
          <p:nvPr/>
        </p:nvSpPr>
        <p:spPr>
          <a:xfrm>
            <a:off x="761346" y="1447800"/>
            <a:ext cx="657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Used </a:t>
            </a:r>
            <a:r>
              <a:rPr lang="en-US" i="1" dirty="0"/>
              <a:t>only </a:t>
            </a:r>
            <a:r>
              <a:rPr lang="en-US" dirty="0"/>
              <a:t>for hosts and router interfaces </a:t>
            </a:r>
            <a:r>
              <a:rPr lang="en-US" b="1" dirty="0"/>
              <a:t>on the same subnet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74819C-6B7E-E0C2-292A-EC411C0CACF0}"/>
              </a:ext>
            </a:extLst>
          </p:cNvPr>
          <p:cNvSpPr txBox="1"/>
          <p:nvPr/>
        </p:nvSpPr>
        <p:spPr>
          <a:xfrm>
            <a:off x="774428" y="4078943"/>
            <a:ext cx="764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entry does not exist in the </a:t>
            </a:r>
            <a:r>
              <a:rPr lang="en-US" dirty="0">
                <a:sym typeface="Wingdings" panose="05000000000000000000" pitchFamily="2" charset="2"/>
              </a:rPr>
              <a:t>table, construct and send an </a:t>
            </a:r>
            <a:r>
              <a:rPr lang="en-US" b="1" dirty="0">
                <a:sym typeface="Wingdings" panose="05000000000000000000" pitchFamily="2" charset="2"/>
              </a:rPr>
              <a:t>ARP</a:t>
            </a:r>
            <a:r>
              <a:rPr lang="en-US" dirty="0">
                <a:sym typeface="Wingdings" panose="05000000000000000000" pitchFamily="2" charset="2"/>
              </a:rPr>
              <a:t> packet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A8A1A26-BDE6-9332-D4F1-6FB1C252E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51" y="2592079"/>
            <a:ext cx="6143625" cy="11811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8C1B3A-4B43-46CD-A913-CCC8C5BC133B}"/>
              </a:ext>
            </a:extLst>
          </p:cNvPr>
          <p:cNvSpPr txBox="1"/>
          <p:nvPr/>
        </p:nvSpPr>
        <p:spPr>
          <a:xfrm>
            <a:off x="914400" y="2057400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the machine checks its </a:t>
            </a:r>
            <a:r>
              <a:rPr lang="en-US" b="1" dirty="0"/>
              <a:t>ARP table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073C37-F187-06D6-3E74-7FE206596038}"/>
              </a:ext>
            </a:extLst>
          </p:cNvPr>
          <p:cNvSpPr txBox="1"/>
          <p:nvPr/>
        </p:nvSpPr>
        <p:spPr>
          <a:xfrm>
            <a:off x="761346" y="4607764"/>
            <a:ext cx="778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Broadcasts the ARP packet to all interfaces on the LAN (255.255.255.255)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05DC15C-4895-55C5-255E-08D784CB6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35878"/>
            <a:ext cx="4399030" cy="266857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C6D6A6-4CBB-AF44-E058-0B92673F197C}"/>
              </a:ext>
            </a:extLst>
          </p:cNvPr>
          <p:cNvCxnSpPr/>
          <p:nvPr/>
        </p:nvCxnSpPr>
        <p:spPr>
          <a:xfrm flipH="1">
            <a:off x="6324600" y="1524000"/>
            <a:ext cx="2667000" cy="1143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A4B8E57-0B92-1F23-F2FE-0ED6D612F570}"/>
              </a:ext>
            </a:extLst>
          </p:cNvPr>
          <p:cNvSpPr txBox="1"/>
          <p:nvPr/>
        </p:nvSpPr>
        <p:spPr>
          <a:xfrm>
            <a:off x="775082" y="5257800"/>
            <a:ext cx="669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tables are self-updated, and do not require manual entry*</a:t>
            </a:r>
          </a:p>
        </p:txBody>
      </p:sp>
    </p:spTree>
    <p:extLst>
      <p:ext uri="{BB962C8B-B14F-4D97-AF65-F5344CB8AC3E}">
        <p14:creationId xmlns:p14="http://schemas.microsoft.com/office/powerpoint/2010/main" val="24577394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76" y="99771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ARP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45EA30-1E53-D923-D0B9-3FED7DDE20C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85800" y="838200"/>
            <a:ext cx="3810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A wants to send datagram to B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B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s MAC address not in A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s ARP table.</a:t>
            </a:r>
          </a:p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A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broadcasts</a:t>
            </a:r>
            <a:r>
              <a:rPr lang="en-US" sz="2400" dirty="0">
                <a:latin typeface="Gill Sans MT" charset="0"/>
                <a:cs typeface="+mn-cs"/>
              </a:rPr>
              <a:t> ARP query packet, containing B's IP address 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destination MAC address = FF-FF-FF-FF-FF-FF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all nodes on LAN receive ARP query </a:t>
            </a:r>
          </a:p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B receives ARP packet, replies to A with its (B's) MAC address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frame sent to A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s MAC address (unicast)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B3E2C7-7D27-6E14-0EA7-F17C63FA0D10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175250" y="1438275"/>
            <a:ext cx="3810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A caches (saves) IP-to-MAC address pair in its ARP table until information becomes old (times out)</a:t>
            </a:r>
            <a:r>
              <a:rPr lang="en-US" sz="2000" dirty="0">
                <a:latin typeface="Gill Sans MT" charset="0"/>
                <a:cs typeface="+mn-cs"/>
              </a:rPr>
              <a:t> 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soft state: information that times out (goes away) unless refreshed</a:t>
            </a:r>
          </a:p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ARP is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plug-and-play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: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nodes create their ARP tables </a:t>
            </a:r>
            <a:r>
              <a:rPr lang="en-US" sz="2000" i="1" dirty="0">
                <a:latin typeface="Gill Sans MT" charset="0"/>
              </a:rPr>
              <a:t>without intervention from net administrator</a:t>
            </a:r>
          </a:p>
        </p:txBody>
      </p:sp>
    </p:spTree>
    <p:extLst>
      <p:ext uri="{BB962C8B-B14F-4D97-AF65-F5344CB8AC3E}">
        <p14:creationId xmlns:p14="http://schemas.microsoft.com/office/powerpoint/2010/main" val="31681151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49</a:t>
            </a:fld>
            <a:endParaRPr spc="-5" dirty="0"/>
          </a:p>
        </p:txBody>
      </p:sp>
      <p:pic>
        <p:nvPicPr>
          <p:cNvPr id="3" name="Graphic 2" descr="Computer with solid fill">
            <a:extLst>
              <a:ext uri="{FF2B5EF4-FFF2-40B4-BE49-F238E27FC236}">
                <a16:creationId xmlns:a16="http://schemas.microsoft.com/office/drawing/2014/main" id="{B56A3B58-5FF9-9E3A-D2E3-3FBE1F5E8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800" y="0"/>
            <a:ext cx="1905000" cy="1905000"/>
          </a:xfrm>
          <a:prstGeom prst="rect">
            <a:avLst/>
          </a:prstGeom>
        </p:spPr>
      </p:pic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17736E0A-8FED-ECCA-BCA5-BE09171F7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3505200"/>
            <a:ext cx="1905000" cy="1905000"/>
          </a:xfrm>
          <a:prstGeom prst="rect">
            <a:avLst/>
          </a:prstGeom>
        </p:spPr>
      </p:pic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52E75C6F-DB79-2554-3070-826C638B4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3581400"/>
            <a:ext cx="1905000" cy="1905000"/>
          </a:xfrm>
          <a:prstGeom prst="rect">
            <a:avLst/>
          </a:prstGeom>
        </p:spPr>
      </p:pic>
      <p:pic>
        <p:nvPicPr>
          <p:cNvPr id="11" name="Picture 2" descr="NETGEAR 5-Port Gigabit Ethernet Switch, Plug-and-Play (GS105NA) - GS105NA -  -">
            <a:extLst>
              <a:ext uri="{FF2B5EF4-FFF2-40B4-BE49-F238E27FC236}">
                <a16:creationId xmlns:a16="http://schemas.microsoft.com/office/drawing/2014/main" id="{32EE4C1D-7AC1-281A-06E2-57D5CDF65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419" y="2590800"/>
            <a:ext cx="1689762" cy="121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831ADE3-63DB-B867-4BD2-30788339F455}"/>
                  </a:ext>
                </a:extLst>
              </p14:cNvPr>
              <p14:cNvContentPartPr/>
              <p14:nvPr/>
            </p14:nvContentPartPr>
            <p14:xfrm>
              <a:off x="2656995" y="3373575"/>
              <a:ext cx="2561760" cy="979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831ADE3-63DB-B867-4BD2-30788339F4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20995" y="3337575"/>
                <a:ext cx="2633400" cy="10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B6FDC56-C73A-DD9F-B3CC-1CF2AB317880}"/>
                  </a:ext>
                </a:extLst>
              </p14:cNvPr>
              <p14:cNvContentPartPr/>
              <p14:nvPr/>
            </p14:nvContentPartPr>
            <p14:xfrm>
              <a:off x="5571555" y="1495095"/>
              <a:ext cx="353160" cy="1782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B6FDC56-C73A-DD9F-B3CC-1CF2AB3178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35518" y="1459095"/>
                <a:ext cx="424873" cy="18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9F5A314-4AE9-45BA-0C2E-7A4B90F90CE6}"/>
                  </a:ext>
                </a:extLst>
              </p14:cNvPr>
              <p14:cNvContentPartPr/>
              <p14:nvPr/>
            </p14:nvContentPartPr>
            <p14:xfrm>
              <a:off x="6076635" y="3285735"/>
              <a:ext cx="3931200" cy="2211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9F5A314-4AE9-45BA-0C2E-7A4B90F90CE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40638" y="3249735"/>
                <a:ext cx="4002833" cy="22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75D63AE-7161-EC25-9F2A-B6BBC8F3B788}"/>
                  </a:ext>
                </a:extLst>
              </p14:cNvPr>
              <p14:cNvContentPartPr/>
              <p14:nvPr/>
            </p14:nvContentPartPr>
            <p14:xfrm>
              <a:off x="5828955" y="1796055"/>
              <a:ext cx="2305440" cy="1509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75D63AE-7161-EC25-9F2A-B6BBC8F3B78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92961" y="1760055"/>
                <a:ext cx="2377069" cy="158076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Graphic 16" descr="Wireless router with solid fill">
            <a:extLst>
              <a:ext uri="{FF2B5EF4-FFF2-40B4-BE49-F238E27FC236}">
                <a16:creationId xmlns:a16="http://schemas.microsoft.com/office/drawing/2014/main" id="{A0D0A08E-6856-997E-D513-D502A6118A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24800" y="672351"/>
            <a:ext cx="1254165" cy="12541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BE3132F-851F-A981-CEC6-63F89AA394F4}"/>
              </a:ext>
            </a:extLst>
          </p:cNvPr>
          <p:cNvSpPr txBox="1"/>
          <p:nvPr/>
        </p:nvSpPr>
        <p:spPr>
          <a:xfrm>
            <a:off x="3092852" y="457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A1456D-F611-CAEC-2894-19D618B60D6D}"/>
              </a:ext>
            </a:extLst>
          </p:cNvPr>
          <p:cNvSpPr txBox="1"/>
          <p:nvPr/>
        </p:nvSpPr>
        <p:spPr>
          <a:xfrm>
            <a:off x="2323410" y="76783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01-08-4C-42-1B-52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F7868A-A8BB-610D-4BEB-9903A17C5354}"/>
              </a:ext>
            </a:extLst>
          </p:cNvPr>
          <p:cNvSpPr txBox="1"/>
          <p:nvPr/>
        </p:nvSpPr>
        <p:spPr>
          <a:xfrm>
            <a:off x="1146067" y="509956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192.168.0</a:t>
            </a:r>
            <a:r>
              <a:rPr lang="en-US" dirty="0"/>
              <a:t>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CFD24-6B19-A16A-3B23-3A6EFE9BFBC9}"/>
              </a:ext>
            </a:extLst>
          </p:cNvPr>
          <p:cNvSpPr txBox="1"/>
          <p:nvPr/>
        </p:nvSpPr>
        <p:spPr>
          <a:xfrm>
            <a:off x="376625" y="54102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00-04-5A-63-A1-66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195B29-474B-9740-CA34-5B1859754D3F}"/>
              </a:ext>
            </a:extLst>
          </p:cNvPr>
          <p:cNvSpPr txBox="1"/>
          <p:nvPr/>
        </p:nvSpPr>
        <p:spPr>
          <a:xfrm>
            <a:off x="10548962" y="500155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C5AAEE-5900-8F3B-92AD-5F3F45D3A460}"/>
              </a:ext>
            </a:extLst>
          </p:cNvPr>
          <p:cNvSpPr txBox="1"/>
          <p:nvPr/>
        </p:nvSpPr>
        <p:spPr>
          <a:xfrm>
            <a:off x="9779520" y="5312189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02-06-1B-45-A2-12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91AD24-1FDC-6910-D3A0-77C10E177B04}"/>
              </a:ext>
            </a:extLst>
          </p:cNvPr>
          <p:cNvSpPr txBox="1"/>
          <p:nvPr/>
        </p:nvSpPr>
        <p:spPr>
          <a:xfrm>
            <a:off x="9948407" y="91179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A58C25-9640-A5DB-4B21-3923B6DFED7F}"/>
              </a:ext>
            </a:extLst>
          </p:cNvPr>
          <p:cNvSpPr txBox="1"/>
          <p:nvPr/>
        </p:nvSpPr>
        <p:spPr>
          <a:xfrm>
            <a:off x="9178965" y="122242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04-06-2C-58-C5-78</a:t>
            </a:r>
          </a:p>
        </p:txBody>
      </p:sp>
      <p:pic>
        <p:nvPicPr>
          <p:cNvPr id="4" name="Graphic 3" descr="Envelope with solid fill">
            <a:extLst>
              <a:ext uri="{FF2B5EF4-FFF2-40B4-BE49-F238E27FC236}">
                <a16:creationId xmlns:a16="http://schemas.microsoft.com/office/drawing/2014/main" id="{E876E543-9B17-7FD7-2572-894A9A953CC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3141" y="2504384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04503E-B920-3B7A-542A-4E84A2ED9C4C}"/>
              </a:ext>
            </a:extLst>
          </p:cNvPr>
          <p:cNvSpPr txBox="1"/>
          <p:nvPr/>
        </p:nvSpPr>
        <p:spPr>
          <a:xfrm>
            <a:off x="396029" y="2286355"/>
            <a:ext cx="227498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DST IP: </a:t>
            </a:r>
            <a:r>
              <a:rPr lang="en-US" b="1" u="sng" dirty="0">
                <a:solidFill>
                  <a:srgbClr val="FF0000"/>
                </a:solidFill>
              </a:rPr>
              <a:t>192.168.0</a:t>
            </a:r>
            <a:r>
              <a:rPr lang="en-US" b="1" dirty="0">
                <a:solidFill>
                  <a:srgbClr val="FF0000"/>
                </a:solidFill>
              </a:rPr>
              <a:t>.3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D76B8-633C-1A2B-E79D-0AC39467F339}"/>
              </a:ext>
            </a:extLst>
          </p:cNvPr>
          <p:cNvSpPr txBox="1"/>
          <p:nvPr/>
        </p:nvSpPr>
        <p:spPr>
          <a:xfrm>
            <a:off x="1178501" y="4060747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3F6055-AB13-982A-A50E-EDB5D4A9284E}"/>
              </a:ext>
            </a:extLst>
          </p:cNvPr>
          <p:cNvSpPr txBox="1"/>
          <p:nvPr/>
        </p:nvSpPr>
        <p:spPr>
          <a:xfrm>
            <a:off x="8759199" y="4098907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15C1BD-94A0-4170-4582-1056D00527DD}"/>
              </a:ext>
            </a:extLst>
          </p:cNvPr>
          <p:cNvSpPr txBox="1"/>
          <p:nvPr/>
        </p:nvSpPr>
        <p:spPr>
          <a:xfrm>
            <a:off x="4873960" y="534144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6C2CF8-94F2-2C5F-A933-D3145C175888}"/>
              </a:ext>
            </a:extLst>
          </p:cNvPr>
          <p:cNvSpPr txBox="1"/>
          <p:nvPr/>
        </p:nvSpPr>
        <p:spPr>
          <a:xfrm>
            <a:off x="2980080" y="5370887"/>
            <a:ext cx="4919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Computer A see’s that this IP is in its “group”, so it knows that Computer B must be in the same subnet!  </a:t>
            </a:r>
          </a:p>
        </p:txBody>
      </p:sp>
    </p:spTree>
    <p:extLst>
      <p:ext uri="{BB962C8B-B14F-4D97-AF65-F5344CB8AC3E}">
        <p14:creationId xmlns:p14="http://schemas.microsoft.com/office/powerpoint/2010/main" val="308735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3D2-C984-41C3-C3B9-D9E275E1301D}"/>
              </a:ext>
            </a:extLst>
          </p:cNvPr>
          <p:cNvSpPr/>
          <p:nvPr/>
        </p:nvSpPr>
        <p:spPr>
          <a:xfrm>
            <a:off x="76200" y="76200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2" name="Right Arrow 26">
            <a:extLst>
              <a:ext uri="{FF2B5EF4-FFF2-40B4-BE49-F238E27FC236}">
                <a16:creationId xmlns:a16="http://schemas.microsoft.com/office/drawing/2014/main" id="{A71D0C44-E153-5B20-4115-C3843C69F752}"/>
              </a:ext>
            </a:extLst>
          </p:cNvPr>
          <p:cNvSpPr/>
          <p:nvPr/>
        </p:nvSpPr>
        <p:spPr>
          <a:xfrm rot="8568869">
            <a:off x="1415993" y="3428227"/>
            <a:ext cx="3620733" cy="311693"/>
          </a:xfrm>
          <a:prstGeom prst="rightArrow">
            <a:avLst/>
          </a:prstGeom>
          <a:solidFill>
            <a:srgbClr val="02B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ight Arrow 25">
            <a:extLst>
              <a:ext uri="{FF2B5EF4-FFF2-40B4-BE49-F238E27FC236}">
                <a16:creationId xmlns:a16="http://schemas.microsoft.com/office/drawing/2014/main" id="{46A40369-EA68-B413-5616-A4F9564C361D}"/>
              </a:ext>
            </a:extLst>
          </p:cNvPr>
          <p:cNvSpPr/>
          <p:nvPr/>
        </p:nvSpPr>
        <p:spPr>
          <a:xfrm>
            <a:off x="1774846" y="5573351"/>
            <a:ext cx="2743064" cy="28527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ight Arrow 24">
            <a:extLst>
              <a:ext uri="{FF2B5EF4-FFF2-40B4-BE49-F238E27FC236}">
                <a16:creationId xmlns:a16="http://schemas.microsoft.com/office/drawing/2014/main" id="{66A15B8C-B4E7-7516-5E65-D8E19FCEF5CB}"/>
              </a:ext>
            </a:extLst>
          </p:cNvPr>
          <p:cNvSpPr/>
          <p:nvPr/>
        </p:nvSpPr>
        <p:spPr>
          <a:xfrm>
            <a:off x="1605084" y="1882366"/>
            <a:ext cx="2743064" cy="285275"/>
          </a:xfrm>
          <a:prstGeom prst="rightArrow">
            <a:avLst/>
          </a:prstGeom>
          <a:solidFill>
            <a:srgbClr val="FB56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text, building, window&#10;&#10;Description automatically generated">
            <a:extLst>
              <a:ext uri="{FF2B5EF4-FFF2-40B4-BE49-F238E27FC236}">
                <a16:creationId xmlns:a16="http://schemas.microsoft.com/office/drawing/2014/main" id="{6B569DE2-2CEA-66AA-2C63-F327F0081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339" y="4874356"/>
            <a:ext cx="929641" cy="929641"/>
          </a:xfrm>
          <a:prstGeom prst="rect">
            <a:avLst/>
          </a:prstGeom>
        </p:spPr>
      </p:pic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BFF9AAEE-E65F-5ED6-2D7C-BA2D5670A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1112982" cy="1112982"/>
          </a:xfrm>
          <a:prstGeom prst="rect">
            <a:avLst/>
          </a:prstGeom>
        </p:spPr>
      </p:pic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CA346AAA-15DC-663B-0D02-568F71EBA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90" y="1291628"/>
            <a:ext cx="693138" cy="693138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130D8629-1A68-A786-F490-C4096C6DC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5971" y="1031538"/>
            <a:ext cx="1601585" cy="1601585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0BCD2261-28D2-21FF-8A15-DB1FAB7F2B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1242646">
            <a:off x="2949100" y="2962496"/>
            <a:ext cx="929640" cy="929640"/>
          </a:xfrm>
          <a:prstGeom prst="rect">
            <a:avLst/>
          </a:prstGeom>
        </p:spPr>
      </p:pic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D42EE442-A806-7AFD-9982-747215354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35" y="4686993"/>
            <a:ext cx="1112982" cy="1112982"/>
          </a:xfrm>
          <a:prstGeom prst="rect">
            <a:avLst/>
          </a:prstGeom>
        </p:spPr>
      </p:pic>
      <p:pic>
        <p:nvPicPr>
          <p:cNvPr id="16" name="Picture 15" descr="Icon&#10;&#10;Description automatically generated with low confidence">
            <a:extLst>
              <a:ext uri="{FF2B5EF4-FFF2-40B4-BE49-F238E27FC236}">
                <a16:creationId xmlns:a16="http://schemas.microsoft.com/office/drawing/2014/main" id="{C67D8C5D-C5FA-CAB3-2337-B3CE0C2B2E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8825" y="4999464"/>
            <a:ext cx="919779" cy="9197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F556EB-399E-D84E-D7F9-1EE433A26A25}"/>
              </a:ext>
            </a:extLst>
          </p:cNvPr>
          <p:cNvSpPr txBox="1"/>
          <p:nvPr/>
        </p:nvSpPr>
        <p:spPr>
          <a:xfrm>
            <a:off x="428940" y="1984766"/>
            <a:ext cx="117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Princeton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46D484-AF30-B71C-B060-303EB2AB70F3}"/>
              </a:ext>
            </a:extLst>
          </p:cNvPr>
          <p:cNvSpPr txBox="1"/>
          <p:nvPr/>
        </p:nvSpPr>
        <p:spPr>
          <a:xfrm>
            <a:off x="4847633" y="2290765"/>
            <a:ext cx="117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JFK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837E18-5B7F-6CB1-E74E-ED1AD9C2F5D3}"/>
              </a:ext>
            </a:extLst>
          </p:cNvPr>
          <p:cNvSpPr txBox="1"/>
          <p:nvPr/>
        </p:nvSpPr>
        <p:spPr>
          <a:xfrm>
            <a:off x="692593" y="5843451"/>
            <a:ext cx="117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Geneva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D148F-2F49-1DEF-5F1B-724C1B278544}"/>
              </a:ext>
            </a:extLst>
          </p:cNvPr>
          <p:cNvSpPr txBox="1"/>
          <p:nvPr/>
        </p:nvSpPr>
        <p:spPr>
          <a:xfrm>
            <a:off x="4585057" y="5857784"/>
            <a:ext cx="117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Lausanne</a:t>
            </a:r>
          </a:p>
        </p:txBody>
      </p:sp>
      <p:pic>
        <p:nvPicPr>
          <p:cNvPr id="21" name="Picture 20" descr="Shape&#10;&#10;Description automatically generated with low confidence">
            <a:extLst>
              <a:ext uri="{FF2B5EF4-FFF2-40B4-BE49-F238E27FC236}">
                <a16:creationId xmlns:a16="http://schemas.microsoft.com/office/drawing/2014/main" id="{63EBD589-963C-164D-7B26-EE15ED44A3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636" y="1394350"/>
            <a:ext cx="667867" cy="667867"/>
          </a:xfrm>
          <a:prstGeom prst="rect">
            <a:avLst/>
          </a:prstGeom>
        </p:spPr>
      </p:pic>
      <p:sp>
        <p:nvSpPr>
          <p:cNvPr id="22" name="Rectangle 4">
            <a:extLst>
              <a:ext uri="{FF2B5EF4-FFF2-40B4-BE49-F238E27FC236}">
                <a16:creationId xmlns:a16="http://schemas.microsoft.com/office/drawing/2014/main" id="{D5DAEE83-B030-54C4-89EC-386C71E492A9}"/>
              </a:ext>
            </a:extLst>
          </p:cNvPr>
          <p:cNvSpPr txBox="1">
            <a:spLocks noChangeArrowheads="1"/>
          </p:cNvSpPr>
          <p:nvPr/>
        </p:nvSpPr>
        <p:spPr>
          <a:xfrm>
            <a:off x="6571478" y="777520"/>
            <a:ext cx="4850504" cy="517122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transportation analogy: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trip from Princeton to Lausanne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limo: Princeton to JFK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plane: JFK to Geneva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train: Geneva to Lausanne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97869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50</a:t>
            </a:fld>
            <a:endParaRPr spc="-5" dirty="0"/>
          </a:p>
        </p:txBody>
      </p:sp>
      <p:pic>
        <p:nvPicPr>
          <p:cNvPr id="3" name="Graphic 2" descr="Computer with solid fill">
            <a:extLst>
              <a:ext uri="{FF2B5EF4-FFF2-40B4-BE49-F238E27FC236}">
                <a16:creationId xmlns:a16="http://schemas.microsoft.com/office/drawing/2014/main" id="{B56A3B58-5FF9-9E3A-D2E3-3FBE1F5E8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800" y="0"/>
            <a:ext cx="1905000" cy="1905000"/>
          </a:xfrm>
          <a:prstGeom prst="rect">
            <a:avLst/>
          </a:prstGeom>
        </p:spPr>
      </p:pic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17736E0A-8FED-ECCA-BCA5-BE09171F7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3505200"/>
            <a:ext cx="1905000" cy="1905000"/>
          </a:xfrm>
          <a:prstGeom prst="rect">
            <a:avLst/>
          </a:prstGeom>
        </p:spPr>
      </p:pic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52E75C6F-DB79-2554-3070-826C638B4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3581400"/>
            <a:ext cx="1905000" cy="1905000"/>
          </a:xfrm>
          <a:prstGeom prst="rect">
            <a:avLst/>
          </a:prstGeom>
        </p:spPr>
      </p:pic>
      <p:pic>
        <p:nvPicPr>
          <p:cNvPr id="11" name="Picture 2" descr="NETGEAR 5-Port Gigabit Ethernet Switch, Plug-and-Play (GS105NA) - GS105NA -  -">
            <a:extLst>
              <a:ext uri="{FF2B5EF4-FFF2-40B4-BE49-F238E27FC236}">
                <a16:creationId xmlns:a16="http://schemas.microsoft.com/office/drawing/2014/main" id="{32EE4C1D-7AC1-281A-06E2-57D5CDF65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419" y="2590800"/>
            <a:ext cx="1689762" cy="121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831ADE3-63DB-B867-4BD2-30788339F455}"/>
                  </a:ext>
                </a:extLst>
              </p14:cNvPr>
              <p14:cNvContentPartPr/>
              <p14:nvPr/>
            </p14:nvContentPartPr>
            <p14:xfrm>
              <a:off x="2656995" y="3373575"/>
              <a:ext cx="2561760" cy="979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831ADE3-63DB-B867-4BD2-30788339F4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20995" y="3337575"/>
                <a:ext cx="2633400" cy="10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B6FDC56-C73A-DD9F-B3CC-1CF2AB317880}"/>
                  </a:ext>
                </a:extLst>
              </p14:cNvPr>
              <p14:cNvContentPartPr/>
              <p14:nvPr/>
            </p14:nvContentPartPr>
            <p14:xfrm>
              <a:off x="5571555" y="1495095"/>
              <a:ext cx="353160" cy="1782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B6FDC56-C73A-DD9F-B3CC-1CF2AB3178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35518" y="1459095"/>
                <a:ext cx="424873" cy="18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9F5A314-4AE9-45BA-0C2E-7A4B90F90CE6}"/>
                  </a:ext>
                </a:extLst>
              </p14:cNvPr>
              <p14:cNvContentPartPr/>
              <p14:nvPr/>
            </p14:nvContentPartPr>
            <p14:xfrm>
              <a:off x="6076635" y="3285735"/>
              <a:ext cx="3931200" cy="2211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9F5A314-4AE9-45BA-0C2E-7A4B90F90CE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40638" y="3249735"/>
                <a:ext cx="4002833" cy="22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75D63AE-7161-EC25-9F2A-B6BBC8F3B788}"/>
                  </a:ext>
                </a:extLst>
              </p14:cNvPr>
              <p14:cNvContentPartPr/>
              <p14:nvPr/>
            </p14:nvContentPartPr>
            <p14:xfrm>
              <a:off x="5828955" y="1796055"/>
              <a:ext cx="2305440" cy="1509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75D63AE-7161-EC25-9F2A-B6BBC8F3B78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92961" y="1760055"/>
                <a:ext cx="2377069" cy="158076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Graphic 16" descr="Wireless router with solid fill">
            <a:extLst>
              <a:ext uri="{FF2B5EF4-FFF2-40B4-BE49-F238E27FC236}">
                <a16:creationId xmlns:a16="http://schemas.microsoft.com/office/drawing/2014/main" id="{A0D0A08E-6856-997E-D513-D502A6118A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24800" y="672351"/>
            <a:ext cx="1254165" cy="12541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BE3132F-851F-A981-CEC6-63F89AA394F4}"/>
              </a:ext>
            </a:extLst>
          </p:cNvPr>
          <p:cNvSpPr txBox="1"/>
          <p:nvPr/>
        </p:nvSpPr>
        <p:spPr>
          <a:xfrm>
            <a:off x="3092852" y="457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A1456D-F611-CAEC-2894-19D618B60D6D}"/>
              </a:ext>
            </a:extLst>
          </p:cNvPr>
          <p:cNvSpPr txBox="1"/>
          <p:nvPr/>
        </p:nvSpPr>
        <p:spPr>
          <a:xfrm>
            <a:off x="2323410" y="76783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01-08-4C-42-1B-52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F7868A-A8BB-610D-4BEB-9903A17C5354}"/>
              </a:ext>
            </a:extLst>
          </p:cNvPr>
          <p:cNvSpPr txBox="1"/>
          <p:nvPr/>
        </p:nvSpPr>
        <p:spPr>
          <a:xfrm>
            <a:off x="1146067" y="509956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192.168.0</a:t>
            </a:r>
            <a:r>
              <a:rPr lang="en-US" dirty="0"/>
              <a:t>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CFD24-6B19-A16A-3B23-3A6EFE9BFBC9}"/>
              </a:ext>
            </a:extLst>
          </p:cNvPr>
          <p:cNvSpPr txBox="1"/>
          <p:nvPr/>
        </p:nvSpPr>
        <p:spPr>
          <a:xfrm>
            <a:off x="376625" y="54102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00-04-5A-63-A1-66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195B29-474B-9740-CA34-5B1859754D3F}"/>
              </a:ext>
            </a:extLst>
          </p:cNvPr>
          <p:cNvSpPr txBox="1"/>
          <p:nvPr/>
        </p:nvSpPr>
        <p:spPr>
          <a:xfrm>
            <a:off x="10548962" y="500155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C5AAEE-5900-8F3B-92AD-5F3F45D3A460}"/>
              </a:ext>
            </a:extLst>
          </p:cNvPr>
          <p:cNvSpPr txBox="1"/>
          <p:nvPr/>
        </p:nvSpPr>
        <p:spPr>
          <a:xfrm>
            <a:off x="9779520" y="5312189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02-06-1B-45-A2-12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91AD24-1FDC-6910-D3A0-77C10E177B04}"/>
              </a:ext>
            </a:extLst>
          </p:cNvPr>
          <p:cNvSpPr txBox="1"/>
          <p:nvPr/>
        </p:nvSpPr>
        <p:spPr>
          <a:xfrm>
            <a:off x="9948407" y="91179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A58C25-9640-A5DB-4B21-3923B6DFED7F}"/>
              </a:ext>
            </a:extLst>
          </p:cNvPr>
          <p:cNvSpPr txBox="1"/>
          <p:nvPr/>
        </p:nvSpPr>
        <p:spPr>
          <a:xfrm>
            <a:off x="9178965" y="122242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04-06-2C-58-C5-78</a:t>
            </a:r>
          </a:p>
        </p:txBody>
      </p:sp>
      <p:pic>
        <p:nvPicPr>
          <p:cNvPr id="4" name="Graphic 3" descr="Envelope with solid fill">
            <a:extLst>
              <a:ext uri="{FF2B5EF4-FFF2-40B4-BE49-F238E27FC236}">
                <a16:creationId xmlns:a16="http://schemas.microsoft.com/office/drawing/2014/main" id="{E876E543-9B17-7FD7-2572-894A9A953CC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3141" y="2504384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04503E-B920-3B7A-542A-4E84A2ED9C4C}"/>
              </a:ext>
            </a:extLst>
          </p:cNvPr>
          <p:cNvSpPr txBox="1"/>
          <p:nvPr/>
        </p:nvSpPr>
        <p:spPr>
          <a:xfrm>
            <a:off x="396029" y="2286355"/>
            <a:ext cx="227498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DST IP: </a:t>
            </a:r>
            <a:r>
              <a:rPr lang="en-US" b="1" u="sng" dirty="0">
                <a:solidFill>
                  <a:srgbClr val="FF0000"/>
                </a:solidFill>
              </a:rPr>
              <a:t>192.168.0</a:t>
            </a:r>
            <a:r>
              <a:rPr lang="en-US" b="1" dirty="0">
                <a:solidFill>
                  <a:srgbClr val="FF0000"/>
                </a:solidFill>
              </a:rPr>
              <a:t>.3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D76B8-633C-1A2B-E79D-0AC39467F339}"/>
              </a:ext>
            </a:extLst>
          </p:cNvPr>
          <p:cNvSpPr txBox="1"/>
          <p:nvPr/>
        </p:nvSpPr>
        <p:spPr>
          <a:xfrm>
            <a:off x="1178501" y="4060747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3F6055-AB13-982A-A50E-EDB5D4A9284E}"/>
              </a:ext>
            </a:extLst>
          </p:cNvPr>
          <p:cNvSpPr txBox="1"/>
          <p:nvPr/>
        </p:nvSpPr>
        <p:spPr>
          <a:xfrm>
            <a:off x="8759199" y="4098907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15C1BD-94A0-4170-4582-1056D00527DD}"/>
              </a:ext>
            </a:extLst>
          </p:cNvPr>
          <p:cNvSpPr txBox="1"/>
          <p:nvPr/>
        </p:nvSpPr>
        <p:spPr>
          <a:xfrm>
            <a:off x="4873960" y="534144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6C2CF8-94F2-2C5F-A933-D3145C175888}"/>
              </a:ext>
            </a:extLst>
          </p:cNvPr>
          <p:cNvSpPr txBox="1"/>
          <p:nvPr/>
        </p:nvSpPr>
        <p:spPr>
          <a:xfrm>
            <a:off x="2894905" y="5391874"/>
            <a:ext cx="4919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Broadcast</a:t>
            </a:r>
            <a:r>
              <a:rPr lang="en-US" dirty="0"/>
              <a:t> an ARP request to the subnet, and hope that we get a response back</a:t>
            </a:r>
          </a:p>
        </p:txBody>
      </p:sp>
    </p:spTree>
    <p:extLst>
      <p:ext uri="{BB962C8B-B14F-4D97-AF65-F5344CB8AC3E}">
        <p14:creationId xmlns:p14="http://schemas.microsoft.com/office/powerpoint/2010/main" val="36264389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  <p:pic>
        <p:nvPicPr>
          <p:cNvPr id="3" name="Graphic 2" descr="Computer with solid fill">
            <a:extLst>
              <a:ext uri="{FF2B5EF4-FFF2-40B4-BE49-F238E27FC236}">
                <a16:creationId xmlns:a16="http://schemas.microsoft.com/office/drawing/2014/main" id="{B56A3B58-5FF9-9E3A-D2E3-3FBE1F5E8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800" y="0"/>
            <a:ext cx="1905000" cy="1905000"/>
          </a:xfrm>
          <a:prstGeom prst="rect">
            <a:avLst/>
          </a:prstGeom>
        </p:spPr>
      </p:pic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17736E0A-8FED-ECCA-BCA5-BE09171F7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3505200"/>
            <a:ext cx="1905000" cy="1905000"/>
          </a:xfrm>
          <a:prstGeom prst="rect">
            <a:avLst/>
          </a:prstGeom>
        </p:spPr>
      </p:pic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52E75C6F-DB79-2554-3070-826C638B4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3581400"/>
            <a:ext cx="1905000" cy="1905000"/>
          </a:xfrm>
          <a:prstGeom prst="rect">
            <a:avLst/>
          </a:prstGeom>
        </p:spPr>
      </p:pic>
      <p:pic>
        <p:nvPicPr>
          <p:cNvPr id="11" name="Picture 2" descr="NETGEAR 5-Port Gigabit Ethernet Switch, Plug-and-Play (GS105NA) - GS105NA -  -">
            <a:extLst>
              <a:ext uri="{FF2B5EF4-FFF2-40B4-BE49-F238E27FC236}">
                <a16:creationId xmlns:a16="http://schemas.microsoft.com/office/drawing/2014/main" id="{32EE4C1D-7AC1-281A-06E2-57D5CDF65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419" y="2590800"/>
            <a:ext cx="1689762" cy="121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831ADE3-63DB-B867-4BD2-30788339F455}"/>
                  </a:ext>
                </a:extLst>
              </p14:cNvPr>
              <p14:cNvContentPartPr/>
              <p14:nvPr/>
            </p14:nvContentPartPr>
            <p14:xfrm>
              <a:off x="2656995" y="3373575"/>
              <a:ext cx="2561760" cy="979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831ADE3-63DB-B867-4BD2-30788339F4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20995" y="3337575"/>
                <a:ext cx="2633400" cy="10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B6FDC56-C73A-DD9F-B3CC-1CF2AB317880}"/>
                  </a:ext>
                </a:extLst>
              </p14:cNvPr>
              <p14:cNvContentPartPr/>
              <p14:nvPr/>
            </p14:nvContentPartPr>
            <p14:xfrm>
              <a:off x="5571555" y="1495095"/>
              <a:ext cx="353160" cy="1782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B6FDC56-C73A-DD9F-B3CC-1CF2AB3178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35518" y="1459095"/>
                <a:ext cx="424873" cy="18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9F5A314-4AE9-45BA-0C2E-7A4B90F90CE6}"/>
                  </a:ext>
                </a:extLst>
              </p14:cNvPr>
              <p14:cNvContentPartPr/>
              <p14:nvPr/>
            </p14:nvContentPartPr>
            <p14:xfrm>
              <a:off x="6076635" y="3285735"/>
              <a:ext cx="3931200" cy="2211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9F5A314-4AE9-45BA-0C2E-7A4B90F90CE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40638" y="3249735"/>
                <a:ext cx="4002833" cy="22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75D63AE-7161-EC25-9F2A-B6BBC8F3B788}"/>
                  </a:ext>
                </a:extLst>
              </p14:cNvPr>
              <p14:cNvContentPartPr/>
              <p14:nvPr/>
            </p14:nvContentPartPr>
            <p14:xfrm>
              <a:off x="5828955" y="1796055"/>
              <a:ext cx="2305440" cy="1509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75D63AE-7161-EC25-9F2A-B6BBC8F3B78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92961" y="1760055"/>
                <a:ext cx="2377069" cy="158076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Graphic 16" descr="Wireless router with solid fill">
            <a:extLst>
              <a:ext uri="{FF2B5EF4-FFF2-40B4-BE49-F238E27FC236}">
                <a16:creationId xmlns:a16="http://schemas.microsoft.com/office/drawing/2014/main" id="{A0D0A08E-6856-997E-D513-D502A6118A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24800" y="672351"/>
            <a:ext cx="1254165" cy="12541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BE3132F-851F-A981-CEC6-63F89AA394F4}"/>
              </a:ext>
            </a:extLst>
          </p:cNvPr>
          <p:cNvSpPr txBox="1"/>
          <p:nvPr/>
        </p:nvSpPr>
        <p:spPr>
          <a:xfrm>
            <a:off x="3092852" y="457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A1456D-F611-CAEC-2894-19D618B60D6D}"/>
              </a:ext>
            </a:extLst>
          </p:cNvPr>
          <p:cNvSpPr txBox="1"/>
          <p:nvPr/>
        </p:nvSpPr>
        <p:spPr>
          <a:xfrm>
            <a:off x="2323410" y="76783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01-08-4C-42-1B-52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F7868A-A8BB-610D-4BEB-9903A17C5354}"/>
              </a:ext>
            </a:extLst>
          </p:cNvPr>
          <p:cNvSpPr txBox="1"/>
          <p:nvPr/>
        </p:nvSpPr>
        <p:spPr>
          <a:xfrm>
            <a:off x="1146067" y="509956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192.168.0</a:t>
            </a:r>
            <a:r>
              <a:rPr lang="en-US" dirty="0"/>
              <a:t>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CFD24-6B19-A16A-3B23-3A6EFE9BFBC9}"/>
              </a:ext>
            </a:extLst>
          </p:cNvPr>
          <p:cNvSpPr txBox="1"/>
          <p:nvPr/>
        </p:nvSpPr>
        <p:spPr>
          <a:xfrm>
            <a:off x="376625" y="54102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00-04-5A-63-A1-66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195B29-474B-9740-CA34-5B1859754D3F}"/>
              </a:ext>
            </a:extLst>
          </p:cNvPr>
          <p:cNvSpPr txBox="1"/>
          <p:nvPr/>
        </p:nvSpPr>
        <p:spPr>
          <a:xfrm>
            <a:off x="10548962" y="500155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C5AAEE-5900-8F3B-92AD-5F3F45D3A460}"/>
              </a:ext>
            </a:extLst>
          </p:cNvPr>
          <p:cNvSpPr txBox="1"/>
          <p:nvPr/>
        </p:nvSpPr>
        <p:spPr>
          <a:xfrm>
            <a:off x="9779520" y="5312189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02-06-1B-45-A2-12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91AD24-1FDC-6910-D3A0-77C10E177B04}"/>
              </a:ext>
            </a:extLst>
          </p:cNvPr>
          <p:cNvSpPr txBox="1"/>
          <p:nvPr/>
        </p:nvSpPr>
        <p:spPr>
          <a:xfrm>
            <a:off x="9948407" y="91179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A58C25-9640-A5DB-4B21-3923B6DFED7F}"/>
              </a:ext>
            </a:extLst>
          </p:cNvPr>
          <p:cNvSpPr txBox="1"/>
          <p:nvPr/>
        </p:nvSpPr>
        <p:spPr>
          <a:xfrm>
            <a:off x="9178965" y="122242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04-06-2C-58-C5-78</a:t>
            </a:r>
          </a:p>
        </p:txBody>
      </p:sp>
      <p:pic>
        <p:nvPicPr>
          <p:cNvPr id="4" name="Graphic 3" descr="Envelope with solid fill">
            <a:extLst>
              <a:ext uri="{FF2B5EF4-FFF2-40B4-BE49-F238E27FC236}">
                <a16:creationId xmlns:a16="http://schemas.microsoft.com/office/drawing/2014/main" id="{E876E543-9B17-7FD7-2572-894A9A953CC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3141" y="2504384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04503E-B920-3B7A-542A-4E84A2ED9C4C}"/>
              </a:ext>
            </a:extLst>
          </p:cNvPr>
          <p:cNvSpPr txBox="1"/>
          <p:nvPr/>
        </p:nvSpPr>
        <p:spPr>
          <a:xfrm>
            <a:off x="396029" y="2286355"/>
            <a:ext cx="227498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DST IP: </a:t>
            </a:r>
            <a:r>
              <a:rPr lang="en-US" b="1" u="sng" dirty="0">
                <a:solidFill>
                  <a:srgbClr val="FF0000"/>
                </a:solidFill>
              </a:rPr>
              <a:t>192.168.0</a:t>
            </a:r>
            <a:r>
              <a:rPr lang="en-US" b="1" dirty="0">
                <a:solidFill>
                  <a:srgbClr val="FF0000"/>
                </a:solidFill>
              </a:rPr>
              <a:t>.3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D76B8-633C-1A2B-E79D-0AC39467F339}"/>
              </a:ext>
            </a:extLst>
          </p:cNvPr>
          <p:cNvSpPr txBox="1"/>
          <p:nvPr/>
        </p:nvSpPr>
        <p:spPr>
          <a:xfrm>
            <a:off x="1178501" y="4060747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3F6055-AB13-982A-A50E-EDB5D4A9284E}"/>
              </a:ext>
            </a:extLst>
          </p:cNvPr>
          <p:cNvSpPr txBox="1"/>
          <p:nvPr/>
        </p:nvSpPr>
        <p:spPr>
          <a:xfrm>
            <a:off x="8759199" y="4098907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15C1BD-94A0-4170-4582-1056D00527DD}"/>
              </a:ext>
            </a:extLst>
          </p:cNvPr>
          <p:cNvSpPr txBox="1"/>
          <p:nvPr/>
        </p:nvSpPr>
        <p:spPr>
          <a:xfrm>
            <a:off x="4873960" y="534144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6C2CF8-94F2-2C5F-A933-D3145C175888}"/>
              </a:ext>
            </a:extLst>
          </p:cNvPr>
          <p:cNvSpPr txBox="1"/>
          <p:nvPr/>
        </p:nvSpPr>
        <p:spPr>
          <a:xfrm>
            <a:off x="2894905" y="5391874"/>
            <a:ext cx="4919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Broadcast</a:t>
            </a:r>
            <a:r>
              <a:rPr lang="en-US" dirty="0"/>
              <a:t> an ARP request to the subnet, and hope that we get a response back</a:t>
            </a:r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7FA11885-10FD-0386-546D-52019A369CB9}"/>
              </a:ext>
            </a:extLst>
          </p:cNvPr>
          <p:cNvSpPr/>
          <p:nvPr/>
        </p:nvSpPr>
        <p:spPr>
          <a:xfrm>
            <a:off x="1701584" y="1980143"/>
            <a:ext cx="2966812" cy="164799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Who is 192.168.0.3?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 need your MAC Address</a:t>
            </a:r>
          </a:p>
        </p:txBody>
      </p:sp>
    </p:spTree>
    <p:extLst>
      <p:ext uri="{BB962C8B-B14F-4D97-AF65-F5344CB8AC3E}">
        <p14:creationId xmlns:p14="http://schemas.microsoft.com/office/powerpoint/2010/main" val="18528736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52</a:t>
            </a:fld>
            <a:endParaRPr spc="-5" dirty="0"/>
          </a:p>
        </p:txBody>
      </p:sp>
      <p:pic>
        <p:nvPicPr>
          <p:cNvPr id="3" name="Graphic 2" descr="Computer with solid fill">
            <a:extLst>
              <a:ext uri="{FF2B5EF4-FFF2-40B4-BE49-F238E27FC236}">
                <a16:creationId xmlns:a16="http://schemas.microsoft.com/office/drawing/2014/main" id="{B56A3B58-5FF9-9E3A-D2E3-3FBE1F5E8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800" y="0"/>
            <a:ext cx="1905000" cy="1905000"/>
          </a:xfrm>
          <a:prstGeom prst="rect">
            <a:avLst/>
          </a:prstGeom>
        </p:spPr>
      </p:pic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17736E0A-8FED-ECCA-BCA5-BE09171F7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3505200"/>
            <a:ext cx="1905000" cy="1905000"/>
          </a:xfrm>
          <a:prstGeom prst="rect">
            <a:avLst/>
          </a:prstGeom>
        </p:spPr>
      </p:pic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52E75C6F-DB79-2554-3070-826C638B4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3581400"/>
            <a:ext cx="1905000" cy="1905000"/>
          </a:xfrm>
          <a:prstGeom prst="rect">
            <a:avLst/>
          </a:prstGeom>
        </p:spPr>
      </p:pic>
      <p:pic>
        <p:nvPicPr>
          <p:cNvPr id="11" name="Picture 2" descr="NETGEAR 5-Port Gigabit Ethernet Switch, Plug-and-Play (GS105NA) - GS105NA -  -">
            <a:extLst>
              <a:ext uri="{FF2B5EF4-FFF2-40B4-BE49-F238E27FC236}">
                <a16:creationId xmlns:a16="http://schemas.microsoft.com/office/drawing/2014/main" id="{32EE4C1D-7AC1-281A-06E2-57D5CDF65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419" y="2590800"/>
            <a:ext cx="1689762" cy="121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831ADE3-63DB-B867-4BD2-30788339F455}"/>
                  </a:ext>
                </a:extLst>
              </p14:cNvPr>
              <p14:cNvContentPartPr/>
              <p14:nvPr/>
            </p14:nvContentPartPr>
            <p14:xfrm>
              <a:off x="2656995" y="3373575"/>
              <a:ext cx="2561760" cy="979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831ADE3-63DB-B867-4BD2-30788339F4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20995" y="3337575"/>
                <a:ext cx="2633400" cy="10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B6FDC56-C73A-DD9F-B3CC-1CF2AB317880}"/>
                  </a:ext>
                </a:extLst>
              </p14:cNvPr>
              <p14:cNvContentPartPr/>
              <p14:nvPr/>
            </p14:nvContentPartPr>
            <p14:xfrm>
              <a:off x="5571555" y="1495095"/>
              <a:ext cx="353160" cy="1782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B6FDC56-C73A-DD9F-B3CC-1CF2AB3178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35518" y="1459095"/>
                <a:ext cx="424873" cy="18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9F5A314-4AE9-45BA-0C2E-7A4B90F90CE6}"/>
                  </a:ext>
                </a:extLst>
              </p14:cNvPr>
              <p14:cNvContentPartPr/>
              <p14:nvPr/>
            </p14:nvContentPartPr>
            <p14:xfrm>
              <a:off x="6076635" y="3285735"/>
              <a:ext cx="3931200" cy="2211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9F5A314-4AE9-45BA-0C2E-7A4B90F90CE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40638" y="3249735"/>
                <a:ext cx="4002833" cy="22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75D63AE-7161-EC25-9F2A-B6BBC8F3B788}"/>
                  </a:ext>
                </a:extLst>
              </p14:cNvPr>
              <p14:cNvContentPartPr/>
              <p14:nvPr/>
            </p14:nvContentPartPr>
            <p14:xfrm>
              <a:off x="5828955" y="1796055"/>
              <a:ext cx="2305440" cy="1509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75D63AE-7161-EC25-9F2A-B6BBC8F3B78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92961" y="1760055"/>
                <a:ext cx="2377069" cy="158076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Graphic 16" descr="Wireless router with solid fill">
            <a:extLst>
              <a:ext uri="{FF2B5EF4-FFF2-40B4-BE49-F238E27FC236}">
                <a16:creationId xmlns:a16="http://schemas.microsoft.com/office/drawing/2014/main" id="{A0D0A08E-6856-997E-D513-D502A6118A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24800" y="672351"/>
            <a:ext cx="1254165" cy="12541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BE3132F-851F-A981-CEC6-63F89AA394F4}"/>
              </a:ext>
            </a:extLst>
          </p:cNvPr>
          <p:cNvSpPr txBox="1"/>
          <p:nvPr/>
        </p:nvSpPr>
        <p:spPr>
          <a:xfrm>
            <a:off x="3092852" y="457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A1456D-F611-CAEC-2894-19D618B60D6D}"/>
              </a:ext>
            </a:extLst>
          </p:cNvPr>
          <p:cNvSpPr txBox="1"/>
          <p:nvPr/>
        </p:nvSpPr>
        <p:spPr>
          <a:xfrm>
            <a:off x="2323410" y="76783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01-08-4C-42-1B-52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F7868A-A8BB-610D-4BEB-9903A17C5354}"/>
              </a:ext>
            </a:extLst>
          </p:cNvPr>
          <p:cNvSpPr txBox="1"/>
          <p:nvPr/>
        </p:nvSpPr>
        <p:spPr>
          <a:xfrm>
            <a:off x="1146067" y="509956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192.168.0</a:t>
            </a:r>
            <a:r>
              <a:rPr lang="en-US" dirty="0"/>
              <a:t>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CFD24-6B19-A16A-3B23-3A6EFE9BFBC9}"/>
              </a:ext>
            </a:extLst>
          </p:cNvPr>
          <p:cNvSpPr txBox="1"/>
          <p:nvPr/>
        </p:nvSpPr>
        <p:spPr>
          <a:xfrm>
            <a:off x="376625" y="54102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00-04-5A-63-A1-66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195B29-474B-9740-CA34-5B1859754D3F}"/>
              </a:ext>
            </a:extLst>
          </p:cNvPr>
          <p:cNvSpPr txBox="1"/>
          <p:nvPr/>
        </p:nvSpPr>
        <p:spPr>
          <a:xfrm>
            <a:off x="10548962" y="500155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C5AAEE-5900-8F3B-92AD-5F3F45D3A460}"/>
              </a:ext>
            </a:extLst>
          </p:cNvPr>
          <p:cNvSpPr txBox="1"/>
          <p:nvPr/>
        </p:nvSpPr>
        <p:spPr>
          <a:xfrm>
            <a:off x="9779520" y="5312189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02-06-1B-45-A2-12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91AD24-1FDC-6910-D3A0-77C10E177B04}"/>
              </a:ext>
            </a:extLst>
          </p:cNvPr>
          <p:cNvSpPr txBox="1"/>
          <p:nvPr/>
        </p:nvSpPr>
        <p:spPr>
          <a:xfrm>
            <a:off x="9948407" y="91179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A58C25-9640-A5DB-4B21-3923B6DFED7F}"/>
              </a:ext>
            </a:extLst>
          </p:cNvPr>
          <p:cNvSpPr txBox="1"/>
          <p:nvPr/>
        </p:nvSpPr>
        <p:spPr>
          <a:xfrm>
            <a:off x="9178965" y="122242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04-06-2C-58-C5-78</a:t>
            </a:r>
          </a:p>
        </p:txBody>
      </p:sp>
      <p:pic>
        <p:nvPicPr>
          <p:cNvPr id="4" name="Graphic 3" descr="Envelope with solid fill">
            <a:extLst>
              <a:ext uri="{FF2B5EF4-FFF2-40B4-BE49-F238E27FC236}">
                <a16:creationId xmlns:a16="http://schemas.microsoft.com/office/drawing/2014/main" id="{E876E543-9B17-7FD7-2572-894A9A953CC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3141" y="2504384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04503E-B920-3B7A-542A-4E84A2ED9C4C}"/>
              </a:ext>
            </a:extLst>
          </p:cNvPr>
          <p:cNvSpPr txBox="1"/>
          <p:nvPr/>
        </p:nvSpPr>
        <p:spPr>
          <a:xfrm>
            <a:off x="396029" y="2286355"/>
            <a:ext cx="227498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DST IP: </a:t>
            </a:r>
            <a:r>
              <a:rPr lang="en-US" b="1" u="sng" dirty="0">
                <a:solidFill>
                  <a:srgbClr val="FF0000"/>
                </a:solidFill>
              </a:rPr>
              <a:t>192.168.0</a:t>
            </a:r>
            <a:r>
              <a:rPr lang="en-US" b="1" dirty="0">
                <a:solidFill>
                  <a:srgbClr val="FF0000"/>
                </a:solidFill>
              </a:rPr>
              <a:t>.3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D76B8-633C-1A2B-E79D-0AC39467F339}"/>
              </a:ext>
            </a:extLst>
          </p:cNvPr>
          <p:cNvSpPr txBox="1"/>
          <p:nvPr/>
        </p:nvSpPr>
        <p:spPr>
          <a:xfrm>
            <a:off x="1178501" y="4060747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3F6055-AB13-982A-A50E-EDB5D4A9284E}"/>
              </a:ext>
            </a:extLst>
          </p:cNvPr>
          <p:cNvSpPr txBox="1"/>
          <p:nvPr/>
        </p:nvSpPr>
        <p:spPr>
          <a:xfrm>
            <a:off x="8759199" y="4098907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15C1BD-94A0-4170-4582-1056D00527DD}"/>
              </a:ext>
            </a:extLst>
          </p:cNvPr>
          <p:cNvSpPr txBox="1"/>
          <p:nvPr/>
        </p:nvSpPr>
        <p:spPr>
          <a:xfrm>
            <a:off x="4873960" y="534144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6C2CF8-94F2-2C5F-A933-D3145C175888}"/>
              </a:ext>
            </a:extLst>
          </p:cNvPr>
          <p:cNvSpPr txBox="1"/>
          <p:nvPr/>
        </p:nvSpPr>
        <p:spPr>
          <a:xfrm>
            <a:off x="2894905" y="5391874"/>
            <a:ext cx="4919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Broadcast</a:t>
            </a:r>
            <a:r>
              <a:rPr lang="en-US" dirty="0"/>
              <a:t> an ARP request to the subnet, and hope that we get a response back</a:t>
            </a:r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7FA11885-10FD-0386-546D-52019A369CB9}"/>
              </a:ext>
            </a:extLst>
          </p:cNvPr>
          <p:cNvSpPr/>
          <p:nvPr/>
        </p:nvSpPr>
        <p:spPr>
          <a:xfrm>
            <a:off x="1701584" y="1980143"/>
            <a:ext cx="2966812" cy="164799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Who is 192.168.0.3?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 need your MAC Address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268C24-2FD8-1080-1F4E-C6106D72E84A}"/>
              </a:ext>
            </a:extLst>
          </p:cNvPr>
          <p:cNvSpPr txBox="1"/>
          <p:nvPr/>
        </p:nvSpPr>
        <p:spPr>
          <a:xfrm>
            <a:off x="9245918" y="2767268"/>
            <a:ext cx="593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!!!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C6E25F-532B-7FFB-0577-B37B217EEF5F}"/>
              </a:ext>
            </a:extLst>
          </p:cNvPr>
          <p:cNvSpPr txBox="1"/>
          <p:nvPr/>
        </p:nvSpPr>
        <p:spPr>
          <a:xfrm>
            <a:off x="8326982" y="3305175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My MAC Address is:</a:t>
            </a:r>
          </a:p>
          <a:p>
            <a:r>
              <a:rPr lang="en-US" b="1" dirty="0">
                <a:solidFill>
                  <a:srgbClr val="FF0000"/>
                </a:solidFill>
              </a:rPr>
              <a:t>02-06-1B-45-A2-12</a:t>
            </a:r>
          </a:p>
        </p:txBody>
      </p:sp>
    </p:spTree>
    <p:extLst>
      <p:ext uri="{BB962C8B-B14F-4D97-AF65-F5344CB8AC3E}">
        <p14:creationId xmlns:p14="http://schemas.microsoft.com/office/powerpoint/2010/main" val="19788364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53</a:t>
            </a:fld>
            <a:endParaRPr spc="-5" dirty="0"/>
          </a:p>
        </p:txBody>
      </p:sp>
      <p:pic>
        <p:nvPicPr>
          <p:cNvPr id="3" name="Graphic 2" descr="Computer with solid fill">
            <a:extLst>
              <a:ext uri="{FF2B5EF4-FFF2-40B4-BE49-F238E27FC236}">
                <a16:creationId xmlns:a16="http://schemas.microsoft.com/office/drawing/2014/main" id="{B56A3B58-5FF9-9E3A-D2E3-3FBE1F5E8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800" y="0"/>
            <a:ext cx="1905000" cy="1905000"/>
          </a:xfrm>
          <a:prstGeom prst="rect">
            <a:avLst/>
          </a:prstGeom>
        </p:spPr>
      </p:pic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17736E0A-8FED-ECCA-BCA5-BE09171F7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3505200"/>
            <a:ext cx="1905000" cy="1905000"/>
          </a:xfrm>
          <a:prstGeom prst="rect">
            <a:avLst/>
          </a:prstGeom>
        </p:spPr>
      </p:pic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52E75C6F-DB79-2554-3070-826C638B4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3581400"/>
            <a:ext cx="1905000" cy="1905000"/>
          </a:xfrm>
          <a:prstGeom prst="rect">
            <a:avLst/>
          </a:prstGeom>
        </p:spPr>
      </p:pic>
      <p:pic>
        <p:nvPicPr>
          <p:cNvPr id="11" name="Picture 2" descr="NETGEAR 5-Port Gigabit Ethernet Switch, Plug-and-Play (GS105NA) - GS105NA -  -">
            <a:extLst>
              <a:ext uri="{FF2B5EF4-FFF2-40B4-BE49-F238E27FC236}">
                <a16:creationId xmlns:a16="http://schemas.microsoft.com/office/drawing/2014/main" id="{32EE4C1D-7AC1-281A-06E2-57D5CDF65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419" y="2590800"/>
            <a:ext cx="1689762" cy="121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831ADE3-63DB-B867-4BD2-30788339F455}"/>
                  </a:ext>
                </a:extLst>
              </p14:cNvPr>
              <p14:cNvContentPartPr/>
              <p14:nvPr/>
            </p14:nvContentPartPr>
            <p14:xfrm>
              <a:off x="2656995" y="3373575"/>
              <a:ext cx="2561760" cy="979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831ADE3-63DB-B867-4BD2-30788339F4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20995" y="3337575"/>
                <a:ext cx="2633400" cy="10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B6FDC56-C73A-DD9F-B3CC-1CF2AB317880}"/>
                  </a:ext>
                </a:extLst>
              </p14:cNvPr>
              <p14:cNvContentPartPr/>
              <p14:nvPr/>
            </p14:nvContentPartPr>
            <p14:xfrm>
              <a:off x="5571555" y="1495095"/>
              <a:ext cx="353160" cy="1782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B6FDC56-C73A-DD9F-B3CC-1CF2AB3178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35518" y="1459095"/>
                <a:ext cx="424873" cy="18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9F5A314-4AE9-45BA-0C2E-7A4B90F90CE6}"/>
                  </a:ext>
                </a:extLst>
              </p14:cNvPr>
              <p14:cNvContentPartPr/>
              <p14:nvPr/>
            </p14:nvContentPartPr>
            <p14:xfrm>
              <a:off x="6076635" y="3285735"/>
              <a:ext cx="3931200" cy="2211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9F5A314-4AE9-45BA-0C2E-7A4B90F90CE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40638" y="3249735"/>
                <a:ext cx="4002833" cy="22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75D63AE-7161-EC25-9F2A-B6BBC8F3B788}"/>
                  </a:ext>
                </a:extLst>
              </p14:cNvPr>
              <p14:cNvContentPartPr/>
              <p14:nvPr/>
            </p14:nvContentPartPr>
            <p14:xfrm>
              <a:off x="5828955" y="1796055"/>
              <a:ext cx="2305440" cy="1509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75D63AE-7161-EC25-9F2A-B6BBC8F3B78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92961" y="1760055"/>
                <a:ext cx="2377069" cy="158076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Graphic 16" descr="Wireless router with solid fill">
            <a:extLst>
              <a:ext uri="{FF2B5EF4-FFF2-40B4-BE49-F238E27FC236}">
                <a16:creationId xmlns:a16="http://schemas.microsoft.com/office/drawing/2014/main" id="{A0D0A08E-6856-997E-D513-D502A6118A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24800" y="672351"/>
            <a:ext cx="1254165" cy="12541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BE3132F-851F-A981-CEC6-63F89AA394F4}"/>
              </a:ext>
            </a:extLst>
          </p:cNvPr>
          <p:cNvSpPr txBox="1"/>
          <p:nvPr/>
        </p:nvSpPr>
        <p:spPr>
          <a:xfrm>
            <a:off x="3092852" y="457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A1456D-F611-CAEC-2894-19D618B60D6D}"/>
              </a:ext>
            </a:extLst>
          </p:cNvPr>
          <p:cNvSpPr txBox="1"/>
          <p:nvPr/>
        </p:nvSpPr>
        <p:spPr>
          <a:xfrm>
            <a:off x="2323410" y="76783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01-08-4C-42-1B-52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F7868A-A8BB-610D-4BEB-9903A17C5354}"/>
              </a:ext>
            </a:extLst>
          </p:cNvPr>
          <p:cNvSpPr txBox="1"/>
          <p:nvPr/>
        </p:nvSpPr>
        <p:spPr>
          <a:xfrm>
            <a:off x="1146067" y="509956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192.168.0</a:t>
            </a:r>
            <a:r>
              <a:rPr lang="en-US" dirty="0"/>
              <a:t>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CFD24-6B19-A16A-3B23-3A6EFE9BFBC9}"/>
              </a:ext>
            </a:extLst>
          </p:cNvPr>
          <p:cNvSpPr txBox="1"/>
          <p:nvPr/>
        </p:nvSpPr>
        <p:spPr>
          <a:xfrm>
            <a:off x="376625" y="54102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00-04-5A-63-A1-66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195B29-474B-9740-CA34-5B1859754D3F}"/>
              </a:ext>
            </a:extLst>
          </p:cNvPr>
          <p:cNvSpPr txBox="1"/>
          <p:nvPr/>
        </p:nvSpPr>
        <p:spPr>
          <a:xfrm>
            <a:off x="10548962" y="500155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C5AAEE-5900-8F3B-92AD-5F3F45D3A460}"/>
              </a:ext>
            </a:extLst>
          </p:cNvPr>
          <p:cNvSpPr txBox="1"/>
          <p:nvPr/>
        </p:nvSpPr>
        <p:spPr>
          <a:xfrm>
            <a:off x="9779520" y="5312189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02-06-1B-45-A2-12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91AD24-1FDC-6910-D3A0-77C10E177B04}"/>
              </a:ext>
            </a:extLst>
          </p:cNvPr>
          <p:cNvSpPr txBox="1"/>
          <p:nvPr/>
        </p:nvSpPr>
        <p:spPr>
          <a:xfrm>
            <a:off x="9948407" y="91179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A58C25-9640-A5DB-4B21-3923B6DFED7F}"/>
              </a:ext>
            </a:extLst>
          </p:cNvPr>
          <p:cNvSpPr txBox="1"/>
          <p:nvPr/>
        </p:nvSpPr>
        <p:spPr>
          <a:xfrm>
            <a:off x="9178965" y="122242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04-06-2C-58-C5-78</a:t>
            </a:r>
          </a:p>
        </p:txBody>
      </p:sp>
      <p:pic>
        <p:nvPicPr>
          <p:cNvPr id="4" name="Graphic 3" descr="Envelope with solid fill">
            <a:extLst>
              <a:ext uri="{FF2B5EF4-FFF2-40B4-BE49-F238E27FC236}">
                <a16:creationId xmlns:a16="http://schemas.microsoft.com/office/drawing/2014/main" id="{E876E543-9B17-7FD7-2572-894A9A953CC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3141" y="2504384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04503E-B920-3B7A-542A-4E84A2ED9C4C}"/>
              </a:ext>
            </a:extLst>
          </p:cNvPr>
          <p:cNvSpPr txBox="1"/>
          <p:nvPr/>
        </p:nvSpPr>
        <p:spPr>
          <a:xfrm>
            <a:off x="114048" y="1944469"/>
            <a:ext cx="3377848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DST IP: 192.168.0.3</a:t>
            </a:r>
          </a:p>
          <a:p>
            <a:r>
              <a:rPr lang="en-US" dirty="0"/>
              <a:t>DST MAC: 02-06-1B-45-A2-12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D76B8-633C-1A2B-E79D-0AC39467F339}"/>
              </a:ext>
            </a:extLst>
          </p:cNvPr>
          <p:cNvSpPr txBox="1"/>
          <p:nvPr/>
        </p:nvSpPr>
        <p:spPr>
          <a:xfrm>
            <a:off x="1178501" y="4060747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3F6055-AB13-982A-A50E-EDB5D4A9284E}"/>
              </a:ext>
            </a:extLst>
          </p:cNvPr>
          <p:cNvSpPr txBox="1"/>
          <p:nvPr/>
        </p:nvSpPr>
        <p:spPr>
          <a:xfrm>
            <a:off x="8759199" y="4098907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15C1BD-94A0-4170-4582-1056D00527DD}"/>
              </a:ext>
            </a:extLst>
          </p:cNvPr>
          <p:cNvSpPr txBox="1"/>
          <p:nvPr/>
        </p:nvSpPr>
        <p:spPr>
          <a:xfrm>
            <a:off x="4873960" y="534144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6C2CF8-94F2-2C5F-A933-D3145C175888}"/>
              </a:ext>
            </a:extLst>
          </p:cNvPr>
          <p:cNvSpPr txBox="1"/>
          <p:nvPr/>
        </p:nvSpPr>
        <p:spPr>
          <a:xfrm>
            <a:off x="2894905" y="5391874"/>
            <a:ext cx="4919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Broadcast</a:t>
            </a:r>
            <a:r>
              <a:rPr lang="en-US" dirty="0"/>
              <a:t> an ARP request to the subnet, and hope that we get a response back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268C24-2FD8-1080-1F4E-C6106D72E84A}"/>
              </a:ext>
            </a:extLst>
          </p:cNvPr>
          <p:cNvSpPr txBox="1"/>
          <p:nvPr/>
        </p:nvSpPr>
        <p:spPr>
          <a:xfrm>
            <a:off x="9245918" y="2767268"/>
            <a:ext cx="593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!!!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C6E25F-532B-7FFB-0577-B37B217EEF5F}"/>
              </a:ext>
            </a:extLst>
          </p:cNvPr>
          <p:cNvSpPr txBox="1"/>
          <p:nvPr/>
        </p:nvSpPr>
        <p:spPr>
          <a:xfrm>
            <a:off x="8326982" y="3305175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My MAC Address is:</a:t>
            </a:r>
          </a:p>
          <a:p>
            <a:r>
              <a:rPr lang="en-US" b="1" dirty="0">
                <a:solidFill>
                  <a:srgbClr val="FF0000"/>
                </a:solidFill>
              </a:rPr>
              <a:t>02-06-1B-45-A2-12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0DD8539-A8CB-E905-D447-13AB4D3169C3}"/>
                  </a:ext>
                </a:extLst>
              </p14:cNvPr>
              <p14:cNvContentPartPr/>
              <p14:nvPr/>
            </p14:nvContentPartPr>
            <p14:xfrm>
              <a:off x="2661474" y="3416425"/>
              <a:ext cx="2548080" cy="9392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0DD8539-A8CB-E905-D447-13AB4D3169C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625474" y="3380425"/>
                <a:ext cx="2619720" cy="10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9062CC9-DC85-B609-5E3C-DAD57DF37777}"/>
                  </a:ext>
                </a:extLst>
              </p14:cNvPr>
              <p14:cNvContentPartPr/>
              <p14:nvPr/>
            </p14:nvContentPartPr>
            <p14:xfrm>
              <a:off x="6071754" y="3303745"/>
              <a:ext cx="3988800" cy="2167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9062CC9-DC85-B609-5E3C-DAD57DF3777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035754" y="3268105"/>
                <a:ext cx="4060440" cy="22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0CC8142-2794-E643-ADB8-314D51530981}"/>
                  </a:ext>
                </a:extLst>
              </p14:cNvPr>
              <p14:cNvContentPartPr/>
              <p14:nvPr/>
            </p14:nvContentPartPr>
            <p14:xfrm>
              <a:off x="1916994" y="2933665"/>
              <a:ext cx="2944440" cy="10771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0CC8142-2794-E643-ADB8-314D5153098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910874" y="2927545"/>
                <a:ext cx="2956680" cy="10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1BDDA70-34ED-D283-6DCF-4992E6542FD3}"/>
                  </a:ext>
                </a:extLst>
              </p14:cNvPr>
              <p14:cNvContentPartPr/>
              <p14:nvPr/>
            </p14:nvContentPartPr>
            <p14:xfrm>
              <a:off x="6376314" y="3246505"/>
              <a:ext cx="3187080" cy="2048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1BDDA70-34ED-D283-6DCF-4992E6542FD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370194" y="3240385"/>
                <a:ext cx="3199320" cy="206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99344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54</a:t>
            </a:fld>
            <a:endParaRPr spc="-5" dirty="0"/>
          </a:p>
        </p:txBody>
      </p:sp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17736E0A-8FED-ECCA-BCA5-BE09171F7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3505200"/>
            <a:ext cx="1905000" cy="1905000"/>
          </a:xfrm>
          <a:prstGeom prst="rect">
            <a:avLst/>
          </a:prstGeom>
        </p:spPr>
      </p:pic>
      <p:pic>
        <p:nvPicPr>
          <p:cNvPr id="11" name="Picture 2" descr="NETGEAR 5-Port Gigabit Ethernet Switch, Plug-and-Play (GS105NA) - GS105NA -  -">
            <a:extLst>
              <a:ext uri="{FF2B5EF4-FFF2-40B4-BE49-F238E27FC236}">
                <a16:creationId xmlns:a16="http://schemas.microsoft.com/office/drawing/2014/main" id="{32EE4C1D-7AC1-281A-06E2-57D5CDF65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055" y="2823502"/>
            <a:ext cx="1689762" cy="121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 descr="Wireless router with solid fill">
            <a:extLst>
              <a:ext uri="{FF2B5EF4-FFF2-40B4-BE49-F238E27FC236}">
                <a16:creationId xmlns:a16="http://schemas.microsoft.com/office/drawing/2014/main" id="{A0D0A08E-6856-997E-D513-D502A6118A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19400" y="685800"/>
            <a:ext cx="1254165" cy="12541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F7868A-A8BB-610D-4BEB-9903A17C5354}"/>
              </a:ext>
            </a:extLst>
          </p:cNvPr>
          <p:cNvSpPr txBox="1"/>
          <p:nvPr/>
        </p:nvSpPr>
        <p:spPr>
          <a:xfrm>
            <a:off x="1146067" y="509956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CFD24-6B19-A16A-3B23-3A6EFE9BFBC9}"/>
              </a:ext>
            </a:extLst>
          </p:cNvPr>
          <p:cNvSpPr txBox="1"/>
          <p:nvPr/>
        </p:nvSpPr>
        <p:spPr>
          <a:xfrm>
            <a:off x="376625" y="54102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00-04-5A-63-A1-66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91AD24-1FDC-6910-D3A0-77C10E177B04}"/>
              </a:ext>
            </a:extLst>
          </p:cNvPr>
          <p:cNvSpPr txBox="1"/>
          <p:nvPr/>
        </p:nvSpPr>
        <p:spPr>
          <a:xfrm>
            <a:off x="1600200" y="85907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A58C25-9640-A5DB-4B21-3923B6DFED7F}"/>
              </a:ext>
            </a:extLst>
          </p:cNvPr>
          <p:cNvSpPr txBox="1"/>
          <p:nvPr/>
        </p:nvSpPr>
        <p:spPr>
          <a:xfrm>
            <a:off x="830758" y="1169708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04-06-2C-58-C5-78</a:t>
            </a:r>
          </a:p>
        </p:txBody>
      </p:sp>
      <p:pic>
        <p:nvPicPr>
          <p:cNvPr id="4" name="Graphic 3" descr="Envelope with solid fill">
            <a:extLst>
              <a:ext uri="{FF2B5EF4-FFF2-40B4-BE49-F238E27FC236}">
                <a16:creationId xmlns:a16="http://schemas.microsoft.com/office/drawing/2014/main" id="{E876E543-9B17-7FD7-2572-894A9A953C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3141" y="2504384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04503E-B920-3B7A-542A-4E84A2ED9C4C}"/>
              </a:ext>
            </a:extLst>
          </p:cNvPr>
          <p:cNvSpPr txBox="1"/>
          <p:nvPr/>
        </p:nvSpPr>
        <p:spPr>
          <a:xfrm>
            <a:off x="396029" y="2286355"/>
            <a:ext cx="227498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DST IP: 12.56.78.34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D76B8-633C-1A2B-E79D-0AC39467F339}"/>
              </a:ext>
            </a:extLst>
          </p:cNvPr>
          <p:cNvSpPr txBox="1"/>
          <p:nvPr/>
        </p:nvSpPr>
        <p:spPr>
          <a:xfrm>
            <a:off x="1178501" y="4060747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0ED25DC-567A-C0AF-1E57-EA216C1A63B3}"/>
              </a:ext>
            </a:extLst>
          </p:cNvPr>
          <p:cNvGrpSpPr/>
          <p:nvPr/>
        </p:nvGrpSpPr>
        <p:grpSpPr>
          <a:xfrm>
            <a:off x="2630514" y="1756825"/>
            <a:ext cx="850680" cy="2759040"/>
            <a:chOff x="2630514" y="1756825"/>
            <a:chExt cx="850680" cy="275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40D8612-2B40-3D68-A3DE-22575048157C}"/>
                    </a:ext>
                  </a:extLst>
                </p14:cNvPr>
                <p14:cNvContentPartPr/>
                <p14:nvPr/>
              </p14:nvContentPartPr>
              <p14:xfrm>
                <a:off x="2630514" y="3577705"/>
                <a:ext cx="642960" cy="938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40D8612-2B40-3D68-A3DE-22575048157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24394" y="3571585"/>
                  <a:ext cx="655200" cy="9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5C9786B-EE2D-BF9B-2439-4E24E2C6EC8C}"/>
                    </a:ext>
                  </a:extLst>
                </p14:cNvPr>
                <p14:cNvContentPartPr/>
                <p14:nvPr/>
              </p14:nvContentPartPr>
              <p14:xfrm>
                <a:off x="3376074" y="1756825"/>
                <a:ext cx="105120" cy="1804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5C9786B-EE2D-BF9B-2439-4E24E2C6EC8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69954" y="1750705"/>
                  <a:ext cx="117360" cy="1816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3" name="Graphic 32" descr="Wireless router with solid fill">
            <a:extLst>
              <a:ext uri="{FF2B5EF4-FFF2-40B4-BE49-F238E27FC236}">
                <a16:creationId xmlns:a16="http://schemas.microsoft.com/office/drawing/2014/main" id="{62073C6D-A4DD-A4FB-D4BB-1CE6CA394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3985" y="601323"/>
            <a:ext cx="1254165" cy="1254165"/>
          </a:xfrm>
          <a:prstGeom prst="rect">
            <a:avLst/>
          </a:prstGeom>
        </p:spPr>
      </p:pic>
      <p:pic>
        <p:nvPicPr>
          <p:cNvPr id="34" name="Graphic 33" descr="Wireless router with solid fill">
            <a:extLst>
              <a:ext uri="{FF2B5EF4-FFF2-40B4-BE49-F238E27FC236}">
                <a16:creationId xmlns:a16="http://schemas.microsoft.com/office/drawing/2014/main" id="{4A4B5DF2-199E-0776-FCB5-F3D4AC6292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0" y="685800"/>
            <a:ext cx="1254165" cy="1254165"/>
          </a:xfrm>
          <a:prstGeom prst="rect">
            <a:avLst/>
          </a:prstGeom>
        </p:spPr>
      </p:pic>
      <p:pic>
        <p:nvPicPr>
          <p:cNvPr id="36" name="Graphic 35" descr="Computer with solid fill">
            <a:extLst>
              <a:ext uri="{FF2B5EF4-FFF2-40B4-BE49-F238E27FC236}">
                <a16:creationId xmlns:a16="http://schemas.microsoft.com/office/drawing/2014/main" id="{FD208FEA-CC0B-0FB4-D7EA-19DCA4693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0200" y="2476500"/>
            <a:ext cx="1905000" cy="1905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3F5DE8D-9422-CC69-F397-08959E09921C}"/>
              </a:ext>
            </a:extLst>
          </p:cNvPr>
          <p:cNvSpPr txBox="1"/>
          <p:nvPr/>
        </p:nvSpPr>
        <p:spPr>
          <a:xfrm>
            <a:off x="9636701" y="3032047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B8ECA5A-9BC7-277D-4327-DFB5997131B3}"/>
              </a:ext>
            </a:extLst>
          </p:cNvPr>
          <p:cNvGrpSpPr/>
          <p:nvPr/>
        </p:nvGrpSpPr>
        <p:grpSpPr>
          <a:xfrm>
            <a:off x="3889794" y="1491505"/>
            <a:ext cx="7045920" cy="1375560"/>
            <a:chOff x="3889794" y="1491505"/>
            <a:chExt cx="7045920" cy="137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8D38EF-F1CA-C5D9-5AB5-ED717B046792}"/>
                    </a:ext>
                  </a:extLst>
                </p14:cNvPr>
                <p14:cNvContentPartPr/>
                <p14:nvPr/>
              </p14:nvContentPartPr>
              <p14:xfrm>
                <a:off x="3889794" y="1506265"/>
                <a:ext cx="1836360" cy="51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8D38EF-F1CA-C5D9-5AB5-ED717B04679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83674" y="1500145"/>
                  <a:ext cx="18486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2317F60-2740-3137-D031-2B0F9063A3AE}"/>
                    </a:ext>
                  </a:extLst>
                </p14:cNvPr>
                <p14:cNvContentPartPr/>
                <p14:nvPr/>
              </p14:nvContentPartPr>
              <p14:xfrm>
                <a:off x="6632994" y="1491505"/>
                <a:ext cx="1251000" cy="121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2317F60-2740-3137-D031-2B0F9063A3A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26874" y="1485385"/>
                  <a:ext cx="12632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E34EFAF-105E-D947-4E10-910694523009}"/>
                    </a:ext>
                  </a:extLst>
                </p14:cNvPr>
                <p14:cNvContentPartPr/>
                <p14:nvPr/>
              </p14:nvContentPartPr>
              <p14:xfrm>
                <a:off x="8750514" y="1716145"/>
                <a:ext cx="2185200" cy="1150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E34EFAF-105E-D947-4E10-9106945230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44394" y="1710025"/>
                  <a:ext cx="2197440" cy="1163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4D256BF-6BF0-B725-9732-B130DCDBF91B}"/>
              </a:ext>
            </a:extLst>
          </p:cNvPr>
          <p:cNvSpPr txBox="1"/>
          <p:nvPr/>
        </p:nvSpPr>
        <p:spPr>
          <a:xfrm>
            <a:off x="5586609" y="172838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34.11.16.58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9667EC-86F8-1D09-7567-0F2320F9B311}"/>
              </a:ext>
            </a:extLst>
          </p:cNvPr>
          <p:cNvSpPr txBox="1"/>
          <p:nvPr/>
        </p:nvSpPr>
        <p:spPr>
          <a:xfrm>
            <a:off x="7742955" y="172838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23.44.76.81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227A31-57D1-EE35-5B64-15B934027F68}"/>
              </a:ext>
            </a:extLst>
          </p:cNvPr>
          <p:cNvSpPr txBox="1"/>
          <p:nvPr/>
        </p:nvSpPr>
        <p:spPr>
          <a:xfrm>
            <a:off x="9506217" y="4063061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12.56.78.34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F3E050-1888-0607-135D-EB19CB044852}"/>
              </a:ext>
            </a:extLst>
          </p:cNvPr>
          <p:cNvSpPr txBox="1"/>
          <p:nvPr/>
        </p:nvSpPr>
        <p:spPr>
          <a:xfrm>
            <a:off x="9426067" y="431157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Google.com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CC4E3D-1684-56F2-6EB6-D70484DA6A5E}"/>
              </a:ext>
            </a:extLst>
          </p:cNvPr>
          <p:cNvSpPr/>
          <p:nvPr/>
        </p:nvSpPr>
        <p:spPr>
          <a:xfrm>
            <a:off x="228600" y="381000"/>
            <a:ext cx="4143217" cy="5617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35BD43-D4C0-3FE4-14E3-89FC869F1165}"/>
              </a:ext>
            </a:extLst>
          </p:cNvPr>
          <p:cNvSpPr txBox="1"/>
          <p:nvPr/>
        </p:nvSpPr>
        <p:spPr>
          <a:xfrm>
            <a:off x="1346225" y="5983537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Home LAN</a:t>
            </a:r>
          </a:p>
        </p:txBody>
      </p:sp>
    </p:spTree>
    <p:extLst>
      <p:ext uri="{BB962C8B-B14F-4D97-AF65-F5344CB8AC3E}">
        <p14:creationId xmlns:p14="http://schemas.microsoft.com/office/powerpoint/2010/main" val="10303808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55</a:t>
            </a:fld>
            <a:endParaRPr spc="-5" dirty="0"/>
          </a:p>
        </p:txBody>
      </p:sp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17736E0A-8FED-ECCA-BCA5-BE09171F7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3505200"/>
            <a:ext cx="1905000" cy="1905000"/>
          </a:xfrm>
          <a:prstGeom prst="rect">
            <a:avLst/>
          </a:prstGeom>
        </p:spPr>
      </p:pic>
      <p:pic>
        <p:nvPicPr>
          <p:cNvPr id="11" name="Picture 2" descr="NETGEAR 5-Port Gigabit Ethernet Switch, Plug-and-Play (GS105NA) - GS105NA -  -">
            <a:extLst>
              <a:ext uri="{FF2B5EF4-FFF2-40B4-BE49-F238E27FC236}">
                <a16:creationId xmlns:a16="http://schemas.microsoft.com/office/drawing/2014/main" id="{32EE4C1D-7AC1-281A-06E2-57D5CDF65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055" y="2823502"/>
            <a:ext cx="1689762" cy="121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 descr="Wireless router with solid fill">
            <a:extLst>
              <a:ext uri="{FF2B5EF4-FFF2-40B4-BE49-F238E27FC236}">
                <a16:creationId xmlns:a16="http://schemas.microsoft.com/office/drawing/2014/main" id="{A0D0A08E-6856-997E-D513-D502A6118A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19400" y="685800"/>
            <a:ext cx="1254165" cy="12541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F7868A-A8BB-610D-4BEB-9903A17C5354}"/>
              </a:ext>
            </a:extLst>
          </p:cNvPr>
          <p:cNvSpPr txBox="1"/>
          <p:nvPr/>
        </p:nvSpPr>
        <p:spPr>
          <a:xfrm>
            <a:off x="1146067" y="509956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CFD24-6B19-A16A-3B23-3A6EFE9BFBC9}"/>
              </a:ext>
            </a:extLst>
          </p:cNvPr>
          <p:cNvSpPr txBox="1"/>
          <p:nvPr/>
        </p:nvSpPr>
        <p:spPr>
          <a:xfrm>
            <a:off x="376625" y="54102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00-04-5A-63-A1-66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91AD24-1FDC-6910-D3A0-77C10E177B04}"/>
              </a:ext>
            </a:extLst>
          </p:cNvPr>
          <p:cNvSpPr txBox="1"/>
          <p:nvPr/>
        </p:nvSpPr>
        <p:spPr>
          <a:xfrm>
            <a:off x="1600200" y="85907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A58C25-9640-A5DB-4B21-3923B6DFED7F}"/>
              </a:ext>
            </a:extLst>
          </p:cNvPr>
          <p:cNvSpPr txBox="1"/>
          <p:nvPr/>
        </p:nvSpPr>
        <p:spPr>
          <a:xfrm>
            <a:off x="830758" y="1169708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04-06-2C-58-C5-78</a:t>
            </a:r>
          </a:p>
        </p:txBody>
      </p:sp>
      <p:pic>
        <p:nvPicPr>
          <p:cNvPr id="4" name="Graphic 3" descr="Envelope with solid fill">
            <a:extLst>
              <a:ext uri="{FF2B5EF4-FFF2-40B4-BE49-F238E27FC236}">
                <a16:creationId xmlns:a16="http://schemas.microsoft.com/office/drawing/2014/main" id="{E876E543-9B17-7FD7-2572-894A9A953C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3141" y="2504384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04503E-B920-3B7A-542A-4E84A2ED9C4C}"/>
              </a:ext>
            </a:extLst>
          </p:cNvPr>
          <p:cNvSpPr txBox="1"/>
          <p:nvPr/>
        </p:nvSpPr>
        <p:spPr>
          <a:xfrm>
            <a:off x="396029" y="2286355"/>
            <a:ext cx="227498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DST IP: </a:t>
            </a:r>
            <a:r>
              <a:rPr lang="en-US" b="1" dirty="0">
                <a:solidFill>
                  <a:srgbClr val="FF0000"/>
                </a:solidFill>
              </a:rPr>
              <a:t>12.56.78.34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D76B8-633C-1A2B-E79D-0AC39467F339}"/>
              </a:ext>
            </a:extLst>
          </p:cNvPr>
          <p:cNvSpPr txBox="1"/>
          <p:nvPr/>
        </p:nvSpPr>
        <p:spPr>
          <a:xfrm>
            <a:off x="1178501" y="4060747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0ED25DC-567A-C0AF-1E57-EA216C1A63B3}"/>
              </a:ext>
            </a:extLst>
          </p:cNvPr>
          <p:cNvGrpSpPr/>
          <p:nvPr/>
        </p:nvGrpSpPr>
        <p:grpSpPr>
          <a:xfrm>
            <a:off x="2630514" y="1756825"/>
            <a:ext cx="850680" cy="2759040"/>
            <a:chOff x="2630514" y="1756825"/>
            <a:chExt cx="850680" cy="275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40D8612-2B40-3D68-A3DE-22575048157C}"/>
                    </a:ext>
                  </a:extLst>
                </p14:cNvPr>
                <p14:cNvContentPartPr/>
                <p14:nvPr/>
              </p14:nvContentPartPr>
              <p14:xfrm>
                <a:off x="2630514" y="3577705"/>
                <a:ext cx="642960" cy="938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40D8612-2B40-3D68-A3DE-22575048157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24397" y="3571585"/>
                  <a:ext cx="655193" cy="9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5C9786B-EE2D-BF9B-2439-4E24E2C6EC8C}"/>
                    </a:ext>
                  </a:extLst>
                </p14:cNvPr>
                <p14:cNvContentPartPr/>
                <p14:nvPr/>
              </p14:nvContentPartPr>
              <p14:xfrm>
                <a:off x="3376074" y="1756825"/>
                <a:ext cx="105120" cy="1804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5C9786B-EE2D-BF9B-2439-4E24E2C6EC8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69954" y="1750705"/>
                  <a:ext cx="117360" cy="1816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3" name="Graphic 32" descr="Wireless router with solid fill">
            <a:extLst>
              <a:ext uri="{FF2B5EF4-FFF2-40B4-BE49-F238E27FC236}">
                <a16:creationId xmlns:a16="http://schemas.microsoft.com/office/drawing/2014/main" id="{62073C6D-A4DD-A4FB-D4BB-1CE6CA394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3985" y="601323"/>
            <a:ext cx="1254165" cy="1254165"/>
          </a:xfrm>
          <a:prstGeom prst="rect">
            <a:avLst/>
          </a:prstGeom>
        </p:spPr>
      </p:pic>
      <p:pic>
        <p:nvPicPr>
          <p:cNvPr id="34" name="Graphic 33" descr="Wireless router with solid fill">
            <a:extLst>
              <a:ext uri="{FF2B5EF4-FFF2-40B4-BE49-F238E27FC236}">
                <a16:creationId xmlns:a16="http://schemas.microsoft.com/office/drawing/2014/main" id="{4A4B5DF2-199E-0776-FCB5-F3D4AC6292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0" y="685800"/>
            <a:ext cx="1254165" cy="1254165"/>
          </a:xfrm>
          <a:prstGeom prst="rect">
            <a:avLst/>
          </a:prstGeom>
        </p:spPr>
      </p:pic>
      <p:pic>
        <p:nvPicPr>
          <p:cNvPr id="36" name="Graphic 35" descr="Computer with solid fill">
            <a:extLst>
              <a:ext uri="{FF2B5EF4-FFF2-40B4-BE49-F238E27FC236}">
                <a16:creationId xmlns:a16="http://schemas.microsoft.com/office/drawing/2014/main" id="{FD208FEA-CC0B-0FB4-D7EA-19DCA4693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0200" y="2476500"/>
            <a:ext cx="1905000" cy="1905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3F5DE8D-9422-CC69-F397-08959E09921C}"/>
              </a:ext>
            </a:extLst>
          </p:cNvPr>
          <p:cNvSpPr txBox="1"/>
          <p:nvPr/>
        </p:nvSpPr>
        <p:spPr>
          <a:xfrm>
            <a:off x="9636701" y="3032047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B8ECA5A-9BC7-277D-4327-DFB5997131B3}"/>
              </a:ext>
            </a:extLst>
          </p:cNvPr>
          <p:cNvGrpSpPr/>
          <p:nvPr/>
        </p:nvGrpSpPr>
        <p:grpSpPr>
          <a:xfrm>
            <a:off x="3889794" y="1491505"/>
            <a:ext cx="7045920" cy="1375560"/>
            <a:chOff x="3889794" y="1491505"/>
            <a:chExt cx="7045920" cy="137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8D38EF-F1CA-C5D9-5AB5-ED717B046792}"/>
                    </a:ext>
                  </a:extLst>
                </p14:cNvPr>
                <p14:cNvContentPartPr/>
                <p14:nvPr/>
              </p14:nvContentPartPr>
              <p14:xfrm>
                <a:off x="3889794" y="1506265"/>
                <a:ext cx="1836360" cy="51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8D38EF-F1CA-C5D9-5AB5-ED717B04679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83675" y="1500145"/>
                  <a:ext cx="1848598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2317F60-2740-3137-D031-2B0F9063A3AE}"/>
                    </a:ext>
                  </a:extLst>
                </p14:cNvPr>
                <p14:cNvContentPartPr/>
                <p14:nvPr/>
              </p14:nvContentPartPr>
              <p14:xfrm>
                <a:off x="6632994" y="1491505"/>
                <a:ext cx="1251000" cy="121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2317F60-2740-3137-D031-2B0F9063A3A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26874" y="1485385"/>
                  <a:ext cx="12632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E34EFAF-105E-D947-4E10-910694523009}"/>
                    </a:ext>
                  </a:extLst>
                </p14:cNvPr>
                <p14:cNvContentPartPr/>
                <p14:nvPr/>
              </p14:nvContentPartPr>
              <p14:xfrm>
                <a:off x="8750514" y="1716145"/>
                <a:ext cx="2185200" cy="1150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E34EFAF-105E-D947-4E10-9106945230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44394" y="1710025"/>
                  <a:ext cx="2197440" cy="1163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4D256BF-6BF0-B725-9732-B130DCDBF91B}"/>
              </a:ext>
            </a:extLst>
          </p:cNvPr>
          <p:cNvSpPr txBox="1"/>
          <p:nvPr/>
        </p:nvSpPr>
        <p:spPr>
          <a:xfrm>
            <a:off x="5586609" y="172838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34.11.16.58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9667EC-86F8-1D09-7567-0F2320F9B311}"/>
              </a:ext>
            </a:extLst>
          </p:cNvPr>
          <p:cNvSpPr txBox="1"/>
          <p:nvPr/>
        </p:nvSpPr>
        <p:spPr>
          <a:xfrm>
            <a:off x="7742955" y="172838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23.44.76.81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227A31-57D1-EE35-5B64-15B934027F68}"/>
              </a:ext>
            </a:extLst>
          </p:cNvPr>
          <p:cNvSpPr txBox="1"/>
          <p:nvPr/>
        </p:nvSpPr>
        <p:spPr>
          <a:xfrm>
            <a:off x="9506217" y="4063061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12.56.78.34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F3E050-1888-0607-135D-EB19CB044852}"/>
              </a:ext>
            </a:extLst>
          </p:cNvPr>
          <p:cNvSpPr txBox="1"/>
          <p:nvPr/>
        </p:nvSpPr>
        <p:spPr>
          <a:xfrm>
            <a:off x="9426067" y="431157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Google.com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CC4E3D-1684-56F2-6EB6-D70484DA6A5E}"/>
              </a:ext>
            </a:extLst>
          </p:cNvPr>
          <p:cNvSpPr/>
          <p:nvPr/>
        </p:nvSpPr>
        <p:spPr>
          <a:xfrm>
            <a:off x="228600" y="381000"/>
            <a:ext cx="4143217" cy="5617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35BD43-D4C0-3FE4-14E3-89FC869F1165}"/>
              </a:ext>
            </a:extLst>
          </p:cNvPr>
          <p:cNvSpPr txBox="1"/>
          <p:nvPr/>
        </p:nvSpPr>
        <p:spPr>
          <a:xfrm>
            <a:off x="1346225" y="5983537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Home LAN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74E451-365E-09E1-FEC6-4E979A41B800}"/>
              </a:ext>
            </a:extLst>
          </p:cNvPr>
          <p:cNvSpPr txBox="1"/>
          <p:nvPr/>
        </p:nvSpPr>
        <p:spPr>
          <a:xfrm>
            <a:off x="4953000" y="4800599"/>
            <a:ext cx="4473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IP address is not in its “group”, so it forwards it to the default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16B66E-A106-0C3D-66D1-DDD98B23E8FD}"/>
              </a:ext>
            </a:extLst>
          </p:cNvPr>
          <p:cNvSpPr/>
          <p:nvPr/>
        </p:nvSpPr>
        <p:spPr>
          <a:xfrm>
            <a:off x="2982954" y="859074"/>
            <a:ext cx="939858" cy="996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A82B12A-B621-CEC7-88F4-3954D95CEE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5732" y="520202"/>
            <a:ext cx="370924" cy="3709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813968-58ED-6C3B-5876-C99E53011C6F}"/>
              </a:ext>
            </a:extLst>
          </p:cNvPr>
          <p:cNvSpPr txBox="1"/>
          <p:nvPr/>
        </p:nvSpPr>
        <p:spPr>
          <a:xfrm>
            <a:off x="4752487" y="5404364"/>
            <a:ext cx="4225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(In most cases, we will need to issue an ARP request to get the MAC address of the default gateway)</a:t>
            </a:r>
          </a:p>
        </p:txBody>
      </p:sp>
    </p:spTree>
    <p:extLst>
      <p:ext uri="{BB962C8B-B14F-4D97-AF65-F5344CB8AC3E}">
        <p14:creationId xmlns:p14="http://schemas.microsoft.com/office/powerpoint/2010/main" val="13247389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56</a:t>
            </a:fld>
            <a:endParaRPr spc="-5" dirty="0"/>
          </a:p>
        </p:txBody>
      </p:sp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17736E0A-8FED-ECCA-BCA5-BE09171F7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3505200"/>
            <a:ext cx="1905000" cy="1905000"/>
          </a:xfrm>
          <a:prstGeom prst="rect">
            <a:avLst/>
          </a:prstGeom>
        </p:spPr>
      </p:pic>
      <p:pic>
        <p:nvPicPr>
          <p:cNvPr id="11" name="Picture 2" descr="NETGEAR 5-Port Gigabit Ethernet Switch, Plug-and-Play (GS105NA) - GS105NA -  -">
            <a:extLst>
              <a:ext uri="{FF2B5EF4-FFF2-40B4-BE49-F238E27FC236}">
                <a16:creationId xmlns:a16="http://schemas.microsoft.com/office/drawing/2014/main" id="{32EE4C1D-7AC1-281A-06E2-57D5CDF65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055" y="2823502"/>
            <a:ext cx="1689762" cy="121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 descr="Wireless router with solid fill">
            <a:extLst>
              <a:ext uri="{FF2B5EF4-FFF2-40B4-BE49-F238E27FC236}">
                <a16:creationId xmlns:a16="http://schemas.microsoft.com/office/drawing/2014/main" id="{A0D0A08E-6856-997E-D513-D502A6118A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19400" y="685800"/>
            <a:ext cx="1254165" cy="12541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F7868A-A8BB-610D-4BEB-9903A17C5354}"/>
              </a:ext>
            </a:extLst>
          </p:cNvPr>
          <p:cNvSpPr txBox="1"/>
          <p:nvPr/>
        </p:nvSpPr>
        <p:spPr>
          <a:xfrm>
            <a:off x="1146067" y="509956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CFD24-6B19-A16A-3B23-3A6EFE9BFBC9}"/>
              </a:ext>
            </a:extLst>
          </p:cNvPr>
          <p:cNvSpPr txBox="1"/>
          <p:nvPr/>
        </p:nvSpPr>
        <p:spPr>
          <a:xfrm>
            <a:off x="376625" y="54102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00-04-5A-63-A1-66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91AD24-1FDC-6910-D3A0-77C10E177B04}"/>
              </a:ext>
            </a:extLst>
          </p:cNvPr>
          <p:cNvSpPr txBox="1"/>
          <p:nvPr/>
        </p:nvSpPr>
        <p:spPr>
          <a:xfrm>
            <a:off x="1600200" y="85907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A58C25-9640-A5DB-4B21-3923B6DFED7F}"/>
              </a:ext>
            </a:extLst>
          </p:cNvPr>
          <p:cNvSpPr txBox="1"/>
          <p:nvPr/>
        </p:nvSpPr>
        <p:spPr>
          <a:xfrm>
            <a:off x="830758" y="1169708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04-06-2C-58-C5-78</a:t>
            </a:r>
          </a:p>
        </p:txBody>
      </p:sp>
      <p:pic>
        <p:nvPicPr>
          <p:cNvPr id="4" name="Graphic 3" descr="Envelope with solid fill">
            <a:extLst>
              <a:ext uri="{FF2B5EF4-FFF2-40B4-BE49-F238E27FC236}">
                <a16:creationId xmlns:a16="http://schemas.microsoft.com/office/drawing/2014/main" id="{E876E543-9B17-7FD7-2572-894A9A953C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3141" y="2504384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04503E-B920-3B7A-542A-4E84A2ED9C4C}"/>
              </a:ext>
            </a:extLst>
          </p:cNvPr>
          <p:cNvSpPr txBox="1"/>
          <p:nvPr/>
        </p:nvSpPr>
        <p:spPr>
          <a:xfrm>
            <a:off x="396029" y="2286355"/>
            <a:ext cx="227498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DST IP: </a:t>
            </a:r>
            <a:r>
              <a:rPr lang="en-US" b="1" dirty="0">
                <a:solidFill>
                  <a:srgbClr val="FF0000"/>
                </a:solidFill>
              </a:rPr>
              <a:t>12.56.78.34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D76B8-633C-1A2B-E79D-0AC39467F339}"/>
              </a:ext>
            </a:extLst>
          </p:cNvPr>
          <p:cNvSpPr txBox="1"/>
          <p:nvPr/>
        </p:nvSpPr>
        <p:spPr>
          <a:xfrm>
            <a:off x="1178501" y="4060747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0ED25DC-567A-C0AF-1E57-EA216C1A63B3}"/>
              </a:ext>
            </a:extLst>
          </p:cNvPr>
          <p:cNvGrpSpPr/>
          <p:nvPr/>
        </p:nvGrpSpPr>
        <p:grpSpPr>
          <a:xfrm>
            <a:off x="2630514" y="1756825"/>
            <a:ext cx="850680" cy="2759040"/>
            <a:chOff x="2630514" y="1756825"/>
            <a:chExt cx="850680" cy="275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40D8612-2B40-3D68-A3DE-22575048157C}"/>
                    </a:ext>
                  </a:extLst>
                </p14:cNvPr>
                <p14:cNvContentPartPr/>
                <p14:nvPr/>
              </p14:nvContentPartPr>
              <p14:xfrm>
                <a:off x="2630514" y="3577705"/>
                <a:ext cx="642960" cy="938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40D8612-2B40-3D68-A3DE-22575048157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24397" y="3571585"/>
                  <a:ext cx="655193" cy="9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5C9786B-EE2D-BF9B-2439-4E24E2C6EC8C}"/>
                    </a:ext>
                  </a:extLst>
                </p14:cNvPr>
                <p14:cNvContentPartPr/>
                <p14:nvPr/>
              </p14:nvContentPartPr>
              <p14:xfrm>
                <a:off x="3376074" y="1756825"/>
                <a:ext cx="105120" cy="1804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5C9786B-EE2D-BF9B-2439-4E24E2C6EC8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69954" y="1750705"/>
                  <a:ext cx="117360" cy="1816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3" name="Graphic 32" descr="Wireless router with solid fill">
            <a:extLst>
              <a:ext uri="{FF2B5EF4-FFF2-40B4-BE49-F238E27FC236}">
                <a16:creationId xmlns:a16="http://schemas.microsoft.com/office/drawing/2014/main" id="{62073C6D-A4DD-A4FB-D4BB-1CE6CA394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3985" y="601323"/>
            <a:ext cx="1254165" cy="1254165"/>
          </a:xfrm>
          <a:prstGeom prst="rect">
            <a:avLst/>
          </a:prstGeom>
        </p:spPr>
      </p:pic>
      <p:pic>
        <p:nvPicPr>
          <p:cNvPr id="34" name="Graphic 33" descr="Wireless router with solid fill">
            <a:extLst>
              <a:ext uri="{FF2B5EF4-FFF2-40B4-BE49-F238E27FC236}">
                <a16:creationId xmlns:a16="http://schemas.microsoft.com/office/drawing/2014/main" id="{4A4B5DF2-199E-0776-FCB5-F3D4AC6292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0" y="685800"/>
            <a:ext cx="1254165" cy="1254165"/>
          </a:xfrm>
          <a:prstGeom prst="rect">
            <a:avLst/>
          </a:prstGeom>
        </p:spPr>
      </p:pic>
      <p:pic>
        <p:nvPicPr>
          <p:cNvPr id="36" name="Graphic 35" descr="Computer with solid fill">
            <a:extLst>
              <a:ext uri="{FF2B5EF4-FFF2-40B4-BE49-F238E27FC236}">
                <a16:creationId xmlns:a16="http://schemas.microsoft.com/office/drawing/2014/main" id="{FD208FEA-CC0B-0FB4-D7EA-19DCA4693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0200" y="2476500"/>
            <a:ext cx="1905000" cy="1905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3F5DE8D-9422-CC69-F397-08959E09921C}"/>
              </a:ext>
            </a:extLst>
          </p:cNvPr>
          <p:cNvSpPr txBox="1"/>
          <p:nvPr/>
        </p:nvSpPr>
        <p:spPr>
          <a:xfrm>
            <a:off x="9636701" y="3032047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B8ECA5A-9BC7-277D-4327-DFB5997131B3}"/>
              </a:ext>
            </a:extLst>
          </p:cNvPr>
          <p:cNvGrpSpPr/>
          <p:nvPr/>
        </p:nvGrpSpPr>
        <p:grpSpPr>
          <a:xfrm>
            <a:off x="3889794" y="1491505"/>
            <a:ext cx="7045920" cy="1375560"/>
            <a:chOff x="3889794" y="1491505"/>
            <a:chExt cx="7045920" cy="137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8D38EF-F1CA-C5D9-5AB5-ED717B046792}"/>
                    </a:ext>
                  </a:extLst>
                </p14:cNvPr>
                <p14:cNvContentPartPr/>
                <p14:nvPr/>
              </p14:nvContentPartPr>
              <p14:xfrm>
                <a:off x="3889794" y="1506265"/>
                <a:ext cx="1836360" cy="51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8D38EF-F1CA-C5D9-5AB5-ED717B04679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83675" y="1500145"/>
                  <a:ext cx="1848598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2317F60-2740-3137-D031-2B0F9063A3AE}"/>
                    </a:ext>
                  </a:extLst>
                </p14:cNvPr>
                <p14:cNvContentPartPr/>
                <p14:nvPr/>
              </p14:nvContentPartPr>
              <p14:xfrm>
                <a:off x="6632994" y="1491505"/>
                <a:ext cx="1251000" cy="121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2317F60-2740-3137-D031-2B0F9063A3A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26874" y="1485385"/>
                  <a:ext cx="12632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E34EFAF-105E-D947-4E10-910694523009}"/>
                    </a:ext>
                  </a:extLst>
                </p14:cNvPr>
                <p14:cNvContentPartPr/>
                <p14:nvPr/>
              </p14:nvContentPartPr>
              <p14:xfrm>
                <a:off x="8750514" y="1716145"/>
                <a:ext cx="2185200" cy="1150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E34EFAF-105E-D947-4E10-9106945230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44394" y="1710025"/>
                  <a:ext cx="2197440" cy="1163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4D256BF-6BF0-B725-9732-B130DCDBF91B}"/>
              </a:ext>
            </a:extLst>
          </p:cNvPr>
          <p:cNvSpPr txBox="1"/>
          <p:nvPr/>
        </p:nvSpPr>
        <p:spPr>
          <a:xfrm>
            <a:off x="5586609" y="172838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34.11.16.58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9667EC-86F8-1D09-7567-0F2320F9B311}"/>
              </a:ext>
            </a:extLst>
          </p:cNvPr>
          <p:cNvSpPr txBox="1"/>
          <p:nvPr/>
        </p:nvSpPr>
        <p:spPr>
          <a:xfrm>
            <a:off x="7742955" y="172838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23.44.76.81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227A31-57D1-EE35-5B64-15B934027F68}"/>
              </a:ext>
            </a:extLst>
          </p:cNvPr>
          <p:cNvSpPr txBox="1"/>
          <p:nvPr/>
        </p:nvSpPr>
        <p:spPr>
          <a:xfrm>
            <a:off x="9506217" y="4063061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12.56.78.34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F3E050-1888-0607-135D-EB19CB044852}"/>
              </a:ext>
            </a:extLst>
          </p:cNvPr>
          <p:cNvSpPr txBox="1"/>
          <p:nvPr/>
        </p:nvSpPr>
        <p:spPr>
          <a:xfrm>
            <a:off x="9426067" y="431157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Google.com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CC4E3D-1684-56F2-6EB6-D70484DA6A5E}"/>
              </a:ext>
            </a:extLst>
          </p:cNvPr>
          <p:cNvSpPr/>
          <p:nvPr/>
        </p:nvSpPr>
        <p:spPr>
          <a:xfrm>
            <a:off x="228600" y="381000"/>
            <a:ext cx="4143217" cy="5617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35BD43-D4C0-3FE4-14E3-89FC869F1165}"/>
              </a:ext>
            </a:extLst>
          </p:cNvPr>
          <p:cNvSpPr txBox="1"/>
          <p:nvPr/>
        </p:nvSpPr>
        <p:spPr>
          <a:xfrm>
            <a:off x="1346225" y="5983537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Home LAN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16B66E-A106-0C3D-66D1-DDD98B23E8FD}"/>
              </a:ext>
            </a:extLst>
          </p:cNvPr>
          <p:cNvSpPr/>
          <p:nvPr/>
        </p:nvSpPr>
        <p:spPr>
          <a:xfrm>
            <a:off x="2982954" y="859074"/>
            <a:ext cx="939858" cy="996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A82B12A-B621-CEC7-88F4-3954D95CEE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5732" y="520202"/>
            <a:ext cx="370924" cy="3709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1701AF-AA71-037B-0E25-B777C365DD34}"/>
              </a:ext>
            </a:extLst>
          </p:cNvPr>
          <p:cNvSpPr txBox="1"/>
          <p:nvPr/>
        </p:nvSpPr>
        <p:spPr>
          <a:xfrm>
            <a:off x="4648200" y="4827739"/>
            <a:ext cx="5788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gateway router will look at the IP address of the packet, and determine the best route to get to google.com (network layer)</a:t>
            </a:r>
          </a:p>
        </p:txBody>
      </p:sp>
    </p:spTree>
    <p:extLst>
      <p:ext uri="{BB962C8B-B14F-4D97-AF65-F5344CB8AC3E}">
        <p14:creationId xmlns:p14="http://schemas.microsoft.com/office/powerpoint/2010/main" val="24131341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57</a:t>
            </a:fld>
            <a:endParaRPr spc="-5" dirty="0"/>
          </a:p>
        </p:txBody>
      </p:sp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17736E0A-8FED-ECCA-BCA5-BE09171F7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3505200"/>
            <a:ext cx="1905000" cy="1905000"/>
          </a:xfrm>
          <a:prstGeom prst="rect">
            <a:avLst/>
          </a:prstGeom>
        </p:spPr>
      </p:pic>
      <p:pic>
        <p:nvPicPr>
          <p:cNvPr id="11" name="Picture 2" descr="NETGEAR 5-Port Gigabit Ethernet Switch, Plug-and-Play (GS105NA) - GS105NA -  -">
            <a:extLst>
              <a:ext uri="{FF2B5EF4-FFF2-40B4-BE49-F238E27FC236}">
                <a16:creationId xmlns:a16="http://schemas.microsoft.com/office/drawing/2014/main" id="{32EE4C1D-7AC1-281A-06E2-57D5CDF65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055" y="2823502"/>
            <a:ext cx="1689762" cy="121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 descr="Wireless router with solid fill">
            <a:extLst>
              <a:ext uri="{FF2B5EF4-FFF2-40B4-BE49-F238E27FC236}">
                <a16:creationId xmlns:a16="http://schemas.microsoft.com/office/drawing/2014/main" id="{A0D0A08E-6856-997E-D513-D502A6118A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19400" y="685800"/>
            <a:ext cx="1254165" cy="12541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F7868A-A8BB-610D-4BEB-9903A17C5354}"/>
              </a:ext>
            </a:extLst>
          </p:cNvPr>
          <p:cNvSpPr txBox="1"/>
          <p:nvPr/>
        </p:nvSpPr>
        <p:spPr>
          <a:xfrm>
            <a:off x="1146067" y="509956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CFD24-6B19-A16A-3B23-3A6EFE9BFBC9}"/>
              </a:ext>
            </a:extLst>
          </p:cNvPr>
          <p:cNvSpPr txBox="1"/>
          <p:nvPr/>
        </p:nvSpPr>
        <p:spPr>
          <a:xfrm>
            <a:off x="376625" y="54102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00-04-5A-63-A1-66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91AD24-1FDC-6910-D3A0-77C10E177B04}"/>
              </a:ext>
            </a:extLst>
          </p:cNvPr>
          <p:cNvSpPr txBox="1"/>
          <p:nvPr/>
        </p:nvSpPr>
        <p:spPr>
          <a:xfrm>
            <a:off x="1600200" y="85907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A58C25-9640-A5DB-4B21-3923B6DFED7F}"/>
              </a:ext>
            </a:extLst>
          </p:cNvPr>
          <p:cNvSpPr txBox="1"/>
          <p:nvPr/>
        </p:nvSpPr>
        <p:spPr>
          <a:xfrm>
            <a:off x="830758" y="1169708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04-06-2C-58-C5-78</a:t>
            </a:r>
          </a:p>
        </p:txBody>
      </p:sp>
      <p:pic>
        <p:nvPicPr>
          <p:cNvPr id="4" name="Graphic 3" descr="Envelope with solid fill">
            <a:extLst>
              <a:ext uri="{FF2B5EF4-FFF2-40B4-BE49-F238E27FC236}">
                <a16:creationId xmlns:a16="http://schemas.microsoft.com/office/drawing/2014/main" id="{E876E543-9B17-7FD7-2572-894A9A953C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3141" y="2504384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04503E-B920-3B7A-542A-4E84A2ED9C4C}"/>
              </a:ext>
            </a:extLst>
          </p:cNvPr>
          <p:cNvSpPr txBox="1"/>
          <p:nvPr/>
        </p:nvSpPr>
        <p:spPr>
          <a:xfrm>
            <a:off x="396029" y="2286355"/>
            <a:ext cx="227498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DST IP: </a:t>
            </a:r>
            <a:r>
              <a:rPr lang="en-US" b="1" dirty="0">
                <a:solidFill>
                  <a:srgbClr val="FF0000"/>
                </a:solidFill>
              </a:rPr>
              <a:t>12.56.78.34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D76B8-633C-1A2B-E79D-0AC39467F339}"/>
              </a:ext>
            </a:extLst>
          </p:cNvPr>
          <p:cNvSpPr txBox="1"/>
          <p:nvPr/>
        </p:nvSpPr>
        <p:spPr>
          <a:xfrm>
            <a:off x="1178501" y="4060747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0ED25DC-567A-C0AF-1E57-EA216C1A63B3}"/>
              </a:ext>
            </a:extLst>
          </p:cNvPr>
          <p:cNvGrpSpPr/>
          <p:nvPr/>
        </p:nvGrpSpPr>
        <p:grpSpPr>
          <a:xfrm>
            <a:off x="2630514" y="1756825"/>
            <a:ext cx="850680" cy="2759040"/>
            <a:chOff x="2630514" y="1756825"/>
            <a:chExt cx="850680" cy="275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40D8612-2B40-3D68-A3DE-22575048157C}"/>
                    </a:ext>
                  </a:extLst>
                </p14:cNvPr>
                <p14:cNvContentPartPr/>
                <p14:nvPr/>
              </p14:nvContentPartPr>
              <p14:xfrm>
                <a:off x="2630514" y="3577705"/>
                <a:ext cx="642960" cy="938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40D8612-2B40-3D68-A3DE-22575048157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24397" y="3571585"/>
                  <a:ext cx="655193" cy="9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5C9786B-EE2D-BF9B-2439-4E24E2C6EC8C}"/>
                    </a:ext>
                  </a:extLst>
                </p14:cNvPr>
                <p14:cNvContentPartPr/>
                <p14:nvPr/>
              </p14:nvContentPartPr>
              <p14:xfrm>
                <a:off x="3376074" y="1756825"/>
                <a:ext cx="105120" cy="1804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5C9786B-EE2D-BF9B-2439-4E24E2C6EC8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69954" y="1750705"/>
                  <a:ext cx="117360" cy="1816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3" name="Graphic 32" descr="Wireless router with solid fill">
            <a:extLst>
              <a:ext uri="{FF2B5EF4-FFF2-40B4-BE49-F238E27FC236}">
                <a16:creationId xmlns:a16="http://schemas.microsoft.com/office/drawing/2014/main" id="{62073C6D-A4DD-A4FB-D4BB-1CE6CA394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3985" y="601323"/>
            <a:ext cx="1254165" cy="1254165"/>
          </a:xfrm>
          <a:prstGeom prst="rect">
            <a:avLst/>
          </a:prstGeom>
        </p:spPr>
      </p:pic>
      <p:pic>
        <p:nvPicPr>
          <p:cNvPr id="34" name="Graphic 33" descr="Wireless router with solid fill">
            <a:extLst>
              <a:ext uri="{FF2B5EF4-FFF2-40B4-BE49-F238E27FC236}">
                <a16:creationId xmlns:a16="http://schemas.microsoft.com/office/drawing/2014/main" id="{4A4B5DF2-199E-0776-FCB5-F3D4AC6292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0" y="685800"/>
            <a:ext cx="1254165" cy="1254165"/>
          </a:xfrm>
          <a:prstGeom prst="rect">
            <a:avLst/>
          </a:prstGeom>
        </p:spPr>
      </p:pic>
      <p:pic>
        <p:nvPicPr>
          <p:cNvPr id="36" name="Graphic 35" descr="Computer with solid fill">
            <a:extLst>
              <a:ext uri="{FF2B5EF4-FFF2-40B4-BE49-F238E27FC236}">
                <a16:creationId xmlns:a16="http://schemas.microsoft.com/office/drawing/2014/main" id="{FD208FEA-CC0B-0FB4-D7EA-19DCA4693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0200" y="2476500"/>
            <a:ext cx="1905000" cy="1905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3F5DE8D-9422-CC69-F397-08959E09921C}"/>
              </a:ext>
            </a:extLst>
          </p:cNvPr>
          <p:cNvSpPr txBox="1"/>
          <p:nvPr/>
        </p:nvSpPr>
        <p:spPr>
          <a:xfrm>
            <a:off x="9636701" y="3032047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B8ECA5A-9BC7-277D-4327-DFB5997131B3}"/>
              </a:ext>
            </a:extLst>
          </p:cNvPr>
          <p:cNvGrpSpPr/>
          <p:nvPr/>
        </p:nvGrpSpPr>
        <p:grpSpPr>
          <a:xfrm>
            <a:off x="3889794" y="1491505"/>
            <a:ext cx="7045920" cy="1375560"/>
            <a:chOff x="3889794" y="1491505"/>
            <a:chExt cx="7045920" cy="137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8D38EF-F1CA-C5D9-5AB5-ED717B046792}"/>
                    </a:ext>
                  </a:extLst>
                </p14:cNvPr>
                <p14:cNvContentPartPr/>
                <p14:nvPr/>
              </p14:nvContentPartPr>
              <p14:xfrm>
                <a:off x="3889794" y="1506265"/>
                <a:ext cx="1836360" cy="51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8D38EF-F1CA-C5D9-5AB5-ED717B04679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83675" y="1500145"/>
                  <a:ext cx="1848598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2317F60-2740-3137-D031-2B0F9063A3AE}"/>
                    </a:ext>
                  </a:extLst>
                </p14:cNvPr>
                <p14:cNvContentPartPr/>
                <p14:nvPr/>
              </p14:nvContentPartPr>
              <p14:xfrm>
                <a:off x="6632994" y="1491505"/>
                <a:ext cx="1251000" cy="121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2317F60-2740-3137-D031-2B0F9063A3A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26874" y="1485385"/>
                  <a:ext cx="12632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E34EFAF-105E-D947-4E10-910694523009}"/>
                    </a:ext>
                  </a:extLst>
                </p14:cNvPr>
                <p14:cNvContentPartPr/>
                <p14:nvPr/>
              </p14:nvContentPartPr>
              <p14:xfrm>
                <a:off x="8750514" y="1716145"/>
                <a:ext cx="2185200" cy="1150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E34EFAF-105E-D947-4E10-9106945230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44394" y="1710025"/>
                  <a:ext cx="2197440" cy="1163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4D256BF-6BF0-B725-9732-B130DCDBF91B}"/>
              </a:ext>
            </a:extLst>
          </p:cNvPr>
          <p:cNvSpPr txBox="1"/>
          <p:nvPr/>
        </p:nvSpPr>
        <p:spPr>
          <a:xfrm>
            <a:off x="5586609" y="172838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34.11.16.58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9667EC-86F8-1D09-7567-0F2320F9B311}"/>
              </a:ext>
            </a:extLst>
          </p:cNvPr>
          <p:cNvSpPr txBox="1"/>
          <p:nvPr/>
        </p:nvSpPr>
        <p:spPr>
          <a:xfrm>
            <a:off x="7742955" y="172838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23.44.76.81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227A31-57D1-EE35-5B64-15B934027F68}"/>
              </a:ext>
            </a:extLst>
          </p:cNvPr>
          <p:cNvSpPr txBox="1"/>
          <p:nvPr/>
        </p:nvSpPr>
        <p:spPr>
          <a:xfrm>
            <a:off x="9506217" y="4063061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12.56.78.34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F3E050-1888-0607-135D-EB19CB044852}"/>
              </a:ext>
            </a:extLst>
          </p:cNvPr>
          <p:cNvSpPr txBox="1"/>
          <p:nvPr/>
        </p:nvSpPr>
        <p:spPr>
          <a:xfrm>
            <a:off x="9426067" y="431157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Google.com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CC4E3D-1684-56F2-6EB6-D70484DA6A5E}"/>
              </a:ext>
            </a:extLst>
          </p:cNvPr>
          <p:cNvSpPr/>
          <p:nvPr/>
        </p:nvSpPr>
        <p:spPr>
          <a:xfrm>
            <a:off x="228600" y="381000"/>
            <a:ext cx="4143217" cy="5617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35BD43-D4C0-3FE4-14E3-89FC869F1165}"/>
              </a:ext>
            </a:extLst>
          </p:cNvPr>
          <p:cNvSpPr txBox="1"/>
          <p:nvPr/>
        </p:nvSpPr>
        <p:spPr>
          <a:xfrm>
            <a:off x="1346225" y="5983537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Home LAN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16B66E-A106-0C3D-66D1-DDD98B23E8FD}"/>
              </a:ext>
            </a:extLst>
          </p:cNvPr>
          <p:cNvSpPr/>
          <p:nvPr/>
        </p:nvSpPr>
        <p:spPr>
          <a:xfrm>
            <a:off x="2982954" y="859074"/>
            <a:ext cx="939858" cy="996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A82B12A-B621-CEC7-88F4-3954D95CEE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5732" y="520202"/>
            <a:ext cx="370924" cy="3709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1701AF-AA71-037B-0E25-B777C365DD34}"/>
              </a:ext>
            </a:extLst>
          </p:cNvPr>
          <p:cNvSpPr txBox="1"/>
          <p:nvPr/>
        </p:nvSpPr>
        <p:spPr>
          <a:xfrm>
            <a:off x="4648200" y="4827739"/>
            <a:ext cx="5788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now needs to forward the packet to </a:t>
            </a:r>
            <a:r>
              <a:rPr lang="en-US" b="1" dirty="0"/>
              <a:t>34.11.16.58</a:t>
            </a:r>
            <a:r>
              <a:rPr lang="en-US" dirty="0"/>
              <a:t>, but it does not know its MAC address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9159A48-7F74-7E7D-5A09-28952986CDC9}"/>
                  </a:ext>
                </a:extLst>
              </p14:cNvPr>
              <p14:cNvContentPartPr/>
              <p14:nvPr/>
            </p14:nvContentPartPr>
            <p14:xfrm>
              <a:off x="3975557" y="1265606"/>
              <a:ext cx="1730160" cy="470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9159A48-7F74-7E7D-5A09-28952986CDC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939917" y="1229966"/>
                <a:ext cx="1801800" cy="54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07917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58</a:t>
            </a:fld>
            <a:endParaRPr spc="-5" dirty="0"/>
          </a:p>
        </p:txBody>
      </p:sp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17736E0A-8FED-ECCA-BCA5-BE09171F7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3505200"/>
            <a:ext cx="1905000" cy="1905000"/>
          </a:xfrm>
          <a:prstGeom prst="rect">
            <a:avLst/>
          </a:prstGeom>
        </p:spPr>
      </p:pic>
      <p:pic>
        <p:nvPicPr>
          <p:cNvPr id="11" name="Picture 2" descr="NETGEAR 5-Port Gigabit Ethernet Switch, Plug-and-Play (GS105NA) - GS105NA -  -">
            <a:extLst>
              <a:ext uri="{FF2B5EF4-FFF2-40B4-BE49-F238E27FC236}">
                <a16:creationId xmlns:a16="http://schemas.microsoft.com/office/drawing/2014/main" id="{32EE4C1D-7AC1-281A-06E2-57D5CDF65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055" y="2823502"/>
            <a:ext cx="1689762" cy="121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 descr="Wireless router with solid fill">
            <a:extLst>
              <a:ext uri="{FF2B5EF4-FFF2-40B4-BE49-F238E27FC236}">
                <a16:creationId xmlns:a16="http://schemas.microsoft.com/office/drawing/2014/main" id="{A0D0A08E-6856-997E-D513-D502A6118A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19400" y="685800"/>
            <a:ext cx="1254165" cy="12541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F7868A-A8BB-610D-4BEB-9903A17C5354}"/>
              </a:ext>
            </a:extLst>
          </p:cNvPr>
          <p:cNvSpPr txBox="1"/>
          <p:nvPr/>
        </p:nvSpPr>
        <p:spPr>
          <a:xfrm>
            <a:off x="1146067" y="509956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CFD24-6B19-A16A-3B23-3A6EFE9BFBC9}"/>
              </a:ext>
            </a:extLst>
          </p:cNvPr>
          <p:cNvSpPr txBox="1"/>
          <p:nvPr/>
        </p:nvSpPr>
        <p:spPr>
          <a:xfrm>
            <a:off x="376625" y="54102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00-04-5A-63-A1-66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91AD24-1FDC-6910-D3A0-77C10E177B04}"/>
              </a:ext>
            </a:extLst>
          </p:cNvPr>
          <p:cNvSpPr txBox="1"/>
          <p:nvPr/>
        </p:nvSpPr>
        <p:spPr>
          <a:xfrm>
            <a:off x="1600200" y="85907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A58C25-9640-A5DB-4B21-3923B6DFED7F}"/>
              </a:ext>
            </a:extLst>
          </p:cNvPr>
          <p:cNvSpPr txBox="1"/>
          <p:nvPr/>
        </p:nvSpPr>
        <p:spPr>
          <a:xfrm>
            <a:off x="830758" y="1169708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04-06-2C-58-C5-78</a:t>
            </a:r>
          </a:p>
        </p:txBody>
      </p:sp>
      <p:pic>
        <p:nvPicPr>
          <p:cNvPr id="4" name="Graphic 3" descr="Envelope with solid fill">
            <a:extLst>
              <a:ext uri="{FF2B5EF4-FFF2-40B4-BE49-F238E27FC236}">
                <a16:creationId xmlns:a16="http://schemas.microsoft.com/office/drawing/2014/main" id="{E876E543-9B17-7FD7-2572-894A9A953C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3141" y="2504384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04503E-B920-3B7A-542A-4E84A2ED9C4C}"/>
              </a:ext>
            </a:extLst>
          </p:cNvPr>
          <p:cNvSpPr txBox="1"/>
          <p:nvPr/>
        </p:nvSpPr>
        <p:spPr>
          <a:xfrm>
            <a:off x="396029" y="2286355"/>
            <a:ext cx="227498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DST IP: </a:t>
            </a:r>
            <a:r>
              <a:rPr lang="en-US" b="1" dirty="0">
                <a:solidFill>
                  <a:srgbClr val="FF0000"/>
                </a:solidFill>
              </a:rPr>
              <a:t>12.56.78.34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D76B8-633C-1A2B-E79D-0AC39467F339}"/>
              </a:ext>
            </a:extLst>
          </p:cNvPr>
          <p:cNvSpPr txBox="1"/>
          <p:nvPr/>
        </p:nvSpPr>
        <p:spPr>
          <a:xfrm>
            <a:off x="1178501" y="4060747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0ED25DC-567A-C0AF-1E57-EA216C1A63B3}"/>
              </a:ext>
            </a:extLst>
          </p:cNvPr>
          <p:cNvGrpSpPr/>
          <p:nvPr/>
        </p:nvGrpSpPr>
        <p:grpSpPr>
          <a:xfrm>
            <a:off x="2630514" y="1756825"/>
            <a:ext cx="850680" cy="2759040"/>
            <a:chOff x="2630514" y="1756825"/>
            <a:chExt cx="850680" cy="275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40D8612-2B40-3D68-A3DE-22575048157C}"/>
                    </a:ext>
                  </a:extLst>
                </p14:cNvPr>
                <p14:cNvContentPartPr/>
                <p14:nvPr/>
              </p14:nvContentPartPr>
              <p14:xfrm>
                <a:off x="2630514" y="3577705"/>
                <a:ext cx="642960" cy="938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40D8612-2B40-3D68-A3DE-22575048157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24397" y="3571585"/>
                  <a:ext cx="655193" cy="9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5C9786B-EE2D-BF9B-2439-4E24E2C6EC8C}"/>
                    </a:ext>
                  </a:extLst>
                </p14:cNvPr>
                <p14:cNvContentPartPr/>
                <p14:nvPr/>
              </p14:nvContentPartPr>
              <p14:xfrm>
                <a:off x="3376074" y="1756825"/>
                <a:ext cx="105120" cy="1804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5C9786B-EE2D-BF9B-2439-4E24E2C6EC8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69954" y="1750705"/>
                  <a:ext cx="117360" cy="1816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3" name="Graphic 32" descr="Wireless router with solid fill">
            <a:extLst>
              <a:ext uri="{FF2B5EF4-FFF2-40B4-BE49-F238E27FC236}">
                <a16:creationId xmlns:a16="http://schemas.microsoft.com/office/drawing/2014/main" id="{62073C6D-A4DD-A4FB-D4BB-1CE6CA394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3985" y="601323"/>
            <a:ext cx="1254165" cy="1254165"/>
          </a:xfrm>
          <a:prstGeom prst="rect">
            <a:avLst/>
          </a:prstGeom>
        </p:spPr>
      </p:pic>
      <p:pic>
        <p:nvPicPr>
          <p:cNvPr id="34" name="Graphic 33" descr="Wireless router with solid fill">
            <a:extLst>
              <a:ext uri="{FF2B5EF4-FFF2-40B4-BE49-F238E27FC236}">
                <a16:creationId xmlns:a16="http://schemas.microsoft.com/office/drawing/2014/main" id="{4A4B5DF2-199E-0776-FCB5-F3D4AC6292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0" y="685800"/>
            <a:ext cx="1254165" cy="1254165"/>
          </a:xfrm>
          <a:prstGeom prst="rect">
            <a:avLst/>
          </a:prstGeom>
        </p:spPr>
      </p:pic>
      <p:pic>
        <p:nvPicPr>
          <p:cNvPr id="36" name="Graphic 35" descr="Computer with solid fill">
            <a:extLst>
              <a:ext uri="{FF2B5EF4-FFF2-40B4-BE49-F238E27FC236}">
                <a16:creationId xmlns:a16="http://schemas.microsoft.com/office/drawing/2014/main" id="{FD208FEA-CC0B-0FB4-D7EA-19DCA4693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0200" y="2476500"/>
            <a:ext cx="1905000" cy="1905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3F5DE8D-9422-CC69-F397-08959E09921C}"/>
              </a:ext>
            </a:extLst>
          </p:cNvPr>
          <p:cNvSpPr txBox="1"/>
          <p:nvPr/>
        </p:nvSpPr>
        <p:spPr>
          <a:xfrm>
            <a:off x="9636701" y="3032047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B8ECA5A-9BC7-277D-4327-DFB5997131B3}"/>
              </a:ext>
            </a:extLst>
          </p:cNvPr>
          <p:cNvGrpSpPr/>
          <p:nvPr/>
        </p:nvGrpSpPr>
        <p:grpSpPr>
          <a:xfrm>
            <a:off x="3889794" y="1491505"/>
            <a:ext cx="7045920" cy="1375560"/>
            <a:chOff x="3889794" y="1491505"/>
            <a:chExt cx="7045920" cy="137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8D38EF-F1CA-C5D9-5AB5-ED717B046792}"/>
                    </a:ext>
                  </a:extLst>
                </p14:cNvPr>
                <p14:cNvContentPartPr/>
                <p14:nvPr/>
              </p14:nvContentPartPr>
              <p14:xfrm>
                <a:off x="3889794" y="1506265"/>
                <a:ext cx="1836360" cy="51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8D38EF-F1CA-C5D9-5AB5-ED717B04679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83675" y="1500145"/>
                  <a:ext cx="1848598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2317F60-2740-3137-D031-2B0F9063A3AE}"/>
                    </a:ext>
                  </a:extLst>
                </p14:cNvPr>
                <p14:cNvContentPartPr/>
                <p14:nvPr/>
              </p14:nvContentPartPr>
              <p14:xfrm>
                <a:off x="6632994" y="1491505"/>
                <a:ext cx="1251000" cy="121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2317F60-2740-3137-D031-2B0F9063A3A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26874" y="1485385"/>
                  <a:ext cx="12632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E34EFAF-105E-D947-4E10-910694523009}"/>
                    </a:ext>
                  </a:extLst>
                </p14:cNvPr>
                <p14:cNvContentPartPr/>
                <p14:nvPr/>
              </p14:nvContentPartPr>
              <p14:xfrm>
                <a:off x="8750514" y="1716145"/>
                <a:ext cx="2185200" cy="1150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E34EFAF-105E-D947-4E10-9106945230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44394" y="1710025"/>
                  <a:ext cx="2197440" cy="1163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4D256BF-6BF0-B725-9732-B130DCDBF91B}"/>
              </a:ext>
            </a:extLst>
          </p:cNvPr>
          <p:cNvSpPr txBox="1"/>
          <p:nvPr/>
        </p:nvSpPr>
        <p:spPr>
          <a:xfrm>
            <a:off x="5586609" y="172838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34.11.16.58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9667EC-86F8-1D09-7567-0F2320F9B311}"/>
              </a:ext>
            </a:extLst>
          </p:cNvPr>
          <p:cNvSpPr txBox="1"/>
          <p:nvPr/>
        </p:nvSpPr>
        <p:spPr>
          <a:xfrm>
            <a:off x="7742955" y="172838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23.44.76.81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227A31-57D1-EE35-5B64-15B934027F68}"/>
              </a:ext>
            </a:extLst>
          </p:cNvPr>
          <p:cNvSpPr txBox="1"/>
          <p:nvPr/>
        </p:nvSpPr>
        <p:spPr>
          <a:xfrm>
            <a:off x="9506217" y="4063061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12.56.78.34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F3E050-1888-0607-135D-EB19CB044852}"/>
              </a:ext>
            </a:extLst>
          </p:cNvPr>
          <p:cNvSpPr txBox="1"/>
          <p:nvPr/>
        </p:nvSpPr>
        <p:spPr>
          <a:xfrm>
            <a:off x="9426067" y="431157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Google.com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CC4E3D-1684-56F2-6EB6-D70484DA6A5E}"/>
              </a:ext>
            </a:extLst>
          </p:cNvPr>
          <p:cNvSpPr/>
          <p:nvPr/>
        </p:nvSpPr>
        <p:spPr>
          <a:xfrm>
            <a:off x="228600" y="381000"/>
            <a:ext cx="4143217" cy="5617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35BD43-D4C0-3FE4-14E3-89FC869F1165}"/>
              </a:ext>
            </a:extLst>
          </p:cNvPr>
          <p:cNvSpPr txBox="1"/>
          <p:nvPr/>
        </p:nvSpPr>
        <p:spPr>
          <a:xfrm>
            <a:off x="1346225" y="5983537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Home LAN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16B66E-A106-0C3D-66D1-DDD98B23E8FD}"/>
              </a:ext>
            </a:extLst>
          </p:cNvPr>
          <p:cNvSpPr/>
          <p:nvPr/>
        </p:nvSpPr>
        <p:spPr>
          <a:xfrm>
            <a:off x="2982954" y="859074"/>
            <a:ext cx="939858" cy="996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A82B12A-B621-CEC7-88F4-3954D95CEE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5732" y="520202"/>
            <a:ext cx="370924" cy="3709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1701AF-AA71-037B-0E25-B777C365DD34}"/>
              </a:ext>
            </a:extLst>
          </p:cNvPr>
          <p:cNvSpPr txBox="1"/>
          <p:nvPr/>
        </p:nvSpPr>
        <p:spPr>
          <a:xfrm>
            <a:off x="4648200" y="4827739"/>
            <a:ext cx="5788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now needs to forward the packet to </a:t>
            </a:r>
            <a:r>
              <a:rPr lang="en-US" b="1" dirty="0"/>
              <a:t>34.11.16.58</a:t>
            </a:r>
            <a:r>
              <a:rPr lang="en-US" dirty="0"/>
              <a:t>, but it does not know its MAC address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9159A48-7F74-7E7D-5A09-28952986CDC9}"/>
                  </a:ext>
                </a:extLst>
              </p14:cNvPr>
              <p14:cNvContentPartPr/>
              <p14:nvPr/>
            </p14:nvContentPartPr>
            <p14:xfrm>
              <a:off x="3975557" y="1265606"/>
              <a:ext cx="1730160" cy="470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9159A48-7F74-7E7D-5A09-28952986CDC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939550" y="1229606"/>
                <a:ext cx="1801815" cy="5421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B5ECDDA-7619-22B9-5BC7-B17EE2490A62}"/>
              </a:ext>
            </a:extLst>
          </p:cNvPr>
          <p:cNvSpPr txBox="1"/>
          <p:nvPr/>
        </p:nvSpPr>
        <p:spPr>
          <a:xfrm>
            <a:off x="4908884" y="5550977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Issue another ARP request!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C058938C-D4CA-FC7D-15B8-630359D4786F}"/>
              </a:ext>
            </a:extLst>
          </p:cNvPr>
          <p:cNvSpPr/>
          <p:nvPr/>
        </p:nvSpPr>
        <p:spPr>
          <a:xfrm>
            <a:off x="3666656" y="72240"/>
            <a:ext cx="2429344" cy="872498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Who is 34.11.16.58?</a:t>
            </a:r>
          </a:p>
          <a:p>
            <a:pPr algn="ctr"/>
            <a:r>
              <a:rPr lang="en-US" sz="1400" dirty="0"/>
              <a:t>I need your MAC Address</a:t>
            </a:r>
          </a:p>
        </p:txBody>
      </p:sp>
    </p:spTree>
    <p:extLst>
      <p:ext uri="{BB962C8B-B14F-4D97-AF65-F5344CB8AC3E}">
        <p14:creationId xmlns:p14="http://schemas.microsoft.com/office/powerpoint/2010/main" val="28280297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59</a:t>
            </a:fld>
            <a:endParaRPr spc="-5" dirty="0"/>
          </a:p>
        </p:txBody>
      </p:sp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17736E0A-8FED-ECCA-BCA5-BE09171F7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3505200"/>
            <a:ext cx="1905000" cy="1905000"/>
          </a:xfrm>
          <a:prstGeom prst="rect">
            <a:avLst/>
          </a:prstGeom>
        </p:spPr>
      </p:pic>
      <p:pic>
        <p:nvPicPr>
          <p:cNvPr id="11" name="Picture 2" descr="NETGEAR 5-Port Gigabit Ethernet Switch, Plug-and-Play (GS105NA) - GS105NA -  -">
            <a:extLst>
              <a:ext uri="{FF2B5EF4-FFF2-40B4-BE49-F238E27FC236}">
                <a16:creationId xmlns:a16="http://schemas.microsoft.com/office/drawing/2014/main" id="{32EE4C1D-7AC1-281A-06E2-57D5CDF65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055" y="2823502"/>
            <a:ext cx="1689762" cy="121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 descr="Wireless router with solid fill">
            <a:extLst>
              <a:ext uri="{FF2B5EF4-FFF2-40B4-BE49-F238E27FC236}">
                <a16:creationId xmlns:a16="http://schemas.microsoft.com/office/drawing/2014/main" id="{A0D0A08E-6856-997E-D513-D502A6118A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19400" y="685800"/>
            <a:ext cx="1254165" cy="12541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F7868A-A8BB-610D-4BEB-9903A17C5354}"/>
              </a:ext>
            </a:extLst>
          </p:cNvPr>
          <p:cNvSpPr txBox="1"/>
          <p:nvPr/>
        </p:nvSpPr>
        <p:spPr>
          <a:xfrm>
            <a:off x="1146067" y="509956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CFD24-6B19-A16A-3B23-3A6EFE9BFBC9}"/>
              </a:ext>
            </a:extLst>
          </p:cNvPr>
          <p:cNvSpPr txBox="1"/>
          <p:nvPr/>
        </p:nvSpPr>
        <p:spPr>
          <a:xfrm>
            <a:off x="376625" y="54102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00-04-5A-63-A1-66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91AD24-1FDC-6910-D3A0-77C10E177B04}"/>
              </a:ext>
            </a:extLst>
          </p:cNvPr>
          <p:cNvSpPr txBox="1"/>
          <p:nvPr/>
        </p:nvSpPr>
        <p:spPr>
          <a:xfrm>
            <a:off x="1600200" y="85907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A58C25-9640-A5DB-4B21-3923B6DFED7F}"/>
              </a:ext>
            </a:extLst>
          </p:cNvPr>
          <p:cNvSpPr txBox="1"/>
          <p:nvPr/>
        </p:nvSpPr>
        <p:spPr>
          <a:xfrm>
            <a:off x="830758" y="1169708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04-06-2C-58-C5-78</a:t>
            </a:r>
          </a:p>
        </p:txBody>
      </p:sp>
      <p:pic>
        <p:nvPicPr>
          <p:cNvPr id="4" name="Graphic 3" descr="Envelope with solid fill">
            <a:extLst>
              <a:ext uri="{FF2B5EF4-FFF2-40B4-BE49-F238E27FC236}">
                <a16:creationId xmlns:a16="http://schemas.microsoft.com/office/drawing/2014/main" id="{E876E543-9B17-7FD7-2572-894A9A953C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3141" y="2504384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04503E-B920-3B7A-542A-4E84A2ED9C4C}"/>
              </a:ext>
            </a:extLst>
          </p:cNvPr>
          <p:cNvSpPr txBox="1"/>
          <p:nvPr/>
        </p:nvSpPr>
        <p:spPr>
          <a:xfrm>
            <a:off x="396029" y="2286355"/>
            <a:ext cx="227498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DST IP: </a:t>
            </a:r>
            <a:r>
              <a:rPr lang="en-US" b="1" dirty="0">
                <a:solidFill>
                  <a:srgbClr val="FF0000"/>
                </a:solidFill>
              </a:rPr>
              <a:t>12.56.78.34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D76B8-633C-1A2B-E79D-0AC39467F339}"/>
              </a:ext>
            </a:extLst>
          </p:cNvPr>
          <p:cNvSpPr txBox="1"/>
          <p:nvPr/>
        </p:nvSpPr>
        <p:spPr>
          <a:xfrm>
            <a:off x="1178501" y="4060747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0ED25DC-567A-C0AF-1E57-EA216C1A63B3}"/>
              </a:ext>
            </a:extLst>
          </p:cNvPr>
          <p:cNvGrpSpPr/>
          <p:nvPr/>
        </p:nvGrpSpPr>
        <p:grpSpPr>
          <a:xfrm>
            <a:off x="2630514" y="1756825"/>
            <a:ext cx="850680" cy="2759040"/>
            <a:chOff x="2630514" y="1756825"/>
            <a:chExt cx="850680" cy="275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40D8612-2B40-3D68-A3DE-22575048157C}"/>
                    </a:ext>
                  </a:extLst>
                </p14:cNvPr>
                <p14:cNvContentPartPr/>
                <p14:nvPr/>
              </p14:nvContentPartPr>
              <p14:xfrm>
                <a:off x="2630514" y="3577705"/>
                <a:ext cx="642960" cy="938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40D8612-2B40-3D68-A3DE-22575048157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24397" y="3571585"/>
                  <a:ext cx="655193" cy="9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5C9786B-EE2D-BF9B-2439-4E24E2C6EC8C}"/>
                    </a:ext>
                  </a:extLst>
                </p14:cNvPr>
                <p14:cNvContentPartPr/>
                <p14:nvPr/>
              </p14:nvContentPartPr>
              <p14:xfrm>
                <a:off x="3376074" y="1756825"/>
                <a:ext cx="105120" cy="1804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5C9786B-EE2D-BF9B-2439-4E24E2C6EC8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69954" y="1750705"/>
                  <a:ext cx="117360" cy="1816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3" name="Graphic 32" descr="Wireless router with solid fill">
            <a:extLst>
              <a:ext uri="{FF2B5EF4-FFF2-40B4-BE49-F238E27FC236}">
                <a16:creationId xmlns:a16="http://schemas.microsoft.com/office/drawing/2014/main" id="{62073C6D-A4DD-A4FB-D4BB-1CE6CA394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3985" y="601323"/>
            <a:ext cx="1254165" cy="1254165"/>
          </a:xfrm>
          <a:prstGeom prst="rect">
            <a:avLst/>
          </a:prstGeom>
        </p:spPr>
      </p:pic>
      <p:pic>
        <p:nvPicPr>
          <p:cNvPr id="34" name="Graphic 33" descr="Wireless router with solid fill">
            <a:extLst>
              <a:ext uri="{FF2B5EF4-FFF2-40B4-BE49-F238E27FC236}">
                <a16:creationId xmlns:a16="http://schemas.microsoft.com/office/drawing/2014/main" id="{4A4B5DF2-199E-0776-FCB5-F3D4AC6292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0" y="685800"/>
            <a:ext cx="1254165" cy="1254165"/>
          </a:xfrm>
          <a:prstGeom prst="rect">
            <a:avLst/>
          </a:prstGeom>
        </p:spPr>
      </p:pic>
      <p:pic>
        <p:nvPicPr>
          <p:cNvPr id="36" name="Graphic 35" descr="Computer with solid fill">
            <a:extLst>
              <a:ext uri="{FF2B5EF4-FFF2-40B4-BE49-F238E27FC236}">
                <a16:creationId xmlns:a16="http://schemas.microsoft.com/office/drawing/2014/main" id="{FD208FEA-CC0B-0FB4-D7EA-19DCA4693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0200" y="2476500"/>
            <a:ext cx="1905000" cy="1905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3F5DE8D-9422-CC69-F397-08959E09921C}"/>
              </a:ext>
            </a:extLst>
          </p:cNvPr>
          <p:cNvSpPr txBox="1"/>
          <p:nvPr/>
        </p:nvSpPr>
        <p:spPr>
          <a:xfrm>
            <a:off x="9636701" y="3032047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B8ECA5A-9BC7-277D-4327-DFB5997131B3}"/>
              </a:ext>
            </a:extLst>
          </p:cNvPr>
          <p:cNvGrpSpPr/>
          <p:nvPr/>
        </p:nvGrpSpPr>
        <p:grpSpPr>
          <a:xfrm>
            <a:off x="3889794" y="1491505"/>
            <a:ext cx="7045920" cy="1375560"/>
            <a:chOff x="3889794" y="1491505"/>
            <a:chExt cx="7045920" cy="137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8D38EF-F1CA-C5D9-5AB5-ED717B046792}"/>
                    </a:ext>
                  </a:extLst>
                </p14:cNvPr>
                <p14:cNvContentPartPr/>
                <p14:nvPr/>
              </p14:nvContentPartPr>
              <p14:xfrm>
                <a:off x="3889794" y="1506265"/>
                <a:ext cx="1836360" cy="51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8D38EF-F1CA-C5D9-5AB5-ED717B04679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83675" y="1500145"/>
                  <a:ext cx="1848598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2317F60-2740-3137-D031-2B0F9063A3AE}"/>
                    </a:ext>
                  </a:extLst>
                </p14:cNvPr>
                <p14:cNvContentPartPr/>
                <p14:nvPr/>
              </p14:nvContentPartPr>
              <p14:xfrm>
                <a:off x="6632994" y="1491505"/>
                <a:ext cx="1251000" cy="121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2317F60-2740-3137-D031-2B0F9063A3A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26874" y="1485385"/>
                  <a:ext cx="12632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E34EFAF-105E-D947-4E10-910694523009}"/>
                    </a:ext>
                  </a:extLst>
                </p14:cNvPr>
                <p14:cNvContentPartPr/>
                <p14:nvPr/>
              </p14:nvContentPartPr>
              <p14:xfrm>
                <a:off x="8750514" y="1716145"/>
                <a:ext cx="2185200" cy="1150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E34EFAF-105E-D947-4E10-9106945230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44394" y="1710025"/>
                  <a:ext cx="2197440" cy="1163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4D256BF-6BF0-B725-9732-B130DCDBF91B}"/>
              </a:ext>
            </a:extLst>
          </p:cNvPr>
          <p:cNvSpPr txBox="1"/>
          <p:nvPr/>
        </p:nvSpPr>
        <p:spPr>
          <a:xfrm>
            <a:off x="5586609" y="172838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34.11.16.58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9667EC-86F8-1D09-7567-0F2320F9B311}"/>
              </a:ext>
            </a:extLst>
          </p:cNvPr>
          <p:cNvSpPr txBox="1"/>
          <p:nvPr/>
        </p:nvSpPr>
        <p:spPr>
          <a:xfrm>
            <a:off x="7742955" y="172838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23.44.76.81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227A31-57D1-EE35-5B64-15B934027F68}"/>
              </a:ext>
            </a:extLst>
          </p:cNvPr>
          <p:cNvSpPr txBox="1"/>
          <p:nvPr/>
        </p:nvSpPr>
        <p:spPr>
          <a:xfrm>
            <a:off x="9506217" y="4063061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12.56.78.34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F3E050-1888-0607-135D-EB19CB044852}"/>
              </a:ext>
            </a:extLst>
          </p:cNvPr>
          <p:cNvSpPr txBox="1"/>
          <p:nvPr/>
        </p:nvSpPr>
        <p:spPr>
          <a:xfrm>
            <a:off x="9426067" y="431157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Google.com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CC4E3D-1684-56F2-6EB6-D70484DA6A5E}"/>
              </a:ext>
            </a:extLst>
          </p:cNvPr>
          <p:cNvSpPr/>
          <p:nvPr/>
        </p:nvSpPr>
        <p:spPr>
          <a:xfrm>
            <a:off x="228600" y="381000"/>
            <a:ext cx="4143217" cy="5617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35BD43-D4C0-3FE4-14E3-89FC869F1165}"/>
              </a:ext>
            </a:extLst>
          </p:cNvPr>
          <p:cNvSpPr txBox="1"/>
          <p:nvPr/>
        </p:nvSpPr>
        <p:spPr>
          <a:xfrm>
            <a:off x="1346225" y="5983537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Home LAN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16B66E-A106-0C3D-66D1-DDD98B23E8FD}"/>
              </a:ext>
            </a:extLst>
          </p:cNvPr>
          <p:cNvSpPr/>
          <p:nvPr/>
        </p:nvSpPr>
        <p:spPr>
          <a:xfrm>
            <a:off x="2982954" y="859074"/>
            <a:ext cx="939858" cy="996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A82B12A-B621-CEC7-88F4-3954D95CEE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5732" y="520202"/>
            <a:ext cx="370924" cy="3709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1701AF-AA71-037B-0E25-B777C365DD34}"/>
              </a:ext>
            </a:extLst>
          </p:cNvPr>
          <p:cNvSpPr txBox="1"/>
          <p:nvPr/>
        </p:nvSpPr>
        <p:spPr>
          <a:xfrm>
            <a:off x="4648200" y="4827739"/>
            <a:ext cx="5788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now needs to forward the packet to </a:t>
            </a:r>
            <a:r>
              <a:rPr lang="en-US" b="1" dirty="0"/>
              <a:t>34.11.16.58</a:t>
            </a:r>
            <a:r>
              <a:rPr lang="en-US" dirty="0"/>
              <a:t>, but it does not know its MAC address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9159A48-7F74-7E7D-5A09-28952986CDC9}"/>
                  </a:ext>
                </a:extLst>
              </p14:cNvPr>
              <p14:cNvContentPartPr/>
              <p14:nvPr/>
            </p14:nvContentPartPr>
            <p14:xfrm>
              <a:off x="3975557" y="1265606"/>
              <a:ext cx="1730160" cy="470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9159A48-7F74-7E7D-5A09-28952986CDC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939550" y="1229606"/>
                <a:ext cx="1801815" cy="5421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B5ECDDA-7619-22B9-5BC7-B17EE2490A62}"/>
              </a:ext>
            </a:extLst>
          </p:cNvPr>
          <p:cNvSpPr txBox="1"/>
          <p:nvPr/>
        </p:nvSpPr>
        <p:spPr>
          <a:xfrm>
            <a:off x="4908884" y="5550977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Issue another ARP request!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C058938C-D4CA-FC7D-15B8-630359D4786F}"/>
              </a:ext>
            </a:extLst>
          </p:cNvPr>
          <p:cNvSpPr/>
          <p:nvPr/>
        </p:nvSpPr>
        <p:spPr>
          <a:xfrm>
            <a:off x="3666656" y="72240"/>
            <a:ext cx="2429344" cy="872498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Who is 34.11.16.58?</a:t>
            </a:r>
          </a:p>
          <a:p>
            <a:pPr algn="ctr"/>
            <a:r>
              <a:rPr lang="en-US" sz="1400" dirty="0"/>
              <a:t>I need your MAC Address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53E3EAE2-4FE3-0A6F-2F3F-06EE332EACC2}"/>
              </a:ext>
            </a:extLst>
          </p:cNvPr>
          <p:cNvSpPr/>
          <p:nvPr/>
        </p:nvSpPr>
        <p:spPr>
          <a:xfrm>
            <a:off x="6266940" y="47542"/>
            <a:ext cx="2429344" cy="872498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 MAC address is:</a:t>
            </a:r>
          </a:p>
          <a:p>
            <a:pPr algn="ctr"/>
            <a:r>
              <a:rPr lang="en-US" sz="1400" dirty="0"/>
              <a:t>05-52-3F-10-C5-57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C19904-6395-93F3-0A42-48618ECE66CB}"/>
              </a:ext>
            </a:extLst>
          </p:cNvPr>
          <p:cNvSpPr txBox="1"/>
          <p:nvPr/>
        </p:nvSpPr>
        <p:spPr>
          <a:xfrm>
            <a:off x="3214930" y="1956518"/>
            <a:ext cx="61040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05-52-3F-10-C5-57</a:t>
            </a:r>
          </a:p>
        </p:txBody>
      </p:sp>
    </p:spTree>
    <p:extLst>
      <p:ext uri="{BB962C8B-B14F-4D97-AF65-F5344CB8AC3E}">
        <p14:creationId xmlns:p14="http://schemas.microsoft.com/office/powerpoint/2010/main" val="3395781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3D2-C984-41C3-C3B9-D9E275E1301D}"/>
              </a:ext>
            </a:extLst>
          </p:cNvPr>
          <p:cNvSpPr/>
          <p:nvPr/>
        </p:nvSpPr>
        <p:spPr>
          <a:xfrm>
            <a:off x="76200" y="76200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2" name="Right Arrow 26">
            <a:extLst>
              <a:ext uri="{FF2B5EF4-FFF2-40B4-BE49-F238E27FC236}">
                <a16:creationId xmlns:a16="http://schemas.microsoft.com/office/drawing/2014/main" id="{A71D0C44-E153-5B20-4115-C3843C69F752}"/>
              </a:ext>
            </a:extLst>
          </p:cNvPr>
          <p:cNvSpPr/>
          <p:nvPr/>
        </p:nvSpPr>
        <p:spPr>
          <a:xfrm rot="8568869">
            <a:off x="1415993" y="3428227"/>
            <a:ext cx="3620733" cy="311693"/>
          </a:xfrm>
          <a:prstGeom prst="rightArrow">
            <a:avLst/>
          </a:prstGeom>
          <a:solidFill>
            <a:srgbClr val="02B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ight Arrow 25">
            <a:extLst>
              <a:ext uri="{FF2B5EF4-FFF2-40B4-BE49-F238E27FC236}">
                <a16:creationId xmlns:a16="http://schemas.microsoft.com/office/drawing/2014/main" id="{46A40369-EA68-B413-5616-A4F9564C361D}"/>
              </a:ext>
            </a:extLst>
          </p:cNvPr>
          <p:cNvSpPr/>
          <p:nvPr/>
        </p:nvSpPr>
        <p:spPr>
          <a:xfrm>
            <a:off x="1774846" y="5573351"/>
            <a:ext cx="2743064" cy="28527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ight Arrow 24">
            <a:extLst>
              <a:ext uri="{FF2B5EF4-FFF2-40B4-BE49-F238E27FC236}">
                <a16:creationId xmlns:a16="http://schemas.microsoft.com/office/drawing/2014/main" id="{66A15B8C-B4E7-7516-5E65-D8E19FCEF5CB}"/>
              </a:ext>
            </a:extLst>
          </p:cNvPr>
          <p:cNvSpPr/>
          <p:nvPr/>
        </p:nvSpPr>
        <p:spPr>
          <a:xfrm>
            <a:off x="1605084" y="1882366"/>
            <a:ext cx="2743064" cy="285275"/>
          </a:xfrm>
          <a:prstGeom prst="rightArrow">
            <a:avLst/>
          </a:prstGeom>
          <a:solidFill>
            <a:srgbClr val="FB56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text, building, window&#10;&#10;Description automatically generated">
            <a:extLst>
              <a:ext uri="{FF2B5EF4-FFF2-40B4-BE49-F238E27FC236}">
                <a16:creationId xmlns:a16="http://schemas.microsoft.com/office/drawing/2014/main" id="{6B569DE2-2CEA-66AA-2C63-F327F0081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339" y="4874356"/>
            <a:ext cx="929641" cy="929641"/>
          </a:xfrm>
          <a:prstGeom prst="rect">
            <a:avLst/>
          </a:prstGeom>
        </p:spPr>
      </p:pic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BFF9AAEE-E65F-5ED6-2D7C-BA2D5670A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1112982" cy="1112982"/>
          </a:xfrm>
          <a:prstGeom prst="rect">
            <a:avLst/>
          </a:prstGeom>
        </p:spPr>
      </p:pic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CA346AAA-15DC-663B-0D02-568F71EBA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90" y="1291628"/>
            <a:ext cx="693138" cy="693138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130D8629-1A68-A786-F490-C4096C6DC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5971" y="1031538"/>
            <a:ext cx="1601585" cy="1601585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0BCD2261-28D2-21FF-8A15-DB1FAB7F2B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1242646">
            <a:off x="2949100" y="2962496"/>
            <a:ext cx="929640" cy="929640"/>
          </a:xfrm>
          <a:prstGeom prst="rect">
            <a:avLst/>
          </a:prstGeom>
        </p:spPr>
      </p:pic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D42EE442-A806-7AFD-9982-747215354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35" y="4686993"/>
            <a:ext cx="1112982" cy="1112982"/>
          </a:xfrm>
          <a:prstGeom prst="rect">
            <a:avLst/>
          </a:prstGeom>
        </p:spPr>
      </p:pic>
      <p:pic>
        <p:nvPicPr>
          <p:cNvPr id="16" name="Picture 15" descr="Icon&#10;&#10;Description automatically generated with low confidence">
            <a:extLst>
              <a:ext uri="{FF2B5EF4-FFF2-40B4-BE49-F238E27FC236}">
                <a16:creationId xmlns:a16="http://schemas.microsoft.com/office/drawing/2014/main" id="{C67D8C5D-C5FA-CAB3-2337-B3CE0C2B2E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8825" y="4999464"/>
            <a:ext cx="919779" cy="9197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F556EB-399E-D84E-D7F9-1EE433A26A25}"/>
              </a:ext>
            </a:extLst>
          </p:cNvPr>
          <p:cNvSpPr txBox="1"/>
          <p:nvPr/>
        </p:nvSpPr>
        <p:spPr>
          <a:xfrm>
            <a:off x="428940" y="1984766"/>
            <a:ext cx="117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Princeton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46D484-AF30-B71C-B060-303EB2AB70F3}"/>
              </a:ext>
            </a:extLst>
          </p:cNvPr>
          <p:cNvSpPr txBox="1"/>
          <p:nvPr/>
        </p:nvSpPr>
        <p:spPr>
          <a:xfrm>
            <a:off x="4847633" y="2290765"/>
            <a:ext cx="117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JFK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837E18-5B7F-6CB1-E74E-ED1AD9C2F5D3}"/>
              </a:ext>
            </a:extLst>
          </p:cNvPr>
          <p:cNvSpPr txBox="1"/>
          <p:nvPr/>
        </p:nvSpPr>
        <p:spPr>
          <a:xfrm>
            <a:off x="692593" y="5843451"/>
            <a:ext cx="117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Geneva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D148F-2F49-1DEF-5F1B-724C1B278544}"/>
              </a:ext>
            </a:extLst>
          </p:cNvPr>
          <p:cNvSpPr txBox="1"/>
          <p:nvPr/>
        </p:nvSpPr>
        <p:spPr>
          <a:xfrm>
            <a:off x="4585057" y="5857784"/>
            <a:ext cx="117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Lausanne</a:t>
            </a:r>
          </a:p>
        </p:txBody>
      </p:sp>
      <p:pic>
        <p:nvPicPr>
          <p:cNvPr id="21" name="Picture 20" descr="Shape&#10;&#10;Description automatically generated with low confidence">
            <a:extLst>
              <a:ext uri="{FF2B5EF4-FFF2-40B4-BE49-F238E27FC236}">
                <a16:creationId xmlns:a16="http://schemas.microsoft.com/office/drawing/2014/main" id="{63EBD589-963C-164D-7B26-EE15ED44A3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636" y="1394350"/>
            <a:ext cx="667867" cy="667867"/>
          </a:xfrm>
          <a:prstGeom prst="rect">
            <a:avLst/>
          </a:prstGeom>
        </p:spPr>
      </p:pic>
      <p:sp>
        <p:nvSpPr>
          <p:cNvPr id="22" name="Rectangle 4">
            <a:extLst>
              <a:ext uri="{FF2B5EF4-FFF2-40B4-BE49-F238E27FC236}">
                <a16:creationId xmlns:a16="http://schemas.microsoft.com/office/drawing/2014/main" id="{D5DAEE83-B030-54C4-89EC-386C71E492A9}"/>
              </a:ext>
            </a:extLst>
          </p:cNvPr>
          <p:cNvSpPr txBox="1">
            <a:spLocks noChangeArrowheads="1"/>
          </p:cNvSpPr>
          <p:nvPr/>
        </p:nvSpPr>
        <p:spPr>
          <a:xfrm>
            <a:off x="6571478" y="777520"/>
            <a:ext cx="4850504" cy="517122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transportation analogy: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trip from Princeton to Lausanne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limo: Princeton to JFK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plane: JFK to Geneva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train: Geneva to Lausanne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tourist 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datagram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segment 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communication link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transportation mode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link-layer protocol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travel agent 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routing algorithm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4175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60</a:t>
            </a:fld>
            <a:endParaRPr spc="-5" dirty="0"/>
          </a:p>
        </p:txBody>
      </p:sp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17736E0A-8FED-ECCA-BCA5-BE09171F7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3505200"/>
            <a:ext cx="1905000" cy="1905000"/>
          </a:xfrm>
          <a:prstGeom prst="rect">
            <a:avLst/>
          </a:prstGeom>
        </p:spPr>
      </p:pic>
      <p:pic>
        <p:nvPicPr>
          <p:cNvPr id="11" name="Picture 2" descr="NETGEAR 5-Port Gigabit Ethernet Switch, Plug-and-Play (GS105NA) - GS105NA -  -">
            <a:extLst>
              <a:ext uri="{FF2B5EF4-FFF2-40B4-BE49-F238E27FC236}">
                <a16:creationId xmlns:a16="http://schemas.microsoft.com/office/drawing/2014/main" id="{32EE4C1D-7AC1-281A-06E2-57D5CDF65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055" y="2823502"/>
            <a:ext cx="1689762" cy="121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 descr="Wireless router with solid fill">
            <a:extLst>
              <a:ext uri="{FF2B5EF4-FFF2-40B4-BE49-F238E27FC236}">
                <a16:creationId xmlns:a16="http://schemas.microsoft.com/office/drawing/2014/main" id="{A0D0A08E-6856-997E-D513-D502A6118A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19400" y="685800"/>
            <a:ext cx="1254165" cy="12541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F7868A-A8BB-610D-4BEB-9903A17C5354}"/>
              </a:ext>
            </a:extLst>
          </p:cNvPr>
          <p:cNvSpPr txBox="1"/>
          <p:nvPr/>
        </p:nvSpPr>
        <p:spPr>
          <a:xfrm>
            <a:off x="1146067" y="509956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CFD24-6B19-A16A-3B23-3A6EFE9BFBC9}"/>
              </a:ext>
            </a:extLst>
          </p:cNvPr>
          <p:cNvSpPr txBox="1"/>
          <p:nvPr/>
        </p:nvSpPr>
        <p:spPr>
          <a:xfrm>
            <a:off x="376625" y="54102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00-04-5A-63-A1-66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91AD24-1FDC-6910-D3A0-77C10E177B04}"/>
              </a:ext>
            </a:extLst>
          </p:cNvPr>
          <p:cNvSpPr txBox="1"/>
          <p:nvPr/>
        </p:nvSpPr>
        <p:spPr>
          <a:xfrm>
            <a:off x="1600200" y="85907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A58C25-9640-A5DB-4B21-3923B6DFED7F}"/>
              </a:ext>
            </a:extLst>
          </p:cNvPr>
          <p:cNvSpPr txBox="1"/>
          <p:nvPr/>
        </p:nvSpPr>
        <p:spPr>
          <a:xfrm>
            <a:off x="830758" y="1169708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04-06-2C-58-C5-78</a:t>
            </a:r>
          </a:p>
        </p:txBody>
      </p:sp>
      <p:pic>
        <p:nvPicPr>
          <p:cNvPr id="4" name="Graphic 3" descr="Envelope with solid fill">
            <a:extLst>
              <a:ext uri="{FF2B5EF4-FFF2-40B4-BE49-F238E27FC236}">
                <a16:creationId xmlns:a16="http://schemas.microsoft.com/office/drawing/2014/main" id="{E876E543-9B17-7FD7-2572-894A9A953C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3141" y="2504384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04503E-B920-3B7A-542A-4E84A2ED9C4C}"/>
              </a:ext>
            </a:extLst>
          </p:cNvPr>
          <p:cNvSpPr txBox="1"/>
          <p:nvPr/>
        </p:nvSpPr>
        <p:spPr>
          <a:xfrm>
            <a:off x="396029" y="2286355"/>
            <a:ext cx="227498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DST IP: </a:t>
            </a:r>
            <a:r>
              <a:rPr lang="en-US" b="1" dirty="0">
                <a:solidFill>
                  <a:srgbClr val="FF0000"/>
                </a:solidFill>
              </a:rPr>
              <a:t>12.56.78.34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D76B8-633C-1A2B-E79D-0AC39467F339}"/>
              </a:ext>
            </a:extLst>
          </p:cNvPr>
          <p:cNvSpPr txBox="1"/>
          <p:nvPr/>
        </p:nvSpPr>
        <p:spPr>
          <a:xfrm>
            <a:off x="1178501" y="4060747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0ED25DC-567A-C0AF-1E57-EA216C1A63B3}"/>
              </a:ext>
            </a:extLst>
          </p:cNvPr>
          <p:cNvGrpSpPr/>
          <p:nvPr/>
        </p:nvGrpSpPr>
        <p:grpSpPr>
          <a:xfrm>
            <a:off x="2630514" y="1756825"/>
            <a:ext cx="850680" cy="2759040"/>
            <a:chOff x="2630514" y="1756825"/>
            <a:chExt cx="850680" cy="275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40D8612-2B40-3D68-A3DE-22575048157C}"/>
                    </a:ext>
                  </a:extLst>
                </p14:cNvPr>
                <p14:cNvContentPartPr/>
                <p14:nvPr/>
              </p14:nvContentPartPr>
              <p14:xfrm>
                <a:off x="2630514" y="3577705"/>
                <a:ext cx="642960" cy="938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40D8612-2B40-3D68-A3DE-22575048157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24397" y="3571585"/>
                  <a:ext cx="655193" cy="9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5C9786B-EE2D-BF9B-2439-4E24E2C6EC8C}"/>
                    </a:ext>
                  </a:extLst>
                </p14:cNvPr>
                <p14:cNvContentPartPr/>
                <p14:nvPr/>
              </p14:nvContentPartPr>
              <p14:xfrm>
                <a:off x="3376074" y="1756825"/>
                <a:ext cx="105120" cy="1804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5C9786B-EE2D-BF9B-2439-4E24E2C6EC8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69954" y="1750705"/>
                  <a:ext cx="117360" cy="1816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3" name="Graphic 32" descr="Wireless router with solid fill">
            <a:extLst>
              <a:ext uri="{FF2B5EF4-FFF2-40B4-BE49-F238E27FC236}">
                <a16:creationId xmlns:a16="http://schemas.microsoft.com/office/drawing/2014/main" id="{62073C6D-A4DD-A4FB-D4BB-1CE6CA394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3985" y="601323"/>
            <a:ext cx="1254165" cy="1254165"/>
          </a:xfrm>
          <a:prstGeom prst="rect">
            <a:avLst/>
          </a:prstGeom>
        </p:spPr>
      </p:pic>
      <p:pic>
        <p:nvPicPr>
          <p:cNvPr id="34" name="Graphic 33" descr="Wireless router with solid fill">
            <a:extLst>
              <a:ext uri="{FF2B5EF4-FFF2-40B4-BE49-F238E27FC236}">
                <a16:creationId xmlns:a16="http://schemas.microsoft.com/office/drawing/2014/main" id="{4A4B5DF2-199E-0776-FCB5-F3D4AC6292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0" y="685800"/>
            <a:ext cx="1254165" cy="1254165"/>
          </a:xfrm>
          <a:prstGeom prst="rect">
            <a:avLst/>
          </a:prstGeom>
        </p:spPr>
      </p:pic>
      <p:pic>
        <p:nvPicPr>
          <p:cNvPr id="36" name="Graphic 35" descr="Computer with solid fill">
            <a:extLst>
              <a:ext uri="{FF2B5EF4-FFF2-40B4-BE49-F238E27FC236}">
                <a16:creationId xmlns:a16="http://schemas.microsoft.com/office/drawing/2014/main" id="{FD208FEA-CC0B-0FB4-D7EA-19DCA4693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0200" y="2476500"/>
            <a:ext cx="1905000" cy="1905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3F5DE8D-9422-CC69-F397-08959E09921C}"/>
              </a:ext>
            </a:extLst>
          </p:cNvPr>
          <p:cNvSpPr txBox="1"/>
          <p:nvPr/>
        </p:nvSpPr>
        <p:spPr>
          <a:xfrm>
            <a:off x="9636701" y="3032047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B8ECA5A-9BC7-277D-4327-DFB5997131B3}"/>
              </a:ext>
            </a:extLst>
          </p:cNvPr>
          <p:cNvGrpSpPr/>
          <p:nvPr/>
        </p:nvGrpSpPr>
        <p:grpSpPr>
          <a:xfrm>
            <a:off x="3889794" y="1491505"/>
            <a:ext cx="7045920" cy="1375560"/>
            <a:chOff x="3889794" y="1491505"/>
            <a:chExt cx="7045920" cy="137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8D38EF-F1CA-C5D9-5AB5-ED717B046792}"/>
                    </a:ext>
                  </a:extLst>
                </p14:cNvPr>
                <p14:cNvContentPartPr/>
                <p14:nvPr/>
              </p14:nvContentPartPr>
              <p14:xfrm>
                <a:off x="3889794" y="1506265"/>
                <a:ext cx="1836360" cy="51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8D38EF-F1CA-C5D9-5AB5-ED717B04679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83675" y="1500145"/>
                  <a:ext cx="1848598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2317F60-2740-3137-D031-2B0F9063A3AE}"/>
                    </a:ext>
                  </a:extLst>
                </p14:cNvPr>
                <p14:cNvContentPartPr/>
                <p14:nvPr/>
              </p14:nvContentPartPr>
              <p14:xfrm>
                <a:off x="6632994" y="1491505"/>
                <a:ext cx="1251000" cy="121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2317F60-2740-3137-D031-2B0F9063A3A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26874" y="1485385"/>
                  <a:ext cx="12632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E34EFAF-105E-D947-4E10-910694523009}"/>
                    </a:ext>
                  </a:extLst>
                </p14:cNvPr>
                <p14:cNvContentPartPr/>
                <p14:nvPr/>
              </p14:nvContentPartPr>
              <p14:xfrm>
                <a:off x="8750514" y="1716145"/>
                <a:ext cx="2185200" cy="1150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E34EFAF-105E-D947-4E10-9106945230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44394" y="1710025"/>
                  <a:ext cx="2197440" cy="1163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4D256BF-6BF0-B725-9732-B130DCDBF91B}"/>
              </a:ext>
            </a:extLst>
          </p:cNvPr>
          <p:cNvSpPr txBox="1"/>
          <p:nvPr/>
        </p:nvSpPr>
        <p:spPr>
          <a:xfrm>
            <a:off x="5586609" y="172838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34.11.16.58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9667EC-86F8-1D09-7567-0F2320F9B311}"/>
              </a:ext>
            </a:extLst>
          </p:cNvPr>
          <p:cNvSpPr txBox="1"/>
          <p:nvPr/>
        </p:nvSpPr>
        <p:spPr>
          <a:xfrm>
            <a:off x="7742955" y="172838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23.44.76.81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227A31-57D1-EE35-5B64-15B934027F68}"/>
              </a:ext>
            </a:extLst>
          </p:cNvPr>
          <p:cNvSpPr txBox="1"/>
          <p:nvPr/>
        </p:nvSpPr>
        <p:spPr>
          <a:xfrm>
            <a:off x="9506217" y="4063061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12.56.78.34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F3E050-1888-0607-135D-EB19CB044852}"/>
              </a:ext>
            </a:extLst>
          </p:cNvPr>
          <p:cNvSpPr txBox="1"/>
          <p:nvPr/>
        </p:nvSpPr>
        <p:spPr>
          <a:xfrm>
            <a:off x="9426067" y="431157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Google.com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CC4E3D-1684-56F2-6EB6-D70484DA6A5E}"/>
              </a:ext>
            </a:extLst>
          </p:cNvPr>
          <p:cNvSpPr/>
          <p:nvPr/>
        </p:nvSpPr>
        <p:spPr>
          <a:xfrm>
            <a:off x="228600" y="381000"/>
            <a:ext cx="4143217" cy="5617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35BD43-D4C0-3FE4-14E3-89FC869F1165}"/>
              </a:ext>
            </a:extLst>
          </p:cNvPr>
          <p:cNvSpPr txBox="1"/>
          <p:nvPr/>
        </p:nvSpPr>
        <p:spPr>
          <a:xfrm>
            <a:off x="1346225" y="5983537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Home LAN</a:t>
            </a:r>
          </a:p>
        </p:txBody>
      </p:sp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A82B12A-B621-CEC7-88F4-3954D95CEE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35295" y="460076"/>
            <a:ext cx="370924" cy="3709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1701AF-AA71-037B-0E25-B777C365DD34}"/>
              </a:ext>
            </a:extLst>
          </p:cNvPr>
          <p:cNvSpPr txBox="1"/>
          <p:nvPr/>
        </p:nvSpPr>
        <p:spPr>
          <a:xfrm>
            <a:off x="4802133" y="4997792"/>
            <a:ext cx="5788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next destination is 23.44.76.81, but we need its MAC address!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C19904-6395-93F3-0A42-48618ECE66CB}"/>
              </a:ext>
            </a:extLst>
          </p:cNvPr>
          <p:cNvSpPr txBox="1"/>
          <p:nvPr/>
        </p:nvSpPr>
        <p:spPr>
          <a:xfrm>
            <a:off x="3214930" y="1956518"/>
            <a:ext cx="61040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05-52-3F-10-C5-57</a:t>
            </a:r>
          </a:p>
        </p:txBody>
      </p:sp>
    </p:spTree>
    <p:extLst>
      <p:ext uri="{BB962C8B-B14F-4D97-AF65-F5344CB8AC3E}">
        <p14:creationId xmlns:p14="http://schemas.microsoft.com/office/powerpoint/2010/main" val="26210886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61</a:t>
            </a:fld>
            <a:endParaRPr spc="-5" dirty="0"/>
          </a:p>
        </p:txBody>
      </p:sp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17736E0A-8FED-ECCA-BCA5-BE09171F7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3505200"/>
            <a:ext cx="1905000" cy="1905000"/>
          </a:xfrm>
          <a:prstGeom prst="rect">
            <a:avLst/>
          </a:prstGeom>
        </p:spPr>
      </p:pic>
      <p:pic>
        <p:nvPicPr>
          <p:cNvPr id="11" name="Picture 2" descr="NETGEAR 5-Port Gigabit Ethernet Switch, Plug-and-Play (GS105NA) - GS105NA -  -">
            <a:extLst>
              <a:ext uri="{FF2B5EF4-FFF2-40B4-BE49-F238E27FC236}">
                <a16:creationId xmlns:a16="http://schemas.microsoft.com/office/drawing/2014/main" id="{32EE4C1D-7AC1-281A-06E2-57D5CDF65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055" y="2823502"/>
            <a:ext cx="1689762" cy="121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 descr="Wireless router with solid fill">
            <a:extLst>
              <a:ext uri="{FF2B5EF4-FFF2-40B4-BE49-F238E27FC236}">
                <a16:creationId xmlns:a16="http://schemas.microsoft.com/office/drawing/2014/main" id="{A0D0A08E-6856-997E-D513-D502A6118A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19400" y="685800"/>
            <a:ext cx="1254165" cy="12541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F7868A-A8BB-610D-4BEB-9903A17C5354}"/>
              </a:ext>
            </a:extLst>
          </p:cNvPr>
          <p:cNvSpPr txBox="1"/>
          <p:nvPr/>
        </p:nvSpPr>
        <p:spPr>
          <a:xfrm>
            <a:off x="1146067" y="509956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CFD24-6B19-A16A-3B23-3A6EFE9BFBC9}"/>
              </a:ext>
            </a:extLst>
          </p:cNvPr>
          <p:cNvSpPr txBox="1"/>
          <p:nvPr/>
        </p:nvSpPr>
        <p:spPr>
          <a:xfrm>
            <a:off x="376625" y="54102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00-04-5A-63-A1-66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91AD24-1FDC-6910-D3A0-77C10E177B04}"/>
              </a:ext>
            </a:extLst>
          </p:cNvPr>
          <p:cNvSpPr txBox="1"/>
          <p:nvPr/>
        </p:nvSpPr>
        <p:spPr>
          <a:xfrm>
            <a:off x="1600200" y="85907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A58C25-9640-A5DB-4B21-3923B6DFED7F}"/>
              </a:ext>
            </a:extLst>
          </p:cNvPr>
          <p:cNvSpPr txBox="1"/>
          <p:nvPr/>
        </p:nvSpPr>
        <p:spPr>
          <a:xfrm>
            <a:off x="830758" y="1169708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04-06-2C-58-C5-78</a:t>
            </a:r>
          </a:p>
        </p:txBody>
      </p:sp>
      <p:pic>
        <p:nvPicPr>
          <p:cNvPr id="4" name="Graphic 3" descr="Envelope with solid fill">
            <a:extLst>
              <a:ext uri="{FF2B5EF4-FFF2-40B4-BE49-F238E27FC236}">
                <a16:creationId xmlns:a16="http://schemas.microsoft.com/office/drawing/2014/main" id="{E876E543-9B17-7FD7-2572-894A9A953C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3141" y="2504384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04503E-B920-3B7A-542A-4E84A2ED9C4C}"/>
              </a:ext>
            </a:extLst>
          </p:cNvPr>
          <p:cNvSpPr txBox="1"/>
          <p:nvPr/>
        </p:nvSpPr>
        <p:spPr>
          <a:xfrm>
            <a:off x="396029" y="2286355"/>
            <a:ext cx="227498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DST IP: </a:t>
            </a:r>
            <a:r>
              <a:rPr lang="en-US" b="1" dirty="0">
                <a:solidFill>
                  <a:srgbClr val="FF0000"/>
                </a:solidFill>
              </a:rPr>
              <a:t>12.56.78.34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D76B8-633C-1A2B-E79D-0AC39467F339}"/>
              </a:ext>
            </a:extLst>
          </p:cNvPr>
          <p:cNvSpPr txBox="1"/>
          <p:nvPr/>
        </p:nvSpPr>
        <p:spPr>
          <a:xfrm>
            <a:off x="1178501" y="4060747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0ED25DC-567A-C0AF-1E57-EA216C1A63B3}"/>
              </a:ext>
            </a:extLst>
          </p:cNvPr>
          <p:cNvGrpSpPr/>
          <p:nvPr/>
        </p:nvGrpSpPr>
        <p:grpSpPr>
          <a:xfrm>
            <a:off x="2630514" y="1756825"/>
            <a:ext cx="850680" cy="2759040"/>
            <a:chOff x="2630514" y="1756825"/>
            <a:chExt cx="850680" cy="275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40D8612-2B40-3D68-A3DE-22575048157C}"/>
                    </a:ext>
                  </a:extLst>
                </p14:cNvPr>
                <p14:cNvContentPartPr/>
                <p14:nvPr/>
              </p14:nvContentPartPr>
              <p14:xfrm>
                <a:off x="2630514" y="3577705"/>
                <a:ext cx="642960" cy="938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40D8612-2B40-3D68-A3DE-22575048157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24397" y="3571585"/>
                  <a:ext cx="655193" cy="9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5C9786B-EE2D-BF9B-2439-4E24E2C6EC8C}"/>
                    </a:ext>
                  </a:extLst>
                </p14:cNvPr>
                <p14:cNvContentPartPr/>
                <p14:nvPr/>
              </p14:nvContentPartPr>
              <p14:xfrm>
                <a:off x="3376074" y="1756825"/>
                <a:ext cx="105120" cy="1804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5C9786B-EE2D-BF9B-2439-4E24E2C6EC8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69954" y="1750705"/>
                  <a:ext cx="117360" cy="1816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3" name="Graphic 32" descr="Wireless router with solid fill">
            <a:extLst>
              <a:ext uri="{FF2B5EF4-FFF2-40B4-BE49-F238E27FC236}">
                <a16:creationId xmlns:a16="http://schemas.microsoft.com/office/drawing/2014/main" id="{62073C6D-A4DD-A4FB-D4BB-1CE6CA394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3985" y="601323"/>
            <a:ext cx="1254165" cy="1254165"/>
          </a:xfrm>
          <a:prstGeom prst="rect">
            <a:avLst/>
          </a:prstGeom>
        </p:spPr>
      </p:pic>
      <p:pic>
        <p:nvPicPr>
          <p:cNvPr id="34" name="Graphic 33" descr="Wireless router with solid fill">
            <a:extLst>
              <a:ext uri="{FF2B5EF4-FFF2-40B4-BE49-F238E27FC236}">
                <a16:creationId xmlns:a16="http://schemas.microsoft.com/office/drawing/2014/main" id="{4A4B5DF2-199E-0776-FCB5-F3D4AC6292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0" y="685800"/>
            <a:ext cx="1254165" cy="1254165"/>
          </a:xfrm>
          <a:prstGeom prst="rect">
            <a:avLst/>
          </a:prstGeom>
        </p:spPr>
      </p:pic>
      <p:pic>
        <p:nvPicPr>
          <p:cNvPr id="36" name="Graphic 35" descr="Computer with solid fill">
            <a:extLst>
              <a:ext uri="{FF2B5EF4-FFF2-40B4-BE49-F238E27FC236}">
                <a16:creationId xmlns:a16="http://schemas.microsoft.com/office/drawing/2014/main" id="{FD208FEA-CC0B-0FB4-D7EA-19DCA4693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0200" y="2476500"/>
            <a:ext cx="1905000" cy="1905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3F5DE8D-9422-CC69-F397-08959E09921C}"/>
              </a:ext>
            </a:extLst>
          </p:cNvPr>
          <p:cNvSpPr txBox="1"/>
          <p:nvPr/>
        </p:nvSpPr>
        <p:spPr>
          <a:xfrm>
            <a:off x="9636701" y="3032047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B8ECA5A-9BC7-277D-4327-DFB5997131B3}"/>
              </a:ext>
            </a:extLst>
          </p:cNvPr>
          <p:cNvGrpSpPr/>
          <p:nvPr/>
        </p:nvGrpSpPr>
        <p:grpSpPr>
          <a:xfrm>
            <a:off x="3889794" y="1491505"/>
            <a:ext cx="7045920" cy="1375560"/>
            <a:chOff x="3889794" y="1491505"/>
            <a:chExt cx="7045920" cy="137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8D38EF-F1CA-C5D9-5AB5-ED717B046792}"/>
                    </a:ext>
                  </a:extLst>
                </p14:cNvPr>
                <p14:cNvContentPartPr/>
                <p14:nvPr/>
              </p14:nvContentPartPr>
              <p14:xfrm>
                <a:off x="3889794" y="1506265"/>
                <a:ext cx="1836360" cy="51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8D38EF-F1CA-C5D9-5AB5-ED717B04679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83675" y="1500145"/>
                  <a:ext cx="1848598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2317F60-2740-3137-D031-2B0F9063A3AE}"/>
                    </a:ext>
                  </a:extLst>
                </p14:cNvPr>
                <p14:cNvContentPartPr/>
                <p14:nvPr/>
              </p14:nvContentPartPr>
              <p14:xfrm>
                <a:off x="6632994" y="1491505"/>
                <a:ext cx="1251000" cy="121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2317F60-2740-3137-D031-2B0F9063A3A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26874" y="1485385"/>
                  <a:ext cx="12632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E34EFAF-105E-D947-4E10-910694523009}"/>
                    </a:ext>
                  </a:extLst>
                </p14:cNvPr>
                <p14:cNvContentPartPr/>
                <p14:nvPr/>
              </p14:nvContentPartPr>
              <p14:xfrm>
                <a:off x="8750514" y="1716145"/>
                <a:ext cx="2185200" cy="1150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E34EFAF-105E-D947-4E10-9106945230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44394" y="1710025"/>
                  <a:ext cx="2197440" cy="1163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4D256BF-6BF0-B725-9732-B130DCDBF91B}"/>
              </a:ext>
            </a:extLst>
          </p:cNvPr>
          <p:cNvSpPr txBox="1"/>
          <p:nvPr/>
        </p:nvSpPr>
        <p:spPr>
          <a:xfrm>
            <a:off x="5586609" y="172838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34.11.16.58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9667EC-86F8-1D09-7567-0F2320F9B311}"/>
              </a:ext>
            </a:extLst>
          </p:cNvPr>
          <p:cNvSpPr txBox="1"/>
          <p:nvPr/>
        </p:nvSpPr>
        <p:spPr>
          <a:xfrm>
            <a:off x="7742955" y="172838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23.44.76.81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227A31-57D1-EE35-5B64-15B934027F68}"/>
              </a:ext>
            </a:extLst>
          </p:cNvPr>
          <p:cNvSpPr txBox="1"/>
          <p:nvPr/>
        </p:nvSpPr>
        <p:spPr>
          <a:xfrm>
            <a:off x="9506217" y="4063061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12.56.78.34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F3E050-1888-0607-135D-EB19CB044852}"/>
              </a:ext>
            </a:extLst>
          </p:cNvPr>
          <p:cNvSpPr txBox="1"/>
          <p:nvPr/>
        </p:nvSpPr>
        <p:spPr>
          <a:xfrm>
            <a:off x="9426067" y="431157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Google.com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CC4E3D-1684-56F2-6EB6-D70484DA6A5E}"/>
              </a:ext>
            </a:extLst>
          </p:cNvPr>
          <p:cNvSpPr/>
          <p:nvPr/>
        </p:nvSpPr>
        <p:spPr>
          <a:xfrm>
            <a:off x="228600" y="381000"/>
            <a:ext cx="4143217" cy="5617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35BD43-D4C0-3FE4-14E3-89FC869F1165}"/>
              </a:ext>
            </a:extLst>
          </p:cNvPr>
          <p:cNvSpPr txBox="1"/>
          <p:nvPr/>
        </p:nvSpPr>
        <p:spPr>
          <a:xfrm>
            <a:off x="1346225" y="5983537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Home LAN</a:t>
            </a:r>
          </a:p>
        </p:txBody>
      </p:sp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A82B12A-B621-CEC7-88F4-3954D95CEE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35295" y="460076"/>
            <a:ext cx="370924" cy="3709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1701AF-AA71-037B-0E25-B777C365DD34}"/>
              </a:ext>
            </a:extLst>
          </p:cNvPr>
          <p:cNvSpPr txBox="1"/>
          <p:nvPr/>
        </p:nvSpPr>
        <p:spPr>
          <a:xfrm>
            <a:off x="4802133" y="4997792"/>
            <a:ext cx="57881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next destination is 23.44.76.81, but we need its MAC address!</a:t>
            </a:r>
          </a:p>
          <a:p>
            <a:endParaRPr lang="en-US" sz="2000" dirty="0"/>
          </a:p>
          <a:p>
            <a:r>
              <a:rPr lang="en-US" sz="2000" dirty="0"/>
              <a:t>Do another ARP!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C19904-6395-93F3-0A42-48618ECE66CB}"/>
              </a:ext>
            </a:extLst>
          </p:cNvPr>
          <p:cNvSpPr txBox="1"/>
          <p:nvPr/>
        </p:nvSpPr>
        <p:spPr>
          <a:xfrm>
            <a:off x="3214930" y="1956518"/>
            <a:ext cx="61040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05-52-3F-10-C5-57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F1C936-0AF9-CFF1-0F2D-E40F93313F09}"/>
              </a:ext>
            </a:extLst>
          </p:cNvPr>
          <p:cNvGrpSpPr/>
          <p:nvPr/>
        </p:nvGrpSpPr>
        <p:grpSpPr>
          <a:xfrm>
            <a:off x="4874394" y="-56855"/>
            <a:ext cx="892800" cy="1300320"/>
            <a:chOff x="4874394" y="-56855"/>
            <a:chExt cx="892800" cy="130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BBC69B6-EC1F-7D93-741A-720224465370}"/>
                    </a:ext>
                  </a:extLst>
                </p14:cNvPr>
                <p14:cNvContentPartPr/>
                <p14:nvPr/>
              </p14:nvContentPartPr>
              <p14:xfrm>
                <a:off x="4874394" y="74545"/>
                <a:ext cx="852480" cy="11689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BBC69B6-EC1F-7D93-741A-72022446537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868274" y="68425"/>
                  <a:ext cx="86472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DC48A15-9151-D5AE-D655-E3D6DEDDA467}"/>
                    </a:ext>
                  </a:extLst>
                </p14:cNvPr>
                <p14:cNvContentPartPr/>
                <p14:nvPr/>
              </p14:nvContentPartPr>
              <p14:xfrm>
                <a:off x="5657394" y="-56855"/>
                <a:ext cx="109800" cy="770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DC48A15-9151-D5AE-D655-E3D6DEDDA46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51274" y="-62975"/>
                  <a:ext cx="122040" cy="78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05EDB0-B103-2AFF-6CF7-AB5B13E89262}"/>
              </a:ext>
            </a:extLst>
          </p:cNvPr>
          <p:cNvGrpSpPr/>
          <p:nvPr/>
        </p:nvGrpSpPr>
        <p:grpSpPr>
          <a:xfrm>
            <a:off x="6536874" y="-22295"/>
            <a:ext cx="1176840" cy="968760"/>
            <a:chOff x="6536874" y="-22295"/>
            <a:chExt cx="1176840" cy="96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5D0194A-2364-5881-5E4D-6C46BA68ED40}"/>
                    </a:ext>
                  </a:extLst>
                </p14:cNvPr>
                <p14:cNvContentPartPr/>
                <p14:nvPr/>
              </p14:nvContentPartPr>
              <p14:xfrm>
                <a:off x="6536874" y="-22295"/>
                <a:ext cx="482040" cy="767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5D0194A-2364-5881-5E4D-6C46BA68ED4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530754" y="-28415"/>
                  <a:ext cx="494280" cy="78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B08C1E1-149F-1E68-B56B-D33F2777999A}"/>
                    </a:ext>
                  </a:extLst>
                </p14:cNvPr>
                <p14:cNvContentPartPr/>
                <p14:nvPr/>
              </p14:nvContentPartPr>
              <p14:xfrm>
                <a:off x="6713274" y="-8615"/>
                <a:ext cx="1000440" cy="955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B08C1E1-149F-1E68-B56B-D33F2777999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07154" y="-14735"/>
                  <a:ext cx="1012680" cy="96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5CDB197-491F-A7BF-29A2-8450CAF4AEFE}"/>
              </a:ext>
            </a:extLst>
          </p:cNvPr>
          <p:cNvGrpSpPr/>
          <p:nvPr/>
        </p:nvGrpSpPr>
        <p:grpSpPr>
          <a:xfrm>
            <a:off x="4965474" y="2205385"/>
            <a:ext cx="2185560" cy="762120"/>
            <a:chOff x="4965474" y="2205385"/>
            <a:chExt cx="2185560" cy="76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25C9CFA-2319-8684-5B37-EC0524FCD218}"/>
                    </a:ext>
                  </a:extLst>
                </p14:cNvPr>
                <p14:cNvContentPartPr/>
                <p14:nvPr/>
              </p14:nvContentPartPr>
              <p14:xfrm>
                <a:off x="4965474" y="2205385"/>
                <a:ext cx="689040" cy="734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25C9CFA-2319-8684-5B37-EC0524FCD21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959354" y="2199265"/>
                  <a:ext cx="701280" cy="7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EC7F4E1-8DE3-52F9-9BE3-C54195B0DC6E}"/>
                    </a:ext>
                  </a:extLst>
                </p14:cNvPr>
                <p14:cNvContentPartPr/>
                <p14:nvPr/>
              </p14:nvContentPartPr>
              <p14:xfrm>
                <a:off x="5598714" y="2301505"/>
                <a:ext cx="408960" cy="666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EC7F4E1-8DE3-52F9-9BE3-C54195B0DC6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592594" y="2295385"/>
                  <a:ext cx="421200" cy="67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850846E-EA25-DED5-2DFD-2721A92E6EA7}"/>
                    </a:ext>
                  </a:extLst>
                </p14:cNvPr>
                <p14:cNvContentPartPr/>
                <p14:nvPr/>
              </p14:nvContentPartPr>
              <p14:xfrm>
                <a:off x="6271914" y="2293585"/>
                <a:ext cx="209520" cy="610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850846E-EA25-DED5-2DFD-2721A92E6EA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265794" y="2287465"/>
                  <a:ext cx="221760" cy="62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657CB07-D6DD-11E0-827F-E2875D44C7D3}"/>
                    </a:ext>
                  </a:extLst>
                </p14:cNvPr>
                <p14:cNvContentPartPr/>
                <p14:nvPr/>
              </p14:nvContentPartPr>
              <p14:xfrm>
                <a:off x="6657114" y="2269465"/>
                <a:ext cx="493920" cy="697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657CB07-D6DD-11E0-827F-E2875D44C7D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650994" y="2263345"/>
                  <a:ext cx="506160" cy="7099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1" name="Graphic 30" descr="Wireless router with solid fill">
            <a:extLst>
              <a:ext uri="{FF2B5EF4-FFF2-40B4-BE49-F238E27FC236}">
                <a16:creationId xmlns:a16="http://schemas.microsoft.com/office/drawing/2014/main" id="{1145C624-8074-1E2D-3A2B-F1F913825F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81003" y="2618305"/>
            <a:ext cx="457061" cy="457061"/>
          </a:xfrm>
          <a:prstGeom prst="rect">
            <a:avLst/>
          </a:prstGeom>
        </p:spPr>
      </p:pic>
      <p:pic>
        <p:nvPicPr>
          <p:cNvPr id="32" name="Graphic 31" descr="Wireless router with solid fill">
            <a:extLst>
              <a:ext uri="{FF2B5EF4-FFF2-40B4-BE49-F238E27FC236}">
                <a16:creationId xmlns:a16="http://schemas.microsoft.com/office/drawing/2014/main" id="{F7AF5E0A-34DF-E15A-7317-D8B3689D7D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47552" y="2861252"/>
            <a:ext cx="475860" cy="475860"/>
          </a:xfrm>
          <a:prstGeom prst="rect">
            <a:avLst/>
          </a:prstGeom>
        </p:spPr>
      </p:pic>
      <p:pic>
        <p:nvPicPr>
          <p:cNvPr id="35" name="Graphic 34" descr="Wireless router with solid fill">
            <a:extLst>
              <a:ext uri="{FF2B5EF4-FFF2-40B4-BE49-F238E27FC236}">
                <a16:creationId xmlns:a16="http://schemas.microsoft.com/office/drawing/2014/main" id="{8FBBA019-F3BE-70C8-D18A-3AB3342F12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03053" y="2796948"/>
            <a:ext cx="475860" cy="475860"/>
          </a:xfrm>
          <a:prstGeom prst="rect">
            <a:avLst/>
          </a:prstGeom>
        </p:spPr>
      </p:pic>
      <p:pic>
        <p:nvPicPr>
          <p:cNvPr id="40" name="Graphic 39" descr="Wireless router with solid fill">
            <a:extLst>
              <a:ext uri="{FF2B5EF4-FFF2-40B4-BE49-F238E27FC236}">
                <a16:creationId xmlns:a16="http://schemas.microsoft.com/office/drawing/2014/main" id="{31BC34F3-63CD-E6C4-67E5-A23E832557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18334" y="2782099"/>
            <a:ext cx="475860" cy="475860"/>
          </a:xfrm>
          <a:prstGeom prst="rect">
            <a:avLst/>
          </a:prstGeom>
        </p:spPr>
      </p:pic>
      <p:pic>
        <p:nvPicPr>
          <p:cNvPr id="49" name="Graphic 48" descr="Wireless router with solid fill">
            <a:extLst>
              <a:ext uri="{FF2B5EF4-FFF2-40B4-BE49-F238E27FC236}">
                <a16:creationId xmlns:a16="http://schemas.microsoft.com/office/drawing/2014/main" id="{852F165D-05DF-45BC-7D45-F06CF7ABB1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49784" y="-100431"/>
            <a:ext cx="475860" cy="475860"/>
          </a:xfrm>
          <a:prstGeom prst="rect">
            <a:avLst/>
          </a:prstGeom>
        </p:spPr>
      </p:pic>
      <p:pic>
        <p:nvPicPr>
          <p:cNvPr id="50" name="Graphic 49" descr="Wireless router with solid fill">
            <a:extLst>
              <a:ext uri="{FF2B5EF4-FFF2-40B4-BE49-F238E27FC236}">
                <a16:creationId xmlns:a16="http://schemas.microsoft.com/office/drawing/2014/main" id="{6BE1AD7F-03AF-25FC-B42F-629A6C655D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90291" y="-188255"/>
            <a:ext cx="475860" cy="475860"/>
          </a:xfrm>
          <a:prstGeom prst="rect">
            <a:avLst/>
          </a:prstGeom>
        </p:spPr>
      </p:pic>
      <p:pic>
        <p:nvPicPr>
          <p:cNvPr id="51" name="Graphic 50" descr="Wireless router with solid fill">
            <a:extLst>
              <a:ext uri="{FF2B5EF4-FFF2-40B4-BE49-F238E27FC236}">
                <a16:creationId xmlns:a16="http://schemas.microsoft.com/office/drawing/2014/main" id="{65590F73-4EAA-25F0-FA43-FD1E09F236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7217" y="-74129"/>
            <a:ext cx="475860" cy="475860"/>
          </a:xfrm>
          <a:prstGeom prst="rect">
            <a:avLst/>
          </a:prstGeom>
        </p:spPr>
      </p:pic>
      <p:pic>
        <p:nvPicPr>
          <p:cNvPr id="52" name="Graphic 51" descr="Wireless router with solid fill">
            <a:extLst>
              <a:ext uri="{FF2B5EF4-FFF2-40B4-BE49-F238E27FC236}">
                <a16:creationId xmlns:a16="http://schemas.microsoft.com/office/drawing/2014/main" id="{36F98B95-9AF0-EE5C-C868-428B99D87E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26040" y="-177863"/>
            <a:ext cx="475860" cy="475860"/>
          </a:xfrm>
          <a:prstGeom prst="rect">
            <a:avLst/>
          </a:prstGeom>
        </p:spPr>
      </p:pic>
      <p:sp>
        <p:nvSpPr>
          <p:cNvPr id="53" name="Speech Bubble: Oval 52">
            <a:extLst>
              <a:ext uri="{FF2B5EF4-FFF2-40B4-BE49-F238E27FC236}">
                <a16:creationId xmlns:a16="http://schemas.microsoft.com/office/drawing/2014/main" id="{1AF0A264-8971-B363-4CED-C2B709908461}"/>
              </a:ext>
            </a:extLst>
          </p:cNvPr>
          <p:cNvSpPr/>
          <p:nvPr/>
        </p:nvSpPr>
        <p:spPr>
          <a:xfrm>
            <a:off x="8345169" y="111493"/>
            <a:ext cx="2429344" cy="872498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 MAC address is:</a:t>
            </a:r>
          </a:p>
          <a:p>
            <a:pPr algn="ctr"/>
            <a:r>
              <a:rPr lang="en-US" sz="1400" dirty="0"/>
              <a:t>09-12-0D-25-D8-74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587D3F-5677-F595-399D-5501E05ADF83}"/>
              </a:ext>
            </a:extLst>
          </p:cNvPr>
          <p:cNvSpPr txBox="1"/>
          <p:nvPr/>
        </p:nvSpPr>
        <p:spPr>
          <a:xfrm>
            <a:off x="7213494" y="5759559"/>
            <a:ext cx="466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(Remember that ARP gets broadcasted to all direct neighbors)</a:t>
            </a:r>
          </a:p>
        </p:txBody>
      </p:sp>
    </p:spTree>
    <p:extLst>
      <p:ext uri="{BB962C8B-B14F-4D97-AF65-F5344CB8AC3E}">
        <p14:creationId xmlns:p14="http://schemas.microsoft.com/office/powerpoint/2010/main" val="28747526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62</a:t>
            </a:fld>
            <a:endParaRPr spc="-5" dirty="0"/>
          </a:p>
        </p:txBody>
      </p:sp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17736E0A-8FED-ECCA-BCA5-BE09171F7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3505200"/>
            <a:ext cx="1905000" cy="1905000"/>
          </a:xfrm>
          <a:prstGeom prst="rect">
            <a:avLst/>
          </a:prstGeom>
        </p:spPr>
      </p:pic>
      <p:pic>
        <p:nvPicPr>
          <p:cNvPr id="11" name="Picture 2" descr="NETGEAR 5-Port Gigabit Ethernet Switch, Plug-and-Play (GS105NA) - GS105NA -  -">
            <a:extLst>
              <a:ext uri="{FF2B5EF4-FFF2-40B4-BE49-F238E27FC236}">
                <a16:creationId xmlns:a16="http://schemas.microsoft.com/office/drawing/2014/main" id="{32EE4C1D-7AC1-281A-06E2-57D5CDF65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055" y="2823502"/>
            <a:ext cx="1689762" cy="121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 descr="Wireless router with solid fill">
            <a:extLst>
              <a:ext uri="{FF2B5EF4-FFF2-40B4-BE49-F238E27FC236}">
                <a16:creationId xmlns:a16="http://schemas.microsoft.com/office/drawing/2014/main" id="{A0D0A08E-6856-997E-D513-D502A6118A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19400" y="685800"/>
            <a:ext cx="1254165" cy="12541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F7868A-A8BB-610D-4BEB-9903A17C5354}"/>
              </a:ext>
            </a:extLst>
          </p:cNvPr>
          <p:cNvSpPr txBox="1"/>
          <p:nvPr/>
        </p:nvSpPr>
        <p:spPr>
          <a:xfrm>
            <a:off x="1146067" y="509956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CFD24-6B19-A16A-3B23-3A6EFE9BFBC9}"/>
              </a:ext>
            </a:extLst>
          </p:cNvPr>
          <p:cNvSpPr txBox="1"/>
          <p:nvPr/>
        </p:nvSpPr>
        <p:spPr>
          <a:xfrm>
            <a:off x="376625" y="54102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00-04-5A-63-A1-66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91AD24-1FDC-6910-D3A0-77C10E177B04}"/>
              </a:ext>
            </a:extLst>
          </p:cNvPr>
          <p:cNvSpPr txBox="1"/>
          <p:nvPr/>
        </p:nvSpPr>
        <p:spPr>
          <a:xfrm>
            <a:off x="1600200" y="85907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A58C25-9640-A5DB-4B21-3923B6DFED7F}"/>
              </a:ext>
            </a:extLst>
          </p:cNvPr>
          <p:cNvSpPr txBox="1"/>
          <p:nvPr/>
        </p:nvSpPr>
        <p:spPr>
          <a:xfrm>
            <a:off x="830758" y="1169708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04-06-2C-58-C5-78</a:t>
            </a:r>
          </a:p>
        </p:txBody>
      </p:sp>
      <p:pic>
        <p:nvPicPr>
          <p:cNvPr id="4" name="Graphic 3" descr="Envelope with solid fill">
            <a:extLst>
              <a:ext uri="{FF2B5EF4-FFF2-40B4-BE49-F238E27FC236}">
                <a16:creationId xmlns:a16="http://schemas.microsoft.com/office/drawing/2014/main" id="{E876E543-9B17-7FD7-2572-894A9A953C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3141" y="2504384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04503E-B920-3B7A-542A-4E84A2ED9C4C}"/>
              </a:ext>
            </a:extLst>
          </p:cNvPr>
          <p:cNvSpPr txBox="1"/>
          <p:nvPr/>
        </p:nvSpPr>
        <p:spPr>
          <a:xfrm>
            <a:off x="396029" y="2286355"/>
            <a:ext cx="227498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DST IP: </a:t>
            </a:r>
            <a:r>
              <a:rPr lang="en-US" b="1" dirty="0">
                <a:solidFill>
                  <a:srgbClr val="FF0000"/>
                </a:solidFill>
              </a:rPr>
              <a:t>12.56.78.34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D76B8-633C-1A2B-E79D-0AC39467F339}"/>
              </a:ext>
            </a:extLst>
          </p:cNvPr>
          <p:cNvSpPr txBox="1"/>
          <p:nvPr/>
        </p:nvSpPr>
        <p:spPr>
          <a:xfrm>
            <a:off x="1178501" y="4060747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0ED25DC-567A-C0AF-1E57-EA216C1A63B3}"/>
              </a:ext>
            </a:extLst>
          </p:cNvPr>
          <p:cNvGrpSpPr/>
          <p:nvPr/>
        </p:nvGrpSpPr>
        <p:grpSpPr>
          <a:xfrm>
            <a:off x="2630514" y="1756825"/>
            <a:ext cx="850680" cy="2759040"/>
            <a:chOff x="2630514" y="1756825"/>
            <a:chExt cx="850680" cy="275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40D8612-2B40-3D68-A3DE-22575048157C}"/>
                    </a:ext>
                  </a:extLst>
                </p14:cNvPr>
                <p14:cNvContentPartPr/>
                <p14:nvPr/>
              </p14:nvContentPartPr>
              <p14:xfrm>
                <a:off x="2630514" y="3577705"/>
                <a:ext cx="642960" cy="938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40D8612-2B40-3D68-A3DE-22575048157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24397" y="3571585"/>
                  <a:ext cx="655193" cy="9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5C9786B-EE2D-BF9B-2439-4E24E2C6EC8C}"/>
                    </a:ext>
                  </a:extLst>
                </p14:cNvPr>
                <p14:cNvContentPartPr/>
                <p14:nvPr/>
              </p14:nvContentPartPr>
              <p14:xfrm>
                <a:off x="3376074" y="1756825"/>
                <a:ext cx="105120" cy="1804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5C9786B-EE2D-BF9B-2439-4E24E2C6EC8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69954" y="1750705"/>
                  <a:ext cx="117360" cy="1816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3" name="Graphic 32" descr="Wireless router with solid fill">
            <a:extLst>
              <a:ext uri="{FF2B5EF4-FFF2-40B4-BE49-F238E27FC236}">
                <a16:creationId xmlns:a16="http://schemas.microsoft.com/office/drawing/2014/main" id="{62073C6D-A4DD-A4FB-D4BB-1CE6CA394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3985" y="601323"/>
            <a:ext cx="1254165" cy="1254165"/>
          </a:xfrm>
          <a:prstGeom prst="rect">
            <a:avLst/>
          </a:prstGeom>
        </p:spPr>
      </p:pic>
      <p:pic>
        <p:nvPicPr>
          <p:cNvPr id="34" name="Graphic 33" descr="Wireless router with solid fill">
            <a:extLst>
              <a:ext uri="{FF2B5EF4-FFF2-40B4-BE49-F238E27FC236}">
                <a16:creationId xmlns:a16="http://schemas.microsoft.com/office/drawing/2014/main" id="{4A4B5DF2-199E-0776-FCB5-F3D4AC6292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0" y="685800"/>
            <a:ext cx="1254165" cy="1254165"/>
          </a:xfrm>
          <a:prstGeom prst="rect">
            <a:avLst/>
          </a:prstGeom>
        </p:spPr>
      </p:pic>
      <p:pic>
        <p:nvPicPr>
          <p:cNvPr id="36" name="Graphic 35" descr="Computer with solid fill">
            <a:extLst>
              <a:ext uri="{FF2B5EF4-FFF2-40B4-BE49-F238E27FC236}">
                <a16:creationId xmlns:a16="http://schemas.microsoft.com/office/drawing/2014/main" id="{FD208FEA-CC0B-0FB4-D7EA-19DCA4693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0200" y="2476500"/>
            <a:ext cx="1905000" cy="1905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3F5DE8D-9422-CC69-F397-08959E09921C}"/>
              </a:ext>
            </a:extLst>
          </p:cNvPr>
          <p:cNvSpPr txBox="1"/>
          <p:nvPr/>
        </p:nvSpPr>
        <p:spPr>
          <a:xfrm>
            <a:off x="9636701" y="3032047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B8ECA5A-9BC7-277D-4327-DFB5997131B3}"/>
              </a:ext>
            </a:extLst>
          </p:cNvPr>
          <p:cNvGrpSpPr/>
          <p:nvPr/>
        </p:nvGrpSpPr>
        <p:grpSpPr>
          <a:xfrm>
            <a:off x="3889794" y="1491505"/>
            <a:ext cx="7045920" cy="1375560"/>
            <a:chOff x="3889794" y="1491505"/>
            <a:chExt cx="7045920" cy="137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8D38EF-F1CA-C5D9-5AB5-ED717B046792}"/>
                    </a:ext>
                  </a:extLst>
                </p14:cNvPr>
                <p14:cNvContentPartPr/>
                <p14:nvPr/>
              </p14:nvContentPartPr>
              <p14:xfrm>
                <a:off x="3889794" y="1506265"/>
                <a:ext cx="1836360" cy="51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8D38EF-F1CA-C5D9-5AB5-ED717B04679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83675" y="1500145"/>
                  <a:ext cx="1848598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2317F60-2740-3137-D031-2B0F9063A3AE}"/>
                    </a:ext>
                  </a:extLst>
                </p14:cNvPr>
                <p14:cNvContentPartPr/>
                <p14:nvPr/>
              </p14:nvContentPartPr>
              <p14:xfrm>
                <a:off x="6632994" y="1491505"/>
                <a:ext cx="1251000" cy="121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2317F60-2740-3137-D031-2B0F9063A3A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26874" y="1485385"/>
                  <a:ext cx="12632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E34EFAF-105E-D947-4E10-910694523009}"/>
                    </a:ext>
                  </a:extLst>
                </p14:cNvPr>
                <p14:cNvContentPartPr/>
                <p14:nvPr/>
              </p14:nvContentPartPr>
              <p14:xfrm>
                <a:off x="8750514" y="1716145"/>
                <a:ext cx="2185200" cy="1150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E34EFAF-105E-D947-4E10-9106945230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44394" y="1710025"/>
                  <a:ext cx="2197440" cy="1163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4D256BF-6BF0-B725-9732-B130DCDBF91B}"/>
              </a:ext>
            </a:extLst>
          </p:cNvPr>
          <p:cNvSpPr txBox="1"/>
          <p:nvPr/>
        </p:nvSpPr>
        <p:spPr>
          <a:xfrm>
            <a:off x="5586609" y="172838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34.11.16.58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9667EC-86F8-1D09-7567-0F2320F9B311}"/>
              </a:ext>
            </a:extLst>
          </p:cNvPr>
          <p:cNvSpPr txBox="1"/>
          <p:nvPr/>
        </p:nvSpPr>
        <p:spPr>
          <a:xfrm>
            <a:off x="7742955" y="172838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23.44.76.81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227A31-57D1-EE35-5B64-15B934027F68}"/>
              </a:ext>
            </a:extLst>
          </p:cNvPr>
          <p:cNvSpPr txBox="1"/>
          <p:nvPr/>
        </p:nvSpPr>
        <p:spPr>
          <a:xfrm>
            <a:off x="9506217" y="4063061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12.56.78.34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F3E050-1888-0607-135D-EB19CB044852}"/>
              </a:ext>
            </a:extLst>
          </p:cNvPr>
          <p:cNvSpPr txBox="1"/>
          <p:nvPr/>
        </p:nvSpPr>
        <p:spPr>
          <a:xfrm>
            <a:off x="9426067" y="431157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Google.com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CC4E3D-1684-56F2-6EB6-D70484DA6A5E}"/>
              </a:ext>
            </a:extLst>
          </p:cNvPr>
          <p:cNvSpPr/>
          <p:nvPr/>
        </p:nvSpPr>
        <p:spPr>
          <a:xfrm>
            <a:off x="228600" y="381000"/>
            <a:ext cx="4143217" cy="5617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35BD43-D4C0-3FE4-14E3-89FC869F1165}"/>
              </a:ext>
            </a:extLst>
          </p:cNvPr>
          <p:cNvSpPr txBox="1"/>
          <p:nvPr/>
        </p:nvSpPr>
        <p:spPr>
          <a:xfrm>
            <a:off x="1346225" y="5983537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Home LAN</a:t>
            </a:r>
          </a:p>
        </p:txBody>
      </p:sp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A82B12A-B621-CEC7-88F4-3954D95CEE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91641" y="577004"/>
            <a:ext cx="370924" cy="3709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CC19904-6395-93F3-0A42-48618ECE66CB}"/>
              </a:ext>
            </a:extLst>
          </p:cNvPr>
          <p:cNvSpPr txBox="1"/>
          <p:nvPr/>
        </p:nvSpPr>
        <p:spPr>
          <a:xfrm>
            <a:off x="3214930" y="1956518"/>
            <a:ext cx="61040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05-52-3F-10-C5-57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A2D2486-53D6-55D5-62A4-99B617270A74}"/>
                  </a:ext>
                </a:extLst>
              </p14:cNvPr>
              <p14:cNvContentPartPr/>
              <p14:nvPr/>
            </p14:nvContentPartPr>
            <p14:xfrm>
              <a:off x="6681234" y="1311145"/>
              <a:ext cx="1131480" cy="495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A2D2486-53D6-55D5-62A4-99B617270A7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45594" y="1275145"/>
                <a:ext cx="1203120" cy="56664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F8EC1C6-68A5-3DF7-03E7-9C0FCB2F5B57}"/>
              </a:ext>
            </a:extLst>
          </p:cNvPr>
          <p:cNvSpPr txBox="1"/>
          <p:nvPr/>
        </p:nvSpPr>
        <p:spPr>
          <a:xfrm>
            <a:off x="6421810" y="1965808"/>
            <a:ext cx="3890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09-12-0D-25-D8-74</a:t>
            </a:r>
          </a:p>
        </p:txBody>
      </p:sp>
    </p:spTree>
    <p:extLst>
      <p:ext uri="{BB962C8B-B14F-4D97-AF65-F5344CB8AC3E}">
        <p14:creationId xmlns:p14="http://schemas.microsoft.com/office/powerpoint/2010/main" val="19139155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63</a:t>
            </a:fld>
            <a:endParaRPr spc="-5" dirty="0"/>
          </a:p>
        </p:txBody>
      </p:sp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17736E0A-8FED-ECCA-BCA5-BE09171F7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3505200"/>
            <a:ext cx="1905000" cy="1905000"/>
          </a:xfrm>
          <a:prstGeom prst="rect">
            <a:avLst/>
          </a:prstGeom>
        </p:spPr>
      </p:pic>
      <p:pic>
        <p:nvPicPr>
          <p:cNvPr id="11" name="Picture 2" descr="NETGEAR 5-Port Gigabit Ethernet Switch, Plug-and-Play (GS105NA) - GS105NA -  -">
            <a:extLst>
              <a:ext uri="{FF2B5EF4-FFF2-40B4-BE49-F238E27FC236}">
                <a16:creationId xmlns:a16="http://schemas.microsoft.com/office/drawing/2014/main" id="{32EE4C1D-7AC1-281A-06E2-57D5CDF65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055" y="2823502"/>
            <a:ext cx="1689762" cy="121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 descr="Wireless router with solid fill">
            <a:extLst>
              <a:ext uri="{FF2B5EF4-FFF2-40B4-BE49-F238E27FC236}">
                <a16:creationId xmlns:a16="http://schemas.microsoft.com/office/drawing/2014/main" id="{A0D0A08E-6856-997E-D513-D502A6118A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19400" y="685800"/>
            <a:ext cx="1254165" cy="12541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F7868A-A8BB-610D-4BEB-9903A17C5354}"/>
              </a:ext>
            </a:extLst>
          </p:cNvPr>
          <p:cNvSpPr txBox="1"/>
          <p:nvPr/>
        </p:nvSpPr>
        <p:spPr>
          <a:xfrm>
            <a:off x="1146067" y="509956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CFD24-6B19-A16A-3B23-3A6EFE9BFBC9}"/>
              </a:ext>
            </a:extLst>
          </p:cNvPr>
          <p:cNvSpPr txBox="1"/>
          <p:nvPr/>
        </p:nvSpPr>
        <p:spPr>
          <a:xfrm>
            <a:off x="376625" y="54102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00-04-5A-63-A1-66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91AD24-1FDC-6910-D3A0-77C10E177B04}"/>
              </a:ext>
            </a:extLst>
          </p:cNvPr>
          <p:cNvSpPr txBox="1"/>
          <p:nvPr/>
        </p:nvSpPr>
        <p:spPr>
          <a:xfrm>
            <a:off x="1600200" y="85907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A58C25-9640-A5DB-4B21-3923B6DFED7F}"/>
              </a:ext>
            </a:extLst>
          </p:cNvPr>
          <p:cNvSpPr txBox="1"/>
          <p:nvPr/>
        </p:nvSpPr>
        <p:spPr>
          <a:xfrm>
            <a:off x="830758" y="1169708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04-06-2C-58-C5-78</a:t>
            </a:r>
          </a:p>
        </p:txBody>
      </p:sp>
      <p:pic>
        <p:nvPicPr>
          <p:cNvPr id="4" name="Graphic 3" descr="Envelope with solid fill">
            <a:extLst>
              <a:ext uri="{FF2B5EF4-FFF2-40B4-BE49-F238E27FC236}">
                <a16:creationId xmlns:a16="http://schemas.microsoft.com/office/drawing/2014/main" id="{E876E543-9B17-7FD7-2572-894A9A953C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3141" y="2504384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04503E-B920-3B7A-542A-4E84A2ED9C4C}"/>
              </a:ext>
            </a:extLst>
          </p:cNvPr>
          <p:cNvSpPr txBox="1"/>
          <p:nvPr/>
        </p:nvSpPr>
        <p:spPr>
          <a:xfrm>
            <a:off x="396029" y="2286355"/>
            <a:ext cx="227498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DST IP: </a:t>
            </a:r>
            <a:r>
              <a:rPr lang="en-US" b="1" dirty="0">
                <a:solidFill>
                  <a:srgbClr val="FF0000"/>
                </a:solidFill>
              </a:rPr>
              <a:t>12.56.78.34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D76B8-633C-1A2B-E79D-0AC39467F339}"/>
              </a:ext>
            </a:extLst>
          </p:cNvPr>
          <p:cNvSpPr txBox="1"/>
          <p:nvPr/>
        </p:nvSpPr>
        <p:spPr>
          <a:xfrm>
            <a:off x="1178501" y="4060747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0ED25DC-567A-C0AF-1E57-EA216C1A63B3}"/>
              </a:ext>
            </a:extLst>
          </p:cNvPr>
          <p:cNvGrpSpPr/>
          <p:nvPr/>
        </p:nvGrpSpPr>
        <p:grpSpPr>
          <a:xfrm>
            <a:off x="2630514" y="1756825"/>
            <a:ext cx="850680" cy="2759040"/>
            <a:chOff x="2630514" y="1756825"/>
            <a:chExt cx="850680" cy="275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40D8612-2B40-3D68-A3DE-22575048157C}"/>
                    </a:ext>
                  </a:extLst>
                </p14:cNvPr>
                <p14:cNvContentPartPr/>
                <p14:nvPr/>
              </p14:nvContentPartPr>
              <p14:xfrm>
                <a:off x="2630514" y="3577705"/>
                <a:ext cx="642960" cy="938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40D8612-2B40-3D68-A3DE-22575048157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24397" y="3571585"/>
                  <a:ext cx="655193" cy="9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5C9786B-EE2D-BF9B-2439-4E24E2C6EC8C}"/>
                    </a:ext>
                  </a:extLst>
                </p14:cNvPr>
                <p14:cNvContentPartPr/>
                <p14:nvPr/>
              </p14:nvContentPartPr>
              <p14:xfrm>
                <a:off x="3376074" y="1756825"/>
                <a:ext cx="105120" cy="1804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5C9786B-EE2D-BF9B-2439-4E24E2C6EC8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69954" y="1750705"/>
                  <a:ext cx="117360" cy="1816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3" name="Graphic 32" descr="Wireless router with solid fill">
            <a:extLst>
              <a:ext uri="{FF2B5EF4-FFF2-40B4-BE49-F238E27FC236}">
                <a16:creationId xmlns:a16="http://schemas.microsoft.com/office/drawing/2014/main" id="{62073C6D-A4DD-A4FB-D4BB-1CE6CA394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3985" y="601323"/>
            <a:ext cx="1254165" cy="1254165"/>
          </a:xfrm>
          <a:prstGeom prst="rect">
            <a:avLst/>
          </a:prstGeom>
        </p:spPr>
      </p:pic>
      <p:pic>
        <p:nvPicPr>
          <p:cNvPr id="34" name="Graphic 33" descr="Wireless router with solid fill">
            <a:extLst>
              <a:ext uri="{FF2B5EF4-FFF2-40B4-BE49-F238E27FC236}">
                <a16:creationId xmlns:a16="http://schemas.microsoft.com/office/drawing/2014/main" id="{4A4B5DF2-199E-0776-FCB5-F3D4AC6292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0" y="685800"/>
            <a:ext cx="1254165" cy="1254165"/>
          </a:xfrm>
          <a:prstGeom prst="rect">
            <a:avLst/>
          </a:prstGeom>
        </p:spPr>
      </p:pic>
      <p:pic>
        <p:nvPicPr>
          <p:cNvPr id="36" name="Graphic 35" descr="Computer with solid fill">
            <a:extLst>
              <a:ext uri="{FF2B5EF4-FFF2-40B4-BE49-F238E27FC236}">
                <a16:creationId xmlns:a16="http://schemas.microsoft.com/office/drawing/2014/main" id="{FD208FEA-CC0B-0FB4-D7EA-19DCA4693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0200" y="2476500"/>
            <a:ext cx="1905000" cy="1905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3F5DE8D-9422-CC69-F397-08959E09921C}"/>
              </a:ext>
            </a:extLst>
          </p:cNvPr>
          <p:cNvSpPr txBox="1"/>
          <p:nvPr/>
        </p:nvSpPr>
        <p:spPr>
          <a:xfrm>
            <a:off x="9636701" y="3032047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B8ECA5A-9BC7-277D-4327-DFB5997131B3}"/>
              </a:ext>
            </a:extLst>
          </p:cNvPr>
          <p:cNvGrpSpPr/>
          <p:nvPr/>
        </p:nvGrpSpPr>
        <p:grpSpPr>
          <a:xfrm>
            <a:off x="3889794" y="1491505"/>
            <a:ext cx="7045920" cy="1375560"/>
            <a:chOff x="3889794" y="1491505"/>
            <a:chExt cx="7045920" cy="137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8D38EF-F1CA-C5D9-5AB5-ED717B046792}"/>
                    </a:ext>
                  </a:extLst>
                </p14:cNvPr>
                <p14:cNvContentPartPr/>
                <p14:nvPr/>
              </p14:nvContentPartPr>
              <p14:xfrm>
                <a:off x="3889794" y="1506265"/>
                <a:ext cx="1836360" cy="51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8D38EF-F1CA-C5D9-5AB5-ED717B04679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83675" y="1500145"/>
                  <a:ext cx="1848598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2317F60-2740-3137-D031-2B0F9063A3AE}"/>
                    </a:ext>
                  </a:extLst>
                </p14:cNvPr>
                <p14:cNvContentPartPr/>
                <p14:nvPr/>
              </p14:nvContentPartPr>
              <p14:xfrm>
                <a:off x="6632994" y="1491505"/>
                <a:ext cx="1251000" cy="121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2317F60-2740-3137-D031-2B0F9063A3A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26874" y="1485385"/>
                  <a:ext cx="12632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E34EFAF-105E-D947-4E10-910694523009}"/>
                    </a:ext>
                  </a:extLst>
                </p14:cNvPr>
                <p14:cNvContentPartPr/>
                <p14:nvPr/>
              </p14:nvContentPartPr>
              <p14:xfrm>
                <a:off x="8750514" y="1716145"/>
                <a:ext cx="2185200" cy="1150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E34EFAF-105E-D947-4E10-9106945230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44394" y="1710025"/>
                  <a:ext cx="2197440" cy="1163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4D256BF-6BF0-B725-9732-B130DCDBF91B}"/>
              </a:ext>
            </a:extLst>
          </p:cNvPr>
          <p:cNvSpPr txBox="1"/>
          <p:nvPr/>
        </p:nvSpPr>
        <p:spPr>
          <a:xfrm>
            <a:off x="5586609" y="172838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34.11.16.58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9667EC-86F8-1D09-7567-0F2320F9B311}"/>
              </a:ext>
            </a:extLst>
          </p:cNvPr>
          <p:cNvSpPr txBox="1"/>
          <p:nvPr/>
        </p:nvSpPr>
        <p:spPr>
          <a:xfrm>
            <a:off x="7742955" y="172838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23.44.76.81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227A31-57D1-EE35-5B64-15B934027F68}"/>
              </a:ext>
            </a:extLst>
          </p:cNvPr>
          <p:cNvSpPr txBox="1"/>
          <p:nvPr/>
        </p:nvSpPr>
        <p:spPr>
          <a:xfrm>
            <a:off x="9506217" y="4063061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12.56.78.34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F3E050-1888-0607-135D-EB19CB044852}"/>
              </a:ext>
            </a:extLst>
          </p:cNvPr>
          <p:cNvSpPr txBox="1"/>
          <p:nvPr/>
        </p:nvSpPr>
        <p:spPr>
          <a:xfrm>
            <a:off x="9426067" y="431157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Google.com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CC4E3D-1684-56F2-6EB6-D70484DA6A5E}"/>
              </a:ext>
            </a:extLst>
          </p:cNvPr>
          <p:cNvSpPr/>
          <p:nvPr/>
        </p:nvSpPr>
        <p:spPr>
          <a:xfrm>
            <a:off x="228600" y="381000"/>
            <a:ext cx="4143217" cy="5617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35BD43-D4C0-3FE4-14E3-89FC869F1165}"/>
              </a:ext>
            </a:extLst>
          </p:cNvPr>
          <p:cNvSpPr txBox="1"/>
          <p:nvPr/>
        </p:nvSpPr>
        <p:spPr>
          <a:xfrm>
            <a:off x="1346225" y="5983537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Home LAN</a:t>
            </a:r>
          </a:p>
        </p:txBody>
      </p:sp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A82B12A-B621-CEC7-88F4-3954D95CEE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91641" y="577004"/>
            <a:ext cx="370924" cy="3709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CC19904-6395-93F3-0A42-48618ECE66CB}"/>
              </a:ext>
            </a:extLst>
          </p:cNvPr>
          <p:cNvSpPr txBox="1"/>
          <p:nvPr/>
        </p:nvSpPr>
        <p:spPr>
          <a:xfrm>
            <a:off x="3214930" y="1956518"/>
            <a:ext cx="61040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05-52-3F-10-C5-57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EC1C6-68A5-3DF7-03E7-9C0FCB2F5B57}"/>
              </a:ext>
            </a:extLst>
          </p:cNvPr>
          <p:cNvSpPr txBox="1"/>
          <p:nvPr/>
        </p:nvSpPr>
        <p:spPr>
          <a:xfrm>
            <a:off x="6421810" y="1965808"/>
            <a:ext cx="3890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09-12-0D-25-D8-74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153C736C-9F07-39E9-0052-09CE2A33EE44}"/>
              </a:ext>
            </a:extLst>
          </p:cNvPr>
          <p:cNvSpPr/>
          <p:nvPr/>
        </p:nvSpPr>
        <p:spPr>
          <a:xfrm>
            <a:off x="9692188" y="1779372"/>
            <a:ext cx="2429344" cy="872498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 MAC address is:</a:t>
            </a:r>
          </a:p>
          <a:p>
            <a:pPr algn="ctr"/>
            <a:r>
              <a:rPr lang="en-US" sz="1400" dirty="0"/>
              <a:t>01-33-2F-84-B8-55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9D2608BD-6A84-7F6A-0551-C0D87A38B2A1}"/>
              </a:ext>
            </a:extLst>
          </p:cNvPr>
          <p:cNvSpPr/>
          <p:nvPr/>
        </p:nvSpPr>
        <p:spPr>
          <a:xfrm>
            <a:off x="8467450" y="10708"/>
            <a:ext cx="2429344" cy="872498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Who is 12.56.78.34?</a:t>
            </a:r>
          </a:p>
          <a:p>
            <a:pPr algn="ctr"/>
            <a:r>
              <a:rPr lang="en-US" sz="1400" dirty="0"/>
              <a:t>I need your MAC Address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5BA683-4266-7C01-77FE-534FD1E1B292}"/>
              </a:ext>
            </a:extLst>
          </p:cNvPr>
          <p:cNvSpPr txBox="1"/>
          <p:nvPr/>
        </p:nvSpPr>
        <p:spPr>
          <a:xfrm>
            <a:off x="5143567" y="4962142"/>
            <a:ext cx="5970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to issue one final ARP request, and get the MAC address of our final destination</a:t>
            </a:r>
          </a:p>
        </p:txBody>
      </p:sp>
    </p:spTree>
    <p:extLst>
      <p:ext uri="{BB962C8B-B14F-4D97-AF65-F5344CB8AC3E}">
        <p14:creationId xmlns:p14="http://schemas.microsoft.com/office/powerpoint/2010/main" val="5216346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64</a:t>
            </a:fld>
            <a:endParaRPr spc="-5" dirty="0"/>
          </a:p>
        </p:txBody>
      </p:sp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17736E0A-8FED-ECCA-BCA5-BE09171F7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3505200"/>
            <a:ext cx="1905000" cy="1905000"/>
          </a:xfrm>
          <a:prstGeom prst="rect">
            <a:avLst/>
          </a:prstGeom>
        </p:spPr>
      </p:pic>
      <p:pic>
        <p:nvPicPr>
          <p:cNvPr id="11" name="Picture 2" descr="NETGEAR 5-Port Gigabit Ethernet Switch, Plug-and-Play (GS105NA) - GS105NA -  -">
            <a:extLst>
              <a:ext uri="{FF2B5EF4-FFF2-40B4-BE49-F238E27FC236}">
                <a16:creationId xmlns:a16="http://schemas.microsoft.com/office/drawing/2014/main" id="{32EE4C1D-7AC1-281A-06E2-57D5CDF65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055" y="2823502"/>
            <a:ext cx="1689762" cy="121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 descr="Wireless router with solid fill">
            <a:extLst>
              <a:ext uri="{FF2B5EF4-FFF2-40B4-BE49-F238E27FC236}">
                <a16:creationId xmlns:a16="http://schemas.microsoft.com/office/drawing/2014/main" id="{A0D0A08E-6856-997E-D513-D502A6118A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19400" y="685800"/>
            <a:ext cx="1254165" cy="12541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F7868A-A8BB-610D-4BEB-9903A17C5354}"/>
              </a:ext>
            </a:extLst>
          </p:cNvPr>
          <p:cNvSpPr txBox="1"/>
          <p:nvPr/>
        </p:nvSpPr>
        <p:spPr>
          <a:xfrm>
            <a:off x="1146067" y="509956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CFD24-6B19-A16A-3B23-3A6EFE9BFBC9}"/>
              </a:ext>
            </a:extLst>
          </p:cNvPr>
          <p:cNvSpPr txBox="1"/>
          <p:nvPr/>
        </p:nvSpPr>
        <p:spPr>
          <a:xfrm>
            <a:off x="376625" y="54102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00-04-5A-63-A1-66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91AD24-1FDC-6910-D3A0-77C10E177B04}"/>
              </a:ext>
            </a:extLst>
          </p:cNvPr>
          <p:cNvSpPr txBox="1"/>
          <p:nvPr/>
        </p:nvSpPr>
        <p:spPr>
          <a:xfrm>
            <a:off x="1600200" y="85907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A58C25-9640-A5DB-4B21-3923B6DFED7F}"/>
              </a:ext>
            </a:extLst>
          </p:cNvPr>
          <p:cNvSpPr txBox="1"/>
          <p:nvPr/>
        </p:nvSpPr>
        <p:spPr>
          <a:xfrm>
            <a:off x="830758" y="1169708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04-06-2C-58-C5-78</a:t>
            </a:r>
          </a:p>
        </p:txBody>
      </p:sp>
      <p:pic>
        <p:nvPicPr>
          <p:cNvPr id="4" name="Graphic 3" descr="Envelope with solid fill">
            <a:extLst>
              <a:ext uri="{FF2B5EF4-FFF2-40B4-BE49-F238E27FC236}">
                <a16:creationId xmlns:a16="http://schemas.microsoft.com/office/drawing/2014/main" id="{E876E543-9B17-7FD7-2572-894A9A953C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3141" y="2504384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04503E-B920-3B7A-542A-4E84A2ED9C4C}"/>
              </a:ext>
            </a:extLst>
          </p:cNvPr>
          <p:cNvSpPr txBox="1"/>
          <p:nvPr/>
        </p:nvSpPr>
        <p:spPr>
          <a:xfrm>
            <a:off x="396029" y="2286355"/>
            <a:ext cx="227498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DST IP: </a:t>
            </a:r>
            <a:r>
              <a:rPr lang="en-US" b="1" dirty="0">
                <a:solidFill>
                  <a:srgbClr val="FF0000"/>
                </a:solidFill>
              </a:rPr>
              <a:t>12.56.78.34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D76B8-633C-1A2B-E79D-0AC39467F339}"/>
              </a:ext>
            </a:extLst>
          </p:cNvPr>
          <p:cNvSpPr txBox="1"/>
          <p:nvPr/>
        </p:nvSpPr>
        <p:spPr>
          <a:xfrm>
            <a:off x="1178501" y="4060747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0ED25DC-567A-C0AF-1E57-EA216C1A63B3}"/>
              </a:ext>
            </a:extLst>
          </p:cNvPr>
          <p:cNvGrpSpPr/>
          <p:nvPr/>
        </p:nvGrpSpPr>
        <p:grpSpPr>
          <a:xfrm>
            <a:off x="2630514" y="1756825"/>
            <a:ext cx="850680" cy="2759040"/>
            <a:chOff x="2630514" y="1756825"/>
            <a:chExt cx="850680" cy="275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40D8612-2B40-3D68-A3DE-22575048157C}"/>
                    </a:ext>
                  </a:extLst>
                </p14:cNvPr>
                <p14:cNvContentPartPr/>
                <p14:nvPr/>
              </p14:nvContentPartPr>
              <p14:xfrm>
                <a:off x="2630514" y="3577705"/>
                <a:ext cx="642960" cy="938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40D8612-2B40-3D68-A3DE-22575048157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24397" y="3571585"/>
                  <a:ext cx="655193" cy="9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5C9786B-EE2D-BF9B-2439-4E24E2C6EC8C}"/>
                    </a:ext>
                  </a:extLst>
                </p14:cNvPr>
                <p14:cNvContentPartPr/>
                <p14:nvPr/>
              </p14:nvContentPartPr>
              <p14:xfrm>
                <a:off x="3376074" y="1756825"/>
                <a:ext cx="105120" cy="1804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5C9786B-EE2D-BF9B-2439-4E24E2C6EC8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69954" y="1750705"/>
                  <a:ext cx="117360" cy="1816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3" name="Graphic 32" descr="Wireless router with solid fill">
            <a:extLst>
              <a:ext uri="{FF2B5EF4-FFF2-40B4-BE49-F238E27FC236}">
                <a16:creationId xmlns:a16="http://schemas.microsoft.com/office/drawing/2014/main" id="{62073C6D-A4DD-A4FB-D4BB-1CE6CA394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3985" y="601323"/>
            <a:ext cx="1254165" cy="1254165"/>
          </a:xfrm>
          <a:prstGeom prst="rect">
            <a:avLst/>
          </a:prstGeom>
        </p:spPr>
      </p:pic>
      <p:pic>
        <p:nvPicPr>
          <p:cNvPr id="34" name="Graphic 33" descr="Wireless router with solid fill">
            <a:extLst>
              <a:ext uri="{FF2B5EF4-FFF2-40B4-BE49-F238E27FC236}">
                <a16:creationId xmlns:a16="http://schemas.microsoft.com/office/drawing/2014/main" id="{4A4B5DF2-199E-0776-FCB5-F3D4AC6292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0" y="685800"/>
            <a:ext cx="1254165" cy="1254165"/>
          </a:xfrm>
          <a:prstGeom prst="rect">
            <a:avLst/>
          </a:prstGeom>
        </p:spPr>
      </p:pic>
      <p:pic>
        <p:nvPicPr>
          <p:cNvPr id="36" name="Graphic 35" descr="Computer with solid fill">
            <a:extLst>
              <a:ext uri="{FF2B5EF4-FFF2-40B4-BE49-F238E27FC236}">
                <a16:creationId xmlns:a16="http://schemas.microsoft.com/office/drawing/2014/main" id="{FD208FEA-CC0B-0FB4-D7EA-19DCA4693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0200" y="2476500"/>
            <a:ext cx="1905000" cy="1905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3F5DE8D-9422-CC69-F397-08959E09921C}"/>
              </a:ext>
            </a:extLst>
          </p:cNvPr>
          <p:cNvSpPr txBox="1"/>
          <p:nvPr/>
        </p:nvSpPr>
        <p:spPr>
          <a:xfrm>
            <a:off x="9636701" y="3032047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B8ECA5A-9BC7-277D-4327-DFB5997131B3}"/>
              </a:ext>
            </a:extLst>
          </p:cNvPr>
          <p:cNvGrpSpPr/>
          <p:nvPr/>
        </p:nvGrpSpPr>
        <p:grpSpPr>
          <a:xfrm>
            <a:off x="3889794" y="1491505"/>
            <a:ext cx="7045920" cy="1375560"/>
            <a:chOff x="3889794" y="1491505"/>
            <a:chExt cx="7045920" cy="137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8D38EF-F1CA-C5D9-5AB5-ED717B046792}"/>
                    </a:ext>
                  </a:extLst>
                </p14:cNvPr>
                <p14:cNvContentPartPr/>
                <p14:nvPr/>
              </p14:nvContentPartPr>
              <p14:xfrm>
                <a:off x="3889794" y="1506265"/>
                <a:ext cx="1836360" cy="51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8D38EF-F1CA-C5D9-5AB5-ED717B04679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83675" y="1500145"/>
                  <a:ext cx="1848598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2317F60-2740-3137-D031-2B0F9063A3AE}"/>
                    </a:ext>
                  </a:extLst>
                </p14:cNvPr>
                <p14:cNvContentPartPr/>
                <p14:nvPr/>
              </p14:nvContentPartPr>
              <p14:xfrm>
                <a:off x="6632994" y="1491505"/>
                <a:ext cx="1251000" cy="121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2317F60-2740-3137-D031-2B0F9063A3A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26874" y="1485385"/>
                  <a:ext cx="12632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E34EFAF-105E-D947-4E10-910694523009}"/>
                    </a:ext>
                  </a:extLst>
                </p14:cNvPr>
                <p14:cNvContentPartPr/>
                <p14:nvPr/>
              </p14:nvContentPartPr>
              <p14:xfrm>
                <a:off x="8750514" y="1716145"/>
                <a:ext cx="2185200" cy="1150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E34EFAF-105E-D947-4E10-9106945230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44394" y="1710025"/>
                  <a:ext cx="2197440" cy="1163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4D256BF-6BF0-B725-9732-B130DCDBF91B}"/>
              </a:ext>
            </a:extLst>
          </p:cNvPr>
          <p:cNvSpPr txBox="1"/>
          <p:nvPr/>
        </p:nvSpPr>
        <p:spPr>
          <a:xfrm>
            <a:off x="5586609" y="172838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34.11.16.58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9667EC-86F8-1D09-7567-0F2320F9B311}"/>
              </a:ext>
            </a:extLst>
          </p:cNvPr>
          <p:cNvSpPr txBox="1"/>
          <p:nvPr/>
        </p:nvSpPr>
        <p:spPr>
          <a:xfrm>
            <a:off x="7742955" y="172838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23.44.76.81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227A31-57D1-EE35-5B64-15B934027F68}"/>
              </a:ext>
            </a:extLst>
          </p:cNvPr>
          <p:cNvSpPr txBox="1"/>
          <p:nvPr/>
        </p:nvSpPr>
        <p:spPr>
          <a:xfrm>
            <a:off x="9506217" y="4063061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12.56.78.34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F3E050-1888-0607-135D-EB19CB044852}"/>
              </a:ext>
            </a:extLst>
          </p:cNvPr>
          <p:cNvSpPr txBox="1"/>
          <p:nvPr/>
        </p:nvSpPr>
        <p:spPr>
          <a:xfrm>
            <a:off x="9426067" y="431157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Google.com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CC4E3D-1684-56F2-6EB6-D70484DA6A5E}"/>
              </a:ext>
            </a:extLst>
          </p:cNvPr>
          <p:cNvSpPr/>
          <p:nvPr/>
        </p:nvSpPr>
        <p:spPr>
          <a:xfrm>
            <a:off x="228600" y="381000"/>
            <a:ext cx="4143217" cy="5617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35BD43-D4C0-3FE4-14E3-89FC869F1165}"/>
              </a:ext>
            </a:extLst>
          </p:cNvPr>
          <p:cNvSpPr txBox="1"/>
          <p:nvPr/>
        </p:nvSpPr>
        <p:spPr>
          <a:xfrm>
            <a:off x="1346225" y="5983537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Home LAN</a:t>
            </a:r>
          </a:p>
        </p:txBody>
      </p:sp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1A82B12A-B621-CEC7-88F4-3954D95CEE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70777" y="2953075"/>
            <a:ext cx="370924" cy="3709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CC19904-6395-93F3-0A42-48618ECE66CB}"/>
              </a:ext>
            </a:extLst>
          </p:cNvPr>
          <p:cNvSpPr txBox="1"/>
          <p:nvPr/>
        </p:nvSpPr>
        <p:spPr>
          <a:xfrm>
            <a:off x="3214930" y="1956518"/>
            <a:ext cx="61040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05-52-3F-10-C5-57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EC1C6-68A5-3DF7-03E7-9C0FCB2F5B57}"/>
              </a:ext>
            </a:extLst>
          </p:cNvPr>
          <p:cNvSpPr txBox="1"/>
          <p:nvPr/>
        </p:nvSpPr>
        <p:spPr>
          <a:xfrm>
            <a:off x="6421810" y="1965808"/>
            <a:ext cx="3890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09-12-0D-25-D8-74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5BA683-4266-7C01-77FE-534FD1E1B292}"/>
              </a:ext>
            </a:extLst>
          </p:cNvPr>
          <p:cNvSpPr txBox="1"/>
          <p:nvPr/>
        </p:nvSpPr>
        <p:spPr>
          <a:xfrm>
            <a:off x="5143567" y="4962142"/>
            <a:ext cx="5970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to issue one final ARP request, and get the MAC address of our final destination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802BEE-42CB-D773-303A-3FAC14B4BFE7}"/>
              </a:ext>
            </a:extLst>
          </p:cNvPr>
          <p:cNvSpPr txBox="1"/>
          <p:nvPr/>
        </p:nvSpPr>
        <p:spPr>
          <a:xfrm>
            <a:off x="7088964" y="4593058"/>
            <a:ext cx="61028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01-33-2F-84-B8-55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4F084DB-B8CA-DF87-90DC-B84ED12ED600}"/>
                  </a:ext>
                </a:extLst>
              </p14:cNvPr>
              <p14:cNvContentPartPr/>
              <p14:nvPr/>
            </p14:nvContentPartPr>
            <p14:xfrm>
              <a:off x="8808776" y="1697606"/>
              <a:ext cx="2123640" cy="1097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4F084DB-B8CA-DF87-90DC-B84ED12ED60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773136" y="1661966"/>
                <a:ext cx="2195280" cy="116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61099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65</a:t>
            </a:fld>
            <a:endParaRPr spc="-5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42AFC6-3239-2490-0D23-20D5222CF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381000"/>
            <a:ext cx="120586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84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66</a:t>
            </a:fld>
            <a:endParaRPr spc="-5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1EB854-1571-2489-EA1E-B255C48A1D23}"/>
              </a:ext>
            </a:extLst>
          </p:cNvPr>
          <p:cNvSpPr/>
          <p:nvPr/>
        </p:nvSpPr>
        <p:spPr>
          <a:xfrm>
            <a:off x="1981200" y="1752600"/>
            <a:ext cx="6400800" cy="2667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Finding your MAC Address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Ipconfig/all</a:t>
            </a:r>
          </a:p>
        </p:txBody>
      </p:sp>
    </p:spTree>
    <p:extLst>
      <p:ext uri="{BB962C8B-B14F-4D97-AF65-F5344CB8AC3E}">
        <p14:creationId xmlns:p14="http://schemas.microsoft.com/office/powerpoint/2010/main" val="33772302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76" y="99771"/>
            <a:ext cx="7062724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Ethernet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67</a:t>
            </a:fld>
            <a:endParaRPr spc="-5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B3C41A2-308C-4EA0-DD2F-1EAC23BF39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519987" cy="2133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dominant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wired LAN technology: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single chip, multiple speeds (e.g., Broadcom  BCM5761)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first widely used LAN technology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simpler, cheap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kept up with speed race: 10 Mbps – 10 Gbps </a:t>
            </a: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pic>
        <p:nvPicPr>
          <p:cNvPr id="4" name="Picture 4" descr="551 metcalfe-enet">
            <a:extLst>
              <a:ext uri="{FF2B5EF4-FFF2-40B4-BE49-F238E27FC236}">
                <a16:creationId xmlns:a16="http://schemas.microsoft.com/office/drawing/2014/main" id="{F49B25CA-76DB-6385-136F-B91E2A015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2" y="3197225"/>
            <a:ext cx="4752975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1FCF6220-183D-3D4A-BFF0-99F383039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837" y="5648325"/>
            <a:ext cx="31305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/>
                <a:cs typeface="Arial"/>
              </a:rPr>
              <a:t>Metcalfe</a:t>
            </a:r>
            <a:r>
              <a:rPr lang="ja-JP" altLang="en-US" dirty="0">
                <a:latin typeface="Arial"/>
                <a:cs typeface="Arial"/>
              </a:rPr>
              <a:t>’</a:t>
            </a:r>
            <a:r>
              <a:rPr lang="en-US" dirty="0">
                <a:latin typeface="Arial"/>
                <a:cs typeface="Arial"/>
              </a:rPr>
              <a:t>s Ethernet sketch</a:t>
            </a:r>
          </a:p>
        </p:txBody>
      </p:sp>
    </p:spTree>
    <p:extLst>
      <p:ext uri="{BB962C8B-B14F-4D97-AF65-F5344CB8AC3E}">
        <p14:creationId xmlns:p14="http://schemas.microsoft.com/office/powerpoint/2010/main" val="39722872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76" y="99771"/>
            <a:ext cx="7062724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Ethernet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68</a:t>
            </a:fld>
            <a:endParaRPr spc="-5" dirty="0"/>
          </a:p>
        </p:txBody>
      </p:sp>
      <p:sp>
        <p:nvSpPr>
          <p:cNvPr id="9" name="Line 17">
            <a:extLst>
              <a:ext uri="{FF2B5EF4-FFF2-40B4-BE49-F238E27FC236}">
                <a16:creationId xmlns:a16="http://schemas.microsoft.com/office/drawing/2014/main" id="{94987961-7009-A054-5B53-E6099E7DE9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352800"/>
            <a:ext cx="97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" name="Line 18">
            <a:extLst>
              <a:ext uri="{FF2B5EF4-FFF2-40B4-BE49-F238E27FC236}">
                <a16:creationId xmlns:a16="http://schemas.microsoft.com/office/drawing/2014/main" id="{7512EBC9-6018-717F-C8AE-A818125889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4237" y="2760662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" name="Line 19">
            <a:extLst>
              <a:ext uri="{FF2B5EF4-FFF2-40B4-BE49-F238E27FC236}">
                <a16:creationId xmlns:a16="http://schemas.microsoft.com/office/drawing/2014/main" id="{F38CD930-713D-62B7-8779-EF395518BA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54737" y="3368675"/>
            <a:ext cx="1003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2230C4BD-BAD6-F170-E96F-FFBEDC0182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64237" y="3494087"/>
            <a:ext cx="12700" cy="709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" name="Text Box 23">
            <a:extLst>
              <a:ext uri="{FF2B5EF4-FFF2-40B4-BE49-F238E27FC236}">
                <a16:creationId xmlns:a16="http://schemas.microsoft.com/office/drawing/2014/main" id="{2FD9B0C4-91F5-5A98-71F6-9FB19CC7B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7" y="3729037"/>
            <a:ext cx="75406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latin typeface="Arial" charset="0"/>
                <a:cs typeface="Arial" charset="0"/>
              </a:rPr>
              <a:t>switch</a:t>
            </a:r>
          </a:p>
        </p:txBody>
      </p:sp>
      <p:sp>
        <p:nvSpPr>
          <p:cNvPr id="14" name="Line 24">
            <a:extLst>
              <a:ext uri="{FF2B5EF4-FFF2-40B4-BE49-F238E27FC236}">
                <a16:creationId xmlns:a16="http://schemas.microsoft.com/office/drawing/2014/main" id="{3A9C258E-E7ED-AA19-2CD7-727D64747B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41925" y="3517900"/>
            <a:ext cx="417512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" name="Line 32">
            <a:extLst>
              <a:ext uri="{FF2B5EF4-FFF2-40B4-BE49-F238E27FC236}">
                <a16:creationId xmlns:a16="http://schemas.microsoft.com/office/drawing/2014/main" id="{439AF8AE-E909-0EF6-5F18-FF6CA64EB7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68450" y="2344737"/>
            <a:ext cx="752475" cy="146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" name="Line 33">
            <a:extLst>
              <a:ext uri="{FF2B5EF4-FFF2-40B4-BE49-F238E27FC236}">
                <a16:creationId xmlns:a16="http://schemas.microsoft.com/office/drawing/2014/main" id="{36A15D64-60D9-F76B-94F5-974AE53C52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9875" y="3122612"/>
            <a:ext cx="3921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" name="Line 34">
            <a:extLst>
              <a:ext uri="{FF2B5EF4-FFF2-40B4-BE49-F238E27FC236}">
                <a16:creationId xmlns:a16="http://schemas.microsoft.com/office/drawing/2014/main" id="{7D1B6DCB-2F4A-6081-2CB3-07146CE803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387" y="3676650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" name="Line 35">
            <a:extLst>
              <a:ext uri="{FF2B5EF4-FFF2-40B4-BE49-F238E27FC236}">
                <a16:creationId xmlns:a16="http://schemas.microsoft.com/office/drawing/2014/main" id="{6C04BB1E-237F-817F-7F68-3A23FA122D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39937" y="2890837"/>
            <a:ext cx="287338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9" name="Line 37">
            <a:extLst>
              <a:ext uri="{FF2B5EF4-FFF2-40B4-BE49-F238E27FC236}">
                <a16:creationId xmlns:a16="http://schemas.microsoft.com/office/drawing/2014/main" id="{9521BD61-06BB-F1FF-A841-810A94D7A7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1975" y="2517775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" name="Line 38">
            <a:extLst>
              <a:ext uri="{FF2B5EF4-FFF2-40B4-BE49-F238E27FC236}">
                <a16:creationId xmlns:a16="http://schemas.microsoft.com/office/drawing/2014/main" id="{55BFC17B-4360-E450-C9AB-BB86786FF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1975" y="2517775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" name="Line 39">
            <a:extLst>
              <a:ext uri="{FF2B5EF4-FFF2-40B4-BE49-F238E27FC236}">
                <a16:creationId xmlns:a16="http://schemas.microsoft.com/office/drawing/2014/main" id="{87DE0D21-FC29-A321-AFEB-8B8E8CACA1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2437" y="3567112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" name="Text Box 41">
            <a:extLst>
              <a:ext uri="{FF2B5EF4-FFF2-40B4-BE49-F238E27FC236}">
                <a16:creationId xmlns:a16="http://schemas.microsoft.com/office/drawing/2014/main" id="{53E7BB2A-B4E5-80A6-7E78-16E4EC191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151312"/>
            <a:ext cx="21859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bus: </a:t>
            </a:r>
            <a:r>
              <a:rPr lang="en-US" i="0" dirty="0">
                <a:latin typeface="Arial" charset="0"/>
                <a:cs typeface="Arial" charset="0"/>
              </a:rPr>
              <a:t>coaxial cable</a:t>
            </a:r>
          </a:p>
        </p:txBody>
      </p:sp>
      <p:sp>
        <p:nvSpPr>
          <p:cNvPr id="23" name="Text Box 42">
            <a:extLst>
              <a:ext uri="{FF2B5EF4-FFF2-40B4-BE49-F238E27FC236}">
                <a16:creationId xmlns:a16="http://schemas.microsoft.com/office/drawing/2014/main" id="{429AF8C5-0B7B-7A1B-A182-FBB1CAB19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75" y="3933825"/>
            <a:ext cx="7747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star</a:t>
            </a:r>
          </a:p>
        </p:txBody>
      </p:sp>
      <p:grpSp>
        <p:nvGrpSpPr>
          <p:cNvPr id="24" name="Group 37">
            <a:extLst>
              <a:ext uri="{FF2B5EF4-FFF2-40B4-BE49-F238E27FC236}">
                <a16:creationId xmlns:a16="http://schemas.microsoft.com/office/drawing/2014/main" id="{A11CB233-BDAC-E339-D229-B576C73C89FA}"/>
              </a:ext>
            </a:extLst>
          </p:cNvPr>
          <p:cNvGrpSpPr>
            <a:grpSpLocks/>
          </p:cNvGrpSpPr>
          <p:nvPr/>
        </p:nvGrpSpPr>
        <p:grpSpPr bwMode="auto">
          <a:xfrm>
            <a:off x="2141537" y="2641600"/>
            <a:ext cx="711200" cy="601662"/>
            <a:chOff x="7179310" y="4033520"/>
            <a:chExt cx="1009650" cy="855028"/>
          </a:xfrm>
        </p:grpSpPr>
        <p:grpSp>
          <p:nvGrpSpPr>
            <p:cNvPr id="25" name="Group 44">
              <a:extLst>
                <a:ext uri="{FF2B5EF4-FFF2-40B4-BE49-F238E27FC236}">
                  <a16:creationId xmlns:a16="http://schemas.microsoft.com/office/drawing/2014/main" id="{EE335291-CA2E-F902-F6C7-9F5789DBDD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27" name="Picture 45" descr="desktop_computer_stylized_medium">
                <a:extLst>
                  <a:ext uri="{FF2B5EF4-FFF2-40B4-BE49-F238E27FC236}">
                    <a16:creationId xmlns:a16="http://schemas.microsoft.com/office/drawing/2014/main" id="{FC60C533-F90F-BA41-B735-E9184CE919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Freeform 46">
                <a:extLst>
                  <a:ext uri="{FF2B5EF4-FFF2-40B4-BE49-F238E27FC236}">
                    <a16:creationId xmlns:a16="http://schemas.microsoft.com/office/drawing/2014/main" id="{DFD20BA7-B7D8-CE40-0EF0-8A120E7226E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6" name="Rectangle 43">
              <a:extLst>
                <a:ext uri="{FF2B5EF4-FFF2-40B4-BE49-F238E27FC236}">
                  <a16:creationId xmlns:a16="http://schemas.microsoft.com/office/drawing/2014/main" id="{0385C093-9307-10A3-35B7-4D89380A1C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438418" y="4308853"/>
              <a:ext cx="128593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29" name="Group 42">
            <a:extLst>
              <a:ext uri="{FF2B5EF4-FFF2-40B4-BE49-F238E27FC236}">
                <a16:creationId xmlns:a16="http://schemas.microsoft.com/office/drawing/2014/main" id="{03FB6337-CD28-EDEE-2E68-7D2E89C8AB5D}"/>
              </a:ext>
            </a:extLst>
          </p:cNvPr>
          <p:cNvGrpSpPr>
            <a:grpSpLocks/>
          </p:cNvGrpSpPr>
          <p:nvPr/>
        </p:nvGrpSpPr>
        <p:grpSpPr bwMode="auto">
          <a:xfrm>
            <a:off x="1165225" y="2205037"/>
            <a:ext cx="701675" cy="517525"/>
            <a:chOff x="1046480" y="3962400"/>
            <a:chExt cx="1026163" cy="761428"/>
          </a:xfrm>
        </p:grpSpPr>
        <p:sp>
          <p:nvSpPr>
            <p:cNvPr id="30" name="Rectangle 48">
              <a:extLst>
                <a:ext uri="{FF2B5EF4-FFF2-40B4-BE49-F238E27FC236}">
                  <a16:creationId xmlns:a16="http://schemas.microsoft.com/office/drawing/2014/main" id="{3D6DDC88-7710-5B35-721D-E5F37961B4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893547" y="4299487"/>
              <a:ext cx="109777" cy="24841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31" name="Group 49">
              <a:extLst>
                <a:ext uri="{FF2B5EF4-FFF2-40B4-BE49-F238E27FC236}">
                  <a16:creationId xmlns:a16="http://schemas.microsoft.com/office/drawing/2014/main" id="{F360EDEA-DB10-F994-5C19-B85AA8F705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32" name="Picture 50" descr="desktop_computer_stylized_medium">
                <a:extLst>
                  <a:ext uri="{FF2B5EF4-FFF2-40B4-BE49-F238E27FC236}">
                    <a16:creationId xmlns:a16="http://schemas.microsoft.com/office/drawing/2014/main" id="{BA50DCA3-ECA2-34B2-43C2-9FCE913D7F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Freeform 51">
                <a:extLst>
                  <a:ext uri="{FF2B5EF4-FFF2-40B4-BE49-F238E27FC236}">
                    <a16:creationId xmlns:a16="http://schemas.microsoft.com/office/drawing/2014/main" id="{22FB3901-9931-836E-85DB-E56C1BF7194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34" name="Group 47">
            <a:extLst>
              <a:ext uri="{FF2B5EF4-FFF2-40B4-BE49-F238E27FC236}">
                <a16:creationId xmlns:a16="http://schemas.microsoft.com/office/drawing/2014/main" id="{72FE30E1-A432-DC00-15E0-CBC6C38CE657}"/>
              </a:ext>
            </a:extLst>
          </p:cNvPr>
          <p:cNvGrpSpPr>
            <a:grpSpLocks/>
          </p:cNvGrpSpPr>
          <p:nvPr/>
        </p:nvGrpSpPr>
        <p:grpSpPr bwMode="auto">
          <a:xfrm>
            <a:off x="881062" y="2794000"/>
            <a:ext cx="701675" cy="517525"/>
            <a:chOff x="1046480" y="3962400"/>
            <a:chExt cx="1026163" cy="76142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C8AC04C-1039-27F0-E538-0872E366EB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36" name="Group 49">
              <a:extLst>
                <a:ext uri="{FF2B5EF4-FFF2-40B4-BE49-F238E27FC236}">
                  <a16:creationId xmlns:a16="http://schemas.microsoft.com/office/drawing/2014/main" id="{00E14820-387C-33E2-B091-ABE2A318A4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37" name="Picture 50" descr="desktop_computer_stylized_medium">
                <a:extLst>
                  <a:ext uri="{FF2B5EF4-FFF2-40B4-BE49-F238E27FC236}">
                    <a16:creationId xmlns:a16="http://schemas.microsoft.com/office/drawing/2014/main" id="{77DA5A9A-61C5-FE8B-8F6F-936134F8DA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" name="Freeform 51">
                <a:extLst>
                  <a:ext uri="{FF2B5EF4-FFF2-40B4-BE49-F238E27FC236}">
                    <a16:creationId xmlns:a16="http://schemas.microsoft.com/office/drawing/2014/main" id="{562A6D1C-5C1F-8A8A-FA41-610F1EB88AC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39" name="Group 52">
            <a:extLst>
              <a:ext uri="{FF2B5EF4-FFF2-40B4-BE49-F238E27FC236}">
                <a16:creationId xmlns:a16="http://schemas.microsoft.com/office/drawing/2014/main" id="{F84F4907-3A59-9ED6-A860-BF0D9C0AF81D}"/>
              </a:ext>
            </a:extLst>
          </p:cNvPr>
          <p:cNvGrpSpPr>
            <a:grpSpLocks/>
          </p:cNvGrpSpPr>
          <p:nvPr/>
        </p:nvGrpSpPr>
        <p:grpSpPr bwMode="auto">
          <a:xfrm>
            <a:off x="687387" y="3352800"/>
            <a:ext cx="701675" cy="517525"/>
            <a:chOff x="1046480" y="3962400"/>
            <a:chExt cx="1026163" cy="76142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81D90F5-0AE6-5130-151C-589DDEE95A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41" name="Group 54">
              <a:extLst>
                <a:ext uri="{FF2B5EF4-FFF2-40B4-BE49-F238E27FC236}">
                  <a16:creationId xmlns:a16="http://schemas.microsoft.com/office/drawing/2014/main" id="{FBCAA432-55C9-7E64-A164-395D5410DD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42" name="Picture 55" descr="desktop_computer_stylized_medium">
                <a:extLst>
                  <a:ext uri="{FF2B5EF4-FFF2-40B4-BE49-F238E27FC236}">
                    <a16:creationId xmlns:a16="http://schemas.microsoft.com/office/drawing/2014/main" id="{A77230E9-6F75-8C78-D665-1FD3F0DFA4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" name="Freeform 56">
                <a:extLst>
                  <a:ext uri="{FF2B5EF4-FFF2-40B4-BE49-F238E27FC236}">
                    <a16:creationId xmlns:a16="http://schemas.microsoft.com/office/drawing/2014/main" id="{9C5ADBD1-F940-9586-1C3A-0180B8187E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44" name="Group 57">
            <a:extLst>
              <a:ext uri="{FF2B5EF4-FFF2-40B4-BE49-F238E27FC236}">
                <a16:creationId xmlns:a16="http://schemas.microsoft.com/office/drawing/2014/main" id="{BE02B6F6-E728-1796-9EA7-A9B4F8AB8A42}"/>
              </a:ext>
            </a:extLst>
          </p:cNvPr>
          <p:cNvGrpSpPr>
            <a:grpSpLocks/>
          </p:cNvGrpSpPr>
          <p:nvPr/>
        </p:nvGrpSpPr>
        <p:grpSpPr bwMode="auto">
          <a:xfrm>
            <a:off x="1855787" y="3313112"/>
            <a:ext cx="711200" cy="600075"/>
            <a:chOff x="7179310" y="4033520"/>
            <a:chExt cx="1009650" cy="85502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693B53C-F134-DA0C-F0C1-7D8245EABF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47" name="Picture 45" descr="desktop_computer_stylized_medium">
                <a:extLst>
                  <a:ext uri="{FF2B5EF4-FFF2-40B4-BE49-F238E27FC236}">
                    <a16:creationId xmlns:a16="http://schemas.microsoft.com/office/drawing/2014/main" id="{CAFD4B5A-B0B7-3DA1-8E0C-B0B348B4A7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" name="Freeform 46">
                <a:extLst>
                  <a:ext uri="{FF2B5EF4-FFF2-40B4-BE49-F238E27FC236}">
                    <a16:creationId xmlns:a16="http://schemas.microsoft.com/office/drawing/2014/main" id="{63961C46-566F-F6DA-EF3C-91CC836112A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46" name="Rectangle 43">
              <a:extLst>
                <a:ext uri="{FF2B5EF4-FFF2-40B4-BE49-F238E27FC236}">
                  <a16:creationId xmlns:a16="http://schemas.microsoft.com/office/drawing/2014/main" id="{B12F7443-5921-8E79-EAC3-A412B1C5F3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439379" y="4308711"/>
              <a:ext cx="126671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49" name="Group 62">
            <a:extLst>
              <a:ext uri="{FF2B5EF4-FFF2-40B4-BE49-F238E27FC236}">
                <a16:creationId xmlns:a16="http://schemas.microsoft.com/office/drawing/2014/main" id="{07FF3916-74DC-FC46-D8CA-E4C64E64FC00}"/>
              </a:ext>
            </a:extLst>
          </p:cNvPr>
          <p:cNvGrpSpPr>
            <a:grpSpLocks/>
          </p:cNvGrpSpPr>
          <p:nvPr/>
        </p:nvGrpSpPr>
        <p:grpSpPr bwMode="auto">
          <a:xfrm>
            <a:off x="3827462" y="2930525"/>
            <a:ext cx="914400" cy="690562"/>
            <a:chOff x="1046480" y="3962400"/>
            <a:chExt cx="1026163" cy="761428"/>
          </a:xfrm>
        </p:grpSpPr>
        <p:sp>
          <p:nvSpPr>
            <p:cNvPr id="50" name="Rectangle 48">
              <a:extLst>
                <a:ext uri="{FF2B5EF4-FFF2-40B4-BE49-F238E27FC236}">
                  <a16:creationId xmlns:a16="http://schemas.microsoft.com/office/drawing/2014/main" id="{CF2445D8-2EC8-3961-5647-2E211FA8C0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893689" y="4299817"/>
              <a:ext cx="110275" cy="24763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51" name="Group 49">
              <a:extLst>
                <a:ext uri="{FF2B5EF4-FFF2-40B4-BE49-F238E27FC236}">
                  <a16:creationId xmlns:a16="http://schemas.microsoft.com/office/drawing/2014/main" id="{7A60C6A4-0B92-F976-1BD6-4D123E815E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52" name="Picture 50" descr="desktop_computer_stylized_medium">
                <a:extLst>
                  <a:ext uri="{FF2B5EF4-FFF2-40B4-BE49-F238E27FC236}">
                    <a16:creationId xmlns:a16="http://schemas.microsoft.com/office/drawing/2014/main" id="{12F811DB-D799-1258-C9F4-C51D18DA54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Freeform 51">
                <a:extLst>
                  <a:ext uri="{FF2B5EF4-FFF2-40B4-BE49-F238E27FC236}">
                    <a16:creationId xmlns:a16="http://schemas.microsoft.com/office/drawing/2014/main" id="{E5DEC8FB-8204-FFE4-62C7-9001DFFDD94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54" name="Group 67">
            <a:extLst>
              <a:ext uri="{FF2B5EF4-FFF2-40B4-BE49-F238E27FC236}">
                <a16:creationId xmlns:a16="http://schemas.microsoft.com/office/drawing/2014/main" id="{4B804226-0EBB-570C-8F45-C21A31B5C168}"/>
              </a:ext>
            </a:extLst>
          </p:cNvPr>
          <p:cNvGrpSpPr>
            <a:grpSpLocks/>
          </p:cNvGrpSpPr>
          <p:nvPr/>
        </p:nvGrpSpPr>
        <p:grpSpPr bwMode="auto">
          <a:xfrm>
            <a:off x="6956425" y="3022600"/>
            <a:ext cx="854075" cy="741362"/>
            <a:chOff x="7179310" y="4033520"/>
            <a:chExt cx="1009650" cy="855028"/>
          </a:xfrm>
        </p:grpSpPr>
        <p:grpSp>
          <p:nvGrpSpPr>
            <p:cNvPr id="55" name="Group 44">
              <a:extLst>
                <a:ext uri="{FF2B5EF4-FFF2-40B4-BE49-F238E27FC236}">
                  <a16:creationId xmlns:a16="http://schemas.microsoft.com/office/drawing/2014/main" id="{611A1DDE-15F6-09CC-596C-23FA5102E4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57" name="Picture 45" descr="desktop_computer_stylized_medium">
                <a:extLst>
                  <a:ext uri="{FF2B5EF4-FFF2-40B4-BE49-F238E27FC236}">
                    <a16:creationId xmlns:a16="http://schemas.microsoft.com/office/drawing/2014/main" id="{8579E991-D5EC-3242-CF26-0EE4528CE6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" name="Freeform 46">
                <a:extLst>
                  <a:ext uri="{FF2B5EF4-FFF2-40B4-BE49-F238E27FC236}">
                    <a16:creationId xmlns:a16="http://schemas.microsoft.com/office/drawing/2014/main" id="{9F0C5404-0694-55F6-56A3-FBCD33739AF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56" name="Rectangle 43">
              <a:extLst>
                <a:ext uri="{FF2B5EF4-FFF2-40B4-BE49-F238E27FC236}">
                  <a16:creationId xmlns:a16="http://schemas.microsoft.com/office/drawing/2014/main" id="{4E3496A8-2979-5B5B-C96B-511787E73C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438954" y="4308497"/>
              <a:ext cx="128163" cy="19705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sp>
        <p:nvSpPr>
          <p:cNvPr id="59" name="Rectangle 43">
            <a:extLst>
              <a:ext uri="{FF2B5EF4-FFF2-40B4-BE49-F238E27FC236}">
                <a16:creationId xmlns:a16="http://schemas.microsoft.com/office/drawing/2014/main" id="{DD9E61C5-6FEC-081C-3492-FB5069083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2593975"/>
            <a:ext cx="109537" cy="165100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60" name="Group 44">
            <a:extLst>
              <a:ext uri="{FF2B5EF4-FFF2-40B4-BE49-F238E27FC236}">
                <a16:creationId xmlns:a16="http://schemas.microsoft.com/office/drawing/2014/main" id="{391CEF66-F9BA-EEFD-B475-2356171F1816}"/>
              </a:ext>
            </a:extLst>
          </p:cNvPr>
          <p:cNvGrpSpPr>
            <a:grpSpLocks/>
          </p:cNvGrpSpPr>
          <p:nvPr/>
        </p:nvGrpSpPr>
        <p:grpSpPr bwMode="auto">
          <a:xfrm>
            <a:off x="5524500" y="2027237"/>
            <a:ext cx="852487" cy="741363"/>
            <a:chOff x="-44" y="1473"/>
            <a:chExt cx="981" cy="1105"/>
          </a:xfrm>
        </p:grpSpPr>
        <p:pic>
          <p:nvPicPr>
            <p:cNvPr id="61" name="Picture 45" descr="desktop_computer_stylized_medium">
              <a:extLst>
                <a:ext uri="{FF2B5EF4-FFF2-40B4-BE49-F238E27FC236}">
                  <a16:creationId xmlns:a16="http://schemas.microsoft.com/office/drawing/2014/main" id="{43D23564-3235-8D05-6F2E-CA8D7F105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Freeform 46">
              <a:extLst>
                <a:ext uri="{FF2B5EF4-FFF2-40B4-BE49-F238E27FC236}">
                  <a16:creationId xmlns:a16="http://schemas.microsoft.com/office/drawing/2014/main" id="{4804898F-7418-21CE-F5F8-D3BC3A293F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63" name="Group 1">
            <a:extLst>
              <a:ext uri="{FF2B5EF4-FFF2-40B4-BE49-F238E27FC236}">
                <a16:creationId xmlns:a16="http://schemas.microsoft.com/office/drawing/2014/main" id="{3D686715-29DF-7ACD-143F-539C5E8E83DE}"/>
              </a:ext>
            </a:extLst>
          </p:cNvPr>
          <p:cNvGrpSpPr>
            <a:grpSpLocks/>
          </p:cNvGrpSpPr>
          <p:nvPr/>
        </p:nvGrpSpPr>
        <p:grpSpPr bwMode="auto">
          <a:xfrm>
            <a:off x="5351462" y="4168775"/>
            <a:ext cx="854075" cy="835025"/>
            <a:chOff x="8077200" y="3320111"/>
            <a:chExt cx="853440" cy="835329"/>
          </a:xfrm>
        </p:grpSpPr>
        <p:sp>
          <p:nvSpPr>
            <p:cNvPr id="64" name="Rectangle 43">
              <a:extLst>
                <a:ext uri="{FF2B5EF4-FFF2-40B4-BE49-F238E27FC236}">
                  <a16:creationId xmlns:a16="http://schemas.microsoft.com/office/drawing/2014/main" id="{A20CEBB6-BA7B-BADA-47FF-88DD544AD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0826" y="3320111"/>
              <a:ext cx="111042" cy="16516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65" name="Group 44">
              <a:extLst>
                <a:ext uri="{FF2B5EF4-FFF2-40B4-BE49-F238E27FC236}">
                  <a16:creationId xmlns:a16="http://schemas.microsoft.com/office/drawing/2014/main" id="{E4413D72-4180-3C4E-962A-2CF066F2EC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77200" y="3413760"/>
              <a:ext cx="853440" cy="741680"/>
              <a:chOff x="-44" y="1473"/>
              <a:chExt cx="981" cy="1105"/>
            </a:xfrm>
          </p:grpSpPr>
          <p:pic>
            <p:nvPicPr>
              <p:cNvPr id="66" name="Picture 45" descr="desktop_computer_stylized_medium">
                <a:extLst>
                  <a:ext uri="{FF2B5EF4-FFF2-40B4-BE49-F238E27FC236}">
                    <a16:creationId xmlns:a16="http://schemas.microsoft.com/office/drawing/2014/main" id="{EE4A6D4F-EDDA-A94A-E947-2EA592DE57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" name="Freeform 46">
                <a:extLst>
                  <a:ext uri="{FF2B5EF4-FFF2-40B4-BE49-F238E27FC236}">
                    <a16:creationId xmlns:a16="http://schemas.microsoft.com/office/drawing/2014/main" id="{3C933B45-541F-BBA7-B2F9-642173E2049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68" name="Picture 3">
            <a:extLst>
              <a:ext uri="{FF2B5EF4-FFF2-40B4-BE49-F238E27FC236}">
                <a16:creationId xmlns:a16="http://schemas.microsoft.com/office/drawing/2014/main" id="{D7B83322-2AB0-3B0D-FD8D-4C4AC728F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00" y="3205162"/>
            <a:ext cx="6032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9" name="Footer Placeholder 2">
            <a:extLst>
              <a:ext uri="{FF2B5EF4-FFF2-40B4-BE49-F238E27FC236}">
                <a16:creationId xmlns:a16="http://schemas.microsoft.com/office/drawing/2014/main" id="{BB9D979E-23BF-5DBF-51D7-C7A5EE79AB43}"/>
              </a:ext>
            </a:extLst>
          </p:cNvPr>
          <p:cNvSpPr txBox="1">
            <a:spLocks/>
          </p:cNvSpPr>
          <p:nvPr/>
        </p:nvSpPr>
        <p:spPr>
          <a:xfrm>
            <a:off x="5783358" y="4764188"/>
            <a:ext cx="2177473" cy="24154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0"/>
            </a:defPPr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016E1E4-E9BB-A497-F9F6-431E64D636D4}"/>
              </a:ext>
            </a:extLst>
          </p:cNvPr>
          <p:cNvSpPr txBox="1"/>
          <p:nvPr/>
        </p:nvSpPr>
        <p:spPr>
          <a:xfrm>
            <a:off x="2369344" y="1311737"/>
            <a:ext cx="3360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Ethernet Topology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DB35FA4-8A32-7F3E-2CC9-FE97FE702CD8}"/>
              </a:ext>
            </a:extLst>
          </p:cNvPr>
          <p:cNvSpPr txBox="1"/>
          <p:nvPr/>
        </p:nvSpPr>
        <p:spPr>
          <a:xfrm>
            <a:off x="1165225" y="466571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(outdated)</a:t>
            </a:r>
          </a:p>
        </p:txBody>
      </p:sp>
    </p:spTree>
    <p:extLst>
      <p:ext uri="{BB962C8B-B14F-4D97-AF65-F5344CB8AC3E}">
        <p14:creationId xmlns:p14="http://schemas.microsoft.com/office/powerpoint/2010/main" val="14673075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69</a:t>
            </a:fld>
            <a:endParaRPr spc="-5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6885CED-AA9A-1E5D-D154-E666F367C951}"/>
              </a:ext>
            </a:extLst>
          </p:cNvPr>
          <p:cNvSpPr txBox="1">
            <a:spLocks noChangeArrowheads="1"/>
          </p:cNvSpPr>
          <p:nvPr/>
        </p:nvSpPr>
        <p:spPr>
          <a:xfrm>
            <a:off x="236537" y="106363"/>
            <a:ext cx="77724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defRPr/>
            </a:pPr>
            <a:r>
              <a:rPr lang="en-US" sz="2000">
                <a:latin typeface="Gill Sans MT" charset="0"/>
                <a:cs typeface="+mj-cs"/>
              </a:rPr>
              <a:t>Ethernet frame structure</a:t>
            </a:r>
            <a:endParaRPr lang="en-US" sz="2000" dirty="0">
              <a:latin typeface="Gill Sans MT" charset="0"/>
              <a:cs typeface="+mj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F3065F1-143F-99FC-867B-C1AA11EA53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3200" y="1370013"/>
            <a:ext cx="7772400" cy="3139321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000" dirty="0">
                <a:latin typeface="Gill Sans MT" charset="0"/>
                <a:cs typeface="+mn-cs"/>
              </a:rPr>
              <a:t>sending adapter encapsulates IP datagram (or other network layer protocol packet) in </a:t>
            </a:r>
            <a:r>
              <a:rPr lang="en-US" sz="2000" dirty="0">
                <a:solidFill>
                  <a:srgbClr val="CC0000"/>
                </a:solidFill>
                <a:latin typeface="Gill Sans MT" charset="0"/>
                <a:cs typeface="+mn-cs"/>
              </a:rPr>
              <a:t>Ethernet frame</a:t>
            </a:r>
          </a:p>
          <a:p>
            <a:pPr>
              <a:defRPr/>
            </a:pPr>
            <a:endParaRPr lang="en-US" sz="2800" b="1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sz="2800" b="1" dirty="0"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endParaRPr lang="en-US" sz="2800" dirty="0">
              <a:solidFill>
                <a:srgbClr val="FF0000"/>
              </a:solidFill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sz="2000" i="1" dirty="0">
                <a:solidFill>
                  <a:srgbClr val="CC0000"/>
                </a:solidFill>
                <a:latin typeface="Gill Sans MT" charset="0"/>
                <a:cs typeface="+mn-cs"/>
              </a:rPr>
              <a:t>preamble: </a:t>
            </a:r>
          </a:p>
          <a:p>
            <a:pPr>
              <a:defRPr/>
            </a:pPr>
            <a:r>
              <a:rPr lang="en-US" sz="2000" dirty="0">
                <a:latin typeface="Gill Sans MT" charset="0"/>
                <a:cs typeface="+mn-cs"/>
              </a:rPr>
              <a:t>7 bytes with pattern 10101010 followed by one byte with pattern 10101011</a:t>
            </a:r>
          </a:p>
          <a:p>
            <a:pPr>
              <a:defRPr/>
            </a:pPr>
            <a:r>
              <a:rPr lang="en-US" sz="2000" dirty="0">
                <a:latin typeface="Gill Sans MT" charset="0"/>
                <a:cs typeface="+mn-cs"/>
              </a:rPr>
              <a:t> used to synchronize receiver, sender clock rates</a:t>
            </a:r>
          </a:p>
        </p:txBody>
      </p:sp>
      <p:pic>
        <p:nvPicPr>
          <p:cNvPr id="8" name="Picture 19" descr="underline_base">
            <a:extLst>
              <a:ext uri="{FF2B5EF4-FFF2-40B4-BE49-F238E27FC236}">
                <a16:creationId xmlns:a16="http://schemas.microsoft.com/office/drawing/2014/main" id="{73E2C044-1BFD-C12C-6737-A55F3C6050D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" y="449399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2" name="Group 51">
            <a:extLst>
              <a:ext uri="{FF2B5EF4-FFF2-40B4-BE49-F238E27FC236}">
                <a16:creationId xmlns:a16="http://schemas.microsoft.com/office/drawing/2014/main" id="{EA46C387-1A4B-A075-390A-6A307CADBF1C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133600"/>
            <a:ext cx="6291262" cy="1000803"/>
            <a:chOff x="940711" y="4902593"/>
            <a:chExt cx="6291001" cy="999917"/>
          </a:xfrm>
        </p:grpSpPr>
        <p:sp>
          <p:nvSpPr>
            <p:cNvPr id="73" name="Line 10">
              <a:extLst>
                <a:ext uri="{FF2B5EF4-FFF2-40B4-BE49-F238E27FC236}">
                  <a16:creationId xmlns:a16="http://schemas.microsoft.com/office/drawing/2014/main" id="{00D558DE-6B7A-D20D-AE6E-A07CB3521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74" name="Rectangle 1">
              <a:extLst>
                <a:ext uri="{FF2B5EF4-FFF2-40B4-BE49-F238E27FC236}">
                  <a16:creationId xmlns:a16="http://schemas.microsoft.com/office/drawing/2014/main" id="{59E238AD-8CAB-ECFE-1DE9-49CBBDFAF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 dirty="0"/>
            </a:p>
          </p:txBody>
        </p:sp>
        <p:cxnSp>
          <p:nvCxnSpPr>
            <p:cNvPr id="75" name="Straight Connector 3">
              <a:extLst>
                <a:ext uri="{FF2B5EF4-FFF2-40B4-BE49-F238E27FC236}">
                  <a16:creationId xmlns:a16="http://schemas.microsoft.com/office/drawing/2014/main" id="{B8213E8A-770E-759F-D920-12D2A6991CF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70955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32">
              <a:extLst>
                <a:ext uri="{FF2B5EF4-FFF2-40B4-BE49-F238E27FC236}">
                  <a16:creationId xmlns:a16="http://schemas.microsoft.com/office/drawing/2014/main" id="{0B9C9E9D-0118-28F0-CB29-1E49A6E9F86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1175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7" name="Straight Connector 33">
              <a:extLst>
                <a:ext uri="{FF2B5EF4-FFF2-40B4-BE49-F238E27FC236}">
                  <a16:creationId xmlns:a16="http://schemas.microsoft.com/office/drawing/2014/main" id="{2329B093-5F52-D26F-0748-F03B416FE5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29808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34">
              <a:extLst>
                <a:ext uri="{FF2B5EF4-FFF2-40B4-BE49-F238E27FC236}">
                  <a16:creationId xmlns:a16="http://schemas.microsoft.com/office/drawing/2014/main" id="{F9F13A91-2909-B0D1-1DDC-C60370752B1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9" name="Straight Connector 35">
              <a:extLst>
                <a:ext uri="{FF2B5EF4-FFF2-40B4-BE49-F238E27FC236}">
                  <a16:creationId xmlns:a16="http://schemas.microsoft.com/office/drawing/2014/main" id="{67886826-278F-0D49-B154-295C47F1B4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0" name="TextBox 5">
              <a:extLst>
                <a:ext uri="{FF2B5EF4-FFF2-40B4-BE49-F238E27FC236}">
                  <a16:creationId xmlns:a16="http://schemas.microsoft.com/office/drawing/2014/main" id="{AB30A811-5EA3-2999-EE6D-D0A12CF09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352" y="5332220"/>
              <a:ext cx="844810" cy="561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81" name="TextBox 37">
              <a:extLst>
                <a:ext uri="{FF2B5EF4-FFF2-40B4-BE49-F238E27FC236}">
                  <a16:creationId xmlns:a16="http://schemas.microsoft.com/office/drawing/2014/main" id="{FEDD1F36-FB62-08DC-E5FC-CF356FFE7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3645" y="5340803"/>
              <a:ext cx="844810" cy="561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82" name="TextBox 38">
              <a:extLst>
                <a:ext uri="{FF2B5EF4-FFF2-40B4-BE49-F238E27FC236}">
                  <a16:creationId xmlns:a16="http://schemas.microsoft.com/office/drawing/2014/main" id="{9192BDC6-77CE-485D-810B-2DFDB7187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3534" y="5353451"/>
              <a:ext cx="1377407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data (payload)</a:t>
              </a:r>
            </a:p>
          </p:txBody>
        </p:sp>
        <p:sp>
          <p:nvSpPr>
            <p:cNvPr id="83" name="TextBox 39">
              <a:extLst>
                <a:ext uri="{FF2B5EF4-FFF2-40B4-BE49-F238E27FC236}">
                  <a16:creationId xmlns:a16="http://schemas.microsoft.com/office/drawing/2014/main" id="{26D90D2D-BB7C-05C4-E8F3-90B273D1F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CRC</a:t>
              </a:r>
            </a:p>
          </p:txBody>
        </p:sp>
        <p:sp>
          <p:nvSpPr>
            <p:cNvPr id="84" name="TextBox 40">
              <a:extLst>
                <a:ext uri="{FF2B5EF4-FFF2-40B4-BE49-F238E27FC236}">
                  <a16:creationId xmlns:a16="http://schemas.microsoft.com/office/drawing/2014/main" id="{99550272-26F3-31A2-91B1-BE27682AE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711" y="5444340"/>
              <a:ext cx="1070128" cy="413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85" name="Text Box 9">
              <a:extLst>
                <a:ext uri="{FF2B5EF4-FFF2-40B4-BE49-F238E27FC236}">
                  <a16:creationId xmlns:a16="http://schemas.microsoft.com/office/drawing/2014/main" id="{90428A88-CF30-C7A9-8435-CBC989B01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369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000000"/>
                  </a:solidFill>
                  <a:latin typeface="Arial" charset="0"/>
                </a:rPr>
                <a:t>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373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3D2-C984-41C3-C3B9-D9E275E1301D}"/>
              </a:ext>
            </a:extLst>
          </p:cNvPr>
          <p:cNvSpPr/>
          <p:nvPr/>
        </p:nvSpPr>
        <p:spPr>
          <a:xfrm>
            <a:off x="76200" y="76200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86CA5-897F-F55A-C096-78B9A3568F47}"/>
              </a:ext>
            </a:extLst>
          </p:cNvPr>
          <p:cNvSpPr txBox="1"/>
          <p:nvPr/>
        </p:nvSpPr>
        <p:spPr>
          <a:xfrm>
            <a:off x="381000" y="1219200"/>
            <a:ext cx="1161087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Services offered by the Link Layer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Framing </a:t>
            </a:r>
          </a:p>
          <a:p>
            <a:pPr lvl="3"/>
            <a:r>
              <a:rPr lang="en-US" sz="2400" dirty="0"/>
              <a:t>        </a:t>
            </a:r>
            <a:r>
              <a:rPr lang="en-US" sz="2400" dirty="0">
                <a:sym typeface="Wingdings" panose="05000000000000000000" pitchFamily="2" charset="2"/>
              </a:rPr>
              <a:t> Encapsulate a network layer Datagram in </a:t>
            </a:r>
            <a:r>
              <a:rPr lang="en-US" sz="2400" i="1" dirty="0">
                <a:sym typeface="Wingdings" panose="05000000000000000000" pitchFamily="2" charset="2"/>
              </a:rPr>
              <a:t>another</a:t>
            </a:r>
            <a:r>
              <a:rPr lang="en-US" sz="2400" dirty="0">
                <a:sym typeface="Wingdings" panose="05000000000000000000" pitchFamily="2" charset="2"/>
              </a:rPr>
              <a:t> header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Link access</a:t>
            </a:r>
          </a:p>
          <a:p>
            <a:r>
              <a:rPr lang="en-US" sz="2400" dirty="0"/>
              <a:t>        </a:t>
            </a:r>
            <a:r>
              <a:rPr lang="en-US" sz="2400" dirty="0">
                <a:sym typeface="Wingdings" panose="05000000000000000000" pitchFamily="2" charset="2"/>
              </a:rPr>
              <a:t> LL dictate the rules and process of transmitting a frame over a link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 Reliable Delivery</a:t>
            </a:r>
          </a:p>
          <a:p>
            <a:r>
              <a:rPr lang="en-US" sz="2400" dirty="0"/>
              <a:t>        </a:t>
            </a:r>
            <a:r>
              <a:rPr lang="en-US" sz="2400" dirty="0">
                <a:sym typeface="Wingdings" panose="05000000000000000000" pitchFamily="2" charset="2"/>
              </a:rPr>
              <a:t> For unreliable link, some reliable delivery mechanisms may need to be used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Error Detection and Correction</a:t>
            </a:r>
          </a:p>
          <a:p>
            <a:r>
              <a:rPr lang="en-US" sz="2400" dirty="0"/>
              <a:t>        </a:t>
            </a:r>
            <a:r>
              <a:rPr lang="en-US" sz="2400" dirty="0">
                <a:sym typeface="Wingdings" panose="05000000000000000000" pitchFamily="2" charset="2"/>
              </a:rPr>
              <a:t> Bits can get messed up as the are transmitted through a medium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4F383E-96E5-E668-C5B1-3C05AB8D359E}"/>
              </a:ext>
            </a:extLst>
          </p:cNvPr>
          <p:cNvSpPr txBox="1"/>
          <p:nvPr/>
        </p:nvSpPr>
        <p:spPr>
          <a:xfrm>
            <a:off x="372824" y="51816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RDT and error detection in the link layer when it is also offered in the transport layer?</a:t>
            </a:r>
          </a:p>
        </p:txBody>
      </p:sp>
    </p:spTree>
    <p:extLst>
      <p:ext uri="{BB962C8B-B14F-4D97-AF65-F5344CB8AC3E}">
        <p14:creationId xmlns:p14="http://schemas.microsoft.com/office/powerpoint/2010/main" val="25749960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70</a:t>
            </a:fld>
            <a:endParaRPr spc="-5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1EB84AB-5C80-EE5D-273D-DE2028CA6F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Ethernet frame structure (more)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A129C7A-DB0F-02C9-60AF-CB3BD2993D3C}"/>
              </a:ext>
            </a:extLst>
          </p:cNvPr>
          <p:cNvSpPr txBox="1">
            <a:spLocks noChangeArrowheads="1"/>
          </p:cNvSpPr>
          <p:nvPr/>
        </p:nvSpPr>
        <p:spPr>
          <a:xfrm>
            <a:off x="523875" y="1314450"/>
            <a:ext cx="8272463" cy="37893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addresses: </a:t>
            </a:r>
            <a:r>
              <a:rPr lang="en-US">
                <a:latin typeface="Gill Sans MT" charset="0"/>
              </a:rPr>
              <a:t>6 byte source, destination MAC addresses</a:t>
            </a:r>
          </a:p>
          <a:p>
            <a:pPr lvl="1">
              <a:defRPr/>
            </a:pPr>
            <a:r>
              <a:rPr lang="en-US">
                <a:latin typeface="Gill Sans MT" charset="0"/>
              </a:rPr>
              <a:t>if adapter receives frame with matching destination address, or with broadcast address (e.g. ARP packet), it passes data in frame to network layer protocol</a:t>
            </a:r>
          </a:p>
          <a:p>
            <a:pPr lvl="1">
              <a:defRPr/>
            </a:pPr>
            <a:r>
              <a:rPr lang="en-US">
                <a:latin typeface="Gill Sans MT" charset="0"/>
              </a:rPr>
              <a:t>otherwise, adapter discards frame</a:t>
            </a:r>
          </a:p>
          <a:p>
            <a:pPr>
              <a:defRPr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type: </a:t>
            </a:r>
            <a:r>
              <a:rPr lang="en-US">
                <a:latin typeface="Gill Sans MT" charset="0"/>
              </a:rPr>
              <a:t>indicates higher layer protocol (mostly IP but others possible, e.g., Novell IPX, AppleTalk)</a:t>
            </a:r>
          </a:p>
          <a:p>
            <a:pPr>
              <a:defRPr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CRC: </a:t>
            </a:r>
            <a:r>
              <a:rPr lang="en-US">
                <a:latin typeface="Gill Sans MT" charset="0"/>
              </a:rPr>
              <a:t>cyclic redundancy check at receiver</a:t>
            </a:r>
          </a:p>
          <a:p>
            <a:pPr lvl="1">
              <a:defRPr/>
            </a:pPr>
            <a:r>
              <a:rPr lang="en-US">
                <a:latin typeface="Gill Sans MT" charset="0"/>
              </a:rPr>
              <a:t>error detected: frame is dropped</a:t>
            </a:r>
            <a:endParaRPr lang="en-US" dirty="0">
              <a:latin typeface="Gill Sans MT" charset="0"/>
            </a:endParaRPr>
          </a:p>
        </p:txBody>
      </p:sp>
      <p:pic>
        <p:nvPicPr>
          <p:cNvPr id="10" name="Picture 16" descr="underline_base">
            <a:extLst>
              <a:ext uri="{FF2B5EF4-FFF2-40B4-BE49-F238E27FC236}">
                <a16:creationId xmlns:a16="http://schemas.microsoft.com/office/drawing/2014/main" id="{EFF0CA4F-7B4F-D671-6AAE-20FCE8EEF82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0191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8">
            <a:extLst>
              <a:ext uri="{FF2B5EF4-FFF2-40B4-BE49-F238E27FC236}">
                <a16:creationId xmlns:a16="http://schemas.microsoft.com/office/drawing/2014/main" id="{7C80E0C3-0911-0A01-FC91-400FD8A1735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657600"/>
            <a:ext cx="6291263" cy="993775"/>
            <a:chOff x="940711" y="4902593"/>
            <a:chExt cx="6291001" cy="992895"/>
          </a:xfrm>
        </p:grpSpPr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5F9B1682-1653-D1DB-C0F5-C25AB3DC6D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57AED878-AB76-8B3A-361A-4D0D98CE6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4" name="Straight Connector 3">
              <a:extLst>
                <a:ext uri="{FF2B5EF4-FFF2-40B4-BE49-F238E27FC236}">
                  <a16:creationId xmlns:a16="http://schemas.microsoft.com/office/drawing/2014/main" id="{31D49DCD-6003-A688-C29B-319F2C0AD6F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70956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32">
              <a:extLst>
                <a:ext uri="{FF2B5EF4-FFF2-40B4-BE49-F238E27FC236}">
                  <a16:creationId xmlns:a16="http://schemas.microsoft.com/office/drawing/2014/main" id="{7B88DF85-BB44-234F-E2F2-9E79F0C630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1176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33">
              <a:extLst>
                <a:ext uri="{FF2B5EF4-FFF2-40B4-BE49-F238E27FC236}">
                  <a16:creationId xmlns:a16="http://schemas.microsoft.com/office/drawing/2014/main" id="{8BDCD733-6D88-B5F5-FF53-A92FEAA95C9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29807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34">
              <a:extLst>
                <a:ext uri="{FF2B5EF4-FFF2-40B4-BE49-F238E27FC236}">
                  <a16:creationId xmlns:a16="http://schemas.microsoft.com/office/drawing/2014/main" id="{9B5E832A-1F88-EF2D-3ED6-8619FA2C21E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35">
              <a:extLst>
                <a:ext uri="{FF2B5EF4-FFF2-40B4-BE49-F238E27FC236}">
                  <a16:creationId xmlns:a16="http://schemas.microsoft.com/office/drawing/2014/main" id="{4FB941CF-BE25-61CF-C331-333D629134F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9" name="TextBox 5">
              <a:extLst>
                <a:ext uri="{FF2B5EF4-FFF2-40B4-BE49-F238E27FC236}">
                  <a16:creationId xmlns:a16="http://schemas.microsoft.com/office/drawing/2014/main" id="{5EF9B61F-100B-6B4F-AE0E-BC63220451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352" y="5332220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20" name="TextBox 37">
              <a:extLst>
                <a:ext uri="{FF2B5EF4-FFF2-40B4-BE49-F238E27FC236}">
                  <a16:creationId xmlns:a16="http://schemas.microsoft.com/office/drawing/2014/main" id="{107D256F-B37B-825A-8A6A-2DA2C8F54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3645" y="5340803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21" name="TextBox 38">
              <a:extLst>
                <a:ext uri="{FF2B5EF4-FFF2-40B4-BE49-F238E27FC236}">
                  <a16:creationId xmlns:a16="http://schemas.microsoft.com/office/drawing/2014/main" id="{9DE79DB2-7409-0B9A-98CB-E2C8185152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3534" y="5353451"/>
              <a:ext cx="1377407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data (payload)</a:t>
              </a:r>
            </a:p>
          </p:txBody>
        </p:sp>
        <p:sp>
          <p:nvSpPr>
            <p:cNvPr id="22" name="TextBox 39">
              <a:extLst>
                <a:ext uri="{FF2B5EF4-FFF2-40B4-BE49-F238E27FC236}">
                  <a16:creationId xmlns:a16="http://schemas.microsoft.com/office/drawing/2014/main" id="{48AF7135-F5DC-EFB3-097F-FBDBCFE754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CRC</a:t>
              </a:r>
            </a:p>
          </p:txBody>
        </p:sp>
        <p:sp>
          <p:nvSpPr>
            <p:cNvPr id="23" name="TextBox 40">
              <a:extLst>
                <a:ext uri="{FF2B5EF4-FFF2-40B4-BE49-F238E27FC236}">
                  <a16:creationId xmlns:a16="http://schemas.microsoft.com/office/drawing/2014/main" id="{4CEBEC23-8439-C56E-74D9-3AF3333B0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711" y="5444340"/>
              <a:ext cx="107012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24" name="Text Box 9">
              <a:extLst>
                <a:ext uri="{FF2B5EF4-FFF2-40B4-BE49-F238E27FC236}">
                  <a16:creationId xmlns:a16="http://schemas.microsoft.com/office/drawing/2014/main" id="{9B9D6FD2-DE9D-56A6-C357-7B3C6FD9C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000000"/>
                  </a:solidFill>
                  <a:latin typeface="Arial" charset="0"/>
                </a:rPr>
                <a:t>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26209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71</a:t>
            </a:fld>
            <a:endParaRPr spc="-5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864B87-C549-E118-734E-00EA4244CF13}"/>
              </a:ext>
            </a:extLst>
          </p:cNvPr>
          <p:cNvSpPr txBox="1">
            <a:spLocks noChangeArrowheads="1"/>
          </p:cNvSpPr>
          <p:nvPr/>
        </p:nvSpPr>
        <p:spPr>
          <a:xfrm>
            <a:off x="401638" y="97154"/>
            <a:ext cx="77724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Ethernet switch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ABC8270-D044-C567-8A44-B7131375D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063528"/>
            <a:ext cx="8001000" cy="861774"/>
          </a:xfrm>
        </p:spPr>
        <p:txBody>
          <a:bodyPr/>
          <a:lstStyle/>
          <a:p>
            <a:pPr marL="914400" lvl="1" indent="-457200">
              <a:buFont typeface="Arial" panose="020B0604020202020204" pitchFamily="34" charset="0"/>
              <a:buChar char="•"/>
              <a:defRPr/>
            </a:pPr>
            <a:endParaRPr lang="en-US" sz="2800" b="1" i="1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endParaRPr lang="en-US" sz="2800" b="1" i="1" dirty="0">
              <a:solidFill>
                <a:srgbClr val="CC0000"/>
              </a:solidFill>
              <a:latin typeface="Gill Sans MT" charset="0"/>
            </a:endParaRPr>
          </a:p>
        </p:txBody>
      </p:sp>
      <p:pic>
        <p:nvPicPr>
          <p:cNvPr id="8" name="Picture 24" descr="underline_base">
            <a:extLst>
              <a:ext uri="{FF2B5EF4-FFF2-40B4-BE49-F238E27FC236}">
                <a16:creationId xmlns:a16="http://schemas.microsoft.com/office/drawing/2014/main" id="{F2BFA52D-A401-190E-AC9D-A9C4EAFF918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7937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NETGEAR 5-Port Gigabit Ethernet Switch, Plug-and-Play (GS105NA) - GS105NA -  -">
            <a:extLst>
              <a:ext uri="{FF2B5EF4-FFF2-40B4-BE49-F238E27FC236}">
                <a16:creationId xmlns:a16="http://schemas.microsoft.com/office/drawing/2014/main" id="{3FEDEAF4-4173-41DD-3B79-4C27A5143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55162"/>
            <a:ext cx="1689762" cy="121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NETGEAR 5-Port Gigabit Ethernet Switch, Plug-and-Play (GS105NA) - GS105NA -  -">
            <a:extLst>
              <a:ext uri="{FF2B5EF4-FFF2-40B4-BE49-F238E27FC236}">
                <a16:creationId xmlns:a16="http://schemas.microsoft.com/office/drawing/2014/main" id="{027F33CA-1761-B137-A9E6-1F00B30A3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2222910"/>
            <a:ext cx="1689762" cy="121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ETGEAR AC1200 Nighthawk WiFi 6 Cable Modem Router, C6230">
            <a:extLst>
              <a:ext uri="{FF2B5EF4-FFF2-40B4-BE49-F238E27FC236}">
                <a16:creationId xmlns:a16="http://schemas.microsoft.com/office/drawing/2014/main" id="{0B7C4D93-FD2F-C1AE-C516-58A5064B8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944" y="4191000"/>
            <a:ext cx="991496" cy="191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omputer Labs - Technology Services">
            <a:extLst>
              <a:ext uri="{FF2B5EF4-FFF2-40B4-BE49-F238E27FC236}">
                <a16:creationId xmlns:a16="http://schemas.microsoft.com/office/drawing/2014/main" id="{8F3D5B85-2BA5-A9BE-170C-EEA0DB9C3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1248"/>
            <a:ext cx="647827" cy="6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omputer Labs - Technology Services">
            <a:extLst>
              <a:ext uri="{FF2B5EF4-FFF2-40B4-BE49-F238E27FC236}">
                <a16:creationId xmlns:a16="http://schemas.microsoft.com/office/drawing/2014/main" id="{E985D902-7317-255C-E43A-A0F905254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773" y="424858"/>
            <a:ext cx="647827" cy="6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Computer Labs - Technology Services">
            <a:extLst>
              <a:ext uri="{FF2B5EF4-FFF2-40B4-BE49-F238E27FC236}">
                <a16:creationId xmlns:a16="http://schemas.microsoft.com/office/drawing/2014/main" id="{51D09F9A-2264-9DE5-46DE-4312600E2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3657600"/>
            <a:ext cx="647827" cy="6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omputer Labs - Technology Services">
            <a:extLst>
              <a:ext uri="{FF2B5EF4-FFF2-40B4-BE49-F238E27FC236}">
                <a16:creationId xmlns:a16="http://schemas.microsoft.com/office/drawing/2014/main" id="{73EAC3CA-0DFB-43FF-ACBE-A8A498A40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562" y="5486400"/>
            <a:ext cx="647827" cy="6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omputer Labs - Technology Services">
            <a:extLst>
              <a:ext uri="{FF2B5EF4-FFF2-40B4-BE49-F238E27FC236}">
                <a16:creationId xmlns:a16="http://schemas.microsoft.com/office/drawing/2014/main" id="{E4863C81-6B19-1E15-19C6-3DE7CFE75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630" y="3099199"/>
            <a:ext cx="647827" cy="6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D341EB2-25DD-D932-CD5C-833632076694}"/>
                  </a:ext>
                </a:extLst>
              </p14:cNvPr>
              <p14:cNvContentPartPr/>
              <p14:nvPr/>
            </p14:nvContentPartPr>
            <p14:xfrm>
              <a:off x="7554302" y="470182"/>
              <a:ext cx="1339200" cy="1246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D341EB2-25DD-D932-CD5C-83363207669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36662" y="452182"/>
                <a:ext cx="1374840" cy="12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7FA7330-C659-CE35-C254-6035920B1507}"/>
                  </a:ext>
                </a:extLst>
              </p14:cNvPr>
              <p14:cNvContentPartPr/>
              <p14:nvPr/>
            </p14:nvContentPartPr>
            <p14:xfrm>
              <a:off x="9104462" y="1074982"/>
              <a:ext cx="1193040" cy="2280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7FA7330-C659-CE35-C254-6035920B150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86462" y="1057342"/>
                <a:ext cx="1228680" cy="23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5E937BE-88D1-875E-8B19-65B67826AC0D}"/>
                  </a:ext>
                </a:extLst>
              </p14:cNvPr>
              <p14:cNvContentPartPr/>
              <p14:nvPr/>
            </p14:nvContentPartPr>
            <p14:xfrm>
              <a:off x="9736262" y="864022"/>
              <a:ext cx="2003040" cy="753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5E937BE-88D1-875E-8B19-65B67826AC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18622" y="846022"/>
                <a:ext cx="2038680" cy="78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C16DA67-087A-FC30-EDAA-0278480A6CEB}"/>
                  </a:ext>
                </a:extLst>
              </p14:cNvPr>
              <p14:cNvContentPartPr/>
              <p14:nvPr/>
            </p14:nvContentPartPr>
            <p14:xfrm>
              <a:off x="9445742" y="2950942"/>
              <a:ext cx="1052640" cy="695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C16DA67-087A-FC30-EDAA-0278480A6CE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28102" y="2932942"/>
                <a:ext cx="1088280" cy="73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B39ADD3-A92B-ADD1-EF1D-834E8F5AF388}"/>
                  </a:ext>
                </a:extLst>
              </p14:cNvPr>
              <p14:cNvContentPartPr/>
              <p14:nvPr/>
            </p14:nvContentPartPr>
            <p14:xfrm>
              <a:off x="11094182" y="2919622"/>
              <a:ext cx="918720" cy="1173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B39ADD3-A92B-ADD1-EF1D-834E8F5AF3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076182" y="2901622"/>
                <a:ext cx="954360" cy="12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B3971F7-3326-5C9A-F65B-B3371C5575D1}"/>
                  </a:ext>
                </a:extLst>
              </p14:cNvPr>
              <p14:cNvContentPartPr/>
              <p14:nvPr/>
            </p14:nvContentPartPr>
            <p14:xfrm>
              <a:off x="9203102" y="2935462"/>
              <a:ext cx="1539000" cy="28846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B3971F7-3326-5C9A-F65B-B3371C5575D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85462" y="2917462"/>
                <a:ext cx="1574640" cy="29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DD94079-8C34-7329-3901-D33634C93185}"/>
                  </a:ext>
                </a:extLst>
              </p14:cNvPr>
              <p14:cNvContentPartPr/>
              <p14:nvPr/>
            </p14:nvContentPartPr>
            <p14:xfrm>
              <a:off x="10243142" y="2927182"/>
              <a:ext cx="662760" cy="2571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DD94079-8C34-7329-3901-D33634C9318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225142" y="2909542"/>
                <a:ext cx="698400" cy="260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508B0BB-036E-2A80-65E7-5FA5279B3072}"/>
                  </a:ext>
                </a:extLst>
              </p14:cNvPr>
              <p14:cNvContentPartPr/>
              <p14:nvPr/>
            </p14:nvContentPartPr>
            <p14:xfrm>
              <a:off x="10277702" y="5474182"/>
              <a:ext cx="356040" cy="133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508B0BB-036E-2A80-65E7-5FA5279B307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260062" y="5456542"/>
                <a:ext cx="391680" cy="16956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913D0D8F-5DF0-56CB-98A3-66E2D12D78B4}"/>
              </a:ext>
            </a:extLst>
          </p:cNvPr>
          <p:cNvSpPr txBox="1"/>
          <p:nvPr/>
        </p:nvSpPr>
        <p:spPr>
          <a:xfrm>
            <a:off x="450793" y="1256986"/>
            <a:ext cx="6553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Switches will store and forward ethernet frames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Hosts have </a:t>
            </a:r>
            <a:r>
              <a:rPr lang="en-US" sz="2000" i="1" dirty="0"/>
              <a:t>dedicated</a:t>
            </a:r>
            <a:r>
              <a:rPr lang="en-US" sz="2000" dirty="0"/>
              <a:t>, direct connection to switch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Ethernet protocol used on each incoming link, </a:t>
            </a:r>
            <a:r>
              <a:rPr lang="en-US" sz="2000" b="1" dirty="0"/>
              <a:t>but no collisions between links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Switching: A-A’ and B-B’ can transmit simultaneously, without collisions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Transparent: Hosts are not aware </a:t>
            </a:r>
          </a:p>
          <a:p>
            <a:r>
              <a:rPr lang="en-US" sz="2000" dirty="0"/>
              <a:t>    they are connected to a switch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Plug and play; self-learning</a:t>
            </a:r>
          </a:p>
        </p:txBody>
      </p:sp>
      <p:grpSp>
        <p:nvGrpSpPr>
          <p:cNvPr id="27" name="Group 34">
            <a:extLst>
              <a:ext uri="{FF2B5EF4-FFF2-40B4-BE49-F238E27FC236}">
                <a16:creationId xmlns:a16="http://schemas.microsoft.com/office/drawing/2014/main" id="{77CEF233-3456-A878-D36A-A9EC0D088B27}"/>
              </a:ext>
            </a:extLst>
          </p:cNvPr>
          <p:cNvGrpSpPr>
            <a:grpSpLocks/>
          </p:cNvGrpSpPr>
          <p:nvPr/>
        </p:nvGrpSpPr>
        <p:grpSpPr bwMode="auto">
          <a:xfrm>
            <a:off x="4642185" y="2950942"/>
            <a:ext cx="3447601" cy="3330853"/>
            <a:chOff x="731524" y="1819788"/>
            <a:chExt cx="3661504" cy="3600334"/>
          </a:xfrm>
        </p:grpSpPr>
        <p:sp>
          <p:nvSpPr>
            <p:cNvPr id="28" name="Text Box 23">
              <a:extLst>
                <a:ext uri="{FF2B5EF4-FFF2-40B4-BE49-F238E27FC236}">
                  <a16:creationId xmlns:a16="http://schemas.microsoft.com/office/drawing/2014/main" id="{96D173E7-31EC-D3CF-FBD1-0FB81883B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9" name="Text Box 24">
              <a:extLst>
                <a:ext uri="{FF2B5EF4-FFF2-40B4-BE49-F238E27FC236}">
                  <a16:creationId xmlns:a16="http://schemas.microsoft.com/office/drawing/2014/main" id="{9D090237-FE0F-4D67-C0C7-5E47083AE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738" y="5050277"/>
              <a:ext cx="371549" cy="369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latin typeface="Arial" charset="0"/>
                  <a:cs typeface="Arial" charset="0"/>
                </a:rPr>
                <a:t>A</a:t>
              </a:r>
              <a:r>
                <a:rPr lang="ja-JP" altLang="en-US" i="0">
                  <a:latin typeface="Arial" charset="0"/>
                  <a:cs typeface="Arial" charset="0"/>
                </a:rPr>
                <a:t>’</a:t>
              </a:r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30" name="Text Box 25">
              <a:extLst>
                <a:ext uri="{FF2B5EF4-FFF2-40B4-BE49-F238E27FC236}">
                  <a16:creationId xmlns:a16="http://schemas.microsoft.com/office/drawing/2014/main" id="{781C57EC-BB34-862F-AA54-A721A1D3D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8134" y="2419849"/>
              <a:ext cx="338205" cy="368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31" name="Text Box 26">
              <a:extLst>
                <a:ext uri="{FF2B5EF4-FFF2-40B4-BE49-F238E27FC236}">
                  <a16:creationId xmlns:a16="http://schemas.microsoft.com/office/drawing/2014/main" id="{14933B1E-8907-1EC7-65F4-2CC698FF5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5101" y="4188283"/>
              <a:ext cx="390603" cy="368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latin typeface="Arial" charset="0"/>
                  <a:cs typeface="Arial" charset="0"/>
                </a:rPr>
                <a:t>B</a:t>
              </a:r>
              <a:r>
                <a:rPr lang="ja-JP" altLang="en-US" i="0">
                  <a:latin typeface="Arial" charset="0"/>
                  <a:cs typeface="Arial" charset="0"/>
                </a:rPr>
                <a:t>’</a:t>
              </a:r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32" name="Text Box 27">
              <a:extLst>
                <a:ext uri="{FF2B5EF4-FFF2-40B4-BE49-F238E27FC236}">
                  <a16:creationId xmlns:a16="http://schemas.microsoft.com/office/drawing/2014/main" id="{C62C7985-E089-FA32-6D39-302905E39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0435" y="4188283"/>
              <a:ext cx="350908" cy="368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33" name="Text Box 28">
              <a:extLst>
                <a:ext uri="{FF2B5EF4-FFF2-40B4-BE49-F238E27FC236}">
                  <a16:creationId xmlns:a16="http://schemas.microsoft.com/office/drawing/2014/main" id="{1AA1DDB8-1A76-5FCB-AD31-51E32ACE7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3714" y="2465886"/>
              <a:ext cx="403305" cy="368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latin typeface="Arial" charset="0"/>
                  <a:cs typeface="Arial" charset="0"/>
                </a:rPr>
                <a:t>C</a:t>
              </a:r>
              <a:r>
                <a:rPr lang="ja-JP" altLang="en-US" i="0">
                  <a:latin typeface="Arial" charset="0"/>
                  <a:cs typeface="Arial" charset="0"/>
                </a:rPr>
                <a:t>’</a:t>
              </a:r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34" name="Line 17">
              <a:extLst>
                <a:ext uri="{FF2B5EF4-FFF2-40B4-BE49-F238E27FC236}">
                  <a16:creationId xmlns:a16="http://schemas.microsoft.com/office/drawing/2014/main" id="{E96D9C49-4A6B-9064-29E6-E85A173D42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389" y="3165957"/>
              <a:ext cx="720869" cy="298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5" name="Line 18">
              <a:extLst>
                <a:ext uri="{FF2B5EF4-FFF2-40B4-BE49-F238E27FC236}">
                  <a16:creationId xmlns:a16="http://schemas.microsoft.com/office/drawing/2014/main" id="{1026E2EC-EE05-9A07-6C26-233391E75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3423" y="2872277"/>
              <a:ext cx="0" cy="504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" name="Line 19">
              <a:extLst>
                <a:ext uri="{FF2B5EF4-FFF2-40B4-BE49-F238E27FC236}">
                  <a16:creationId xmlns:a16="http://schemas.microsoft.com/office/drawing/2014/main" id="{C1E49188-9EE5-1861-7DB5-479F71B93A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63961" y="2996099"/>
              <a:ext cx="892353" cy="484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" name="Line 20">
              <a:extLst>
                <a:ext uri="{FF2B5EF4-FFF2-40B4-BE49-F238E27FC236}">
                  <a16:creationId xmlns:a16="http://schemas.microsoft.com/office/drawing/2014/main" id="{26352015-3A14-B8EB-32B7-3BE6C2CCAB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3423" y="3605685"/>
              <a:ext cx="12703" cy="709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8" name="Group 45">
              <a:extLst>
                <a:ext uri="{FF2B5EF4-FFF2-40B4-BE49-F238E27FC236}">
                  <a16:creationId xmlns:a16="http://schemas.microsoft.com/office/drawing/2014/main" id="{F57D1186-F77B-EA1A-A464-444F0D29B8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3083" name="Rectangle 48">
                <a:extLst>
                  <a:ext uri="{FF2B5EF4-FFF2-40B4-BE49-F238E27FC236}">
                    <a16:creationId xmlns:a16="http://schemas.microsoft.com/office/drawing/2014/main" id="{3B0779AB-568C-FCBA-AA4A-D2516B063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893247" y="4299441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3084" name="Group 49">
                <a:extLst>
                  <a:ext uri="{FF2B5EF4-FFF2-40B4-BE49-F238E27FC236}">
                    <a16:creationId xmlns:a16="http://schemas.microsoft.com/office/drawing/2014/main" id="{CA4B434E-C4E4-DC60-1748-7DB05DE34B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3085" name="Picture 50" descr="desktop_computer_stylized_medium">
                  <a:extLst>
                    <a:ext uri="{FF2B5EF4-FFF2-40B4-BE49-F238E27FC236}">
                      <a16:creationId xmlns:a16="http://schemas.microsoft.com/office/drawing/2014/main" id="{CB842F8E-0EB8-12C1-42B8-EBB60B55087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086" name="Freeform 51">
                  <a:extLst>
                    <a:ext uri="{FF2B5EF4-FFF2-40B4-BE49-F238E27FC236}">
                      <a16:creationId xmlns:a16="http://schemas.microsoft.com/office/drawing/2014/main" id="{DD9FB467-7B6B-F776-4AFC-0FD4950788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39" name="Group 46">
              <a:extLst>
                <a:ext uri="{FF2B5EF4-FFF2-40B4-BE49-F238E27FC236}">
                  <a16:creationId xmlns:a16="http://schemas.microsoft.com/office/drawing/2014/main" id="{7008ED83-3D62-6B3E-5771-A75B14D5CB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3079" name="Group 44">
                <a:extLst>
                  <a:ext uri="{FF2B5EF4-FFF2-40B4-BE49-F238E27FC236}">
                    <a16:creationId xmlns:a16="http://schemas.microsoft.com/office/drawing/2014/main" id="{DC2B2C70-F37D-0F32-259A-401F0DCD76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3081" name="Picture 45" descr="desktop_computer_stylized_medium">
                  <a:extLst>
                    <a:ext uri="{FF2B5EF4-FFF2-40B4-BE49-F238E27FC236}">
                      <a16:creationId xmlns:a16="http://schemas.microsoft.com/office/drawing/2014/main" id="{6CA5A3EA-7E56-F250-81E8-AB4F3F21C65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082" name="Freeform 46">
                  <a:extLst>
                    <a:ext uri="{FF2B5EF4-FFF2-40B4-BE49-F238E27FC236}">
                      <a16:creationId xmlns:a16="http://schemas.microsoft.com/office/drawing/2014/main" id="{B1DEBB86-EAFA-2393-9BC0-701A8CB8B0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3080" name="Rectangle 43">
                <a:extLst>
                  <a:ext uri="{FF2B5EF4-FFF2-40B4-BE49-F238E27FC236}">
                    <a16:creationId xmlns:a16="http://schemas.microsoft.com/office/drawing/2014/main" id="{D8F58957-4B44-F1A5-C59C-16F227A64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7440190" y="4309334"/>
                <a:ext cx="126274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40" name="Rectangle 43">
              <a:extLst>
                <a:ext uri="{FF2B5EF4-FFF2-40B4-BE49-F238E27FC236}">
                  <a16:creationId xmlns:a16="http://schemas.microsoft.com/office/drawing/2014/main" id="{6A970ECF-D310-CC6A-D2C3-1A572EBC7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4674" y="2705593"/>
              <a:ext cx="109559" cy="16509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pSp>
          <p:nvGrpSpPr>
            <p:cNvPr id="41" name="Group 44">
              <a:extLst>
                <a:ext uri="{FF2B5EF4-FFF2-40B4-BE49-F238E27FC236}">
                  <a16:creationId xmlns:a16="http://schemas.microsoft.com/office/drawing/2014/main" id="{AC10B937-EC1F-089B-0179-89B6C4BBD2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3075" name="Picture 45" descr="desktop_computer_stylized_medium">
                <a:extLst>
                  <a:ext uri="{FF2B5EF4-FFF2-40B4-BE49-F238E27FC236}">
                    <a16:creationId xmlns:a16="http://schemas.microsoft.com/office/drawing/2014/main" id="{05984586-7E04-6EF7-2EFA-22BC3FC21A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77" name="Freeform 46">
                <a:extLst>
                  <a:ext uri="{FF2B5EF4-FFF2-40B4-BE49-F238E27FC236}">
                    <a16:creationId xmlns:a16="http://schemas.microsoft.com/office/drawing/2014/main" id="{4196A6BC-1347-3132-A4B7-44DF28CFB62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42" name="Group 49">
              <a:extLst>
                <a:ext uri="{FF2B5EF4-FFF2-40B4-BE49-F238E27FC236}">
                  <a16:creationId xmlns:a16="http://schemas.microsoft.com/office/drawing/2014/main" id="{1516C60B-28EE-5227-1D49-C3A23A1DD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62" name="Rectangle 43">
                <a:extLst>
                  <a:ext uri="{FF2B5EF4-FFF2-40B4-BE49-F238E27FC236}">
                    <a16:creationId xmlns:a16="http://schemas.microsoft.com/office/drawing/2014/main" id="{62D62F96-0B57-149E-CE89-8122C9E207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30957" y="3320624"/>
                <a:ext cx="111147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63" name="Group 44">
                <a:extLst>
                  <a:ext uri="{FF2B5EF4-FFF2-40B4-BE49-F238E27FC236}">
                    <a16:creationId xmlns:a16="http://schemas.microsoft.com/office/drawing/2014/main" id="{08D57286-E0E6-8DC5-AB07-054CDE5432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3072" name="Picture 45" descr="desktop_computer_stylized_medium">
                  <a:extLst>
                    <a:ext uri="{FF2B5EF4-FFF2-40B4-BE49-F238E27FC236}">
                      <a16:creationId xmlns:a16="http://schemas.microsoft.com/office/drawing/2014/main" id="{A4E35B46-8DFD-5E41-957C-5E1DF046EBB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073" name="Freeform 46">
                  <a:extLst>
                    <a:ext uri="{FF2B5EF4-FFF2-40B4-BE49-F238E27FC236}">
                      <a16:creationId xmlns:a16="http://schemas.microsoft.com/office/drawing/2014/main" id="{921F96C5-FFF9-7518-09DA-DC17CD8E84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pic>
          <p:nvPicPr>
            <p:cNvPr id="43" name="Picture 3">
              <a:extLst>
                <a:ext uri="{FF2B5EF4-FFF2-40B4-BE49-F238E27FC236}">
                  <a16:creationId xmlns:a16="http://schemas.microsoft.com/office/drawing/2014/main" id="{8A4C8006-7222-189B-4176-EE2A279534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913" y="3316766"/>
              <a:ext cx="603370" cy="341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44" name="Group 51">
              <a:extLst>
                <a:ext uri="{FF2B5EF4-FFF2-40B4-BE49-F238E27FC236}">
                  <a16:creationId xmlns:a16="http://schemas.microsoft.com/office/drawing/2014/main" id="{B2BD56A3-EA42-850D-4ED2-8A06DC1A77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58" name="Rectangle 48">
                <a:extLst>
                  <a:ext uri="{FF2B5EF4-FFF2-40B4-BE49-F238E27FC236}">
                    <a16:creationId xmlns:a16="http://schemas.microsoft.com/office/drawing/2014/main" id="{C4B5E501-9EA9-C947-0107-9335A5B82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893846" y="4299769"/>
                <a:ext cx="110314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59" name="Group 49">
                <a:extLst>
                  <a:ext uri="{FF2B5EF4-FFF2-40B4-BE49-F238E27FC236}">
                    <a16:creationId xmlns:a16="http://schemas.microsoft.com/office/drawing/2014/main" id="{BA9C771B-4514-3E4D-A4FE-845EC5601B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60" name="Picture 50" descr="desktop_computer_stylized_medium">
                  <a:extLst>
                    <a:ext uri="{FF2B5EF4-FFF2-40B4-BE49-F238E27FC236}">
                      <a16:creationId xmlns:a16="http://schemas.microsoft.com/office/drawing/2014/main" id="{1ACD962D-3913-6A92-D2B4-3099CD503A2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1" name="Freeform 51">
                  <a:extLst>
                    <a:ext uri="{FF2B5EF4-FFF2-40B4-BE49-F238E27FC236}">
                      <a16:creationId xmlns:a16="http://schemas.microsoft.com/office/drawing/2014/main" id="{DACE4067-19B2-C243-0CF6-C13589C8B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45" name="Group 52">
              <a:extLst>
                <a:ext uri="{FF2B5EF4-FFF2-40B4-BE49-F238E27FC236}">
                  <a16:creationId xmlns:a16="http://schemas.microsoft.com/office/drawing/2014/main" id="{F5E8F164-49C2-7CDF-E582-BA30526BCA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54" name="Group 44">
                <a:extLst>
                  <a:ext uri="{FF2B5EF4-FFF2-40B4-BE49-F238E27FC236}">
                    <a16:creationId xmlns:a16="http://schemas.microsoft.com/office/drawing/2014/main" id="{5870EAD5-76E6-EB90-ECEC-8897AF7A8C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56" name="Picture 45" descr="desktop_computer_stylized_medium">
                  <a:extLst>
                    <a:ext uri="{FF2B5EF4-FFF2-40B4-BE49-F238E27FC236}">
                      <a16:creationId xmlns:a16="http://schemas.microsoft.com/office/drawing/2014/main" id="{5DC0ED48-ABDF-1481-094B-95AFEBC3643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7" name="Freeform 46">
                  <a:extLst>
                    <a:ext uri="{FF2B5EF4-FFF2-40B4-BE49-F238E27FC236}">
                      <a16:creationId xmlns:a16="http://schemas.microsoft.com/office/drawing/2014/main" id="{B64B220E-1AAE-49B8-9F26-64C5B6BFB7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55" name="Rectangle 43">
                <a:extLst>
                  <a:ext uri="{FF2B5EF4-FFF2-40B4-BE49-F238E27FC236}">
                    <a16:creationId xmlns:a16="http://schemas.microsoft.com/office/drawing/2014/main" id="{C459BB28-7862-F979-B7FD-C537F1978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7438739" y="4308075"/>
                <a:ext cx="128105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46" name="Line 17">
              <a:extLst>
                <a:ext uri="{FF2B5EF4-FFF2-40B4-BE49-F238E27FC236}">
                  <a16:creationId xmlns:a16="http://schemas.microsoft.com/office/drawing/2014/main" id="{E7353621-9E58-E5BD-C52D-CA2CD44A5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0396" y="3600922"/>
              <a:ext cx="744686" cy="450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" name="Line 19">
              <a:extLst>
                <a:ext uri="{FF2B5EF4-FFF2-40B4-BE49-F238E27FC236}">
                  <a16:creationId xmlns:a16="http://schemas.microsoft.com/office/drawing/2014/main" id="{CD2466F8-F73A-ED67-0110-0A073BE5E0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68756" y="3545361"/>
              <a:ext cx="646242" cy="338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" name="Text Box 35">
              <a:extLst>
                <a:ext uri="{FF2B5EF4-FFF2-40B4-BE49-F238E27FC236}">
                  <a16:creationId xmlns:a16="http://schemas.microsoft.com/office/drawing/2014/main" id="{62944017-FABB-3160-D86E-F75284076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1907" y="3026260"/>
              <a:ext cx="312799" cy="3698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9" name="Text Box 36">
              <a:extLst>
                <a:ext uri="{FF2B5EF4-FFF2-40B4-BE49-F238E27FC236}">
                  <a16:creationId xmlns:a16="http://schemas.microsoft.com/office/drawing/2014/main" id="{1A701A85-428B-0B0A-2287-AC63A6E13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3656" y="3051660"/>
              <a:ext cx="323914" cy="366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0" name="Text Box 37">
              <a:extLst>
                <a:ext uri="{FF2B5EF4-FFF2-40B4-BE49-F238E27FC236}">
                  <a16:creationId xmlns:a16="http://schemas.microsoft.com/office/drawing/2014/main" id="{FFC6D485-6662-BD0A-5E5D-A5232EA71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5951" y="3710457"/>
              <a:ext cx="322326" cy="366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51" name="Text Box 38">
              <a:extLst>
                <a:ext uri="{FF2B5EF4-FFF2-40B4-BE49-F238E27FC236}">
                  <a16:creationId xmlns:a16="http://schemas.microsoft.com/office/drawing/2014/main" id="{F11F8B83-3205-9B9D-B540-90848EB99A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079" y="3654896"/>
              <a:ext cx="323914" cy="366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52" name="Text Box 39">
              <a:extLst>
                <a:ext uri="{FF2B5EF4-FFF2-40B4-BE49-F238E27FC236}">
                  <a16:creationId xmlns:a16="http://schemas.microsoft.com/office/drawing/2014/main" id="{F46C469E-0A8B-6DB5-94F7-9742834313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0052" y="3704108"/>
              <a:ext cx="323914" cy="366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53" name="Text Box 40">
              <a:extLst>
                <a:ext uri="{FF2B5EF4-FFF2-40B4-BE49-F238E27FC236}">
                  <a16:creationId xmlns:a16="http://schemas.microsoft.com/office/drawing/2014/main" id="{39492A2D-7920-6ACA-273B-E615FF7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9884" y="3080234"/>
              <a:ext cx="319151" cy="3698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6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087" name="Ink 3086">
                <a:extLst>
                  <a:ext uri="{FF2B5EF4-FFF2-40B4-BE49-F238E27FC236}">
                    <a16:creationId xmlns:a16="http://schemas.microsoft.com/office/drawing/2014/main" id="{9D05084E-4EE5-9757-4108-83E0A9374F36}"/>
                  </a:ext>
                </a:extLst>
              </p14:cNvPr>
              <p14:cNvContentPartPr/>
              <p14:nvPr/>
            </p14:nvContentPartPr>
            <p14:xfrm>
              <a:off x="10780262" y="4944622"/>
              <a:ext cx="702000" cy="115200"/>
            </p14:xfrm>
          </p:contentPart>
        </mc:Choice>
        <mc:Fallback xmlns="">
          <p:pic>
            <p:nvPicPr>
              <p:cNvPr id="3087" name="Ink 3086">
                <a:extLst>
                  <a:ext uri="{FF2B5EF4-FFF2-40B4-BE49-F238E27FC236}">
                    <a16:creationId xmlns:a16="http://schemas.microsoft.com/office/drawing/2014/main" id="{9D05084E-4EE5-9757-4108-83E0A9374F3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762262" y="4926982"/>
                <a:ext cx="737640" cy="150840"/>
              </a:xfrm>
              <a:prstGeom prst="rect">
                <a:avLst/>
              </a:prstGeom>
            </p:spPr>
          </p:pic>
        </mc:Fallback>
      </mc:AlternateContent>
      <p:sp>
        <p:nvSpPr>
          <p:cNvPr id="3088" name="TextBox 3087">
            <a:extLst>
              <a:ext uri="{FF2B5EF4-FFF2-40B4-BE49-F238E27FC236}">
                <a16:creationId xmlns:a16="http://schemas.microsoft.com/office/drawing/2014/main" id="{38B6E200-EAE0-68EA-E891-91BA6A40D484}"/>
              </a:ext>
            </a:extLst>
          </p:cNvPr>
          <p:cNvSpPr txBox="1"/>
          <p:nvPr/>
        </p:nvSpPr>
        <p:spPr>
          <a:xfrm>
            <a:off x="10837694" y="5035522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 ethernet cable</a:t>
            </a:r>
          </a:p>
        </p:txBody>
      </p:sp>
    </p:spTree>
    <p:extLst>
      <p:ext uri="{BB962C8B-B14F-4D97-AF65-F5344CB8AC3E}">
        <p14:creationId xmlns:p14="http://schemas.microsoft.com/office/powerpoint/2010/main" val="25293752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72</a:t>
            </a:fld>
            <a:endParaRPr spc="-5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6FFD9F-D20F-7F59-C775-F25F544943CC}"/>
              </a:ext>
            </a:extLst>
          </p:cNvPr>
          <p:cNvSpPr txBox="1">
            <a:spLocks noChangeArrowheads="1"/>
          </p:cNvSpPr>
          <p:nvPr/>
        </p:nvSpPr>
        <p:spPr>
          <a:xfrm>
            <a:off x="415925" y="39688"/>
            <a:ext cx="4560888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defRPr/>
            </a:pPr>
            <a:r>
              <a:rPr lang="en-US" sz="3600">
                <a:latin typeface="Gill Sans MT" charset="0"/>
                <a:cs typeface="+mj-cs"/>
              </a:rPr>
              <a:t>Switches vs. routers</a:t>
            </a:r>
            <a:endParaRPr lang="en-US" sz="3600" dirty="0">
              <a:latin typeface="Gill Sans MT" charset="0"/>
              <a:cs typeface="+mj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5F8A832-6ACD-16F0-DEB8-868E92B866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4411" y="1208088"/>
            <a:ext cx="3967162" cy="4994275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both are store-and-forward: </a:t>
            </a:r>
          </a:p>
          <a:p>
            <a:pPr marL="231775" indent="-231775"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routers: </a:t>
            </a:r>
            <a:r>
              <a:rPr lang="en-US" sz="2400" dirty="0">
                <a:latin typeface="Gill Sans MT" charset="0"/>
                <a:cs typeface="+mn-cs"/>
              </a:rPr>
              <a:t>network-layer devices (examine network-layer headers)</a:t>
            </a:r>
          </a:p>
          <a:p>
            <a:pPr marL="231775" indent="-231775"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switches</a:t>
            </a:r>
            <a:r>
              <a:rPr lang="en-US" sz="2400" i="1" dirty="0">
                <a:latin typeface="Gill Sans MT" charset="0"/>
                <a:cs typeface="+mn-cs"/>
              </a:rPr>
              <a:t>: </a:t>
            </a:r>
            <a:r>
              <a:rPr lang="en-US" sz="2400" dirty="0">
                <a:latin typeface="Gill Sans MT" charset="0"/>
                <a:cs typeface="+mn-cs"/>
              </a:rPr>
              <a:t>link-layer devices (examine link-layer headers)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endParaRPr lang="en-US" sz="2400" i="1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both have forwarding tables:</a:t>
            </a:r>
          </a:p>
          <a:p>
            <a:pPr marL="231775" indent="-231775"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routers: </a:t>
            </a:r>
            <a:r>
              <a:rPr lang="en-US" sz="2400" dirty="0">
                <a:latin typeface="Gill Sans MT" charset="0"/>
                <a:cs typeface="+mn-cs"/>
              </a:rPr>
              <a:t>compute tables using routing algorithms, IP addresses</a:t>
            </a:r>
          </a:p>
          <a:p>
            <a:pPr marL="231775" indent="-231775"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switches: </a:t>
            </a:r>
            <a:r>
              <a:rPr lang="en-US" sz="2400" dirty="0">
                <a:latin typeface="Gill Sans MT" charset="0"/>
                <a:cs typeface="+mn-cs"/>
              </a:rPr>
              <a:t>learn forwarding table using flooding, learning, MAC addresses </a:t>
            </a:r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A32F5187-EA5D-E2CC-F268-3D1031F1430B}"/>
              </a:ext>
            </a:extLst>
          </p:cNvPr>
          <p:cNvSpPr>
            <a:spLocks/>
          </p:cNvSpPr>
          <p:nvPr/>
        </p:nvSpPr>
        <p:spPr bwMode="auto">
          <a:xfrm flipH="1">
            <a:off x="6543675" y="2103438"/>
            <a:ext cx="638175" cy="852487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CF6C225D-2875-A6F2-A865-E30DA7FF35B3}"/>
              </a:ext>
            </a:extLst>
          </p:cNvPr>
          <p:cNvSpPr>
            <a:spLocks/>
          </p:cNvSpPr>
          <p:nvPr/>
        </p:nvSpPr>
        <p:spPr bwMode="auto">
          <a:xfrm>
            <a:off x="6530975" y="844550"/>
            <a:ext cx="360363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D44796B5-BF75-C78D-3380-CAF4A6D66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7013" y="850900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Rectangle 24">
            <a:extLst>
              <a:ext uri="{FF2B5EF4-FFF2-40B4-BE49-F238E27FC236}">
                <a16:creationId xmlns:a16="http://schemas.microsoft.com/office/drawing/2014/main" id="{40038A74-A3EA-8B45-AE7E-F1114A759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388" y="9223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Line 25">
            <a:extLst>
              <a:ext uri="{FF2B5EF4-FFF2-40B4-BE49-F238E27FC236}">
                <a16:creationId xmlns:a16="http://schemas.microsoft.com/office/drawing/2014/main" id="{9E0F5E6F-D88D-88B3-48C8-918F77C47F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9388" y="12398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Text Box 26">
            <a:extLst>
              <a:ext uri="{FF2B5EF4-FFF2-40B4-BE49-F238E27FC236}">
                <a16:creationId xmlns:a16="http://schemas.microsoft.com/office/drawing/2014/main" id="{EA3F7E67-910B-6988-601B-8AB103731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6525" y="8890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physical</a:t>
            </a:r>
          </a:p>
        </p:txBody>
      </p:sp>
      <p:sp>
        <p:nvSpPr>
          <p:cNvPr id="14" name="Line 27">
            <a:extLst>
              <a:ext uri="{FF2B5EF4-FFF2-40B4-BE49-F238E27FC236}">
                <a16:creationId xmlns:a16="http://schemas.microsoft.com/office/drawing/2014/main" id="{6B5610FB-17A7-DAC4-6236-EDAAFAA635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7325" y="15605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" name="Line 28">
            <a:extLst>
              <a:ext uri="{FF2B5EF4-FFF2-40B4-BE49-F238E27FC236}">
                <a16:creationId xmlns:a16="http://schemas.microsoft.com/office/drawing/2014/main" id="{3E3E32C4-DC18-90CC-8051-0179194EE9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2088" y="18415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Line 29">
            <a:extLst>
              <a:ext uri="{FF2B5EF4-FFF2-40B4-BE49-F238E27FC236}">
                <a16:creationId xmlns:a16="http://schemas.microsoft.com/office/drawing/2014/main" id="{7E8BBD63-CEEA-EF59-1442-3BF8AC36B1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2088" y="2117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7" name="Group 88">
            <a:extLst>
              <a:ext uri="{FF2B5EF4-FFF2-40B4-BE49-F238E27FC236}">
                <a16:creationId xmlns:a16="http://schemas.microsoft.com/office/drawing/2014/main" id="{F5BC5548-46B3-CFB1-71B2-5BF973E75C58}"/>
              </a:ext>
            </a:extLst>
          </p:cNvPr>
          <p:cNvGrpSpPr>
            <a:grpSpLocks/>
          </p:cNvGrpSpPr>
          <p:nvPr/>
        </p:nvGrpSpPr>
        <p:grpSpPr bwMode="auto">
          <a:xfrm>
            <a:off x="6716713" y="3525838"/>
            <a:ext cx="1387475" cy="1035050"/>
            <a:chOff x="3601" y="168"/>
            <a:chExt cx="874" cy="652"/>
          </a:xfrm>
        </p:grpSpPr>
        <p:sp>
          <p:nvSpPr>
            <p:cNvPr id="18" name="Rectangle 89">
              <a:extLst>
                <a:ext uri="{FF2B5EF4-FFF2-40B4-BE49-F238E27FC236}">
                  <a16:creationId xmlns:a16="http://schemas.microsoft.com/office/drawing/2014/main" id="{CA587A00-420F-85E0-917A-B8D14ED1B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" name="Rectangle 90">
              <a:extLst>
                <a:ext uri="{FF2B5EF4-FFF2-40B4-BE49-F238E27FC236}">
                  <a16:creationId xmlns:a16="http://schemas.microsoft.com/office/drawing/2014/main" id="{8C4B1F69-F3D9-30C3-1E5B-B76C2C4A6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" name="Line 91">
              <a:extLst>
                <a:ext uri="{FF2B5EF4-FFF2-40B4-BE49-F238E27FC236}">
                  <a16:creationId xmlns:a16="http://schemas.microsoft.com/office/drawing/2014/main" id="{6827E81F-40BF-58BF-C4CE-0E1972CD7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Text Box 92">
              <a:extLst>
                <a:ext uri="{FF2B5EF4-FFF2-40B4-BE49-F238E27FC236}">
                  <a16:creationId xmlns:a16="http://schemas.microsoft.com/office/drawing/2014/main" id="{AB5D6A85-64F2-F542-D8A8-50DF38D79D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physical</a:t>
              </a:r>
            </a:p>
          </p:txBody>
        </p:sp>
        <p:sp>
          <p:nvSpPr>
            <p:cNvPr id="22" name="Line 93">
              <a:extLst>
                <a:ext uri="{FF2B5EF4-FFF2-40B4-BE49-F238E27FC236}">
                  <a16:creationId xmlns:a16="http://schemas.microsoft.com/office/drawing/2014/main" id="{6211F5DF-FD86-B0F0-81FC-DEE77A401E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3" name="Group 94">
            <a:extLst>
              <a:ext uri="{FF2B5EF4-FFF2-40B4-BE49-F238E27FC236}">
                <a16:creationId xmlns:a16="http://schemas.microsoft.com/office/drawing/2014/main" id="{743354DA-3E04-5178-579A-85F64CB22919}"/>
              </a:ext>
            </a:extLst>
          </p:cNvPr>
          <p:cNvGrpSpPr>
            <a:grpSpLocks/>
          </p:cNvGrpSpPr>
          <p:nvPr/>
        </p:nvGrpSpPr>
        <p:grpSpPr bwMode="auto">
          <a:xfrm>
            <a:off x="7054850" y="2100263"/>
            <a:ext cx="1387475" cy="733425"/>
            <a:chOff x="4696" y="597"/>
            <a:chExt cx="874" cy="462"/>
          </a:xfrm>
        </p:grpSpPr>
        <p:sp>
          <p:nvSpPr>
            <p:cNvPr id="24" name="Rectangle 95">
              <a:extLst>
                <a:ext uri="{FF2B5EF4-FFF2-40B4-BE49-F238E27FC236}">
                  <a16:creationId xmlns:a16="http://schemas.microsoft.com/office/drawing/2014/main" id="{3111A57F-D686-3929-FB29-DE2F66774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" name="Rectangle 96">
              <a:extLst>
                <a:ext uri="{FF2B5EF4-FFF2-40B4-BE49-F238E27FC236}">
                  <a16:creationId xmlns:a16="http://schemas.microsoft.com/office/drawing/2014/main" id="{A69253B5-8826-8D64-4D82-A50E30A75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6" name="Line 97">
              <a:extLst>
                <a:ext uri="{FF2B5EF4-FFF2-40B4-BE49-F238E27FC236}">
                  <a16:creationId xmlns:a16="http://schemas.microsoft.com/office/drawing/2014/main" id="{CAD9A6E0-B0D2-80B8-1954-9C8E6F321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Text Box 98">
              <a:extLst>
                <a:ext uri="{FF2B5EF4-FFF2-40B4-BE49-F238E27FC236}">
                  <a16:creationId xmlns:a16="http://schemas.microsoft.com/office/drawing/2014/main" id="{F560C877-31ED-578A-33A5-9D0726D47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physical</a:t>
              </a:r>
            </a:p>
          </p:txBody>
        </p:sp>
      </p:grpSp>
      <p:sp>
        <p:nvSpPr>
          <p:cNvPr id="28" name="Text Box 167">
            <a:extLst>
              <a:ext uri="{FF2B5EF4-FFF2-40B4-BE49-F238E27FC236}">
                <a16:creationId xmlns:a16="http://schemas.microsoft.com/office/drawing/2014/main" id="{C4482293-8247-7ECA-6187-2C3F0B161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700" y="3003550"/>
            <a:ext cx="903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0" dirty="0">
                <a:solidFill>
                  <a:srgbClr val="000000"/>
                </a:solidFill>
                <a:latin typeface="Arial" charset="0"/>
                <a:cs typeface="Arial" charset="0"/>
              </a:rPr>
              <a:t>switch</a:t>
            </a:r>
          </a:p>
        </p:txBody>
      </p:sp>
      <p:grpSp>
        <p:nvGrpSpPr>
          <p:cNvPr id="29" name="Group 39">
            <a:extLst>
              <a:ext uri="{FF2B5EF4-FFF2-40B4-BE49-F238E27FC236}">
                <a16:creationId xmlns:a16="http://schemas.microsoft.com/office/drawing/2014/main" id="{8B5846AA-700B-BF0C-6222-4CA9CFD62115}"/>
              </a:ext>
            </a:extLst>
          </p:cNvPr>
          <p:cNvGrpSpPr>
            <a:grpSpLocks/>
          </p:cNvGrpSpPr>
          <p:nvPr/>
        </p:nvGrpSpPr>
        <p:grpSpPr bwMode="auto">
          <a:xfrm>
            <a:off x="4408488" y="1562100"/>
            <a:ext cx="962025" cy="304800"/>
            <a:chOff x="1070" y="918"/>
            <a:chExt cx="606" cy="192"/>
          </a:xfrm>
        </p:grpSpPr>
        <p:sp>
          <p:nvSpPr>
            <p:cNvPr id="30" name="Rectangle 40">
              <a:extLst>
                <a:ext uri="{FF2B5EF4-FFF2-40B4-BE49-F238E27FC236}">
                  <a16:creationId xmlns:a16="http://schemas.microsoft.com/office/drawing/2014/main" id="{A9B6F029-57D1-F65F-6CC9-328629460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1" name="Text Box 4">
              <a:extLst>
                <a:ext uri="{FF2B5EF4-FFF2-40B4-BE49-F238E27FC236}">
                  <a16:creationId xmlns:a16="http://schemas.microsoft.com/office/drawing/2014/main" id="{AAB9F6F4-78FF-D109-407E-9050C25C6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datagram</a:t>
              </a:r>
            </a:p>
          </p:txBody>
        </p:sp>
      </p:grpSp>
      <p:sp>
        <p:nvSpPr>
          <p:cNvPr id="32" name="Rectangle 57">
            <a:extLst>
              <a:ext uri="{FF2B5EF4-FFF2-40B4-BE49-F238E27FC236}">
                <a16:creationId xmlns:a16="http://schemas.microsoft.com/office/drawing/2014/main" id="{5D3AA0F9-0526-3B6B-6178-99DCBE7D6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88" y="4594225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3" name="Rectangle 58">
            <a:extLst>
              <a:ext uri="{FF2B5EF4-FFF2-40B4-BE49-F238E27FC236}">
                <a16:creationId xmlns:a16="http://schemas.microsoft.com/office/drawing/2014/main" id="{BC9A0646-EA97-B051-337F-2EFCE957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0963" y="4665663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4" name="Line 59">
            <a:extLst>
              <a:ext uri="{FF2B5EF4-FFF2-40B4-BE49-F238E27FC236}">
                <a16:creationId xmlns:a16="http://schemas.microsoft.com/office/drawing/2014/main" id="{AB839BB8-F28C-DC73-B950-E7A7D58465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0963" y="49831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" name="Text Box 60">
            <a:extLst>
              <a:ext uri="{FF2B5EF4-FFF2-40B4-BE49-F238E27FC236}">
                <a16:creationId xmlns:a16="http://schemas.microsoft.com/office/drawing/2014/main" id="{A3874A5C-0E50-9D16-0003-A22EDD2BD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8100" y="4632325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physical</a:t>
            </a:r>
          </a:p>
        </p:txBody>
      </p:sp>
      <p:sp>
        <p:nvSpPr>
          <p:cNvPr id="36" name="Line 61">
            <a:extLst>
              <a:ext uri="{FF2B5EF4-FFF2-40B4-BE49-F238E27FC236}">
                <a16:creationId xmlns:a16="http://schemas.microsoft.com/office/drawing/2014/main" id="{76668D67-C772-D3DA-38B0-B225AFBA19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8900" y="53038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" name="Line 62">
            <a:extLst>
              <a:ext uri="{FF2B5EF4-FFF2-40B4-BE49-F238E27FC236}">
                <a16:creationId xmlns:a16="http://schemas.microsoft.com/office/drawing/2014/main" id="{C07F540C-E91E-70E2-80CA-B290B73B85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3663" y="55848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" name="Line 63">
            <a:extLst>
              <a:ext uri="{FF2B5EF4-FFF2-40B4-BE49-F238E27FC236}">
                <a16:creationId xmlns:a16="http://schemas.microsoft.com/office/drawing/2014/main" id="{3BC19611-1045-99D9-55B3-03C09523D0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3663" y="58610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" name="Freeform 49">
            <a:extLst>
              <a:ext uri="{FF2B5EF4-FFF2-40B4-BE49-F238E27FC236}">
                <a16:creationId xmlns:a16="http://schemas.microsoft.com/office/drawing/2014/main" id="{F38B9E77-37D5-82D8-4D2E-0D0C09E4C3FB}"/>
              </a:ext>
            </a:extLst>
          </p:cNvPr>
          <p:cNvSpPr>
            <a:spLocks/>
          </p:cNvSpPr>
          <p:nvPr/>
        </p:nvSpPr>
        <p:spPr bwMode="auto">
          <a:xfrm>
            <a:off x="6472238" y="4600575"/>
            <a:ext cx="381000" cy="1857375"/>
          </a:xfrm>
          <a:custGeom>
            <a:avLst/>
            <a:gdLst>
              <a:gd name="T0" fmla="*/ 0 w 240"/>
              <a:gd name="T1" fmla="*/ 2147483647 h 1170"/>
              <a:gd name="T2" fmla="*/ 2147483647 w 240"/>
              <a:gd name="T3" fmla="*/ 0 h 1170"/>
              <a:gd name="T4" fmla="*/ 2147483647 w 240"/>
              <a:gd name="T5" fmla="*/ 2147483647 h 1170"/>
              <a:gd name="T6" fmla="*/ 2147483647 w 240"/>
              <a:gd name="T7" fmla="*/ 2147483647 h 1170"/>
              <a:gd name="T8" fmla="*/ 0 w 240"/>
              <a:gd name="T9" fmla="*/ 2147483647 h 1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0" h="1170">
                <a:moveTo>
                  <a:pt x="0" y="960"/>
                </a:moveTo>
                <a:lnTo>
                  <a:pt x="6" y="0"/>
                </a:lnTo>
                <a:lnTo>
                  <a:pt x="240" y="1092"/>
                </a:lnTo>
                <a:lnTo>
                  <a:pt x="168" y="1170"/>
                </a:lnTo>
                <a:lnTo>
                  <a:pt x="0" y="96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40" name="Group 50">
            <a:extLst>
              <a:ext uri="{FF2B5EF4-FFF2-40B4-BE49-F238E27FC236}">
                <a16:creationId xmlns:a16="http://schemas.microsoft.com/office/drawing/2014/main" id="{4B1A9F92-6CED-258A-E0C4-68DEE3B7374A}"/>
              </a:ext>
            </a:extLst>
          </p:cNvPr>
          <p:cNvGrpSpPr>
            <a:grpSpLocks/>
          </p:cNvGrpSpPr>
          <p:nvPr/>
        </p:nvGrpSpPr>
        <p:grpSpPr bwMode="auto">
          <a:xfrm>
            <a:off x="4294188" y="1814513"/>
            <a:ext cx="1095375" cy="338137"/>
            <a:chOff x="998" y="1077"/>
            <a:chExt cx="690" cy="213"/>
          </a:xfrm>
        </p:grpSpPr>
        <p:sp>
          <p:nvSpPr>
            <p:cNvPr id="41" name="Rectangle 51">
              <a:extLst>
                <a:ext uri="{FF2B5EF4-FFF2-40B4-BE49-F238E27FC236}">
                  <a16:creationId xmlns:a16="http://schemas.microsoft.com/office/drawing/2014/main" id="{DEA6A0B4-9A11-FA3D-AEDE-EE2D59890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2" name="Text Box 7">
              <a:extLst>
                <a:ext uri="{FF2B5EF4-FFF2-40B4-BE49-F238E27FC236}">
                  <a16:creationId xmlns:a16="http://schemas.microsoft.com/office/drawing/2014/main" id="{1CE027D9-CC2F-F7F5-2441-B5D8C29EED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frame</a:t>
              </a:r>
            </a:p>
          </p:txBody>
        </p:sp>
      </p:grpSp>
      <p:sp>
        <p:nvSpPr>
          <p:cNvPr id="43" name="Freeform 53">
            <a:extLst>
              <a:ext uri="{FF2B5EF4-FFF2-40B4-BE49-F238E27FC236}">
                <a16:creationId xmlns:a16="http://schemas.microsoft.com/office/drawing/2014/main" id="{DB2208AB-DD59-19FE-9374-2C828C9C116F}"/>
              </a:ext>
            </a:extLst>
          </p:cNvPr>
          <p:cNvSpPr>
            <a:spLocks/>
          </p:cNvSpPr>
          <p:nvPr/>
        </p:nvSpPr>
        <p:spPr bwMode="auto">
          <a:xfrm>
            <a:off x="5281613" y="723900"/>
            <a:ext cx="2924175" cy="5314950"/>
          </a:xfrm>
          <a:custGeom>
            <a:avLst/>
            <a:gdLst>
              <a:gd name="T0" fmla="*/ 2147483647 w 1842"/>
              <a:gd name="T1" fmla="*/ 0 h 3348"/>
              <a:gd name="T2" fmla="*/ 2147483647 w 1842"/>
              <a:gd name="T3" fmla="*/ 2147483647 h 3348"/>
              <a:gd name="T4" fmla="*/ 2147483647 w 1842"/>
              <a:gd name="T5" fmla="*/ 2147483647 h 3348"/>
              <a:gd name="T6" fmla="*/ 2147483647 w 1842"/>
              <a:gd name="T7" fmla="*/ 2147483647 h 3348"/>
              <a:gd name="T8" fmla="*/ 2147483647 w 1842"/>
              <a:gd name="T9" fmla="*/ 2147483647 h 3348"/>
              <a:gd name="T10" fmla="*/ 2147483647 w 1842"/>
              <a:gd name="T11" fmla="*/ 2147483647 h 3348"/>
              <a:gd name="T12" fmla="*/ 2147483647 w 1842"/>
              <a:gd name="T13" fmla="*/ 2147483647 h 3348"/>
              <a:gd name="T14" fmla="*/ 2147483647 w 1842"/>
              <a:gd name="T15" fmla="*/ 2147483647 h 3348"/>
              <a:gd name="T16" fmla="*/ 2147483647 w 1842"/>
              <a:gd name="T17" fmla="*/ 2147483647 h 3348"/>
              <a:gd name="T18" fmla="*/ 2147483647 w 1842"/>
              <a:gd name="T19" fmla="*/ 2147483647 h 3348"/>
              <a:gd name="T20" fmla="*/ 2147483647 w 1842"/>
              <a:gd name="T21" fmla="*/ 2147483647 h 3348"/>
              <a:gd name="T22" fmla="*/ 2147483647 w 1842"/>
              <a:gd name="T23" fmla="*/ 2147483647 h 3348"/>
              <a:gd name="T24" fmla="*/ 0 w 1842"/>
              <a:gd name="T25" fmla="*/ 2147483647 h 334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42" h="3348">
                <a:moveTo>
                  <a:pt x="132" y="0"/>
                </a:moveTo>
                <a:lnTo>
                  <a:pt x="138" y="1200"/>
                </a:lnTo>
                <a:lnTo>
                  <a:pt x="1326" y="1200"/>
                </a:lnTo>
                <a:lnTo>
                  <a:pt x="1326" y="948"/>
                </a:lnTo>
                <a:lnTo>
                  <a:pt x="1830" y="948"/>
                </a:lnTo>
                <a:lnTo>
                  <a:pt x="1842" y="2496"/>
                </a:lnTo>
                <a:lnTo>
                  <a:pt x="1656" y="2340"/>
                </a:lnTo>
                <a:lnTo>
                  <a:pt x="1644" y="1896"/>
                </a:lnTo>
                <a:lnTo>
                  <a:pt x="1248" y="1902"/>
                </a:lnTo>
                <a:lnTo>
                  <a:pt x="1230" y="2430"/>
                </a:lnTo>
                <a:lnTo>
                  <a:pt x="774" y="3348"/>
                </a:lnTo>
                <a:lnTo>
                  <a:pt x="6" y="3348"/>
                </a:lnTo>
                <a:lnTo>
                  <a:pt x="0" y="222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44" name="Group 54">
            <a:extLst>
              <a:ext uri="{FF2B5EF4-FFF2-40B4-BE49-F238E27FC236}">
                <a16:creationId xmlns:a16="http://schemas.microsoft.com/office/drawing/2014/main" id="{DB9BF7E3-9D72-A1AD-75D8-75C58AEDD8BB}"/>
              </a:ext>
            </a:extLst>
          </p:cNvPr>
          <p:cNvGrpSpPr>
            <a:grpSpLocks/>
          </p:cNvGrpSpPr>
          <p:nvPr/>
        </p:nvGrpSpPr>
        <p:grpSpPr bwMode="auto">
          <a:xfrm>
            <a:off x="8066088" y="2166938"/>
            <a:ext cx="1095375" cy="338137"/>
            <a:chOff x="998" y="1077"/>
            <a:chExt cx="690" cy="213"/>
          </a:xfrm>
        </p:grpSpPr>
        <p:sp>
          <p:nvSpPr>
            <p:cNvPr id="45" name="Rectangle 55">
              <a:extLst>
                <a:ext uri="{FF2B5EF4-FFF2-40B4-BE49-F238E27FC236}">
                  <a16:creationId xmlns:a16="http://schemas.microsoft.com/office/drawing/2014/main" id="{C1DC3E1A-362B-7A93-C2F6-9D042913E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6" name="Text Box 7">
              <a:extLst>
                <a:ext uri="{FF2B5EF4-FFF2-40B4-BE49-F238E27FC236}">
                  <a16:creationId xmlns:a16="http://schemas.microsoft.com/office/drawing/2014/main" id="{E6D8F2A6-580B-129C-2DA3-75C3A28CF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47" name="Group 57">
            <a:extLst>
              <a:ext uri="{FF2B5EF4-FFF2-40B4-BE49-F238E27FC236}">
                <a16:creationId xmlns:a16="http://schemas.microsoft.com/office/drawing/2014/main" id="{D244CF89-E2BE-2372-BD37-AFDECBFB6F1C}"/>
              </a:ext>
            </a:extLst>
          </p:cNvPr>
          <p:cNvGrpSpPr>
            <a:grpSpLocks/>
          </p:cNvGrpSpPr>
          <p:nvPr/>
        </p:nvGrpSpPr>
        <p:grpSpPr bwMode="auto">
          <a:xfrm>
            <a:off x="7742238" y="3919538"/>
            <a:ext cx="1095375" cy="338137"/>
            <a:chOff x="998" y="1077"/>
            <a:chExt cx="690" cy="213"/>
          </a:xfrm>
        </p:grpSpPr>
        <p:sp>
          <p:nvSpPr>
            <p:cNvPr id="48" name="Rectangle 58">
              <a:extLst>
                <a:ext uri="{FF2B5EF4-FFF2-40B4-BE49-F238E27FC236}">
                  <a16:creationId xmlns:a16="http://schemas.microsoft.com/office/drawing/2014/main" id="{1AF6A995-3286-60B2-6ED0-59030DF53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9" name="Text Box 7">
              <a:extLst>
                <a:ext uri="{FF2B5EF4-FFF2-40B4-BE49-F238E27FC236}">
                  <a16:creationId xmlns:a16="http://schemas.microsoft.com/office/drawing/2014/main" id="{840E727E-3BCD-1C95-E594-89B4C57E6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50" name="Group 60">
            <a:extLst>
              <a:ext uri="{FF2B5EF4-FFF2-40B4-BE49-F238E27FC236}">
                <a16:creationId xmlns:a16="http://schemas.microsoft.com/office/drawing/2014/main" id="{F82C0EC7-F636-9327-F869-189218E6C702}"/>
              </a:ext>
            </a:extLst>
          </p:cNvPr>
          <p:cNvGrpSpPr>
            <a:grpSpLocks/>
          </p:cNvGrpSpPr>
          <p:nvPr/>
        </p:nvGrpSpPr>
        <p:grpSpPr bwMode="auto">
          <a:xfrm>
            <a:off x="7808913" y="3638550"/>
            <a:ext cx="962025" cy="304800"/>
            <a:chOff x="1070" y="918"/>
            <a:chExt cx="606" cy="192"/>
          </a:xfrm>
        </p:grpSpPr>
        <p:sp>
          <p:nvSpPr>
            <p:cNvPr id="51" name="Rectangle 61">
              <a:extLst>
                <a:ext uri="{FF2B5EF4-FFF2-40B4-BE49-F238E27FC236}">
                  <a16:creationId xmlns:a16="http://schemas.microsoft.com/office/drawing/2014/main" id="{944E0041-F5E0-E3C5-E1BB-A3673EBF8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" name="Text Box 4">
              <a:extLst>
                <a:ext uri="{FF2B5EF4-FFF2-40B4-BE49-F238E27FC236}">
                  <a16:creationId xmlns:a16="http://schemas.microsoft.com/office/drawing/2014/main" id="{8E3A3B53-3A2B-03E6-5FC1-C18B9205B6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datagram</a:t>
              </a:r>
            </a:p>
          </p:txBody>
        </p:sp>
      </p:grpSp>
      <p:sp>
        <p:nvSpPr>
          <p:cNvPr id="53" name="Freeform 63">
            <a:extLst>
              <a:ext uri="{FF2B5EF4-FFF2-40B4-BE49-F238E27FC236}">
                <a16:creationId xmlns:a16="http://schemas.microsoft.com/office/drawing/2014/main" id="{FCB47B5E-C67F-FECD-2CE2-BBC4334B0101}"/>
              </a:ext>
            </a:extLst>
          </p:cNvPr>
          <p:cNvSpPr>
            <a:spLocks/>
          </p:cNvSpPr>
          <p:nvPr/>
        </p:nvSpPr>
        <p:spPr bwMode="auto">
          <a:xfrm>
            <a:off x="6424613" y="3533775"/>
            <a:ext cx="361950" cy="923925"/>
          </a:xfrm>
          <a:custGeom>
            <a:avLst/>
            <a:gdLst>
              <a:gd name="T0" fmla="*/ 2147483647 w 228"/>
              <a:gd name="T1" fmla="*/ 0 h 582"/>
              <a:gd name="T2" fmla="*/ 2147483647 w 228"/>
              <a:gd name="T3" fmla="*/ 2147483647 h 582"/>
              <a:gd name="T4" fmla="*/ 2147483647 w 228"/>
              <a:gd name="T5" fmla="*/ 2147483647 h 582"/>
              <a:gd name="T6" fmla="*/ 0 w 228"/>
              <a:gd name="T7" fmla="*/ 2147483647 h 582"/>
              <a:gd name="T8" fmla="*/ 2147483647 w 228"/>
              <a:gd name="T9" fmla="*/ 0 h 5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8" h="582">
                <a:moveTo>
                  <a:pt x="228" y="0"/>
                </a:moveTo>
                <a:lnTo>
                  <a:pt x="228" y="582"/>
                </a:lnTo>
                <a:lnTo>
                  <a:pt x="12" y="360"/>
                </a:lnTo>
                <a:lnTo>
                  <a:pt x="0" y="222"/>
                </a:lnTo>
                <a:lnTo>
                  <a:pt x="228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0000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54" name="Group 44">
            <a:extLst>
              <a:ext uri="{FF2B5EF4-FFF2-40B4-BE49-F238E27FC236}">
                <a16:creationId xmlns:a16="http://schemas.microsoft.com/office/drawing/2014/main" id="{FDEDE32A-4925-AD99-D8B8-39C4141C0907}"/>
              </a:ext>
            </a:extLst>
          </p:cNvPr>
          <p:cNvGrpSpPr>
            <a:grpSpLocks/>
          </p:cNvGrpSpPr>
          <p:nvPr/>
        </p:nvGrpSpPr>
        <p:grpSpPr bwMode="auto">
          <a:xfrm>
            <a:off x="6481763" y="1347788"/>
            <a:ext cx="762000" cy="693737"/>
            <a:chOff x="-44" y="1473"/>
            <a:chExt cx="981" cy="1105"/>
          </a:xfrm>
        </p:grpSpPr>
        <p:pic>
          <p:nvPicPr>
            <p:cNvPr id="55" name="Picture 45" descr="desktop_computer_stylized_medium">
              <a:extLst>
                <a:ext uri="{FF2B5EF4-FFF2-40B4-BE49-F238E27FC236}">
                  <a16:creationId xmlns:a16="http://schemas.microsoft.com/office/drawing/2014/main" id="{E2227C37-7F0C-6C18-7715-DE8ED69EE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057E4ADB-F9C2-7CA7-B845-6361A16AD1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" name="Group 44">
            <a:extLst>
              <a:ext uri="{FF2B5EF4-FFF2-40B4-BE49-F238E27FC236}">
                <a16:creationId xmlns:a16="http://schemas.microsoft.com/office/drawing/2014/main" id="{8C8D270C-B529-136E-D0E9-CBC9B31A8386}"/>
              </a:ext>
            </a:extLst>
          </p:cNvPr>
          <p:cNvGrpSpPr>
            <a:grpSpLocks/>
          </p:cNvGrpSpPr>
          <p:nvPr/>
        </p:nvGrpSpPr>
        <p:grpSpPr bwMode="auto">
          <a:xfrm>
            <a:off x="6461125" y="6002338"/>
            <a:ext cx="762000" cy="693737"/>
            <a:chOff x="-44" y="1473"/>
            <a:chExt cx="981" cy="1105"/>
          </a:xfrm>
        </p:grpSpPr>
        <p:pic>
          <p:nvPicPr>
            <p:cNvPr id="58" name="Picture 45" descr="desktop_computer_stylized_medium">
              <a:extLst>
                <a:ext uri="{FF2B5EF4-FFF2-40B4-BE49-F238E27FC236}">
                  <a16:creationId xmlns:a16="http://schemas.microsoft.com/office/drawing/2014/main" id="{EE30C0F5-7CCD-A001-5B24-D9D9BC45D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BE3ABBBE-704B-BE31-DE4D-AD8B630CF2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60" name="Picture 3">
            <a:extLst>
              <a:ext uri="{FF2B5EF4-FFF2-40B4-BE49-F238E27FC236}">
                <a16:creationId xmlns:a16="http://schemas.microsoft.com/office/drawing/2014/main" id="{E105CECF-4A6D-6D77-B9A3-ECD868D5A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463" y="2671763"/>
            <a:ext cx="877887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1" name="Picture 23" descr="underline_base">
            <a:extLst>
              <a:ext uri="{FF2B5EF4-FFF2-40B4-BE49-F238E27FC236}">
                <a16:creationId xmlns:a16="http://schemas.microsoft.com/office/drawing/2014/main" id="{4E7833A7-5DA4-8C58-C993-8809C2157F8A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8477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" name="Group 347">
            <a:extLst>
              <a:ext uri="{FF2B5EF4-FFF2-40B4-BE49-F238E27FC236}">
                <a16:creationId xmlns:a16="http://schemas.microsoft.com/office/drawing/2014/main" id="{54C3F14D-8F94-8FE7-B362-25430856CD8D}"/>
              </a:ext>
            </a:extLst>
          </p:cNvPr>
          <p:cNvGrpSpPr>
            <a:grpSpLocks/>
          </p:cNvGrpSpPr>
          <p:nvPr/>
        </p:nvGrpSpPr>
        <p:grpSpPr bwMode="auto">
          <a:xfrm>
            <a:off x="5807754" y="3834926"/>
            <a:ext cx="781085" cy="431171"/>
            <a:chOff x="1871277" y="1576300"/>
            <a:chExt cx="1128371" cy="437861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E9AD22B-20E4-3222-A72B-23FF46BE2114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C23A545-741E-18FB-303E-B3DE79542CD8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C7588D5-3CCE-574A-3693-F40719C64B32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7" name="Freeform 74">
              <a:extLst>
                <a:ext uri="{FF2B5EF4-FFF2-40B4-BE49-F238E27FC236}">
                  <a16:creationId xmlns:a16="http://schemas.microsoft.com/office/drawing/2014/main" id="{6DA66D1F-D590-A020-35DE-8174E68AE10F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68" name="Freeform 75">
              <a:extLst>
                <a:ext uri="{FF2B5EF4-FFF2-40B4-BE49-F238E27FC236}">
                  <a16:creationId xmlns:a16="http://schemas.microsoft.com/office/drawing/2014/main" id="{CB27138A-FA95-06C6-576A-DC7ADC645976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69" name="Freeform 76">
              <a:extLst>
                <a:ext uri="{FF2B5EF4-FFF2-40B4-BE49-F238E27FC236}">
                  <a16:creationId xmlns:a16="http://schemas.microsoft.com/office/drawing/2014/main" id="{536947D1-4A51-FE49-7D65-AAF0AA894ACD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0" name="Freeform 77">
              <a:extLst>
                <a:ext uri="{FF2B5EF4-FFF2-40B4-BE49-F238E27FC236}">
                  <a16:creationId xmlns:a16="http://schemas.microsoft.com/office/drawing/2014/main" id="{197D973E-9C80-1973-88C6-EBAB9C91314A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C1AD1E1-9DE8-8856-DFB9-683E79376BF8}"/>
                </a:ext>
              </a:extLst>
            </p:cNvPr>
            <p:cNvCxnSpPr>
              <a:endCxn id="66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43D6FB9-1A40-55D4-1974-78075D846491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78232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73</a:t>
            </a:fld>
            <a:endParaRPr spc="-5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193439-9F82-3F38-5F50-E600A099CB11}"/>
              </a:ext>
            </a:extLst>
          </p:cNvPr>
          <p:cNvSpPr/>
          <p:nvPr/>
        </p:nvSpPr>
        <p:spPr>
          <a:xfrm>
            <a:off x="2667000" y="1676400"/>
            <a:ext cx="6324600" cy="3124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https://www.youtube.com/watch?v=1z0ULvg_pW8</a:t>
            </a:r>
          </a:p>
        </p:txBody>
      </p:sp>
    </p:spTree>
    <p:extLst>
      <p:ext uri="{BB962C8B-B14F-4D97-AF65-F5344CB8AC3E}">
        <p14:creationId xmlns:p14="http://schemas.microsoft.com/office/powerpoint/2010/main" val="2564721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3D2-C984-41C3-C3B9-D9E275E1301D}"/>
              </a:ext>
            </a:extLst>
          </p:cNvPr>
          <p:cNvSpPr/>
          <p:nvPr/>
        </p:nvSpPr>
        <p:spPr>
          <a:xfrm>
            <a:off x="76200" y="76200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B27614-232E-ADAC-7AB2-E4ACB4C78050}"/>
              </a:ext>
            </a:extLst>
          </p:cNvPr>
          <p:cNvGrpSpPr/>
          <p:nvPr/>
        </p:nvGrpSpPr>
        <p:grpSpPr>
          <a:xfrm>
            <a:off x="6553200" y="1066800"/>
            <a:ext cx="4208607" cy="5116362"/>
            <a:chOff x="7840518" y="1242873"/>
            <a:chExt cx="4208607" cy="51163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F6EE44-3E45-9BBC-936E-328FB9CFEE15}"/>
                </a:ext>
              </a:extLst>
            </p:cNvPr>
            <p:cNvGrpSpPr/>
            <p:nvPr/>
          </p:nvGrpSpPr>
          <p:grpSpPr>
            <a:xfrm>
              <a:off x="9022376" y="3275911"/>
              <a:ext cx="532171" cy="1016171"/>
              <a:chOff x="9022376" y="3275911"/>
              <a:chExt cx="615031" cy="1296090"/>
            </a:xfrm>
          </p:grpSpPr>
          <p:sp>
            <p:nvSpPr>
              <p:cNvPr id="255" name="Oval 800">
                <a:extLst>
                  <a:ext uri="{FF2B5EF4-FFF2-40B4-BE49-F238E27FC236}">
                    <a16:creationId xmlns:a16="http://schemas.microsoft.com/office/drawing/2014/main" id="{280732BC-8729-76F1-0FE2-523B395F3A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85510" y="3593195"/>
                <a:ext cx="69106" cy="7912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256" name="Group 817">
                <a:extLst>
                  <a:ext uri="{FF2B5EF4-FFF2-40B4-BE49-F238E27FC236}">
                    <a16:creationId xmlns:a16="http://schemas.microsoft.com/office/drawing/2014/main" id="{29419631-189A-8A04-B879-1F34AB62FD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22376" y="3275911"/>
                <a:ext cx="615031" cy="694531"/>
                <a:chOff x="2920" y="1424"/>
                <a:chExt cx="326" cy="320"/>
              </a:xfrm>
            </p:grpSpPr>
            <p:sp>
              <p:nvSpPr>
                <p:cNvPr id="273" name="Oval 818">
                  <a:extLst>
                    <a:ext uri="{FF2B5EF4-FFF2-40B4-BE49-F238E27FC236}">
                      <a16:creationId xmlns:a16="http://schemas.microsoft.com/office/drawing/2014/main" id="{F25BE526-4B68-12A7-E5BF-40381D9ED8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0" y="1445"/>
                  <a:ext cx="326" cy="289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4" name="Group 819">
                  <a:extLst>
                    <a:ext uri="{FF2B5EF4-FFF2-40B4-BE49-F238E27FC236}">
                      <a16:creationId xmlns:a16="http://schemas.microsoft.com/office/drawing/2014/main" id="{AFE4529E-39D0-6164-3154-25FAFBEBEE2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49" y="1424"/>
                  <a:ext cx="265" cy="280"/>
                  <a:chOff x="2949" y="1424"/>
                  <a:chExt cx="265" cy="280"/>
                </a:xfrm>
              </p:grpSpPr>
              <p:sp>
                <p:nvSpPr>
                  <p:cNvPr id="276" name="Oval 820">
                    <a:extLst>
                      <a:ext uri="{FF2B5EF4-FFF2-40B4-BE49-F238E27FC236}">
                        <a16:creationId xmlns:a16="http://schemas.microsoft.com/office/drawing/2014/main" id="{722532DF-46F2-EFE0-25EA-E0F10CBC4D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0" y="1545"/>
                    <a:ext cx="107" cy="92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7" name="Oval 821">
                    <a:extLst>
                      <a:ext uri="{FF2B5EF4-FFF2-40B4-BE49-F238E27FC236}">
                        <a16:creationId xmlns:a16="http://schemas.microsoft.com/office/drawing/2014/main" id="{13DF1EFA-D585-A410-5AA4-CC092811D07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6" y="1525"/>
                    <a:ext cx="154" cy="131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8" name="Oval 822">
                    <a:extLst>
                      <a:ext uri="{FF2B5EF4-FFF2-40B4-BE49-F238E27FC236}">
                        <a16:creationId xmlns:a16="http://schemas.microsoft.com/office/drawing/2014/main" id="{5CB76E7F-FFF8-2684-0021-346B843BC7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3" y="1501"/>
                    <a:ext cx="203" cy="179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9" name="Oval 823">
                    <a:extLst>
                      <a:ext uri="{FF2B5EF4-FFF2-40B4-BE49-F238E27FC236}">
                        <a16:creationId xmlns:a16="http://schemas.microsoft.com/office/drawing/2014/main" id="{A0C209D8-36D8-4334-4048-3254F52DDD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1476"/>
                    <a:ext cx="265" cy="228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0" name="Freeform 824">
                    <a:extLst>
                      <a:ext uri="{FF2B5EF4-FFF2-40B4-BE49-F238E27FC236}">
                        <a16:creationId xmlns:a16="http://schemas.microsoft.com/office/drawing/2014/main" id="{617D4C8E-16B0-6048-45B2-53D6750C8D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987" y="1424"/>
                    <a:ext cx="205" cy="143"/>
                  </a:xfrm>
                  <a:custGeom>
                    <a:avLst/>
                    <a:gdLst>
                      <a:gd name="T0" fmla="*/ 0 w 1180"/>
                      <a:gd name="T1" fmla="*/ 0 h 956"/>
                      <a:gd name="T2" fmla="*/ 0 w 1180"/>
                      <a:gd name="T3" fmla="*/ 0 h 956"/>
                      <a:gd name="T4" fmla="*/ 0 w 1180"/>
                      <a:gd name="T5" fmla="*/ 0 h 956"/>
                      <a:gd name="T6" fmla="*/ 0 w 1180"/>
                      <a:gd name="T7" fmla="*/ 0 h 956"/>
                      <a:gd name="T8" fmla="*/ 0 w 1180"/>
                      <a:gd name="T9" fmla="*/ 0 h 956"/>
                      <a:gd name="T10" fmla="*/ 0 w 1180"/>
                      <a:gd name="T11" fmla="*/ 0 h 956"/>
                      <a:gd name="T12" fmla="*/ 0 w 1180"/>
                      <a:gd name="T13" fmla="*/ 0 h 956"/>
                      <a:gd name="T14" fmla="*/ 0 w 1180"/>
                      <a:gd name="T15" fmla="*/ 0 h 956"/>
                      <a:gd name="T16" fmla="*/ 0 w 1180"/>
                      <a:gd name="T17" fmla="*/ 0 h 956"/>
                      <a:gd name="T18" fmla="*/ 0 w 1180"/>
                      <a:gd name="T19" fmla="*/ 0 h 95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180" h="956">
                        <a:moveTo>
                          <a:pt x="499" y="7"/>
                        </a:moveTo>
                        <a:lnTo>
                          <a:pt x="0" y="780"/>
                        </a:lnTo>
                        <a:lnTo>
                          <a:pt x="134" y="885"/>
                        </a:lnTo>
                        <a:lnTo>
                          <a:pt x="366" y="920"/>
                        </a:lnTo>
                        <a:lnTo>
                          <a:pt x="534" y="956"/>
                        </a:lnTo>
                        <a:lnTo>
                          <a:pt x="829" y="949"/>
                        </a:lnTo>
                        <a:lnTo>
                          <a:pt x="1096" y="850"/>
                        </a:lnTo>
                        <a:lnTo>
                          <a:pt x="1180" y="801"/>
                        </a:lnTo>
                        <a:lnTo>
                          <a:pt x="668" y="0"/>
                        </a:lnTo>
                        <a:lnTo>
                          <a:pt x="499" y="7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19050" cmpd="sng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75" name="Freeform 825">
                  <a:extLst>
                    <a:ext uri="{FF2B5EF4-FFF2-40B4-BE49-F238E27FC236}">
                      <a16:creationId xmlns:a16="http://schemas.microsoft.com/office/drawing/2014/main" id="{B4207AFE-D8A4-3872-48A7-95E79015D0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5" y="1615"/>
                  <a:ext cx="178" cy="129"/>
                </a:xfrm>
                <a:custGeom>
                  <a:avLst/>
                  <a:gdLst>
                    <a:gd name="T0" fmla="*/ 0 w 1180"/>
                    <a:gd name="T1" fmla="*/ 0 h 956"/>
                    <a:gd name="T2" fmla="*/ 0 w 1180"/>
                    <a:gd name="T3" fmla="*/ 0 h 956"/>
                    <a:gd name="T4" fmla="*/ 0 w 1180"/>
                    <a:gd name="T5" fmla="*/ 0 h 956"/>
                    <a:gd name="T6" fmla="*/ 0 w 1180"/>
                    <a:gd name="T7" fmla="*/ 0 h 956"/>
                    <a:gd name="T8" fmla="*/ 0 w 1180"/>
                    <a:gd name="T9" fmla="*/ 0 h 956"/>
                    <a:gd name="T10" fmla="*/ 0 w 1180"/>
                    <a:gd name="T11" fmla="*/ 0 h 956"/>
                    <a:gd name="T12" fmla="*/ 0 w 1180"/>
                    <a:gd name="T13" fmla="*/ 0 h 956"/>
                    <a:gd name="T14" fmla="*/ 0 w 1180"/>
                    <a:gd name="T15" fmla="*/ 0 h 956"/>
                    <a:gd name="T16" fmla="*/ 0 w 1180"/>
                    <a:gd name="T17" fmla="*/ 0 h 956"/>
                    <a:gd name="T18" fmla="*/ 0 w 1180"/>
                    <a:gd name="T19" fmla="*/ 0 h 95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80" h="956">
                      <a:moveTo>
                        <a:pt x="499" y="7"/>
                      </a:moveTo>
                      <a:lnTo>
                        <a:pt x="0" y="780"/>
                      </a:lnTo>
                      <a:lnTo>
                        <a:pt x="134" y="885"/>
                      </a:lnTo>
                      <a:lnTo>
                        <a:pt x="366" y="920"/>
                      </a:lnTo>
                      <a:lnTo>
                        <a:pt x="534" y="956"/>
                      </a:lnTo>
                      <a:lnTo>
                        <a:pt x="829" y="949"/>
                      </a:lnTo>
                      <a:lnTo>
                        <a:pt x="1096" y="850"/>
                      </a:lnTo>
                      <a:lnTo>
                        <a:pt x="1180" y="801"/>
                      </a:lnTo>
                      <a:lnTo>
                        <a:pt x="668" y="0"/>
                      </a:lnTo>
                      <a:lnTo>
                        <a:pt x="499" y="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9050" cmpd="sng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7" name="Group 783">
                <a:extLst>
                  <a:ext uri="{FF2B5EF4-FFF2-40B4-BE49-F238E27FC236}">
                    <a16:creationId xmlns:a16="http://schemas.microsoft.com/office/drawing/2014/main" id="{77A3C938-9AD8-8AFB-57C2-8CE067DC49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22147" y="3619387"/>
                <a:ext cx="432400" cy="952614"/>
                <a:chOff x="3130" y="3288"/>
                <a:chExt cx="410" cy="742"/>
              </a:xfrm>
            </p:grpSpPr>
            <p:sp>
              <p:nvSpPr>
                <p:cNvPr id="258" name="Line 270">
                  <a:extLst>
                    <a:ext uri="{FF2B5EF4-FFF2-40B4-BE49-F238E27FC236}">
                      <a16:creationId xmlns:a16="http://schemas.microsoft.com/office/drawing/2014/main" id="{9EC224AB-9E97-B26C-034E-E4A3AB1B25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9" name="Line 271">
                  <a:extLst>
                    <a:ext uri="{FF2B5EF4-FFF2-40B4-BE49-F238E27FC236}">
                      <a16:creationId xmlns:a16="http://schemas.microsoft.com/office/drawing/2014/main" id="{09107A50-B8D6-A345-FD78-ED8548288A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0" name="Line 272">
                  <a:extLst>
                    <a:ext uri="{FF2B5EF4-FFF2-40B4-BE49-F238E27FC236}">
                      <a16:creationId xmlns:a16="http://schemas.microsoft.com/office/drawing/2014/main" id="{B51139A0-C7A3-D294-EA2B-C824402545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Line 273">
                  <a:extLst>
                    <a:ext uri="{FF2B5EF4-FFF2-40B4-BE49-F238E27FC236}">
                      <a16:creationId xmlns:a16="http://schemas.microsoft.com/office/drawing/2014/main" id="{4D2ED46F-510D-622E-F44F-07078FA291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2" name="Line 274">
                  <a:extLst>
                    <a:ext uri="{FF2B5EF4-FFF2-40B4-BE49-F238E27FC236}">
                      <a16:creationId xmlns:a16="http://schemas.microsoft.com/office/drawing/2014/main" id="{507EE2C7-6534-E4EC-B77D-BC5736BCC5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Line 275">
                  <a:extLst>
                    <a:ext uri="{FF2B5EF4-FFF2-40B4-BE49-F238E27FC236}">
                      <a16:creationId xmlns:a16="http://schemas.microsoft.com/office/drawing/2014/main" id="{7B8A7218-E897-CFCC-CA21-768AFB612B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4" name="Line 276">
                  <a:extLst>
                    <a:ext uri="{FF2B5EF4-FFF2-40B4-BE49-F238E27FC236}">
                      <a16:creationId xmlns:a16="http://schemas.microsoft.com/office/drawing/2014/main" id="{6A172B5D-7B03-4A63-ADF1-B401D7F0E1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" name="Line 277">
                  <a:extLst>
                    <a:ext uri="{FF2B5EF4-FFF2-40B4-BE49-F238E27FC236}">
                      <a16:creationId xmlns:a16="http://schemas.microsoft.com/office/drawing/2014/main" id="{6AB76B4F-925D-DBC6-0B79-755E153CA2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" name="Line 278">
                  <a:extLst>
                    <a:ext uri="{FF2B5EF4-FFF2-40B4-BE49-F238E27FC236}">
                      <a16:creationId xmlns:a16="http://schemas.microsoft.com/office/drawing/2014/main" id="{38AB9ABF-8B49-9684-14F9-146E64854F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Line 279">
                  <a:extLst>
                    <a:ext uri="{FF2B5EF4-FFF2-40B4-BE49-F238E27FC236}">
                      <a16:creationId xmlns:a16="http://schemas.microsoft.com/office/drawing/2014/main" id="{24A8E77A-95D0-D860-4A5A-E420E2EF4D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Line 280">
                  <a:extLst>
                    <a:ext uri="{FF2B5EF4-FFF2-40B4-BE49-F238E27FC236}">
                      <a16:creationId xmlns:a16="http://schemas.microsoft.com/office/drawing/2014/main" id="{541F7B0C-BFF5-68FD-808B-811928CDE1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" name="Line 281">
                  <a:extLst>
                    <a:ext uri="{FF2B5EF4-FFF2-40B4-BE49-F238E27FC236}">
                      <a16:creationId xmlns:a16="http://schemas.microsoft.com/office/drawing/2014/main" id="{23DDFF54-9F39-D7BE-246A-6A6BA4133B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Line 282">
                  <a:extLst>
                    <a:ext uri="{FF2B5EF4-FFF2-40B4-BE49-F238E27FC236}">
                      <a16:creationId xmlns:a16="http://schemas.microsoft.com/office/drawing/2014/main" id="{649B18C6-60C9-7CB4-B5E9-D08756AA15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" name="Line 283">
                  <a:extLst>
                    <a:ext uri="{FF2B5EF4-FFF2-40B4-BE49-F238E27FC236}">
                      <a16:creationId xmlns:a16="http://schemas.microsoft.com/office/drawing/2014/main" id="{0D34DB49-A5EA-A17F-0F04-6D071BB20C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2" name="Line 284">
                  <a:extLst>
                    <a:ext uri="{FF2B5EF4-FFF2-40B4-BE49-F238E27FC236}">
                      <a16:creationId xmlns:a16="http://schemas.microsoft.com/office/drawing/2014/main" id="{1F737A67-47C0-C284-8397-DFD040BA67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1315CC6-4924-06AD-9746-B471768DBB95}"/>
                </a:ext>
              </a:extLst>
            </p:cNvPr>
            <p:cNvGrpSpPr/>
            <p:nvPr/>
          </p:nvGrpSpPr>
          <p:grpSpPr>
            <a:xfrm>
              <a:off x="8405402" y="3099042"/>
              <a:ext cx="527285" cy="593983"/>
              <a:chOff x="8328836" y="2202873"/>
              <a:chExt cx="527285" cy="593983"/>
            </a:xfrm>
          </p:grpSpPr>
          <p:pic>
            <p:nvPicPr>
              <p:cNvPr id="247" name="Picture 653" descr="iphone_stylized_small">
                <a:extLst>
                  <a:ext uri="{FF2B5EF4-FFF2-40B4-BE49-F238E27FC236}">
                    <a16:creationId xmlns:a16="http://schemas.microsoft.com/office/drawing/2014/main" id="{9A9B213C-6007-B12B-66FF-4D2D2E3603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66432" y="2271663"/>
                <a:ext cx="180509" cy="525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48" name="Group 850">
                <a:extLst>
                  <a:ext uri="{FF2B5EF4-FFF2-40B4-BE49-F238E27FC236}">
                    <a16:creationId xmlns:a16="http://schemas.microsoft.com/office/drawing/2014/main" id="{669E073D-984E-A262-197F-865FEF427A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8836" y="2202873"/>
                <a:ext cx="527285" cy="118466"/>
                <a:chOff x="2199" y="955"/>
                <a:chExt cx="2547" cy="506"/>
              </a:xfrm>
            </p:grpSpPr>
            <p:sp>
              <p:nvSpPr>
                <p:cNvPr id="249" name="Freeform 851">
                  <a:extLst>
                    <a:ext uri="{FF2B5EF4-FFF2-40B4-BE49-F238E27FC236}">
                      <a16:creationId xmlns:a16="http://schemas.microsoft.com/office/drawing/2014/main" id="{898E0856-C46F-93B7-84AE-6B97816991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Freeform 852">
                  <a:extLst>
                    <a:ext uri="{FF2B5EF4-FFF2-40B4-BE49-F238E27FC236}">
                      <a16:creationId xmlns:a16="http://schemas.microsoft.com/office/drawing/2014/main" id="{8157D754-74D1-6683-D8FD-11D06D9CF1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1" name="Freeform 853">
                  <a:extLst>
                    <a:ext uri="{FF2B5EF4-FFF2-40B4-BE49-F238E27FC236}">
                      <a16:creationId xmlns:a16="http://schemas.microsoft.com/office/drawing/2014/main" id="{13ECE716-78E2-62FC-30BE-6BC8C0982B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Freeform 854">
                  <a:extLst>
                    <a:ext uri="{FF2B5EF4-FFF2-40B4-BE49-F238E27FC236}">
                      <a16:creationId xmlns:a16="http://schemas.microsoft.com/office/drawing/2014/main" id="{F2D7AB50-05FA-A857-81C6-2C403E25FB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3" name="Freeform 855">
                  <a:extLst>
                    <a:ext uri="{FF2B5EF4-FFF2-40B4-BE49-F238E27FC236}">
                      <a16:creationId xmlns:a16="http://schemas.microsoft.com/office/drawing/2014/main" id="{73733E98-5498-27A3-1A3E-DE4954E49E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" name="Freeform 856">
                  <a:extLst>
                    <a:ext uri="{FF2B5EF4-FFF2-40B4-BE49-F238E27FC236}">
                      <a16:creationId xmlns:a16="http://schemas.microsoft.com/office/drawing/2014/main" id="{9935A2E2-A368-46A8-9487-445DD8B070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88B3ED6-8F2E-B024-C995-582BF28C2C63}"/>
                </a:ext>
              </a:extLst>
            </p:cNvPr>
            <p:cNvGrpSpPr/>
            <p:nvPr/>
          </p:nvGrpSpPr>
          <p:grpSpPr>
            <a:xfrm>
              <a:off x="7856376" y="3838205"/>
              <a:ext cx="1062340" cy="341909"/>
              <a:chOff x="9561515" y="2748013"/>
              <a:chExt cx="1120341" cy="347863"/>
            </a:xfrm>
          </p:grpSpPr>
          <p:pic>
            <p:nvPicPr>
              <p:cNvPr id="238" name="Picture 603" descr="car_icon_small">
                <a:extLst>
                  <a:ext uri="{FF2B5EF4-FFF2-40B4-BE49-F238E27FC236}">
                    <a16:creationId xmlns:a16="http://schemas.microsoft.com/office/drawing/2014/main" id="{285B8B53-9323-CD02-9684-72995643A1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1515" y="2826814"/>
                <a:ext cx="1120341" cy="269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39" name="Group 850">
                <a:extLst>
                  <a:ext uri="{FF2B5EF4-FFF2-40B4-BE49-F238E27FC236}">
                    <a16:creationId xmlns:a16="http://schemas.microsoft.com/office/drawing/2014/main" id="{B681A878-BC0C-BE6A-07F7-F80D7A1EF8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88587" y="2748013"/>
                <a:ext cx="527285" cy="118466"/>
                <a:chOff x="2199" y="955"/>
                <a:chExt cx="2547" cy="506"/>
              </a:xfrm>
            </p:grpSpPr>
            <p:sp>
              <p:nvSpPr>
                <p:cNvPr id="241" name="Freeform 851">
                  <a:extLst>
                    <a:ext uri="{FF2B5EF4-FFF2-40B4-BE49-F238E27FC236}">
                      <a16:creationId xmlns:a16="http://schemas.microsoft.com/office/drawing/2014/main" id="{F7DFB2FA-104F-5741-D47C-D969E33D9A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2" name="Freeform 852">
                  <a:extLst>
                    <a:ext uri="{FF2B5EF4-FFF2-40B4-BE49-F238E27FC236}">
                      <a16:creationId xmlns:a16="http://schemas.microsoft.com/office/drawing/2014/main" id="{FBD7F08B-0C9F-416B-E973-A27358DB1A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Freeform 853">
                  <a:extLst>
                    <a:ext uri="{FF2B5EF4-FFF2-40B4-BE49-F238E27FC236}">
                      <a16:creationId xmlns:a16="http://schemas.microsoft.com/office/drawing/2014/main" id="{8F8D64C6-8E11-D6DA-6E90-F67E93CA5B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" name="Freeform 854">
                  <a:extLst>
                    <a:ext uri="{FF2B5EF4-FFF2-40B4-BE49-F238E27FC236}">
                      <a16:creationId xmlns:a16="http://schemas.microsoft.com/office/drawing/2014/main" id="{676980B2-ABDA-B16A-4F74-0D348D84EB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Freeform 855">
                  <a:extLst>
                    <a:ext uri="{FF2B5EF4-FFF2-40B4-BE49-F238E27FC236}">
                      <a16:creationId xmlns:a16="http://schemas.microsoft.com/office/drawing/2014/main" id="{C620716A-649F-460E-9262-85692D42B3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" name="Freeform 856">
                  <a:extLst>
                    <a:ext uri="{FF2B5EF4-FFF2-40B4-BE49-F238E27FC236}">
                      <a16:creationId xmlns:a16="http://schemas.microsoft.com/office/drawing/2014/main" id="{0A5194B6-BFF6-389E-DA64-C795EE37AA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1ED80F18-77E8-380A-B175-289E514095C4}"/>
                  </a:ext>
                </a:extLst>
              </p:cNvPr>
              <p:cNvCxnSpPr/>
              <p:nvPr/>
            </p:nvCxnSpPr>
            <p:spPr>
              <a:xfrm>
                <a:off x="10032156" y="2798664"/>
                <a:ext cx="31623" cy="1368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DA9C271-93E0-D443-B309-11491720AA61}"/>
                </a:ext>
              </a:extLst>
            </p:cNvPr>
            <p:cNvGrpSpPr/>
            <p:nvPr/>
          </p:nvGrpSpPr>
          <p:grpSpPr>
            <a:xfrm>
              <a:off x="9731765" y="3463179"/>
              <a:ext cx="502369" cy="512348"/>
              <a:chOff x="7341491" y="2307905"/>
              <a:chExt cx="509280" cy="439573"/>
            </a:xfrm>
          </p:grpSpPr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11A4A570-76F2-CB26-46BD-0FA9A72A119E}"/>
                  </a:ext>
                </a:extLst>
              </p:cNvPr>
              <p:cNvGrpSpPr/>
              <p:nvPr/>
            </p:nvGrpSpPr>
            <p:grpSpPr>
              <a:xfrm>
                <a:off x="7341491" y="2426725"/>
                <a:ext cx="509280" cy="320753"/>
                <a:chOff x="7458407" y="2414528"/>
                <a:chExt cx="509280" cy="320753"/>
              </a:xfrm>
            </p:grpSpPr>
            <p:pic>
              <p:nvPicPr>
                <p:cNvPr id="216" name="Picture 1018" descr="laptop_keyboard">
                  <a:extLst>
                    <a:ext uri="{FF2B5EF4-FFF2-40B4-BE49-F238E27FC236}">
                      <a16:creationId xmlns:a16="http://schemas.microsoft.com/office/drawing/2014/main" id="{8DFA215B-767C-99C1-54F9-E43172ABD7A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17" name="Freeform 1019">
                  <a:extLst>
                    <a:ext uri="{FF2B5EF4-FFF2-40B4-BE49-F238E27FC236}">
                      <a16:creationId xmlns:a16="http://schemas.microsoft.com/office/drawing/2014/main" id="{A558A89E-4A77-A1F5-464A-D18CE74334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218" name="Picture 1020" descr="screen">
                  <a:extLst>
                    <a:ext uri="{FF2B5EF4-FFF2-40B4-BE49-F238E27FC236}">
                      <a16:creationId xmlns:a16="http://schemas.microsoft.com/office/drawing/2014/main" id="{A16EFABF-5693-3532-D909-C6E97D15AE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19" name="Freeform 1021">
                  <a:extLst>
                    <a:ext uri="{FF2B5EF4-FFF2-40B4-BE49-F238E27FC236}">
                      <a16:creationId xmlns:a16="http://schemas.microsoft.com/office/drawing/2014/main" id="{53A6A6B0-C249-6CA1-778C-02F94C4CA7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Freeform 1022">
                  <a:extLst>
                    <a:ext uri="{FF2B5EF4-FFF2-40B4-BE49-F238E27FC236}">
                      <a16:creationId xmlns:a16="http://schemas.microsoft.com/office/drawing/2014/main" id="{A9B00A7F-E15E-D48C-B7BF-AE01650B54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Freeform 1023">
                  <a:extLst>
                    <a:ext uri="{FF2B5EF4-FFF2-40B4-BE49-F238E27FC236}">
                      <a16:creationId xmlns:a16="http://schemas.microsoft.com/office/drawing/2014/main" id="{E4FC2309-4C10-C91C-0B50-BCC9F2D54D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" name="Freeform 1024">
                  <a:extLst>
                    <a:ext uri="{FF2B5EF4-FFF2-40B4-BE49-F238E27FC236}">
                      <a16:creationId xmlns:a16="http://schemas.microsoft.com/office/drawing/2014/main" id="{A9B1A3C1-AB3A-9C67-6074-BB1DA56937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" name="Freeform 1025">
                  <a:extLst>
                    <a:ext uri="{FF2B5EF4-FFF2-40B4-BE49-F238E27FC236}">
                      <a16:creationId xmlns:a16="http://schemas.microsoft.com/office/drawing/2014/main" id="{34458D4D-A2E4-FA6F-EA6E-0745C49C8D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" name="Freeform 1026">
                  <a:extLst>
                    <a:ext uri="{FF2B5EF4-FFF2-40B4-BE49-F238E27FC236}">
                      <a16:creationId xmlns:a16="http://schemas.microsoft.com/office/drawing/2014/main" id="{62456474-CDCC-4E9C-4CB8-51F1E13A57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25" name="Group 1027">
                  <a:extLst>
                    <a:ext uri="{FF2B5EF4-FFF2-40B4-BE49-F238E27FC236}">
                      <a16:creationId xmlns:a16="http://schemas.microsoft.com/office/drawing/2014/main" id="{250316A3-884F-7311-5DF1-6E54C4A567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232" name="Freeform 1028">
                    <a:extLst>
                      <a:ext uri="{FF2B5EF4-FFF2-40B4-BE49-F238E27FC236}">
                        <a16:creationId xmlns:a16="http://schemas.microsoft.com/office/drawing/2014/main" id="{F882179A-5656-F9DA-B38F-DFDB90DB80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3" name="Freeform 1029">
                    <a:extLst>
                      <a:ext uri="{FF2B5EF4-FFF2-40B4-BE49-F238E27FC236}">
                        <a16:creationId xmlns:a16="http://schemas.microsoft.com/office/drawing/2014/main" id="{6CFF9A20-E088-55ED-6DC6-D6F1FBA815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4" name="Freeform 1030">
                    <a:extLst>
                      <a:ext uri="{FF2B5EF4-FFF2-40B4-BE49-F238E27FC236}">
                        <a16:creationId xmlns:a16="http://schemas.microsoft.com/office/drawing/2014/main" id="{6BBDE1E2-2488-45C9-CA70-9717B7943E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" name="Freeform 1031">
                    <a:extLst>
                      <a:ext uri="{FF2B5EF4-FFF2-40B4-BE49-F238E27FC236}">
                        <a16:creationId xmlns:a16="http://schemas.microsoft.com/office/drawing/2014/main" id="{DAB3B041-48A2-5CB7-3E8E-C6DB3CD3CC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" name="Freeform 1032">
                    <a:extLst>
                      <a:ext uri="{FF2B5EF4-FFF2-40B4-BE49-F238E27FC236}">
                        <a16:creationId xmlns:a16="http://schemas.microsoft.com/office/drawing/2014/main" id="{CA441D1A-7C73-6343-4F32-DBF38ABFA7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" name="Freeform 1033">
                    <a:extLst>
                      <a:ext uri="{FF2B5EF4-FFF2-40B4-BE49-F238E27FC236}">
                        <a16:creationId xmlns:a16="http://schemas.microsoft.com/office/drawing/2014/main" id="{60C817F6-00B6-DBF1-6B4A-1F08FAD5F2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26" name="Freeform 1034">
                  <a:extLst>
                    <a:ext uri="{FF2B5EF4-FFF2-40B4-BE49-F238E27FC236}">
                      <a16:creationId xmlns:a16="http://schemas.microsoft.com/office/drawing/2014/main" id="{47BD765A-EAD7-5248-A661-94F2664CEA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" name="Freeform 1035">
                  <a:extLst>
                    <a:ext uri="{FF2B5EF4-FFF2-40B4-BE49-F238E27FC236}">
                      <a16:creationId xmlns:a16="http://schemas.microsoft.com/office/drawing/2014/main" id="{B45F3165-998B-7B08-C47D-7ADE844C93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" name="Freeform 1036">
                  <a:extLst>
                    <a:ext uri="{FF2B5EF4-FFF2-40B4-BE49-F238E27FC236}">
                      <a16:creationId xmlns:a16="http://schemas.microsoft.com/office/drawing/2014/main" id="{7883BECA-13E8-150C-F7C0-3273354BB8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" name="Freeform 1037">
                  <a:extLst>
                    <a:ext uri="{FF2B5EF4-FFF2-40B4-BE49-F238E27FC236}">
                      <a16:creationId xmlns:a16="http://schemas.microsoft.com/office/drawing/2014/main" id="{ADA8D508-0029-0E21-8B08-C4C798D881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" name="Freeform 1038">
                  <a:extLst>
                    <a:ext uri="{FF2B5EF4-FFF2-40B4-BE49-F238E27FC236}">
                      <a16:creationId xmlns:a16="http://schemas.microsoft.com/office/drawing/2014/main" id="{F878D860-7FB6-4501-9287-554D5E9C60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" name="Freeform 1039">
                  <a:extLst>
                    <a:ext uri="{FF2B5EF4-FFF2-40B4-BE49-F238E27FC236}">
                      <a16:creationId xmlns:a16="http://schemas.microsoft.com/office/drawing/2014/main" id="{C1255C79-A6EC-A18A-6A38-9DD6206D61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8" name="Group 850">
                <a:extLst>
                  <a:ext uri="{FF2B5EF4-FFF2-40B4-BE49-F238E27FC236}">
                    <a16:creationId xmlns:a16="http://schemas.microsoft.com/office/drawing/2014/main" id="{7A884DD6-2D3B-3F7D-A90E-7D0A6CCBF7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08527" y="2307905"/>
                <a:ext cx="399726" cy="74090"/>
                <a:chOff x="2199" y="955"/>
                <a:chExt cx="2547" cy="506"/>
              </a:xfrm>
            </p:grpSpPr>
            <p:sp>
              <p:nvSpPr>
                <p:cNvPr id="210" name="Freeform 851">
                  <a:extLst>
                    <a:ext uri="{FF2B5EF4-FFF2-40B4-BE49-F238E27FC236}">
                      <a16:creationId xmlns:a16="http://schemas.microsoft.com/office/drawing/2014/main" id="{1CAB4891-4AAE-EFD2-D8D0-DCBA50FDF7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Freeform 852">
                  <a:extLst>
                    <a:ext uri="{FF2B5EF4-FFF2-40B4-BE49-F238E27FC236}">
                      <a16:creationId xmlns:a16="http://schemas.microsoft.com/office/drawing/2014/main" id="{EFFE142D-4931-FE25-8492-6610F83F3B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Freeform 853">
                  <a:extLst>
                    <a:ext uri="{FF2B5EF4-FFF2-40B4-BE49-F238E27FC236}">
                      <a16:creationId xmlns:a16="http://schemas.microsoft.com/office/drawing/2014/main" id="{483842E5-D0AC-FC1B-67A7-9C3B33B70E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Freeform 854">
                  <a:extLst>
                    <a:ext uri="{FF2B5EF4-FFF2-40B4-BE49-F238E27FC236}">
                      <a16:creationId xmlns:a16="http://schemas.microsoft.com/office/drawing/2014/main" id="{F0026A56-6862-1452-6B7C-72BB11CF40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Freeform 855">
                  <a:extLst>
                    <a:ext uri="{FF2B5EF4-FFF2-40B4-BE49-F238E27FC236}">
                      <a16:creationId xmlns:a16="http://schemas.microsoft.com/office/drawing/2014/main" id="{ADAEAEC3-5A08-3CE2-2720-CB2D0522AA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Freeform 856">
                  <a:extLst>
                    <a:ext uri="{FF2B5EF4-FFF2-40B4-BE49-F238E27FC236}">
                      <a16:creationId xmlns:a16="http://schemas.microsoft.com/office/drawing/2014/main" id="{79424F59-06C4-602C-F885-76FA255F58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8E497296-6141-D6FA-7EA9-230E5353FD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4314" y="2366481"/>
                <a:ext cx="39385" cy="702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F9018DD-21ED-65B7-32A3-6371E0718FD5}"/>
                </a:ext>
              </a:extLst>
            </p:cNvPr>
            <p:cNvGrpSpPr/>
            <p:nvPr/>
          </p:nvGrpSpPr>
          <p:grpSpPr>
            <a:xfrm>
              <a:off x="10268203" y="3452676"/>
              <a:ext cx="1415984" cy="1643535"/>
              <a:chOff x="10249542" y="3676610"/>
              <a:chExt cx="1415984" cy="1643535"/>
            </a:xfrm>
          </p:grpSpPr>
          <p:sp>
            <p:nvSpPr>
              <p:cNvPr id="187" name="Line 435">
                <a:extLst>
                  <a:ext uri="{FF2B5EF4-FFF2-40B4-BE49-F238E27FC236}">
                    <a16:creationId xmlns:a16="http://schemas.microsoft.com/office/drawing/2014/main" id="{0BA2B2B2-20DD-0E41-AC46-03B2691157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319747" y="4049486"/>
                <a:ext cx="7615" cy="356080"/>
              </a:xfrm>
              <a:prstGeom prst="line">
                <a:avLst/>
              </a:prstGeom>
              <a:noFill/>
              <a:ln w="19050">
                <a:solidFill>
                  <a:srgbClr val="E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Line 436">
                <a:extLst>
                  <a:ext uri="{FF2B5EF4-FFF2-40B4-BE49-F238E27FC236}">
                    <a16:creationId xmlns:a16="http://schemas.microsoft.com/office/drawing/2014/main" id="{7129F683-0E6F-7871-2360-2264D152F4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658519" y="4487840"/>
                <a:ext cx="518620" cy="173119"/>
              </a:xfrm>
              <a:prstGeom prst="line">
                <a:avLst/>
              </a:prstGeom>
              <a:noFill/>
              <a:ln w="19050">
                <a:solidFill>
                  <a:srgbClr val="E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Line 439">
                <a:extLst>
                  <a:ext uri="{FF2B5EF4-FFF2-40B4-BE49-F238E27FC236}">
                    <a16:creationId xmlns:a16="http://schemas.microsoft.com/office/drawing/2014/main" id="{F8C3B593-0492-BC90-FF15-BE1AFD8C33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201006" y="4473187"/>
                <a:ext cx="127931" cy="524238"/>
              </a:xfrm>
              <a:prstGeom prst="line">
                <a:avLst/>
              </a:prstGeom>
              <a:noFill/>
              <a:ln w="19050">
                <a:solidFill>
                  <a:srgbClr val="E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253CB13B-B4F4-76E6-A441-55C2ABD334C5}"/>
                  </a:ext>
                </a:extLst>
              </p:cNvPr>
              <p:cNvGrpSpPr/>
              <p:nvPr/>
            </p:nvGrpSpPr>
            <p:grpSpPr>
              <a:xfrm>
                <a:off x="11084522" y="4291738"/>
                <a:ext cx="581004" cy="299152"/>
                <a:chOff x="3668110" y="2448910"/>
                <a:chExt cx="3794234" cy="2165130"/>
              </a:xfrm>
            </p:grpSpPr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2700CC67-B450-DE79-9D8F-D9F500CCBC3F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E4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Freeform 528">
                  <a:extLst>
                    <a:ext uri="{FF2B5EF4-FFF2-40B4-BE49-F238E27FC236}">
                      <a16:creationId xmlns:a16="http://schemas.microsoft.com/office/drawing/2014/main" id="{9542F2F7-0C70-550F-61D0-39D48EEE4CE2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02" name="Group 201">
                  <a:extLst>
                    <a:ext uri="{FF2B5EF4-FFF2-40B4-BE49-F238E27FC236}">
                      <a16:creationId xmlns:a16="http://schemas.microsoft.com/office/drawing/2014/main" id="{C990F1A7-DAE1-815D-27EC-802E18DD5DA7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203" name="Freeform 530">
                    <a:extLst>
                      <a:ext uri="{FF2B5EF4-FFF2-40B4-BE49-F238E27FC236}">
                        <a16:creationId xmlns:a16="http://schemas.microsoft.com/office/drawing/2014/main" id="{E13FB9EB-F1D5-F33A-17F2-2188A3DB6E67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4" name="Freeform 531">
                    <a:extLst>
                      <a:ext uri="{FF2B5EF4-FFF2-40B4-BE49-F238E27FC236}">
                        <a16:creationId xmlns:a16="http://schemas.microsoft.com/office/drawing/2014/main" id="{C59B0843-2DB4-4D8F-91AD-262787DB85F0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5" name="Freeform 532">
                    <a:extLst>
                      <a:ext uri="{FF2B5EF4-FFF2-40B4-BE49-F238E27FC236}">
                        <a16:creationId xmlns:a16="http://schemas.microsoft.com/office/drawing/2014/main" id="{D2640B5E-2AE8-D777-D548-AF07F55A4F02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6" name="Freeform 533">
                    <a:extLst>
                      <a:ext uri="{FF2B5EF4-FFF2-40B4-BE49-F238E27FC236}">
                        <a16:creationId xmlns:a16="http://schemas.microsoft.com/office/drawing/2014/main" id="{4AFE12EE-4200-5827-8C74-4E6007410586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rgbClr val="EC86A6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91" name="Group 590">
                <a:extLst>
                  <a:ext uri="{FF2B5EF4-FFF2-40B4-BE49-F238E27FC236}">
                    <a16:creationId xmlns:a16="http://schemas.microsoft.com/office/drawing/2014/main" id="{B9630834-187A-B5AB-F254-A0C5047EF6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0917985" y="3676610"/>
                <a:ext cx="649485" cy="571200"/>
                <a:chOff x="2839" y="3501"/>
                <a:chExt cx="755" cy="803"/>
              </a:xfrm>
            </p:grpSpPr>
            <p:pic>
              <p:nvPicPr>
                <p:cNvPr id="198" name="Picture 591" descr="desktop_computer_stylized_medium">
                  <a:extLst>
                    <a:ext uri="{FF2B5EF4-FFF2-40B4-BE49-F238E27FC236}">
                      <a16:creationId xmlns:a16="http://schemas.microsoft.com/office/drawing/2014/main" id="{B0159D1A-2495-1EC9-CDD0-1E95E37FE88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99" name="Freeform 592">
                  <a:extLst>
                    <a:ext uri="{FF2B5EF4-FFF2-40B4-BE49-F238E27FC236}">
                      <a16:creationId xmlns:a16="http://schemas.microsoft.com/office/drawing/2014/main" id="{3F4ACE29-E16A-9042-F107-FD3A224D8B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2" name="Group 590">
                <a:extLst>
                  <a:ext uri="{FF2B5EF4-FFF2-40B4-BE49-F238E27FC236}">
                    <a16:creationId xmlns:a16="http://schemas.microsoft.com/office/drawing/2014/main" id="{5A122AF9-A311-A857-FB43-4AEF12D777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0249542" y="4410101"/>
                <a:ext cx="649485" cy="571200"/>
                <a:chOff x="2839" y="3501"/>
                <a:chExt cx="755" cy="803"/>
              </a:xfrm>
            </p:grpSpPr>
            <p:pic>
              <p:nvPicPr>
                <p:cNvPr id="196" name="Picture 591" descr="desktop_computer_stylized_medium">
                  <a:extLst>
                    <a:ext uri="{FF2B5EF4-FFF2-40B4-BE49-F238E27FC236}">
                      <a16:creationId xmlns:a16="http://schemas.microsoft.com/office/drawing/2014/main" id="{4340B2BF-955D-B687-9D7B-0E83480CB02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97" name="Freeform 592">
                  <a:extLst>
                    <a:ext uri="{FF2B5EF4-FFF2-40B4-BE49-F238E27FC236}">
                      <a16:creationId xmlns:a16="http://schemas.microsoft.com/office/drawing/2014/main" id="{942AE905-2202-7813-FE46-04AB24BFBA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3" name="Group 590">
                <a:extLst>
                  <a:ext uri="{FF2B5EF4-FFF2-40B4-BE49-F238E27FC236}">
                    <a16:creationId xmlns:a16="http://schemas.microsoft.com/office/drawing/2014/main" id="{4ED95038-8453-6246-C8D9-8176A07A71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0797829" y="4748945"/>
                <a:ext cx="649485" cy="571200"/>
                <a:chOff x="2839" y="3501"/>
                <a:chExt cx="755" cy="803"/>
              </a:xfrm>
            </p:grpSpPr>
            <p:pic>
              <p:nvPicPr>
                <p:cNvPr id="194" name="Picture 591" descr="desktop_computer_stylized_medium">
                  <a:extLst>
                    <a:ext uri="{FF2B5EF4-FFF2-40B4-BE49-F238E27FC236}">
                      <a16:creationId xmlns:a16="http://schemas.microsoft.com/office/drawing/2014/main" id="{CAC30F18-06F2-54D4-0B47-7ECEAC879B2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95" name="Freeform 592">
                  <a:extLst>
                    <a:ext uri="{FF2B5EF4-FFF2-40B4-BE49-F238E27FC236}">
                      <a16:creationId xmlns:a16="http://schemas.microsoft.com/office/drawing/2014/main" id="{CDBFFB4C-A4B5-619A-9B09-D3FF9F3C6A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4A795AA-5581-9D5E-BA42-638578E64624}"/>
                </a:ext>
              </a:extLst>
            </p:cNvPr>
            <p:cNvGrpSpPr/>
            <p:nvPr/>
          </p:nvGrpSpPr>
          <p:grpSpPr>
            <a:xfrm>
              <a:off x="8229600" y="5199782"/>
              <a:ext cx="1923291" cy="1159453"/>
              <a:chOff x="9874069" y="4049856"/>
              <a:chExt cx="1165513" cy="683960"/>
            </a:xfrm>
          </p:grpSpPr>
          <p:pic>
            <p:nvPicPr>
              <p:cNvPr id="114" name="Picture 781" descr="antenna_radiation_stylized">
                <a:extLst>
                  <a:ext uri="{FF2B5EF4-FFF2-40B4-BE49-F238E27FC236}">
                    <a16:creationId xmlns:a16="http://schemas.microsoft.com/office/drawing/2014/main" id="{D967C7D5-81C8-A7F8-C961-8F321361F9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53455" y="4053920"/>
                <a:ext cx="452014" cy="95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" name="Picture 780" descr="access_point_stylized_small">
                <a:extLst>
                  <a:ext uri="{FF2B5EF4-FFF2-40B4-BE49-F238E27FC236}">
                    <a16:creationId xmlns:a16="http://schemas.microsoft.com/office/drawing/2014/main" id="{FD1B9D23-9444-5CDB-E8B5-D07BA6DD47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01992" y="4097214"/>
                <a:ext cx="380935" cy="317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16" name="Group 850">
                <a:extLst>
                  <a:ext uri="{FF2B5EF4-FFF2-40B4-BE49-F238E27FC236}">
                    <a16:creationId xmlns:a16="http://schemas.microsoft.com/office/drawing/2014/main" id="{53992DC8-186D-77E5-0F8E-9341544F5D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57306" y="4049856"/>
                <a:ext cx="450526" cy="96315"/>
                <a:chOff x="2199" y="955"/>
                <a:chExt cx="2547" cy="506"/>
              </a:xfrm>
            </p:grpSpPr>
            <p:sp>
              <p:nvSpPr>
                <p:cNvPr id="181" name="Freeform 851">
                  <a:extLst>
                    <a:ext uri="{FF2B5EF4-FFF2-40B4-BE49-F238E27FC236}">
                      <a16:creationId xmlns:a16="http://schemas.microsoft.com/office/drawing/2014/main" id="{8BFDACAF-28C4-DE9A-4EE3-F8A1CBC546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1270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Freeform 852">
                  <a:extLst>
                    <a:ext uri="{FF2B5EF4-FFF2-40B4-BE49-F238E27FC236}">
                      <a16:creationId xmlns:a16="http://schemas.microsoft.com/office/drawing/2014/main" id="{464D376D-50B7-5623-709B-016BC83817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1270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Freeform 853">
                  <a:extLst>
                    <a:ext uri="{FF2B5EF4-FFF2-40B4-BE49-F238E27FC236}">
                      <a16:creationId xmlns:a16="http://schemas.microsoft.com/office/drawing/2014/main" id="{5D937E8C-3A64-4D3F-DECA-26E2C8297A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1270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Freeform 854">
                  <a:extLst>
                    <a:ext uri="{FF2B5EF4-FFF2-40B4-BE49-F238E27FC236}">
                      <a16:creationId xmlns:a16="http://schemas.microsoft.com/office/drawing/2014/main" id="{9717EAC5-9209-CAD7-5430-3E410A893A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Freeform 855">
                  <a:extLst>
                    <a:ext uri="{FF2B5EF4-FFF2-40B4-BE49-F238E27FC236}">
                      <a16:creationId xmlns:a16="http://schemas.microsoft.com/office/drawing/2014/main" id="{C735FC0D-5905-2853-8490-0F897C131E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Freeform 856">
                  <a:extLst>
                    <a:ext uri="{FF2B5EF4-FFF2-40B4-BE49-F238E27FC236}">
                      <a16:creationId xmlns:a16="http://schemas.microsoft.com/office/drawing/2014/main" id="{4CBFCF84-4620-2F86-B90D-71E0A91067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588E1DCF-5385-EE01-D26B-2171EEA04801}"/>
                  </a:ext>
                </a:extLst>
              </p:cNvPr>
              <p:cNvGrpSpPr/>
              <p:nvPr/>
            </p:nvGrpSpPr>
            <p:grpSpPr>
              <a:xfrm>
                <a:off x="9874069" y="4284324"/>
                <a:ext cx="406937" cy="372436"/>
                <a:chOff x="7341491" y="2307905"/>
                <a:chExt cx="509280" cy="439573"/>
              </a:xfrm>
            </p:grpSpPr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6B2BE46D-49F8-E950-3052-CDED213EB955}"/>
                    </a:ext>
                  </a:extLst>
                </p:cNvPr>
                <p:cNvGrpSpPr/>
                <p:nvPr/>
              </p:nvGrpSpPr>
              <p:grpSpPr>
                <a:xfrm>
                  <a:off x="7341491" y="2426725"/>
                  <a:ext cx="509280" cy="320753"/>
                  <a:chOff x="7458407" y="2414528"/>
                  <a:chExt cx="509280" cy="320753"/>
                </a:xfrm>
              </p:grpSpPr>
              <p:pic>
                <p:nvPicPr>
                  <p:cNvPr id="159" name="Picture 1018" descr="laptop_keyboard">
                    <a:extLst>
                      <a:ext uri="{FF2B5EF4-FFF2-40B4-BE49-F238E27FC236}">
                        <a16:creationId xmlns:a16="http://schemas.microsoft.com/office/drawing/2014/main" id="{0087A26D-338E-A23B-DAC4-59F3092DA20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09064" flipH="1">
                    <a:off x="7458407" y="2575770"/>
                    <a:ext cx="437221" cy="1595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0" name="Freeform 1019">
                    <a:extLst>
                      <a:ext uri="{FF2B5EF4-FFF2-40B4-BE49-F238E27FC236}">
                        <a16:creationId xmlns:a16="http://schemas.microsoft.com/office/drawing/2014/main" id="{7C0F87C9-AEB0-7E92-139C-540713D4B7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03304" y="2420984"/>
                    <a:ext cx="351919" cy="208167"/>
                  </a:xfrm>
                  <a:custGeom>
                    <a:avLst/>
                    <a:gdLst>
                      <a:gd name="T0" fmla="*/ 775798119 w 2982"/>
                      <a:gd name="T1" fmla="*/ 0 h 2442"/>
                      <a:gd name="T2" fmla="*/ 0 w 2982"/>
                      <a:gd name="T3" fmla="*/ 211226083 h 2442"/>
                      <a:gd name="T4" fmla="*/ 2147483646 w 2982"/>
                      <a:gd name="T5" fmla="*/ 263880059 h 2442"/>
                      <a:gd name="T6" fmla="*/ 2147483646 w 2982"/>
                      <a:gd name="T7" fmla="*/ 52653891 h 2442"/>
                      <a:gd name="T8" fmla="*/ 775798119 w 2982"/>
                      <a:gd name="T9" fmla="*/ 0 h 24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82"/>
                      <a:gd name="T16" fmla="*/ 0 h 2442"/>
                      <a:gd name="T17" fmla="*/ 2982 w 2982"/>
                      <a:gd name="T18" fmla="*/ 2442 h 24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82" h="2442">
                        <a:moveTo>
                          <a:pt x="540" y="0"/>
                        </a:moveTo>
                        <a:lnTo>
                          <a:pt x="0" y="1734"/>
                        </a:lnTo>
                        <a:lnTo>
                          <a:pt x="2394" y="2442"/>
                        </a:lnTo>
                        <a:lnTo>
                          <a:pt x="2982" y="318"/>
                        </a:lnTo>
                        <a:lnTo>
                          <a:pt x="54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161" name="Picture 1020" descr="screen">
                    <a:extLst>
                      <a:ext uri="{FF2B5EF4-FFF2-40B4-BE49-F238E27FC236}">
                        <a16:creationId xmlns:a16="http://schemas.microsoft.com/office/drawing/2014/main" id="{437A30D7-D188-082D-2F1F-8D21B7B5CDD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20637" y="2426338"/>
                    <a:ext cx="319785" cy="18942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" name="Freeform 1021">
                    <a:extLst>
                      <a:ext uri="{FF2B5EF4-FFF2-40B4-BE49-F238E27FC236}">
                        <a16:creationId xmlns:a16="http://schemas.microsoft.com/office/drawing/2014/main" id="{D95E1A73-458A-ED44-1DF6-0CECF22EF9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67378" y="2414843"/>
                    <a:ext cx="298167" cy="38736"/>
                  </a:xfrm>
                  <a:custGeom>
                    <a:avLst/>
                    <a:gdLst>
                      <a:gd name="T0" fmla="*/ 193616298 w 2528"/>
                      <a:gd name="T1" fmla="*/ 0 h 455"/>
                      <a:gd name="T2" fmla="*/ 2147483646 w 2528"/>
                      <a:gd name="T3" fmla="*/ 52445139 h 455"/>
                      <a:gd name="T4" fmla="*/ 2147483646 w 2528"/>
                      <a:gd name="T5" fmla="*/ 52445139 h 455"/>
                      <a:gd name="T6" fmla="*/ 0 w 2528"/>
                      <a:gd name="T7" fmla="*/ 52445139 h 455"/>
                      <a:gd name="T8" fmla="*/ 193616298 w 2528"/>
                      <a:gd name="T9" fmla="*/ 0 h 45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28"/>
                      <a:gd name="T16" fmla="*/ 0 h 455"/>
                      <a:gd name="T17" fmla="*/ 2528 w 2528"/>
                      <a:gd name="T18" fmla="*/ 455 h 45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28" h="455">
                        <a:moveTo>
                          <a:pt x="14" y="0"/>
                        </a:moveTo>
                        <a:lnTo>
                          <a:pt x="2528" y="341"/>
                        </a:lnTo>
                        <a:lnTo>
                          <a:pt x="2480" y="455"/>
                        </a:lnTo>
                        <a:lnTo>
                          <a:pt x="0" y="86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EAEAEA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3" name="Freeform 1022">
                    <a:extLst>
                      <a:ext uri="{FF2B5EF4-FFF2-40B4-BE49-F238E27FC236}">
                        <a16:creationId xmlns:a16="http://schemas.microsoft.com/office/drawing/2014/main" id="{9B361651-06A5-A052-B5C1-486AC48A19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00188" y="2414528"/>
                    <a:ext cx="82770" cy="161243"/>
                  </a:xfrm>
                  <a:custGeom>
                    <a:avLst/>
                    <a:gdLst>
                      <a:gd name="T0" fmla="*/ 773664160 w 702"/>
                      <a:gd name="T1" fmla="*/ 0 h 1893"/>
                      <a:gd name="T2" fmla="*/ 0 w 702"/>
                      <a:gd name="T3" fmla="*/ 210739916 h 1893"/>
                      <a:gd name="T4" fmla="*/ 193416040 w 702"/>
                      <a:gd name="T5" fmla="*/ 210739916 h 1893"/>
                      <a:gd name="T6" fmla="*/ 967080200 w 702"/>
                      <a:gd name="T7" fmla="*/ 52529017 h 1893"/>
                      <a:gd name="T8" fmla="*/ 773664160 w 702"/>
                      <a:gd name="T9" fmla="*/ 0 h 18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02"/>
                      <a:gd name="T16" fmla="*/ 0 h 1893"/>
                      <a:gd name="T17" fmla="*/ 702 w 702"/>
                      <a:gd name="T18" fmla="*/ 1893 h 18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02" h="1893">
                        <a:moveTo>
                          <a:pt x="579" y="0"/>
                        </a:moveTo>
                        <a:lnTo>
                          <a:pt x="0" y="1869"/>
                        </a:lnTo>
                        <a:lnTo>
                          <a:pt x="114" y="1893"/>
                        </a:lnTo>
                        <a:lnTo>
                          <a:pt x="702" y="51"/>
                        </a:lnTo>
                        <a:lnTo>
                          <a:pt x="579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4" name="Freeform 1023">
                    <a:extLst>
                      <a:ext uri="{FF2B5EF4-FFF2-40B4-BE49-F238E27FC236}">
                        <a16:creationId xmlns:a16="http://schemas.microsoft.com/office/drawing/2014/main" id="{9382478E-B5B7-419B-522D-3B1750F87E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4205" y="2443344"/>
                    <a:ext cx="89197" cy="186122"/>
                  </a:xfrm>
                  <a:custGeom>
                    <a:avLst/>
                    <a:gdLst>
                      <a:gd name="T0" fmla="*/ 969024527 w 756"/>
                      <a:gd name="T1" fmla="*/ 0 h 2184"/>
                      <a:gd name="T2" fmla="*/ 193802074 w 756"/>
                      <a:gd name="T3" fmla="*/ 263660221 h 2184"/>
                      <a:gd name="T4" fmla="*/ 0 w 756"/>
                      <a:gd name="T5" fmla="*/ 263660221 h 2184"/>
                      <a:gd name="T6" fmla="*/ 775222454 w 756"/>
                      <a:gd name="T7" fmla="*/ 52610059 h 2184"/>
                      <a:gd name="T8" fmla="*/ 969024527 w 756"/>
                      <a:gd name="T9" fmla="*/ 0 h 21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6"/>
                      <a:gd name="T16" fmla="*/ 0 h 2184"/>
                      <a:gd name="T17" fmla="*/ 756 w 756"/>
                      <a:gd name="T18" fmla="*/ 2184 h 21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6" h="2184">
                        <a:moveTo>
                          <a:pt x="756" y="0"/>
                        </a:moveTo>
                        <a:lnTo>
                          <a:pt x="138" y="2184"/>
                        </a:lnTo>
                        <a:lnTo>
                          <a:pt x="0" y="2148"/>
                        </a:lnTo>
                        <a:lnTo>
                          <a:pt x="606" y="78"/>
                        </a:lnTo>
                        <a:lnTo>
                          <a:pt x="756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5" name="Freeform 1024">
                    <a:extLst>
                      <a:ext uri="{FF2B5EF4-FFF2-40B4-BE49-F238E27FC236}">
                        <a16:creationId xmlns:a16="http://schemas.microsoft.com/office/drawing/2014/main" id="{4DDB240E-DC30-EEA3-CC71-40A543627F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99214" y="2567582"/>
                    <a:ext cx="327185" cy="62828"/>
                  </a:xfrm>
                  <a:custGeom>
                    <a:avLst/>
                    <a:gdLst>
                      <a:gd name="T0" fmla="*/ 193829444 w 2773"/>
                      <a:gd name="T1" fmla="*/ 0 h 738"/>
                      <a:gd name="T2" fmla="*/ 0 w 2773"/>
                      <a:gd name="T3" fmla="*/ 52443587 h 738"/>
                      <a:gd name="T4" fmla="*/ 2147483646 w 2773"/>
                      <a:gd name="T5" fmla="*/ 104894411 h 738"/>
                      <a:gd name="T6" fmla="*/ 2147483646 w 2773"/>
                      <a:gd name="T7" fmla="*/ 52443587 h 738"/>
                      <a:gd name="T8" fmla="*/ 193829444 w 2773"/>
                      <a:gd name="T9" fmla="*/ 0 h 7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3"/>
                      <a:gd name="T16" fmla="*/ 0 h 738"/>
                      <a:gd name="T17" fmla="*/ 2773 w 2773"/>
                      <a:gd name="T18" fmla="*/ 738 h 7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3" h="738">
                        <a:moveTo>
                          <a:pt x="33" y="0"/>
                        </a:moveTo>
                        <a:lnTo>
                          <a:pt x="0" y="99"/>
                        </a:lnTo>
                        <a:lnTo>
                          <a:pt x="2436" y="738"/>
                        </a:lnTo>
                        <a:cubicBezTo>
                          <a:pt x="2499" y="501"/>
                          <a:pt x="2773" y="727"/>
                          <a:pt x="2373" y="603"/>
                        </a:cubicBezTo>
                        <a:lnTo>
                          <a:pt x="3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CC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6" name="Freeform 1025">
                    <a:extLst>
                      <a:ext uri="{FF2B5EF4-FFF2-40B4-BE49-F238E27FC236}">
                        <a16:creationId xmlns:a16="http://schemas.microsoft.com/office/drawing/2014/main" id="{136DA0F0-6F62-1E14-99FD-BDA8237211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84138" y="2444918"/>
                    <a:ext cx="83549" cy="186909"/>
                  </a:xfrm>
                  <a:custGeom>
                    <a:avLst/>
                    <a:gdLst>
                      <a:gd name="T0" fmla="*/ 2147483646 w 637"/>
                      <a:gd name="T1" fmla="*/ 0 h 1659"/>
                      <a:gd name="T2" fmla="*/ 2147483646 w 637"/>
                      <a:gd name="T3" fmla="*/ 0 h 1659"/>
                      <a:gd name="T4" fmla="*/ 295581541 w 637"/>
                      <a:gd name="T5" fmla="*/ 2147483646 h 1659"/>
                      <a:gd name="T6" fmla="*/ 0 w 637"/>
                      <a:gd name="T7" fmla="*/ 2147483646 h 1659"/>
                      <a:gd name="T8" fmla="*/ 2147483646 w 637"/>
                      <a:gd name="T9" fmla="*/ 0 h 16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7"/>
                      <a:gd name="T16" fmla="*/ 0 h 1659"/>
                      <a:gd name="T17" fmla="*/ 637 w 637"/>
                      <a:gd name="T18" fmla="*/ 1659 h 16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7" h="1659">
                        <a:moveTo>
                          <a:pt x="615" y="0"/>
                        </a:moveTo>
                        <a:lnTo>
                          <a:pt x="637" y="0"/>
                        </a:lnTo>
                        <a:lnTo>
                          <a:pt x="68" y="1659"/>
                        </a:lnTo>
                        <a:lnTo>
                          <a:pt x="0" y="1647"/>
                        </a:lnTo>
                        <a:lnTo>
                          <a:pt x="615" y="0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7" name="Freeform 1026">
                    <a:extLst>
                      <a:ext uri="{FF2B5EF4-FFF2-40B4-BE49-F238E27FC236}">
                        <a16:creationId xmlns:a16="http://schemas.microsoft.com/office/drawing/2014/main" id="{2698D56C-E30D-EE28-3AA1-4C2E88FA7E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99603" y="2575928"/>
                    <a:ext cx="290961" cy="62041"/>
                  </a:xfrm>
                  <a:custGeom>
                    <a:avLst/>
                    <a:gdLst>
                      <a:gd name="T0" fmla="*/ 0 w 2216"/>
                      <a:gd name="T1" fmla="*/ 0 h 550"/>
                      <a:gd name="T2" fmla="*/ 296523134 w 2216"/>
                      <a:gd name="T3" fmla="*/ 324379338 h 550"/>
                      <a:gd name="T4" fmla="*/ 2147483646 w 2216"/>
                      <a:gd name="T5" fmla="*/ 2147483646 h 550"/>
                      <a:gd name="T6" fmla="*/ 2147483646 w 2216"/>
                      <a:gd name="T7" fmla="*/ 2147483646 h 550"/>
                      <a:gd name="T8" fmla="*/ 0 w 2216"/>
                      <a:gd name="T9" fmla="*/ 0 h 5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16"/>
                      <a:gd name="T16" fmla="*/ 0 h 550"/>
                      <a:gd name="T17" fmla="*/ 2216 w 2216"/>
                      <a:gd name="T18" fmla="*/ 550 h 5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16" h="550">
                        <a:moveTo>
                          <a:pt x="0" y="0"/>
                        </a:moveTo>
                        <a:lnTo>
                          <a:pt x="9" y="57"/>
                        </a:lnTo>
                        <a:lnTo>
                          <a:pt x="2164" y="550"/>
                        </a:lnTo>
                        <a:lnTo>
                          <a:pt x="2216" y="49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68" name="Group 1027">
                    <a:extLst>
                      <a:ext uri="{FF2B5EF4-FFF2-40B4-BE49-F238E27FC236}">
                        <a16:creationId xmlns:a16="http://schemas.microsoft.com/office/drawing/2014/main" id="{F82EEB6A-AFED-CD90-8F03-DDD5235F779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594735" y="2642220"/>
                    <a:ext cx="98740" cy="36846"/>
                    <a:chOff x="1740" y="2642"/>
                    <a:chExt cx="752" cy="327"/>
                  </a:xfrm>
                </p:grpSpPr>
                <p:sp>
                  <p:nvSpPr>
                    <p:cNvPr id="175" name="Freeform 1028">
                      <a:extLst>
                        <a:ext uri="{FF2B5EF4-FFF2-40B4-BE49-F238E27FC236}">
                          <a16:creationId xmlns:a16="http://schemas.microsoft.com/office/drawing/2014/main" id="{3134234E-148F-7A69-B1C2-2C8F57E00F8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40" y="2642"/>
                      <a:ext cx="752" cy="327"/>
                    </a:xfrm>
                    <a:custGeom>
                      <a:avLst/>
                      <a:gdLst>
                        <a:gd name="T0" fmla="*/ 293 w 752"/>
                        <a:gd name="T1" fmla="*/ 0 h 327"/>
                        <a:gd name="T2" fmla="*/ 752 w 752"/>
                        <a:gd name="T3" fmla="*/ 124 h 327"/>
                        <a:gd name="T4" fmla="*/ 470 w 752"/>
                        <a:gd name="T5" fmla="*/ 327 h 327"/>
                        <a:gd name="T6" fmla="*/ 0 w 752"/>
                        <a:gd name="T7" fmla="*/ 183 h 327"/>
                        <a:gd name="T8" fmla="*/ 293 w 752"/>
                        <a:gd name="T9" fmla="*/ 0 h 32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52"/>
                        <a:gd name="T16" fmla="*/ 0 h 327"/>
                        <a:gd name="T17" fmla="*/ 752 w 752"/>
                        <a:gd name="T18" fmla="*/ 327 h 32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52" h="327">
                          <a:moveTo>
                            <a:pt x="293" y="0"/>
                          </a:moveTo>
                          <a:lnTo>
                            <a:pt x="752" y="124"/>
                          </a:lnTo>
                          <a:lnTo>
                            <a:pt x="470" y="327"/>
                          </a:lnTo>
                          <a:lnTo>
                            <a:pt x="0" y="183"/>
                          </a:lnTo>
                          <a:lnTo>
                            <a:pt x="293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76" name="Freeform 1029">
                      <a:extLst>
                        <a:ext uri="{FF2B5EF4-FFF2-40B4-BE49-F238E27FC236}">
                          <a16:creationId xmlns:a16="http://schemas.microsoft.com/office/drawing/2014/main" id="{EF27A55C-835D-04F1-A13D-65BCB124818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54" y="2649"/>
                      <a:ext cx="726" cy="311"/>
                    </a:xfrm>
                    <a:custGeom>
                      <a:avLst/>
                      <a:gdLst>
                        <a:gd name="T0" fmla="*/ 282 w 726"/>
                        <a:gd name="T1" fmla="*/ 0 h 311"/>
                        <a:gd name="T2" fmla="*/ 726 w 726"/>
                        <a:gd name="T3" fmla="*/ 119 h 311"/>
                        <a:gd name="T4" fmla="*/ 457 w 726"/>
                        <a:gd name="T5" fmla="*/ 311 h 311"/>
                        <a:gd name="T6" fmla="*/ 0 w 726"/>
                        <a:gd name="T7" fmla="*/ 173 h 311"/>
                        <a:gd name="T8" fmla="*/ 282 w 726"/>
                        <a:gd name="T9" fmla="*/ 0 h 31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6"/>
                        <a:gd name="T16" fmla="*/ 0 h 311"/>
                        <a:gd name="T17" fmla="*/ 726 w 726"/>
                        <a:gd name="T18" fmla="*/ 311 h 31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6" h="311">
                          <a:moveTo>
                            <a:pt x="282" y="0"/>
                          </a:moveTo>
                          <a:lnTo>
                            <a:pt x="726" y="119"/>
                          </a:lnTo>
                          <a:lnTo>
                            <a:pt x="457" y="311"/>
                          </a:lnTo>
                          <a:lnTo>
                            <a:pt x="0" y="173"/>
                          </a:lnTo>
                          <a:lnTo>
                            <a:pt x="282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4D4D4D"/>
                        </a:gs>
                        <a:gs pos="100000">
                          <a:srgbClr val="DDDDDD"/>
                        </a:gs>
                      </a:gsLst>
                      <a:lin ang="189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77" name="Freeform 1030">
                      <a:extLst>
                        <a:ext uri="{FF2B5EF4-FFF2-40B4-BE49-F238E27FC236}">
                          <a16:creationId xmlns:a16="http://schemas.microsoft.com/office/drawing/2014/main" id="{7955DD43-340C-FC7D-1910-4DC5221ED6C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808" y="2770"/>
                      <a:ext cx="258" cy="100"/>
                    </a:xfrm>
                    <a:custGeom>
                      <a:avLst/>
                      <a:gdLst>
                        <a:gd name="T0" fmla="*/ 0 w 258"/>
                        <a:gd name="T1" fmla="*/ 44 h 100"/>
                        <a:gd name="T2" fmla="*/ 75 w 258"/>
                        <a:gd name="T3" fmla="*/ 0 h 100"/>
                        <a:gd name="T4" fmla="*/ 258 w 258"/>
                        <a:gd name="T5" fmla="*/ 50 h 100"/>
                        <a:gd name="T6" fmla="*/ 183 w 258"/>
                        <a:gd name="T7" fmla="*/ 100 h 100"/>
                        <a:gd name="T8" fmla="*/ 0 w 258"/>
                        <a:gd name="T9" fmla="*/ 44 h 1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0"/>
                        <a:gd name="T17" fmla="*/ 258 w 258"/>
                        <a:gd name="T18" fmla="*/ 100 h 1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0">
                          <a:moveTo>
                            <a:pt x="0" y="44"/>
                          </a:moveTo>
                          <a:lnTo>
                            <a:pt x="75" y="0"/>
                          </a:lnTo>
                          <a:lnTo>
                            <a:pt x="258" y="50"/>
                          </a:lnTo>
                          <a:lnTo>
                            <a:pt x="183" y="100"/>
                          </a:lnTo>
                          <a:lnTo>
                            <a:pt x="0" y="44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78" name="Freeform 1031">
                      <a:extLst>
                        <a:ext uri="{FF2B5EF4-FFF2-40B4-BE49-F238E27FC236}">
                          <a16:creationId xmlns:a16="http://schemas.microsoft.com/office/drawing/2014/main" id="{CDF760D7-AA34-E112-CBF0-A0A7B614F54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99" y="2816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79" name="Freeform 1032">
                      <a:extLst>
                        <a:ext uri="{FF2B5EF4-FFF2-40B4-BE49-F238E27FC236}">
                          <a16:creationId xmlns:a16="http://schemas.microsoft.com/office/drawing/2014/main" id="{E2AC7717-8DBA-510E-70BE-49A8F38E645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20" y="2834"/>
                      <a:ext cx="258" cy="102"/>
                    </a:xfrm>
                    <a:custGeom>
                      <a:avLst/>
                      <a:gdLst>
                        <a:gd name="T0" fmla="*/ 0 w 258"/>
                        <a:gd name="T1" fmla="*/ 46 h 102"/>
                        <a:gd name="T2" fmla="*/ 71 w 258"/>
                        <a:gd name="T3" fmla="*/ 0 h 102"/>
                        <a:gd name="T4" fmla="*/ 258 w 258"/>
                        <a:gd name="T5" fmla="*/ 52 h 102"/>
                        <a:gd name="T6" fmla="*/ 183 w 258"/>
                        <a:gd name="T7" fmla="*/ 102 h 102"/>
                        <a:gd name="T8" fmla="*/ 0 w 258"/>
                        <a:gd name="T9" fmla="*/ 46 h 10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2"/>
                        <a:gd name="T17" fmla="*/ 258 w 258"/>
                        <a:gd name="T18" fmla="*/ 102 h 10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2">
                          <a:moveTo>
                            <a:pt x="0" y="46"/>
                          </a:moveTo>
                          <a:lnTo>
                            <a:pt x="71" y="0"/>
                          </a:lnTo>
                          <a:lnTo>
                            <a:pt x="258" y="52"/>
                          </a:lnTo>
                          <a:lnTo>
                            <a:pt x="183" y="102"/>
                          </a:lnTo>
                          <a:lnTo>
                            <a:pt x="0" y="46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80" name="Freeform 1033">
                      <a:extLst>
                        <a:ext uri="{FF2B5EF4-FFF2-40B4-BE49-F238E27FC236}">
                          <a16:creationId xmlns:a16="http://schemas.microsoft.com/office/drawing/2014/main" id="{2C99EAA6-A59B-613B-C20A-5F1337A6E3F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11" y="2882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69" name="Freeform 1034">
                    <a:extLst>
                      <a:ext uri="{FF2B5EF4-FFF2-40B4-BE49-F238E27FC236}">
                        <a16:creationId xmlns:a16="http://schemas.microsoft.com/office/drawing/2014/main" id="{01F5E680-D790-692D-51CE-94214A27B6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63780" y="2647731"/>
                    <a:ext cx="119578" cy="80936"/>
                  </a:xfrm>
                  <a:custGeom>
                    <a:avLst/>
                    <a:gdLst>
                      <a:gd name="T0" fmla="*/ 213221464 w 990"/>
                      <a:gd name="T1" fmla="*/ 1090686587 h 792"/>
                      <a:gd name="T2" fmla="*/ 1915477586 w 990"/>
                      <a:gd name="T3" fmla="*/ 0 h 792"/>
                      <a:gd name="T4" fmla="*/ 1915477586 w 990"/>
                      <a:gd name="T5" fmla="*/ 108859840 h 792"/>
                      <a:gd name="T6" fmla="*/ 0 w 990"/>
                      <a:gd name="T7" fmla="*/ 1090686587 h 792"/>
                      <a:gd name="T8" fmla="*/ 213221464 w 990"/>
                      <a:gd name="T9" fmla="*/ 1090686587 h 7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90"/>
                      <a:gd name="T16" fmla="*/ 0 h 792"/>
                      <a:gd name="T17" fmla="*/ 990 w 990"/>
                      <a:gd name="T18" fmla="*/ 792 h 79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90" h="792">
                        <a:moveTo>
                          <a:pt x="3" y="738"/>
                        </a:moveTo>
                        <a:lnTo>
                          <a:pt x="990" y="0"/>
                        </a:lnTo>
                        <a:lnTo>
                          <a:pt x="987" y="60"/>
                        </a:lnTo>
                        <a:lnTo>
                          <a:pt x="0" y="792"/>
                        </a:lnTo>
                        <a:lnTo>
                          <a:pt x="3" y="738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0" name="Freeform 1035">
                    <a:extLst>
                      <a:ext uri="{FF2B5EF4-FFF2-40B4-BE49-F238E27FC236}">
                        <a16:creationId xmlns:a16="http://schemas.microsoft.com/office/drawing/2014/main" id="{A7244448-7DC5-4530-3A3C-126019B411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58602" y="2654187"/>
                    <a:ext cx="305957" cy="73850"/>
                  </a:xfrm>
                  <a:custGeom>
                    <a:avLst/>
                    <a:gdLst>
                      <a:gd name="T0" fmla="*/ 213486572 w 2532"/>
                      <a:gd name="T1" fmla="*/ 0 h 723"/>
                      <a:gd name="T2" fmla="*/ 213486572 w 2532"/>
                      <a:gd name="T3" fmla="*/ 0 h 723"/>
                      <a:gd name="T4" fmla="*/ 2147483646 w 2532"/>
                      <a:gd name="T5" fmla="*/ 979380008 h 723"/>
                      <a:gd name="T6" fmla="*/ 2147483646 w 2532"/>
                      <a:gd name="T7" fmla="*/ 1088085165 h 723"/>
                      <a:gd name="T8" fmla="*/ 0 w 2532"/>
                      <a:gd name="T9" fmla="*/ 108705259 h 723"/>
                      <a:gd name="T10" fmla="*/ 213486572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1" name="Freeform 1036">
                    <a:extLst>
                      <a:ext uri="{FF2B5EF4-FFF2-40B4-BE49-F238E27FC236}">
                        <a16:creationId xmlns:a16="http://schemas.microsoft.com/office/drawing/2014/main" id="{C7F174BB-0D06-23CA-141A-C30ED1A84B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58797" y="2640645"/>
                    <a:ext cx="3311" cy="14959"/>
                  </a:xfrm>
                  <a:custGeom>
                    <a:avLst/>
                    <a:gdLst>
                      <a:gd name="T0" fmla="*/ 262278191 w 26"/>
                      <a:gd name="T1" fmla="*/ 107489981 h 147"/>
                      <a:gd name="T2" fmla="*/ 262278191 w 26"/>
                      <a:gd name="T3" fmla="*/ 214969480 h 147"/>
                      <a:gd name="T4" fmla="*/ 0 w 26"/>
                      <a:gd name="T5" fmla="*/ 214969480 h 147"/>
                      <a:gd name="T6" fmla="*/ 262278191 w 26"/>
                      <a:gd name="T7" fmla="*/ 0 h 147"/>
                      <a:gd name="T8" fmla="*/ 262278191 w 26"/>
                      <a:gd name="T9" fmla="*/ 107489981 h 14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"/>
                      <a:gd name="T16" fmla="*/ 0 h 147"/>
                      <a:gd name="T17" fmla="*/ 26 w 26"/>
                      <a:gd name="T18" fmla="*/ 147 h 14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" h="147">
                        <a:moveTo>
                          <a:pt x="26" y="10"/>
                        </a:moveTo>
                        <a:lnTo>
                          <a:pt x="23" y="147"/>
                        </a:lnTo>
                        <a:lnTo>
                          <a:pt x="0" y="144"/>
                        </a:lnTo>
                        <a:lnTo>
                          <a:pt x="3" y="0"/>
                        </a:lnTo>
                        <a:lnTo>
                          <a:pt x="26" y="1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2" name="Freeform 1037">
                    <a:extLst>
                      <a:ext uri="{FF2B5EF4-FFF2-40B4-BE49-F238E27FC236}">
                        <a16:creationId xmlns:a16="http://schemas.microsoft.com/office/drawing/2014/main" id="{153A3A51-BC47-E35B-6BC2-D83DDE40D8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58992" y="2579707"/>
                    <a:ext cx="142170" cy="61883"/>
                  </a:xfrm>
                  <a:custGeom>
                    <a:avLst/>
                    <a:gdLst>
                      <a:gd name="T0" fmla="*/ 2136125890 w 1176"/>
                      <a:gd name="T1" fmla="*/ 0 h 606"/>
                      <a:gd name="T2" fmla="*/ 0 w 1176"/>
                      <a:gd name="T3" fmla="*/ 870000945 h 606"/>
                      <a:gd name="T4" fmla="*/ 213789467 w 1176"/>
                      <a:gd name="T5" fmla="*/ 870000945 h 606"/>
                      <a:gd name="T6" fmla="*/ 2136125890 w 1176"/>
                      <a:gd name="T7" fmla="*/ 108617123 h 606"/>
                      <a:gd name="T8" fmla="*/ 2136125890 w 1176"/>
                      <a:gd name="T9" fmla="*/ 0 h 6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76"/>
                      <a:gd name="T16" fmla="*/ 0 h 606"/>
                      <a:gd name="T17" fmla="*/ 1176 w 1176"/>
                      <a:gd name="T18" fmla="*/ 606 h 60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76" h="606">
                        <a:moveTo>
                          <a:pt x="1170" y="0"/>
                        </a:moveTo>
                        <a:lnTo>
                          <a:pt x="0" y="597"/>
                        </a:lnTo>
                        <a:lnTo>
                          <a:pt x="30" y="606"/>
                        </a:lnTo>
                        <a:lnTo>
                          <a:pt x="1176" y="18"/>
                        </a:lnTo>
                        <a:lnTo>
                          <a:pt x="1170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3" name="Freeform 1038">
                    <a:extLst>
                      <a:ext uri="{FF2B5EF4-FFF2-40B4-BE49-F238E27FC236}">
                        <a16:creationId xmlns:a16="http://schemas.microsoft.com/office/drawing/2014/main" id="{359FD9F9-AC83-CDB4-EB06-EB1C251304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68535" y="2643795"/>
                    <a:ext cx="290182" cy="71016"/>
                  </a:xfrm>
                  <a:custGeom>
                    <a:avLst/>
                    <a:gdLst>
                      <a:gd name="T0" fmla="*/ 173112702 w 2532"/>
                      <a:gd name="T1" fmla="*/ 0 h 723"/>
                      <a:gd name="T2" fmla="*/ 173112702 w 2532"/>
                      <a:gd name="T3" fmla="*/ 0 h 723"/>
                      <a:gd name="T4" fmla="*/ 2069773885 w 2532"/>
                      <a:gd name="T5" fmla="*/ 558173482 h 723"/>
                      <a:gd name="T6" fmla="*/ 2069773885 w 2532"/>
                      <a:gd name="T7" fmla="*/ 558173482 h 723"/>
                      <a:gd name="T8" fmla="*/ 0 w 2532"/>
                      <a:gd name="T9" fmla="*/ 92871346 h 723"/>
                      <a:gd name="T10" fmla="*/ 173112702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4" name="Freeform 1039">
                    <a:extLst>
                      <a:ext uri="{FF2B5EF4-FFF2-40B4-BE49-F238E27FC236}">
                        <a16:creationId xmlns:a16="http://schemas.microsoft.com/office/drawing/2014/main" id="{D4BD080F-2DF1-50AB-8339-F8CC39B3DD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7758327" y="2638756"/>
                    <a:ext cx="118410" cy="73535"/>
                  </a:xfrm>
                  <a:custGeom>
                    <a:avLst/>
                    <a:gdLst>
                      <a:gd name="T0" fmla="*/ 0 w 2532"/>
                      <a:gd name="T1" fmla="*/ 0 h 723"/>
                      <a:gd name="T2" fmla="*/ 0 w 2532"/>
                      <a:gd name="T3" fmla="*/ 0 h 723"/>
                      <a:gd name="T4" fmla="*/ 0 w 2532"/>
                      <a:gd name="T5" fmla="*/ 962694895 h 723"/>
                      <a:gd name="T6" fmla="*/ 0 w 2532"/>
                      <a:gd name="T7" fmla="*/ 962694895 h 723"/>
                      <a:gd name="T8" fmla="*/ 0 w 2532"/>
                      <a:gd name="T9" fmla="*/ 107314314 h 723"/>
                      <a:gd name="T10" fmla="*/ 0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51" name="Group 850">
                  <a:extLst>
                    <a:ext uri="{FF2B5EF4-FFF2-40B4-BE49-F238E27FC236}">
                      <a16:creationId xmlns:a16="http://schemas.microsoft.com/office/drawing/2014/main" id="{8D9681D9-B6D2-EE61-C302-107F71FF941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408527" y="2307905"/>
                  <a:ext cx="399726" cy="74090"/>
                  <a:chOff x="2199" y="955"/>
                  <a:chExt cx="2547" cy="506"/>
                </a:xfrm>
              </p:grpSpPr>
              <p:sp>
                <p:nvSpPr>
                  <p:cNvPr id="153" name="Freeform 851">
                    <a:extLst>
                      <a:ext uri="{FF2B5EF4-FFF2-40B4-BE49-F238E27FC236}">
                        <a16:creationId xmlns:a16="http://schemas.microsoft.com/office/drawing/2014/main" id="{85DD1C7E-585F-0416-6221-FB0A657D20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9" y="1166"/>
                    <a:ext cx="260" cy="281"/>
                  </a:xfrm>
                  <a:custGeom>
                    <a:avLst/>
                    <a:gdLst>
                      <a:gd name="T0" fmla="*/ 260 w 260"/>
                      <a:gd name="T1" fmla="*/ 0 h 281"/>
                      <a:gd name="T2" fmla="*/ 42 w 260"/>
                      <a:gd name="T3" fmla="*/ 112 h 281"/>
                      <a:gd name="T4" fmla="*/ 35 w 260"/>
                      <a:gd name="T5" fmla="*/ 211 h 281"/>
                      <a:gd name="T6" fmla="*/ 253 w 260"/>
                      <a:gd name="T7" fmla="*/ 281 h 28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0" h="281">
                        <a:moveTo>
                          <a:pt x="260" y="0"/>
                        </a:moveTo>
                        <a:cubicBezTo>
                          <a:pt x="224" y="19"/>
                          <a:pt x="79" y="77"/>
                          <a:pt x="42" y="112"/>
                        </a:cubicBezTo>
                        <a:cubicBezTo>
                          <a:pt x="5" y="143"/>
                          <a:pt x="0" y="183"/>
                          <a:pt x="35" y="211"/>
                        </a:cubicBezTo>
                        <a:cubicBezTo>
                          <a:pt x="70" y="239"/>
                          <a:pt x="208" y="266"/>
                          <a:pt x="253" y="281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4" name="Freeform 852">
                    <a:extLst>
                      <a:ext uri="{FF2B5EF4-FFF2-40B4-BE49-F238E27FC236}">
                        <a16:creationId xmlns:a16="http://schemas.microsoft.com/office/drawing/2014/main" id="{E8A5734E-FFDE-1477-C021-B47E0D9595E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040"/>
                    <a:ext cx="900" cy="421"/>
                  </a:xfrm>
                  <a:custGeom>
                    <a:avLst/>
                    <a:gdLst>
                      <a:gd name="T0" fmla="*/ 531 w 900"/>
                      <a:gd name="T1" fmla="*/ 0 h 421"/>
                      <a:gd name="T2" fmla="*/ 279 w 900"/>
                      <a:gd name="T3" fmla="*/ 77 h 421"/>
                      <a:gd name="T4" fmla="*/ 68 w 900"/>
                      <a:gd name="T5" fmla="*/ 182 h 421"/>
                      <a:gd name="T6" fmla="*/ 33 w 900"/>
                      <a:gd name="T7" fmla="*/ 323 h 421"/>
                      <a:gd name="T8" fmla="*/ 328 w 900"/>
                      <a:gd name="T9" fmla="*/ 400 h 421"/>
                      <a:gd name="T10" fmla="*/ 812 w 900"/>
                      <a:gd name="T11" fmla="*/ 421 h 421"/>
                      <a:gd name="T12" fmla="*/ 855 w 900"/>
                      <a:gd name="T13" fmla="*/ 400 h 42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900" h="421">
                        <a:moveTo>
                          <a:pt x="531" y="0"/>
                        </a:moveTo>
                        <a:cubicBezTo>
                          <a:pt x="489" y="13"/>
                          <a:pt x="356" y="47"/>
                          <a:pt x="279" y="77"/>
                        </a:cubicBezTo>
                        <a:cubicBezTo>
                          <a:pt x="202" y="107"/>
                          <a:pt x="109" y="141"/>
                          <a:pt x="68" y="182"/>
                        </a:cubicBezTo>
                        <a:cubicBezTo>
                          <a:pt x="31" y="213"/>
                          <a:pt x="0" y="292"/>
                          <a:pt x="33" y="323"/>
                        </a:cubicBezTo>
                        <a:cubicBezTo>
                          <a:pt x="76" y="359"/>
                          <a:pt x="198" y="384"/>
                          <a:pt x="328" y="400"/>
                        </a:cubicBezTo>
                        <a:cubicBezTo>
                          <a:pt x="458" y="416"/>
                          <a:pt x="724" y="421"/>
                          <a:pt x="812" y="421"/>
                        </a:cubicBezTo>
                        <a:cubicBezTo>
                          <a:pt x="900" y="421"/>
                          <a:pt x="846" y="404"/>
                          <a:pt x="855" y="40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" name="Freeform 853">
                    <a:extLst>
                      <a:ext uri="{FF2B5EF4-FFF2-40B4-BE49-F238E27FC236}">
                        <a16:creationId xmlns:a16="http://schemas.microsoft.com/office/drawing/2014/main" id="{38D14277-3A6B-68C0-F204-256CC04444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2" y="1068"/>
                    <a:ext cx="428" cy="269"/>
                  </a:xfrm>
                  <a:custGeom>
                    <a:avLst/>
                    <a:gdLst>
                      <a:gd name="T0" fmla="*/ 428 w 428"/>
                      <a:gd name="T1" fmla="*/ 0 h 269"/>
                      <a:gd name="T2" fmla="*/ 217 w 428"/>
                      <a:gd name="T3" fmla="*/ 35 h 269"/>
                      <a:gd name="T4" fmla="*/ 21 w 428"/>
                      <a:gd name="T5" fmla="*/ 140 h 269"/>
                      <a:gd name="T6" fmla="*/ 91 w 428"/>
                      <a:gd name="T7" fmla="*/ 246 h 269"/>
                      <a:gd name="T8" fmla="*/ 231 w 428"/>
                      <a:gd name="T9" fmla="*/ 267 h 269"/>
                      <a:gd name="T10" fmla="*/ 414 w 428"/>
                      <a:gd name="T11" fmla="*/ 260 h 26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28" h="269">
                        <a:moveTo>
                          <a:pt x="428" y="0"/>
                        </a:moveTo>
                        <a:cubicBezTo>
                          <a:pt x="428" y="0"/>
                          <a:pt x="217" y="35"/>
                          <a:pt x="217" y="35"/>
                        </a:cubicBezTo>
                        <a:cubicBezTo>
                          <a:pt x="217" y="35"/>
                          <a:pt x="42" y="105"/>
                          <a:pt x="21" y="140"/>
                        </a:cubicBezTo>
                        <a:cubicBezTo>
                          <a:pt x="0" y="175"/>
                          <a:pt x="14" y="217"/>
                          <a:pt x="91" y="246"/>
                        </a:cubicBezTo>
                        <a:cubicBezTo>
                          <a:pt x="126" y="267"/>
                          <a:pt x="177" y="265"/>
                          <a:pt x="231" y="267"/>
                        </a:cubicBezTo>
                        <a:cubicBezTo>
                          <a:pt x="285" y="269"/>
                          <a:pt x="376" y="262"/>
                          <a:pt x="414" y="26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" name="Freeform 854">
                    <a:extLst>
                      <a:ext uri="{FF2B5EF4-FFF2-40B4-BE49-F238E27FC236}">
                        <a16:creationId xmlns:a16="http://schemas.microsoft.com/office/drawing/2014/main" id="{1B05F3FB-270F-F101-0654-5CFD75FBDE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54" y="1075"/>
                    <a:ext cx="377" cy="239"/>
                  </a:xfrm>
                  <a:custGeom>
                    <a:avLst/>
                    <a:gdLst>
                      <a:gd name="T0" fmla="*/ 42 w 377"/>
                      <a:gd name="T1" fmla="*/ 239 h 239"/>
                      <a:gd name="T2" fmla="*/ 335 w 377"/>
                      <a:gd name="T3" fmla="*/ 146 h 239"/>
                      <a:gd name="T4" fmla="*/ 342 w 377"/>
                      <a:gd name="T5" fmla="*/ 47 h 239"/>
                      <a:gd name="T6" fmla="*/ 0 w 377"/>
                      <a:gd name="T7" fmla="*/ 0 h 23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77" h="239">
                        <a:moveTo>
                          <a:pt x="42" y="239"/>
                        </a:moveTo>
                        <a:cubicBezTo>
                          <a:pt x="89" y="224"/>
                          <a:pt x="285" y="178"/>
                          <a:pt x="335" y="146"/>
                        </a:cubicBezTo>
                        <a:cubicBezTo>
                          <a:pt x="372" y="115"/>
                          <a:pt x="377" y="75"/>
                          <a:pt x="342" y="47"/>
                        </a:cubicBezTo>
                        <a:cubicBezTo>
                          <a:pt x="286" y="23"/>
                          <a:pt x="71" y="10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7" name="Freeform 855">
                    <a:extLst>
                      <a:ext uri="{FF2B5EF4-FFF2-40B4-BE49-F238E27FC236}">
                        <a16:creationId xmlns:a16="http://schemas.microsoft.com/office/drawing/2014/main" id="{B102C62E-FCDC-7626-6FD7-B9839F465F0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46" y="997"/>
                    <a:ext cx="660" cy="336"/>
                  </a:xfrm>
                  <a:custGeom>
                    <a:avLst/>
                    <a:gdLst>
                      <a:gd name="T0" fmla="*/ 390 w 646"/>
                      <a:gd name="T1" fmla="*/ 592 h 300"/>
                      <a:gd name="T2" fmla="*/ 555 w 646"/>
                      <a:gd name="T3" fmla="*/ 501 h 300"/>
                      <a:gd name="T4" fmla="*/ 690 w 646"/>
                      <a:gd name="T5" fmla="*/ 377 h 300"/>
                      <a:gd name="T6" fmla="*/ 713 w 646"/>
                      <a:gd name="T7" fmla="*/ 211 h 300"/>
                      <a:gd name="T8" fmla="*/ 522 w 646"/>
                      <a:gd name="T9" fmla="*/ 119 h 300"/>
                      <a:gd name="T10" fmla="*/ 0 w 646"/>
                      <a:gd name="T11" fmla="*/ 0 h 3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46" h="300">
                        <a:moveTo>
                          <a:pt x="343" y="300"/>
                        </a:moveTo>
                        <a:cubicBezTo>
                          <a:pt x="367" y="292"/>
                          <a:pt x="443" y="272"/>
                          <a:pt x="487" y="254"/>
                        </a:cubicBezTo>
                        <a:cubicBezTo>
                          <a:pt x="531" y="236"/>
                          <a:pt x="584" y="216"/>
                          <a:pt x="607" y="191"/>
                        </a:cubicBezTo>
                        <a:cubicBezTo>
                          <a:pt x="628" y="173"/>
                          <a:pt x="646" y="125"/>
                          <a:pt x="627" y="107"/>
                        </a:cubicBezTo>
                        <a:cubicBezTo>
                          <a:pt x="603" y="85"/>
                          <a:pt x="563" y="79"/>
                          <a:pt x="459" y="61"/>
                        </a:cubicBezTo>
                        <a:cubicBezTo>
                          <a:pt x="355" y="43"/>
                          <a:pt x="76" y="10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8" name="Freeform 856">
                    <a:extLst>
                      <a:ext uri="{FF2B5EF4-FFF2-40B4-BE49-F238E27FC236}">
                        <a16:creationId xmlns:a16="http://schemas.microsoft.com/office/drawing/2014/main" id="{64BC95BA-6963-1420-4777-DBB757C293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16" y="955"/>
                    <a:ext cx="630" cy="397"/>
                  </a:xfrm>
                  <a:custGeom>
                    <a:avLst/>
                    <a:gdLst>
                      <a:gd name="T0" fmla="*/ 320 w 630"/>
                      <a:gd name="T1" fmla="*/ 397 h 397"/>
                      <a:gd name="T2" fmla="*/ 468 w 630"/>
                      <a:gd name="T3" fmla="*/ 345 h 397"/>
                      <a:gd name="T4" fmla="*/ 590 w 630"/>
                      <a:gd name="T5" fmla="*/ 275 h 397"/>
                      <a:gd name="T6" fmla="*/ 611 w 630"/>
                      <a:gd name="T7" fmla="*/ 181 h 397"/>
                      <a:gd name="T8" fmla="*/ 439 w 630"/>
                      <a:gd name="T9" fmla="*/ 129 h 397"/>
                      <a:gd name="T10" fmla="*/ 0 w 630"/>
                      <a:gd name="T11" fmla="*/ 0 h 39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30" h="397">
                        <a:moveTo>
                          <a:pt x="320" y="397"/>
                        </a:moveTo>
                        <a:cubicBezTo>
                          <a:pt x="345" y="388"/>
                          <a:pt x="423" y="366"/>
                          <a:pt x="468" y="345"/>
                        </a:cubicBezTo>
                        <a:cubicBezTo>
                          <a:pt x="513" y="325"/>
                          <a:pt x="567" y="303"/>
                          <a:pt x="590" y="275"/>
                        </a:cubicBezTo>
                        <a:cubicBezTo>
                          <a:pt x="612" y="255"/>
                          <a:pt x="630" y="201"/>
                          <a:pt x="611" y="181"/>
                        </a:cubicBezTo>
                        <a:cubicBezTo>
                          <a:pt x="586" y="156"/>
                          <a:pt x="541" y="159"/>
                          <a:pt x="439" y="129"/>
                        </a:cubicBezTo>
                        <a:cubicBezTo>
                          <a:pt x="337" y="99"/>
                          <a:pt x="91" y="27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43118DBA-6130-D23F-5D47-DA927A1D90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94314" y="2366481"/>
                  <a:ext cx="39385" cy="7020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C2C428FC-A961-633E-5C2F-1E4ABDBCD10D}"/>
                  </a:ext>
                </a:extLst>
              </p:cNvPr>
              <p:cNvGrpSpPr/>
              <p:nvPr/>
            </p:nvGrpSpPr>
            <p:grpSpPr>
              <a:xfrm>
                <a:off x="10632645" y="4361380"/>
                <a:ext cx="406937" cy="372436"/>
                <a:chOff x="7341491" y="2307905"/>
                <a:chExt cx="509280" cy="439573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E1EC097E-E5C6-822C-3AA1-E21D6DE70A4E}"/>
                    </a:ext>
                  </a:extLst>
                </p:cNvPr>
                <p:cNvGrpSpPr/>
                <p:nvPr/>
              </p:nvGrpSpPr>
              <p:grpSpPr>
                <a:xfrm>
                  <a:off x="7341491" y="2426725"/>
                  <a:ext cx="509280" cy="320753"/>
                  <a:chOff x="7458407" y="2414528"/>
                  <a:chExt cx="509280" cy="320753"/>
                </a:xfrm>
              </p:grpSpPr>
              <p:pic>
                <p:nvPicPr>
                  <p:cNvPr id="128" name="Picture 1018" descr="laptop_keyboard">
                    <a:extLst>
                      <a:ext uri="{FF2B5EF4-FFF2-40B4-BE49-F238E27FC236}">
                        <a16:creationId xmlns:a16="http://schemas.microsoft.com/office/drawing/2014/main" id="{19425098-2B73-4CCC-57C1-4FFA64A4526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09064" flipH="1">
                    <a:off x="7458407" y="2575770"/>
                    <a:ext cx="437221" cy="1595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29" name="Freeform 1019">
                    <a:extLst>
                      <a:ext uri="{FF2B5EF4-FFF2-40B4-BE49-F238E27FC236}">
                        <a16:creationId xmlns:a16="http://schemas.microsoft.com/office/drawing/2014/main" id="{5AB6407D-E991-AA97-8ED6-869A136A5F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03304" y="2420984"/>
                    <a:ext cx="351919" cy="208167"/>
                  </a:xfrm>
                  <a:custGeom>
                    <a:avLst/>
                    <a:gdLst>
                      <a:gd name="T0" fmla="*/ 775798119 w 2982"/>
                      <a:gd name="T1" fmla="*/ 0 h 2442"/>
                      <a:gd name="T2" fmla="*/ 0 w 2982"/>
                      <a:gd name="T3" fmla="*/ 211226083 h 2442"/>
                      <a:gd name="T4" fmla="*/ 2147483646 w 2982"/>
                      <a:gd name="T5" fmla="*/ 263880059 h 2442"/>
                      <a:gd name="T6" fmla="*/ 2147483646 w 2982"/>
                      <a:gd name="T7" fmla="*/ 52653891 h 2442"/>
                      <a:gd name="T8" fmla="*/ 775798119 w 2982"/>
                      <a:gd name="T9" fmla="*/ 0 h 24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82"/>
                      <a:gd name="T16" fmla="*/ 0 h 2442"/>
                      <a:gd name="T17" fmla="*/ 2982 w 2982"/>
                      <a:gd name="T18" fmla="*/ 2442 h 24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82" h="2442">
                        <a:moveTo>
                          <a:pt x="540" y="0"/>
                        </a:moveTo>
                        <a:lnTo>
                          <a:pt x="0" y="1734"/>
                        </a:lnTo>
                        <a:lnTo>
                          <a:pt x="2394" y="2442"/>
                        </a:lnTo>
                        <a:lnTo>
                          <a:pt x="2982" y="318"/>
                        </a:lnTo>
                        <a:lnTo>
                          <a:pt x="54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130" name="Picture 1020" descr="screen">
                    <a:extLst>
                      <a:ext uri="{FF2B5EF4-FFF2-40B4-BE49-F238E27FC236}">
                        <a16:creationId xmlns:a16="http://schemas.microsoft.com/office/drawing/2014/main" id="{D9993B6F-1B66-6F05-0AAC-12C690B2F6D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20637" y="2426338"/>
                    <a:ext cx="319785" cy="18942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31" name="Freeform 1021">
                    <a:extLst>
                      <a:ext uri="{FF2B5EF4-FFF2-40B4-BE49-F238E27FC236}">
                        <a16:creationId xmlns:a16="http://schemas.microsoft.com/office/drawing/2014/main" id="{A7FDE4CA-D550-04A0-E91E-0FC326090B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67378" y="2414843"/>
                    <a:ext cx="298167" cy="38736"/>
                  </a:xfrm>
                  <a:custGeom>
                    <a:avLst/>
                    <a:gdLst>
                      <a:gd name="T0" fmla="*/ 193616298 w 2528"/>
                      <a:gd name="T1" fmla="*/ 0 h 455"/>
                      <a:gd name="T2" fmla="*/ 2147483646 w 2528"/>
                      <a:gd name="T3" fmla="*/ 52445139 h 455"/>
                      <a:gd name="T4" fmla="*/ 2147483646 w 2528"/>
                      <a:gd name="T5" fmla="*/ 52445139 h 455"/>
                      <a:gd name="T6" fmla="*/ 0 w 2528"/>
                      <a:gd name="T7" fmla="*/ 52445139 h 455"/>
                      <a:gd name="T8" fmla="*/ 193616298 w 2528"/>
                      <a:gd name="T9" fmla="*/ 0 h 45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28"/>
                      <a:gd name="T16" fmla="*/ 0 h 455"/>
                      <a:gd name="T17" fmla="*/ 2528 w 2528"/>
                      <a:gd name="T18" fmla="*/ 455 h 45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28" h="455">
                        <a:moveTo>
                          <a:pt x="14" y="0"/>
                        </a:moveTo>
                        <a:lnTo>
                          <a:pt x="2528" y="341"/>
                        </a:lnTo>
                        <a:lnTo>
                          <a:pt x="2480" y="455"/>
                        </a:lnTo>
                        <a:lnTo>
                          <a:pt x="0" y="86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EAEAEA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2" name="Freeform 1022">
                    <a:extLst>
                      <a:ext uri="{FF2B5EF4-FFF2-40B4-BE49-F238E27FC236}">
                        <a16:creationId xmlns:a16="http://schemas.microsoft.com/office/drawing/2014/main" id="{6AB46A9A-81F0-5197-8853-C9C9B96223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00188" y="2414528"/>
                    <a:ext cx="82770" cy="161243"/>
                  </a:xfrm>
                  <a:custGeom>
                    <a:avLst/>
                    <a:gdLst>
                      <a:gd name="T0" fmla="*/ 773664160 w 702"/>
                      <a:gd name="T1" fmla="*/ 0 h 1893"/>
                      <a:gd name="T2" fmla="*/ 0 w 702"/>
                      <a:gd name="T3" fmla="*/ 210739916 h 1893"/>
                      <a:gd name="T4" fmla="*/ 193416040 w 702"/>
                      <a:gd name="T5" fmla="*/ 210739916 h 1893"/>
                      <a:gd name="T6" fmla="*/ 967080200 w 702"/>
                      <a:gd name="T7" fmla="*/ 52529017 h 1893"/>
                      <a:gd name="T8" fmla="*/ 773664160 w 702"/>
                      <a:gd name="T9" fmla="*/ 0 h 18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02"/>
                      <a:gd name="T16" fmla="*/ 0 h 1893"/>
                      <a:gd name="T17" fmla="*/ 702 w 702"/>
                      <a:gd name="T18" fmla="*/ 1893 h 18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02" h="1893">
                        <a:moveTo>
                          <a:pt x="579" y="0"/>
                        </a:moveTo>
                        <a:lnTo>
                          <a:pt x="0" y="1869"/>
                        </a:lnTo>
                        <a:lnTo>
                          <a:pt x="114" y="1893"/>
                        </a:lnTo>
                        <a:lnTo>
                          <a:pt x="702" y="51"/>
                        </a:lnTo>
                        <a:lnTo>
                          <a:pt x="579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3" name="Freeform 1023">
                    <a:extLst>
                      <a:ext uri="{FF2B5EF4-FFF2-40B4-BE49-F238E27FC236}">
                        <a16:creationId xmlns:a16="http://schemas.microsoft.com/office/drawing/2014/main" id="{31321559-7372-6ABB-7192-4BBF847D9D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4205" y="2443344"/>
                    <a:ext cx="89197" cy="186122"/>
                  </a:xfrm>
                  <a:custGeom>
                    <a:avLst/>
                    <a:gdLst>
                      <a:gd name="T0" fmla="*/ 969024527 w 756"/>
                      <a:gd name="T1" fmla="*/ 0 h 2184"/>
                      <a:gd name="T2" fmla="*/ 193802074 w 756"/>
                      <a:gd name="T3" fmla="*/ 263660221 h 2184"/>
                      <a:gd name="T4" fmla="*/ 0 w 756"/>
                      <a:gd name="T5" fmla="*/ 263660221 h 2184"/>
                      <a:gd name="T6" fmla="*/ 775222454 w 756"/>
                      <a:gd name="T7" fmla="*/ 52610059 h 2184"/>
                      <a:gd name="T8" fmla="*/ 969024527 w 756"/>
                      <a:gd name="T9" fmla="*/ 0 h 21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6"/>
                      <a:gd name="T16" fmla="*/ 0 h 2184"/>
                      <a:gd name="T17" fmla="*/ 756 w 756"/>
                      <a:gd name="T18" fmla="*/ 2184 h 21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6" h="2184">
                        <a:moveTo>
                          <a:pt x="756" y="0"/>
                        </a:moveTo>
                        <a:lnTo>
                          <a:pt x="138" y="2184"/>
                        </a:lnTo>
                        <a:lnTo>
                          <a:pt x="0" y="2148"/>
                        </a:lnTo>
                        <a:lnTo>
                          <a:pt x="606" y="78"/>
                        </a:lnTo>
                        <a:lnTo>
                          <a:pt x="756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" name="Freeform 1024">
                    <a:extLst>
                      <a:ext uri="{FF2B5EF4-FFF2-40B4-BE49-F238E27FC236}">
                        <a16:creationId xmlns:a16="http://schemas.microsoft.com/office/drawing/2014/main" id="{B33ACE94-9302-6B31-83C3-DF814A7DEE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99214" y="2567582"/>
                    <a:ext cx="327185" cy="62828"/>
                  </a:xfrm>
                  <a:custGeom>
                    <a:avLst/>
                    <a:gdLst>
                      <a:gd name="T0" fmla="*/ 193829444 w 2773"/>
                      <a:gd name="T1" fmla="*/ 0 h 738"/>
                      <a:gd name="T2" fmla="*/ 0 w 2773"/>
                      <a:gd name="T3" fmla="*/ 52443587 h 738"/>
                      <a:gd name="T4" fmla="*/ 2147483646 w 2773"/>
                      <a:gd name="T5" fmla="*/ 104894411 h 738"/>
                      <a:gd name="T6" fmla="*/ 2147483646 w 2773"/>
                      <a:gd name="T7" fmla="*/ 52443587 h 738"/>
                      <a:gd name="T8" fmla="*/ 193829444 w 2773"/>
                      <a:gd name="T9" fmla="*/ 0 h 7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3"/>
                      <a:gd name="T16" fmla="*/ 0 h 738"/>
                      <a:gd name="T17" fmla="*/ 2773 w 2773"/>
                      <a:gd name="T18" fmla="*/ 738 h 7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3" h="738">
                        <a:moveTo>
                          <a:pt x="33" y="0"/>
                        </a:moveTo>
                        <a:lnTo>
                          <a:pt x="0" y="99"/>
                        </a:lnTo>
                        <a:lnTo>
                          <a:pt x="2436" y="738"/>
                        </a:lnTo>
                        <a:cubicBezTo>
                          <a:pt x="2499" y="501"/>
                          <a:pt x="2773" y="727"/>
                          <a:pt x="2373" y="603"/>
                        </a:cubicBezTo>
                        <a:lnTo>
                          <a:pt x="3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CC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5" name="Freeform 1025">
                    <a:extLst>
                      <a:ext uri="{FF2B5EF4-FFF2-40B4-BE49-F238E27FC236}">
                        <a16:creationId xmlns:a16="http://schemas.microsoft.com/office/drawing/2014/main" id="{C6D59A3E-812B-91A7-8A77-CA67B984A7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84138" y="2444918"/>
                    <a:ext cx="83549" cy="186909"/>
                  </a:xfrm>
                  <a:custGeom>
                    <a:avLst/>
                    <a:gdLst>
                      <a:gd name="T0" fmla="*/ 2147483646 w 637"/>
                      <a:gd name="T1" fmla="*/ 0 h 1659"/>
                      <a:gd name="T2" fmla="*/ 2147483646 w 637"/>
                      <a:gd name="T3" fmla="*/ 0 h 1659"/>
                      <a:gd name="T4" fmla="*/ 295581541 w 637"/>
                      <a:gd name="T5" fmla="*/ 2147483646 h 1659"/>
                      <a:gd name="T6" fmla="*/ 0 w 637"/>
                      <a:gd name="T7" fmla="*/ 2147483646 h 1659"/>
                      <a:gd name="T8" fmla="*/ 2147483646 w 637"/>
                      <a:gd name="T9" fmla="*/ 0 h 16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7"/>
                      <a:gd name="T16" fmla="*/ 0 h 1659"/>
                      <a:gd name="T17" fmla="*/ 637 w 637"/>
                      <a:gd name="T18" fmla="*/ 1659 h 16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7" h="1659">
                        <a:moveTo>
                          <a:pt x="615" y="0"/>
                        </a:moveTo>
                        <a:lnTo>
                          <a:pt x="637" y="0"/>
                        </a:lnTo>
                        <a:lnTo>
                          <a:pt x="68" y="1659"/>
                        </a:lnTo>
                        <a:lnTo>
                          <a:pt x="0" y="1647"/>
                        </a:lnTo>
                        <a:lnTo>
                          <a:pt x="615" y="0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6" name="Freeform 1026">
                    <a:extLst>
                      <a:ext uri="{FF2B5EF4-FFF2-40B4-BE49-F238E27FC236}">
                        <a16:creationId xmlns:a16="http://schemas.microsoft.com/office/drawing/2014/main" id="{1A3600B1-9796-DAF4-D6B6-79AE870996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99603" y="2575928"/>
                    <a:ext cx="290961" cy="62041"/>
                  </a:xfrm>
                  <a:custGeom>
                    <a:avLst/>
                    <a:gdLst>
                      <a:gd name="T0" fmla="*/ 0 w 2216"/>
                      <a:gd name="T1" fmla="*/ 0 h 550"/>
                      <a:gd name="T2" fmla="*/ 296523134 w 2216"/>
                      <a:gd name="T3" fmla="*/ 324379338 h 550"/>
                      <a:gd name="T4" fmla="*/ 2147483646 w 2216"/>
                      <a:gd name="T5" fmla="*/ 2147483646 h 550"/>
                      <a:gd name="T6" fmla="*/ 2147483646 w 2216"/>
                      <a:gd name="T7" fmla="*/ 2147483646 h 550"/>
                      <a:gd name="T8" fmla="*/ 0 w 2216"/>
                      <a:gd name="T9" fmla="*/ 0 h 5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16"/>
                      <a:gd name="T16" fmla="*/ 0 h 550"/>
                      <a:gd name="T17" fmla="*/ 2216 w 2216"/>
                      <a:gd name="T18" fmla="*/ 550 h 5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16" h="550">
                        <a:moveTo>
                          <a:pt x="0" y="0"/>
                        </a:moveTo>
                        <a:lnTo>
                          <a:pt x="9" y="57"/>
                        </a:lnTo>
                        <a:lnTo>
                          <a:pt x="2164" y="550"/>
                        </a:lnTo>
                        <a:lnTo>
                          <a:pt x="2216" y="49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37" name="Group 1027">
                    <a:extLst>
                      <a:ext uri="{FF2B5EF4-FFF2-40B4-BE49-F238E27FC236}">
                        <a16:creationId xmlns:a16="http://schemas.microsoft.com/office/drawing/2014/main" id="{3424FC4E-8EB0-F9EA-583D-C31DE7E5653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594735" y="2642220"/>
                    <a:ext cx="98740" cy="36846"/>
                    <a:chOff x="1740" y="2642"/>
                    <a:chExt cx="752" cy="327"/>
                  </a:xfrm>
                </p:grpSpPr>
                <p:sp>
                  <p:nvSpPr>
                    <p:cNvPr id="144" name="Freeform 1028">
                      <a:extLst>
                        <a:ext uri="{FF2B5EF4-FFF2-40B4-BE49-F238E27FC236}">
                          <a16:creationId xmlns:a16="http://schemas.microsoft.com/office/drawing/2014/main" id="{31B4B8FD-BDEB-1046-A6D1-71FE9F3A37D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40" y="2642"/>
                      <a:ext cx="752" cy="327"/>
                    </a:xfrm>
                    <a:custGeom>
                      <a:avLst/>
                      <a:gdLst>
                        <a:gd name="T0" fmla="*/ 293 w 752"/>
                        <a:gd name="T1" fmla="*/ 0 h 327"/>
                        <a:gd name="T2" fmla="*/ 752 w 752"/>
                        <a:gd name="T3" fmla="*/ 124 h 327"/>
                        <a:gd name="T4" fmla="*/ 470 w 752"/>
                        <a:gd name="T5" fmla="*/ 327 h 327"/>
                        <a:gd name="T6" fmla="*/ 0 w 752"/>
                        <a:gd name="T7" fmla="*/ 183 h 327"/>
                        <a:gd name="T8" fmla="*/ 293 w 752"/>
                        <a:gd name="T9" fmla="*/ 0 h 32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52"/>
                        <a:gd name="T16" fmla="*/ 0 h 327"/>
                        <a:gd name="T17" fmla="*/ 752 w 752"/>
                        <a:gd name="T18" fmla="*/ 327 h 32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52" h="327">
                          <a:moveTo>
                            <a:pt x="293" y="0"/>
                          </a:moveTo>
                          <a:lnTo>
                            <a:pt x="752" y="124"/>
                          </a:lnTo>
                          <a:lnTo>
                            <a:pt x="470" y="327"/>
                          </a:lnTo>
                          <a:lnTo>
                            <a:pt x="0" y="183"/>
                          </a:lnTo>
                          <a:lnTo>
                            <a:pt x="293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5" name="Freeform 1029">
                      <a:extLst>
                        <a:ext uri="{FF2B5EF4-FFF2-40B4-BE49-F238E27FC236}">
                          <a16:creationId xmlns:a16="http://schemas.microsoft.com/office/drawing/2014/main" id="{E33D91F7-6E01-285C-2CF7-5956FBE10DD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54" y="2649"/>
                      <a:ext cx="726" cy="311"/>
                    </a:xfrm>
                    <a:custGeom>
                      <a:avLst/>
                      <a:gdLst>
                        <a:gd name="T0" fmla="*/ 282 w 726"/>
                        <a:gd name="T1" fmla="*/ 0 h 311"/>
                        <a:gd name="T2" fmla="*/ 726 w 726"/>
                        <a:gd name="T3" fmla="*/ 119 h 311"/>
                        <a:gd name="T4" fmla="*/ 457 w 726"/>
                        <a:gd name="T5" fmla="*/ 311 h 311"/>
                        <a:gd name="T6" fmla="*/ 0 w 726"/>
                        <a:gd name="T7" fmla="*/ 173 h 311"/>
                        <a:gd name="T8" fmla="*/ 282 w 726"/>
                        <a:gd name="T9" fmla="*/ 0 h 31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6"/>
                        <a:gd name="T16" fmla="*/ 0 h 311"/>
                        <a:gd name="T17" fmla="*/ 726 w 726"/>
                        <a:gd name="T18" fmla="*/ 311 h 31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6" h="311">
                          <a:moveTo>
                            <a:pt x="282" y="0"/>
                          </a:moveTo>
                          <a:lnTo>
                            <a:pt x="726" y="119"/>
                          </a:lnTo>
                          <a:lnTo>
                            <a:pt x="457" y="311"/>
                          </a:lnTo>
                          <a:lnTo>
                            <a:pt x="0" y="173"/>
                          </a:lnTo>
                          <a:lnTo>
                            <a:pt x="282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4D4D4D"/>
                        </a:gs>
                        <a:gs pos="100000">
                          <a:srgbClr val="DDDDDD"/>
                        </a:gs>
                      </a:gsLst>
                      <a:lin ang="189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6" name="Freeform 1030">
                      <a:extLst>
                        <a:ext uri="{FF2B5EF4-FFF2-40B4-BE49-F238E27FC236}">
                          <a16:creationId xmlns:a16="http://schemas.microsoft.com/office/drawing/2014/main" id="{BF3875CF-6BAA-B106-7142-20EA19E6897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808" y="2770"/>
                      <a:ext cx="258" cy="100"/>
                    </a:xfrm>
                    <a:custGeom>
                      <a:avLst/>
                      <a:gdLst>
                        <a:gd name="T0" fmla="*/ 0 w 258"/>
                        <a:gd name="T1" fmla="*/ 44 h 100"/>
                        <a:gd name="T2" fmla="*/ 75 w 258"/>
                        <a:gd name="T3" fmla="*/ 0 h 100"/>
                        <a:gd name="T4" fmla="*/ 258 w 258"/>
                        <a:gd name="T5" fmla="*/ 50 h 100"/>
                        <a:gd name="T6" fmla="*/ 183 w 258"/>
                        <a:gd name="T7" fmla="*/ 100 h 100"/>
                        <a:gd name="T8" fmla="*/ 0 w 258"/>
                        <a:gd name="T9" fmla="*/ 44 h 1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0"/>
                        <a:gd name="T17" fmla="*/ 258 w 258"/>
                        <a:gd name="T18" fmla="*/ 100 h 1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0">
                          <a:moveTo>
                            <a:pt x="0" y="44"/>
                          </a:moveTo>
                          <a:lnTo>
                            <a:pt x="75" y="0"/>
                          </a:lnTo>
                          <a:lnTo>
                            <a:pt x="258" y="50"/>
                          </a:lnTo>
                          <a:lnTo>
                            <a:pt x="183" y="100"/>
                          </a:lnTo>
                          <a:lnTo>
                            <a:pt x="0" y="44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7" name="Freeform 1031">
                      <a:extLst>
                        <a:ext uri="{FF2B5EF4-FFF2-40B4-BE49-F238E27FC236}">
                          <a16:creationId xmlns:a16="http://schemas.microsoft.com/office/drawing/2014/main" id="{0B0E239A-6E14-9565-EF0B-ECCAFBA19CB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99" y="2816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8" name="Freeform 1032">
                      <a:extLst>
                        <a:ext uri="{FF2B5EF4-FFF2-40B4-BE49-F238E27FC236}">
                          <a16:creationId xmlns:a16="http://schemas.microsoft.com/office/drawing/2014/main" id="{634A5581-9224-F474-6B5B-548EDC9FCB2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20" y="2834"/>
                      <a:ext cx="258" cy="102"/>
                    </a:xfrm>
                    <a:custGeom>
                      <a:avLst/>
                      <a:gdLst>
                        <a:gd name="T0" fmla="*/ 0 w 258"/>
                        <a:gd name="T1" fmla="*/ 46 h 102"/>
                        <a:gd name="T2" fmla="*/ 71 w 258"/>
                        <a:gd name="T3" fmla="*/ 0 h 102"/>
                        <a:gd name="T4" fmla="*/ 258 w 258"/>
                        <a:gd name="T5" fmla="*/ 52 h 102"/>
                        <a:gd name="T6" fmla="*/ 183 w 258"/>
                        <a:gd name="T7" fmla="*/ 102 h 102"/>
                        <a:gd name="T8" fmla="*/ 0 w 258"/>
                        <a:gd name="T9" fmla="*/ 46 h 10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2"/>
                        <a:gd name="T17" fmla="*/ 258 w 258"/>
                        <a:gd name="T18" fmla="*/ 102 h 10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2">
                          <a:moveTo>
                            <a:pt x="0" y="46"/>
                          </a:moveTo>
                          <a:lnTo>
                            <a:pt x="71" y="0"/>
                          </a:lnTo>
                          <a:lnTo>
                            <a:pt x="258" y="52"/>
                          </a:lnTo>
                          <a:lnTo>
                            <a:pt x="183" y="102"/>
                          </a:lnTo>
                          <a:lnTo>
                            <a:pt x="0" y="46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9" name="Freeform 1033">
                      <a:extLst>
                        <a:ext uri="{FF2B5EF4-FFF2-40B4-BE49-F238E27FC236}">
                          <a16:creationId xmlns:a16="http://schemas.microsoft.com/office/drawing/2014/main" id="{21CA120B-4829-6DF3-138A-C8857600ABB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11" y="2882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38" name="Freeform 1034">
                    <a:extLst>
                      <a:ext uri="{FF2B5EF4-FFF2-40B4-BE49-F238E27FC236}">
                        <a16:creationId xmlns:a16="http://schemas.microsoft.com/office/drawing/2014/main" id="{DBCFD827-E160-AE8B-CB4B-9E4B4335A1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63780" y="2647731"/>
                    <a:ext cx="119578" cy="80936"/>
                  </a:xfrm>
                  <a:custGeom>
                    <a:avLst/>
                    <a:gdLst>
                      <a:gd name="T0" fmla="*/ 213221464 w 990"/>
                      <a:gd name="T1" fmla="*/ 1090686587 h 792"/>
                      <a:gd name="T2" fmla="*/ 1915477586 w 990"/>
                      <a:gd name="T3" fmla="*/ 0 h 792"/>
                      <a:gd name="T4" fmla="*/ 1915477586 w 990"/>
                      <a:gd name="T5" fmla="*/ 108859840 h 792"/>
                      <a:gd name="T6" fmla="*/ 0 w 990"/>
                      <a:gd name="T7" fmla="*/ 1090686587 h 792"/>
                      <a:gd name="T8" fmla="*/ 213221464 w 990"/>
                      <a:gd name="T9" fmla="*/ 1090686587 h 7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90"/>
                      <a:gd name="T16" fmla="*/ 0 h 792"/>
                      <a:gd name="T17" fmla="*/ 990 w 990"/>
                      <a:gd name="T18" fmla="*/ 792 h 79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90" h="792">
                        <a:moveTo>
                          <a:pt x="3" y="738"/>
                        </a:moveTo>
                        <a:lnTo>
                          <a:pt x="990" y="0"/>
                        </a:lnTo>
                        <a:lnTo>
                          <a:pt x="987" y="60"/>
                        </a:lnTo>
                        <a:lnTo>
                          <a:pt x="0" y="792"/>
                        </a:lnTo>
                        <a:lnTo>
                          <a:pt x="3" y="738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9" name="Freeform 1035">
                    <a:extLst>
                      <a:ext uri="{FF2B5EF4-FFF2-40B4-BE49-F238E27FC236}">
                        <a16:creationId xmlns:a16="http://schemas.microsoft.com/office/drawing/2014/main" id="{215EC373-109A-3728-0837-008A22DA3A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58602" y="2654187"/>
                    <a:ext cx="305957" cy="73850"/>
                  </a:xfrm>
                  <a:custGeom>
                    <a:avLst/>
                    <a:gdLst>
                      <a:gd name="T0" fmla="*/ 213486572 w 2532"/>
                      <a:gd name="T1" fmla="*/ 0 h 723"/>
                      <a:gd name="T2" fmla="*/ 213486572 w 2532"/>
                      <a:gd name="T3" fmla="*/ 0 h 723"/>
                      <a:gd name="T4" fmla="*/ 2147483646 w 2532"/>
                      <a:gd name="T5" fmla="*/ 979380008 h 723"/>
                      <a:gd name="T6" fmla="*/ 2147483646 w 2532"/>
                      <a:gd name="T7" fmla="*/ 1088085165 h 723"/>
                      <a:gd name="T8" fmla="*/ 0 w 2532"/>
                      <a:gd name="T9" fmla="*/ 108705259 h 723"/>
                      <a:gd name="T10" fmla="*/ 213486572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0" name="Freeform 1036">
                    <a:extLst>
                      <a:ext uri="{FF2B5EF4-FFF2-40B4-BE49-F238E27FC236}">
                        <a16:creationId xmlns:a16="http://schemas.microsoft.com/office/drawing/2014/main" id="{25476042-FF8F-54D3-4845-98A3F2724F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58797" y="2640645"/>
                    <a:ext cx="3311" cy="14959"/>
                  </a:xfrm>
                  <a:custGeom>
                    <a:avLst/>
                    <a:gdLst>
                      <a:gd name="T0" fmla="*/ 262278191 w 26"/>
                      <a:gd name="T1" fmla="*/ 107489981 h 147"/>
                      <a:gd name="T2" fmla="*/ 262278191 w 26"/>
                      <a:gd name="T3" fmla="*/ 214969480 h 147"/>
                      <a:gd name="T4" fmla="*/ 0 w 26"/>
                      <a:gd name="T5" fmla="*/ 214969480 h 147"/>
                      <a:gd name="T6" fmla="*/ 262278191 w 26"/>
                      <a:gd name="T7" fmla="*/ 0 h 147"/>
                      <a:gd name="T8" fmla="*/ 262278191 w 26"/>
                      <a:gd name="T9" fmla="*/ 107489981 h 14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"/>
                      <a:gd name="T16" fmla="*/ 0 h 147"/>
                      <a:gd name="T17" fmla="*/ 26 w 26"/>
                      <a:gd name="T18" fmla="*/ 147 h 14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" h="147">
                        <a:moveTo>
                          <a:pt x="26" y="10"/>
                        </a:moveTo>
                        <a:lnTo>
                          <a:pt x="23" y="147"/>
                        </a:lnTo>
                        <a:lnTo>
                          <a:pt x="0" y="144"/>
                        </a:lnTo>
                        <a:lnTo>
                          <a:pt x="3" y="0"/>
                        </a:lnTo>
                        <a:lnTo>
                          <a:pt x="26" y="1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1" name="Freeform 1037">
                    <a:extLst>
                      <a:ext uri="{FF2B5EF4-FFF2-40B4-BE49-F238E27FC236}">
                        <a16:creationId xmlns:a16="http://schemas.microsoft.com/office/drawing/2014/main" id="{94EC4828-F3BC-2126-47A1-1F49711E33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58992" y="2579707"/>
                    <a:ext cx="142170" cy="61883"/>
                  </a:xfrm>
                  <a:custGeom>
                    <a:avLst/>
                    <a:gdLst>
                      <a:gd name="T0" fmla="*/ 2136125890 w 1176"/>
                      <a:gd name="T1" fmla="*/ 0 h 606"/>
                      <a:gd name="T2" fmla="*/ 0 w 1176"/>
                      <a:gd name="T3" fmla="*/ 870000945 h 606"/>
                      <a:gd name="T4" fmla="*/ 213789467 w 1176"/>
                      <a:gd name="T5" fmla="*/ 870000945 h 606"/>
                      <a:gd name="T6" fmla="*/ 2136125890 w 1176"/>
                      <a:gd name="T7" fmla="*/ 108617123 h 606"/>
                      <a:gd name="T8" fmla="*/ 2136125890 w 1176"/>
                      <a:gd name="T9" fmla="*/ 0 h 6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76"/>
                      <a:gd name="T16" fmla="*/ 0 h 606"/>
                      <a:gd name="T17" fmla="*/ 1176 w 1176"/>
                      <a:gd name="T18" fmla="*/ 606 h 60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76" h="606">
                        <a:moveTo>
                          <a:pt x="1170" y="0"/>
                        </a:moveTo>
                        <a:lnTo>
                          <a:pt x="0" y="597"/>
                        </a:lnTo>
                        <a:lnTo>
                          <a:pt x="30" y="606"/>
                        </a:lnTo>
                        <a:lnTo>
                          <a:pt x="1176" y="18"/>
                        </a:lnTo>
                        <a:lnTo>
                          <a:pt x="1170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2" name="Freeform 1038">
                    <a:extLst>
                      <a:ext uri="{FF2B5EF4-FFF2-40B4-BE49-F238E27FC236}">
                        <a16:creationId xmlns:a16="http://schemas.microsoft.com/office/drawing/2014/main" id="{B1200CBB-0372-C7F6-8CA5-D55DE26BDE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68535" y="2643795"/>
                    <a:ext cx="290182" cy="71016"/>
                  </a:xfrm>
                  <a:custGeom>
                    <a:avLst/>
                    <a:gdLst>
                      <a:gd name="T0" fmla="*/ 173112702 w 2532"/>
                      <a:gd name="T1" fmla="*/ 0 h 723"/>
                      <a:gd name="T2" fmla="*/ 173112702 w 2532"/>
                      <a:gd name="T3" fmla="*/ 0 h 723"/>
                      <a:gd name="T4" fmla="*/ 2069773885 w 2532"/>
                      <a:gd name="T5" fmla="*/ 558173482 h 723"/>
                      <a:gd name="T6" fmla="*/ 2069773885 w 2532"/>
                      <a:gd name="T7" fmla="*/ 558173482 h 723"/>
                      <a:gd name="T8" fmla="*/ 0 w 2532"/>
                      <a:gd name="T9" fmla="*/ 92871346 h 723"/>
                      <a:gd name="T10" fmla="*/ 173112702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" name="Freeform 1039">
                    <a:extLst>
                      <a:ext uri="{FF2B5EF4-FFF2-40B4-BE49-F238E27FC236}">
                        <a16:creationId xmlns:a16="http://schemas.microsoft.com/office/drawing/2014/main" id="{9568D7D3-8C1E-17F8-A355-F69AA831EE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7758327" y="2638756"/>
                    <a:ext cx="118410" cy="73535"/>
                  </a:xfrm>
                  <a:custGeom>
                    <a:avLst/>
                    <a:gdLst>
                      <a:gd name="T0" fmla="*/ 0 w 2532"/>
                      <a:gd name="T1" fmla="*/ 0 h 723"/>
                      <a:gd name="T2" fmla="*/ 0 w 2532"/>
                      <a:gd name="T3" fmla="*/ 0 h 723"/>
                      <a:gd name="T4" fmla="*/ 0 w 2532"/>
                      <a:gd name="T5" fmla="*/ 962694895 h 723"/>
                      <a:gd name="T6" fmla="*/ 0 w 2532"/>
                      <a:gd name="T7" fmla="*/ 962694895 h 723"/>
                      <a:gd name="T8" fmla="*/ 0 w 2532"/>
                      <a:gd name="T9" fmla="*/ 107314314 h 723"/>
                      <a:gd name="T10" fmla="*/ 0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20" name="Group 850">
                  <a:extLst>
                    <a:ext uri="{FF2B5EF4-FFF2-40B4-BE49-F238E27FC236}">
                      <a16:creationId xmlns:a16="http://schemas.microsoft.com/office/drawing/2014/main" id="{862959B9-3FBB-CE1D-7DA1-9C2F4D0D764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408527" y="2307905"/>
                  <a:ext cx="399726" cy="74090"/>
                  <a:chOff x="2199" y="955"/>
                  <a:chExt cx="2547" cy="506"/>
                </a:xfrm>
              </p:grpSpPr>
              <p:sp>
                <p:nvSpPr>
                  <p:cNvPr id="122" name="Freeform 851">
                    <a:extLst>
                      <a:ext uri="{FF2B5EF4-FFF2-40B4-BE49-F238E27FC236}">
                        <a16:creationId xmlns:a16="http://schemas.microsoft.com/office/drawing/2014/main" id="{0C88D695-12C2-678B-4227-F45301922B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9" y="1166"/>
                    <a:ext cx="260" cy="281"/>
                  </a:xfrm>
                  <a:custGeom>
                    <a:avLst/>
                    <a:gdLst>
                      <a:gd name="T0" fmla="*/ 260 w 260"/>
                      <a:gd name="T1" fmla="*/ 0 h 281"/>
                      <a:gd name="T2" fmla="*/ 42 w 260"/>
                      <a:gd name="T3" fmla="*/ 112 h 281"/>
                      <a:gd name="T4" fmla="*/ 35 w 260"/>
                      <a:gd name="T5" fmla="*/ 211 h 281"/>
                      <a:gd name="T6" fmla="*/ 253 w 260"/>
                      <a:gd name="T7" fmla="*/ 281 h 28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0" h="281">
                        <a:moveTo>
                          <a:pt x="260" y="0"/>
                        </a:moveTo>
                        <a:cubicBezTo>
                          <a:pt x="224" y="19"/>
                          <a:pt x="79" y="77"/>
                          <a:pt x="42" y="112"/>
                        </a:cubicBezTo>
                        <a:cubicBezTo>
                          <a:pt x="5" y="143"/>
                          <a:pt x="0" y="183"/>
                          <a:pt x="35" y="211"/>
                        </a:cubicBezTo>
                        <a:cubicBezTo>
                          <a:pt x="70" y="239"/>
                          <a:pt x="208" y="266"/>
                          <a:pt x="253" y="281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3" name="Freeform 852">
                    <a:extLst>
                      <a:ext uri="{FF2B5EF4-FFF2-40B4-BE49-F238E27FC236}">
                        <a16:creationId xmlns:a16="http://schemas.microsoft.com/office/drawing/2014/main" id="{5F338C44-4698-35F8-1798-936A8A0411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040"/>
                    <a:ext cx="900" cy="421"/>
                  </a:xfrm>
                  <a:custGeom>
                    <a:avLst/>
                    <a:gdLst>
                      <a:gd name="T0" fmla="*/ 531 w 900"/>
                      <a:gd name="T1" fmla="*/ 0 h 421"/>
                      <a:gd name="T2" fmla="*/ 279 w 900"/>
                      <a:gd name="T3" fmla="*/ 77 h 421"/>
                      <a:gd name="T4" fmla="*/ 68 w 900"/>
                      <a:gd name="T5" fmla="*/ 182 h 421"/>
                      <a:gd name="T6" fmla="*/ 33 w 900"/>
                      <a:gd name="T7" fmla="*/ 323 h 421"/>
                      <a:gd name="T8" fmla="*/ 328 w 900"/>
                      <a:gd name="T9" fmla="*/ 400 h 421"/>
                      <a:gd name="T10" fmla="*/ 812 w 900"/>
                      <a:gd name="T11" fmla="*/ 421 h 421"/>
                      <a:gd name="T12" fmla="*/ 855 w 900"/>
                      <a:gd name="T13" fmla="*/ 400 h 42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900" h="421">
                        <a:moveTo>
                          <a:pt x="531" y="0"/>
                        </a:moveTo>
                        <a:cubicBezTo>
                          <a:pt x="489" y="13"/>
                          <a:pt x="356" y="47"/>
                          <a:pt x="279" y="77"/>
                        </a:cubicBezTo>
                        <a:cubicBezTo>
                          <a:pt x="202" y="107"/>
                          <a:pt x="109" y="141"/>
                          <a:pt x="68" y="182"/>
                        </a:cubicBezTo>
                        <a:cubicBezTo>
                          <a:pt x="31" y="213"/>
                          <a:pt x="0" y="292"/>
                          <a:pt x="33" y="323"/>
                        </a:cubicBezTo>
                        <a:cubicBezTo>
                          <a:pt x="76" y="359"/>
                          <a:pt x="198" y="384"/>
                          <a:pt x="328" y="400"/>
                        </a:cubicBezTo>
                        <a:cubicBezTo>
                          <a:pt x="458" y="416"/>
                          <a:pt x="724" y="421"/>
                          <a:pt x="812" y="421"/>
                        </a:cubicBezTo>
                        <a:cubicBezTo>
                          <a:pt x="900" y="421"/>
                          <a:pt x="846" y="404"/>
                          <a:pt x="855" y="40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4" name="Freeform 853">
                    <a:extLst>
                      <a:ext uri="{FF2B5EF4-FFF2-40B4-BE49-F238E27FC236}">
                        <a16:creationId xmlns:a16="http://schemas.microsoft.com/office/drawing/2014/main" id="{B8B4ADAC-222C-5B2B-6B34-2C4F174D79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2" y="1068"/>
                    <a:ext cx="428" cy="269"/>
                  </a:xfrm>
                  <a:custGeom>
                    <a:avLst/>
                    <a:gdLst>
                      <a:gd name="T0" fmla="*/ 428 w 428"/>
                      <a:gd name="T1" fmla="*/ 0 h 269"/>
                      <a:gd name="T2" fmla="*/ 217 w 428"/>
                      <a:gd name="T3" fmla="*/ 35 h 269"/>
                      <a:gd name="T4" fmla="*/ 21 w 428"/>
                      <a:gd name="T5" fmla="*/ 140 h 269"/>
                      <a:gd name="T6" fmla="*/ 91 w 428"/>
                      <a:gd name="T7" fmla="*/ 246 h 269"/>
                      <a:gd name="T8" fmla="*/ 231 w 428"/>
                      <a:gd name="T9" fmla="*/ 267 h 269"/>
                      <a:gd name="T10" fmla="*/ 414 w 428"/>
                      <a:gd name="T11" fmla="*/ 260 h 26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28" h="269">
                        <a:moveTo>
                          <a:pt x="428" y="0"/>
                        </a:moveTo>
                        <a:cubicBezTo>
                          <a:pt x="428" y="0"/>
                          <a:pt x="217" y="35"/>
                          <a:pt x="217" y="35"/>
                        </a:cubicBezTo>
                        <a:cubicBezTo>
                          <a:pt x="217" y="35"/>
                          <a:pt x="42" y="105"/>
                          <a:pt x="21" y="140"/>
                        </a:cubicBezTo>
                        <a:cubicBezTo>
                          <a:pt x="0" y="175"/>
                          <a:pt x="14" y="217"/>
                          <a:pt x="91" y="246"/>
                        </a:cubicBezTo>
                        <a:cubicBezTo>
                          <a:pt x="126" y="267"/>
                          <a:pt x="177" y="265"/>
                          <a:pt x="231" y="267"/>
                        </a:cubicBezTo>
                        <a:cubicBezTo>
                          <a:pt x="285" y="269"/>
                          <a:pt x="376" y="262"/>
                          <a:pt x="414" y="26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5" name="Freeform 854">
                    <a:extLst>
                      <a:ext uri="{FF2B5EF4-FFF2-40B4-BE49-F238E27FC236}">
                        <a16:creationId xmlns:a16="http://schemas.microsoft.com/office/drawing/2014/main" id="{8668CC30-6DE6-A915-D438-AF0EC1668B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54" y="1075"/>
                    <a:ext cx="377" cy="239"/>
                  </a:xfrm>
                  <a:custGeom>
                    <a:avLst/>
                    <a:gdLst>
                      <a:gd name="T0" fmla="*/ 42 w 377"/>
                      <a:gd name="T1" fmla="*/ 239 h 239"/>
                      <a:gd name="T2" fmla="*/ 335 w 377"/>
                      <a:gd name="T3" fmla="*/ 146 h 239"/>
                      <a:gd name="T4" fmla="*/ 342 w 377"/>
                      <a:gd name="T5" fmla="*/ 47 h 239"/>
                      <a:gd name="T6" fmla="*/ 0 w 377"/>
                      <a:gd name="T7" fmla="*/ 0 h 23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77" h="239">
                        <a:moveTo>
                          <a:pt x="42" y="239"/>
                        </a:moveTo>
                        <a:cubicBezTo>
                          <a:pt x="89" y="224"/>
                          <a:pt x="285" y="178"/>
                          <a:pt x="335" y="146"/>
                        </a:cubicBezTo>
                        <a:cubicBezTo>
                          <a:pt x="372" y="115"/>
                          <a:pt x="377" y="75"/>
                          <a:pt x="342" y="47"/>
                        </a:cubicBezTo>
                        <a:cubicBezTo>
                          <a:pt x="286" y="23"/>
                          <a:pt x="71" y="10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6" name="Freeform 855">
                    <a:extLst>
                      <a:ext uri="{FF2B5EF4-FFF2-40B4-BE49-F238E27FC236}">
                        <a16:creationId xmlns:a16="http://schemas.microsoft.com/office/drawing/2014/main" id="{E5C2CDDB-4A34-655E-033D-96A32CBF19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46" y="997"/>
                    <a:ext cx="660" cy="336"/>
                  </a:xfrm>
                  <a:custGeom>
                    <a:avLst/>
                    <a:gdLst>
                      <a:gd name="T0" fmla="*/ 390 w 646"/>
                      <a:gd name="T1" fmla="*/ 592 h 300"/>
                      <a:gd name="T2" fmla="*/ 555 w 646"/>
                      <a:gd name="T3" fmla="*/ 501 h 300"/>
                      <a:gd name="T4" fmla="*/ 690 w 646"/>
                      <a:gd name="T5" fmla="*/ 377 h 300"/>
                      <a:gd name="T6" fmla="*/ 713 w 646"/>
                      <a:gd name="T7" fmla="*/ 211 h 300"/>
                      <a:gd name="T8" fmla="*/ 522 w 646"/>
                      <a:gd name="T9" fmla="*/ 119 h 300"/>
                      <a:gd name="T10" fmla="*/ 0 w 646"/>
                      <a:gd name="T11" fmla="*/ 0 h 3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46" h="300">
                        <a:moveTo>
                          <a:pt x="343" y="300"/>
                        </a:moveTo>
                        <a:cubicBezTo>
                          <a:pt x="367" y="292"/>
                          <a:pt x="443" y="272"/>
                          <a:pt x="487" y="254"/>
                        </a:cubicBezTo>
                        <a:cubicBezTo>
                          <a:pt x="531" y="236"/>
                          <a:pt x="584" y="216"/>
                          <a:pt x="607" y="191"/>
                        </a:cubicBezTo>
                        <a:cubicBezTo>
                          <a:pt x="628" y="173"/>
                          <a:pt x="646" y="125"/>
                          <a:pt x="627" y="107"/>
                        </a:cubicBezTo>
                        <a:cubicBezTo>
                          <a:pt x="603" y="85"/>
                          <a:pt x="563" y="79"/>
                          <a:pt x="459" y="61"/>
                        </a:cubicBezTo>
                        <a:cubicBezTo>
                          <a:pt x="355" y="43"/>
                          <a:pt x="76" y="10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7" name="Freeform 856">
                    <a:extLst>
                      <a:ext uri="{FF2B5EF4-FFF2-40B4-BE49-F238E27FC236}">
                        <a16:creationId xmlns:a16="http://schemas.microsoft.com/office/drawing/2014/main" id="{928EC96D-7E46-E83C-0BD1-7F4F69FDE9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16" y="955"/>
                    <a:ext cx="630" cy="397"/>
                  </a:xfrm>
                  <a:custGeom>
                    <a:avLst/>
                    <a:gdLst>
                      <a:gd name="T0" fmla="*/ 320 w 630"/>
                      <a:gd name="T1" fmla="*/ 397 h 397"/>
                      <a:gd name="T2" fmla="*/ 468 w 630"/>
                      <a:gd name="T3" fmla="*/ 345 h 397"/>
                      <a:gd name="T4" fmla="*/ 590 w 630"/>
                      <a:gd name="T5" fmla="*/ 275 h 397"/>
                      <a:gd name="T6" fmla="*/ 611 w 630"/>
                      <a:gd name="T7" fmla="*/ 181 h 397"/>
                      <a:gd name="T8" fmla="*/ 439 w 630"/>
                      <a:gd name="T9" fmla="*/ 129 h 397"/>
                      <a:gd name="T10" fmla="*/ 0 w 630"/>
                      <a:gd name="T11" fmla="*/ 0 h 39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30" h="397">
                        <a:moveTo>
                          <a:pt x="320" y="397"/>
                        </a:moveTo>
                        <a:cubicBezTo>
                          <a:pt x="345" y="388"/>
                          <a:pt x="423" y="366"/>
                          <a:pt x="468" y="345"/>
                        </a:cubicBezTo>
                        <a:cubicBezTo>
                          <a:pt x="513" y="325"/>
                          <a:pt x="567" y="303"/>
                          <a:pt x="590" y="275"/>
                        </a:cubicBezTo>
                        <a:cubicBezTo>
                          <a:pt x="612" y="255"/>
                          <a:pt x="630" y="201"/>
                          <a:pt x="611" y="181"/>
                        </a:cubicBezTo>
                        <a:cubicBezTo>
                          <a:pt x="586" y="156"/>
                          <a:pt x="541" y="159"/>
                          <a:pt x="439" y="129"/>
                        </a:cubicBezTo>
                        <a:cubicBezTo>
                          <a:pt x="337" y="99"/>
                          <a:pt x="91" y="27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5E65F510-B77C-D813-B2F0-7B606A9327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94314" y="2366481"/>
                  <a:ext cx="39385" cy="7020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4629325-663C-CE44-F88A-8EA9AA66F05C}"/>
                </a:ext>
              </a:extLst>
            </p:cNvPr>
            <p:cNvGrpSpPr/>
            <p:nvPr/>
          </p:nvGrpSpPr>
          <p:grpSpPr>
            <a:xfrm>
              <a:off x="7840518" y="1242873"/>
              <a:ext cx="4037013" cy="1377421"/>
              <a:chOff x="7785100" y="730250"/>
              <a:chExt cx="4037013" cy="1377421"/>
            </a:xfrm>
          </p:grpSpPr>
          <p:grpSp>
            <p:nvGrpSpPr>
              <p:cNvPr id="32" name="Group 117">
                <a:extLst>
                  <a:ext uri="{FF2B5EF4-FFF2-40B4-BE49-F238E27FC236}">
                    <a16:creationId xmlns:a16="http://schemas.microsoft.com/office/drawing/2014/main" id="{AA7C50D5-D0EE-8CC7-D36B-9BAEB0A1E7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85100" y="736600"/>
                <a:ext cx="850900" cy="527050"/>
                <a:chOff x="-490" y="1664"/>
                <a:chExt cx="1429" cy="842"/>
              </a:xfrm>
            </p:grpSpPr>
            <p:sp>
              <p:nvSpPr>
                <p:cNvPr id="99" name="AutoShape 111">
                  <a:extLst>
                    <a:ext uri="{FF2B5EF4-FFF2-40B4-BE49-F238E27FC236}">
                      <a16:creationId xmlns:a16="http://schemas.microsoft.com/office/drawing/2014/main" id="{99B0D939-8A5F-1CFB-5516-8F56AA556C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90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100" name="Group 116">
                  <a:extLst>
                    <a:ext uri="{FF2B5EF4-FFF2-40B4-BE49-F238E27FC236}">
                      <a16:creationId xmlns:a16="http://schemas.microsoft.com/office/drawing/2014/main" id="{EFF27DF1-4227-508D-E3F6-04B8F02CCD0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101" name="Rectangle 99">
                    <a:extLst>
                      <a:ext uri="{FF2B5EF4-FFF2-40B4-BE49-F238E27FC236}">
                        <a16:creationId xmlns:a16="http://schemas.microsoft.com/office/drawing/2014/main" id="{01DFEABC-1756-848D-FECC-88345D5D00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02" name="Line 7">
                    <a:extLst>
                      <a:ext uri="{FF2B5EF4-FFF2-40B4-BE49-F238E27FC236}">
                        <a16:creationId xmlns:a16="http://schemas.microsoft.com/office/drawing/2014/main" id="{B611469C-3F43-2893-6512-F064FAF4954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-150" y="2271"/>
                    <a:ext cx="673" cy="7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03" name="Group 103">
                    <a:extLst>
                      <a:ext uri="{FF2B5EF4-FFF2-40B4-BE49-F238E27FC236}">
                        <a16:creationId xmlns:a16="http://schemas.microsoft.com/office/drawing/2014/main" id="{35CE9BD7-CB61-FF20-A2D3-2381A5CDF32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108" name="Rectangle 104">
                      <a:extLst>
                        <a:ext uri="{FF2B5EF4-FFF2-40B4-BE49-F238E27FC236}">
                          <a16:creationId xmlns:a16="http://schemas.microsoft.com/office/drawing/2014/main" id="{42282C59-0557-2A3A-709C-5530132F552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109" name="Rectangle 105">
                      <a:extLst>
                        <a:ext uri="{FF2B5EF4-FFF2-40B4-BE49-F238E27FC236}">
                          <a16:creationId xmlns:a16="http://schemas.microsoft.com/office/drawing/2014/main" id="{B19B9613-9DA9-6959-5C71-6E4BDE02996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110" name="Rectangle 106">
                      <a:extLst>
                        <a:ext uri="{FF2B5EF4-FFF2-40B4-BE49-F238E27FC236}">
                          <a16:creationId xmlns:a16="http://schemas.microsoft.com/office/drawing/2014/main" id="{40BD5E47-68ED-53BD-895D-DDB9E73E497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111" name="Rectangle 107">
                      <a:extLst>
                        <a:ext uri="{FF2B5EF4-FFF2-40B4-BE49-F238E27FC236}">
                          <a16:creationId xmlns:a16="http://schemas.microsoft.com/office/drawing/2014/main" id="{1EF1862A-337C-28B4-691D-A7CE70C67FE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112" name="Rectangle 108">
                      <a:extLst>
                        <a:ext uri="{FF2B5EF4-FFF2-40B4-BE49-F238E27FC236}">
                          <a16:creationId xmlns:a16="http://schemas.microsoft.com/office/drawing/2014/main" id="{44E6BA55-3CC5-CD08-9370-317BAD2C32C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113" name="AutoShape 109">
                      <a:extLst>
                        <a:ext uri="{FF2B5EF4-FFF2-40B4-BE49-F238E27FC236}">
                          <a16:creationId xmlns:a16="http://schemas.microsoft.com/office/drawing/2014/main" id="{8DDA0D69-9B5C-35E4-6C83-6631028BED5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104" name="Picture 110" descr="desktop_computer_stylized_small">
                    <a:extLst>
                      <a:ext uri="{FF2B5EF4-FFF2-40B4-BE49-F238E27FC236}">
                        <a16:creationId xmlns:a16="http://schemas.microsoft.com/office/drawing/2014/main" id="{4AE3D881-7796-B4EF-948A-CB456EAF530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05" name="Rectangle 112">
                    <a:extLst>
                      <a:ext uri="{FF2B5EF4-FFF2-40B4-BE49-F238E27FC236}">
                        <a16:creationId xmlns:a16="http://schemas.microsoft.com/office/drawing/2014/main" id="{945260E6-D106-990B-8EC5-C746D48073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06" name="Freeform 113">
                    <a:extLst>
                      <a:ext uri="{FF2B5EF4-FFF2-40B4-BE49-F238E27FC236}">
                        <a16:creationId xmlns:a16="http://schemas.microsoft.com/office/drawing/2014/main" id="{A4724D54-EAF2-5840-6B12-D8031969C1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107" name="Picture 115" descr="tv">
                    <a:extLst>
                      <a:ext uri="{FF2B5EF4-FFF2-40B4-BE49-F238E27FC236}">
                        <a16:creationId xmlns:a16="http://schemas.microsoft.com/office/drawing/2014/main" id="{B1DA812F-41D7-61A1-927E-E57E447CC15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33" name="Line 169">
                <a:extLst>
                  <a:ext uri="{FF2B5EF4-FFF2-40B4-BE49-F238E27FC236}">
                    <a16:creationId xmlns:a16="http://schemas.microsoft.com/office/drawing/2014/main" id="{5062B556-3B22-E9AB-0A8F-0376A4AED1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23564" y="1479550"/>
                <a:ext cx="2593686" cy="0"/>
              </a:xfrm>
              <a:prstGeom prst="line">
                <a:avLst/>
              </a:prstGeom>
              <a:noFill/>
              <a:ln w="19050">
                <a:solidFill>
                  <a:srgbClr val="E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Text Box 204">
                <a:extLst>
                  <a:ext uri="{FF2B5EF4-FFF2-40B4-BE49-F238E27FC236}">
                    <a16:creationId xmlns:a16="http://schemas.microsoft.com/office/drawing/2014/main" id="{CCF0B991-C4D5-1907-2980-4777B1165E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39275" y="808038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6969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rPr>
                  <a:t>…</a:t>
                </a: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AE34E7D6-9329-5A85-3578-279280FF5CB5}"/>
                  </a:ext>
                </a:extLst>
              </p:cNvPr>
              <p:cNvGrpSpPr/>
              <p:nvPr/>
            </p:nvGrpSpPr>
            <p:grpSpPr>
              <a:xfrm>
                <a:off x="7872413" y="1479550"/>
                <a:ext cx="850900" cy="623888"/>
                <a:chOff x="7872413" y="1479550"/>
                <a:chExt cx="850900" cy="623888"/>
              </a:xfrm>
            </p:grpSpPr>
            <p:grpSp>
              <p:nvGrpSpPr>
                <p:cNvPr id="82" name="Group 135">
                  <a:extLst>
                    <a:ext uri="{FF2B5EF4-FFF2-40B4-BE49-F238E27FC236}">
                      <a16:creationId xmlns:a16="http://schemas.microsoft.com/office/drawing/2014/main" id="{C613040D-7FA2-0C28-31D4-43C331EAC9A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872413" y="1576388"/>
                  <a:ext cx="850900" cy="527050"/>
                  <a:chOff x="-490" y="1664"/>
                  <a:chExt cx="1429" cy="842"/>
                </a:xfrm>
              </p:grpSpPr>
              <p:sp>
                <p:nvSpPr>
                  <p:cNvPr id="84" name="AutoShape 136">
                    <a:extLst>
                      <a:ext uri="{FF2B5EF4-FFF2-40B4-BE49-F238E27FC236}">
                        <a16:creationId xmlns:a16="http://schemas.microsoft.com/office/drawing/2014/main" id="{60CA8E98-81D0-354B-ED9A-05A9C917D9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490" y="1664"/>
                    <a:ext cx="1429" cy="294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85" name="Group 137">
                    <a:extLst>
                      <a:ext uri="{FF2B5EF4-FFF2-40B4-BE49-F238E27FC236}">
                        <a16:creationId xmlns:a16="http://schemas.microsoft.com/office/drawing/2014/main" id="{035C676B-ED89-84AC-7B19-91B21A3B36F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-427" y="1737"/>
                    <a:ext cx="1217" cy="769"/>
                    <a:chOff x="-427" y="1737"/>
                    <a:chExt cx="1217" cy="769"/>
                  </a:xfrm>
                </p:grpSpPr>
                <p:sp>
                  <p:nvSpPr>
                    <p:cNvPr id="86" name="Rectangle 138">
                      <a:extLst>
                        <a:ext uri="{FF2B5EF4-FFF2-40B4-BE49-F238E27FC236}">
                          <a16:creationId xmlns:a16="http://schemas.microsoft.com/office/drawing/2014/main" id="{8D375F71-65BF-8FB1-286E-A8745364568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338" y="1923"/>
                      <a:ext cx="1128" cy="583"/>
                    </a:xfrm>
                    <a:prstGeom prst="rect">
                      <a:avLst/>
                    </a:prstGeom>
                    <a:solidFill>
                      <a:srgbClr val="DDDDD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87" name="Line 7">
                      <a:extLst>
                        <a:ext uri="{FF2B5EF4-FFF2-40B4-BE49-F238E27FC236}">
                          <a16:creationId xmlns:a16="http://schemas.microsoft.com/office/drawing/2014/main" id="{8FE2B9D9-5691-F407-4B1B-FCA8F6C249D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-150" y="2271"/>
                      <a:ext cx="676" cy="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E4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88" name="Group 140">
                      <a:extLst>
                        <a:ext uri="{FF2B5EF4-FFF2-40B4-BE49-F238E27FC236}">
                          <a16:creationId xmlns:a16="http://schemas.microsoft.com/office/drawing/2014/main" id="{8C3528C5-5A43-293F-3505-8457F7857FA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8" y="2192"/>
                      <a:ext cx="387" cy="139"/>
                      <a:chOff x="322" y="890"/>
                      <a:chExt cx="872" cy="339"/>
                    </a:xfrm>
                  </p:grpSpPr>
                  <p:sp>
                    <p:nvSpPr>
                      <p:cNvPr id="93" name="Rectangle 141">
                        <a:extLst>
                          <a:ext uri="{FF2B5EF4-FFF2-40B4-BE49-F238E27FC236}">
                            <a16:creationId xmlns:a16="http://schemas.microsoft.com/office/drawing/2014/main" id="{FA32DF59-9A04-3865-1A11-C316F979697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0" y="1000"/>
                        <a:ext cx="871" cy="229"/>
                      </a:xfrm>
                      <a:prstGeom prst="rect">
                        <a:avLst/>
                      </a:prstGeom>
                      <a:solidFill>
                        <a:srgbClr val="EC86A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94" name="Rectangle 142">
                        <a:extLst>
                          <a:ext uri="{FF2B5EF4-FFF2-40B4-BE49-F238E27FC236}">
                            <a16:creationId xmlns:a16="http://schemas.microsoft.com/office/drawing/2014/main" id="{BC365AB2-F152-07B4-1535-16876B45B09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2" y="1074"/>
                        <a:ext cx="54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95" name="Rectangle 143">
                        <a:extLst>
                          <a:ext uri="{FF2B5EF4-FFF2-40B4-BE49-F238E27FC236}">
                            <a16:creationId xmlns:a16="http://schemas.microsoft.com/office/drawing/2014/main" id="{8822C59E-B6BA-F0D0-2445-036B26B2AEE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4" y="1074"/>
                        <a:ext cx="54" cy="56"/>
                      </a:xfrm>
                      <a:prstGeom prst="rect">
                        <a:avLst/>
                      </a:prstGeom>
                      <a:solidFill>
                        <a:srgbClr val="33CC3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96" name="Rectangle 144">
                        <a:extLst>
                          <a:ext uri="{FF2B5EF4-FFF2-40B4-BE49-F238E27FC236}">
                            <a16:creationId xmlns:a16="http://schemas.microsoft.com/office/drawing/2014/main" id="{12272BBD-61BE-CEF1-0250-1B2D1F1664D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36" y="1068"/>
                        <a:ext cx="60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97" name="Rectangle 145">
                        <a:extLst>
                          <a:ext uri="{FF2B5EF4-FFF2-40B4-BE49-F238E27FC236}">
                            <a16:creationId xmlns:a16="http://schemas.microsoft.com/office/drawing/2014/main" id="{F021B226-B15F-D318-C767-69C065CCBBC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5" y="1068"/>
                        <a:ext cx="54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98" name="AutoShape 146">
                        <a:extLst>
                          <a:ext uri="{FF2B5EF4-FFF2-40B4-BE49-F238E27FC236}">
                            <a16:creationId xmlns:a16="http://schemas.microsoft.com/office/drawing/2014/main" id="{FB9EAE36-091E-B0E4-FC3B-F7AAFA5ED3A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 flipH="1">
                        <a:off x="322" y="890"/>
                        <a:ext cx="859" cy="110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0 h 21600"/>
                          <a:gd name="T4" fmla="*/ 0 w 21600"/>
                          <a:gd name="T5" fmla="*/ 0 h 21600"/>
                          <a:gd name="T6" fmla="*/ 0 w 21600"/>
                          <a:gd name="T7" fmla="*/ 0 h 2160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4501 w 21600"/>
                          <a:gd name="T13" fmla="*/ 4516 h 21600"/>
                          <a:gd name="T14" fmla="*/ 17099 w 21600"/>
                          <a:gd name="T15" fmla="*/ 17084 h 2160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EC86A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pic>
                  <p:nvPicPr>
                    <p:cNvPr id="89" name="Picture 147" descr="desktop_computer_stylized_small">
                      <a:extLst>
                        <a:ext uri="{FF2B5EF4-FFF2-40B4-BE49-F238E27FC236}">
                          <a16:creationId xmlns:a16="http://schemas.microsoft.com/office/drawing/2014/main" id="{A9D4FFB6-B1F8-076E-1F1D-C38411027DB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-427" y="2049"/>
                      <a:ext cx="447" cy="4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90" name="Rectangle 148">
                      <a:extLst>
                        <a:ext uri="{FF2B5EF4-FFF2-40B4-BE49-F238E27FC236}">
                          <a16:creationId xmlns:a16="http://schemas.microsoft.com/office/drawing/2014/main" id="{D1D10691-FC16-5D8C-B123-B26AF59A0C4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8" y="2232"/>
                      <a:ext cx="104" cy="91"/>
                    </a:xfrm>
                    <a:prstGeom prst="rect">
                      <a:avLst/>
                    </a:prstGeom>
                    <a:solidFill>
                      <a:srgbClr val="E400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91" name="Freeform 149">
                      <a:extLst>
                        <a:ext uri="{FF2B5EF4-FFF2-40B4-BE49-F238E27FC236}">
                          <a16:creationId xmlns:a16="http://schemas.microsoft.com/office/drawing/2014/main" id="{8FDF996D-02DC-9DAB-3C40-E459C473D89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2" y="1951"/>
                      <a:ext cx="302" cy="274"/>
                    </a:xfrm>
                    <a:custGeom>
                      <a:avLst/>
                      <a:gdLst>
                        <a:gd name="T0" fmla="*/ 14 w 381"/>
                        <a:gd name="T1" fmla="*/ 274 h 274"/>
                        <a:gd name="T2" fmla="*/ 14 w 381"/>
                        <a:gd name="T3" fmla="*/ 130 h 274"/>
                        <a:gd name="T4" fmla="*/ 0 w 381"/>
                        <a:gd name="T5" fmla="*/ 0 h 274"/>
                        <a:gd name="T6" fmla="*/ 0 60000 65536"/>
                        <a:gd name="T7" fmla="*/ 0 60000 65536"/>
                        <a:gd name="T8" fmla="*/ 0 60000 65536"/>
                        <a:gd name="T9" fmla="*/ 0 w 381"/>
                        <a:gd name="T10" fmla="*/ 0 h 274"/>
                        <a:gd name="T11" fmla="*/ 381 w 381"/>
                        <a:gd name="T12" fmla="*/ 274 h 274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81" h="274">
                          <a:moveTo>
                            <a:pt x="381" y="274"/>
                          </a:moveTo>
                          <a:lnTo>
                            <a:pt x="381" y="13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E4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pic>
                  <p:nvPicPr>
                    <p:cNvPr id="92" name="Picture 151" descr="tv">
                      <a:extLst>
                        <a:ext uri="{FF2B5EF4-FFF2-40B4-BE49-F238E27FC236}">
                          <a16:creationId xmlns:a16="http://schemas.microsoft.com/office/drawing/2014/main" id="{97BA6D8C-B4C8-78D2-7B54-DDE45EBA97A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" y="1737"/>
                      <a:ext cx="476" cy="4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sp>
              <p:nvSpPr>
                <p:cNvPr id="83" name="Freeform 209">
                  <a:extLst>
                    <a:ext uri="{FF2B5EF4-FFF2-40B4-BE49-F238E27FC236}">
                      <a16:creationId xmlns:a16="http://schemas.microsoft.com/office/drawing/2014/main" id="{1F377F86-1D72-3D7F-D846-A7F5770F42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43925" y="1479550"/>
                  <a:ext cx="127000" cy="476250"/>
                </a:xfrm>
                <a:custGeom>
                  <a:avLst/>
                  <a:gdLst>
                    <a:gd name="T0" fmla="*/ 0 w 80"/>
                    <a:gd name="T1" fmla="*/ 2147483647 h 300"/>
                    <a:gd name="T2" fmla="*/ 2147483647 w 80"/>
                    <a:gd name="T3" fmla="*/ 2147483647 h 300"/>
                    <a:gd name="T4" fmla="*/ 2147483647 w 80"/>
                    <a:gd name="T5" fmla="*/ 0 h 300"/>
                    <a:gd name="T6" fmla="*/ 0 60000 65536"/>
                    <a:gd name="T7" fmla="*/ 0 60000 65536"/>
                    <a:gd name="T8" fmla="*/ 0 60000 65536"/>
                    <a:gd name="T9" fmla="*/ 0 w 80"/>
                    <a:gd name="T10" fmla="*/ 0 h 300"/>
                    <a:gd name="T11" fmla="*/ 80 w 80"/>
                    <a:gd name="T12" fmla="*/ 300 h 3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0" h="300">
                      <a:moveTo>
                        <a:pt x="0" y="300"/>
                      </a:moveTo>
                      <a:lnTo>
                        <a:pt x="80" y="300"/>
                      </a:lnTo>
                      <a:lnTo>
                        <a:pt x="80" y="0"/>
                      </a:lnTo>
                    </a:path>
                  </a:pathLst>
                </a:custGeom>
                <a:noFill/>
                <a:ln w="9525">
                  <a:solidFill>
                    <a:srgbClr val="E4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6" name="Rectangle 44">
                <a:extLst>
                  <a:ext uri="{FF2B5EF4-FFF2-40B4-BE49-F238E27FC236}">
                    <a16:creationId xmlns:a16="http://schemas.microsoft.com/office/drawing/2014/main" id="{AF72032C-40C7-0D80-ECED-C1D8522BE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5313" y="1054100"/>
                <a:ext cx="955675" cy="7000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" name="Freeform 216">
                <a:extLst>
                  <a:ext uri="{FF2B5EF4-FFF2-40B4-BE49-F238E27FC236}">
                    <a16:creationId xmlns:a16="http://schemas.microsoft.com/office/drawing/2014/main" id="{C7A6502A-F772-F7E0-A8C2-58EA28CB9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2488" y="1236663"/>
                <a:ext cx="330200" cy="454025"/>
              </a:xfrm>
              <a:custGeom>
                <a:avLst/>
                <a:gdLst>
                  <a:gd name="T0" fmla="*/ 0 w 318"/>
                  <a:gd name="T1" fmla="*/ 2147483647 h 412"/>
                  <a:gd name="T2" fmla="*/ 2147483647 w 318"/>
                  <a:gd name="T3" fmla="*/ 2147483647 h 412"/>
                  <a:gd name="T4" fmla="*/ 2147483647 w 318"/>
                  <a:gd name="T5" fmla="*/ 0 h 412"/>
                  <a:gd name="T6" fmla="*/ 2147483647 w 318"/>
                  <a:gd name="T7" fmla="*/ 2147483647 h 412"/>
                  <a:gd name="T8" fmla="*/ 2147483647 w 318"/>
                  <a:gd name="T9" fmla="*/ 2147483647 h 412"/>
                  <a:gd name="T10" fmla="*/ 2147483647 w 318"/>
                  <a:gd name="T11" fmla="*/ 2147483647 h 412"/>
                  <a:gd name="T12" fmla="*/ 2147483647 w 318"/>
                  <a:gd name="T13" fmla="*/ 2147483647 h 412"/>
                  <a:gd name="T14" fmla="*/ 2147483647 w 318"/>
                  <a:gd name="T15" fmla="*/ 2147483647 h 412"/>
                  <a:gd name="T16" fmla="*/ 0 w 318"/>
                  <a:gd name="T17" fmla="*/ 2147483647 h 4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18"/>
                  <a:gd name="T28" fmla="*/ 0 h 412"/>
                  <a:gd name="T29" fmla="*/ 318 w 318"/>
                  <a:gd name="T30" fmla="*/ 412 h 4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18" h="412">
                    <a:moveTo>
                      <a:pt x="0" y="412"/>
                    </a:moveTo>
                    <a:lnTo>
                      <a:pt x="3" y="1"/>
                    </a:lnTo>
                    <a:lnTo>
                      <a:pt x="74" y="0"/>
                    </a:lnTo>
                    <a:lnTo>
                      <a:pt x="254" y="111"/>
                    </a:lnTo>
                    <a:lnTo>
                      <a:pt x="318" y="115"/>
                    </a:lnTo>
                    <a:lnTo>
                      <a:pt x="318" y="308"/>
                    </a:lnTo>
                    <a:lnTo>
                      <a:pt x="246" y="308"/>
                    </a:lnTo>
                    <a:lnTo>
                      <a:pt x="74" y="412"/>
                    </a:lnTo>
                    <a:lnTo>
                      <a:pt x="0" y="41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rgbClr val="E400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Freeform 217">
                <a:extLst>
                  <a:ext uri="{FF2B5EF4-FFF2-40B4-BE49-F238E27FC236}">
                    <a16:creationId xmlns:a16="http://schemas.microsoft.com/office/drawing/2014/main" id="{088F72DD-39D0-D613-AD05-E6EAA21C46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09842" y="1167342"/>
                <a:ext cx="366713" cy="406400"/>
              </a:xfrm>
              <a:custGeom>
                <a:avLst/>
                <a:gdLst>
                  <a:gd name="T0" fmla="*/ 0 w 353"/>
                  <a:gd name="T1" fmla="*/ 2147483647 h 369"/>
                  <a:gd name="T2" fmla="*/ 2147483647 w 353"/>
                  <a:gd name="T3" fmla="*/ 0 h 369"/>
                  <a:gd name="T4" fmla="*/ 2147483647 w 353"/>
                  <a:gd name="T5" fmla="*/ 0 h 369"/>
                  <a:gd name="T6" fmla="*/ 2147483647 w 353"/>
                  <a:gd name="T7" fmla="*/ 2147483647 h 369"/>
                  <a:gd name="T8" fmla="*/ 2147483647 w 353"/>
                  <a:gd name="T9" fmla="*/ 2147483647 h 369"/>
                  <a:gd name="T10" fmla="*/ 2147483647 w 353"/>
                  <a:gd name="T11" fmla="*/ 2147483647 h 369"/>
                  <a:gd name="T12" fmla="*/ 2147483647 w 353"/>
                  <a:gd name="T13" fmla="*/ 2147483647 h 369"/>
                  <a:gd name="T14" fmla="*/ 2147483647 w 353"/>
                  <a:gd name="T15" fmla="*/ 2147483647 h 369"/>
                  <a:gd name="T16" fmla="*/ 2147483647 w 353"/>
                  <a:gd name="T17" fmla="*/ 2147483647 h 369"/>
                  <a:gd name="T18" fmla="*/ 2147483647 w 353"/>
                  <a:gd name="T19" fmla="*/ 2147483647 h 369"/>
                  <a:gd name="T20" fmla="*/ 0 w 353"/>
                  <a:gd name="T21" fmla="*/ 2147483647 h 3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53"/>
                  <a:gd name="T34" fmla="*/ 0 h 369"/>
                  <a:gd name="T35" fmla="*/ 353 w 353"/>
                  <a:gd name="T36" fmla="*/ 369 h 36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53" h="369">
                    <a:moveTo>
                      <a:pt x="0" y="59"/>
                    </a:moveTo>
                    <a:lnTo>
                      <a:pt x="32" y="0"/>
                    </a:lnTo>
                    <a:lnTo>
                      <a:pt x="105" y="0"/>
                    </a:lnTo>
                    <a:lnTo>
                      <a:pt x="276" y="113"/>
                    </a:lnTo>
                    <a:lnTo>
                      <a:pt x="353" y="113"/>
                    </a:lnTo>
                    <a:lnTo>
                      <a:pt x="353" y="315"/>
                    </a:lnTo>
                    <a:lnTo>
                      <a:pt x="318" y="369"/>
                    </a:lnTo>
                    <a:lnTo>
                      <a:pt x="315" y="173"/>
                    </a:lnTo>
                    <a:lnTo>
                      <a:pt x="254" y="173"/>
                    </a:lnTo>
                    <a:lnTo>
                      <a:pt x="75" y="6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C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Line 218">
                <a:extLst>
                  <a:ext uri="{FF2B5EF4-FFF2-40B4-BE49-F238E27FC236}">
                    <a16:creationId xmlns:a16="http://schemas.microsoft.com/office/drawing/2014/main" id="{7C9BB8CA-B89A-48D6-4B30-73310856A8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339513" y="1295400"/>
                <a:ext cx="34925" cy="682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Line 219">
                <a:extLst>
                  <a:ext uri="{FF2B5EF4-FFF2-40B4-BE49-F238E27FC236}">
                    <a16:creationId xmlns:a16="http://schemas.microsoft.com/office/drawing/2014/main" id="{7BB3D8A5-C501-7BCF-655B-8956A001B2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1063" y="1466850"/>
                <a:ext cx="2682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Freeform 220">
                <a:extLst>
                  <a:ext uri="{FF2B5EF4-FFF2-40B4-BE49-F238E27FC236}">
                    <a16:creationId xmlns:a16="http://schemas.microsoft.com/office/drawing/2014/main" id="{A9687A34-5E32-F3CE-1AC1-1DF2C5F8C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34713" y="1290638"/>
                <a:ext cx="274637" cy="115887"/>
              </a:xfrm>
              <a:custGeom>
                <a:avLst/>
                <a:gdLst>
                  <a:gd name="T0" fmla="*/ 0 w 264"/>
                  <a:gd name="T1" fmla="*/ 0 h 105"/>
                  <a:gd name="T2" fmla="*/ 2147483647 w 264"/>
                  <a:gd name="T3" fmla="*/ 0 h 105"/>
                  <a:gd name="T4" fmla="*/ 2147483647 w 264"/>
                  <a:gd name="T5" fmla="*/ 2147483647 h 105"/>
                  <a:gd name="T6" fmla="*/ 2147483647 w 264"/>
                  <a:gd name="T7" fmla="*/ 2147483647 h 1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4"/>
                  <a:gd name="T13" fmla="*/ 0 h 105"/>
                  <a:gd name="T14" fmla="*/ 264 w 264"/>
                  <a:gd name="T15" fmla="*/ 105 h 1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4" h="105">
                    <a:moveTo>
                      <a:pt x="0" y="0"/>
                    </a:moveTo>
                    <a:lnTo>
                      <a:pt x="52" y="0"/>
                    </a:lnTo>
                    <a:lnTo>
                      <a:pt x="207" y="105"/>
                    </a:lnTo>
                    <a:lnTo>
                      <a:pt x="264" y="10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Freeform 221">
                <a:extLst>
                  <a:ext uri="{FF2B5EF4-FFF2-40B4-BE49-F238E27FC236}">
                    <a16:creationId xmlns:a16="http://schemas.microsoft.com/office/drawing/2014/main" id="{092199B3-5277-DB18-9230-210EFBCACEE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1034713" y="1527175"/>
                <a:ext cx="274637" cy="114300"/>
              </a:xfrm>
              <a:custGeom>
                <a:avLst/>
                <a:gdLst>
                  <a:gd name="T0" fmla="*/ 0 w 264"/>
                  <a:gd name="T1" fmla="*/ 0 h 105"/>
                  <a:gd name="T2" fmla="*/ 2147483647 w 264"/>
                  <a:gd name="T3" fmla="*/ 0 h 105"/>
                  <a:gd name="T4" fmla="*/ 2147483647 w 264"/>
                  <a:gd name="T5" fmla="*/ 2147483647 h 105"/>
                  <a:gd name="T6" fmla="*/ 2147483647 w 264"/>
                  <a:gd name="T7" fmla="*/ 2147483647 h 1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4"/>
                  <a:gd name="T13" fmla="*/ 0 h 105"/>
                  <a:gd name="T14" fmla="*/ 264 w 264"/>
                  <a:gd name="T15" fmla="*/ 105 h 1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4" h="105">
                    <a:moveTo>
                      <a:pt x="0" y="0"/>
                    </a:moveTo>
                    <a:lnTo>
                      <a:pt x="52" y="0"/>
                    </a:lnTo>
                    <a:lnTo>
                      <a:pt x="207" y="105"/>
                    </a:lnTo>
                    <a:lnTo>
                      <a:pt x="264" y="10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AutoShape 225">
                <a:extLst>
                  <a:ext uri="{FF2B5EF4-FFF2-40B4-BE49-F238E27FC236}">
                    <a16:creationId xmlns:a16="http://schemas.microsoft.com/office/drawing/2014/main" id="{FEEB052A-84E0-BAFF-7C6D-A59474AA91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15613" y="790575"/>
                <a:ext cx="1206500" cy="261938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368C9881-4045-6D70-582D-E2D99C8783DD}"/>
                  </a:ext>
                </a:extLst>
              </p:cNvPr>
              <p:cNvGrpSpPr/>
              <p:nvPr/>
            </p:nvGrpSpPr>
            <p:grpSpPr>
              <a:xfrm>
                <a:off x="8699500" y="730250"/>
                <a:ext cx="850900" cy="755650"/>
                <a:chOff x="8699500" y="730250"/>
                <a:chExt cx="850900" cy="755650"/>
              </a:xfrm>
            </p:grpSpPr>
            <p:grpSp>
              <p:nvGrpSpPr>
                <p:cNvPr id="65" name="Group 117">
                  <a:extLst>
                    <a:ext uri="{FF2B5EF4-FFF2-40B4-BE49-F238E27FC236}">
                      <a16:creationId xmlns:a16="http://schemas.microsoft.com/office/drawing/2014/main" id="{036E1EB1-772B-F413-F95B-F5C8BD2A7A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699500" y="730250"/>
                  <a:ext cx="850900" cy="527050"/>
                  <a:chOff x="-490" y="1664"/>
                  <a:chExt cx="1429" cy="842"/>
                </a:xfrm>
              </p:grpSpPr>
              <p:sp>
                <p:nvSpPr>
                  <p:cNvPr id="67" name="AutoShape 111">
                    <a:extLst>
                      <a:ext uri="{FF2B5EF4-FFF2-40B4-BE49-F238E27FC236}">
                        <a16:creationId xmlns:a16="http://schemas.microsoft.com/office/drawing/2014/main" id="{F7F2AED6-3978-BB28-4439-7C8BBC2841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490" y="1664"/>
                    <a:ext cx="1429" cy="294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68" name="Group 116">
                    <a:extLst>
                      <a:ext uri="{FF2B5EF4-FFF2-40B4-BE49-F238E27FC236}">
                        <a16:creationId xmlns:a16="http://schemas.microsoft.com/office/drawing/2014/main" id="{498590AC-815D-E96F-CAA0-2F3C2D3B852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-427" y="1737"/>
                    <a:ext cx="1217" cy="769"/>
                    <a:chOff x="-427" y="1737"/>
                    <a:chExt cx="1217" cy="769"/>
                  </a:xfrm>
                </p:grpSpPr>
                <p:sp>
                  <p:nvSpPr>
                    <p:cNvPr id="69" name="Rectangle 99">
                      <a:extLst>
                        <a:ext uri="{FF2B5EF4-FFF2-40B4-BE49-F238E27FC236}">
                          <a16:creationId xmlns:a16="http://schemas.microsoft.com/office/drawing/2014/main" id="{6368C702-F83B-96E3-7039-D20516389C1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338" y="1923"/>
                      <a:ext cx="1128" cy="583"/>
                    </a:xfrm>
                    <a:prstGeom prst="rect">
                      <a:avLst/>
                    </a:prstGeom>
                    <a:solidFill>
                      <a:srgbClr val="DDDDD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70" name="Line 7">
                      <a:extLst>
                        <a:ext uri="{FF2B5EF4-FFF2-40B4-BE49-F238E27FC236}">
                          <a16:creationId xmlns:a16="http://schemas.microsoft.com/office/drawing/2014/main" id="{614A7681-D409-F788-6D03-6544608E8F8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-150" y="2271"/>
                      <a:ext cx="673" cy="7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E4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71" name="Group 103">
                      <a:extLst>
                        <a:ext uri="{FF2B5EF4-FFF2-40B4-BE49-F238E27FC236}">
                          <a16:creationId xmlns:a16="http://schemas.microsoft.com/office/drawing/2014/main" id="{E1BA40DF-005A-8F55-B9D9-3E4886DDFD6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8" y="2192"/>
                      <a:ext cx="387" cy="139"/>
                      <a:chOff x="322" y="890"/>
                      <a:chExt cx="872" cy="339"/>
                    </a:xfrm>
                  </p:grpSpPr>
                  <p:sp>
                    <p:nvSpPr>
                      <p:cNvPr id="76" name="Rectangle 104">
                        <a:extLst>
                          <a:ext uri="{FF2B5EF4-FFF2-40B4-BE49-F238E27FC236}">
                            <a16:creationId xmlns:a16="http://schemas.microsoft.com/office/drawing/2014/main" id="{9EC2220E-D9A3-75E7-A71E-1DFD59E7C81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0" y="1000"/>
                        <a:ext cx="871" cy="229"/>
                      </a:xfrm>
                      <a:prstGeom prst="rect">
                        <a:avLst/>
                      </a:prstGeom>
                      <a:solidFill>
                        <a:srgbClr val="EC86A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77" name="Rectangle 105">
                        <a:extLst>
                          <a:ext uri="{FF2B5EF4-FFF2-40B4-BE49-F238E27FC236}">
                            <a16:creationId xmlns:a16="http://schemas.microsoft.com/office/drawing/2014/main" id="{EB13B7E6-267C-449E-9DDB-6CC302FAC1C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2" y="1074"/>
                        <a:ext cx="54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78" name="Rectangle 106">
                        <a:extLst>
                          <a:ext uri="{FF2B5EF4-FFF2-40B4-BE49-F238E27FC236}">
                            <a16:creationId xmlns:a16="http://schemas.microsoft.com/office/drawing/2014/main" id="{0248B9A7-94E2-40B5-B955-91D11CB73B4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4" y="1074"/>
                        <a:ext cx="54" cy="56"/>
                      </a:xfrm>
                      <a:prstGeom prst="rect">
                        <a:avLst/>
                      </a:prstGeom>
                      <a:solidFill>
                        <a:srgbClr val="33CC3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79" name="Rectangle 107">
                        <a:extLst>
                          <a:ext uri="{FF2B5EF4-FFF2-40B4-BE49-F238E27FC236}">
                            <a16:creationId xmlns:a16="http://schemas.microsoft.com/office/drawing/2014/main" id="{FD3B8AAD-0021-EC13-F4EB-181421AD6D8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36" y="1068"/>
                        <a:ext cx="60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80" name="Rectangle 108">
                        <a:extLst>
                          <a:ext uri="{FF2B5EF4-FFF2-40B4-BE49-F238E27FC236}">
                            <a16:creationId xmlns:a16="http://schemas.microsoft.com/office/drawing/2014/main" id="{231E587C-703C-108A-0307-1587CCA0EFA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5" y="1068"/>
                        <a:ext cx="54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81" name="AutoShape 109">
                        <a:extLst>
                          <a:ext uri="{FF2B5EF4-FFF2-40B4-BE49-F238E27FC236}">
                            <a16:creationId xmlns:a16="http://schemas.microsoft.com/office/drawing/2014/main" id="{25ECCDB0-F4E4-077A-4D67-BFF415CFA55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 flipH="1">
                        <a:off x="322" y="890"/>
                        <a:ext cx="859" cy="110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0 h 21600"/>
                          <a:gd name="T4" fmla="*/ 0 w 21600"/>
                          <a:gd name="T5" fmla="*/ 0 h 21600"/>
                          <a:gd name="T6" fmla="*/ 0 w 21600"/>
                          <a:gd name="T7" fmla="*/ 0 h 2160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4501 w 21600"/>
                          <a:gd name="T13" fmla="*/ 4516 h 21600"/>
                          <a:gd name="T14" fmla="*/ 17099 w 21600"/>
                          <a:gd name="T15" fmla="*/ 17084 h 2160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75000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pic>
                  <p:nvPicPr>
                    <p:cNvPr id="72" name="Picture 110" descr="desktop_computer_stylized_small">
                      <a:extLst>
                        <a:ext uri="{FF2B5EF4-FFF2-40B4-BE49-F238E27FC236}">
                          <a16:creationId xmlns:a16="http://schemas.microsoft.com/office/drawing/2014/main" id="{5E9ED171-D4C3-2FB6-6E9D-892A78CA46D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-427" y="2049"/>
                      <a:ext cx="447" cy="4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73" name="Rectangle 112">
                      <a:extLst>
                        <a:ext uri="{FF2B5EF4-FFF2-40B4-BE49-F238E27FC236}">
                          <a16:creationId xmlns:a16="http://schemas.microsoft.com/office/drawing/2014/main" id="{F9521D7A-D494-6C80-9912-5244F4C53BE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8" y="2232"/>
                      <a:ext cx="104" cy="91"/>
                    </a:xfrm>
                    <a:prstGeom prst="rect">
                      <a:avLst/>
                    </a:prstGeom>
                    <a:solidFill>
                      <a:srgbClr val="E400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74" name="Freeform 113">
                      <a:extLst>
                        <a:ext uri="{FF2B5EF4-FFF2-40B4-BE49-F238E27FC236}">
                          <a16:creationId xmlns:a16="http://schemas.microsoft.com/office/drawing/2014/main" id="{8D3EE99C-FB1A-209A-E8C8-215D1D64E72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2" y="1951"/>
                      <a:ext cx="302" cy="274"/>
                    </a:xfrm>
                    <a:custGeom>
                      <a:avLst/>
                      <a:gdLst>
                        <a:gd name="T0" fmla="*/ 14 w 381"/>
                        <a:gd name="T1" fmla="*/ 274 h 274"/>
                        <a:gd name="T2" fmla="*/ 14 w 381"/>
                        <a:gd name="T3" fmla="*/ 130 h 274"/>
                        <a:gd name="T4" fmla="*/ 0 w 381"/>
                        <a:gd name="T5" fmla="*/ 0 h 274"/>
                        <a:gd name="T6" fmla="*/ 0 60000 65536"/>
                        <a:gd name="T7" fmla="*/ 0 60000 65536"/>
                        <a:gd name="T8" fmla="*/ 0 60000 65536"/>
                        <a:gd name="T9" fmla="*/ 0 w 381"/>
                        <a:gd name="T10" fmla="*/ 0 h 274"/>
                        <a:gd name="T11" fmla="*/ 381 w 381"/>
                        <a:gd name="T12" fmla="*/ 274 h 274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81" h="274">
                          <a:moveTo>
                            <a:pt x="381" y="274"/>
                          </a:moveTo>
                          <a:lnTo>
                            <a:pt x="381" y="13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E4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pic>
                  <p:nvPicPr>
                    <p:cNvPr id="75" name="Picture 115" descr="tv">
                      <a:extLst>
                        <a:ext uri="{FF2B5EF4-FFF2-40B4-BE49-F238E27FC236}">
                          <a16:creationId xmlns:a16="http://schemas.microsoft.com/office/drawing/2014/main" id="{B02C1DCF-B564-F2E0-5601-7494F939C58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" y="1737"/>
                      <a:ext cx="476" cy="4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080BF1CD-D5EE-FB97-0D76-8215CA999FF5}"/>
                    </a:ext>
                  </a:extLst>
                </p:cNvPr>
                <p:cNvCxnSpPr/>
                <p:nvPr/>
              </p:nvCxnSpPr>
              <p:spPr>
                <a:xfrm>
                  <a:off x="9334500" y="1147233"/>
                  <a:ext cx="0" cy="338667"/>
                </a:xfrm>
                <a:prstGeom prst="line">
                  <a:avLst/>
                </a:prstGeom>
                <a:ln w="9525">
                  <a:solidFill>
                    <a:srgbClr val="E4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BF48A3E-D41C-B47C-DF13-852622568CB4}"/>
                  </a:ext>
                </a:extLst>
              </p:cNvPr>
              <p:cNvCxnSpPr/>
              <p:nvPr/>
            </p:nvCxnSpPr>
            <p:spPr>
              <a:xfrm>
                <a:off x="8428567" y="1151466"/>
                <a:ext cx="0" cy="338667"/>
              </a:xfrm>
              <a:prstGeom prst="line">
                <a:avLst/>
              </a:prstGeom>
              <a:ln w="9525">
                <a:solidFill>
                  <a:srgbClr val="E4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9E061B96-F560-C190-8CD0-136BC774FFAD}"/>
                  </a:ext>
                </a:extLst>
              </p:cNvPr>
              <p:cNvGrpSpPr/>
              <p:nvPr/>
            </p:nvGrpSpPr>
            <p:grpSpPr>
              <a:xfrm>
                <a:off x="8795279" y="1483783"/>
                <a:ext cx="850900" cy="623888"/>
                <a:chOff x="7872413" y="1479550"/>
                <a:chExt cx="850900" cy="623888"/>
              </a:xfrm>
            </p:grpSpPr>
            <p:grpSp>
              <p:nvGrpSpPr>
                <p:cNvPr id="48" name="Group 135">
                  <a:extLst>
                    <a:ext uri="{FF2B5EF4-FFF2-40B4-BE49-F238E27FC236}">
                      <a16:creationId xmlns:a16="http://schemas.microsoft.com/office/drawing/2014/main" id="{12383BE4-B695-3685-E7AD-D74E7F77306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872413" y="1576388"/>
                  <a:ext cx="850900" cy="527050"/>
                  <a:chOff x="-490" y="1664"/>
                  <a:chExt cx="1429" cy="842"/>
                </a:xfrm>
              </p:grpSpPr>
              <p:sp>
                <p:nvSpPr>
                  <p:cNvPr id="50" name="AutoShape 136">
                    <a:extLst>
                      <a:ext uri="{FF2B5EF4-FFF2-40B4-BE49-F238E27FC236}">
                        <a16:creationId xmlns:a16="http://schemas.microsoft.com/office/drawing/2014/main" id="{71ECDA87-4216-5789-C8F2-FB1849EC33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490" y="1664"/>
                    <a:ext cx="1429" cy="294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51" name="Group 137">
                    <a:extLst>
                      <a:ext uri="{FF2B5EF4-FFF2-40B4-BE49-F238E27FC236}">
                        <a16:creationId xmlns:a16="http://schemas.microsoft.com/office/drawing/2014/main" id="{EDE31F0C-238E-08E9-1BAD-A630BD94249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-427" y="1737"/>
                    <a:ext cx="1217" cy="769"/>
                    <a:chOff x="-427" y="1737"/>
                    <a:chExt cx="1217" cy="769"/>
                  </a:xfrm>
                </p:grpSpPr>
                <p:sp>
                  <p:nvSpPr>
                    <p:cNvPr id="52" name="Rectangle 138">
                      <a:extLst>
                        <a:ext uri="{FF2B5EF4-FFF2-40B4-BE49-F238E27FC236}">
                          <a16:creationId xmlns:a16="http://schemas.microsoft.com/office/drawing/2014/main" id="{FF71040A-7549-6590-74DE-A16EAFDD529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338" y="1923"/>
                      <a:ext cx="1128" cy="583"/>
                    </a:xfrm>
                    <a:prstGeom prst="rect">
                      <a:avLst/>
                    </a:prstGeom>
                    <a:solidFill>
                      <a:srgbClr val="DDDDD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53" name="Line 7">
                      <a:extLst>
                        <a:ext uri="{FF2B5EF4-FFF2-40B4-BE49-F238E27FC236}">
                          <a16:creationId xmlns:a16="http://schemas.microsoft.com/office/drawing/2014/main" id="{F36A8C9A-0C06-4BA3-130D-5DB5760121D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-150" y="2271"/>
                      <a:ext cx="676" cy="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E4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54" name="Group 140">
                      <a:extLst>
                        <a:ext uri="{FF2B5EF4-FFF2-40B4-BE49-F238E27FC236}">
                          <a16:creationId xmlns:a16="http://schemas.microsoft.com/office/drawing/2014/main" id="{58B0A905-B809-DBB8-C99A-D82FBC71029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8" y="2192"/>
                      <a:ext cx="387" cy="139"/>
                      <a:chOff x="322" y="890"/>
                      <a:chExt cx="872" cy="339"/>
                    </a:xfrm>
                  </p:grpSpPr>
                  <p:sp>
                    <p:nvSpPr>
                      <p:cNvPr id="59" name="Rectangle 141">
                        <a:extLst>
                          <a:ext uri="{FF2B5EF4-FFF2-40B4-BE49-F238E27FC236}">
                            <a16:creationId xmlns:a16="http://schemas.microsoft.com/office/drawing/2014/main" id="{FCBE1C2C-E535-569E-D2F3-0E545668D74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0" y="1000"/>
                        <a:ext cx="871" cy="229"/>
                      </a:xfrm>
                      <a:prstGeom prst="rect">
                        <a:avLst/>
                      </a:prstGeom>
                      <a:solidFill>
                        <a:srgbClr val="EC86A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60" name="Rectangle 142">
                        <a:extLst>
                          <a:ext uri="{FF2B5EF4-FFF2-40B4-BE49-F238E27FC236}">
                            <a16:creationId xmlns:a16="http://schemas.microsoft.com/office/drawing/2014/main" id="{E40174A7-EEA2-CA49-D079-3A2B1C117E3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2" y="1074"/>
                        <a:ext cx="54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61" name="Rectangle 143">
                        <a:extLst>
                          <a:ext uri="{FF2B5EF4-FFF2-40B4-BE49-F238E27FC236}">
                            <a16:creationId xmlns:a16="http://schemas.microsoft.com/office/drawing/2014/main" id="{9E18400E-CC59-52C8-6096-9592B5755C6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4" y="1074"/>
                        <a:ext cx="54" cy="56"/>
                      </a:xfrm>
                      <a:prstGeom prst="rect">
                        <a:avLst/>
                      </a:prstGeom>
                      <a:solidFill>
                        <a:srgbClr val="33CC3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62" name="Rectangle 144">
                        <a:extLst>
                          <a:ext uri="{FF2B5EF4-FFF2-40B4-BE49-F238E27FC236}">
                            <a16:creationId xmlns:a16="http://schemas.microsoft.com/office/drawing/2014/main" id="{13A6F348-8476-7A3F-834E-B43BDCB06E2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36" y="1068"/>
                        <a:ext cx="60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63" name="Rectangle 145">
                        <a:extLst>
                          <a:ext uri="{FF2B5EF4-FFF2-40B4-BE49-F238E27FC236}">
                            <a16:creationId xmlns:a16="http://schemas.microsoft.com/office/drawing/2014/main" id="{DB9E423E-3B05-6134-A244-35777FF022F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5" y="1068"/>
                        <a:ext cx="54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64" name="AutoShape 146">
                        <a:extLst>
                          <a:ext uri="{FF2B5EF4-FFF2-40B4-BE49-F238E27FC236}">
                            <a16:creationId xmlns:a16="http://schemas.microsoft.com/office/drawing/2014/main" id="{9E1B2E5A-5126-54C6-F34E-F0A9FDA932C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 flipH="1">
                        <a:off x="322" y="890"/>
                        <a:ext cx="859" cy="110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0 h 21600"/>
                          <a:gd name="T4" fmla="*/ 0 w 21600"/>
                          <a:gd name="T5" fmla="*/ 0 h 21600"/>
                          <a:gd name="T6" fmla="*/ 0 w 21600"/>
                          <a:gd name="T7" fmla="*/ 0 h 2160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4501 w 21600"/>
                          <a:gd name="T13" fmla="*/ 4516 h 21600"/>
                          <a:gd name="T14" fmla="*/ 17099 w 21600"/>
                          <a:gd name="T15" fmla="*/ 17084 h 2160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75000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pic>
                  <p:nvPicPr>
                    <p:cNvPr id="55" name="Picture 147" descr="desktop_computer_stylized_small">
                      <a:extLst>
                        <a:ext uri="{FF2B5EF4-FFF2-40B4-BE49-F238E27FC236}">
                          <a16:creationId xmlns:a16="http://schemas.microsoft.com/office/drawing/2014/main" id="{1BEFCAF0-94CC-F37C-E25D-107FFDABE7F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-427" y="2049"/>
                      <a:ext cx="447" cy="4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56" name="Rectangle 148">
                      <a:extLst>
                        <a:ext uri="{FF2B5EF4-FFF2-40B4-BE49-F238E27FC236}">
                          <a16:creationId xmlns:a16="http://schemas.microsoft.com/office/drawing/2014/main" id="{4A37DF51-6F64-2AFF-8007-FEE634E9CAE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8" y="2232"/>
                      <a:ext cx="104" cy="91"/>
                    </a:xfrm>
                    <a:prstGeom prst="rect">
                      <a:avLst/>
                    </a:prstGeom>
                    <a:solidFill>
                      <a:srgbClr val="E400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57" name="Freeform 149">
                      <a:extLst>
                        <a:ext uri="{FF2B5EF4-FFF2-40B4-BE49-F238E27FC236}">
                          <a16:creationId xmlns:a16="http://schemas.microsoft.com/office/drawing/2014/main" id="{DBFDB8B4-97AC-A648-FB15-85C3C1C68FD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2" y="1951"/>
                      <a:ext cx="302" cy="274"/>
                    </a:xfrm>
                    <a:custGeom>
                      <a:avLst/>
                      <a:gdLst>
                        <a:gd name="T0" fmla="*/ 14 w 381"/>
                        <a:gd name="T1" fmla="*/ 274 h 274"/>
                        <a:gd name="T2" fmla="*/ 14 w 381"/>
                        <a:gd name="T3" fmla="*/ 130 h 274"/>
                        <a:gd name="T4" fmla="*/ 0 w 381"/>
                        <a:gd name="T5" fmla="*/ 0 h 274"/>
                        <a:gd name="T6" fmla="*/ 0 60000 65536"/>
                        <a:gd name="T7" fmla="*/ 0 60000 65536"/>
                        <a:gd name="T8" fmla="*/ 0 60000 65536"/>
                        <a:gd name="T9" fmla="*/ 0 w 381"/>
                        <a:gd name="T10" fmla="*/ 0 h 274"/>
                        <a:gd name="T11" fmla="*/ 381 w 381"/>
                        <a:gd name="T12" fmla="*/ 274 h 274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81" h="274">
                          <a:moveTo>
                            <a:pt x="381" y="274"/>
                          </a:moveTo>
                          <a:lnTo>
                            <a:pt x="381" y="13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E4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pic>
                  <p:nvPicPr>
                    <p:cNvPr id="58" name="Picture 151" descr="tv">
                      <a:extLst>
                        <a:ext uri="{FF2B5EF4-FFF2-40B4-BE49-F238E27FC236}">
                          <a16:creationId xmlns:a16="http://schemas.microsoft.com/office/drawing/2014/main" id="{89A47B16-FA42-5365-9158-1D2333BED37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" y="1737"/>
                      <a:ext cx="476" cy="4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sp>
              <p:nvSpPr>
                <p:cNvPr id="49" name="Freeform 209">
                  <a:extLst>
                    <a:ext uri="{FF2B5EF4-FFF2-40B4-BE49-F238E27FC236}">
                      <a16:creationId xmlns:a16="http://schemas.microsoft.com/office/drawing/2014/main" id="{6F036E35-7C30-4550-ADBB-0300814F0F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43925" y="1479550"/>
                  <a:ext cx="127000" cy="476250"/>
                </a:xfrm>
                <a:custGeom>
                  <a:avLst/>
                  <a:gdLst>
                    <a:gd name="T0" fmla="*/ 0 w 80"/>
                    <a:gd name="T1" fmla="*/ 2147483647 h 300"/>
                    <a:gd name="T2" fmla="*/ 2147483647 w 80"/>
                    <a:gd name="T3" fmla="*/ 2147483647 h 300"/>
                    <a:gd name="T4" fmla="*/ 2147483647 w 80"/>
                    <a:gd name="T5" fmla="*/ 0 h 300"/>
                    <a:gd name="T6" fmla="*/ 0 60000 65536"/>
                    <a:gd name="T7" fmla="*/ 0 60000 65536"/>
                    <a:gd name="T8" fmla="*/ 0 60000 65536"/>
                    <a:gd name="T9" fmla="*/ 0 w 80"/>
                    <a:gd name="T10" fmla="*/ 0 h 300"/>
                    <a:gd name="T11" fmla="*/ 80 w 80"/>
                    <a:gd name="T12" fmla="*/ 300 h 3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0" h="300">
                      <a:moveTo>
                        <a:pt x="0" y="300"/>
                      </a:moveTo>
                      <a:lnTo>
                        <a:pt x="80" y="300"/>
                      </a:lnTo>
                      <a:lnTo>
                        <a:pt x="80" y="0"/>
                      </a:lnTo>
                    </a:path>
                  </a:pathLst>
                </a:custGeom>
                <a:noFill/>
                <a:ln w="9525">
                  <a:solidFill>
                    <a:srgbClr val="E4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7" name="Text Box 204">
                <a:extLst>
                  <a:ext uri="{FF2B5EF4-FFF2-40B4-BE49-F238E27FC236}">
                    <a16:creationId xmlns:a16="http://schemas.microsoft.com/office/drawing/2014/main" id="{C992DC57-09A5-4760-EBF8-7FD4EC9B52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44075" y="1341438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6969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rPr>
                  <a:t>…</a:t>
                </a: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F19B8F7-E0D7-5E19-0521-FA1CFE88496F}"/>
                </a:ext>
              </a:extLst>
            </p:cNvPr>
            <p:cNvSpPr/>
            <p:nvPr/>
          </p:nvSpPr>
          <p:spPr>
            <a:xfrm>
              <a:off x="9880298" y="2315290"/>
              <a:ext cx="149592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Cable access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39D394C-B2C0-5FD0-E4C2-B98871D206AD}"/>
                </a:ext>
              </a:extLst>
            </p:cNvPr>
            <p:cNvSpPr/>
            <p:nvPr/>
          </p:nvSpPr>
          <p:spPr>
            <a:xfrm>
              <a:off x="8838380" y="4315152"/>
              <a:ext cx="9476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cellular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4C81F18-8885-63B9-8B17-C5CE82759F05}"/>
                </a:ext>
              </a:extLst>
            </p:cNvPr>
            <p:cNvSpPr/>
            <p:nvPr/>
          </p:nvSpPr>
          <p:spPr>
            <a:xfrm>
              <a:off x="8860151" y="5885806"/>
              <a:ext cx="64953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WiFi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AA4EEAD-E5C6-C6A3-9EC3-92859C7AE41B}"/>
                </a:ext>
              </a:extLst>
            </p:cNvPr>
            <p:cNvSpPr/>
            <p:nvPr/>
          </p:nvSpPr>
          <p:spPr>
            <a:xfrm>
              <a:off x="10374820" y="5030500"/>
              <a:ext cx="167430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Ethernet LANs</a:t>
              </a:r>
            </a:p>
          </p:txBody>
        </p:sp>
      </p:grpSp>
      <p:sp>
        <p:nvSpPr>
          <p:cNvPr id="281" name="Rectangle 3">
            <a:extLst>
              <a:ext uri="{FF2B5EF4-FFF2-40B4-BE49-F238E27FC236}">
                <a16:creationId xmlns:a16="http://schemas.microsoft.com/office/drawing/2014/main" id="{0BE1DC64-557A-3BEC-C507-6D82B3C26F9F}"/>
              </a:ext>
            </a:extLst>
          </p:cNvPr>
          <p:cNvSpPr txBox="1">
            <a:spLocks noChangeArrowheads="1"/>
          </p:cNvSpPr>
          <p:nvPr/>
        </p:nvSpPr>
        <p:spPr>
          <a:xfrm>
            <a:off x="181396" y="1172153"/>
            <a:ext cx="6591653" cy="51557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flow control: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pacing between adjacent sending and receiving nodes</a:t>
            </a:r>
          </a:p>
          <a:p>
            <a:pPr marL="344488" marR="0" lvl="0" indent="-2762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 detection: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errors caused by signal attenuation, noise.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 detects errors, signals retransmission, or drops frame </a:t>
            </a:r>
          </a:p>
          <a:p>
            <a:pPr marL="352425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 correction: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 identifies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corrects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bit error(s) without retransmission</a:t>
            </a:r>
          </a:p>
          <a:p>
            <a:pPr marL="344488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half-duplex and full-duplex: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 half duplex, nodes at both ends of link can transmit, but not at same time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785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3D2-C984-41C3-C3B9-D9E275E1301D}"/>
              </a:ext>
            </a:extLst>
          </p:cNvPr>
          <p:cNvSpPr/>
          <p:nvPr/>
        </p:nvSpPr>
        <p:spPr>
          <a:xfrm>
            <a:off x="76200" y="76200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86CA5-897F-F55A-C096-78B9A3568F47}"/>
              </a:ext>
            </a:extLst>
          </p:cNvPr>
          <p:cNvSpPr txBox="1"/>
          <p:nvPr/>
        </p:nvSpPr>
        <p:spPr>
          <a:xfrm>
            <a:off x="381000" y="1219200"/>
            <a:ext cx="1161087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Services offered by the Link Layer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Framing </a:t>
            </a:r>
          </a:p>
          <a:p>
            <a:pPr lvl="3"/>
            <a:r>
              <a:rPr lang="en-US" sz="2400" dirty="0"/>
              <a:t>        </a:t>
            </a:r>
            <a:r>
              <a:rPr lang="en-US" sz="2400" dirty="0">
                <a:sym typeface="Wingdings" panose="05000000000000000000" pitchFamily="2" charset="2"/>
              </a:rPr>
              <a:t> Encapsulate a network layer Datagram in </a:t>
            </a:r>
            <a:r>
              <a:rPr lang="en-US" sz="2400" i="1" dirty="0">
                <a:sym typeface="Wingdings" panose="05000000000000000000" pitchFamily="2" charset="2"/>
              </a:rPr>
              <a:t>another</a:t>
            </a:r>
            <a:r>
              <a:rPr lang="en-US" sz="2400" dirty="0">
                <a:sym typeface="Wingdings" panose="05000000000000000000" pitchFamily="2" charset="2"/>
              </a:rPr>
              <a:t> header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Link access</a:t>
            </a:r>
          </a:p>
          <a:p>
            <a:r>
              <a:rPr lang="en-US" sz="2400" dirty="0"/>
              <a:t>        </a:t>
            </a:r>
            <a:r>
              <a:rPr lang="en-US" sz="2400" dirty="0">
                <a:sym typeface="Wingdings" panose="05000000000000000000" pitchFamily="2" charset="2"/>
              </a:rPr>
              <a:t> LL dictate the rules and process of transmitting a frame over a link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 Reliable Delivery</a:t>
            </a:r>
          </a:p>
          <a:p>
            <a:r>
              <a:rPr lang="en-US" sz="2400" dirty="0"/>
              <a:t>        </a:t>
            </a:r>
            <a:r>
              <a:rPr lang="en-US" sz="2400" dirty="0">
                <a:sym typeface="Wingdings" panose="05000000000000000000" pitchFamily="2" charset="2"/>
              </a:rPr>
              <a:t> For unreliable link, some reliable delivery mechanisms may need to be used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Error Detection and Correction</a:t>
            </a:r>
          </a:p>
          <a:p>
            <a:r>
              <a:rPr lang="en-US" sz="2400" dirty="0"/>
              <a:t>        </a:t>
            </a:r>
            <a:r>
              <a:rPr lang="en-US" sz="2400" dirty="0">
                <a:sym typeface="Wingdings" panose="05000000000000000000" pitchFamily="2" charset="2"/>
              </a:rPr>
              <a:t> Bits can get messed up as the are transmitted through a medium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4F383E-96E5-E668-C5B1-3C05AB8D359E}"/>
              </a:ext>
            </a:extLst>
          </p:cNvPr>
          <p:cNvSpPr txBox="1"/>
          <p:nvPr/>
        </p:nvSpPr>
        <p:spPr>
          <a:xfrm>
            <a:off x="372824" y="51816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RDT and error detection in the link layer when it is also offered in the transport layer?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5ABCB1-2A3B-897F-B7C9-B5D582128860}"/>
              </a:ext>
            </a:extLst>
          </p:cNvPr>
          <p:cNvSpPr txBox="1"/>
          <p:nvPr/>
        </p:nvSpPr>
        <p:spPr>
          <a:xfrm>
            <a:off x="6553200" y="5638800"/>
            <a:ext cx="5497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packets of data don’t even travel through the transport layer…</a:t>
            </a:r>
          </a:p>
        </p:txBody>
      </p:sp>
    </p:spTree>
    <p:extLst>
      <p:ext uri="{BB962C8B-B14F-4D97-AF65-F5344CB8AC3E}">
        <p14:creationId xmlns:p14="http://schemas.microsoft.com/office/powerpoint/2010/main" val="1350428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1875</TotalTime>
  <Words>4412</Words>
  <Application>Microsoft Office PowerPoint</Application>
  <PresentationFormat>Widescreen</PresentationFormat>
  <Paragraphs>1135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2" baseType="lpstr">
      <vt:lpstr>Arial</vt:lpstr>
      <vt:lpstr>Calibri</vt:lpstr>
      <vt:lpstr>Comic Sans MS</vt:lpstr>
      <vt:lpstr>Courier New</vt:lpstr>
      <vt:lpstr>Gill Sans MT</vt:lpstr>
      <vt:lpstr>Tahoma</vt:lpstr>
      <vt:lpstr>Times New Roman</vt:lpstr>
      <vt:lpstr>Wingdings</vt:lpstr>
      <vt:lpstr>Office Theme</vt:lpstr>
      <vt:lpstr>CSCI 466: Networks Link Layer: Error Detection, Multiple Access Protocols</vt:lpstr>
      <vt:lpstr>Announcements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 Access Links</vt:lpstr>
      <vt:lpstr>Multiple Access Links</vt:lpstr>
      <vt:lpstr>Channel Partitioning</vt:lpstr>
      <vt:lpstr>Channel Partitioning</vt:lpstr>
      <vt:lpstr>Channel Partitioning</vt:lpstr>
      <vt:lpstr>Channel Partitioning</vt:lpstr>
      <vt:lpstr>Channel Partitioning</vt:lpstr>
      <vt:lpstr>Channel Partitioning</vt:lpstr>
      <vt:lpstr>Channel Partitioning</vt:lpstr>
      <vt:lpstr>Channel Partitioning</vt:lpstr>
      <vt:lpstr>Channel Partitioning</vt:lpstr>
      <vt:lpstr>Random Access</vt:lpstr>
      <vt:lpstr>Random Access</vt:lpstr>
      <vt:lpstr>Random Access</vt:lpstr>
      <vt:lpstr>Random Access</vt:lpstr>
      <vt:lpstr>Random Access</vt:lpstr>
      <vt:lpstr>Random Access</vt:lpstr>
      <vt:lpstr>Random Access</vt:lpstr>
      <vt:lpstr>Random Access</vt:lpstr>
      <vt:lpstr>PowerPoint Presentation</vt:lpstr>
      <vt:lpstr>Taking Turns</vt:lpstr>
      <vt:lpstr>LAN</vt:lpstr>
      <vt:lpstr>MAC addresses</vt:lpstr>
      <vt:lpstr>PowerPoint Presentation</vt:lpstr>
      <vt:lpstr>PowerPoint Presentation</vt:lpstr>
      <vt:lpstr>PowerPoint Presentation</vt:lpstr>
      <vt:lpstr>PowerPoint Presentation</vt:lpstr>
      <vt:lpstr>ARP</vt:lpstr>
      <vt:lpstr>ARP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Ethernet</vt:lpstr>
      <vt:lpstr>Ethernet</vt:lpstr>
      <vt:lpstr>PowerPoint Presentation</vt:lpstr>
      <vt:lpstr>Ethernet frame structure (more)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</dc:title>
  <dc:creator>Reese Pearsall</dc:creator>
  <cp:lastModifiedBy>Pearsall, Reese</cp:lastModifiedBy>
  <cp:revision>12</cp:revision>
  <dcterms:created xsi:type="dcterms:W3CDTF">2022-10-19T16:25:51Z</dcterms:created>
  <dcterms:modified xsi:type="dcterms:W3CDTF">2024-10-14T17:46:45Z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2022-10-19T00:00:00Z</vt:filetime>
  </property>
  <property fmtid="{D5CDD505-2E9C-101B-9397-08002B2CF9AE}" pid="5" name="Producer">
    <vt:lpwstr>Microsoft® PowerPoint® for Microsoft 365</vt:lpwstr>
  </property>
</Properties>
</file>