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21" r:id="rId4"/>
    <p:sldId id="258"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20" r:id="rId44"/>
    <p:sldId id="319" r:id="rId4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p:cViewPr varScale="1">
        <p:scale>
          <a:sx n="160" d="100"/>
          <a:sy n="160" d="100"/>
        </p:scale>
        <p:origin x="84"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16:21:05.138"/>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7:57:16.683"/>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7:57:19.356"/>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938529"/>
            <a:ext cx="3900804" cy="130556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a:xfrm>
            <a:off x="11506200" y="6540818"/>
            <a:ext cx="647827" cy="281304"/>
          </a:xfrm>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17" name="bg object 17"/>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18" name="bg object 18"/>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0058400" y="6464808"/>
            <a:ext cx="1467611" cy="370330"/>
          </a:xfrm>
          <a:prstGeom prst="rect">
            <a:avLst/>
          </a:prstGeom>
        </p:spPr>
      </p:pic>
      <p:sp>
        <p:nvSpPr>
          <p:cNvPr id="2" name="Holder 2"/>
          <p:cNvSpPr>
            <a:spLocks noGrp="1"/>
          </p:cNvSpPr>
          <p:nvPr>
            <p:ph type="title"/>
          </p:nvPr>
        </p:nvSpPr>
        <p:spPr>
          <a:xfrm>
            <a:off x="100076" y="99771"/>
            <a:ext cx="5624830" cy="4521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a:xfrm>
            <a:off x="610006" y="1212850"/>
            <a:ext cx="10189210" cy="1746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10/16/2024</a:t>
            </a:fld>
            <a:endParaRPr lang="en-US"/>
          </a:p>
        </p:txBody>
      </p:sp>
      <p:sp>
        <p:nvSpPr>
          <p:cNvPr id="6" name="Holder 6"/>
          <p:cNvSpPr>
            <a:spLocks noGrp="1"/>
          </p:cNvSpPr>
          <p:nvPr>
            <p:ph type="sldNum" sz="quarter" idx="7"/>
          </p:nvPr>
        </p:nvSpPr>
        <p:spPr>
          <a:xfrm>
            <a:off x="11811000" y="6540818"/>
            <a:ext cx="343027"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46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3" Type="http://schemas.openxmlformats.org/officeDocument/2006/relationships/customXml" Target="../ink/ink7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8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78.xml"/><Relationship Id="rId25" Type="http://schemas.openxmlformats.org/officeDocument/2006/relationships/customXml" Target="../ink/ink82.xml"/><Relationship Id="rId33" Type="http://schemas.openxmlformats.org/officeDocument/2006/relationships/customXml" Target="../ink/ink8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8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7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77.xml"/><Relationship Id="rId23" Type="http://schemas.openxmlformats.org/officeDocument/2006/relationships/customXml" Target="../ink/ink8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79.xml"/><Relationship Id="rId31" Type="http://schemas.openxmlformats.org/officeDocument/2006/relationships/customXml" Target="../ink/ink85.xml"/><Relationship Id="rId4" Type="http://schemas.openxmlformats.org/officeDocument/2006/relationships/image" Target="../media/image7.png"/><Relationship Id="rId9" Type="http://schemas.openxmlformats.org/officeDocument/2006/relationships/customXml" Target="../ink/ink7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83.xml"/><Relationship Id="rId30" Type="http://schemas.openxmlformats.org/officeDocument/2006/relationships/image" Target="../media/image85.png"/><Relationship Id="rId35" Type="http://schemas.openxmlformats.org/officeDocument/2006/relationships/customXml" Target="../ink/ink87.xml"/><Relationship Id="rId8" Type="http://schemas.openxmlformats.org/officeDocument/2006/relationships/image" Target="../media/image11.png"/><Relationship Id="rId3" Type="http://schemas.openxmlformats.org/officeDocument/2006/relationships/image" Target="../media/image6.svg"/></Relationships>
</file>

<file path=ppt/slides/_rels/slide11.xml.rels><?xml version="1.0" encoding="UTF-8" standalone="yes"?>
<Relationships xmlns="http://schemas.openxmlformats.org/package/2006/relationships"><Relationship Id="rId13" Type="http://schemas.openxmlformats.org/officeDocument/2006/relationships/customXml" Target="../ink/ink9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9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92.xml"/><Relationship Id="rId25" Type="http://schemas.openxmlformats.org/officeDocument/2006/relationships/customXml" Target="../ink/ink96.xml"/><Relationship Id="rId33" Type="http://schemas.openxmlformats.org/officeDocument/2006/relationships/customXml" Target="../ink/ink10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9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8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91.xml"/><Relationship Id="rId23" Type="http://schemas.openxmlformats.org/officeDocument/2006/relationships/customXml" Target="../ink/ink9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93.xml"/><Relationship Id="rId31" Type="http://schemas.openxmlformats.org/officeDocument/2006/relationships/customXml" Target="../ink/ink99.xml"/><Relationship Id="rId4" Type="http://schemas.openxmlformats.org/officeDocument/2006/relationships/image" Target="../media/image7.png"/><Relationship Id="rId9" Type="http://schemas.openxmlformats.org/officeDocument/2006/relationships/customXml" Target="../ink/ink8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97.xml"/><Relationship Id="rId30" Type="http://schemas.openxmlformats.org/officeDocument/2006/relationships/image" Target="../media/image85.png"/><Relationship Id="rId35" Type="http://schemas.openxmlformats.org/officeDocument/2006/relationships/customXml" Target="../ink/ink101.xml"/><Relationship Id="rId8" Type="http://schemas.openxmlformats.org/officeDocument/2006/relationships/image" Target="../media/image11.png"/><Relationship Id="rId3" Type="http://schemas.openxmlformats.org/officeDocument/2006/relationships/image" Target="../media/image6.svg"/></Relationships>
</file>

<file path=ppt/slides/_rels/slide12.xml.rels><?xml version="1.0" encoding="UTF-8" standalone="yes"?>
<Relationships xmlns="http://schemas.openxmlformats.org/package/2006/relationships"><Relationship Id="rId13" Type="http://schemas.openxmlformats.org/officeDocument/2006/relationships/customXml" Target="../ink/ink10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0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06.xml"/><Relationship Id="rId25" Type="http://schemas.openxmlformats.org/officeDocument/2006/relationships/customXml" Target="../ink/ink110.xml"/><Relationship Id="rId33" Type="http://schemas.openxmlformats.org/officeDocument/2006/relationships/customXml" Target="../ink/ink11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1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0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05.xml"/><Relationship Id="rId23" Type="http://schemas.openxmlformats.org/officeDocument/2006/relationships/customXml" Target="../ink/ink10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07.xml"/><Relationship Id="rId31" Type="http://schemas.openxmlformats.org/officeDocument/2006/relationships/customXml" Target="../ink/ink113.xml"/><Relationship Id="rId4" Type="http://schemas.openxmlformats.org/officeDocument/2006/relationships/image" Target="../media/image7.png"/><Relationship Id="rId9" Type="http://schemas.openxmlformats.org/officeDocument/2006/relationships/customXml" Target="../ink/ink10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11.xml"/><Relationship Id="rId30" Type="http://schemas.openxmlformats.org/officeDocument/2006/relationships/image" Target="../media/image85.png"/><Relationship Id="rId35" Type="http://schemas.openxmlformats.org/officeDocument/2006/relationships/customXml" Target="../ink/ink115.xml"/><Relationship Id="rId8" Type="http://schemas.openxmlformats.org/officeDocument/2006/relationships/image" Target="../media/image11.png"/><Relationship Id="rId3" Type="http://schemas.openxmlformats.org/officeDocument/2006/relationships/image" Target="../media/image6.svg"/></Relationships>
</file>

<file path=ppt/slides/_rels/slide13.xml.rels><?xml version="1.0" encoding="UTF-8" standalone="yes"?>
<Relationships xmlns="http://schemas.openxmlformats.org/package/2006/relationships"><Relationship Id="rId13" Type="http://schemas.openxmlformats.org/officeDocument/2006/relationships/customXml" Target="../ink/ink11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2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20.xml"/><Relationship Id="rId25" Type="http://schemas.openxmlformats.org/officeDocument/2006/relationships/customXml" Target="../ink/ink124.xml"/><Relationship Id="rId33" Type="http://schemas.openxmlformats.org/officeDocument/2006/relationships/customXml" Target="../ink/ink12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2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19.xml"/><Relationship Id="rId23" Type="http://schemas.openxmlformats.org/officeDocument/2006/relationships/customXml" Target="../ink/ink12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21.xml"/><Relationship Id="rId31" Type="http://schemas.openxmlformats.org/officeDocument/2006/relationships/customXml" Target="../ink/ink127.xml"/><Relationship Id="rId4" Type="http://schemas.openxmlformats.org/officeDocument/2006/relationships/image" Target="../media/image7.png"/><Relationship Id="rId9" Type="http://schemas.openxmlformats.org/officeDocument/2006/relationships/customXml" Target="../ink/ink11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25.xml"/><Relationship Id="rId30" Type="http://schemas.openxmlformats.org/officeDocument/2006/relationships/image" Target="../media/image85.png"/><Relationship Id="rId35" Type="http://schemas.openxmlformats.org/officeDocument/2006/relationships/customXml" Target="../ink/ink129.xml"/><Relationship Id="rId8" Type="http://schemas.openxmlformats.org/officeDocument/2006/relationships/image" Target="../media/image11.png"/><Relationship Id="rId3" Type="http://schemas.openxmlformats.org/officeDocument/2006/relationships/image" Target="../media/image6.svg"/></Relationships>
</file>

<file path=ppt/slides/_rels/slide14.xml.rels><?xml version="1.0" encoding="UTF-8" standalone="yes"?>
<Relationships xmlns="http://schemas.openxmlformats.org/package/2006/relationships"><Relationship Id="rId13" Type="http://schemas.openxmlformats.org/officeDocument/2006/relationships/customXml" Target="../ink/ink132.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6.svg"/><Relationship Id="rId21" Type="http://schemas.openxmlformats.org/officeDocument/2006/relationships/customXml" Target="../ink/ink13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34.xml"/><Relationship Id="rId25" Type="http://schemas.openxmlformats.org/officeDocument/2006/relationships/customXml" Target="../ink/ink138.xml"/><Relationship Id="rId33" Type="http://schemas.openxmlformats.org/officeDocument/2006/relationships/customXml" Target="../ink/ink142.xml"/><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4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31.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8.svg"/><Relationship Id="rId15" Type="http://schemas.openxmlformats.org/officeDocument/2006/relationships/customXml" Target="../ink/ink133.xml"/><Relationship Id="rId23" Type="http://schemas.openxmlformats.org/officeDocument/2006/relationships/customXml" Target="../ink/ink13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35.xml"/><Relationship Id="rId31" Type="http://schemas.openxmlformats.org/officeDocument/2006/relationships/customXml" Target="../ink/ink141.xml"/><Relationship Id="rId4" Type="http://schemas.openxmlformats.org/officeDocument/2006/relationships/image" Target="../media/image7.png"/><Relationship Id="rId9" Type="http://schemas.openxmlformats.org/officeDocument/2006/relationships/customXml" Target="../ink/ink13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39.xml"/><Relationship Id="rId30" Type="http://schemas.openxmlformats.org/officeDocument/2006/relationships/image" Target="../media/image85.png"/><Relationship Id="rId35" Type="http://schemas.openxmlformats.org/officeDocument/2006/relationships/customXml" Target="../ink/ink143.xml"/><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3" Type="http://schemas.openxmlformats.org/officeDocument/2006/relationships/customXml" Target="../ink/ink14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5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48.xml"/><Relationship Id="rId25" Type="http://schemas.openxmlformats.org/officeDocument/2006/relationships/customXml" Target="../ink/ink152.xml"/><Relationship Id="rId33" Type="http://schemas.openxmlformats.org/officeDocument/2006/relationships/customXml" Target="../ink/ink15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5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4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47.xml"/><Relationship Id="rId23" Type="http://schemas.openxmlformats.org/officeDocument/2006/relationships/customXml" Target="../ink/ink15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49.xml"/><Relationship Id="rId31" Type="http://schemas.openxmlformats.org/officeDocument/2006/relationships/customXml" Target="../ink/ink155.xml"/><Relationship Id="rId4" Type="http://schemas.openxmlformats.org/officeDocument/2006/relationships/image" Target="../media/image7.png"/><Relationship Id="rId9" Type="http://schemas.openxmlformats.org/officeDocument/2006/relationships/customXml" Target="../ink/ink14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53.xml"/><Relationship Id="rId30" Type="http://schemas.openxmlformats.org/officeDocument/2006/relationships/image" Target="../media/image85.png"/><Relationship Id="rId35" Type="http://schemas.openxmlformats.org/officeDocument/2006/relationships/customXml" Target="../ink/ink157.xml"/><Relationship Id="rId8" Type="http://schemas.openxmlformats.org/officeDocument/2006/relationships/image" Target="../media/image11.png"/><Relationship Id="rId3" Type="http://schemas.openxmlformats.org/officeDocument/2006/relationships/image" Target="../media/image6.svg"/></Relationships>
</file>

<file path=ppt/slides/_rels/slide16.xml.rels><?xml version="1.0" encoding="UTF-8" standalone="yes"?>
<Relationships xmlns="http://schemas.openxmlformats.org/package/2006/relationships"><Relationship Id="rId13" Type="http://schemas.openxmlformats.org/officeDocument/2006/relationships/customXml" Target="../ink/ink16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6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62.xml"/><Relationship Id="rId25" Type="http://schemas.openxmlformats.org/officeDocument/2006/relationships/customXml" Target="../ink/ink166.xml"/><Relationship Id="rId33" Type="http://schemas.openxmlformats.org/officeDocument/2006/relationships/customXml" Target="../ink/ink17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6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5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61.xml"/><Relationship Id="rId23" Type="http://schemas.openxmlformats.org/officeDocument/2006/relationships/customXml" Target="../ink/ink16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63.xml"/><Relationship Id="rId31" Type="http://schemas.openxmlformats.org/officeDocument/2006/relationships/customXml" Target="../ink/ink169.xml"/><Relationship Id="rId4" Type="http://schemas.openxmlformats.org/officeDocument/2006/relationships/image" Target="../media/image7.png"/><Relationship Id="rId9" Type="http://schemas.openxmlformats.org/officeDocument/2006/relationships/customXml" Target="../ink/ink15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67.xml"/><Relationship Id="rId30" Type="http://schemas.openxmlformats.org/officeDocument/2006/relationships/image" Target="../media/image85.png"/><Relationship Id="rId35" Type="http://schemas.openxmlformats.org/officeDocument/2006/relationships/customXml" Target="../ink/ink171.xml"/><Relationship Id="rId8" Type="http://schemas.openxmlformats.org/officeDocument/2006/relationships/image" Target="../media/image11.png"/><Relationship Id="rId3" Type="http://schemas.openxmlformats.org/officeDocument/2006/relationships/image" Target="../media/image6.svg"/></Relationships>
</file>

<file path=ppt/slides/_rels/slide17.xml.rels><?xml version="1.0" encoding="UTF-8" standalone="yes"?>
<Relationships xmlns="http://schemas.openxmlformats.org/package/2006/relationships"><Relationship Id="rId13" Type="http://schemas.openxmlformats.org/officeDocument/2006/relationships/customXml" Target="../ink/ink17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7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76.xml"/><Relationship Id="rId25" Type="http://schemas.openxmlformats.org/officeDocument/2006/relationships/customXml" Target="../ink/ink180.xml"/><Relationship Id="rId33" Type="http://schemas.openxmlformats.org/officeDocument/2006/relationships/customXml" Target="../ink/ink18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8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7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75.xml"/><Relationship Id="rId23" Type="http://schemas.openxmlformats.org/officeDocument/2006/relationships/customXml" Target="../ink/ink17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77.xml"/><Relationship Id="rId31" Type="http://schemas.openxmlformats.org/officeDocument/2006/relationships/customXml" Target="../ink/ink183.xml"/><Relationship Id="rId4" Type="http://schemas.openxmlformats.org/officeDocument/2006/relationships/image" Target="../media/image7.png"/><Relationship Id="rId9" Type="http://schemas.openxmlformats.org/officeDocument/2006/relationships/customXml" Target="../ink/ink17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81.xml"/><Relationship Id="rId30" Type="http://schemas.openxmlformats.org/officeDocument/2006/relationships/image" Target="../media/image85.png"/><Relationship Id="rId35" Type="http://schemas.openxmlformats.org/officeDocument/2006/relationships/customXml" Target="../ink/ink185.xml"/><Relationship Id="rId8" Type="http://schemas.openxmlformats.org/officeDocument/2006/relationships/image" Target="../media/image11.png"/><Relationship Id="rId3" Type="http://schemas.openxmlformats.org/officeDocument/2006/relationships/image" Target="../media/image6.svg"/></Relationships>
</file>

<file path=ppt/slides/_rels/slide18.xml.rels><?xml version="1.0" encoding="UTF-8" standalone="yes"?>
<Relationships xmlns="http://schemas.openxmlformats.org/package/2006/relationships"><Relationship Id="rId13" Type="http://schemas.openxmlformats.org/officeDocument/2006/relationships/customXml" Target="../ink/ink18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19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190.xml"/><Relationship Id="rId25" Type="http://schemas.openxmlformats.org/officeDocument/2006/relationships/customXml" Target="../ink/ink194.xml"/><Relationship Id="rId33" Type="http://schemas.openxmlformats.org/officeDocument/2006/relationships/customXml" Target="../ink/ink19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9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8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189.xml"/><Relationship Id="rId23" Type="http://schemas.openxmlformats.org/officeDocument/2006/relationships/customXml" Target="../ink/ink19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91.xml"/><Relationship Id="rId31" Type="http://schemas.openxmlformats.org/officeDocument/2006/relationships/customXml" Target="../ink/ink197.xml"/><Relationship Id="rId4" Type="http://schemas.openxmlformats.org/officeDocument/2006/relationships/image" Target="../media/image7.png"/><Relationship Id="rId9" Type="http://schemas.openxmlformats.org/officeDocument/2006/relationships/customXml" Target="../ink/ink18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95.xml"/><Relationship Id="rId30" Type="http://schemas.openxmlformats.org/officeDocument/2006/relationships/image" Target="../media/image85.png"/><Relationship Id="rId35" Type="http://schemas.openxmlformats.org/officeDocument/2006/relationships/customXml" Target="../ink/ink199.xml"/><Relationship Id="rId8" Type="http://schemas.openxmlformats.org/officeDocument/2006/relationships/image" Target="../media/image11.png"/><Relationship Id="rId3" Type="http://schemas.openxmlformats.org/officeDocument/2006/relationships/image" Target="../media/image6.svg"/></Relationships>
</file>

<file path=ppt/slides/_rels/slide19.xml.rels><?xml version="1.0" encoding="UTF-8" standalone="yes"?>
<Relationships xmlns="http://schemas.openxmlformats.org/package/2006/relationships"><Relationship Id="rId13" Type="http://schemas.openxmlformats.org/officeDocument/2006/relationships/customXml" Target="../ink/ink20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0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04.xml"/><Relationship Id="rId25" Type="http://schemas.openxmlformats.org/officeDocument/2006/relationships/customXml" Target="../ink/ink208.xml"/><Relationship Id="rId33" Type="http://schemas.openxmlformats.org/officeDocument/2006/relationships/customXml" Target="../ink/ink21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1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0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03.xml"/><Relationship Id="rId23" Type="http://schemas.openxmlformats.org/officeDocument/2006/relationships/customXml" Target="../ink/ink20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05.xml"/><Relationship Id="rId31" Type="http://schemas.openxmlformats.org/officeDocument/2006/relationships/customXml" Target="../ink/ink211.xml"/><Relationship Id="rId4" Type="http://schemas.openxmlformats.org/officeDocument/2006/relationships/image" Target="../media/image7.png"/><Relationship Id="rId9" Type="http://schemas.openxmlformats.org/officeDocument/2006/relationships/customXml" Target="../ink/ink20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09.xml"/><Relationship Id="rId30" Type="http://schemas.openxmlformats.org/officeDocument/2006/relationships/image" Target="../media/image85.png"/><Relationship Id="rId35" Type="http://schemas.openxmlformats.org/officeDocument/2006/relationships/customXml" Target="../ink/ink213.xml"/><Relationship Id="rId8" Type="http://schemas.openxmlformats.org/officeDocument/2006/relationships/image" Target="../media/image11.png"/><Relationship Id="rId3" Type="http://schemas.openxmlformats.org/officeDocument/2006/relationships/image" Target="../media/image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21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2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18.xml"/><Relationship Id="rId25" Type="http://schemas.openxmlformats.org/officeDocument/2006/relationships/customXml" Target="../ink/ink222.xml"/><Relationship Id="rId33" Type="http://schemas.openxmlformats.org/officeDocument/2006/relationships/customXml" Target="../ink/ink22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2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1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17.xml"/><Relationship Id="rId23" Type="http://schemas.openxmlformats.org/officeDocument/2006/relationships/customXml" Target="../ink/ink22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19.xml"/><Relationship Id="rId31" Type="http://schemas.openxmlformats.org/officeDocument/2006/relationships/customXml" Target="../ink/ink225.xml"/><Relationship Id="rId4" Type="http://schemas.openxmlformats.org/officeDocument/2006/relationships/image" Target="../media/image7.png"/><Relationship Id="rId9" Type="http://schemas.openxmlformats.org/officeDocument/2006/relationships/customXml" Target="../ink/ink21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23.xml"/><Relationship Id="rId30" Type="http://schemas.openxmlformats.org/officeDocument/2006/relationships/image" Target="../media/image85.png"/><Relationship Id="rId35" Type="http://schemas.openxmlformats.org/officeDocument/2006/relationships/customXml" Target="../ink/ink227.xml"/><Relationship Id="rId8" Type="http://schemas.openxmlformats.org/officeDocument/2006/relationships/image" Target="../media/image11.png"/><Relationship Id="rId3" Type="http://schemas.openxmlformats.org/officeDocument/2006/relationships/image" Target="../media/image6.svg"/></Relationships>
</file>

<file path=ppt/slides/_rels/slide21.xml.rels><?xml version="1.0" encoding="UTF-8" standalone="yes"?>
<Relationships xmlns="http://schemas.openxmlformats.org/package/2006/relationships"><Relationship Id="rId13" Type="http://schemas.openxmlformats.org/officeDocument/2006/relationships/customXml" Target="../ink/ink23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3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32.xml"/><Relationship Id="rId25" Type="http://schemas.openxmlformats.org/officeDocument/2006/relationships/customXml" Target="../ink/ink236.xml"/><Relationship Id="rId33" Type="http://schemas.openxmlformats.org/officeDocument/2006/relationships/customXml" Target="../ink/ink24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3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2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31.xml"/><Relationship Id="rId23" Type="http://schemas.openxmlformats.org/officeDocument/2006/relationships/customXml" Target="../ink/ink23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33.xml"/><Relationship Id="rId31" Type="http://schemas.openxmlformats.org/officeDocument/2006/relationships/customXml" Target="../ink/ink239.xml"/><Relationship Id="rId4" Type="http://schemas.openxmlformats.org/officeDocument/2006/relationships/image" Target="../media/image7.png"/><Relationship Id="rId9" Type="http://schemas.openxmlformats.org/officeDocument/2006/relationships/customXml" Target="../ink/ink22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37.xml"/><Relationship Id="rId30" Type="http://schemas.openxmlformats.org/officeDocument/2006/relationships/image" Target="../media/image85.png"/><Relationship Id="rId35" Type="http://schemas.openxmlformats.org/officeDocument/2006/relationships/customXml" Target="../ink/ink241.xml"/><Relationship Id="rId8" Type="http://schemas.openxmlformats.org/officeDocument/2006/relationships/image" Target="../media/image11.png"/><Relationship Id="rId3" Type="http://schemas.openxmlformats.org/officeDocument/2006/relationships/image" Target="../media/image6.svg"/></Relationships>
</file>

<file path=ppt/slides/_rels/slide22.xml.rels><?xml version="1.0" encoding="UTF-8" standalone="yes"?>
<Relationships xmlns="http://schemas.openxmlformats.org/package/2006/relationships"><Relationship Id="rId13" Type="http://schemas.openxmlformats.org/officeDocument/2006/relationships/customXml" Target="../ink/ink24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4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46.xml"/><Relationship Id="rId25" Type="http://schemas.openxmlformats.org/officeDocument/2006/relationships/customXml" Target="../ink/ink250.xml"/><Relationship Id="rId33" Type="http://schemas.openxmlformats.org/officeDocument/2006/relationships/customXml" Target="../ink/ink25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5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4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45.xml"/><Relationship Id="rId23" Type="http://schemas.openxmlformats.org/officeDocument/2006/relationships/customXml" Target="../ink/ink24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47.xml"/><Relationship Id="rId31" Type="http://schemas.openxmlformats.org/officeDocument/2006/relationships/customXml" Target="../ink/ink253.xml"/><Relationship Id="rId4" Type="http://schemas.openxmlformats.org/officeDocument/2006/relationships/image" Target="../media/image7.png"/><Relationship Id="rId9" Type="http://schemas.openxmlformats.org/officeDocument/2006/relationships/customXml" Target="../ink/ink24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51.xml"/><Relationship Id="rId30" Type="http://schemas.openxmlformats.org/officeDocument/2006/relationships/image" Target="../media/image85.png"/><Relationship Id="rId35" Type="http://schemas.openxmlformats.org/officeDocument/2006/relationships/customXml" Target="../ink/ink255.xml"/><Relationship Id="rId8" Type="http://schemas.openxmlformats.org/officeDocument/2006/relationships/image" Target="../media/image11.png"/><Relationship Id="rId3" Type="http://schemas.openxmlformats.org/officeDocument/2006/relationships/image" Target="../media/image6.svg"/></Relationships>
</file>

<file path=ppt/slides/_rels/slide23.xml.rels><?xml version="1.0" encoding="UTF-8" standalone="yes"?>
<Relationships xmlns="http://schemas.openxmlformats.org/package/2006/relationships"><Relationship Id="rId13" Type="http://schemas.openxmlformats.org/officeDocument/2006/relationships/customXml" Target="../ink/ink25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6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60.xml"/><Relationship Id="rId25" Type="http://schemas.openxmlformats.org/officeDocument/2006/relationships/customXml" Target="../ink/ink264.xml"/><Relationship Id="rId33" Type="http://schemas.openxmlformats.org/officeDocument/2006/relationships/customXml" Target="../ink/ink26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6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5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59.xml"/><Relationship Id="rId23" Type="http://schemas.openxmlformats.org/officeDocument/2006/relationships/customXml" Target="../ink/ink26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61.xml"/><Relationship Id="rId31" Type="http://schemas.openxmlformats.org/officeDocument/2006/relationships/customXml" Target="../ink/ink267.xml"/><Relationship Id="rId4" Type="http://schemas.openxmlformats.org/officeDocument/2006/relationships/image" Target="../media/image7.png"/><Relationship Id="rId9" Type="http://schemas.openxmlformats.org/officeDocument/2006/relationships/customXml" Target="../ink/ink25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65.xml"/><Relationship Id="rId30" Type="http://schemas.openxmlformats.org/officeDocument/2006/relationships/image" Target="../media/image85.png"/><Relationship Id="rId35" Type="http://schemas.openxmlformats.org/officeDocument/2006/relationships/customXml" Target="../ink/ink269.xml"/><Relationship Id="rId8" Type="http://schemas.openxmlformats.org/officeDocument/2006/relationships/image" Target="../media/image11.png"/><Relationship Id="rId3" Type="http://schemas.openxmlformats.org/officeDocument/2006/relationships/image" Target="../media/image6.svg"/></Relationships>
</file>

<file path=ppt/slides/_rels/slide24.xml.rels><?xml version="1.0" encoding="UTF-8" standalone="yes"?>
<Relationships xmlns="http://schemas.openxmlformats.org/package/2006/relationships"><Relationship Id="rId13" Type="http://schemas.openxmlformats.org/officeDocument/2006/relationships/customXml" Target="../ink/ink27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7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74.xml"/><Relationship Id="rId25" Type="http://schemas.openxmlformats.org/officeDocument/2006/relationships/customXml" Target="../ink/ink278.xml"/><Relationship Id="rId33" Type="http://schemas.openxmlformats.org/officeDocument/2006/relationships/customXml" Target="../ink/ink28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8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7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73.xml"/><Relationship Id="rId23" Type="http://schemas.openxmlformats.org/officeDocument/2006/relationships/customXml" Target="../ink/ink27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75.xml"/><Relationship Id="rId31" Type="http://schemas.openxmlformats.org/officeDocument/2006/relationships/customXml" Target="../ink/ink281.xml"/><Relationship Id="rId4" Type="http://schemas.openxmlformats.org/officeDocument/2006/relationships/image" Target="../media/image7.png"/><Relationship Id="rId9" Type="http://schemas.openxmlformats.org/officeDocument/2006/relationships/customXml" Target="../ink/ink27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79.xml"/><Relationship Id="rId30" Type="http://schemas.openxmlformats.org/officeDocument/2006/relationships/image" Target="../media/image85.png"/><Relationship Id="rId35" Type="http://schemas.openxmlformats.org/officeDocument/2006/relationships/customXml" Target="../ink/ink283.xml"/><Relationship Id="rId8" Type="http://schemas.openxmlformats.org/officeDocument/2006/relationships/image" Target="../media/image11.png"/><Relationship Id="rId3" Type="http://schemas.openxmlformats.org/officeDocument/2006/relationships/image" Target="../media/image6.svg"/></Relationships>
</file>

<file path=ppt/slides/_rels/slide25.xml.rels><?xml version="1.0" encoding="UTF-8" standalone="yes"?>
<Relationships xmlns="http://schemas.openxmlformats.org/package/2006/relationships"><Relationship Id="rId13" Type="http://schemas.openxmlformats.org/officeDocument/2006/relationships/customXml" Target="../ink/ink28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29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88.xml"/><Relationship Id="rId25" Type="http://schemas.openxmlformats.org/officeDocument/2006/relationships/customXml" Target="../ink/ink292.xml"/><Relationship Id="rId33" Type="http://schemas.openxmlformats.org/officeDocument/2006/relationships/customXml" Target="../ink/ink29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9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8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287.xml"/><Relationship Id="rId23" Type="http://schemas.openxmlformats.org/officeDocument/2006/relationships/customXml" Target="../ink/ink29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89.xml"/><Relationship Id="rId31" Type="http://schemas.openxmlformats.org/officeDocument/2006/relationships/customXml" Target="../ink/ink295.xml"/><Relationship Id="rId4" Type="http://schemas.openxmlformats.org/officeDocument/2006/relationships/image" Target="../media/image7.png"/><Relationship Id="rId9" Type="http://schemas.openxmlformats.org/officeDocument/2006/relationships/customXml" Target="../ink/ink28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93.xml"/><Relationship Id="rId30" Type="http://schemas.openxmlformats.org/officeDocument/2006/relationships/image" Target="../media/image85.png"/><Relationship Id="rId35" Type="http://schemas.openxmlformats.org/officeDocument/2006/relationships/customXml" Target="../ink/ink297.xml"/><Relationship Id="rId8" Type="http://schemas.openxmlformats.org/officeDocument/2006/relationships/image" Target="../media/image11.png"/><Relationship Id="rId3" Type="http://schemas.openxmlformats.org/officeDocument/2006/relationships/image" Target="../media/image6.svg"/></Relationships>
</file>

<file path=ppt/slides/_rels/slide26.xml.rels><?xml version="1.0" encoding="UTF-8" standalone="yes"?>
<Relationships xmlns="http://schemas.openxmlformats.org/package/2006/relationships"><Relationship Id="rId13" Type="http://schemas.openxmlformats.org/officeDocument/2006/relationships/customXml" Target="../ink/ink30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0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02.xml"/><Relationship Id="rId25" Type="http://schemas.openxmlformats.org/officeDocument/2006/relationships/customXml" Target="../ink/ink306.xml"/><Relationship Id="rId33" Type="http://schemas.openxmlformats.org/officeDocument/2006/relationships/customXml" Target="../ink/ink31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0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29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01.xml"/><Relationship Id="rId23" Type="http://schemas.openxmlformats.org/officeDocument/2006/relationships/customXml" Target="../ink/ink30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03.xml"/><Relationship Id="rId31" Type="http://schemas.openxmlformats.org/officeDocument/2006/relationships/customXml" Target="../ink/ink309.xml"/><Relationship Id="rId4" Type="http://schemas.openxmlformats.org/officeDocument/2006/relationships/image" Target="../media/image7.png"/><Relationship Id="rId9" Type="http://schemas.openxmlformats.org/officeDocument/2006/relationships/customXml" Target="../ink/ink29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07.xml"/><Relationship Id="rId30" Type="http://schemas.openxmlformats.org/officeDocument/2006/relationships/image" Target="../media/image85.png"/><Relationship Id="rId35" Type="http://schemas.openxmlformats.org/officeDocument/2006/relationships/customXml" Target="../ink/ink311.xml"/><Relationship Id="rId8" Type="http://schemas.openxmlformats.org/officeDocument/2006/relationships/image" Target="../media/image11.png"/><Relationship Id="rId3" Type="http://schemas.openxmlformats.org/officeDocument/2006/relationships/image" Target="../media/image6.svg"/></Relationships>
</file>

<file path=ppt/slides/_rels/slide27.xml.rels><?xml version="1.0" encoding="UTF-8" standalone="yes"?>
<Relationships xmlns="http://schemas.openxmlformats.org/package/2006/relationships"><Relationship Id="rId13" Type="http://schemas.openxmlformats.org/officeDocument/2006/relationships/customXml" Target="../ink/ink31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1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16.xml"/><Relationship Id="rId25" Type="http://schemas.openxmlformats.org/officeDocument/2006/relationships/customXml" Target="../ink/ink320.xml"/><Relationship Id="rId33" Type="http://schemas.openxmlformats.org/officeDocument/2006/relationships/customXml" Target="../ink/ink32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2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1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15.xml"/><Relationship Id="rId23" Type="http://schemas.openxmlformats.org/officeDocument/2006/relationships/customXml" Target="../ink/ink31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17.xml"/><Relationship Id="rId31" Type="http://schemas.openxmlformats.org/officeDocument/2006/relationships/customXml" Target="../ink/ink323.xml"/><Relationship Id="rId4" Type="http://schemas.openxmlformats.org/officeDocument/2006/relationships/image" Target="../media/image7.png"/><Relationship Id="rId9" Type="http://schemas.openxmlformats.org/officeDocument/2006/relationships/customXml" Target="../ink/ink31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21.xml"/><Relationship Id="rId30" Type="http://schemas.openxmlformats.org/officeDocument/2006/relationships/image" Target="../media/image85.png"/><Relationship Id="rId35" Type="http://schemas.openxmlformats.org/officeDocument/2006/relationships/customXml" Target="../ink/ink325.xml"/><Relationship Id="rId8" Type="http://schemas.openxmlformats.org/officeDocument/2006/relationships/image" Target="../media/image11.png"/><Relationship Id="rId3" Type="http://schemas.openxmlformats.org/officeDocument/2006/relationships/image" Target="../media/image6.svg"/></Relationships>
</file>

<file path=ppt/slides/_rels/slide28.xml.rels><?xml version="1.0" encoding="UTF-8" standalone="yes"?>
<Relationships xmlns="http://schemas.openxmlformats.org/package/2006/relationships"><Relationship Id="rId13" Type="http://schemas.openxmlformats.org/officeDocument/2006/relationships/customXml" Target="../ink/ink32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3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30.xml"/><Relationship Id="rId25" Type="http://schemas.openxmlformats.org/officeDocument/2006/relationships/customXml" Target="../ink/ink334.xml"/><Relationship Id="rId33" Type="http://schemas.openxmlformats.org/officeDocument/2006/relationships/customXml" Target="../ink/ink33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3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2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29.xml"/><Relationship Id="rId23" Type="http://schemas.openxmlformats.org/officeDocument/2006/relationships/customXml" Target="../ink/ink33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31.xml"/><Relationship Id="rId31" Type="http://schemas.openxmlformats.org/officeDocument/2006/relationships/customXml" Target="../ink/ink337.xml"/><Relationship Id="rId4" Type="http://schemas.openxmlformats.org/officeDocument/2006/relationships/image" Target="../media/image7.png"/><Relationship Id="rId9" Type="http://schemas.openxmlformats.org/officeDocument/2006/relationships/customXml" Target="../ink/ink32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35.xml"/><Relationship Id="rId30" Type="http://schemas.openxmlformats.org/officeDocument/2006/relationships/image" Target="../media/image85.png"/><Relationship Id="rId35" Type="http://schemas.openxmlformats.org/officeDocument/2006/relationships/customXml" Target="../ink/ink339.xml"/><Relationship Id="rId8" Type="http://schemas.openxmlformats.org/officeDocument/2006/relationships/image" Target="../media/image11.png"/><Relationship Id="rId3" Type="http://schemas.openxmlformats.org/officeDocument/2006/relationships/image" Target="../media/image6.svg"/></Relationships>
</file>

<file path=ppt/slides/_rels/slide29.xml.rels><?xml version="1.0" encoding="UTF-8" standalone="yes"?>
<Relationships xmlns="http://schemas.openxmlformats.org/package/2006/relationships"><Relationship Id="rId13" Type="http://schemas.openxmlformats.org/officeDocument/2006/relationships/customXml" Target="../ink/ink34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4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44.xml"/><Relationship Id="rId25" Type="http://schemas.openxmlformats.org/officeDocument/2006/relationships/customXml" Target="../ink/ink348.xml"/><Relationship Id="rId33" Type="http://schemas.openxmlformats.org/officeDocument/2006/relationships/customXml" Target="../ink/ink35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5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4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43.xml"/><Relationship Id="rId23" Type="http://schemas.openxmlformats.org/officeDocument/2006/relationships/customXml" Target="../ink/ink34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45.xml"/><Relationship Id="rId31" Type="http://schemas.openxmlformats.org/officeDocument/2006/relationships/customXml" Target="../ink/ink351.xml"/><Relationship Id="rId4" Type="http://schemas.openxmlformats.org/officeDocument/2006/relationships/image" Target="../media/image7.png"/><Relationship Id="rId9" Type="http://schemas.openxmlformats.org/officeDocument/2006/relationships/customXml" Target="../ink/ink34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49.xml"/><Relationship Id="rId30" Type="http://schemas.openxmlformats.org/officeDocument/2006/relationships/image" Target="../media/image85.png"/><Relationship Id="rId35" Type="http://schemas.openxmlformats.org/officeDocument/2006/relationships/customXml" Target="../ink/ink353.xml"/><Relationship Id="rId8" Type="http://schemas.openxmlformats.org/officeDocument/2006/relationships/image" Target="../media/image11.png"/><Relationship Id="rId3"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customXml" Target="../ink/ink35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6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58.xml"/><Relationship Id="rId25" Type="http://schemas.openxmlformats.org/officeDocument/2006/relationships/customXml" Target="../ink/ink362.xml"/><Relationship Id="rId33" Type="http://schemas.openxmlformats.org/officeDocument/2006/relationships/customXml" Target="../ink/ink36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6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5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57.xml"/><Relationship Id="rId23" Type="http://schemas.openxmlformats.org/officeDocument/2006/relationships/customXml" Target="../ink/ink36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59.xml"/><Relationship Id="rId31" Type="http://schemas.openxmlformats.org/officeDocument/2006/relationships/customXml" Target="../ink/ink365.xml"/><Relationship Id="rId4" Type="http://schemas.openxmlformats.org/officeDocument/2006/relationships/image" Target="../media/image7.png"/><Relationship Id="rId9" Type="http://schemas.openxmlformats.org/officeDocument/2006/relationships/customXml" Target="../ink/ink35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63.xml"/><Relationship Id="rId30" Type="http://schemas.openxmlformats.org/officeDocument/2006/relationships/image" Target="../media/image85.png"/><Relationship Id="rId35" Type="http://schemas.openxmlformats.org/officeDocument/2006/relationships/customXml" Target="../ink/ink367.xml"/><Relationship Id="rId8" Type="http://schemas.openxmlformats.org/officeDocument/2006/relationships/image" Target="../media/image11.png"/><Relationship Id="rId3" Type="http://schemas.openxmlformats.org/officeDocument/2006/relationships/image" Target="../media/image6.svg"/></Relationships>
</file>

<file path=ppt/slides/_rels/slide31.xml.rels><?xml version="1.0" encoding="UTF-8" standalone="yes"?>
<Relationships xmlns="http://schemas.openxmlformats.org/package/2006/relationships"><Relationship Id="rId13" Type="http://schemas.openxmlformats.org/officeDocument/2006/relationships/customXml" Target="../ink/ink37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7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72.xml"/><Relationship Id="rId25" Type="http://schemas.openxmlformats.org/officeDocument/2006/relationships/customXml" Target="../ink/ink376.xml"/><Relationship Id="rId33" Type="http://schemas.openxmlformats.org/officeDocument/2006/relationships/customXml" Target="../ink/ink38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7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6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71.xml"/><Relationship Id="rId23" Type="http://schemas.openxmlformats.org/officeDocument/2006/relationships/customXml" Target="../ink/ink37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73.xml"/><Relationship Id="rId31" Type="http://schemas.openxmlformats.org/officeDocument/2006/relationships/customXml" Target="../ink/ink379.xml"/><Relationship Id="rId4" Type="http://schemas.openxmlformats.org/officeDocument/2006/relationships/image" Target="../media/image7.png"/><Relationship Id="rId9" Type="http://schemas.openxmlformats.org/officeDocument/2006/relationships/customXml" Target="../ink/ink36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77.xml"/><Relationship Id="rId30" Type="http://schemas.openxmlformats.org/officeDocument/2006/relationships/image" Target="../media/image85.png"/><Relationship Id="rId35" Type="http://schemas.openxmlformats.org/officeDocument/2006/relationships/customXml" Target="../ink/ink381.xml"/><Relationship Id="rId8" Type="http://schemas.openxmlformats.org/officeDocument/2006/relationships/image" Target="../media/image11.png"/><Relationship Id="rId3" Type="http://schemas.openxmlformats.org/officeDocument/2006/relationships/image" Target="../media/image6.svg"/></Relationships>
</file>

<file path=ppt/slides/_rels/slide32.xml.rels><?xml version="1.0" encoding="UTF-8" standalone="yes"?>
<Relationships xmlns="http://schemas.openxmlformats.org/package/2006/relationships"><Relationship Id="rId13" Type="http://schemas.openxmlformats.org/officeDocument/2006/relationships/customXml" Target="../ink/ink38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38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86.xml"/><Relationship Id="rId25" Type="http://schemas.openxmlformats.org/officeDocument/2006/relationships/customXml" Target="../ink/ink390.xml"/><Relationship Id="rId33" Type="http://schemas.openxmlformats.org/officeDocument/2006/relationships/customXml" Target="../ink/ink39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9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8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85.xml"/><Relationship Id="rId23" Type="http://schemas.openxmlformats.org/officeDocument/2006/relationships/customXml" Target="../ink/ink38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87.xml"/><Relationship Id="rId31" Type="http://schemas.openxmlformats.org/officeDocument/2006/relationships/customXml" Target="../ink/ink393.xml"/><Relationship Id="rId4" Type="http://schemas.openxmlformats.org/officeDocument/2006/relationships/image" Target="../media/image7.png"/><Relationship Id="rId9" Type="http://schemas.openxmlformats.org/officeDocument/2006/relationships/customXml" Target="../ink/ink38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91.xml"/><Relationship Id="rId30" Type="http://schemas.openxmlformats.org/officeDocument/2006/relationships/image" Target="../media/image85.png"/><Relationship Id="rId35" Type="http://schemas.openxmlformats.org/officeDocument/2006/relationships/customXml" Target="../ink/ink395.xml"/><Relationship Id="rId8" Type="http://schemas.openxmlformats.org/officeDocument/2006/relationships/image" Target="../media/image11.png"/><Relationship Id="rId3" Type="http://schemas.openxmlformats.org/officeDocument/2006/relationships/image" Target="../media/image6.svg"/></Relationships>
</file>

<file path=ppt/slides/_rels/slide33.xml.rels><?xml version="1.0" encoding="UTF-8" standalone="yes"?>
<Relationships xmlns="http://schemas.openxmlformats.org/package/2006/relationships"><Relationship Id="rId13" Type="http://schemas.openxmlformats.org/officeDocument/2006/relationships/customXml" Target="../ink/ink39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0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00.xml"/><Relationship Id="rId25" Type="http://schemas.openxmlformats.org/officeDocument/2006/relationships/customXml" Target="../ink/ink404.xml"/><Relationship Id="rId33" Type="http://schemas.openxmlformats.org/officeDocument/2006/relationships/customXml" Target="../ink/ink40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0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9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399.xml"/><Relationship Id="rId23" Type="http://schemas.openxmlformats.org/officeDocument/2006/relationships/customXml" Target="../ink/ink40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01.xml"/><Relationship Id="rId31" Type="http://schemas.openxmlformats.org/officeDocument/2006/relationships/customXml" Target="../ink/ink407.xml"/><Relationship Id="rId4" Type="http://schemas.openxmlformats.org/officeDocument/2006/relationships/image" Target="../media/image7.png"/><Relationship Id="rId9" Type="http://schemas.openxmlformats.org/officeDocument/2006/relationships/customXml" Target="../ink/ink39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05.xml"/><Relationship Id="rId30" Type="http://schemas.openxmlformats.org/officeDocument/2006/relationships/image" Target="../media/image85.png"/><Relationship Id="rId35" Type="http://schemas.openxmlformats.org/officeDocument/2006/relationships/customXml" Target="../ink/ink409.xml"/><Relationship Id="rId8" Type="http://schemas.openxmlformats.org/officeDocument/2006/relationships/image" Target="../media/image11.png"/><Relationship Id="rId3" Type="http://schemas.openxmlformats.org/officeDocument/2006/relationships/image" Target="../media/image6.svg"/></Relationships>
</file>

<file path=ppt/slides/_rels/slide34.xml.rels><?xml version="1.0" encoding="UTF-8" standalone="yes"?>
<Relationships xmlns="http://schemas.openxmlformats.org/package/2006/relationships"><Relationship Id="rId13" Type="http://schemas.openxmlformats.org/officeDocument/2006/relationships/customXml" Target="../ink/ink41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1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14.xml"/><Relationship Id="rId25" Type="http://schemas.openxmlformats.org/officeDocument/2006/relationships/customXml" Target="../ink/ink418.xml"/><Relationship Id="rId33" Type="http://schemas.openxmlformats.org/officeDocument/2006/relationships/customXml" Target="../ink/ink42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2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1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13.xml"/><Relationship Id="rId23" Type="http://schemas.openxmlformats.org/officeDocument/2006/relationships/customXml" Target="../ink/ink41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15.xml"/><Relationship Id="rId31" Type="http://schemas.openxmlformats.org/officeDocument/2006/relationships/customXml" Target="../ink/ink421.xml"/><Relationship Id="rId4" Type="http://schemas.openxmlformats.org/officeDocument/2006/relationships/image" Target="../media/image7.png"/><Relationship Id="rId9" Type="http://schemas.openxmlformats.org/officeDocument/2006/relationships/customXml" Target="../ink/ink41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19.xml"/><Relationship Id="rId30" Type="http://schemas.openxmlformats.org/officeDocument/2006/relationships/image" Target="../media/image85.png"/><Relationship Id="rId35" Type="http://schemas.openxmlformats.org/officeDocument/2006/relationships/customXml" Target="../ink/ink423.xml"/><Relationship Id="rId8" Type="http://schemas.openxmlformats.org/officeDocument/2006/relationships/image" Target="../media/image11.png"/><Relationship Id="rId3" Type="http://schemas.openxmlformats.org/officeDocument/2006/relationships/image" Target="../media/image6.svg"/></Relationships>
</file>

<file path=ppt/slides/_rels/slide35.xml.rels><?xml version="1.0" encoding="UTF-8" standalone="yes"?>
<Relationships xmlns="http://schemas.openxmlformats.org/package/2006/relationships"><Relationship Id="rId13" Type="http://schemas.openxmlformats.org/officeDocument/2006/relationships/customXml" Target="../ink/ink42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3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28.xml"/><Relationship Id="rId25" Type="http://schemas.openxmlformats.org/officeDocument/2006/relationships/customXml" Target="../ink/ink432.xml"/><Relationship Id="rId33" Type="http://schemas.openxmlformats.org/officeDocument/2006/relationships/customXml" Target="../ink/ink43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3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2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27.xml"/><Relationship Id="rId23" Type="http://schemas.openxmlformats.org/officeDocument/2006/relationships/customXml" Target="../ink/ink43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29.xml"/><Relationship Id="rId31" Type="http://schemas.openxmlformats.org/officeDocument/2006/relationships/customXml" Target="../ink/ink435.xml"/><Relationship Id="rId4" Type="http://schemas.openxmlformats.org/officeDocument/2006/relationships/image" Target="../media/image7.png"/><Relationship Id="rId9" Type="http://schemas.openxmlformats.org/officeDocument/2006/relationships/customXml" Target="../ink/ink42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33.xml"/><Relationship Id="rId30" Type="http://schemas.openxmlformats.org/officeDocument/2006/relationships/image" Target="../media/image85.png"/><Relationship Id="rId35" Type="http://schemas.openxmlformats.org/officeDocument/2006/relationships/customXml" Target="../ink/ink437.xml"/><Relationship Id="rId8" Type="http://schemas.openxmlformats.org/officeDocument/2006/relationships/image" Target="../media/image11.png"/><Relationship Id="rId3" Type="http://schemas.openxmlformats.org/officeDocument/2006/relationships/image" Target="../media/image6.svg"/></Relationships>
</file>

<file path=ppt/slides/_rels/slide36.xml.rels><?xml version="1.0" encoding="UTF-8" standalone="yes"?>
<Relationships xmlns="http://schemas.openxmlformats.org/package/2006/relationships"><Relationship Id="rId13" Type="http://schemas.openxmlformats.org/officeDocument/2006/relationships/customXml" Target="../ink/ink44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4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42.xml"/><Relationship Id="rId25" Type="http://schemas.openxmlformats.org/officeDocument/2006/relationships/customXml" Target="../ink/ink446.xml"/><Relationship Id="rId33" Type="http://schemas.openxmlformats.org/officeDocument/2006/relationships/customXml" Target="../ink/ink45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4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3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41.xml"/><Relationship Id="rId23" Type="http://schemas.openxmlformats.org/officeDocument/2006/relationships/customXml" Target="../ink/ink44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43.xml"/><Relationship Id="rId31" Type="http://schemas.openxmlformats.org/officeDocument/2006/relationships/customXml" Target="../ink/ink449.xml"/><Relationship Id="rId4" Type="http://schemas.openxmlformats.org/officeDocument/2006/relationships/image" Target="../media/image7.png"/><Relationship Id="rId9" Type="http://schemas.openxmlformats.org/officeDocument/2006/relationships/customXml" Target="../ink/ink43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47.xml"/><Relationship Id="rId30" Type="http://schemas.openxmlformats.org/officeDocument/2006/relationships/image" Target="../media/image85.png"/><Relationship Id="rId35" Type="http://schemas.openxmlformats.org/officeDocument/2006/relationships/customXml" Target="../ink/ink451.xml"/><Relationship Id="rId8" Type="http://schemas.openxmlformats.org/officeDocument/2006/relationships/image" Target="../media/image11.png"/><Relationship Id="rId3" Type="http://schemas.openxmlformats.org/officeDocument/2006/relationships/image" Target="../media/image6.svg"/></Relationships>
</file>

<file path=ppt/slides/_rels/slide37.xml.rels><?xml version="1.0" encoding="UTF-8" standalone="yes"?>
<Relationships xmlns="http://schemas.openxmlformats.org/package/2006/relationships"><Relationship Id="rId13" Type="http://schemas.openxmlformats.org/officeDocument/2006/relationships/customXml" Target="../ink/ink45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5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56.xml"/><Relationship Id="rId25" Type="http://schemas.openxmlformats.org/officeDocument/2006/relationships/customXml" Target="../ink/ink460.xml"/><Relationship Id="rId33" Type="http://schemas.openxmlformats.org/officeDocument/2006/relationships/customXml" Target="../ink/ink46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6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5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55.xml"/><Relationship Id="rId23" Type="http://schemas.openxmlformats.org/officeDocument/2006/relationships/customXml" Target="../ink/ink45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57.xml"/><Relationship Id="rId31" Type="http://schemas.openxmlformats.org/officeDocument/2006/relationships/customXml" Target="../ink/ink463.xml"/><Relationship Id="rId4" Type="http://schemas.openxmlformats.org/officeDocument/2006/relationships/image" Target="../media/image7.png"/><Relationship Id="rId9" Type="http://schemas.openxmlformats.org/officeDocument/2006/relationships/customXml" Target="../ink/ink45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61.xml"/><Relationship Id="rId30" Type="http://schemas.openxmlformats.org/officeDocument/2006/relationships/image" Target="../media/image85.png"/><Relationship Id="rId35" Type="http://schemas.openxmlformats.org/officeDocument/2006/relationships/customXml" Target="../ink/ink465.xml"/><Relationship Id="rId8" Type="http://schemas.openxmlformats.org/officeDocument/2006/relationships/image" Target="../media/image11.png"/><Relationship Id="rId3" Type="http://schemas.openxmlformats.org/officeDocument/2006/relationships/image" Target="../media/image6.svg"/></Relationships>
</file>

<file path=ppt/slides/_rels/slide38.xml.rels><?xml version="1.0" encoding="UTF-8" standalone="yes"?>
<Relationships xmlns="http://schemas.openxmlformats.org/package/2006/relationships"><Relationship Id="rId13" Type="http://schemas.openxmlformats.org/officeDocument/2006/relationships/customXml" Target="../ink/ink468.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6.svg"/><Relationship Id="rId21" Type="http://schemas.openxmlformats.org/officeDocument/2006/relationships/customXml" Target="../ink/ink47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70.xml"/><Relationship Id="rId25" Type="http://schemas.openxmlformats.org/officeDocument/2006/relationships/customXml" Target="../ink/ink474.xml"/><Relationship Id="rId33" Type="http://schemas.openxmlformats.org/officeDocument/2006/relationships/customXml" Target="../ink/ink478.xml"/><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7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67.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8.svg"/><Relationship Id="rId15" Type="http://schemas.openxmlformats.org/officeDocument/2006/relationships/customXml" Target="../ink/ink469.xml"/><Relationship Id="rId23" Type="http://schemas.openxmlformats.org/officeDocument/2006/relationships/customXml" Target="../ink/ink47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71.xml"/><Relationship Id="rId31" Type="http://schemas.openxmlformats.org/officeDocument/2006/relationships/customXml" Target="../ink/ink477.xml"/><Relationship Id="rId4" Type="http://schemas.openxmlformats.org/officeDocument/2006/relationships/image" Target="../media/image7.png"/><Relationship Id="rId9" Type="http://schemas.openxmlformats.org/officeDocument/2006/relationships/customXml" Target="../ink/ink46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75.xml"/><Relationship Id="rId30" Type="http://schemas.openxmlformats.org/officeDocument/2006/relationships/image" Target="../media/image85.png"/><Relationship Id="rId35" Type="http://schemas.openxmlformats.org/officeDocument/2006/relationships/customXml" Target="../ink/ink479.xml"/><Relationship Id="rId8" Type="http://schemas.openxmlformats.org/officeDocument/2006/relationships/image" Target="../media/image11.png"/></Relationships>
</file>

<file path=ppt/slides/_rels/slide39.xml.rels><?xml version="1.0" encoding="UTF-8" standalone="yes"?>
<Relationships xmlns="http://schemas.openxmlformats.org/package/2006/relationships"><Relationship Id="rId13" Type="http://schemas.openxmlformats.org/officeDocument/2006/relationships/customXml" Target="../ink/ink48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48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84.xml"/><Relationship Id="rId25" Type="http://schemas.openxmlformats.org/officeDocument/2006/relationships/customXml" Target="../ink/ink488.xml"/><Relationship Id="rId33" Type="http://schemas.openxmlformats.org/officeDocument/2006/relationships/customXml" Target="../ink/ink49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9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8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83.xml"/><Relationship Id="rId23" Type="http://schemas.openxmlformats.org/officeDocument/2006/relationships/customXml" Target="../ink/ink48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85.xml"/><Relationship Id="rId31" Type="http://schemas.openxmlformats.org/officeDocument/2006/relationships/customXml" Target="../ink/ink491.xml"/><Relationship Id="rId4" Type="http://schemas.openxmlformats.org/officeDocument/2006/relationships/image" Target="../media/image7.png"/><Relationship Id="rId9" Type="http://schemas.openxmlformats.org/officeDocument/2006/relationships/customXml" Target="../ink/ink48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89.xml"/><Relationship Id="rId30" Type="http://schemas.openxmlformats.org/officeDocument/2006/relationships/image" Target="../media/image85.png"/><Relationship Id="rId35" Type="http://schemas.openxmlformats.org/officeDocument/2006/relationships/customXml" Target="../ink/ink493.xml"/><Relationship Id="rId8" Type="http://schemas.openxmlformats.org/officeDocument/2006/relationships/image" Target="../media/image11.png"/><Relationship Id="rId3"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13" Type="http://schemas.openxmlformats.org/officeDocument/2006/relationships/customXml" Target="../ink/ink496.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500.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498.xml"/><Relationship Id="rId25" Type="http://schemas.openxmlformats.org/officeDocument/2006/relationships/customXml" Target="../ink/ink502.xml"/><Relationship Id="rId33" Type="http://schemas.openxmlformats.org/officeDocument/2006/relationships/customXml" Target="../ink/ink506.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0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95.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497.xml"/><Relationship Id="rId23" Type="http://schemas.openxmlformats.org/officeDocument/2006/relationships/customXml" Target="../ink/ink501.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99.xml"/><Relationship Id="rId31" Type="http://schemas.openxmlformats.org/officeDocument/2006/relationships/customXml" Target="../ink/ink505.xml"/><Relationship Id="rId4" Type="http://schemas.openxmlformats.org/officeDocument/2006/relationships/image" Target="../media/image7.png"/><Relationship Id="rId9" Type="http://schemas.openxmlformats.org/officeDocument/2006/relationships/customXml" Target="../ink/ink494.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03.xml"/><Relationship Id="rId30" Type="http://schemas.openxmlformats.org/officeDocument/2006/relationships/image" Target="../media/image85.png"/><Relationship Id="rId35" Type="http://schemas.openxmlformats.org/officeDocument/2006/relationships/customXml" Target="../ink/ink507.xml"/><Relationship Id="rId8" Type="http://schemas.openxmlformats.org/officeDocument/2006/relationships/image" Target="../media/image11.png"/><Relationship Id="rId3" Type="http://schemas.openxmlformats.org/officeDocument/2006/relationships/image" Target="../media/image6.svg"/></Relationships>
</file>

<file path=ppt/slides/_rels/slide41.xml.rels><?xml version="1.0" encoding="UTF-8" standalone="yes"?>
<Relationships xmlns="http://schemas.openxmlformats.org/package/2006/relationships"><Relationship Id="rId13" Type="http://schemas.openxmlformats.org/officeDocument/2006/relationships/customXml" Target="../ink/ink510.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51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512.xml"/><Relationship Id="rId25" Type="http://schemas.openxmlformats.org/officeDocument/2006/relationships/customXml" Target="../ink/ink516.xml"/><Relationship Id="rId33" Type="http://schemas.openxmlformats.org/officeDocument/2006/relationships/customXml" Target="../ink/ink520.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1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09.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511.xml"/><Relationship Id="rId23" Type="http://schemas.openxmlformats.org/officeDocument/2006/relationships/customXml" Target="../ink/ink51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13.xml"/><Relationship Id="rId31" Type="http://schemas.openxmlformats.org/officeDocument/2006/relationships/customXml" Target="../ink/ink519.xml"/><Relationship Id="rId4" Type="http://schemas.openxmlformats.org/officeDocument/2006/relationships/image" Target="../media/image7.png"/><Relationship Id="rId9" Type="http://schemas.openxmlformats.org/officeDocument/2006/relationships/customXml" Target="../ink/ink50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17.xml"/><Relationship Id="rId30" Type="http://schemas.openxmlformats.org/officeDocument/2006/relationships/image" Target="../media/image85.png"/><Relationship Id="rId35" Type="http://schemas.openxmlformats.org/officeDocument/2006/relationships/customXml" Target="../ink/ink521.xml"/><Relationship Id="rId8" Type="http://schemas.openxmlformats.org/officeDocument/2006/relationships/image" Target="../media/image11.png"/><Relationship Id="rId3" Type="http://schemas.openxmlformats.org/officeDocument/2006/relationships/image" Target="../media/image6.svg"/></Relationships>
</file>

<file path=ppt/slides/_rels/slide42.xml.rels><?xml version="1.0" encoding="UTF-8" standalone="yes"?>
<Relationships xmlns="http://schemas.openxmlformats.org/package/2006/relationships"><Relationship Id="rId13" Type="http://schemas.openxmlformats.org/officeDocument/2006/relationships/customXml" Target="../ink/ink524.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52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526.xml"/><Relationship Id="rId25" Type="http://schemas.openxmlformats.org/officeDocument/2006/relationships/customXml" Target="../ink/ink530.xml"/><Relationship Id="rId33" Type="http://schemas.openxmlformats.org/officeDocument/2006/relationships/customXml" Target="../ink/ink534.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3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23.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525.xml"/><Relationship Id="rId23" Type="http://schemas.openxmlformats.org/officeDocument/2006/relationships/customXml" Target="../ink/ink52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27.xml"/><Relationship Id="rId31" Type="http://schemas.openxmlformats.org/officeDocument/2006/relationships/customXml" Target="../ink/ink533.xml"/><Relationship Id="rId4" Type="http://schemas.openxmlformats.org/officeDocument/2006/relationships/image" Target="../media/image7.png"/><Relationship Id="rId9" Type="http://schemas.openxmlformats.org/officeDocument/2006/relationships/customXml" Target="../ink/ink52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31.xml"/><Relationship Id="rId30" Type="http://schemas.openxmlformats.org/officeDocument/2006/relationships/image" Target="../media/image85.png"/><Relationship Id="rId35" Type="http://schemas.openxmlformats.org/officeDocument/2006/relationships/customXml" Target="../ink/ink535.xml"/><Relationship Id="rId8" Type="http://schemas.openxmlformats.org/officeDocument/2006/relationships/image" Target="../media/image11.png"/><Relationship Id="rId3" Type="http://schemas.openxmlformats.org/officeDocument/2006/relationships/image" Target="../media/image6.svg"/></Relationships>
</file>

<file path=ppt/slides/_rels/slide43.xml.rels><?xml version="1.0" encoding="UTF-8" standalone="yes"?>
<Relationships xmlns="http://schemas.openxmlformats.org/package/2006/relationships"><Relationship Id="rId13" Type="http://schemas.openxmlformats.org/officeDocument/2006/relationships/customXml" Target="../ink/ink538.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54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540.xml"/><Relationship Id="rId25" Type="http://schemas.openxmlformats.org/officeDocument/2006/relationships/customXml" Target="../ink/ink544.xml"/><Relationship Id="rId33" Type="http://schemas.openxmlformats.org/officeDocument/2006/relationships/customXml" Target="../ink/ink548.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4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37.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539.xml"/><Relationship Id="rId23" Type="http://schemas.openxmlformats.org/officeDocument/2006/relationships/customXml" Target="../ink/ink54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41.xml"/><Relationship Id="rId31" Type="http://schemas.openxmlformats.org/officeDocument/2006/relationships/customXml" Target="../ink/ink547.xml"/><Relationship Id="rId4" Type="http://schemas.openxmlformats.org/officeDocument/2006/relationships/image" Target="../media/image7.png"/><Relationship Id="rId9" Type="http://schemas.openxmlformats.org/officeDocument/2006/relationships/customXml" Target="../ink/ink53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45.xml"/><Relationship Id="rId30" Type="http://schemas.openxmlformats.org/officeDocument/2006/relationships/image" Target="../media/image85.png"/><Relationship Id="rId35" Type="http://schemas.openxmlformats.org/officeDocument/2006/relationships/customXml" Target="../ink/ink549.xml"/><Relationship Id="rId8" Type="http://schemas.openxmlformats.org/officeDocument/2006/relationships/image" Target="../media/image11.png"/><Relationship Id="rId3" Type="http://schemas.openxmlformats.org/officeDocument/2006/relationships/image" Target="../media/image6.svg"/></Relationships>
</file>

<file path=ppt/slides/_rels/slide44.xml.rels><?xml version="1.0" encoding="UTF-8" standalone="yes"?>
<Relationships xmlns="http://schemas.openxmlformats.org/package/2006/relationships"><Relationship Id="rId13" Type="http://schemas.openxmlformats.org/officeDocument/2006/relationships/customXml" Target="../ink/ink552.xml"/><Relationship Id="rId18" Type="http://schemas.openxmlformats.org/officeDocument/2006/relationships/image" Target="../media/image79.png"/><Relationship Id="rId26" Type="http://schemas.openxmlformats.org/officeDocument/2006/relationships/image" Target="../media/image83.png"/><Relationship Id="rId39" Type="http://schemas.openxmlformats.org/officeDocument/2006/relationships/image" Target="../media/image14.png"/><Relationship Id="rId21" Type="http://schemas.openxmlformats.org/officeDocument/2006/relationships/customXml" Target="../ink/ink55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554.xml"/><Relationship Id="rId25" Type="http://schemas.openxmlformats.org/officeDocument/2006/relationships/customXml" Target="../ink/ink558.xml"/><Relationship Id="rId33" Type="http://schemas.openxmlformats.org/officeDocument/2006/relationships/customXml" Target="../ink/ink56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6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5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40" Type="http://schemas.openxmlformats.org/officeDocument/2006/relationships/image" Target="../media/image15.jpeg"/><Relationship Id="rId5" Type="http://schemas.openxmlformats.org/officeDocument/2006/relationships/image" Target="../media/image8.svg"/><Relationship Id="rId15" Type="http://schemas.openxmlformats.org/officeDocument/2006/relationships/customXml" Target="../ink/ink553.xml"/><Relationship Id="rId23" Type="http://schemas.openxmlformats.org/officeDocument/2006/relationships/customXml" Target="../ink/ink55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55.xml"/><Relationship Id="rId31" Type="http://schemas.openxmlformats.org/officeDocument/2006/relationships/customXml" Target="../ink/ink561.xml"/><Relationship Id="rId4" Type="http://schemas.openxmlformats.org/officeDocument/2006/relationships/image" Target="../media/image7.png"/><Relationship Id="rId9" Type="http://schemas.openxmlformats.org/officeDocument/2006/relationships/customXml" Target="../ink/ink55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59.xml"/><Relationship Id="rId30" Type="http://schemas.openxmlformats.org/officeDocument/2006/relationships/image" Target="../media/image85.png"/><Relationship Id="rId35" Type="http://schemas.openxmlformats.org/officeDocument/2006/relationships/customXml" Target="../ink/ink563.xml"/><Relationship Id="rId8" Type="http://schemas.openxmlformats.org/officeDocument/2006/relationships/image" Target="../media/image11.png"/><Relationship Id="rId3" Type="http://schemas.openxmlformats.org/officeDocument/2006/relationships/image" Target="../media/image6.svg"/></Relationships>
</file>

<file path=ppt/slides/_rels/slide5.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65.png"/><Relationship Id="rId26" Type="http://schemas.openxmlformats.org/officeDocument/2006/relationships/image" Target="../media/image69.png"/><Relationship Id="rId3" Type="http://schemas.openxmlformats.org/officeDocument/2006/relationships/image" Target="../media/image6.svg"/><Relationship Id="rId21" Type="http://schemas.openxmlformats.org/officeDocument/2006/relationships/customXml" Target="../ink/ink10.xml"/><Relationship Id="rId34" Type="http://schemas.openxmlformats.org/officeDocument/2006/relationships/image" Target="../media/image73.png"/><Relationship Id="rId7" Type="http://schemas.openxmlformats.org/officeDocument/2006/relationships/image" Target="../media/image10.svg"/><Relationship Id="rId12" Type="http://schemas.openxmlformats.org/officeDocument/2006/relationships/image" Target="../media/image62.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5.png"/><Relationship Id="rId16" Type="http://schemas.openxmlformats.org/officeDocument/2006/relationships/image" Target="../media/image64.png"/><Relationship Id="rId20" Type="http://schemas.openxmlformats.org/officeDocument/2006/relationships/image" Target="../media/image66.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5.xml"/><Relationship Id="rId24" Type="http://schemas.openxmlformats.org/officeDocument/2006/relationships/image" Target="../media/image68.png"/><Relationship Id="rId32" Type="http://schemas.openxmlformats.org/officeDocument/2006/relationships/image" Target="../media/image72.png"/><Relationship Id="rId5" Type="http://schemas.openxmlformats.org/officeDocument/2006/relationships/image" Target="../media/image8.svg"/><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70.png"/><Relationship Id="rId36"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63.png"/><Relationship Id="rId22" Type="http://schemas.openxmlformats.org/officeDocument/2006/relationships/image" Target="../media/image67.png"/><Relationship Id="rId27" Type="http://schemas.openxmlformats.org/officeDocument/2006/relationships/customXml" Target="../ink/ink13.xml"/><Relationship Id="rId30" Type="http://schemas.openxmlformats.org/officeDocument/2006/relationships/image" Target="../media/image71.png"/><Relationship Id="rId35" Type="http://schemas.openxmlformats.org/officeDocument/2006/relationships/customXml" Target="../ink/ink17.xml"/><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3" Type="http://schemas.openxmlformats.org/officeDocument/2006/relationships/customXml" Target="../ink/ink20.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6.svg"/><Relationship Id="rId21" Type="http://schemas.openxmlformats.org/officeDocument/2006/relationships/customXml" Target="../ink/ink24.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22.xml"/><Relationship Id="rId25" Type="http://schemas.openxmlformats.org/officeDocument/2006/relationships/customXml" Target="../ink/ink26.xml"/><Relationship Id="rId33" Type="http://schemas.openxmlformats.org/officeDocument/2006/relationships/customXml" Target="../ink/ink30.xml"/><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8.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9.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8.svg"/><Relationship Id="rId15" Type="http://schemas.openxmlformats.org/officeDocument/2006/relationships/customXml" Target="../ink/ink21.xml"/><Relationship Id="rId23" Type="http://schemas.openxmlformats.org/officeDocument/2006/relationships/customXml" Target="../ink/ink25.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3.xml"/><Relationship Id="rId31" Type="http://schemas.openxmlformats.org/officeDocument/2006/relationships/customXml" Target="../ink/ink29.xml"/><Relationship Id="rId4" Type="http://schemas.openxmlformats.org/officeDocument/2006/relationships/image" Target="../media/image7.png"/><Relationship Id="rId9" Type="http://schemas.openxmlformats.org/officeDocument/2006/relationships/customXml" Target="../ink/ink18.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7.xml"/><Relationship Id="rId30" Type="http://schemas.openxmlformats.org/officeDocument/2006/relationships/image" Target="../media/image85.png"/><Relationship Id="rId35" Type="http://schemas.openxmlformats.org/officeDocument/2006/relationships/customXml" Target="../ink/ink31.xml"/><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3" Type="http://schemas.openxmlformats.org/officeDocument/2006/relationships/customXml" Target="../ink/ink34.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6.svg"/><Relationship Id="rId21" Type="http://schemas.openxmlformats.org/officeDocument/2006/relationships/customXml" Target="../ink/ink38.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36.xml"/><Relationship Id="rId25" Type="http://schemas.openxmlformats.org/officeDocument/2006/relationships/customXml" Target="../ink/ink40.xml"/><Relationship Id="rId33" Type="http://schemas.openxmlformats.org/officeDocument/2006/relationships/customXml" Target="../ink/ink44.xml"/><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33.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8.svg"/><Relationship Id="rId15" Type="http://schemas.openxmlformats.org/officeDocument/2006/relationships/customXml" Target="../ink/ink35.xml"/><Relationship Id="rId23" Type="http://schemas.openxmlformats.org/officeDocument/2006/relationships/customXml" Target="../ink/ink39.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7.xml"/><Relationship Id="rId31" Type="http://schemas.openxmlformats.org/officeDocument/2006/relationships/customXml" Target="../ink/ink43.xml"/><Relationship Id="rId4" Type="http://schemas.openxmlformats.org/officeDocument/2006/relationships/image" Target="../media/image7.png"/><Relationship Id="rId9" Type="http://schemas.openxmlformats.org/officeDocument/2006/relationships/customXml" Target="../ink/ink32.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1.xml"/><Relationship Id="rId30" Type="http://schemas.openxmlformats.org/officeDocument/2006/relationships/image" Target="../media/image85.png"/><Relationship Id="rId35" Type="http://schemas.openxmlformats.org/officeDocument/2006/relationships/customXml" Target="../ink/ink45.xml"/><Relationship Id="rId8" Type="http://schemas.openxmlformats.org/officeDocument/2006/relationships/image" Target="../media/image11.png"/></Relationships>
</file>

<file path=ppt/slides/_rels/slide8.xml.rels><?xml version="1.0" encoding="UTF-8" standalone="yes"?>
<Relationships xmlns="http://schemas.openxmlformats.org/package/2006/relationships"><Relationship Id="rId13" Type="http://schemas.openxmlformats.org/officeDocument/2006/relationships/customXml" Target="../ink/ink48.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6.svg"/><Relationship Id="rId21" Type="http://schemas.openxmlformats.org/officeDocument/2006/relationships/customXml" Target="../ink/ink52.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50.xml"/><Relationship Id="rId25" Type="http://schemas.openxmlformats.org/officeDocument/2006/relationships/customXml" Target="../ink/ink54.xml"/><Relationship Id="rId33" Type="http://schemas.openxmlformats.org/officeDocument/2006/relationships/customXml" Target="../ink/ink58.xml"/><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6.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47.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8.svg"/><Relationship Id="rId15" Type="http://schemas.openxmlformats.org/officeDocument/2006/relationships/customXml" Target="../ink/ink49.xml"/><Relationship Id="rId23" Type="http://schemas.openxmlformats.org/officeDocument/2006/relationships/customXml" Target="../ink/ink53.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1.xml"/><Relationship Id="rId31" Type="http://schemas.openxmlformats.org/officeDocument/2006/relationships/customXml" Target="../ink/ink57.xml"/><Relationship Id="rId4" Type="http://schemas.openxmlformats.org/officeDocument/2006/relationships/image" Target="../media/image7.png"/><Relationship Id="rId9" Type="http://schemas.openxmlformats.org/officeDocument/2006/relationships/customXml" Target="../ink/ink46.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5.xml"/><Relationship Id="rId30" Type="http://schemas.openxmlformats.org/officeDocument/2006/relationships/image" Target="../media/image85.png"/><Relationship Id="rId35" Type="http://schemas.openxmlformats.org/officeDocument/2006/relationships/customXml" Target="../ink/ink59.xml"/><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3" Type="http://schemas.openxmlformats.org/officeDocument/2006/relationships/customXml" Target="../ink/ink62.xml"/><Relationship Id="rId18" Type="http://schemas.openxmlformats.org/officeDocument/2006/relationships/image" Target="../media/image79.png"/><Relationship Id="rId26" Type="http://schemas.openxmlformats.org/officeDocument/2006/relationships/image" Target="../media/image83.png"/><Relationship Id="rId21" Type="http://schemas.openxmlformats.org/officeDocument/2006/relationships/customXml" Target="../ink/ink66.xml"/><Relationship Id="rId34" Type="http://schemas.openxmlformats.org/officeDocument/2006/relationships/image" Target="../media/image87.png"/><Relationship Id="rId7" Type="http://schemas.openxmlformats.org/officeDocument/2006/relationships/image" Target="../media/image10.svg"/><Relationship Id="rId12" Type="http://schemas.openxmlformats.org/officeDocument/2006/relationships/image" Target="../media/image76.png"/><Relationship Id="rId17" Type="http://schemas.openxmlformats.org/officeDocument/2006/relationships/customXml" Target="../ink/ink64.xml"/><Relationship Id="rId25" Type="http://schemas.openxmlformats.org/officeDocument/2006/relationships/customXml" Target="../ink/ink68.xml"/><Relationship Id="rId33" Type="http://schemas.openxmlformats.org/officeDocument/2006/relationships/customXml" Target="../ink/ink72.xml"/><Relationship Id="rId38" Type="http://schemas.openxmlformats.org/officeDocument/2006/relationships/image" Target="../media/image13.svg"/><Relationship Id="rId2" Type="http://schemas.openxmlformats.org/officeDocument/2006/relationships/image" Target="../media/image5.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70.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61.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12.png"/><Relationship Id="rId5" Type="http://schemas.openxmlformats.org/officeDocument/2006/relationships/image" Target="../media/image8.svg"/><Relationship Id="rId15" Type="http://schemas.openxmlformats.org/officeDocument/2006/relationships/customXml" Target="../ink/ink63.xml"/><Relationship Id="rId23" Type="http://schemas.openxmlformats.org/officeDocument/2006/relationships/customXml" Target="../ink/ink67.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65.xml"/><Relationship Id="rId31" Type="http://schemas.openxmlformats.org/officeDocument/2006/relationships/customXml" Target="../ink/ink71.xml"/><Relationship Id="rId4" Type="http://schemas.openxmlformats.org/officeDocument/2006/relationships/image" Target="../media/image7.png"/><Relationship Id="rId9" Type="http://schemas.openxmlformats.org/officeDocument/2006/relationships/customXml" Target="../ink/ink60.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69.xml"/><Relationship Id="rId30" Type="http://schemas.openxmlformats.org/officeDocument/2006/relationships/image" Target="../media/image85.png"/><Relationship Id="rId35" Type="http://schemas.openxmlformats.org/officeDocument/2006/relationships/customXml" Target="../ink/ink73.xml"/><Relationship Id="rId8" Type="http://schemas.openxmlformats.org/officeDocument/2006/relationships/image" Target="../media/image11.png"/><Relationship Id="rId3"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910" y="2047238"/>
            <a:ext cx="6989445" cy="1463040"/>
          </a:xfrm>
          <a:prstGeom prst="rect">
            <a:avLst/>
          </a:prstGeom>
        </p:spPr>
        <p:txBody>
          <a:bodyPr vert="horz" wrap="square" lIns="0" tIns="78105" rIns="0" bIns="0" rtlCol="0">
            <a:spAutoFit/>
          </a:bodyPr>
          <a:lstStyle/>
          <a:p>
            <a:pPr algn="ctr">
              <a:lnSpc>
                <a:spcPct val="100000"/>
              </a:lnSpc>
              <a:spcBef>
                <a:spcPts val="615"/>
              </a:spcBef>
            </a:pPr>
            <a:r>
              <a:rPr sz="6000" b="1" dirty="0">
                <a:latin typeface="Arial"/>
                <a:cs typeface="Arial"/>
              </a:rPr>
              <a:t>CSCI</a:t>
            </a:r>
            <a:r>
              <a:rPr sz="6000" b="1" spc="-370" dirty="0">
                <a:latin typeface="Arial"/>
                <a:cs typeface="Arial"/>
              </a:rPr>
              <a:t> </a:t>
            </a:r>
            <a:r>
              <a:rPr sz="6000" b="1" dirty="0">
                <a:latin typeface="Arial"/>
                <a:cs typeface="Arial"/>
              </a:rPr>
              <a:t>466:</a:t>
            </a:r>
            <a:r>
              <a:rPr sz="6000" b="1" spc="-360" dirty="0">
                <a:latin typeface="Arial"/>
                <a:cs typeface="Arial"/>
              </a:rPr>
              <a:t> </a:t>
            </a:r>
            <a:r>
              <a:rPr sz="6000" b="1" spc="-130" dirty="0">
                <a:latin typeface="Arial"/>
                <a:cs typeface="Arial"/>
              </a:rPr>
              <a:t>Networks</a:t>
            </a:r>
            <a:endParaRPr sz="6000" dirty="0">
              <a:latin typeface="Arial"/>
              <a:cs typeface="Arial"/>
            </a:endParaRPr>
          </a:p>
          <a:p>
            <a:pPr marR="60325" algn="ctr">
              <a:lnSpc>
                <a:spcPct val="100000"/>
              </a:lnSpc>
              <a:spcBef>
                <a:spcPts val="240"/>
              </a:spcBef>
            </a:pPr>
            <a:r>
              <a:rPr lang="en-US" sz="2800" dirty="0">
                <a:latin typeface="Calibri"/>
                <a:cs typeface="Calibri"/>
              </a:rPr>
              <a:t>Link Layer</a:t>
            </a:r>
            <a:endParaRPr sz="2800" dirty="0">
              <a:latin typeface="Calibri"/>
              <a:cs typeface="Calibri"/>
            </a:endParaRPr>
          </a:p>
        </p:txBody>
      </p:sp>
      <p:grpSp>
        <p:nvGrpSpPr>
          <p:cNvPr id="3" name="object 3"/>
          <p:cNvGrpSpPr/>
          <p:nvPr/>
        </p:nvGrpSpPr>
        <p:grpSpPr>
          <a:xfrm>
            <a:off x="-6350" y="6466078"/>
            <a:ext cx="12204700" cy="398145"/>
            <a:chOff x="-6350" y="6466078"/>
            <a:chExt cx="12204700" cy="398145"/>
          </a:xfrm>
        </p:grpSpPr>
        <p:sp>
          <p:nvSpPr>
            <p:cNvPr id="4" name="object 4"/>
            <p:cNvSpPr/>
            <p:nvPr/>
          </p:nvSpPr>
          <p:spPr>
            <a:xfrm>
              <a:off x="0" y="6472428"/>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5" name="object 5"/>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6" name="object 6"/>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grpSp>
      <p:grpSp>
        <p:nvGrpSpPr>
          <p:cNvPr id="7" name="object 7"/>
          <p:cNvGrpSpPr/>
          <p:nvPr/>
        </p:nvGrpSpPr>
        <p:grpSpPr>
          <a:xfrm>
            <a:off x="-6350" y="-6350"/>
            <a:ext cx="838835" cy="887730"/>
            <a:chOff x="-6350" y="-6350"/>
            <a:chExt cx="838835" cy="887730"/>
          </a:xfrm>
        </p:grpSpPr>
        <p:sp>
          <p:nvSpPr>
            <p:cNvPr id="8" name="object 8"/>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9" name="object 9"/>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ln w="9525">
              <a:solidFill>
                <a:srgbClr val="8063A1"/>
              </a:solidFill>
            </a:ln>
          </p:spPr>
          <p:txBody>
            <a:bodyPr wrap="square" lIns="0" tIns="0" rIns="0" bIns="0" rtlCol="0"/>
            <a:lstStyle/>
            <a:p>
              <a:endParaRPr/>
            </a:p>
          </p:txBody>
        </p:sp>
        <p:sp>
          <p:nvSpPr>
            <p:cNvPr id="10" name="object 10"/>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11" name="object 11"/>
            <p:cNvSpPr/>
            <p:nvPr/>
          </p:nvSpPr>
          <p:spPr>
            <a:xfrm>
              <a:off x="0" y="0"/>
              <a:ext cx="826135" cy="875030"/>
            </a:xfrm>
            <a:custGeom>
              <a:avLst/>
              <a:gdLst/>
              <a:ahLst/>
              <a:cxnLst/>
              <a:rect l="l" t="t" r="r" b="b"/>
              <a:pathLst>
                <a:path w="826135" h="875030">
                  <a:moveTo>
                    <a:pt x="0" y="0"/>
                  </a:moveTo>
                  <a:lnTo>
                    <a:pt x="825881" y="0"/>
                  </a:lnTo>
                  <a:lnTo>
                    <a:pt x="0" y="874522"/>
                  </a:lnTo>
                  <a:lnTo>
                    <a:pt x="0" y="0"/>
                  </a:lnTo>
                  <a:close/>
                </a:path>
              </a:pathLst>
            </a:custGeom>
            <a:ln w="12700">
              <a:solidFill>
                <a:srgbClr val="8063A1"/>
              </a:solidFill>
            </a:ln>
          </p:spPr>
          <p:txBody>
            <a:bodyPr wrap="square" lIns="0" tIns="0" rIns="0" bIns="0" rtlCol="0"/>
            <a:lstStyle/>
            <a:p>
              <a:endParaRPr/>
            </a:p>
          </p:txBody>
        </p:sp>
      </p:grpSp>
      <p:sp>
        <p:nvSpPr>
          <p:cNvPr id="12" name="object 12"/>
          <p:cNvSpPr txBox="1"/>
          <p:nvPr/>
        </p:nvSpPr>
        <p:spPr>
          <a:xfrm>
            <a:off x="75692" y="5501436"/>
            <a:ext cx="2069464" cy="892175"/>
          </a:xfrm>
          <a:prstGeom prst="rect">
            <a:avLst/>
          </a:prstGeom>
        </p:spPr>
        <p:txBody>
          <a:bodyPr vert="horz" wrap="square" lIns="0" tIns="10160" rIns="0" bIns="0" rtlCol="0">
            <a:spAutoFit/>
          </a:bodyPr>
          <a:lstStyle/>
          <a:p>
            <a:pPr marL="12700" marR="5080">
              <a:lnSpc>
                <a:spcPts val="3470"/>
              </a:lnSpc>
              <a:spcBef>
                <a:spcPts val="80"/>
              </a:spcBef>
            </a:pPr>
            <a:r>
              <a:rPr sz="2800" dirty="0">
                <a:latin typeface="Calibri"/>
                <a:cs typeface="Calibri"/>
              </a:rPr>
              <a:t>Reese</a:t>
            </a:r>
            <a:r>
              <a:rPr sz="2800" spc="-120" dirty="0">
                <a:latin typeface="Calibri"/>
                <a:cs typeface="Calibri"/>
              </a:rPr>
              <a:t> </a:t>
            </a:r>
            <a:r>
              <a:rPr sz="2800" spc="-25" dirty="0">
                <a:latin typeface="Calibri"/>
                <a:cs typeface="Calibri"/>
              </a:rPr>
              <a:t>Pearsall </a:t>
            </a:r>
            <a:r>
              <a:rPr sz="2800" dirty="0">
                <a:latin typeface="Calibri"/>
                <a:cs typeface="Calibri"/>
              </a:rPr>
              <a:t>Fall</a:t>
            </a:r>
            <a:r>
              <a:rPr sz="2800" spc="-60" dirty="0">
                <a:latin typeface="Calibri"/>
                <a:cs typeface="Calibri"/>
              </a:rPr>
              <a:t> </a:t>
            </a:r>
            <a:r>
              <a:rPr sz="2800" spc="-20" dirty="0">
                <a:latin typeface="Calibri"/>
                <a:cs typeface="Calibri"/>
              </a:rPr>
              <a:t>202</a:t>
            </a:r>
            <a:r>
              <a:rPr lang="en-US" sz="2800" spc="-20" dirty="0">
                <a:latin typeface="Calibri"/>
                <a:cs typeface="Calibri"/>
              </a:rPr>
              <a:t>4</a:t>
            </a:r>
            <a:endParaRPr sz="2800" dirty="0">
              <a:latin typeface="Calibri"/>
              <a:cs typeface="Calibri"/>
            </a:endParaRPr>
          </a:p>
        </p:txBody>
      </p:sp>
      <p:sp>
        <p:nvSpPr>
          <p:cNvPr id="13" name="object 13"/>
          <p:cNvSpPr txBox="1"/>
          <p:nvPr/>
        </p:nvSpPr>
        <p:spPr>
          <a:xfrm>
            <a:off x="90931" y="6525259"/>
            <a:ext cx="5896610" cy="258404"/>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chemeClr val="bg1"/>
                </a:solidFill>
                <a:uFill>
                  <a:solidFill>
                    <a:srgbClr val="FFFFFF"/>
                  </a:solidFill>
                </a:uFill>
                <a:latin typeface="Calibri"/>
                <a:cs typeface="Calibri"/>
                <a:hlinkClick r:id="rId2">
                  <a:extLst>
                    <a:ext uri="{A12FA001-AC4F-418D-AE19-62706E023703}">
                      <ahyp:hlinkClr xmlns:ahyp="http://schemas.microsoft.com/office/drawing/2018/hyperlinkcolor" val="tx"/>
                    </a:ext>
                  </a:extLst>
                </a:hlinkClick>
              </a:rPr>
              <a:t>https://www.cs.montana.edu/pearsall/classes/fall202</a:t>
            </a:r>
            <a:r>
              <a:rPr lang="en-US" sz="1600" u="sng" spc="-10" dirty="0">
                <a:solidFill>
                  <a:schemeClr val="bg1"/>
                </a:solidFill>
                <a:uFill>
                  <a:solidFill>
                    <a:srgbClr val="FFFFFF"/>
                  </a:solidFill>
                </a:uFill>
                <a:latin typeface="Calibri"/>
                <a:cs typeface="Calibri"/>
                <a:hlinkClick r:id="rId2">
                  <a:extLst>
                    <a:ext uri="{A12FA001-AC4F-418D-AE19-62706E023703}">
                      <ahyp:hlinkClr xmlns:ahyp="http://schemas.microsoft.com/office/drawing/2018/hyperlinkcolor" val="tx"/>
                    </a:ext>
                  </a:extLst>
                </a:hlinkClick>
              </a:rPr>
              <a:t>4</a:t>
            </a:r>
            <a:r>
              <a:rPr sz="1600" u="sng" spc="-10" dirty="0">
                <a:solidFill>
                  <a:schemeClr val="bg1"/>
                </a:solidFill>
                <a:uFill>
                  <a:solidFill>
                    <a:srgbClr val="FFFFFF"/>
                  </a:solidFill>
                </a:uFill>
                <a:latin typeface="Calibri"/>
                <a:cs typeface="Calibri"/>
                <a:hlinkClick r:id="rId2">
                  <a:extLst>
                    <a:ext uri="{A12FA001-AC4F-418D-AE19-62706E023703}">
                      <ahyp:hlinkClr xmlns:ahyp="http://schemas.microsoft.com/office/drawing/2018/hyperlinkcolor" val="tx"/>
                    </a:ext>
                  </a:extLst>
                </a:hlinkClick>
              </a:rPr>
              <a:t>/466/main.html</a:t>
            </a:r>
            <a:endParaRPr sz="1600" dirty="0">
              <a:solidFill>
                <a:schemeClr val="bg1"/>
              </a:solidFill>
              <a:latin typeface="Calibri"/>
              <a:cs typeface="Calibri"/>
            </a:endParaRPr>
          </a:p>
        </p:txBody>
      </p:sp>
      <p:pic>
        <p:nvPicPr>
          <p:cNvPr id="14" name="object 14"/>
          <p:cNvPicPr/>
          <p:nvPr/>
        </p:nvPicPr>
        <p:blipFill>
          <a:blip r:embed="rId3" cstate="print"/>
          <a:stretch>
            <a:fillRect/>
          </a:stretch>
        </p:blipFill>
        <p:spPr>
          <a:xfrm>
            <a:off x="10058400" y="6464808"/>
            <a:ext cx="1467611" cy="370330"/>
          </a:xfrm>
          <a:prstGeom prst="rect">
            <a:avLst/>
          </a:prstGeom>
        </p:spPr>
      </p:pic>
      <p:sp>
        <p:nvSpPr>
          <p:cNvPr id="15" name="object 15"/>
          <p:cNvSpPr txBox="1"/>
          <p:nvPr/>
        </p:nvSpPr>
        <p:spPr>
          <a:xfrm>
            <a:off x="11962892" y="6519164"/>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a:latin typeface="Arial"/>
              <a:cs typeface="Arial"/>
            </a:endParaRPr>
          </a:p>
        </p:txBody>
      </p:sp>
      <p:sp>
        <p:nvSpPr>
          <p:cNvPr id="16" name="object 16"/>
          <p:cNvSpPr txBox="1"/>
          <p:nvPr/>
        </p:nvSpPr>
        <p:spPr>
          <a:xfrm>
            <a:off x="6634988" y="6556654"/>
            <a:ext cx="264604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Arial"/>
                <a:cs typeface="Arial"/>
              </a:rPr>
              <a:t>*All</a:t>
            </a:r>
            <a:r>
              <a:rPr sz="1200" i="1" spc="-25" dirty="0">
                <a:latin typeface="Arial"/>
                <a:cs typeface="Arial"/>
              </a:rPr>
              <a:t> </a:t>
            </a:r>
            <a:r>
              <a:rPr sz="1200" i="1" dirty="0">
                <a:latin typeface="Arial"/>
                <a:cs typeface="Arial"/>
              </a:rPr>
              <a:t>images</a:t>
            </a:r>
            <a:r>
              <a:rPr sz="1200" i="1" spc="-15" dirty="0">
                <a:latin typeface="Arial"/>
                <a:cs typeface="Arial"/>
              </a:rPr>
              <a:t> </a:t>
            </a:r>
            <a:r>
              <a:rPr sz="1200" i="1" dirty="0">
                <a:latin typeface="Arial"/>
                <a:cs typeface="Arial"/>
              </a:rPr>
              <a:t>are</a:t>
            </a:r>
            <a:r>
              <a:rPr sz="1200" i="1" spc="-20" dirty="0">
                <a:latin typeface="Arial"/>
                <a:cs typeface="Arial"/>
              </a:rPr>
              <a:t> </a:t>
            </a:r>
            <a:r>
              <a:rPr sz="1200" i="1" dirty="0">
                <a:latin typeface="Arial"/>
                <a:cs typeface="Arial"/>
              </a:rPr>
              <a:t>stolen</a:t>
            </a:r>
            <a:r>
              <a:rPr sz="1200" i="1" spc="-25" dirty="0">
                <a:latin typeface="Arial"/>
                <a:cs typeface="Arial"/>
              </a:rPr>
              <a:t> </a:t>
            </a:r>
            <a:r>
              <a:rPr sz="1200" i="1" dirty="0">
                <a:latin typeface="Arial"/>
                <a:cs typeface="Arial"/>
              </a:rPr>
              <a:t>from</a:t>
            </a:r>
            <a:r>
              <a:rPr sz="1200" i="1" spc="-15" dirty="0">
                <a:latin typeface="Arial"/>
                <a:cs typeface="Arial"/>
              </a:rPr>
              <a:t> </a:t>
            </a:r>
            <a:r>
              <a:rPr sz="1200" i="1" dirty="0">
                <a:latin typeface="Arial"/>
                <a:cs typeface="Arial"/>
              </a:rPr>
              <a:t>the</a:t>
            </a:r>
            <a:r>
              <a:rPr sz="1200" i="1" spc="-25" dirty="0">
                <a:latin typeface="Arial"/>
                <a:cs typeface="Arial"/>
              </a:rPr>
              <a:t> </a:t>
            </a:r>
            <a:r>
              <a:rPr sz="1200" i="1" spc="-10" dirty="0">
                <a:latin typeface="Arial"/>
                <a:cs typeface="Arial"/>
              </a:rPr>
              <a:t>internet</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90373" y="2279356"/>
            <a:ext cx="457200" cy="457200"/>
          </a:xfrm>
          <a:prstGeom prst="rect">
            <a:avLst/>
          </a:prstGeom>
        </p:spPr>
      </p:pic>
      <p:sp>
        <p:nvSpPr>
          <p:cNvPr id="7" name="TextBox 6">
            <a:extLst>
              <a:ext uri="{FF2B5EF4-FFF2-40B4-BE49-F238E27FC236}">
                <a16:creationId xmlns:a16="http://schemas.microsoft.com/office/drawing/2014/main" id="{BEA2431F-6272-9D6F-98BC-9A663438E144}"/>
              </a:ext>
            </a:extLst>
          </p:cNvPr>
          <p:cNvSpPr txBox="1"/>
          <p:nvPr/>
        </p:nvSpPr>
        <p:spPr>
          <a:xfrm>
            <a:off x="331230" y="3284178"/>
            <a:ext cx="6103620" cy="2862322"/>
          </a:xfrm>
          <a:prstGeom prst="rect">
            <a:avLst/>
          </a:prstGeom>
          <a:noFill/>
        </p:spPr>
        <p:txBody>
          <a:bodyPr wrap="square">
            <a:spAutoFit/>
          </a:bodyPr>
          <a:lstStyle/>
          <a:p>
            <a:r>
              <a:rPr lang="en-US" dirty="0"/>
              <a:t>The router receives the broadcast Ethernet frame containing the DHCP request on its interface and the IP datagram is extracted from the Ethernet frame. The datagram’s broadcast IP destination address indicates that this IP datagram should be processed by upper layer protocols at this node, so the datagram’s payload (a UDP segment) is thus </a:t>
            </a:r>
            <a:r>
              <a:rPr lang="en-US" b="1" dirty="0"/>
              <a:t>demultiplexed</a:t>
            </a:r>
            <a:r>
              <a:rPr lang="en-US" dirty="0"/>
              <a:t> up to UDP, and the DHCP request message is extracted from the UDP segment. The DHCP server now has the DHCP request message.</a:t>
            </a:r>
          </a:p>
        </p:txBody>
      </p:sp>
    </p:spTree>
    <p:extLst>
      <p:ext uri="{BB962C8B-B14F-4D97-AF65-F5344CB8AC3E}">
        <p14:creationId xmlns:p14="http://schemas.microsoft.com/office/powerpoint/2010/main" val="2228950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90373" y="2279356"/>
            <a:ext cx="457200" cy="457200"/>
          </a:xfrm>
          <a:prstGeom prst="rect">
            <a:avLst/>
          </a:prstGeom>
        </p:spPr>
      </p:pic>
      <p:sp>
        <p:nvSpPr>
          <p:cNvPr id="4" name="TextBox 3">
            <a:extLst>
              <a:ext uri="{FF2B5EF4-FFF2-40B4-BE49-F238E27FC236}">
                <a16:creationId xmlns:a16="http://schemas.microsoft.com/office/drawing/2014/main" id="{FE632192-760C-2770-19AD-9714D66DD4A6}"/>
              </a:ext>
            </a:extLst>
          </p:cNvPr>
          <p:cNvSpPr txBox="1"/>
          <p:nvPr/>
        </p:nvSpPr>
        <p:spPr>
          <a:xfrm>
            <a:off x="140065" y="3372471"/>
            <a:ext cx="6747528" cy="2308324"/>
          </a:xfrm>
          <a:prstGeom prst="rect">
            <a:avLst/>
          </a:prstGeom>
          <a:noFill/>
        </p:spPr>
        <p:txBody>
          <a:bodyPr wrap="square">
            <a:spAutoFit/>
          </a:bodyPr>
          <a:lstStyle/>
          <a:p>
            <a:r>
              <a:rPr lang="en-US" dirty="0"/>
              <a:t>Let’s suppose the DHCP server allocates address </a:t>
            </a:r>
            <a:r>
              <a:rPr lang="en-US" dirty="0">
                <a:solidFill>
                  <a:srgbClr val="FF0000"/>
                </a:solidFill>
              </a:rPr>
              <a:t>10.5.5.5</a:t>
            </a:r>
            <a:r>
              <a:rPr lang="en-US" dirty="0"/>
              <a:t> to Bob’s laptop. The DHCP server creates a </a:t>
            </a:r>
            <a:r>
              <a:rPr lang="en-US" b="1" dirty="0"/>
              <a:t>DHCP ACK message</a:t>
            </a:r>
            <a:r>
              <a:rPr lang="en-US" dirty="0"/>
              <a:t> containing this IP address, as well as the IP address of the DNS server (68.87.71.226), the IP address for the default gateway router (68.85.2.1), and the subnet block. The DHCP message is put inside a UDP segment, which is put inside an IP datagram, which is put inside an Ethernet frame. The Ethernet frame has a </a:t>
            </a:r>
            <a:r>
              <a:rPr lang="en-US" dirty="0" err="1"/>
              <a:t>a</a:t>
            </a:r>
            <a:r>
              <a:rPr lang="en-US" dirty="0"/>
              <a:t> destination MAC address of Bob’s laptop (00:16:D3:23:68:8A).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Tree>
    <p:extLst>
      <p:ext uri="{BB962C8B-B14F-4D97-AF65-F5344CB8AC3E}">
        <p14:creationId xmlns:p14="http://schemas.microsoft.com/office/powerpoint/2010/main" val="3222170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626317" y="5534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7" name="TextBox 6">
            <a:extLst>
              <a:ext uri="{FF2B5EF4-FFF2-40B4-BE49-F238E27FC236}">
                <a16:creationId xmlns:a16="http://schemas.microsoft.com/office/drawing/2014/main" id="{C99185A8-84AB-EB33-0840-AD4A52415AC1}"/>
              </a:ext>
            </a:extLst>
          </p:cNvPr>
          <p:cNvSpPr txBox="1"/>
          <p:nvPr/>
        </p:nvSpPr>
        <p:spPr>
          <a:xfrm>
            <a:off x="214966" y="3841348"/>
            <a:ext cx="6324237" cy="1754326"/>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Tree>
    <p:extLst>
      <p:ext uri="{BB962C8B-B14F-4D97-AF65-F5344CB8AC3E}">
        <p14:creationId xmlns:p14="http://schemas.microsoft.com/office/powerpoint/2010/main" val="265189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1029" name="TextBox 1028">
            <a:extLst>
              <a:ext uri="{FF2B5EF4-FFF2-40B4-BE49-F238E27FC236}">
                <a16:creationId xmlns:a16="http://schemas.microsoft.com/office/drawing/2014/main" id="{1935E13A-25E4-3C0D-3DB8-222E5007FC3B}"/>
              </a:ext>
            </a:extLst>
          </p:cNvPr>
          <p:cNvSpPr txBox="1"/>
          <p:nvPr/>
        </p:nvSpPr>
        <p:spPr>
          <a:xfrm>
            <a:off x="249733" y="3543232"/>
            <a:ext cx="6516042" cy="2585323"/>
          </a:xfrm>
          <a:prstGeom prst="rect">
            <a:avLst/>
          </a:prstGeom>
          <a:noFill/>
        </p:spPr>
        <p:txBody>
          <a:bodyPr wrap="square">
            <a:spAutoFit/>
          </a:bodyPr>
          <a:lstStyle/>
          <a:p>
            <a:r>
              <a:rPr lang="en-US" dirty="0"/>
              <a:t>Bob’s laptop receives the Ethernet frame containing the DHCP ACK, extracts the IP datagram from the Ethernet frame, extracts the UDP segment from the IP datagram, and extracts the DHCP ACK message from the UDP segment. Bob’s DHCP client then records its IP address and the IP address of its DNS server. It also installs the address of the default gateway into its </a:t>
            </a:r>
            <a:r>
              <a:rPr lang="en-US" b="1" dirty="0"/>
              <a:t>IP forwarding table. </a:t>
            </a:r>
            <a:r>
              <a:rPr lang="en-US" dirty="0"/>
              <a:t>Bob’s laptop will send all datagrams with destination address outside of its subnet to the default gateway. </a:t>
            </a:r>
          </a:p>
        </p:txBody>
      </p:sp>
    </p:spTree>
    <p:extLst>
      <p:ext uri="{BB962C8B-B14F-4D97-AF65-F5344CB8AC3E}">
        <p14:creationId xmlns:p14="http://schemas.microsoft.com/office/powerpoint/2010/main" val="204889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4" name="TextBox 3">
            <a:extLst>
              <a:ext uri="{FF2B5EF4-FFF2-40B4-BE49-F238E27FC236}">
                <a16:creationId xmlns:a16="http://schemas.microsoft.com/office/drawing/2014/main" id="{20186B79-E1D5-54C0-E7F7-2B1F9F7196F1}"/>
              </a:ext>
            </a:extLst>
          </p:cNvPr>
          <p:cNvSpPr txBox="1"/>
          <p:nvPr/>
        </p:nvSpPr>
        <p:spPr>
          <a:xfrm>
            <a:off x="1219200" y="4332870"/>
            <a:ext cx="1518364" cy="369332"/>
          </a:xfrm>
          <a:prstGeom prst="rect">
            <a:avLst/>
          </a:prstGeom>
          <a:noFill/>
        </p:spPr>
        <p:txBody>
          <a:bodyPr wrap="none" rtlCol="0">
            <a:spAutoFit/>
          </a:bodyPr>
          <a:lstStyle/>
          <a:p>
            <a:r>
              <a:rPr lang="en-US" dirty="0">
                <a:highlight>
                  <a:srgbClr val="00FF00"/>
                </a:highlight>
              </a:rPr>
              <a:t>What’s next?</a:t>
            </a:r>
          </a:p>
        </p:txBody>
      </p:sp>
    </p:spTree>
    <p:extLst>
      <p:ext uri="{BB962C8B-B14F-4D97-AF65-F5344CB8AC3E}">
        <p14:creationId xmlns:p14="http://schemas.microsoft.com/office/powerpoint/2010/main" val="420869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35" name="TextBox 1034">
            <a:extLst>
              <a:ext uri="{FF2B5EF4-FFF2-40B4-BE49-F238E27FC236}">
                <a16:creationId xmlns:a16="http://schemas.microsoft.com/office/drawing/2014/main" id="{4210ACF9-0C2F-8E4B-5185-BBFDFDC5BD38}"/>
              </a:ext>
            </a:extLst>
          </p:cNvPr>
          <p:cNvSpPr txBox="1"/>
          <p:nvPr/>
        </p:nvSpPr>
        <p:spPr>
          <a:xfrm>
            <a:off x="289073" y="3721585"/>
            <a:ext cx="6336260" cy="2031325"/>
          </a:xfrm>
          <a:prstGeom prst="rect">
            <a:avLst/>
          </a:prstGeom>
          <a:noFill/>
        </p:spPr>
        <p:txBody>
          <a:bodyPr wrap="square">
            <a:spAutoFit/>
          </a:bodyPr>
          <a:lstStyle/>
          <a:p>
            <a:r>
              <a:rPr lang="en-US" dirty="0"/>
              <a:t>The operating system on Bob’s laptop thus creates a </a:t>
            </a:r>
            <a:r>
              <a:rPr lang="en-US" b="1" dirty="0"/>
              <a:t>DNS query message</a:t>
            </a:r>
            <a:r>
              <a:rPr lang="en-US" dirty="0"/>
              <a:t>, putting the string “www.google.com” in the question section of the DNS message. This DNS message is then placed within a UDP segment with a destination port of 53 (DNS server). The UDP segment is then placed within an IP datagram with an IP destination address of 68.87.71.226 and a source IP address of 10.5.5.5</a:t>
            </a:r>
          </a:p>
        </p:txBody>
      </p:sp>
    </p:spTree>
    <p:extLst>
      <p:ext uri="{BB962C8B-B14F-4D97-AF65-F5344CB8AC3E}">
        <p14:creationId xmlns:p14="http://schemas.microsoft.com/office/powerpoint/2010/main" val="284569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0F8AAAC0-A818-B736-A3A9-387F6306CBC8}"/>
              </a:ext>
            </a:extLst>
          </p:cNvPr>
          <p:cNvSpPr txBox="1"/>
          <p:nvPr/>
        </p:nvSpPr>
        <p:spPr>
          <a:xfrm>
            <a:off x="62506" y="3443421"/>
            <a:ext cx="7366000" cy="2308324"/>
          </a:xfrm>
          <a:prstGeom prst="rect">
            <a:avLst/>
          </a:prstGeom>
          <a:noFill/>
        </p:spPr>
        <p:txBody>
          <a:bodyPr wrap="square">
            <a:spAutoFit/>
          </a:bodyPr>
          <a:lstStyle/>
          <a:p>
            <a:r>
              <a:rPr lang="en-US" dirty="0"/>
              <a:t>Bob’s laptop then places the datagram containing the DNS query message in an Ethernet frame. This frame will be sent (addressed, at the link layer) to the gateway router in Bob’s school’s network. However, even though Bob’s laptop knows the IP address of the school’s gateway router (68.85.2.1) via the DHCP ACK message, it doesn’t know the gateway router’s MAC address. In order to obtain the MAC address of the gateway router, Bob’s laptop will need to use the </a:t>
            </a:r>
            <a:r>
              <a:rPr lang="en-US" b="1" dirty="0"/>
              <a:t>ARP protocol</a:t>
            </a:r>
            <a:endParaRPr lang="en-US" dirty="0"/>
          </a:p>
        </p:txBody>
      </p:sp>
    </p:spTree>
    <p:extLst>
      <p:ext uri="{BB962C8B-B14F-4D97-AF65-F5344CB8AC3E}">
        <p14:creationId xmlns:p14="http://schemas.microsoft.com/office/powerpoint/2010/main" val="427643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167813" y="131816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482601" y="3648010"/>
            <a:ext cx="6021363" cy="2031325"/>
          </a:xfrm>
          <a:prstGeom prst="rect">
            <a:avLst/>
          </a:prstGeom>
          <a:noFill/>
        </p:spPr>
        <p:txBody>
          <a:bodyPr wrap="square" rtlCol="0">
            <a:spAutoFit/>
          </a:bodyPr>
          <a:lstStyle/>
          <a:p>
            <a:r>
              <a:rPr lang="en-US" dirty="0"/>
              <a:t>Bob’s laptop creates an </a:t>
            </a:r>
            <a:r>
              <a:rPr lang="en-US" b="1" dirty="0"/>
              <a:t>ARP query</a:t>
            </a:r>
            <a:r>
              <a:rPr lang="en-US" dirty="0"/>
              <a:t> message with a target IP address of 68.85.2.1 (the default gateway), places the ARP message within an Ethernet frame with a broadcast destination address (FF:FF:FF:FF:FF:FF) and sends the Ethernet frame to the switch, which delivers the frame to all connected devices, including the gateway router</a:t>
            </a:r>
          </a:p>
        </p:txBody>
      </p:sp>
    </p:spTree>
    <p:extLst>
      <p:ext uri="{BB962C8B-B14F-4D97-AF65-F5344CB8AC3E}">
        <p14:creationId xmlns:p14="http://schemas.microsoft.com/office/powerpoint/2010/main" val="3682385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82996" y="229706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240439" y="3389432"/>
            <a:ext cx="6717665" cy="2862322"/>
          </a:xfrm>
          <a:prstGeom prst="rect">
            <a:avLst/>
          </a:prstGeom>
          <a:noFill/>
        </p:spPr>
        <p:txBody>
          <a:bodyPr wrap="square" rtlCol="0">
            <a:spAutoFit/>
          </a:bodyPr>
          <a:lstStyle/>
          <a:p>
            <a:r>
              <a:rPr lang="en-US" dirty="0"/>
              <a:t>The gateway router receives the frame containing the ARP query message on the interface to the school network, and finds that the target IP address of 68.85.2.1 in the ARP message matches the IP address of its interface. The gateway router thus prepares an </a:t>
            </a:r>
            <a:r>
              <a:rPr lang="en-US" b="1" dirty="0"/>
              <a:t>ARP reply</a:t>
            </a:r>
            <a:r>
              <a:rPr lang="en-US" dirty="0"/>
              <a:t>, indicating that its MAC address of 00:22:6B:45:1F:1B corresponds to IP address 68.85.2.1. It places the ARP reply message in an Ethernet frame, with a destination address of 00:16:D3:23:68:8A (Bob’s laptop) and sends the frame to the switch, which delivers the frame to Bob’s laptop</a:t>
            </a:r>
          </a:p>
        </p:txBody>
      </p:sp>
    </p:spTree>
    <p:extLst>
      <p:ext uri="{BB962C8B-B14F-4D97-AF65-F5344CB8AC3E}">
        <p14:creationId xmlns:p14="http://schemas.microsoft.com/office/powerpoint/2010/main" val="5271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21120" y="1564490"/>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286028" y="4090001"/>
            <a:ext cx="6717665" cy="923330"/>
          </a:xfrm>
          <a:prstGeom prst="rect">
            <a:avLst/>
          </a:prstGeom>
          <a:noFill/>
        </p:spPr>
        <p:txBody>
          <a:bodyPr wrap="square" rtlCol="0">
            <a:spAutoFit/>
          </a:bodyPr>
          <a:lstStyle/>
          <a:p>
            <a:r>
              <a:rPr lang="en-US" dirty="0"/>
              <a:t>Bob’s laptop receives the frame containing the ARP reply message and extracts the MAC address of the gateway router (00:22:6B:45:1F:1B) from the ARP reply message.</a:t>
            </a:r>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Tree>
    <p:extLst>
      <p:ext uri="{BB962C8B-B14F-4D97-AF65-F5344CB8AC3E}">
        <p14:creationId xmlns:p14="http://schemas.microsoft.com/office/powerpoint/2010/main" val="1211615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059" rIns="0" bIns="0" rtlCol="0">
            <a:spAutoFit/>
          </a:bodyPr>
          <a:lstStyle/>
          <a:p>
            <a:pPr marL="219710">
              <a:lnSpc>
                <a:spcPct val="100000"/>
              </a:lnSpc>
              <a:spcBef>
                <a:spcPts val="105"/>
              </a:spcBef>
            </a:pPr>
            <a:r>
              <a:rPr sz="2000" b="1" spc="-10" dirty="0">
                <a:latin typeface="Arial"/>
                <a:cs typeface="Arial"/>
              </a:rPr>
              <a:t>Announcements</a:t>
            </a:r>
            <a:endParaRPr sz="20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a:t>
            </a:fld>
            <a:endParaRPr spc="-5" dirty="0"/>
          </a:p>
        </p:txBody>
      </p:sp>
      <p:sp>
        <p:nvSpPr>
          <p:cNvPr id="3" name="object 3"/>
          <p:cNvSpPr txBox="1"/>
          <p:nvPr/>
        </p:nvSpPr>
        <p:spPr>
          <a:xfrm>
            <a:off x="762000" y="1219200"/>
            <a:ext cx="6347460" cy="5774017"/>
          </a:xfrm>
          <a:prstGeom prst="rect">
            <a:avLst/>
          </a:prstGeom>
        </p:spPr>
        <p:txBody>
          <a:bodyPr vert="horz" wrap="square" lIns="0" tIns="79375" rIns="0" bIns="0" rtlCol="0">
            <a:spAutoFit/>
          </a:bodyPr>
          <a:lstStyle/>
          <a:p>
            <a:pPr marL="12700">
              <a:lnSpc>
                <a:spcPct val="100000"/>
              </a:lnSpc>
              <a:spcBef>
                <a:spcPts val="625"/>
              </a:spcBef>
            </a:pPr>
            <a:r>
              <a:rPr lang="en-US" sz="2000" spc="-15" dirty="0">
                <a:latin typeface="Arial"/>
                <a:cs typeface="Arial"/>
              </a:rPr>
              <a:t>Quiz 4 on Friday (no lecture)</a:t>
            </a:r>
          </a:p>
          <a:p>
            <a:pPr marL="355600" indent="-342900">
              <a:lnSpc>
                <a:spcPct val="100000"/>
              </a:lnSpc>
              <a:spcBef>
                <a:spcPts val="625"/>
              </a:spcBef>
              <a:buFont typeface="Arial" panose="020B0604020202020204" pitchFamily="34" charset="0"/>
              <a:buChar char="•"/>
            </a:pPr>
            <a:r>
              <a:rPr lang="en-US" sz="2000" spc="-15" dirty="0">
                <a:latin typeface="Arial"/>
                <a:cs typeface="Arial"/>
              </a:rPr>
              <a:t>IP Addresses</a:t>
            </a:r>
          </a:p>
          <a:p>
            <a:pPr marL="355600" indent="-342900">
              <a:lnSpc>
                <a:spcPct val="100000"/>
              </a:lnSpc>
              <a:spcBef>
                <a:spcPts val="625"/>
              </a:spcBef>
              <a:buFont typeface="Arial" panose="020B0604020202020204" pitchFamily="34" charset="0"/>
              <a:buChar char="•"/>
            </a:pPr>
            <a:r>
              <a:rPr lang="en-US" sz="2000" spc="-15" dirty="0">
                <a:latin typeface="Arial"/>
                <a:cs typeface="Arial"/>
              </a:rPr>
              <a:t>Subnets</a:t>
            </a:r>
          </a:p>
          <a:p>
            <a:pPr marL="355600" indent="-342900">
              <a:lnSpc>
                <a:spcPct val="100000"/>
              </a:lnSpc>
              <a:spcBef>
                <a:spcPts val="625"/>
              </a:spcBef>
              <a:buFont typeface="Arial" panose="020B0604020202020204" pitchFamily="34" charset="0"/>
              <a:buChar char="•"/>
            </a:pPr>
            <a:r>
              <a:rPr lang="en-US" sz="2000" spc="-15" dirty="0">
                <a:latin typeface="Arial"/>
                <a:cs typeface="Arial"/>
              </a:rPr>
              <a:t>NAT</a:t>
            </a:r>
          </a:p>
          <a:p>
            <a:pPr marL="355600" indent="-342900">
              <a:lnSpc>
                <a:spcPct val="100000"/>
              </a:lnSpc>
              <a:spcBef>
                <a:spcPts val="625"/>
              </a:spcBef>
              <a:buFont typeface="Arial" panose="020B0604020202020204" pitchFamily="34" charset="0"/>
              <a:buChar char="•"/>
            </a:pPr>
            <a:r>
              <a:rPr lang="en-US" sz="2000" spc="-15" dirty="0">
                <a:latin typeface="Arial"/>
                <a:cs typeface="Arial"/>
              </a:rPr>
              <a:t>Routing (LS, DV, OSPF, BGP)</a:t>
            </a:r>
          </a:p>
          <a:p>
            <a:pPr marL="355600" indent="-342900">
              <a:lnSpc>
                <a:spcPct val="100000"/>
              </a:lnSpc>
              <a:spcBef>
                <a:spcPts val="625"/>
              </a:spcBef>
              <a:buFont typeface="Arial" panose="020B0604020202020204" pitchFamily="34" charset="0"/>
              <a:buChar char="•"/>
            </a:pPr>
            <a:r>
              <a:rPr lang="en-US" sz="2000" spc="-15" dirty="0">
                <a:latin typeface="Arial"/>
                <a:cs typeface="Arial"/>
              </a:rPr>
              <a:t>Link Layer</a:t>
            </a:r>
          </a:p>
          <a:p>
            <a:pPr marL="355600" indent="-342900">
              <a:lnSpc>
                <a:spcPct val="100000"/>
              </a:lnSpc>
              <a:spcBef>
                <a:spcPts val="625"/>
              </a:spcBef>
              <a:buFont typeface="Arial" panose="020B0604020202020204" pitchFamily="34" charset="0"/>
              <a:buChar char="•"/>
            </a:pPr>
            <a:r>
              <a:rPr lang="en-US" sz="2000" spc="-15" dirty="0">
                <a:latin typeface="Arial"/>
                <a:cs typeface="Arial"/>
              </a:rPr>
              <a:t>Mac Addresses</a:t>
            </a:r>
          </a:p>
          <a:p>
            <a:pPr marL="355600" indent="-342900">
              <a:lnSpc>
                <a:spcPct val="100000"/>
              </a:lnSpc>
              <a:spcBef>
                <a:spcPts val="625"/>
              </a:spcBef>
              <a:buFont typeface="Arial" panose="020B0604020202020204" pitchFamily="34" charset="0"/>
              <a:buChar char="•"/>
            </a:pPr>
            <a:r>
              <a:rPr lang="en-US" sz="2000" spc="-15" dirty="0">
                <a:latin typeface="Arial"/>
                <a:cs typeface="Arial"/>
              </a:rPr>
              <a:t>Multiple Access Protocols</a:t>
            </a:r>
          </a:p>
          <a:p>
            <a:pPr marL="355600" indent="-342900">
              <a:lnSpc>
                <a:spcPct val="100000"/>
              </a:lnSpc>
              <a:spcBef>
                <a:spcPts val="625"/>
              </a:spcBef>
              <a:buFont typeface="Arial" panose="020B0604020202020204" pitchFamily="34" charset="0"/>
              <a:buChar char="•"/>
            </a:pPr>
            <a:r>
              <a:rPr lang="en-US" sz="2000" spc="-15" dirty="0">
                <a:latin typeface="Arial"/>
                <a:cs typeface="Arial"/>
              </a:rPr>
              <a:t>ARP</a:t>
            </a:r>
          </a:p>
          <a:p>
            <a:pPr marL="355600" indent="-342900">
              <a:lnSpc>
                <a:spcPct val="100000"/>
              </a:lnSpc>
              <a:spcBef>
                <a:spcPts val="625"/>
              </a:spcBef>
              <a:buFont typeface="Arial" panose="020B0604020202020204" pitchFamily="34" charset="0"/>
              <a:buChar char="•"/>
            </a:pPr>
            <a:r>
              <a:rPr lang="en-US" sz="2000" spc="-15" dirty="0">
                <a:latin typeface="Arial"/>
                <a:cs typeface="Arial"/>
              </a:rPr>
              <a:t>Ethernet</a:t>
            </a:r>
          </a:p>
          <a:p>
            <a:pPr marL="355600" indent="-342900">
              <a:lnSpc>
                <a:spcPct val="100000"/>
              </a:lnSpc>
              <a:spcBef>
                <a:spcPts val="625"/>
              </a:spcBef>
              <a:buFont typeface="Arial" panose="020B0604020202020204" pitchFamily="34" charset="0"/>
              <a:buChar char="•"/>
            </a:pPr>
            <a:r>
              <a:rPr lang="en-US" sz="2000" spc="-15" dirty="0">
                <a:latin typeface="Arial"/>
                <a:cs typeface="Arial"/>
              </a:rPr>
              <a:t>Switches</a:t>
            </a:r>
          </a:p>
          <a:p>
            <a:pPr marL="355600" indent="-342900">
              <a:lnSpc>
                <a:spcPct val="100000"/>
              </a:lnSpc>
              <a:spcBef>
                <a:spcPts val="625"/>
              </a:spcBef>
              <a:buFont typeface="Arial" panose="020B0604020202020204" pitchFamily="34" charset="0"/>
              <a:buChar char="•"/>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p:txBody>
      </p:sp>
      <p:sp>
        <p:nvSpPr>
          <p:cNvPr id="4" name="TextBox 3">
            <a:extLst>
              <a:ext uri="{FF2B5EF4-FFF2-40B4-BE49-F238E27FC236}">
                <a16:creationId xmlns:a16="http://schemas.microsoft.com/office/drawing/2014/main" id="{18C8B261-BAAD-D2B4-F36D-5397A0F46622}"/>
              </a:ext>
            </a:extLst>
          </p:cNvPr>
          <p:cNvSpPr txBox="1"/>
          <p:nvPr/>
        </p:nvSpPr>
        <p:spPr>
          <a:xfrm>
            <a:off x="7315200" y="1295400"/>
            <a:ext cx="3716194" cy="707886"/>
          </a:xfrm>
          <a:prstGeom prst="rect">
            <a:avLst/>
          </a:prstGeom>
          <a:noFill/>
        </p:spPr>
        <p:txBody>
          <a:bodyPr wrap="square" rtlCol="0">
            <a:spAutoFit/>
          </a:bodyPr>
          <a:lstStyle/>
          <a:p>
            <a:r>
              <a:rPr lang="en-US" sz="2000" dirty="0"/>
              <a:t>Wireshark Lab 3 due on Monday (10/21)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21120" y="1564490"/>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5" name="TextBox 1034">
            <a:extLst>
              <a:ext uri="{FF2B5EF4-FFF2-40B4-BE49-F238E27FC236}">
                <a16:creationId xmlns:a16="http://schemas.microsoft.com/office/drawing/2014/main" id="{DFD2EE40-FD58-14CB-F8A5-53A97C41C38F}"/>
              </a:ext>
            </a:extLst>
          </p:cNvPr>
          <p:cNvSpPr txBox="1"/>
          <p:nvPr/>
        </p:nvSpPr>
        <p:spPr>
          <a:xfrm>
            <a:off x="50800" y="3897431"/>
            <a:ext cx="7366000" cy="1754326"/>
          </a:xfrm>
          <a:prstGeom prst="rect">
            <a:avLst/>
          </a:prstGeom>
          <a:noFill/>
        </p:spPr>
        <p:txBody>
          <a:bodyPr wrap="square">
            <a:spAutoFit/>
          </a:bodyPr>
          <a:lstStyle/>
          <a:p>
            <a:r>
              <a:rPr lang="en-US" dirty="0"/>
              <a:t>Bob’s laptop can now (</a:t>
            </a:r>
            <a:r>
              <a:rPr lang="en-US" i="1" dirty="0"/>
              <a:t>finally!</a:t>
            </a:r>
            <a:r>
              <a:rPr lang="en-US" dirty="0"/>
              <a:t>) address the Ethernet frame containing the DNS query to the gateway router’s MAC address. Note that the IP datagram in this frame has an IP destination address of 68.87.71.226 (the DNS server), while the frame has a destination address of 00:22:6B:45:1F:1B (the gateway router). Bob’s laptop sends this frame to the switch, which delivers the frame to the gateway router.</a:t>
            </a:r>
          </a:p>
        </p:txBody>
      </p:sp>
    </p:spTree>
    <p:extLst>
      <p:ext uri="{BB962C8B-B14F-4D97-AF65-F5344CB8AC3E}">
        <p14:creationId xmlns:p14="http://schemas.microsoft.com/office/powerpoint/2010/main" val="3820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70933" y="2291516"/>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4" name="TextBox 3">
            <a:extLst>
              <a:ext uri="{FF2B5EF4-FFF2-40B4-BE49-F238E27FC236}">
                <a16:creationId xmlns:a16="http://schemas.microsoft.com/office/drawing/2014/main" id="{C2E44385-4654-31A3-9F4C-345DBC60FC04}"/>
              </a:ext>
            </a:extLst>
          </p:cNvPr>
          <p:cNvSpPr txBox="1"/>
          <p:nvPr/>
        </p:nvSpPr>
        <p:spPr>
          <a:xfrm>
            <a:off x="329478" y="3786628"/>
            <a:ext cx="6093882" cy="2585323"/>
          </a:xfrm>
          <a:prstGeom prst="rect">
            <a:avLst/>
          </a:prstGeom>
          <a:noFill/>
        </p:spPr>
        <p:txBody>
          <a:bodyPr wrap="square">
            <a:spAutoFit/>
          </a:bodyPr>
          <a:lstStyle/>
          <a:p>
            <a:r>
              <a:rPr lang="en-US" dirty="0"/>
              <a:t>The gateway router receives the frame and extracts the IP datagram containing the DNS query. The router looks up the destination address of this datagram (68.87.71.226) and determines from its forwarding table that the datagram should be sent to the leftmost router in the Comcast network. The IP datagram is placed inside a link-layer frame appropriate for the link connecting the school’s router to the leftmost Comcast router and the frame is sent over this link.</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682F1372-4868-86FF-4685-42816BBA6C36}"/>
              </a:ext>
            </a:extLst>
          </p:cNvPr>
          <p:cNvSpPr txBox="1"/>
          <p:nvPr/>
        </p:nvSpPr>
        <p:spPr>
          <a:xfrm>
            <a:off x="93226" y="3121724"/>
            <a:ext cx="6583854" cy="369332"/>
          </a:xfrm>
          <a:prstGeom prst="rect">
            <a:avLst/>
          </a:prstGeom>
          <a:noFill/>
        </p:spPr>
        <p:txBody>
          <a:bodyPr wrap="none" rtlCol="0">
            <a:spAutoFit/>
          </a:bodyPr>
          <a:lstStyle/>
          <a:p>
            <a:r>
              <a:rPr lang="en-US" dirty="0"/>
              <a:t>(NAT will translate any private IP address to public IP address)</a:t>
            </a:r>
          </a:p>
        </p:txBody>
      </p:sp>
    </p:spTree>
    <p:extLst>
      <p:ext uri="{BB962C8B-B14F-4D97-AF65-F5344CB8AC3E}">
        <p14:creationId xmlns:p14="http://schemas.microsoft.com/office/powerpoint/2010/main" val="357442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032503" y="121164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2" name="TextBox 1">
            <a:extLst>
              <a:ext uri="{FF2B5EF4-FFF2-40B4-BE49-F238E27FC236}">
                <a16:creationId xmlns:a16="http://schemas.microsoft.com/office/drawing/2014/main" id="{92E031AF-5F87-B883-E7AD-5119A0C66C46}"/>
              </a:ext>
            </a:extLst>
          </p:cNvPr>
          <p:cNvSpPr txBox="1"/>
          <p:nvPr/>
        </p:nvSpPr>
        <p:spPr>
          <a:xfrm>
            <a:off x="310066" y="3676005"/>
            <a:ext cx="5669410" cy="2308324"/>
          </a:xfrm>
          <a:prstGeom prst="rect">
            <a:avLst/>
          </a:prstGeom>
          <a:noFill/>
        </p:spPr>
        <p:txBody>
          <a:bodyPr wrap="square" rtlCol="0">
            <a:spAutoFit/>
          </a:bodyPr>
          <a:lstStyle/>
          <a:p>
            <a:r>
              <a:rPr lang="en-US" dirty="0"/>
              <a:t>The leftmost router in the Comcast network receives the frame, extracts the IP datagram, examines the datagram’s destination address (68.87.71.226) and determines the outgoing interface on which to forward the datagram toward the DNS server from its forwarding table, which has been filled in by Comcast’s intra-domain protocol (such as) as well as the </a:t>
            </a:r>
            <a:r>
              <a:rPr lang="en-US" b="1" dirty="0"/>
              <a:t>Internet’s inter-domain protocol</a:t>
            </a:r>
            <a:r>
              <a:rPr lang="en-US" dirty="0"/>
              <a:t>, </a:t>
            </a:r>
            <a:r>
              <a:rPr lang="en-US" b="1" dirty="0"/>
              <a:t>BGP</a:t>
            </a:r>
            <a:endParaRPr lang="en-US" dirty="0"/>
          </a:p>
        </p:txBody>
      </p:sp>
    </p:spTree>
    <p:extLst>
      <p:ext uri="{BB962C8B-B14F-4D97-AF65-F5344CB8AC3E}">
        <p14:creationId xmlns:p14="http://schemas.microsoft.com/office/powerpoint/2010/main" val="3186431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327347" y="15527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5" name="TextBox 1034">
            <a:extLst>
              <a:ext uri="{FF2B5EF4-FFF2-40B4-BE49-F238E27FC236}">
                <a16:creationId xmlns:a16="http://schemas.microsoft.com/office/drawing/2014/main" id="{16C73A96-2D01-9FEF-17B5-6835243FCD02}"/>
              </a:ext>
            </a:extLst>
          </p:cNvPr>
          <p:cNvSpPr txBox="1"/>
          <p:nvPr/>
        </p:nvSpPr>
        <p:spPr>
          <a:xfrm>
            <a:off x="-5565" y="3322332"/>
            <a:ext cx="7367586" cy="2800767"/>
          </a:xfrm>
          <a:prstGeom prst="rect">
            <a:avLst/>
          </a:prstGeom>
          <a:noFill/>
        </p:spPr>
        <p:txBody>
          <a:bodyPr wrap="square">
            <a:spAutoFit/>
          </a:bodyPr>
          <a:lstStyle/>
          <a:p>
            <a:r>
              <a:rPr lang="en-US" sz="1600" dirty="0"/>
              <a:t>Eventually the IP datagram containing the DNS query arrives at the DNS server. The DNS server extracts the DNS query message, looks up the name www.google.com in its DNS database and finds the </a:t>
            </a:r>
            <a:r>
              <a:rPr lang="en-US" sz="1600" b="1" dirty="0"/>
              <a:t>DNS resource record</a:t>
            </a:r>
            <a:r>
              <a:rPr lang="en-US" sz="1600" dirty="0"/>
              <a:t> that contains the IP address (64.233.169.105) for www.google.com. (assuming that it is currently cached in the DNS server). Recall that this cached data originated in the </a:t>
            </a:r>
            <a:r>
              <a:rPr lang="en-US" sz="1600" b="1" dirty="0"/>
              <a:t>authoritative DNS server</a:t>
            </a:r>
            <a:r>
              <a:rPr lang="en-US" sz="1600" dirty="0"/>
              <a:t> for google.com. The DNS server forms a </a:t>
            </a:r>
            <a:r>
              <a:rPr lang="en-US" sz="1600" b="1" dirty="0"/>
              <a:t>DNS reply message</a:t>
            </a:r>
            <a:r>
              <a:rPr lang="en-US" sz="1600" dirty="0"/>
              <a:t> containing this hostname-to-IP-address mapping, and places the DNS reply message in a UDP segment, and the segment within an IP datagram addressed to Bob’s public IP (68.85.2.1). This datagram will be forwarded back through the Comcast network to the school’s router and from there, via the Ethernet switch to Bob’s laptop</a:t>
            </a:r>
          </a:p>
        </p:txBody>
      </p:sp>
    </p:spTree>
    <p:extLst>
      <p:ext uri="{BB962C8B-B14F-4D97-AF65-F5344CB8AC3E}">
        <p14:creationId xmlns:p14="http://schemas.microsoft.com/office/powerpoint/2010/main" val="4009812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4" name="TextBox 3">
            <a:extLst>
              <a:ext uri="{FF2B5EF4-FFF2-40B4-BE49-F238E27FC236}">
                <a16:creationId xmlns:a16="http://schemas.microsoft.com/office/drawing/2014/main" id="{29C96056-88F9-6E23-5282-37B18D2AE003}"/>
              </a:ext>
            </a:extLst>
          </p:cNvPr>
          <p:cNvSpPr txBox="1"/>
          <p:nvPr/>
        </p:nvSpPr>
        <p:spPr>
          <a:xfrm>
            <a:off x="626278" y="4081550"/>
            <a:ext cx="6196933" cy="1200329"/>
          </a:xfrm>
          <a:prstGeom prst="rect">
            <a:avLst/>
          </a:prstGeom>
          <a:noFill/>
        </p:spPr>
        <p:txBody>
          <a:bodyPr wrap="square">
            <a:spAutoFit/>
          </a:bodyPr>
          <a:lstStyle/>
          <a:p>
            <a:r>
              <a:rPr lang="en-US" dirty="0"/>
              <a:t>Bob’s laptop extracts the IP address of the server www.google.com from the DNS message. </a:t>
            </a:r>
            <a:r>
              <a:rPr lang="en-US" i="1" dirty="0"/>
              <a:t>Finally</a:t>
            </a:r>
            <a:r>
              <a:rPr lang="en-US" dirty="0"/>
              <a:t>, after a </a:t>
            </a:r>
            <a:r>
              <a:rPr lang="en-US" i="1" dirty="0"/>
              <a:t>lot</a:t>
            </a:r>
            <a:r>
              <a:rPr lang="en-US" dirty="0"/>
              <a:t> of work, Bob’s laptop is now ready to contact the www.google.com server!</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Tree>
    <p:extLst>
      <p:ext uri="{BB962C8B-B14F-4D97-AF65-F5344CB8AC3E}">
        <p14:creationId xmlns:p14="http://schemas.microsoft.com/office/powerpoint/2010/main" val="2676390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4" name="TextBox 3">
            <a:extLst>
              <a:ext uri="{FF2B5EF4-FFF2-40B4-BE49-F238E27FC236}">
                <a16:creationId xmlns:a16="http://schemas.microsoft.com/office/drawing/2014/main" id="{29C96056-88F9-6E23-5282-37B18D2AE003}"/>
              </a:ext>
            </a:extLst>
          </p:cNvPr>
          <p:cNvSpPr txBox="1"/>
          <p:nvPr/>
        </p:nvSpPr>
        <p:spPr>
          <a:xfrm>
            <a:off x="626278" y="4081550"/>
            <a:ext cx="6196933" cy="369332"/>
          </a:xfrm>
          <a:prstGeom prst="rect">
            <a:avLst/>
          </a:prstGeom>
          <a:noFill/>
        </p:spPr>
        <p:txBody>
          <a:bodyPr wrap="square">
            <a:spAutoFit/>
          </a:bodyPr>
          <a:lstStyle/>
          <a:p>
            <a:r>
              <a:rPr lang="en-US" dirty="0">
                <a:highlight>
                  <a:srgbClr val="00FF00"/>
                </a:highlight>
              </a:rPr>
              <a:t>Now what?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Tree>
    <p:extLst>
      <p:ext uri="{BB962C8B-B14F-4D97-AF65-F5344CB8AC3E}">
        <p14:creationId xmlns:p14="http://schemas.microsoft.com/office/powerpoint/2010/main" val="3106022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759EAD3D-6EC7-15C3-D545-99DF0D1EC7EC}"/>
              </a:ext>
            </a:extLst>
          </p:cNvPr>
          <p:cNvSpPr txBox="1"/>
          <p:nvPr/>
        </p:nvSpPr>
        <p:spPr>
          <a:xfrm>
            <a:off x="0" y="3260450"/>
            <a:ext cx="7367586" cy="2862322"/>
          </a:xfrm>
          <a:prstGeom prst="rect">
            <a:avLst/>
          </a:prstGeom>
          <a:noFill/>
        </p:spPr>
        <p:txBody>
          <a:bodyPr wrap="square">
            <a:spAutoFit/>
          </a:bodyPr>
          <a:lstStyle/>
          <a:p>
            <a:r>
              <a:rPr lang="en-US" dirty="0"/>
              <a:t>Now that Bob’s laptop has the IP address of www.google.com, it can create the </a:t>
            </a:r>
            <a:r>
              <a:rPr lang="en-US" b="1" dirty="0"/>
              <a:t>TCP socket</a:t>
            </a:r>
            <a:r>
              <a:rPr lang="en-US" dirty="0"/>
              <a:t> that will be used to send the </a:t>
            </a:r>
            <a:r>
              <a:rPr lang="en-US" b="1" dirty="0"/>
              <a:t>HTTP GET</a:t>
            </a:r>
            <a:r>
              <a:rPr lang="en-US" dirty="0"/>
              <a:t> message to www.google.com. When Bob creates the TCP socket, the TCP in Bob’s laptop must first perform a </a:t>
            </a:r>
            <a:r>
              <a:rPr lang="en-US" b="1" dirty="0"/>
              <a:t>three-way handshake</a:t>
            </a:r>
            <a:r>
              <a:rPr lang="en-US" dirty="0"/>
              <a:t> with the TCP in www.google.com. Bob’s laptop thus first creates a </a:t>
            </a:r>
            <a:r>
              <a:rPr lang="en-US" b="1" dirty="0"/>
              <a:t>TCP SYN</a:t>
            </a:r>
            <a:r>
              <a:rPr lang="en-US" dirty="0"/>
              <a:t> segment with destination port 80 (for HTTP), places the TCP segment inside an IP datagram with a destination IP address of 64.233.169.105 (www.google.com), places the datagram inside a frame with a destination MAC address of 00:22:6B:45:1F:1B (the gateway router) and sends the frame to the switch</a:t>
            </a:r>
          </a:p>
        </p:txBody>
      </p:sp>
    </p:spTree>
    <p:extLst>
      <p:ext uri="{BB962C8B-B14F-4D97-AF65-F5344CB8AC3E}">
        <p14:creationId xmlns:p14="http://schemas.microsoft.com/office/powerpoint/2010/main" val="1232775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104413" y="118411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TextBox 3">
            <a:extLst>
              <a:ext uri="{FF2B5EF4-FFF2-40B4-BE49-F238E27FC236}">
                <a16:creationId xmlns:a16="http://schemas.microsoft.com/office/drawing/2014/main" id="{57F1F932-C275-AE8C-58C8-F91C99E651BF}"/>
              </a:ext>
            </a:extLst>
          </p:cNvPr>
          <p:cNvSpPr txBox="1"/>
          <p:nvPr/>
        </p:nvSpPr>
        <p:spPr>
          <a:xfrm>
            <a:off x="0" y="3589222"/>
            <a:ext cx="7367586" cy="1754326"/>
          </a:xfrm>
          <a:prstGeom prst="rect">
            <a:avLst/>
          </a:prstGeom>
          <a:noFill/>
        </p:spPr>
        <p:txBody>
          <a:bodyPr wrap="square">
            <a:spAutoFit/>
          </a:bodyPr>
          <a:lstStyle/>
          <a:p>
            <a:r>
              <a:rPr lang="en-US" dirty="0"/>
              <a:t>The routers in the school network, Comcast’s network, and Google’s network forward the datagram containing the TCP SYN toward www.google.com, using the forwarding table in each router. Recall that the router forwarding table entries governing forwarding of packets over the inter-domain link between the Comcast and Google networks are determined by the </a:t>
            </a:r>
            <a:r>
              <a:rPr lang="en-US" b="1" dirty="0"/>
              <a:t>BGP</a:t>
            </a:r>
            <a:r>
              <a:rPr lang="en-US" dirty="0"/>
              <a:t> protocol</a:t>
            </a:r>
          </a:p>
        </p:txBody>
      </p:sp>
    </p:spTree>
    <p:extLst>
      <p:ext uri="{BB962C8B-B14F-4D97-AF65-F5344CB8AC3E}">
        <p14:creationId xmlns:p14="http://schemas.microsoft.com/office/powerpoint/2010/main" val="628423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191500" y="3747182"/>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TextBox 3">
            <a:extLst>
              <a:ext uri="{FF2B5EF4-FFF2-40B4-BE49-F238E27FC236}">
                <a16:creationId xmlns:a16="http://schemas.microsoft.com/office/drawing/2014/main" id="{57F1F932-C275-AE8C-58C8-F91C99E651BF}"/>
              </a:ext>
            </a:extLst>
          </p:cNvPr>
          <p:cNvSpPr txBox="1"/>
          <p:nvPr/>
        </p:nvSpPr>
        <p:spPr>
          <a:xfrm>
            <a:off x="0" y="3589222"/>
            <a:ext cx="7367586" cy="1754326"/>
          </a:xfrm>
          <a:prstGeom prst="rect">
            <a:avLst/>
          </a:prstGeom>
          <a:noFill/>
        </p:spPr>
        <p:txBody>
          <a:bodyPr wrap="square">
            <a:spAutoFit/>
          </a:bodyPr>
          <a:lstStyle/>
          <a:p>
            <a:r>
              <a:rPr lang="en-US" dirty="0"/>
              <a:t>The routers in the school network, Comcast’s network, and Google’s network forward the datagram containing the TCP SYN toward www.google.com, using the forwarding table in each router. Recall that the router forwarding table entries governing forwarding of packets over the inter-domain link between the Comcast and Google networks are determined by the </a:t>
            </a:r>
            <a:r>
              <a:rPr lang="en-US" b="1" dirty="0"/>
              <a:t>BGP</a:t>
            </a:r>
            <a:r>
              <a:rPr lang="en-US" dirty="0"/>
              <a:t> protocol</a:t>
            </a:r>
          </a:p>
        </p:txBody>
      </p:sp>
    </p:spTree>
    <p:extLst>
      <p:ext uri="{BB962C8B-B14F-4D97-AF65-F5344CB8AC3E}">
        <p14:creationId xmlns:p14="http://schemas.microsoft.com/office/powerpoint/2010/main" val="806284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98971" y="433933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352905" y="3375101"/>
            <a:ext cx="6186298" cy="2862322"/>
          </a:xfrm>
          <a:prstGeom prst="rect">
            <a:avLst/>
          </a:prstGeom>
          <a:noFill/>
        </p:spPr>
        <p:txBody>
          <a:bodyPr wrap="square">
            <a:spAutoFit/>
          </a:bodyPr>
          <a:lstStyle/>
          <a:p>
            <a:r>
              <a:rPr lang="en-US" dirty="0"/>
              <a:t>Eventually, the datagram containing the TCP SYN arrives at www.google.com. The TCP SYN message is extracted from the datagram and demultiplexed to the welcome socket associated with port 80. A connection socket is created for the TCP connection between the Google HTTP server and Bob’s laptop. A TCP SYNACK segment is generated, placed inside a datagram addressed to Bob’s laptop, and finally placed inside a link-layer frame appropriate for the link connecting www.google.com to its first-hop router.</a:t>
            </a:r>
          </a:p>
        </p:txBody>
      </p:sp>
    </p:spTree>
    <p:extLst>
      <p:ext uri="{BB962C8B-B14F-4D97-AF65-F5344CB8AC3E}">
        <p14:creationId xmlns:p14="http://schemas.microsoft.com/office/powerpoint/2010/main" val="146243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a:t>
            </a:fld>
            <a:endParaRPr spc="-5" dirty="0"/>
          </a:p>
        </p:txBody>
      </p:sp>
      <p:sp>
        <p:nvSpPr>
          <p:cNvPr id="2" name="TextBox 1">
            <a:extLst>
              <a:ext uri="{FF2B5EF4-FFF2-40B4-BE49-F238E27FC236}">
                <a16:creationId xmlns:a16="http://schemas.microsoft.com/office/drawing/2014/main" id="{A1DF9F4D-E483-3A08-1845-E25A44DD91BA}"/>
              </a:ext>
            </a:extLst>
          </p:cNvPr>
          <p:cNvSpPr txBox="1"/>
          <p:nvPr/>
        </p:nvSpPr>
        <p:spPr>
          <a:xfrm>
            <a:off x="762000" y="533400"/>
            <a:ext cx="3276600"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E48AA0B3-D183-04B2-AAC6-77D91166256D}"/>
              </a:ext>
            </a:extLst>
          </p:cNvPr>
          <p:cNvSpPr/>
          <p:nvPr/>
        </p:nvSpPr>
        <p:spPr>
          <a:xfrm>
            <a:off x="685800" y="152400"/>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sp>
        <p:nvSpPr>
          <p:cNvPr id="4" name="Rectangle 3">
            <a:extLst>
              <a:ext uri="{FF2B5EF4-FFF2-40B4-BE49-F238E27FC236}">
                <a16:creationId xmlns:a16="http://schemas.microsoft.com/office/drawing/2014/main" id="{96565697-077C-AC10-2CB4-124FBD0DAEF2}"/>
              </a:ext>
            </a:extLst>
          </p:cNvPr>
          <p:cNvSpPr/>
          <p:nvPr/>
        </p:nvSpPr>
        <p:spPr>
          <a:xfrm>
            <a:off x="685800" y="974865"/>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5" name="Rectangle 4">
            <a:extLst>
              <a:ext uri="{FF2B5EF4-FFF2-40B4-BE49-F238E27FC236}">
                <a16:creationId xmlns:a16="http://schemas.microsoft.com/office/drawing/2014/main" id="{F3DB369D-85E3-18C2-D44B-36304A9345A6}"/>
              </a:ext>
            </a:extLst>
          </p:cNvPr>
          <p:cNvSpPr/>
          <p:nvPr/>
        </p:nvSpPr>
        <p:spPr>
          <a:xfrm>
            <a:off x="704460" y="1769950"/>
            <a:ext cx="4724400" cy="7013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Session Layer</a:t>
            </a:r>
          </a:p>
        </p:txBody>
      </p:sp>
      <p:sp>
        <p:nvSpPr>
          <p:cNvPr id="7" name="Rectangle 6">
            <a:extLst>
              <a:ext uri="{FF2B5EF4-FFF2-40B4-BE49-F238E27FC236}">
                <a16:creationId xmlns:a16="http://schemas.microsoft.com/office/drawing/2014/main" id="{55259406-6277-8FDC-0747-BC4A87FCD53B}"/>
              </a:ext>
            </a:extLst>
          </p:cNvPr>
          <p:cNvSpPr/>
          <p:nvPr/>
        </p:nvSpPr>
        <p:spPr>
          <a:xfrm>
            <a:off x="704459" y="2543403"/>
            <a:ext cx="4705741" cy="701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Transport Layer</a:t>
            </a:r>
          </a:p>
        </p:txBody>
      </p:sp>
      <p:sp>
        <p:nvSpPr>
          <p:cNvPr id="8" name="Rectangle 7">
            <a:extLst>
              <a:ext uri="{FF2B5EF4-FFF2-40B4-BE49-F238E27FC236}">
                <a16:creationId xmlns:a16="http://schemas.microsoft.com/office/drawing/2014/main" id="{C9054029-484A-37F2-B5C2-997A13CBAE6C}"/>
              </a:ext>
            </a:extLst>
          </p:cNvPr>
          <p:cNvSpPr/>
          <p:nvPr/>
        </p:nvSpPr>
        <p:spPr>
          <a:xfrm>
            <a:off x="704459" y="3336920"/>
            <a:ext cx="4705741" cy="7013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Network Layer</a:t>
            </a:r>
          </a:p>
        </p:txBody>
      </p:sp>
      <p:sp>
        <p:nvSpPr>
          <p:cNvPr id="11" name="Rectangle 10">
            <a:extLst>
              <a:ext uri="{FF2B5EF4-FFF2-40B4-BE49-F238E27FC236}">
                <a16:creationId xmlns:a16="http://schemas.microsoft.com/office/drawing/2014/main" id="{710153D2-C984-41C3-C3B9-D9E275E1301D}"/>
              </a:ext>
            </a:extLst>
          </p:cNvPr>
          <p:cNvSpPr/>
          <p:nvPr/>
        </p:nvSpPr>
        <p:spPr>
          <a:xfrm>
            <a:off x="685800" y="4130437"/>
            <a:ext cx="4743060" cy="701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Link Layer</a:t>
            </a:r>
          </a:p>
        </p:txBody>
      </p:sp>
      <p:sp>
        <p:nvSpPr>
          <p:cNvPr id="13" name="Rectangle 12">
            <a:extLst>
              <a:ext uri="{FF2B5EF4-FFF2-40B4-BE49-F238E27FC236}">
                <a16:creationId xmlns:a16="http://schemas.microsoft.com/office/drawing/2014/main" id="{F03E2328-81F8-FA00-2C9C-BD90DD7A0D92}"/>
              </a:ext>
            </a:extLst>
          </p:cNvPr>
          <p:cNvSpPr/>
          <p:nvPr/>
        </p:nvSpPr>
        <p:spPr>
          <a:xfrm>
            <a:off x="685799" y="495077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0" name="TextBox 19">
            <a:extLst>
              <a:ext uri="{FF2B5EF4-FFF2-40B4-BE49-F238E27FC236}">
                <a16:creationId xmlns:a16="http://schemas.microsoft.com/office/drawing/2014/main" id="{20461330-B35A-640B-2847-3430A139DB4C}"/>
              </a:ext>
            </a:extLst>
          </p:cNvPr>
          <p:cNvSpPr txBox="1"/>
          <p:nvPr/>
        </p:nvSpPr>
        <p:spPr>
          <a:xfrm>
            <a:off x="7315200" y="44381"/>
            <a:ext cx="2945037" cy="769441"/>
          </a:xfrm>
          <a:prstGeom prst="rect">
            <a:avLst/>
          </a:prstGeom>
          <a:noFill/>
        </p:spPr>
        <p:txBody>
          <a:bodyPr wrap="none" rtlCol="0">
            <a:spAutoFit/>
          </a:bodyPr>
          <a:lstStyle/>
          <a:p>
            <a:r>
              <a:rPr lang="en-US" sz="4400" b="1" dirty="0">
                <a:ln w="22225">
                  <a:solidFill>
                    <a:schemeClr val="accent2"/>
                  </a:solidFill>
                  <a:prstDash val="solid"/>
                </a:ln>
                <a:solidFill>
                  <a:schemeClr val="accent2">
                    <a:lumMod val="40000"/>
                    <a:lumOff val="60000"/>
                  </a:schemeClr>
                </a:solidFill>
              </a:rPr>
              <a:t>OSI Model</a:t>
            </a:r>
          </a:p>
        </p:txBody>
      </p:sp>
      <p:sp>
        <p:nvSpPr>
          <p:cNvPr id="23" name="TextBox 22">
            <a:extLst>
              <a:ext uri="{FF2B5EF4-FFF2-40B4-BE49-F238E27FC236}">
                <a16:creationId xmlns:a16="http://schemas.microsoft.com/office/drawing/2014/main" id="{FBB1C3DA-89ED-07F9-488F-7CECB460342B}"/>
              </a:ext>
            </a:extLst>
          </p:cNvPr>
          <p:cNvSpPr txBox="1"/>
          <p:nvPr/>
        </p:nvSpPr>
        <p:spPr>
          <a:xfrm>
            <a:off x="6811955" y="2123025"/>
            <a:ext cx="3980577" cy="369332"/>
          </a:xfrm>
          <a:prstGeom prst="rect">
            <a:avLst/>
          </a:prstGeom>
          <a:noFill/>
        </p:spPr>
        <p:txBody>
          <a:bodyPr wrap="none" rtlCol="0">
            <a:spAutoFit/>
          </a:bodyPr>
          <a:lstStyle/>
          <a:p>
            <a:r>
              <a:rPr lang="en-US" dirty="0"/>
              <a:t>Messages from Network Applications</a:t>
            </a:r>
          </a:p>
        </p:txBody>
      </p:sp>
      <p:sp>
        <p:nvSpPr>
          <p:cNvPr id="24" name="Rectangle 23">
            <a:extLst>
              <a:ext uri="{FF2B5EF4-FFF2-40B4-BE49-F238E27FC236}">
                <a16:creationId xmlns:a16="http://schemas.microsoft.com/office/drawing/2014/main" id="{D156A4D2-C517-CB5F-4112-DD5C010EC691}"/>
              </a:ext>
            </a:extLst>
          </p:cNvPr>
          <p:cNvSpPr/>
          <p:nvPr/>
        </p:nvSpPr>
        <p:spPr>
          <a:xfrm>
            <a:off x="6425518" y="1396133"/>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cxnSp>
        <p:nvCxnSpPr>
          <p:cNvPr id="25" name="Straight Arrow Connector 24">
            <a:extLst>
              <a:ext uri="{FF2B5EF4-FFF2-40B4-BE49-F238E27FC236}">
                <a16:creationId xmlns:a16="http://schemas.microsoft.com/office/drawing/2014/main" id="{9422A88E-4623-4E94-C026-43815BB0C08A}"/>
              </a:ext>
            </a:extLst>
          </p:cNvPr>
          <p:cNvCxnSpPr/>
          <p:nvPr/>
        </p:nvCxnSpPr>
        <p:spPr>
          <a:xfrm>
            <a:off x="8787718" y="2590800"/>
            <a:ext cx="0" cy="7461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3249D2-267D-0DE6-D5F8-6F4AEBF6806E}"/>
              </a:ext>
            </a:extLst>
          </p:cNvPr>
          <p:cNvSpPr/>
          <p:nvPr/>
        </p:nvSpPr>
        <p:spPr>
          <a:xfrm>
            <a:off x="6324600" y="346674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7" name="TextBox 26">
            <a:extLst>
              <a:ext uri="{FF2B5EF4-FFF2-40B4-BE49-F238E27FC236}">
                <a16:creationId xmlns:a16="http://schemas.microsoft.com/office/drawing/2014/main" id="{6E4188C2-4526-D89C-AD3D-D9CF5D736CD6}"/>
              </a:ext>
            </a:extLst>
          </p:cNvPr>
          <p:cNvSpPr txBox="1"/>
          <p:nvPr/>
        </p:nvSpPr>
        <p:spPr>
          <a:xfrm>
            <a:off x="6666597" y="4177393"/>
            <a:ext cx="4365298" cy="369332"/>
          </a:xfrm>
          <a:prstGeom prst="rect">
            <a:avLst/>
          </a:prstGeom>
          <a:noFill/>
        </p:spPr>
        <p:txBody>
          <a:bodyPr wrap="none" rtlCol="0">
            <a:spAutoFit/>
          </a:bodyPr>
          <a:lstStyle/>
          <a:p>
            <a:r>
              <a:rPr lang="en-US" dirty="0"/>
              <a:t>Bits being transmitted over a copper wire</a:t>
            </a:r>
          </a:p>
        </p:txBody>
      </p:sp>
      <p:sp>
        <p:nvSpPr>
          <p:cNvPr id="28" name="TextBox 27">
            <a:extLst>
              <a:ext uri="{FF2B5EF4-FFF2-40B4-BE49-F238E27FC236}">
                <a16:creationId xmlns:a16="http://schemas.microsoft.com/office/drawing/2014/main" id="{5A1BCBCB-674D-250B-5D8B-0B01B899090F}"/>
              </a:ext>
            </a:extLst>
          </p:cNvPr>
          <p:cNvSpPr txBox="1"/>
          <p:nvPr/>
        </p:nvSpPr>
        <p:spPr>
          <a:xfrm>
            <a:off x="6172200" y="5449753"/>
            <a:ext cx="5795935" cy="646331"/>
          </a:xfrm>
          <a:prstGeom prst="rect">
            <a:avLst/>
          </a:prstGeom>
          <a:noFill/>
        </p:spPr>
        <p:txBody>
          <a:bodyPr wrap="square" rtlCol="0">
            <a:spAutoFit/>
          </a:bodyPr>
          <a:lstStyle/>
          <a:p>
            <a:r>
              <a:rPr lang="en-US" i="1" dirty="0"/>
              <a:t>*In the textbook, they condense it to a 5-layer model, but 7 layers is what is most used</a:t>
            </a:r>
          </a:p>
        </p:txBody>
      </p:sp>
      <p:sp>
        <p:nvSpPr>
          <p:cNvPr id="29" name="TextBox 28">
            <a:extLst>
              <a:ext uri="{FF2B5EF4-FFF2-40B4-BE49-F238E27FC236}">
                <a16:creationId xmlns:a16="http://schemas.microsoft.com/office/drawing/2014/main" id="{A380CCDE-A0A6-863A-38E8-361DDA6DD125}"/>
              </a:ext>
            </a:extLst>
          </p:cNvPr>
          <p:cNvSpPr txBox="1"/>
          <p:nvPr/>
        </p:nvSpPr>
        <p:spPr>
          <a:xfrm>
            <a:off x="5380046" y="917655"/>
            <a:ext cx="304892" cy="461665"/>
          </a:xfrm>
          <a:prstGeom prst="rect">
            <a:avLst/>
          </a:prstGeom>
          <a:noFill/>
        </p:spPr>
        <p:txBody>
          <a:bodyPr wrap="none" rtlCol="0">
            <a:spAutoFit/>
          </a:bodyPr>
          <a:lstStyle/>
          <a:p>
            <a:r>
              <a:rPr lang="en-US" sz="2400" dirty="0"/>
              <a:t>*</a:t>
            </a:r>
          </a:p>
        </p:txBody>
      </p:sp>
      <p:sp>
        <p:nvSpPr>
          <p:cNvPr id="30" name="TextBox 29">
            <a:extLst>
              <a:ext uri="{FF2B5EF4-FFF2-40B4-BE49-F238E27FC236}">
                <a16:creationId xmlns:a16="http://schemas.microsoft.com/office/drawing/2014/main" id="{50FB96E9-D54C-F280-33CB-2E7818D83B34}"/>
              </a:ext>
            </a:extLst>
          </p:cNvPr>
          <p:cNvSpPr txBox="1"/>
          <p:nvPr/>
        </p:nvSpPr>
        <p:spPr>
          <a:xfrm>
            <a:off x="5380046" y="1744379"/>
            <a:ext cx="304892" cy="830997"/>
          </a:xfrm>
          <a:prstGeom prst="rect">
            <a:avLst/>
          </a:prstGeom>
          <a:noFill/>
        </p:spPr>
        <p:txBody>
          <a:bodyPr wrap="none" rtlCol="0">
            <a:spAutoFit/>
          </a:bodyPr>
          <a:lstStyle/>
          <a:p>
            <a:r>
              <a:rPr lang="en-US" sz="2400" dirty="0"/>
              <a:t>*</a:t>
            </a:r>
          </a:p>
          <a:p>
            <a:endParaRPr lang="en-US" sz="2400" dirty="0"/>
          </a:p>
        </p:txBody>
      </p:sp>
    </p:spTree>
    <p:extLst>
      <p:ext uri="{BB962C8B-B14F-4D97-AF65-F5344CB8AC3E}">
        <p14:creationId xmlns:p14="http://schemas.microsoft.com/office/powerpoint/2010/main" val="4217788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7951026" y="3140176"/>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1874784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331667" y="116713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2310436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571781" y="216716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2431897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66936" y="149135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483672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66936" y="149135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1202402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151485" y="1234818"/>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2032268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105775" y="3556825"/>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254270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06071" y="4255532"/>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4283338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2" name="TextBox 1">
            <a:extLst>
              <a:ext uri="{FF2B5EF4-FFF2-40B4-BE49-F238E27FC236}">
                <a16:creationId xmlns:a16="http://schemas.microsoft.com/office/drawing/2014/main" id="{3F3627CB-A7FC-6557-2B36-9D6134C1F726}"/>
              </a:ext>
            </a:extLst>
          </p:cNvPr>
          <p:cNvSpPr txBox="1"/>
          <p:nvPr/>
        </p:nvSpPr>
        <p:spPr>
          <a:xfrm>
            <a:off x="1295400" y="4648200"/>
            <a:ext cx="1326004" cy="369332"/>
          </a:xfrm>
          <a:prstGeom prst="rect">
            <a:avLst/>
          </a:prstGeom>
          <a:noFill/>
        </p:spPr>
        <p:txBody>
          <a:bodyPr wrap="none" rtlCol="0">
            <a:spAutoFit/>
          </a:bodyPr>
          <a:lstStyle/>
          <a:p>
            <a:r>
              <a:rPr lang="en-US" dirty="0">
                <a:highlight>
                  <a:srgbClr val="00FF00"/>
                </a:highlight>
              </a:rPr>
              <a:t>Now what?</a:t>
            </a:r>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Tree>
    <p:extLst>
      <p:ext uri="{BB962C8B-B14F-4D97-AF65-F5344CB8AC3E}">
        <p14:creationId xmlns:p14="http://schemas.microsoft.com/office/powerpoint/2010/main" val="1207997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22" name="TextBox 21">
            <a:extLst>
              <a:ext uri="{FF2B5EF4-FFF2-40B4-BE49-F238E27FC236}">
                <a16:creationId xmlns:a16="http://schemas.microsoft.com/office/drawing/2014/main" id="{505DDDE9-10EC-0436-50ED-C7A5845C1158}"/>
              </a:ext>
            </a:extLst>
          </p:cNvPr>
          <p:cNvSpPr txBox="1"/>
          <p:nvPr/>
        </p:nvSpPr>
        <p:spPr>
          <a:xfrm>
            <a:off x="457200" y="3626091"/>
            <a:ext cx="5903125" cy="2308324"/>
          </a:xfrm>
          <a:prstGeom prst="rect">
            <a:avLst/>
          </a:prstGeom>
          <a:noFill/>
        </p:spPr>
        <p:txBody>
          <a:bodyPr wrap="square" rtlCol="0">
            <a:spAutoFit/>
          </a:bodyPr>
          <a:lstStyle/>
          <a:p>
            <a:r>
              <a:rPr lang="en-US" dirty="0"/>
              <a:t>With the socket on Bob’s laptop now (</a:t>
            </a:r>
            <a:r>
              <a:rPr lang="en-US" i="1" dirty="0"/>
              <a:t>finally!</a:t>
            </a:r>
            <a:r>
              <a:rPr lang="en-US" dirty="0"/>
              <a:t>) ready to send bytes to www.google.com, Bob’s browser creates the HTTP GET message containing the URL to be fetched. The HTTP GET message is then written into the socket, with the GET message becoming the payload of a TCP segment. The TCP segment is placed in a datagram and sent and delivered to www.google.com.</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50153" y="1539330"/>
            <a:ext cx="457200" cy="457200"/>
          </a:xfrm>
          <a:prstGeom prst="rect">
            <a:avLst/>
          </a:prstGeom>
        </p:spPr>
      </p:pic>
    </p:spTree>
    <p:extLst>
      <p:ext uri="{BB962C8B-B14F-4D97-AF65-F5344CB8AC3E}">
        <p14:creationId xmlns:p14="http://schemas.microsoft.com/office/powerpoint/2010/main" val="189430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a:t>
            </a:fld>
            <a:endParaRPr spc="-5" dirty="0"/>
          </a:p>
        </p:txBody>
      </p:sp>
      <p:sp>
        <p:nvSpPr>
          <p:cNvPr id="2" name="TextBox 1">
            <a:extLst>
              <a:ext uri="{FF2B5EF4-FFF2-40B4-BE49-F238E27FC236}">
                <a16:creationId xmlns:a16="http://schemas.microsoft.com/office/drawing/2014/main" id="{A1DF9F4D-E483-3A08-1845-E25A44DD91BA}"/>
              </a:ext>
            </a:extLst>
          </p:cNvPr>
          <p:cNvSpPr txBox="1"/>
          <p:nvPr/>
        </p:nvSpPr>
        <p:spPr>
          <a:xfrm>
            <a:off x="762000" y="533400"/>
            <a:ext cx="3276600"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E48AA0B3-D183-04B2-AAC6-77D91166256D}"/>
              </a:ext>
            </a:extLst>
          </p:cNvPr>
          <p:cNvSpPr/>
          <p:nvPr/>
        </p:nvSpPr>
        <p:spPr>
          <a:xfrm>
            <a:off x="685800" y="152400"/>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sp>
        <p:nvSpPr>
          <p:cNvPr id="4" name="Rectangle 3">
            <a:extLst>
              <a:ext uri="{FF2B5EF4-FFF2-40B4-BE49-F238E27FC236}">
                <a16:creationId xmlns:a16="http://schemas.microsoft.com/office/drawing/2014/main" id="{96565697-077C-AC10-2CB4-124FBD0DAEF2}"/>
              </a:ext>
            </a:extLst>
          </p:cNvPr>
          <p:cNvSpPr/>
          <p:nvPr/>
        </p:nvSpPr>
        <p:spPr>
          <a:xfrm>
            <a:off x="685800" y="974865"/>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5" name="Rectangle 4">
            <a:extLst>
              <a:ext uri="{FF2B5EF4-FFF2-40B4-BE49-F238E27FC236}">
                <a16:creationId xmlns:a16="http://schemas.microsoft.com/office/drawing/2014/main" id="{F3DB369D-85E3-18C2-D44B-36304A9345A6}"/>
              </a:ext>
            </a:extLst>
          </p:cNvPr>
          <p:cNvSpPr/>
          <p:nvPr/>
        </p:nvSpPr>
        <p:spPr>
          <a:xfrm>
            <a:off x="704460" y="1769950"/>
            <a:ext cx="4724400" cy="7013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Session Layer</a:t>
            </a:r>
          </a:p>
        </p:txBody>
      </p:sp>
      <p:sp>
        <p:nvSpPr>
          <p:cNvPr id="7" name="Rectangle 6">
            <a:extLst>
              <a:ext uri="{FF2B5EF4-FFF2-40B4-BE49-F238E27FC236}">
                <a16:creationId xmlns:a16="http://schemas.microsoft.com/office/drawing/2014/main" id="{55259406-6277-8FDC-0747-BC4A87FCD53B}"/>
              </a:ext>
            </a:extLst>
          </p:cNvPr>
          <p:cNvSpPr/>
          <p:nvPr/>
        </p:nvSpPr>
        <p:spPr>
          <a:xfrm>
            <a:off x="704459" y="2543403"/>
            <a:ext cx="4705741" cy="701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Transport Layer</a:t>
            </a:r>
          </a:p>
        </p:txBody>
      </p:sp>
      <p:sp>
        <p:nvSpPr>
          <p:cNvPr id="8" name="Rectangle 7">
            <a:extLst>
              <a:ext uri="{FF2B5EF4-FFF2-40B4-BE49-F238E27FC236}">
                <a16:creationId xmlns:a16="http://schemas.microsoft.com/office/drawing/2014/main" id="{C9054029-484A-37F2-B5C2-997A13CBAE6C}"/>
              </a:ext>
            </a:extLst>
          </p:cNvPr>
          <p:cNvSpPr/>
          <p:nvPr/>
        </p:nvSpPr>
        <p:spPr>
          <a:xfrm>
            <a:off x="704459" y="3336920"/>
            <a:ext cx="4705741" cy="7013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Network Layer</a:t>
            </a:r>
          </a:p>
        </p:txBody>
      </p:sp>
      <p:sp>
        <p:nvSpPr>
          <p:cNvPr id="11" name="Rectangle 10">
            <a:extLst>
              <a:ext uri="{FF2B5EF4-FFF2-40B4-BE49-F238E27FC236}">
                <a16:creationId xmlns:a16="http://schemas.microsoft.com/office/drawing/2014/main" id="{710153D2-C984-41C3-C3B9-D9E275E1301D}"/>
              </a:ext>
            </a:extLst>
          </p:cNvPr>
          <p:cNvSpPr/>
          <p:nvPr/>
        </p:nvSpPr>
        <p:spPr>
          <a:xfrm>
            <a:off x="685800" y="4130437"/>
            <a:ext cx="4743060" cy="701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Link Layer</a:t>
            </a:r>
          </a:p>
        </p:txBody>
      </p:sp>
      <p:sp>
        <p:nvSpPr>
          <p:cNvPr id="13" name="Rectangle 12">
            <a:extLst>
              <a:ext uri="{FF2B5EF4-FFF2-40B4-BE49-F238E27FC236}">
                <a16:creationId xmlns:a16="http://schemas.microsoft.com/office/drawing/2014/main" id="{F03E2328-81F8-FA00-2C9C-BD90DD7A0D92}"/>
              </a:ext>
            </a:extLst>
          </p:cNvPr>
          <p:cNvSpPr/>
          <p:nvPr/>
        </p:nvSpPr>
        <p:spPr>
          <a:xfrm>
            <a:off x="685799" y="495077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0" name="TextBox 19">
            <a:extLst>
              <a:ext uri="{FF2B5EF4-FFF2-40B4-BE49-F238E27FC236}">
                <a16:creationId xmlns:a16="http://schemas.microsoft.com/office/drawing/2014/main" id="{20461330-B35A-640B-2847-3430A139DB4C}"/>
              </a:ext>
            </a:extLst>
          </p:cNvPr>
          <p:cNvSpPr txBox="1"/>
          <p:nvPr/>
        </p:nvSpPr>
        <p:spPr>
          <a:xfrm>
            <a:off x="7315200" y="44381"/>
            <a:ext cx="2945037" cy="769441"/>
          </a:xfrm>
          <a:prstGeom prst="rect">
            <a:avLst/>
          </a:prstGeom>
          <a:noFill/>
        </p:spPr>
        <p:txBody>
          <a:bodyPr wrap="none" rtlCol="0">
            <a:spAutoFit/>
          </a:bodyPr>
          <a:lstStyle/>
          <a:p>
            <a:r>
              <a:rPr lang="en-US" sz="4400" b="1" dirty="0">
                <a:ln w="22225">
                  <a:solidFill>
                    <a:schemeClr val="accent2"/>
                  </a:solidFill>
                  <a:prstDash val="solid"/>
                </a:ln>
                <a:solidFill>
                  <a:schemeClr val="accent2">
                    <a:lumMod val="40000"/>
                    <a:lumOff val="60000"/>
                  </a:schemeClr>
                </a:solidFill>
              </a:rPr>
              <a:t>OSI Model</a:t>
            </a:r>
          </a:p>
        </p:txBody>
      </p:sp>
      <p:sp>
        <p:nvSpPr>
          <p:cNvPr id="23" name="TextBox 22">
            <a:extLst>
              <a:ext uri="{FF2B5EF4-FFF2-40B4-BE49-F238E27FC236}">
                <a16:creationId xmlns:a16="http://schemas.microsoft.com/office/drawing/2014/main" id="{FBB1C3DA-89ED-07F9-488F-7CECB460342B}"/>
              </a:ext>
            </a:extLst>
          </p:cNvPr>
          <p:cNvSpPr txBox="1"/>
          <p:nvPr/>
        </p:nvSpPr>
        <p:spPr>
          <a:xfrm>
            <a:off x="6811955" y="2123025"/>
            <a:ext cx="3980577" cy="369332"/>
          </a:xfrm>
          <a:prstGeom prst="rect">
            <a:avLst/>
          </a:prstGeom>
          <a:noFill/>
        </p:spPr>
        <p:txBody>
          <a:bodyPr wrap="none" rtlCol="0">
            <a:spAutoFit/>
          </a:bodyPr>
          <a:lstStyle/>
          <a:p>
            <a:r>
              <a:rPr lang="en-US" dirty="0"/>
              <a:t>Messages from Network Applications</a:t>
            </a:r>
          </a:p>
        </p:txBody>
      </p:sp>
      <p:sp>
        <p:nvSpPr>
          <p:cNvPr id="24" name="Rectangle 23">
            <a:extLst>
              <a:ext uri="{FF2B5EF4-FFF2-40B4-BE49-F238E27FC236}">
                <a16:creationId xmlns:a16="http://schemas.microsoft.com/office/drawing/2014/main" id="{D156A4D2-C517-CB5F-4112-DD5C010EC691}"/>
              </a:ext>
            </a:extLst>
          </p:cNvPr>
          <p:cNvSpPr/>
          <p:nvPr/>
        </p:nvSpPr>
        <p:spPr>
          <a:xfrm>
            <a:off x="6425518" y="1396133"/>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cxnSp>
        <p:nvCxnSpPr>
          <p:cNvPr id="25" name="Straight Arrow Connector 24">
            <a:extLst>
              <a:ext uri="{FF2B5EF4-FFF2-40B4-BE49-F238E27FC236}">
                <a16:creationId xmlns:a16="http://schemas.microsoft.com/office/drawing/2014/main" id="{9422A88E-4623-4E94-C026-43815BB0C08A}"/>
              </a:ext>
            </a:extLst>
          </p:cNvPr>
          <p:cNvCxnSpPr/>
          <p:nvPr/>
        </p:nvCxnSpPr>
        <p:spPr>
          <a:xfrm>
            <a:off x="8787718" y="2590800"/>
            <a:ext cx="0" cy="7461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3249D2-267D-0DE6-D5F8-6F4AEBF6806E}"/>
              </a:ext>
            </a:extLst>
          </p:cNvPr>
          <p:cNvSpPr/>
          <p:nvPr/>
        </p:nvSpPr>
        <p:spPr>
          <a:xfrm>
            <a:off x="6324600" y="346674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7" name="TextBox 26">
            <a:extLst>
              <a:ext uri="{FF2B5EF4-FFF2-40B4-BE49-F238E27FC236}">
                <a16:creationId xmlns:a16="http://schemas.microsoft.com/office/drawing/2014/main" id="{6E4188C2-4526-D89C-AD3D-D9CF5D736CD6}"/>
              </a:ext>
            </a:extLst>
          </p:cNvPr>
          <p:cNvSpPr txBox="1"/>
          <p:nvPr/>
        </p:nvSpPr>
        <p:spPr>
          <a:xfrm>
            <a:off x="6666597" y="4177393"/>
            <a:ext cx="4365298" cy="369332"/>
          </a:xfrm>
          <a:prstGeom prst="rect">
            <a:avLst/>
          </a:prstGeom>
          <a:noFill/>
        </p:spPr>
        <p:txBody>
          <a:bodyPr wrap="none" rtlCol="0">
            <a:spAutoFit/>
          </a:bodyPr>
          <a:lstStyle/>
          <a:p>
            <a:r>
              <a:rPr lang="en-US" dirty="0"/>
              <a:t>Bits being transmitted over a copper wire</a:t>
            </a:r>
          </a:p>
        </p:txBody>
      </p:sp>
      <p:sp>
        <p:nvSpPr>
          <p:cNvPr id="28" name="TextBox 27">
            <a:extLst>
              <a:ext uri="{FF2B5EF4-FFF2-40B4-BE49-F238E27FC236}">
                <a16:creationId xmlns:a16="http://schemas.microsoft.com/office/drawing/2014/main" id="{5A1BCBCB-674D-250B-5D8B-0B01B899090F}"/>
              </a:ext>
            </a:extLst>
          </p:cNvPr>
          <p:cNvSpPr txBox="1"/>
          <p:nvPr/>
        </p:nvSpPr>
        <p:spPr>
          <a:xfrm>
            <a:off x="6172200" y="5449753"/>
            <a:ext cx="5795935" cy="646331"/>
          </a:xfrm>
          <a:prstGeom prst="rect">
            <a:avLst/>
          </a:prstGeom>
          <a:noFill/>
        </p:spPr>
        <p:txBody>
          <a:bodyPr wrap="square" rtlCol="0">
            <a:spAutoFit/>
          </a:bodyPr>
          <a:lstStyle/>
          <a:p>
            <a:r>
              <a:rPr lang="en-US" i="1" dirty="0"/>
              <a:t>*In the textbook, they condense it to a 5-layer model, but 7 layers is what is most used</a:t>
            </a:r>
          </a:p>
        </p:txBody>
      </p:sp>
      <p:sp>
        <p:nvSpPr>
          <p:cNvPr id="29" name="TextBox 28">
            <a:extLst>
              <a:ext uri="{FF2B5EF4-FFF2-40B4-BE49-F238E27FC236}">
                <a16:creationId xmlns:a16="http://schemas.microsoft.com/office/drawing/2014/main" id="{A380CCDE-A0A6-863A-38E8-361DDA6DD125}"/>
              </a:ext>
            </a:extLst>
          </p:cNvPr>
          <p:cNvSpPr txBox="1"/>
          <p:nvPr/>
        </p:nvSpPr>
        <p:spPr>
          <a:xfrm>
            <a:off x="5380046" y="917655"/>
            <a:ext cx="304892" cy="461665"/>
          </a:xfrm>
          <a:prstGeom prst="rect">
            <a:avLst/>
          </a:prstGeom>
          <a:noFill/>
        </p:spPr>
        <p:txBody>
          <a:bodyPr wrap="none" rtlCol="0">
            <a:spAutoFit/>
          </a:bodyPr>
          <a:lstStyle/>
          <a:p>
            <a:r>
              <a:rPr lang="en-US" sz="2400" dirty="0"/>
              <a:t>*</a:t>
            </a:r>
          </a:p>
        </p:txBody>
      </p:sp>
      <p:sp>
        <p:nvSpPr>
          <p:cNvPr id="30" name="TextBox 29">
            <a:extLst>
              <a:ext uri="{FF2B5EF4-FFF2-40B4-BE49-F238E27FC236}">
                <a16:creationId xmlns:a16="http://schemas.microsoft.com/office/drawing/2014/main" id="{50FB96E9-D54C-F280-33CB-2E7818D83B34}"/>
              </a:ext>
            </a:extLst>
          </p:cNvPr>
          <p:cNvSpPr txBox="1"/>
          <p:nvPr/>
        </p:nvSpPr>
        <p:spPr>
          <a:xfrm>
            <a:off x="5380046" y="1744379"/>
            <a:ext cx="304892" cy="830997"/>
          </a:xfrm>
          <a:prstGeom prst="rect">
            <a:avLst/>
          </a:prstGeom>
          <a:noFill/>
        </p:spPr>
        <p:txBody>
          <a:bodyPr wrap="none" rtlCol="0">
            <a:spAutoFit/>
          </a:bodyPr>
          <a:lstStyle/>
          <a:p>
            <a:r>
              <a:rPr lang="en-US" sz="2400" dirty="0"/>
              <a:t>*</a:t>
            </a:r>
          </a:p>
          <a:p>
            <a:endParaRPr lang="en-US" sz="24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1" name="Ink 30">
                <a:extLst>
                  <a:ext uri="{FF2B5EF4-FFF2-40B4-BE49-F238E27FC236}">
                    <a16:creationId xmlns:a16="http://schemas.microsoft.com/office/drawing/2014/main" id="{36B740FD-1FB3-7276-D011-08A171B3A6E0}"/>
                  </a:ext>
                </a:extLst>
              </p14:cNvPr>
              <p14:cNvContentPartPr/>
              <p14:nvPr/>
            </p14:nvContentPartPr>
            <p14:xfrm>
              <a:off x="413407" y="4957824"/>
              <a:ext cx="5582520" cy="774720"/>
            </p14:xfrm>
          </p:contentPart>
        </mc:Choice>
        <mc:Fallback xmlns="">
          <p:pic>
            <p:nvPicPr>
              <p:cNvPr id="31" name="Ink 30">
                <a:extLst>
                  <a:ext uri="{FF2B5EF4-FFF2-40B4-BE49-F238E27FC236}">
                    <a16:creationId xmlns:a16="http://schemas.microsoft.com/office/drawing/2014/main" id="{36B740FD-1FB3-7276-D011-08A171B3A6E0}"/>
                  </a:ext>
                </a:extLst>
              </p:cNvPr>
              <p:cNvPicPr/>
              <p:nvPr/>
            </p:nvPicPr>
            <p:blipFill>
              <a:blip r:embed="rId3"/>
              <a:stretch>
                <a:fillRect/>
              </a:stretch>
            </p:blipFill>
            <p:spPr>
              <a:xfrm>
                <a:off x="350407" y="4894824"/>
                <a:ext cx="5708160" cy="90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77B9F923-3986-0E81-AF36-2CADDDB7B502}"/>
                  </a:ext>
                </a:extLst>
              </p14:cNvPr>
              <p14:cNvContentPartPr/>
              <p14:nvPr/>
            </p14:nvContentPartPr>
            <p14:xfrm>
              <a:off x="472708" y="1800656"/>
              <a:ext cx="5582520" cy="774720"/>
            </p14:xfrm>
          </p:contentPart>
        </mc:Choice>
        <mc:Fallback xmlns="">
          <p:pic>
            <p:nvPicPr>
              <p:cNvPr id="9" name="Ink 8">
                <a:extLst>
                  <a:ext uri="{FF2B5EF4-FFF2-40B4-BE49-F238E27FC236}">
                    <a16:creationId xmlns:a16="http://schemas.microsoft.com/office/drawing/2014/main" id="{77B9F923-3986-0E81-AF36-2CADDDB7B502}"/>
                  </a:ext>
                </a:extLst>
              </p:cNvPr>
              <p:cNvPicPr/>
              <p:nvPr/>
            </p:nvPicPr>
            <p:blipFill>
              <a:blip r:embed="rId5"/>
              <a:stretch>
                <a:fillRect/>
              </a:stretch>
            </p:blipFill>
            <p:spPr>
              <a:xfrm>
                <a:off x="409708" y="1737656"/>
                <a:ext cx="5708160" cy="90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0" name="Ink 9">
                <a:extLst>
                  <a:ext uri="{FF2B5EF4-FFF2-40B4-BE49-F238E27FC236}">
                    <a16:creationId xmlns:a16="http://schemas.microsoft.com/office/drawing/2014/main" id="{E7223A45-BE82-3E3A-B410-3E756D78AB8A}"/>
                  </a:ext>
                </a:extLst>
              </p14:cNvPr>
              <p14:cNvContentPartPr/>
              <p14:nvPr/>
            </p14:nvContentPartPr>
            <p14:xfrm>
              <a:off x="256739" y="1003295"/>
              <a:ext cx="5582520" cy="774720"/>
            </p14:xfrm>
          </p:contentPart>
        </mc:Choice>
        <mc:Fallback xmlns="">
          <p:pic>
            <p:nvPicPr>
              <p:cNvPr id="10" name="Ink 9">
                <a:extLst>
                  <a:ext uri="{FF2B5EF4-FFF2-40B4-BE49-F238E27FC236}">
                    <a16:creationId xmlns:a16="http://schemas.microsoft.com/office/drawing/2014/main" id="{E7223A45-BE82-3E3A-B410-3E756D78AB8A}"/>
                  </a:ext>
                </a:extLst>
              </p:cNvPr>
              <p:cNvPicPr/>
              <p:nvPr/>
            </p:nvPicPr>
            <p:blipFill>
              <a:blip r:embed="rId7"/>
              <a:stretch>
                <a:fillRect/>
              </a:stretch>
            </p:blipFill>
            <p:spPr>
              <a:xfrm>
                <a:off x="193739" y="940295"/>
                <a:ext cx="5708160" cy="900360"/>
              </a:xfrm>
              <a:prstGeom prst="rect">
                <a:avLst/>
              </a:prstGeom>
            </p:spPr>
          </p:pic>
        </mc:Fallback>
      </mc:AlternateContent>
      <p:sp>
        <p:nvSpPr>
          <p:cNvPr id="12" name="TextBox 11">
            <a:extLst>
              <a:ext uri="{FF2B5EF4-FFF2-40B4-BE49-F238E27FC236}">
                <a16:creationId xmlns:a16="http://schemas.microsoft.com/office/drawing/2014/main" id="{915E71B6-EEBD-5487-2347-49F9FAD4AA08}"/>
              </a:ext>
            </a:extLst>
          </p:cNvPr>
          <p:cNvSpPr txBox="1"/>
          <p:nvPr/>
        </p:nvSpPr>
        <p:spPr>
          <a:xfrm>
            <a:off x="5554472" y="2467964"/>
            <a:ext cx="1933141" cy="1200329"/>
          </a:xfrm>
          <a:prstGeom prst="rect">
            <a:avLst/>
          </a:prstGeom>
          <a:noFill/>
        </p:spPr>
        <p:txBody>
          <a:bodyPr wrap="square" rtlCol="0">
            <a:spAutoFit/>
          </a:bodyPr>
          <a:lstStyle/>
          <a:p>
            <a:r>
              <a:rPr lang="en-US" dirty="0"/>
              <a:t>We will cover these briefly in the coming weeks</a:t>
            </a:r>
          </a:p>
        </p:txBody>
      </p:sp>
    </p:spTree>
    <p:extLst>
      <p:ext uri="{BB962C8B-B14F-4D97-AF65-F5344CB8AC3E}">
        <p14:creationId xmlns:p14="http://schemas.microsoft.com/office/powerpoint/2010/main" val="2367421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372758" y="1272101"/>
            <a:ext cx="457200" cy="457200"/>
          </a:xfrm>
          <a:prstGeom prst="rect">
            <a:avLst/>
          </a:prstGeom>
        </p:spPr>
      </p:pic>
    </p:spTree>
    <p:extLst>
      <p:ext uri="{BB962C8B-B14F-4D97-AF65-F5344CB8AC3E}">
        <p14:creationId xmlns:p14="http://schemas.microsoft.com/office/powerpoint/2010/main" val="1027735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935786" y="4795815"/>
            <a:ext cx="457200" cy="457200"/>
          </a:xfrm>
          <a:prstGeom prst="rect">
            <a:avLst/>
          </a:prstGeom>
        </p:spPr>
      </p:pic>
    </p:spTree>
    <p:extLst>
      <p:ext uri="{BB962C8B-B14F-4D97-AF65-F5344CB8AC3E}">
        <p14:creationId xmlns:p14="http://schemas.microsoft.com/office/powerpoint/2010/main" val="3494191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935786" y="4795815"/>
            <a:ext cx="457200" cy="457200"/>
          </a:xfrm>
          <a:prstGeom prst="rect">
            <a:avLst/>
          </a:prstGeom>
        </p:spPr>
      </p:pic>
      <p:sp>
        <p:nvSpPr>
          <p:cNvPr id="22" name="TextBox 21">
            <a:extLst>
              <a:ext uri="{FF2B5EF4-FFF2-40B4-BE49-F238E27FC236}">
                <a16:creationId xmlns:a16="http://schemas.microsoft.com/office/drawing/2014/main" id="{4AC8F7BC-CBFA-74CD-0CE6-DD685B748967}"/>
              </a:ext>
            </a:extLst>
          </p:cNvPr>
          <p:cNvSpPr txBox="1"/>
          <p:nvPr/>
        </p:nvSpPr>
        <p:spPr>
          <a:xfrm>
            <a:off x="461795" y="4009704"/>
            <a:ext cx="5907938" cy="1477328"/>
          </a:xfrm>
          <a:prstGeom prst="rect">
            <a:avLst/>
          </a:prstGeom>
          <a:noFill/>
        </p:spPr>
        <p:txBody>
          <a:bodyPr wrap="square">
            <a:spAutoFit/>
          </a:bodyPr>
          <a:lstStyle/>
          <a:p>
            <a:r>
              <a:rPr lang="en-US" dirty="0"/>
              <a:t>The HTTP server at www.google.com reads the HTTP GET message from the TCP socket, creates an </a:t>
            </a:r>
            <a:r>
              <a:rPr lang="en-US" b="1" dirty="0"/>
              <a:t>HTTP response</a:t>
            </a:r>
            <a:r>
              <a:rPr lang="en-US" dirty="0"/>
              <a:t> message places the requested Web page content in the body of the HTTP response message, and sends the message into the TCP socket</a:t>
            </a:r>
          </a:p>
        </p:txBody>
      </p:sp>
      <p:sp>
        <p:nvSpPr>
          <p:cNvPr id="1039" name="TextBox 1038">
            <a:extLst>
              <a:ext uri="{FF2B5EF4-FFF2-40B4-BE49-F238E27FC236}">
                <a16:creationId xmlns:a16="http://schemas.microsoft.com/office/drawing/2014/main" id="{3DAD56D9-15F7-AB5C-3686-FC7C088C2D1F}"/>
              </a:ext>
            </a:extLst>
          </p:cNvPr>
          <p:cNvSpPr txBox="1"/>
          <p:nvPr/>
        </p:nvSpPr>
        <p:spPr>
          <a:xfrm>
            <a:off x="1124064" y="5619150"/>
            <a:ext cx="3185487" cy="369332"/>
          </a:xfrm>
          <a:prstGeom prst="rect">
            <a:avLst/>
          </a:prstGeom>
          <a:noFill/>
        </p:spPr>
        <p:txBody>
          <a:bodyPr wrap="none" rtlCol="0">
            <a:spAutoFit/>
          </a:bodyPr>
          <a:lstStyle/>
          <a:p>
            <a:r>
              <a:rPr lang="en-US" dirty="0"/>
              <a:t>This is only one web object…</a:t>
            </a:r>
          </a:p>
        </p:txBody>
      </p:sp>
    </p:spTree>
    <p:extLst>
      <p:ext uri="{BB962C8B-B14F-4D97-AF65-F5344CB8AC3E}">
        <p14:creationId xmlns:p14="http://schemas.microsoft.com/office/powerpoint/2010/main" val="2605230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78753" y="1512731"/>
            <a:ext cx="457200" cy="457200"/>
          </a:xfrm>
          <a:prstGeom prst="rect">
            <a:avLst/>
          </a:prstGeom>
        </p:spPr>
      </p:pic>
      <p:sp>
        <p:nvSpPr>
          <p:cNvPr id="1040" name="TextBox 1039">
            <a:extLst>
              <a:ext uri="{FF2B5EF4-FFF2-40B4-BE49-F238E27FC236}">
                <a16:creationId xmlns:a16="http://schemas.microsoft.com/office/drawing/2014/main" id="{8A0B154E-92C8-3F14-9ADE-E1E18D612CF3}"/>
              </a:ext>
            </a:extLst>
          </p:cNvPr>
          <p:cNvSpPr txBox="1"/>
          <p:nvPr/>
        </p:nvSpPr>
        <p:spPr>
          <a:xfrm>
            <a:off x="756533" y="3686539"/>
            <a:ext cx="4889685" cy="2308324"/>
          </a:xfrm>
          <a:prstGeom prst="rect">
            <a:avLst/>
          </a:prstGeom>
          <a:noFill/>
        </p:spPr>
        <p:txBody>
          <a:bodyPr wrap="square">
            <a:spAutoFit/>
          </a:bodyPr>
          <a:lstStyle/>
          <a:p>
            <a:r>
              <a:rPr lang="en-US" dirty="0"/>
              <a:t>The datagram containing the HTTP reply message is forwarded through the Google, Comcast, and school networks, and arrives at Bob’s laptop. Bob’s Web browser program reads the HTTP response from the socket, extracts the html for the Web page from the body of the HTTP response, and finally (</a:t>
            </a:r>
            <a:r>
              <a:rPr lang="en-US" i="1" dirty="0"/>
              <a:t>finally!</a:t>
            </a:r>
            <a:r>
              <a:rPr lang="en-US" dirty="0"/>
              <a:t>) displays the Web page!</a:t>
            </a:r>
          </a:p>
        </p:txBody>
      </p:sp>
    </p:spTree>
    <p:extLst>
      <p:ext uri="{BB962C8B-B14F-4D97-AF65-F5344CB8AC3E}">
        <p14:creationId xmlns:p14="http://schemas.microsoft.com/office/powerpoint/2010/main" val="5234269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78753" y="1512731"/>
            <a:ext cx="457200" cy="457200"/>
          </a:xfrm>
          <a:prstGeom prst="rect">
            <a:avLst/>
          </a:prstGeom>
        </p:spPr>
      </p:pic>
      <p:pic>
        <p:nvPicPr>
          <p:cNvPr id="2050" name="Picture 2" descr="Google Search - Wikipedia">
            <a:extLst>
              <a:ext uri="{FF2B5EF4-FFF2-40B4-BE49-F238E27FC236}">
                <a16:creationId xmlns:a16="http://schemas.microsoft.com/office/drawing/2014/main" id="{B10A64E1-0CFE-B719-6221-684354AC37D1}"/>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638715" y="3297733"/>
            <a:ext cx="3889614" cy="21879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41C3FC-DE46-86AB-F9A8-A1F8CEF05D36}"/>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33967" y="3753982"/>
            <a:ext cx="3181367" cy="248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48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1013" y="1164985"/>
                <a:ext cx="66204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7002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453" y="1113505"/>
                <a:ext cx="653400" cy="1310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70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373" y="4217785"/>
                <a:ext cx="738000" cy="901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813" y="4777225"/>
                <a:ext cx="809280" cy="33264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453" y="204122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94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93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621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65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613" y="169585"/>
                <a:ext cx="5127840" cy="2800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893" y="331958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034" name="TextBox 1033">
            <a:extLst>
              <a:ext uri="{FF2B5EF4-FFF2-40B4-BE49-F238E27FC236}">
                <a16:creationId xmlns:a16="http://schemas.microsoft.com/office/drawing/2014/main" id="{0B586B40-B8C6-34AF-7E46-15A2E08C4B05}"/>
              </a:ext>
            </a:extLst>
          </p:cNvPr>
          <p:cNvSpPr txBox="1"/>
          <p:nvPr/>
        </p:nvSpPr>
        <p:spPr>
          <a:xfrm>
            <a:off x="464970" y="3753415"/>
            <a:ext cx="5110200" cy="2246769"/>
          </a:xfrm>
          <a:prstGeom prst="rect">
            <a:avLst/>
          </a:prstGeom>
          <a:noFill/>
        </p:spPr>
        <p:txBody>
          <a:bodyPr wrap="square" rtlCol="0">
            <a:spAutoFit/>
          </a:bodyPr>
          <a:lstStyle/>
          <a:p>
            <a:r>
              <a:rPr lang="en-US" sz="2800" dirty="0"/>
              <a:t>Bob joins MSU’s school network for the first time, and wants to visit </a:t>
            </a:r>
            <a:r>
              <a:rPr lang="en-US" sz="2800" dirty="0">
                <a:latin typeface="Courier New" panose="02070309020205020404" pitchFamily="49" charset="0"/>
                <a:cs typeface="Courier New" panose="02070309020205020404" pitchFamily="49" charset="0"/>
              </a:rPr>
              <a:t>google.com </a:t>
            </a:r>
            <a:r>
              <a:rPr lang="en-US" sz="2800" dirty="0"/>
              <a:t>on his web browser, </a:t>
            </a:r>
            <a:r>
              <a:rPr lang="en-US" sz="2800" dirty="0">
                <a:highlight>
                  <a:srgbClr val="00FF00"/>
                </a:highlight>
              </a:rPr>
              <a:t>what happens?</a:t>
            </a:r>
          </a:p>
        </p:txBody>
      </p:sp>
    </p:spTree>
    <p:extLst>
      <p:ext uri="{BB962C8B-B14F-4D97-AF65-F5344CB8AC3E}">
        <p14:creationId xmlns:p14="http://schemas.microsoft.com/office/powerpoint/2010/main" val="139598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034" name="TextBox 1033">
            <a:extLst>
              <a:ext uri="{FF2B5EF4-FFF2-40B4-BE49-F238E27FC236}">
                <a16:creationId xmlns:a16="http://schemas.microsoft.com/office/drawing/2014/main" id="{0B586B40-B8C6-34AF-7E46-15A2E08C4B05}"/>
              </a:ext>
            </a:extLst>
          </p:cNvPr>
          <p:cNvSpPr txBox="1"/>
          <p:nvPr/>
        </p:nvSpPr>
        <p:spPr>
          <a:xfrm>
            <a:off x="464970" y="3753415"/>
            <a:ext cx="5110200" cy="2677656"/>
          </a:xfrm>
          <a:prstGeom prst="rect">
            <a:avLst/>
          </a:prstGeom>
          <a:noFill/>
        </p:spPr>
        <p:txBody>
          <a:bodyPr wrap="square" rtlCol="0">
            <a:spAutoFit/>
          </a:bodyPr>
          <a:lstStyle/>
          <a:p>
            <a:r>
              <a:rPr lang="en-US" sz="2800" dirty="0"/>
              <a:t>Bob joins MSU’s school network for the first time, and wants to visit </a:t>
            </a:r>
            <a:r>
              <a:rPr lang="en-US" sz="2800" dirty="0">
                <a:latin typeface="Courier New" panose="02070309020205020404" pitchFamily="49" charset="0"/>
                <a:cs typeface="Courier New" panose="02070309020205020404" pitchFamily="49" charset="0"/>
              </a:rPr>
              <a:t>google.com </a:t>
            </a:r>
            <a:r>
              <a:rPr lang="en-US" sz="2800" dirty="0"/>
              <a:t>on his web browser, </a:t>
            </a:r>
            <a:r>
              <a:rPr lang="en-US" sz="2800" dirty="0">
                <a:highlight>
                  <a:srgbClr val="00FF00"/>
                </a:highlight>
              </a:rPr>
              <a:t>what happens?  Bob needs an IP address!</a:t>
            </a:r>
          </a:p>
        </p:txBody>
      </p:sp>
    </p:spTree>
    <p:extLst>
      <p:ext uri="{BB962C8B-B14F-4D97-AF65-F5344CB8AC3E}">
        <p14:creationId xmlns:p14="http://schemas.microsoft.com/office/powerpoint/2010/main" val="27205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2" name="TextBox 1">
            <a:extLst>
              <a:ext uri="{FF2B5EF4-FFF2-40B4-BE49-F238E27FC236}">
                <a16:creationId xmlns:a16="http://schemas.microsoft.com/office/drawing/2014/main" id="{F9E958B0-4427-D060-90A5-EF253CA38533}"/>
              </a:ext>
            </a:extLst>
          </p:cNvPr>
          <p:cNvSpPr txBox="1"/>
          <p:nvPr/>
        </p:nvSpPr>
        <p:spPr>
          <a:xfrm>
            <a:off x="551694" y="3553452"/>
            <a:ext cx="5713933" cy="2308324"/>
          </a:xfrm>
          <a:prstGeom prst="rect">
            <a:avLst/>
          </a:prstGeom>
          <a:noFill/>
        </p:spPr>
        <p:txBody>
          <a:bodyPr wrap="square" rtlCol="0">
            <a:spAutoFit/>
          </a:bodyPr>
          <a:lstStyle/>
          <a:p>
            <a:r>
              <a:rPr lang="en-US" dirty="0"/>
              <a:t>The operating system on Bob’s laptop creates a </a:t>
            </a:r>
            <a:r>
              <a:rPr lang="en-US" b="1" dirty="0"/>
              <a:t>DHCP request message </a:t>
            </a:r>
            <a:r>
              <a:rPr lang="en-US" dirty="0"/>
              <a:t>and puts this message within a </a:t>
            </a:r>
            <a:r>
              <a:rPr lang="en-US" b="1" dirty="0"/>
              <a:t>UDP segment</a:t>
            </a:r>
            <a:r>
              <a:rPr lang="en-US" dirty="0"/>
              <a:t> with destination port 67 and source port 68. The UDP segment is then placed within an </a:t>
            </a:r>
            <a:r>
              <a:rPr lang="en-US" b="1" dirty="0"/>
              <a:t>IP datagram</a:t>
            </a:r>
            <a:r>
              <a:rPr lang="en-US" dirty="0"/>
              <a:t> with a broadcast IP destination address (255.255.255.255) and a source IP address of 0.0.0.0, since Bob’s laptop doesn’t yet have an IP address.</a:t>
            </a:r>
          </a:p>
        </p:txBody>
      </p:sp>
    </p:spTree>
    <p:extLst>
      <p:ext uri="{BB962C8B-B14F-4D97-AF65-F5344CB8AC3E}">
        <p14:creationId xmlns:p14="http://schemas.microsoft.com/office/powerpoint/2010/main" val="242052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7" name="TextBox 6">
            <a:extLst>
              <a:ext uri="{FF2B5EF4-FFF2-40B4-BE49-F238E27FC236}">
                <a16:creationId xmlns:a16="http://schemas.microsoft.com/office/drawing/2014/main" id="{975FD443-2A81-E055-FCD3-677388EF82F4}"/>
              </a:ext>
            </a:extLst>
          </p:cNvPr>
          <p:cNvSpPr txBox="1"/>
          <p:nvPr/>
        </p:nvSpPr>
        <p:spPr>
          <a:xfrm>
            <a:off x="440006" y="3652842"/>
            <a:ext cx="6103620" cy="2031325"/>
          </a:xfrm>
          <a:prstGeom prst="rect">
            <a:avLst/>
          </a:prstGeom>
          <a:noFill/>
        </p:spPr>
        <p:txBody>
          <a:bodyPr wrap="square">
            <a:spAutoFit/>
          </a:bodyPr>
          <a:lstStyle/>
          <a:p>
            <a:r>
              <a:rPr lang="en-US" dirty="0"/>
              <a:t>The IP datagram containing the DHCP request message is then placed within an </a:t>
            </a:r>
            <a:r>
              <a:rPr lang="en-US" b="1" dirty="0"/>
              <a:t>Ethernet frame. </a:t>
            </a:r>
            <a:r>
              <a:rPr lang="en-US" dirty="0"/>
              <a:t>The Ethernet frame has a destination MAC addresses of FF:FF:FF:FF:FF:FF so that the frame will be broadcast to all devices connected to the switch (hopefully including a DHCP server); the frame’s source MAC address is that of Bob’s laptop, 00:16:D3:23:68:8A</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Tree>
    <p:extLst>
      <p:ext uri="{BB962C8B-B14F-4D97-AF65-F5344CB8AC3E}">
        <p14:creationId xmlns:p14="http://schemas.microsoft.com/office/powerpoint/2010/main" val="206645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xmlns="">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xmlns="">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xmlns="">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xmlns="">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xmlns="">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xmlns="">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xmlns="">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xmlns="">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xmlns="">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xmlns="">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xmlns="">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xmlns="">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xmlns="">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xmlns="">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4" name="TextBox 3">
            <a:extLst>
              <a:ext uri="{FF2B5EF4-FFF2-40B4-BE49-F238E27FC236}">
                <a16:creationId xmlns:a16="http://schemas.microsoft.com/office/drawing/2014/main" id="{79A8B831-2C71-4F9C-4012-DC0F3934FACE}"/>
              </a:ext>
            </a:extLst>
          </p:cNvPr>
          <p:cNvSpPr txBox="1"/>
          <p:nvPr/>
        </p:nvSpPr>
        <p:spPr>
          <a:xfrm>
            <a:off x="446709" y="3862825"/>
            <a:ext cx="6103620" cy="1477328"/>
          </a:xfrm>
          <a:prstGeom prst="rect">
            <a:avLst/>
          </a:prstGeom>
          <a:noFill/>
        </p:spPr>
        <p:txBody>
          <a:bodyPr wrap="square">
            <a:spAutoFit/>
          </a:bodyPr>
          <a:lstStyle/>
          <a:p>
            <a:r>
              <a:rPr lang="en-US" dirty="0"/>
              <a:t>The broadcast Ethernet frame containing the DHCP request is the first frame sent by Bob’s laptop to the Ethernet switch. The switch broadcasts the incoming frame on all outgoing ports, including the port connected to the router.</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209800" y="526923"/>
            <a:ext cx="457200" cy="457200"/>
          </a:xfrm>
          <a:prstGeom prst="rect">
            <a:avLst/>
          </a:prstGeom>
        </p:spPr>
      </p:pic>
    </p:spTree>
    <p:extLst>
      <p:ext uri="{BB962C8B-B14F-4D97-AF65-F5344CB8AC3E}">
        <p14:creationId xmlns:p14="http://schemas.microsoft.com/office/powerpoint/2010/main" val="329288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TotalTime>
  <Words>3430</Words>
  <Application>Microsoft Office PowerPoint</Application>
  <PresentationFormat>Widescreen</PresentationFormat>
  <Paragraphs>720</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Courier New</vt:lpstr>
      <vt:lpstr>Office Theme</vt:lpstr>
      <vt:lpstr>CSCI 466: Networks Link Layer</vt:lpstr>
      <vt:lpstr>Announcements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dc:title>
  <dc:creator>Reese Pearsall</dc:creator>
  <cp:lastModifiedBy>Pearsall, Reese</cp:lastModifiedBy>
  <cp:revision>13</cp:revision>
  <dcterms:created xsi:type="dcterms:W3CDTF">2022-10-19T16:25:51Z</dcterms:created>
  <dcterms:modified xsi:type="dcterms:W3CDTF">2024-10-16T17:44:49Z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for Microsoft 365</vt:lpwstr>
  </property>
  <property fmtid="{D5CDD505-2E9C-101B-9397-08002B2CF9AE}" pid="4" name="LastSaved">
    <vt:filetime>2022-10-19T00:00:00Z</vt:filetime>
  </property>
  <property fmtid="{D5CDD505-2E9C-101B-9397-08002B2CF9AE}" pid="5" name="Producer">
    <vt:lpwstr>Microsoft® PowerPoint® for Microsoft 365</vt:lpwstr>
  </property>
</Properties>
</file>