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64" r:id="rId4"/>
    <p:sldId id="365" r:id="rId5"/>
    <p:sldId id="366" r:id="rId6"/>
    <p:sldId id="37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367" r:id="rId18"/>
    <p:sldId id="268" r:id="rId19"/>
    <p:sldId id="368" r:id="rId20"/>
    <p:sldId id="369" r:id="rId21"/>
    <p:sldId id="269" r:id="rId22"/>
    <p:sldId id="270" r:id="rId23"/>
    <p:sldId id="271" r:id="rId24"/>
    <p:sldId id="272" r:id="rId25"/>
    <p:sldId id="273" r:id="rId26"/>
    <p:sldId id="274" r:id="rId27"/>
    <p:sldId id="378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300" r:id="rId5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2" autoAdjust="0"/>
    <p:restoredTop sz="94660"/>
  </p:normalViewPr>
  <p:slideViewPr>
    <p:cSldViewPr>
      <p:cViewPr varScale="1">
        <p:scale>
          <a:sx n="83" d="100"/>
          <a:sy n="83" d="100"/>
        </p:scale>
        <p:origin x="80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08:48:02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1 628 24575,'7'-17'0,"1"0"0,0 0 0,1 1 0,1 0 0,22-27 0,68-67 0,-65 75 0,2-5 0,-8 7 0,1 2 0,1 1 0,2 1 0,62-41 0,-90 66 0,1 1 0,-1 0 0,1 1 0,0-1 0,0 1 0,1 0 0,-1 1 0,0 0 0,0 0 0,1 0 0,-1 0 0,1 1 0,-1 0 0,1 1 0,-1-1 0,0 1 0,1 1 0,-1-1 0,0 1 0,0 0 0,6 3 0,6 5 0,-1 0 0,0 2 0,0 0 0,-2 1 0,19 19 0,-20-18 0,1-1 0,0 0 0,1 0 0,1-2 0,26 15 0,212 101 0,-235-119 0,-1-2 0,2 0 0,-1-1 0,1-1 0,-1 0 0,36 0 0,128-10 0,-137 0 0,-1-2 0,66-21 0,15-3 0,111 4 0,-63 11 0,-141 12 0,-17 2 0,0 0 0,0 2 0,19 0 0,-30 1 0,1 1 0,-1 0 0,0 0 0,1 1 0,-1 0 0,0 0 0,0 0 0,0 1 0,0 0 0,-1 0 0,10 7 0,75 62 0,-43-33 0,76 49 0,-107-78 0,0-1 0,0-1 0,1-1 0,0 0 0,1-1 0,-1-1 0,1-1 0,0 0 0,25 1 0,1-3 0,1-1 0,0-3 0,65-11 0,-91 10 0,1-2 0,-1 0 0,0-1 0,0-2 0,-1 1 0,0-2 0,0 0 0,-1-2 0,0 0 0,17-15 0,-16 11 0,1 1 0,0 0 0,0 1 0,41-20 0,-47 28 0,-1 1 0,1-1 0,0 2 0,0 0 0,0 0 0,0 2 0,0-1 0,1 2 0,-1-1 0,17 3 0,21 7 0,0 2 0,73 25 0,-76-20 0,1-2 0,94 14 0,-101-23 0,1-2 0,-1-1 0,0-2 0,1-3 0,56-9 0,318-92 0,-196 46 0,-79 17 0,81-18 0,-199 55 0,1 1 0,-1 1 0,1 0 0,-1 2 0,1 2 0,-1 0 0,29 6 0,-38-3 0,-1 0 0,-1 1 0,1 0 0,-1 2 0,0-1 0,22 19 0,33 17 0,67 39 0,-90-52 0,95 45 0,-121-69 0,0-1 0,0-1 0,1-1 0,-1-1 0,1 0 0,0-2 0,38-3 0,-12 2 0,62 1 0,-39 1 0,-1-2 0,81-13 0,-124 8 0,-1-1 0,0-1 0,0-1 0,-1-2 0,41-23 0,27-13 0,-71 40 0,0 0 0,1 1 0,0 1 0,0 1 0,1 1 0,-1 1 0,1 1 0,38 3 0,-28 1 0,1 1 0,-1 2 0,0 1 0,0 1 0,31 14 0,75 46 0,-102-48 0,0-1 0,65 23 0,-66-33 0,1 0 0,0-3 0,0-1 0,1-1 0,72-3 0,178-36 0,-140 14 0,-22 6 0,178-29 0,-267 35 0,8-1 0,1 1 0,49-3 0,-85 13 0,-1 0 0,0 0 0,0 0 0,0 1 0,0 1 0,0-1 0,0 1 0,0 1 0,-1-1 0,0 1 0,0 0 0,12 10 0,-11-8 0,0-1 0,0 0 0,1 0 0,-1-1 0,1 0 0,0 0 0,0-1 0,0 0 0,18 2 0,-18-4 0,1-1 0,0-1 0,0 0 0,-1 0 0,1-1 0,-1 0 0,1 0 0,12-7 0,72-38 0,-73 35 0,1 0 0,1 1 0,32-10 0,147-31 0,-183 49 0,0 2 0,0 0 0,0 1 0,0 0 0,0 2 0,0 0 0,-1 1 0,36 11 0,-6-3 0,53 6 0,1-5 0,1-5 0,-1-3 0,116-13 0,-171 4 0,-1-2 0,0-2 0,0-2 0,45-18 0,-21 3 0,114-62 0,-133 58 0,-39 21 0,0 1 0,0 1 0,1 0 0,0 0 0,1 2 0,0-1 0,-1 2 0,2 0 0,-1 0 0,0 1 0,29-1 0,-7 7 0,-1 2 0,1 2 0,-1 1 0,-1 2 0,46 19 0,-9-4 0,-38-16 0,0-1 0,1-1 0,0-2 0,41 2 0,142-9 0,-99-1 0,337 5 0,278-5 0,-702 0 0,-1-1 0,1-2 0,-1-1 0,52-19 0,-37 11 0,49-10 0,-87 24 0,1 1 0,-1 0 0,1 0 0,-1 0 0,1 1 0,0 0 0,-1 0 0,0 1 0,1 0 0,-1 1 0,0-1 0,0 1 0,0 1 0,9 5 0,11 8 0,-1 2 0,28 25 0,-14-10 0,14 9 0,79 59 0,-115-90 0,1 0 0,0-1 0,1-1 0,1-1 0,26 8 0,-38-15 0,0 0 0,0-1 0,0 0 0,0 0 0,0-1 0,0 0 0,0-1 0,0 0 0,0 0 0,0-1 0,0 0 0,0-1 0,-1 0 0,15-6 0,4-6 0,1-1 0,48-39 0,-54 37 0,1 2 0,0 0 0,41-19 0,-32 22 0,1 2 0,1 2 0,0 1 0,50-5 0,141 4 0,-195 10 0,1 2 0,-1 1 0,0 2 0,46 14 0,111 49 0,-141-50 0,20 8 0,-28-10 0,1-1 0,0-2 0,62 12 0,-81-24 0,0-2 0,0-1 0,0 0 0,0-1 0,0-2 0,-1 0 0,1-1 0,25-10 0,-9 5 0,192-60 0,322-80 0,-530 147 0,0 0 0,0 2 0,0 0 0,1 1 0,-1 2 0,26 4 0,115 33 0,-43-7 0,-30-17 0,-1-4 0,2-3 0,101-5 0,-98-4 0,656 22 0,-603-5 0,147 8 0,-283-23 0,1-2 0,0 1 0,0-1 0,-1-1 0,1 0 0,-1 0 0,1-1 0,-1 0 0,0-1 0,0 0 0,15-9 0,-7 0 0,1 0 0,-2-2 0,30-31 0,-41 40 0,1 1 0,-1 1 0,1-1 0,0 1 0,1 0 0,-1 0 0,1 0 0,0 1 0,0 0 0,0 1 0,0 0 0,13-3 0,6 1 0,-1 2 0,39 1 0,33-3 0,-36-8 0,-1-2 0,63-24 0,33-10 0,-142 46 0,-1-1 0,1 2 0,-1 0 0,1 1 0,0 0 0,-1 1 0,22 4 0,96 29 0,-73-17 0,202 56 0,-241-68 0,-1-2 0,1 0 0,0-2 0,-1 0 0,1-1 0,31-3 0,113-28 0,-88 14 0,33-5 0,179-29 0,-256 50 0,0 1 0,1 2 0,-1 1 0,54 13 0,36 3 0,-88-17 0,-1-1 0,0-2 0,0-1 0,0-2 0,33-8 0,150-50 0,-83 21 0,-113 36 0,-1 2 0,1 0 0,0 1 0,0 0 0,0 2 0,19 1 0,110 22 0,-98-14 0,71 6 0,9-13 0,229-25 0,-304 20 0,1 2 0,-1 3 0,0 2 0,107 22 0,49 4 0,-163-27 0,0-3 0,84-10 0,92-28 0,-182 30 0,80-18 0,-49 10 0,0 2 0,139-6 0,-158 20 0,0 3 0,0 2 0,0 2 0,-1 3 0,0 2 0,68 25 0,-63-16-682,67 35-1,-93-39-6143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1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0 24575,'0'4'0,"0"9"0,0 6 0,0 7 0,-4 4 0,-1 0 0,1-5-8191</inkml:trace>
  <inkml:trace contextRef="#ctx0" brushRef="#br0" timeOffset="1">51 250 24575,'0'3'0,"0"6"0,0 5 0,0 8 0,-4 0 0,-1 0 0,0 0 0,-3 1 0,0-1 0,-2-3 0,0-1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24575,'0'428'0,"0"-426"0,-1 1 0,1-1 0,0 1 0,0-1 0,1 1 0,-1-1 0,0 0 0,1 1 0,0-1 0,-1 1 0,1-1 0,0 0 0,0 0 0,0 1 0,1-1 0,-1 0 0,0 0 0,1 0 0,0 0 0,-1-1 0,1 1 0,0 0 0,0-1 0,0 1 0,2 1 0,2-1 0,0 0 0,1-1 0,-1 1 0,1-1 0,-1 0 0,1-1 0,-1 1 0,11-2 0,536-3-1365,-533 4-5461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24575,'-2'110'0,"5"118"0,20-74 0,-1-31 0,-13-78 0,6 58 0,6 62 0,-12-106 0,4 113 0,-13-126-1365,0-27-5461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6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630 110 24575,'-1'-3'0,"1"0"0,-1 0 0,0 0 0,0 0 0,0 0 0,0 0 0,-1 0 0,1 0 0,-1 1 0,0-1 0,1 0 0,-1 1 0,0 0 0,-1-1 0,1 1 0,0 0 0,-1 0 0,1 0 0,-1 0 0,0 0 0,1 1 0,-5-2 0,-10-6 0,0 1 0,-29-8 0,28 10 0,7 2 0,-1 1 0,0 1 0,0 0 0,0 1 0,0 0 0,0 1 0,0 0 0,0 1 0,0 1 0,0-1 0,1 2 0,-1 0 0,0 0 0,1 1 0,0 0 0,-18 10 0,4 0 0,1 1 0,0 1 0,0 1 0,2 1 0,-39 39 0,51-45 0,1 0 0,1 0 0,0 0 0,0 1 0,1 1 0,1-1 0,0 1 0,1 0 0,0 0 0,2 1 0,-1-1 0,-1 25 0,1 10 0,3-1 0,6 75 0,-4-116 0,0 0 0,0 0 0,1 0 0,0 0 0,0-1 0,0 1 0,1-1 0,0 1 0,0-1 0,1 0 0,0 0 0,0-1 0,0 1 0,1-1 0,-1 0 0,1 0 0,1 0 0,-1-1 0,1 1 0,-1-1 0,12 5 0,-4-3 0,0 0 0,1-1 0,-1 0 0,1-1 0,0-1 0,1 0 0,-1-1 0,0 0 0,23-1 0,5-2 0,-1 2 0,57 9 0,-83-8 0,0 2 0,-1 0 0,1 0 0,-1 1 0,0 1 0,0 0 0,-1 1 0,0 1 0,0 0 0,12 10 0,3 5 0,-1 1 0,41 47 0,-61-62 0,0 0 0,-1 0 0,0 1 0,0 0 0,-1 0 0,-1 0 0,1 1 0,-2-1 0,1 1 0,-2 0 0,1 0 0,-1 1 0,0 11 0,-1 13 0,1 2 0,-2-1 0,-1 0 0,-7 38 0,7-68 0,0-1 0,-1 0 0,1 0 0,-2 0 0,1 0 0,-1 0 0,1 0 0,-2-1 0,1 1 0,-1-1 0,1 0 0,-2 0 0,1 0 0,0-1 0,-1 1 0,0-1 0,0 0 0,0-1 0,-7 5 0,1-3 0,0-1 0,-1 0 0,0 0 0,1-1 0,-1-1 0,0 0 0,0-1 0,0 0 0,-14-1 0,-39 1 0,-165-5 0,227 4 0,-1-1 0,0 1 0,1-1 0,-1 0 0,0 0 0,1 0 0,-1-1 0,1 1 0,0-1 0,-1 0 0,1 0 0,0 0 0,0 0 0,0 0 0,1-1 0,-5-4 0,3 2 0,0-1 0,0 1 0,1-1 0,0 0 0,0 0 0,1 0 0,0 0 0,-3-13 0,1-7 0,1-1 0,1 0 0,2-46 0,1 52 0,-1 5 0,0 0 0,2 1 0,0-1 0,5-20 0,-5 30 0,1-1 0,0 1 0,0-1 0,0 1 0,1 0 0,0 0 0,0 1 0,0-1 0,1 1 0,0 0 0,0 0 0,6-5 0,55-50 0,-42 37 0,0 0 0,31-20 0,11 8 0,-52 29 0,-1-1 0,1 0 0,-1-1 0,-1-1 0,17-13 0,-7 1 0,0-1 0,-2-1 0,-1-1 0,0 0 0,-2-2 0,-1 0 0,-1 0 0,-2-1 0,14-38 0,-18 41 0,-1-1 0,-2 0 0,0-1 0,-1 1 0,-2-1 0,-1 0 0,-2-50 0,-1 70 1,0-1 1,-1 1-1,0 0 0,0 0 0,-1 0 0,0 0 0,0 0 1,0 0-1,0 1 0,-1-1 0,0 1 0,0 0 0,-1 0 0,-8-7 1,-9-6-19,-1 1 1,-30-18 0,-14-10-1318,50 30-5492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560 115 24575,'-1'-3'0,"0"0"0,0 0 0,0 0 0,-1 0 0,1 0 0,-1 0 0,0 0 0,0 1 0,0-1 0,0 0 0,0 1 0,-4-3 0,-30-27 0,27 26 0,-1 1 0,1 0 0,-1 0 0,0 1 0,0 1 0,0-1 0,-1 2 0,1-1 0,-19-1 0,-8 2 0,-55 3 0,33 1 0,51-2 0,1 0 0,-1 1 0,0 1 0,1-1 0,-1 1 0,1 0 0,-1 1 0,1 0 0,0 0 0,0 0 0,0 1 0,1 0 0,-1 0 0,1 1 0,0 0 0,0 0 0,1 0 0,-1 1 0,-4 6 0,4-3 0,0 0 0,0 0 0,1 1 0,0 0 0,1 0 0,0 0 0,0 0 0,1 1 0,1-1 0,0 1 0,0 0 0,1 0 0,0 11 0,1-15 0,0 1 0,1-1 0,-1 1 0,2-1 0,-1 1 0,1-1 0,0 1 0,1-1 0,-1 0 0,2 0 0,-1 0 0,1-1 0,0 1 0,0-1 0,0 0 0,1 0 0,0 0 0,1-1 0,-1 1 0,1-1 0,0-1 0,0 1 0,0-1 0,1 0 0,11 5 0,-1-2 0,0 0 0,1-1 0,0-1 0,0-1 0,0-1 0,0 0 0,21 0 0,15-2 0,61-7 0,-110 5 0,1 1 0,-1-1 0,0-1 0,0 1 0,0-1 0,0 0 0,0 0 0,0 0 0,-1-1 0,1 1 0,-1-1 0,1-1 0,-1 1 0,0 0 0,0-1 0,-1 0 0,1 0 0,-1 0 0,0 0 0,0-1 0,0 1 0,-1-1 0,1 0 0,1-5 0,4-12 0,-1-1 0,-1 1 0,0-1 0,1-27 0,-2 16 0,-7 60 0,0 1 0,4 44 0,0-10 0,-2 1045-1365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24575,'48'-1'0,"-20"0"0,1 1 0,-1 1 0,38 6 0,-59-5 0,1 0 0,0 0 0,-1 0 0,1 1 0,-1 0 0,0 1 0,0 0 0,0 0 0,0 0 0,-1 1 0,0 0 0,0 0 0,0 0 0,0 1 0,-1 0 0,8 10 0,-10-9 0,0 0 0,0 0 0,-1 0 0,0 0 0,0 0 0,0 1 0,-1-1 0,0 0 0,-1 1 0,1 7 0,-2 2 0,1 0 0,-2-1 0,-5 25 0,6-37 0,0 1 0,-1-1 0,0 1 0,0-1 0,-1 0 0,1 1 0,-1-1 0,0 0 0,0-1 0,0 1 0,0 0 0,-1-1 0,0 0 0,1 0 0,-1 0 0,0 0 0,-1-1 0,1 1 0,0-1 0,-1 0 0,-6 2 0,-10 6 0,99 24 0,-59-24 0,-1 0 0,0 1 0,0 1 0,-1 1 0,17 17 0,-28-25 0,-1 1 0,0 1 0,0-1 0,0 1 0,0 0 0,-1 0 0,-1 0 0,1 0 0,-1 1 0,0 0 0,-1-1 0,1 1 0,-2 0 0,1 0 0,-1 0 0,0 10 0,0-8 0,-1 1 0,-1-1 0,0 1 0,0-1 0,-1 1 0,0-1 0,-7 19 0,6-25 0,1 1 0,-1-1 0,0 1 0,0-1 0,0 0 0,-1 0 0,1 0 0,-1-1 0,0 1 0,0-1 0,-1 0 0,1 0 0,0-1 0,-1 1 0,0-1 0,0 0 0,-9 3 0,-17 4-195,0-1 0,0-1 0,-1-2 0,0-1 0,0-2 0,-33-1 0,41-2-6631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3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24575,'1'-1'0,"-1"0"0,0 0 0,1 0 0,-1 0 0,1 0 0,-1 1 0,1-1 0,-1 0 0,1 0 0,0 1 0,-1-1 0,1 0 0,0 1 0,-1-1 0,1 1 0,0-1 0,0 1 0,0-1 0,-1 1 0,1-1 0,0 1 0,0 0 0,0-1 0,0 1 0,1 0 0,31-8 0,-20 6 0,18-5 0,0 1 0,0 2 0,1 1 0,-1 1 0,56 4 0,-32 4 0,0 2 0,75 21 0,-124-28 0,0 1 0,0 0 0,0 0 0,0 0 0,0 1 0,0 0 0,-1 0 0,1 1 0,-1-1 0,0 1 0,0 0 0,0 1 0,-1-1 0,7 9 0,-8-8 0,0 1 0,0 0 0,-1 0 0,0 0 0,0 0 0,0 1 0,-1-1 0,0 0 0,0 1 0,-1-1 0,0 1 0,0-1 0,0 1 0,-2 8 0,1-8 0,0 0 0,-1 0 0,0-1 0,0 1 0,-1 0 0,0-1 0,0 0 0,0 0 0,-1 0 0,0 0 0,0 0 0,0-1 0,-1 1 0,0-1 0,0 0 0,0-1 0,0 1 0,-7 3 0,-11 6 0,-1-1 0,1-1 0,-37 13 0,5-3 0,54-21 0,0-1 0,0 0 0,0 1 0,0-1 0,0 1 0,0-1 0,0 1 0,0-1 0,1 1 0,-1 0 0,0-1 0,0 1 0,0 0 0,1 0 0,-1 0 0,0 0 0,1 0 0,-1 0 0,1 0 0,-2 1 0,3-1 0,-1-1 0,0 1 0,0 0 0,1-1 0,-1 1 0,0 0 0,1-1 0,-1 1 0,0 0 0,1-1 0,-1 1 0,1-1 0,-1 1 0,1-1 0,-1 1 0,1-1 0,0 0 0,-1 1 0,1-1 0,-1 0 0,1 1 0,0-1 0,0 1 0,58 15 0,-43-12 0,-11-3 0,68 17 0,-2 4 0,0 2 0,68 35 0,-121-48 0,0 1 0,0 0 0,-1 2 0,-1 0 0,-1 1 0,0 0 0,0 1 0,-2 1 0,0 0 0,-1 1 0,-1 0 0,0 1 0,-2 0 0,9 24 0,-15-33 0,0 1 0,-1-1 0,-1 1 0,1 0 0,-2-1 0,1 1 0,-2 0 0,1 0 0,-2-1 0,1 1 0,-1-1 0,-1 1 0,0-1 0,0 0 0,-1 0 0,-1 0 0,1 0 0,-8 10 0,3-7 0,0-1 0,-1-1 0,0 1 0,-1-2 0,0 0 0,-1 0 0,0-1 0,0 0 0,-1-1 0,0 0 0,0-1 0,-18 6 0,-41 12 0,-112 22 0,53-15 0,108-27-341,-1 0 0,0-2-1,-30 1 1,25-3-6485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8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24575,'37'462'0,"-9"-187"0,-26-115 0,-4-122 0,2 0 0,1 1 0,2-1 0,2 0 0,17 66 0,41 103-1365,-54-173-5461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2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0 24575,'0'4'0,"-4"1"0,-2 4 0,-2 0 0,-5-1 0</inkml:trace>
  <inkml:trace contextRef="#ctx0" brushRef="#br0" timeOffset="1">118 113 24575,'-4'0'0,"-1"4"0,-4 1 0,0 4 0,-3 0 0,-2 3 0,0 2 0,-1 4 0,-2-2 0,-1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0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1 271 24575,'0'-3'0,"1"0"0,0 1 0,-1-1 0,1 1 0,0 0 0,0-1 0,1 1 0,-1 0 0,0-1 0,1 1 0,-1 0 0,1 0 0,0 0 0,0 0 0,2-1 0,34-28 0,-32 26 0,29-19 0,0 2 0,1 1 0,1 2 0,1 1 0,1 2 0,60-16 0,-46 19 0,1 2 0,0 2 0,0 3 0,80 1 0,-114 5 0,1 1 0,-1 0 0,0 2 0,25 6 0,-38-7 0,0 1 0,-1-1 0,1 1 0,-1 0 0,0 0 0,0 1 0,0 0 0,0 0 0,-1 0 0,1 1 0,-1 0 0,0 0 0,-1 0 0,1 1 0,5 9 0,5 13 0,-2 0 0,-1 1 0,-1 1 0,-2-1 0,0 2 0,-3-1 0,6 60 0,-6 5 0,-8 121 0,-1-191 0,0 0 0,-2 0 0,-1 0 0,0-1 0,-2 0 0,-1 0 0,-1 0 0,-1-2 0,-1 1 0,-1-1 0,0-1 0,-2 0 0,-1-1 0,0-1 0,-24 21 0,-225 198 0,264-238 0,1 0 0,-1 0 0,1 0 0,0 1 0,-1-1 0,1 0 0,0 1 0,-1-1 0,1 0 0,0 1 0,0-1 0,-1 0 0,1 1 0,0-1 0,0 0 0,-1 1 0,1-1 0,0 1 0,0-1 0,0 1 0,0-1 0,0 0 0,0 1 0,0-1 0,0 1 0,0-1 0,0 1 0,0-1 0,0 1 0,0-1 0,0 0 0,0 1 0,0-1 0,0 1 0,1-1 0,-1 1 0,0-1 0,0 0 0,0 1 0,1 0 0,21 7 0,34-5 0,199-16 0,33 0 0,272 14-1365,-533-1-5461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3 424 24575,'-3'-125'0,"6"-131"0,-2 254 0,-1-1 0,1 1 0,0 0 0,0 0 0,0 0 0,0 0 0,0 0 0,0 0 0,0 0 0,1 0 0,-1 0 0,0 1 0,1-1 0,0 1 0,-1-1 0,1 1 0,0-1 0,0 1 0,0 0 0,0 0 0,0 0 0,0 0 0,0 0 0,0 0 0,1 1 0,-1-1 0,0 1 0,0 0 0,1-1 0,-1 1 0,0 0 0,0 0 0,5 1 0,10 0 0,0 0 0,1 1 0,20 5 0,-30-5 0,337 85 0,-303-80 0,-23-5 0,0 2 0,0 0 0,-1 1 0,28 11 0,-44-15 0,0 1 0,1 0 0,-1 0 0,0 0 0,0 0 0,0 0 0,0 0 0,-1 1 0,1-1 0,-1 1 0,1-1 0,-1 1 0,0-1 0,0 1 0,1 3 0,11 50 0,-9-33 0,9 56 0,-4 1 0,-3 1 0,-8 137 0,-1-69 0,3 587-1365,0-711-5461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24575,'625'0'-1365,"-606"0"-5461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848 139 24575,'-6'-2'0,"1"0"0,-1 0 0,1 0 0,-1-1 0,1 0 0,0 0 0,0 0 0,0-1 0,1 1 0,-7-8 0,-12-6 0,3 5 0,0 1 0,-1 2 0,-1 0 0,0 0 0,0 2 0,-1 1 0,-40-6 0,19 8 0,-1 1 0,1 2 0,-49 5 0,86-3 0,0 1 0,0 0 0,1 0 0,-1 0 0,1 1 0,0-1 0,0 2 0,0-1 0,0 1 0,0 0 0,1 0 0,-10 9 0,-6 8 0,-31 40 0,31-34 0,6-9 0,1 1 0,1 0 0,1 1 0,0 1 0,2-1 0,1 2 0,0 0 0,-10 41 0,11-32 0,2-1 0,1 1 0,2 0 0,0 47 0,3-70 0,0 0 0,1 1 0,-1-1 0,2 0 0,-1 0 0,1 0 0,1 0 0,-1 0 0,1 0 0,0-1 0,1 1 0,0-1 0,0 0 0,1 0 0,0-1 0,0 1 0,0-1 0,1 0 0,10 9 0,6 4 0,0-1 0,1 0 0,1-2 0,0-1 0,1-1 0,1-1 0,0-1 0,1-1 0,0-1 0,0-2 0,1 0 0,0-2 0,1-2 0,37 3 0,80 4 0,-98-6 0,90 0 0,-122-6 0,-1-1 0,0 0 0,0-1 0,0-1 0,0 0 0,0-1 0,-1 0 0,1-1 0,-2-1 0,15-9 0,37-32-1365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24575,'7'0'0,"7"0"0,8 0 0,9 0 0,6 0 0,8 3 0,7 2 0,4 0 0,-5-1 0,-11-1-8191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24575,'4'0'0,"5"0"0,4 0 0,5 0 0,2 0 0,6 0 0,2 0 0,0 0 0,-1 0 0,-1 0 0,-2 0 0,0 0 0,3 0 0,0 0 0,0 0 0,-5 0-8191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24575,'0'946'-1365,"0"-923"-5461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24575,'0'-3'0,"0"1"0,1-1 0,-1 0 0,1 0 0,-1 0 0,1 1 0,0-1 0,0 0 0,0 1 0,1-1 0,-1 1 0,1-1 0,-1 1 0,1 0 0,0-1 0,0 1 0,0 0 0,0 0 0,0 0 0,0 1 0,0-1 0,1 0 0,-1 1 0,1 0 0,-1-1 0,1 1 0,0 0 0,-1 0 0,1 1 0,0-1 0,0 0 0,2 1 0,14-3 0,-1 1 0,1 1 0,35 2 0,-28 0 0,14 0 0,71 11 0,-98-10 0,1 1 0,-1 0 0,0 1 0,0 0 0,-1 1 0,1 1 0,-1 0 0,0 1 0,13 9 0,-20-11 0,-1 0 0,1 0 0,-1 0 0,0 1 0,-1-1 0,1 1 0,-1 0 0,0 0 0,-1 0 0,1 0 0,-1 1 0,0-1 0,-1 0 0,0 1 0,1 8 0,1 15 0,-2 0 0,-3 34 0,0-22 0,2-36 0,0-1 0,-1 0 0,0 0 0,0 0 0,0 1 0,-1-1 0,1 0 0,-1 0 0,-1-1 0,1 1 0,-1 0 0,1-1 0,-1 1 0,-6 5 0,3-3 0,-1 0 0,-1-1 0,1 0 0,-1 0 0,0-1 0,0 0 0,-14 6 0,-2-2 0,0 0 0,-1-1 0,0-2 0,-1-1 0,-27 3 0,118-12 0,109 8 0,-169-3 0,1-1 0,-1 1 0,1 0 0,-1 0 0,0 1 0,0 0 0,0 0 0,0 0 0,0 1 0,0-1 0,0 1 0,-1 0 0,1 0 0,-1 1 0,0-1 0,0 1 0,0 0 0,0 0 0,-1 1 0,0-1 0,0 1 0,0-1 0,0 1 0,2 7 0,0 3 0,0-1 0,-2 0 0,0 1 0,0 0 0,-1 0 0,-1 0 0,-1 24 0,0-37 0,0 18 0,-1 0 0,0 0 0,-1 0 0,-2-1 0,-5 21 0,7-35 0,0 1 0,-1 0 0,0-1 0,0 1 0,0-1 0,-1 0 0,0 0 0,0 0 0,0 0 0,0-1 0,-1 0 0,0 0 0,0 0 0,0 0 0,0-1 0,0 0 0,-1 0 0,0 0 0,1-1 0,-9 3 0,-140 40 120,137-41-332,-2-1 0,1-1 0,0 0-1,-1-1 1,1-1 0,-30-3 0,27-2-6614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6 24575,'-66'-2'0,"43"0"0,0 1 0,0 1 0,-1 1 0,1 1 0,-41 9 0,54-7 0,1 0 0,0 1 0,0 0 0,0 1 0,1 0 0,0 0 0,0 0 0,0 1 0,1 1 0,0-1 0,-7 10 0,4-4 0,1 1 0,0-1 0,1 1 0,1 1 0,0 0 0,-6 20 0,10-24 0,0 1 0,1-1 0,0 1 0,1 0 0,0-1 0,1 1 0,1 0 0,-1 0 0,2-1 0,5 22 0,-5-26 0,0 0 0,1 0 0,0 0 0,0 0 0,0-1 0,1 1 0,0-1 0,1 0 0,-1-1 0,1 1 0,0-1 0,0 1 0,1-2 0,0 1 0,0-1 0,0 1 0,0-2 0,8 5 0,-11-7 0,10 6 0,2-1 0,-1 0 0,1-1 0,22 5 0,-31-10 0,-1 1 0,1-1 0,-1 0 0,1-1 0,-1 1 0,1-1 0,-1 0 0,0 0 0,0-1 0,1 1 0,-1-1 0,0 0 0,0-1 0,0 1 0,-1-1 0,7-5 0,10-7 0,0-2 0,-2 0 0,0-1 0,0-1 0,18-26 0,-29 34 0,0-1 0,-1 0 0,0 0 0,-1 0 0,0-1 0,-1 0 0,0 0 0,-1 0 0,-1 0 0,0-1 0,1-21 0,-4-37 0,-2 227 0,3 102 0,9-182 0,-5-46 0,2 48 0,-8 254-1365,1-312-5461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24575,'0'428'0,"0"-426"0,-1 1 0,1-1 0,0 1 0,0-1 0,1 1 0,-1-1 0,0 0 0,1 1 0,0-1 0,-1 1 0,1-1 0,0 0 0,0 0 0,0 1 0,1-1 0,-1 0 0,0 0 0,1 0 0,0 0 0,-1-1 0,1 1 0,0 0 0,0-1 0,0 1 0,2 1 0,2-1 0,0 0 0,1-1 0,-1 1 0,1-1 0,-1 0 0,1-1 0,-1 1 0,11-2 0,536-3-1365,-533 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2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451 0 24575,'-4'0'0,"-5"0"0,-5 4 0,-4 1 0,-2 4 0,-3 0 0,4-1-8191</inkml:trace>
  <inkml:trace contextRef="#ctx0" brushRef="#br0" timeOffset="1">201 113 24575,'-4'0'0,"-5"0"0,-4 4 0,-9 5 0,-8 5 0,-6 4 0,-9-1 0,4-4-8191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24575,'-2'110'0,"5"118"0,20-74 0,-1-31 0,-13-78 0,6 58 0,6 62 0,-12-106 0,4 113 0,-13-126-1365,0-27-5461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6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24575,'0'114'0,"13"351"0,-1 114 0,-15-347 0,3-79-1365,0-134-5461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8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24575,'0'-1'0,"0"1"0,1-1 0,-1 0 0,1 0 0,-1 0 0,1 0 0,-1 0 0,1 0 0,0 0 0,-1 1 0,1-1 0,0 0 0,0 1 0,0-1 0,-1 0 0,1 1 0,0-1 0,0 1 0,0-1 0,0 1 0,0 0 0,0-1 0,0 1 0,0 0 0,0 0 0,0-1 0,2 1 0,33-4 0,-32 4 0,78-5 0,0 3 0,-1 4 0,1 4 0,-1 3 0,101 24 0,-175-31 0,0 0 0,0 1 0,-1-1 0,1 1 0,-1 0 0,1 1 0,-1 0 0,0 0 0,-1 0 0,1 0 0,-1 1 0,0 0 0,9 11 0,-9-9 0,-1 1 0,0 0 0,0 0 0,0 0 0,-1 1 0,0-1 0,-1 1 0,0 0 0,0 0 0,0 15 0,0-4 0,-1 0 0,-1 1 0,-1-1 0,-1 0 0,-4 23 0,4-37 0,1 0 0,-1 1 0,0-1 0,0 0 0,-1 0 0,0-1 0,0 1 0,0-1 0,-1 1 0,0-1 0,0 0 0,0 0 0,-1-1 0,1 1 0,-1-1 0,0 0 0,0 0 0,-1-1 0,1 0 0,-7 4 0,-77 19 0,89-26 0,0 0 0,1 0 0,-1 1 0,1-1 0,-1 0 0,0 0 0,1 0 0,-1 0 0,0 1 0,1-1 0,-1 0 0,0 1 0,1-1 0,-1 0 0,0 0 0,0 1 0,1-1 0,-1 0 0,0 1 0,0-1 0,0 1 0,1-1 0,-1 0 0,0 1 0,0-1 0,0 0 0,0 1 0,0-1 0,0 1 0,0-1 0,0 1 0,0-1 0,0 0 0,0 1 0,0-1 0,0 1 0,0-1 0,0 0 0,0 1 0,-1-1 0,1 1 0,0-1 0,0 0 0,0 1 0,-1-1 0,1 0 0,0 1 0,0-1 0,-1 0 0,1 0 0,0 1 0,-1-1 0,1 0 0,0 0 0,-1 1 0,1-1 0,0 0 0,-1 0 0,1 0 0,-1 0 0,1 1 0,0-1 0,-1 0 0,1 0 0,-1 0 0,34 15 0,-18-11 0,50 16 0,100 46 0,-146-57 0,-1 1 0,0 1 0,-1 0 0,0 1 0,-1 1 0,0 1 0,-1 0 0,-1 1 0,24 32 0,-33-38 0,0 0 0,-1 1 0,-1-1 0,0 1 0,0 0 0,-1 0 0,0 1 0,0-1 0,-1 20 0,0-12 0,-2 0 0,0 0 0,-1 0 0,-8 34 0,6-40 0,0 0 0,-1 0 0,-1-1 0,0 1 0,0-1 0,-1 0 0,0-1 0,-1 0 0,-1 0 0,1-1 0,-1 0 0,-1 0 0,0-1 0,0 0 0,0-1 0,-1 0 0,0-1 0,-1 0 0,-17 7 0,-16 2 0,-1-2 0,0-2 0,-90 10 0,102-17 0,5 2-1365,8-1-5461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0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613 88 24575,'-1'-3'0,"1"-1"0,-1 1 0,0 0 0,-1 0 0,1-1 0,0 1 0,-1 0 0,0 0 0,1 1 0,-1-1 0,0 0 0,-1 0 0,1 1 0,0 0 0,-1-1 0,1 1 0,-1 0 0,0 0 0,0 0 0,0 1 0,0-1 0,0 1 0,0-1 0,0 1 0,0 0 0,-4-1 0,-13-4 0,-1 1 0,-37-5 0,50 9 0,-1 0 0,1 1 0,-1 1 0,0 0 0,1 0 0,0 0 0,-1 1 0,1 0 0,0 1 0,0 0 0,0 0 0,0 1 0,0 0 0,-8 6 0,-11 9 0,1 1 0,-33 33 0,20-17 0,28-26 0,-11 8 0,0 1 0,2 2 0,0 0 0,-26 38 0,42-54 0,1 0 0,0 0 0,0 0 0,1 0 0,-1 0 0,1 1 0,0 0 0,1-1 0,-1 1 0,1 0 0,0 0 0,1-1 0,-1 1 0,1 0 0,0 0 0,1 0 0,-1 0 0,1 0 0,0-1 0,1 1 0,-1 0 0,1-1 0,0 1 0,1-1 0,-1 1 0,1-1 0,0 0 0,1 0 0,4 5 0,-3-4 0,1-1 0,0 0 0,0 0 0,1-1 0,-1 0 0,1 0 0,0 0 0,0-1 0,0 0 0,1 0 0,-1-1 0,1 0 0,-1 0 0,1-1 0,11 1 0,-3-1 0,1 0 0,0-1 0,0-1 0,0-1 0,-1 0 0,19-5 0,-27 3 0,0 0 0,-1 0 0,1 0 0,-1-1 0,0 0 0,0 0 0,-1 0 0,0-1 0,0 0 0,0-1 0,-1 1 0,0-1 0,0 0 0,4-8 0,34-39 0,-35 45 0,0 0 0,0-1 0,-1 0 0,-1 0 0,1 0 0,-2-1 0,6-13 0,25-84 0,-2 5 0,-34 102 0,0 0 0,0 0 0,0 0 0,1 0 0,-1 1 0,0-1 0,0 0 0,1 0 0,-1 0 0,1 1 0,-1-1 0,1 0 0,-1 0 0,1 1 0,-1-1 0,1 1 0,0-1 0,-1 0 0,1 1 0,0-1 0,0 1 0,-1-1 0,1 1 0,1-1 0,4 19 0,-7 38 0,-33 189 0,15-132 0,-8 210 0,24-240 0,-23 136 0,16-153 0,6 34 120,4-60-321,0-35-263,0-13-356,0-19-6006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1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24575,'-3'39'0,"-1"0"0,-10 45 0,4-27 0,-4 23 0,-9 65 0,19-122 0,2-17 0,1-1 0,0 0 0,1 1 0,-1-1 0,1 1 0,1 6 0,-1-10 0,0-1 0,1 0 0,-1 1 0,1-1 0,-1 0 0,1 1 0,-1-1 0,1 0 0,0 0 0,0 0 0,0 0 0,0 0 0,0 0 0,0 0 0,0 0 0,0 0 0,0 0 0,0-1 0,0 1 0,0 0 0,1-1 0,-1 1 0,0-1 0,1 1 0,-1-1 0,0 1 0,1-1 0,-1 0 0,3 0 0,31 3 0,0-2 0,52-5 0,3 0 0,-2 5-1365,-69-1-5461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2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24575,'2'194'0,"-4"204"0,-9-290 0,0 32 0,-6 242 0,10 17 8,9-237-1381,-2-141-5453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7.9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0 247 24575,'0'-10'0,"1"-1"0,0 1 0,1 0 0,0 0 0,0 0 0,1 0 0,1 0 0,-1 0 0,2 1 0,-1-1 0,1 1 0,1 0 0,-1 1 0,2-1 0,-1 1 0,1 1 0,0-1 0,1 1 0,9-8 0,-7 8 0,0 1 0,0 0 0,0 0 0,1 1 0,0 0 0,0 0 0,0 2 0,1-1 0,-1 1 0,1 1 0,0 0 0,0 1 0,0 0 0,-1 1 0,1 0 0,19 3 0,-16-1 0,-1 1 0,0 0 0,1 1 0,-2 0 0,1 1 0,0 1 0,-1 0 0,0 1 0,-1 0 0,1 1 0,-1 0 0,-1 1 0,0 0 0,0 1 0,-1 0 0,0 1 0,16 23 0,-4-4 0,-11-17 0,-1 1 0,-1 0 0,0 0 0,0 1 0,-2 0 0,0 0 0,8 28 0,4 26 0,-11-47 0,-2 0 0,-1 0 0,-1 0 0,2 34 0,-5-48 0,-1-1 0,0 0 0,-1 0 0,1 0 0,-2 1 0,1-1 0,-1 0 0,0 0 0,0-1 0,-1 1 0,0 0 0,0-1 0,0 0 0,-1 1 0,0-1 0,0-1 0,-1 1 0,0-1 0,0 1 0,0-1 0,0-1 0,-1 1 0,0-1 0,0 0 0,-12 6 0,-3 2 0,-28 17 0,-75 30 0,111-54 0,0 0 0,-1 0 0,1-2 0,-1 1 0,0-2 0,-1 0 0,1 0 0,0-2 0,0 0 0,-1 0 0,-15-3 0,25 2 0,1-1 0,-1 1 0,1 0 0,0-1 0,0 0 0,0 0 0,0-1 0,0 1 0,0-1 0,0 1 0,1-1 0,0 0 0,-1-1 0,1 1 0,0-1 0,0 1 0,1-1 0,-1 0 0,1 0 0,0 0 0,0 0 0,0 0 0,-2-9 0,1 0 0,1 0 0,0-1 0,1 1 0,0 0 0,1-1 0,0 1 0,3-15 0,-2 26 0,0-1 0,-1 0 0,1 0 0,1 1 0,-1-1 0,0 1 0,1-1 0,-1 1 0,1 0 0,0-1 0,-1 1 0,1 0 0,0 0 0,0 0 0,1 0 0,-1 1 0,0-1 0,1 0 0,-1 1 0,1 0 0,-1-1 0,1 1 0,0 0 0,-1 1 0,1-1 0,0 0 0,0 1 0,-1-1 0,1 1 0,0 0 0,0 0 0,4 1 0,4-1 0,0 0 0,-1 1 0,1 0 0,-1 1 0,1 0 0,-1 1 0,17 6 0,21 15 0,76 52 0,-49-28 0,-28-23 0,-32-18 0,-1 1 0,26 18 0,48 34-1365,-68-47-5461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9.8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246 7 24575,'-35'-2'0,"30"1"0,1 1 0,-1-1 0,1 1 0,-1-1 0,1 1 0,-1 1 0,1-1 0,0 1 0,-1-1 0,1 1 0,0 0 0,-1 1 0,1-1 0,0 1 0,0 0 0,0 0 0,0 0 0,0 0 0,1 1 0,-1 0 0,1 0 0,-1 0 0,1 0 0,0 0 0,0 0 0,-4 7 0,-5 9 0,0 0 0,2 0 0,0 1 0,1 0 0,1 1 0,1 0 0,1 0 0,0 1 0,-2 23 0,1 23 0,4 110 0,3-114 0,0-60 0,0 0 0,0 1 0,0-1 0,1 0 0,0 0 0,0 0 0,0 0 0,0 0 0,0 0 0,1 0 0,0 0 0,-1-1 0,2 1 0,-1 0 0,0-1 0,1 0 0,-1 1 0,1-1 0,0 0 0,0-1 0,4 4 0,-1-2 0,1-1 0,1 1 0,-1-1 0,0 0 0,1-1 0,-1 0 0,1 0 0,0 0 0,0-1 0,11 0 0,-9 0 0,1 0 0,-1-1 0,0 0 0,1-1 0,-1 0 0,1-1 0,-1 0 0,0 0 0,0-1 0,0-1 0,-1 0 0,1 0 0,-1 0 0,0-1 0,0-1 0,0 0 0,-1 0 0,0 0 0,0-1 0,0-1 0,-1 1 0,0-1 0,-1 0 0,10-16 0,-8 13 0,-1-2 0,0 1 0,-1-1 0,-1 0 0,0 0 0,-1 0 0,0-1 0,-1 0 0,2-19 0,-1-10 0,-5-74 0,-1 48 0,1 54-97,-1 0-1,0 1 1,-2-1-1,1 1 1,-2 0-1,0 0 1,0 0-1,-1 1 1,-1 0-1,0 0 1,-1 0-1,-1 1 0,-10-12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0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24575,'3'6'0,"0"-1"0,0 1 0,0 0 0,-1 1 0,0-1 0,0 0 0,0 1 0,-1-1 0,0 1 0,0 0 0,-1-1 0,0 1 0,-1 10 0,1 1 0,2 100 0,-3-58 0,14 107 0,0-101 11,-6-41-469,-2 1-1,2 41 0,-7-48-6367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1.5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24575,'11'140'0,"0"-2"0,-8-89 0,17 95 0,0-11 0,-20-61 60,-1-56-345,1 1 0,1 0 0,0-1 0,3 18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2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767 0 24575,'-8'0'0,"-10"4"0,-6 1 0,-3 0 0,0-1 0,0 3 0,1 0 0,1-2 0,1 0 0,5-3-8191</inkml:trace>
  <inkml:trace contextRef="#ctx0" brushRef="#br0" timeOffset="1">313 69 24575,'-4'0'0,"-5"3"0,-8 2 0,-10 4 0,-4 0 0,-4 3 0,-8-1 0,-4-3 0,-6-2 0,6-2-8191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8.0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1 24575,'15'-1'0,"1"1"0,-1 1 0,0 0 0,1 1 0,-1 1 0,0 0 0,0 1 0,-1 1 0,1 0 0,-1 1 0,0 0 0,0 1 0,-1 1 0,14 10 0,112 74 0,-73-50 0,77 65 0,-136-102 0,-1 1 0,0 0 0,0 0 0,0 0 0,-1 1 0,0 0 0,0 0 0,-1 0 0,1 1 0,3 11 0,-7-15 0,0 0 0,0 0 0,-1 0 0,1 0 0,-1 1 0,0-1 0,0 0 0,-1 0 0,1 0 0,-1 0 0,0 0 0,0 0 0,0 0 0,0 0 0,-1 0 0,0 0 0,0 0 0,0-1 0,0 1 0,0-1 0,-1 0 0,1 1 0,-6 3 0,-1 2 0,-1-1 0,0-1 0,0 0 0,-1 0 0,0-1 0,0 0 0,-1-1 0,1 0 0,-1-1 0,0 0 0,0-1 0,-20 3 0,-19 1 0,-83 0 0,126-7 0,68 5 0,0 3 0,0 2 0,83 25 0,-115-23 0,-1 0 0,0 1 0,0 2 0,46 34 0,-11-7 0,-56-37 0,0 0 0,0 0 0,0 1 0,-1-1 0,0 1 0,0 1 0,-1-1 0,1 1 0,-1-1 0,-1 1 0,0 0 0,4 10 0,3 14 0,11 50 0,-19-71 0,0-4 0,-1-1 0,0 1 0,0-1 0,-1 1 0,0-1 0,0 1 0,0-1 0,0 1 0,-1-1 0,0 1 0,0-1 0,-3 9 0,1-10 0,1 0 0,0 0 0,-1-1 0,0 1 0,0-1 0,0 1 0,0-1 0,0 0 0,-1 0 0,1-1 0,-1 1 0,0-1 0,0 1 0,0-1 0,0 0 0,-6 1 0,-22 7 0,-2-1 0,1-2 0,-1-1 0,0-2 0,-37 1 0,-68 9 0,-327 90 0,442-99-1365,4-1-5461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9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24575,'11'60'0,"-1"-10"0,-6 109 0,-4-93 0,11 88 0,34 129 0,-38-226-6,-2 1-1,-6 109 1,-2-60-1340,4-88-5480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1.4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1 251 24575,'-1'-21'0,"1"1"0,1-1 0,1 1 0,1 0 0,9-33 0,-10 48 0,0 0 0,0-1 0,1 1 0,0 0 0,0 0 0,0 1 0,0-1 0,1 1 0,-1-1 0,1 1 0,1 0 0,-1 1 0,0-1 0,1 1 0,0 0 0,-1 0 0,1 0 0,1 0 0,-1 1 0,0 0 0,0 0 0,1 1 0,-1-1 0,1 1 0,8-1 0,9 0 0,0 0 0,0 1 0,1 2 0,-1 0 0,44 8 0,-53-5 0,0 0 0,-1 0 0,1 1 0,-1 1 0,0 0 0,-1 1 0,1 1 0,-1 0 0,-1 0 0,19 18 0,-11-7 0,-2 0 0,0 1 0,-1 1 0,-2 1 0,0 0 0,-1 1 0,-1 0 0,-1 1 0,-1 0 0,7 29 0,-6-12 0,-2 2 0,-1-1 0,2 80 0,-16 129 0,5-242 0,0-1 0,-1 0 0,1 0 0,-2 0 0,1 0 0,-1 0 0,-1 0 0,1-1 0,-1 1 0,0-1 0,-1 0 0,0 0 0,-7 7 0,0-1 0,-1-1 0,0 0 0,0-2 0,-1 1 0,-20 10 0,31-19 0,0 0 0,-1 0 0,1 0 0,-1 0 0,1-1 0,-1 0 0,0 0 0,1 0 0,-1 0 0,0 0 0,0-1 0,0 1 0,1-1 0,-1 0 0,0 0 0,0-1 0,0 1 0,0-1 0,1 0 0,-1 0 0,0 0 0,1 0 0,-1-1 0,1 1 0,-1-1 0,1 0 0,0 0 0,-1 0 0,1 0 0,0-1 0,1 0 0,-1 1 0,0-1 0,1 0 0,-1 0 0,1 0 0,0-1 0,-2-4 0,-5-7 0,2-1 0,0 1 0,1-1 0,0-1 0,2 1 0,0-1 0,-3-23 0,5 26 0,0 0 0,1 0 0,1-1 0,0 1 0,5-28 0,-5 40 0,1-1 0,0 1 0,-1-1 0,1 1 0,0 0 0,0-1 0,0 1 0,1 0 0,-1 0 0,1 0 0,-1 0 0,1 0 0,-1 0 0,1 0 0,0 0 0,0 1 0,0-1 0,0 1 0,0 0 0,0-1 0,1 1 0,-1 0 0,0 0 0,1 0 0,-1 0 0,0 1 0,1-1 0,-1 1 0,1 0 0,-1-1 0,1 1 0,-1 0 0,1 0 0,-1 1 0,1-1 0,-1 0 0,1 1 0,-1 0 0,1-1 0,-1 1 0,4 2 0,6 2 0,-1 1 0,1 0 0,-1 1 0,0 1 0,0-1 0,-1 2 0,0-1 0,16 20 0,6 4 0,25 17 0,-34-31 0,0 2 0,-1 0 0,-1 2 0,-2 0 0,33 47 0,9 15-275,-47-66-815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2.9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4 275 24575,'-2'-54'0,"1"-43"0,1 88 0,1 0 0,0 0 0,1 0 0,0 0 0,0 1 0,1-1 0,7-15 0,-8 21 0,1 0 0,0 0 0,0 0 0,-1 0 0,2 1 0,-1-1 0,0 1 0,0 0 0,1 0 0,0 0 0,-1 0 0,1 1 0,0-1 0,0 1 0,-1 0 0,1 0 0,0 0 0,0 1 0,0 0 0,0-1 0,5 2 0,13-2 0,0 2 0,32 5 0,-47-5 0,58 12 0,0 3 0,79 29 0,-36-10 0,-104-33 0,0-1 0,-1 1 0,1 0 0,-1 1 0,0-1 0,0 1 0,0-1 0,0 1 0,0 0 0,0 0 0,-1 0 0,1 1 0,-1-1 0,0 1 0,0-1 0,0 1 0,-1 0 0,1-1 0,-1 1 0,0 0 0,0 0 0,0 0 0,0 6 0,2 14 0,-1 0 0,-1 43 0,-2-43 0,-1 980 0,2-963 0,-4-27 67,-5-21-1499,0-12-5394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4.1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24575,'4'0'0,"8"0"0,7 0 0,7 0 0,3 0 0,4 0 0,8 0 0,5 0 0,1 0 0,-2 0 0,-6 0 0,-6 0 0,-4 0 0,-7 0-8191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2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49 177 24575,'-1'7'0,"0"1"0,-1-1 0,1 0 0,-1 0 0,-1 0 0,-4 9 0,-7 24 0,6 19 0,3 0 0,3 83 0,3-113 0,-2-158 0,-2 61 0,4 0 0,2 0 0,16-82 0,-19 145 0,1 1 0,0 0 0,1 0 0,-1 0 0,1 0 0,-1 1 0,1-1 0,1 0 0,-1 1 0,0-1 0,1 1 0,-1 0 0,1 0 0,0 0 0,0 0 0,1 0 0,-1 1 0,0-1 0,1 1 0,0 0 0,-1 0 0,1 1 0,0-1 0,0 1 0,0-1 0,0 1 0,0 0 0,0 1 0,0-1 0,9 1 0,-6 0 0,1 0 0,0 1 0,-1 0 0,1 1 0,-1-1 0,1 2 0,-1-1 0,0 1 0,0 0 0,0 0 0,0 1 0,0 0 0,-1 0 0,0 1 0,0-1 0,6 7 0,1 4 0,-1 0 0,0 1 0,-1 0 0,-1 1 0,0 0 0,-2 1 0,0 0 0,-1 0 0,0 1 0,7 36 0,-4 9 0,6 123 0,-15-169 0,2-61 0,2 1 0,18-69 0,-15 77 0,-4 9 0,2 0 0,1 0 0,1 1 0,0 0 0,2 1 0,1 0 0,1 0 0,1 2 0,21-28 0,-30 44 0,1 1 0,0 0 0,0 1 0,0 0 0,1-1 0,-1 2 0,1-1 0,0 1 0,0-1 0,0 2 0,0-1 0,0 1 0,0-1 0,0 2 0,0-1 0,1 1 0,10 1 0,-7-1 0,-1 1 0,0 0 0,1 0 0,-1 1 0,0 1 0,0 0 0,-1 0 0,1 0 0,0 1 0,-1 0 0,12 9 0,6 7 24,-1 2 0,0 1 0,-2 1 0,30 39 0,-44-52-138,-1 1 0,0 1-1,-1 0 1,-1 0 0,0 0 0,0 0-1,-2 1 1,1 0 0,-2 0 0,0 1-1,-1-1 1,1 26 0,-3-21-6712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3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1 24575,'-24'0'0,"10"-1"0,-1 1 0,1 1 0,-1 0 0,1 0 0,-24 7 0,33-6 0,0 0 0,1 0 0,-1 1 0,1-1 0,0 1 0,-1 0 0,1 0 0,1 0 0,-1 1 0,0 0 0,1-1 0,0 1 0,0 0 0,0 1 0,0-1 0,1 0 0,-1 1 0,1-1 0,1 1 0,-3 7 0,-43 171 0,43-168 0,2-3 0,-1-1 0,2 1 0,-1-1 0,2 1 0,0 0 0,0 0 0,1 0 0,4 20 0,-4-29 0,0 0 0,0 0 0,0 0 0,0 0 0,1 0 0,-1 0 0,1 0 0,0 0 0,0-1 0,0 1 0,0-1 0,0 0 0,1 1 0,-1-1 0,1 0 0,-1 0 0,1-1 0,0 1 0,0 0 0,0-1 0,0 0 0,0 0 0,0 1 0,0-2 0,0 1 0,0 0 0,1-1 0,-1 0 0,0 1 0,0-1 0,1 0 0,-1-1 0,0 1 0,0-1 0,6-1 0,-2 0 0,0 0 0,-1-1 0,1 0 0,-1 0 0,0 0 0,0-1 0,-1 0 0,1 0 0,-1-1 0,1 0 0,-1 1 0,-1-2 0,1 1 0,3-6 0,6-8 0,-1-1 0,20-39 0,-25 45-79,2-6 121,-1 1 0,0-1 0,-2-1-1,10-41 1,-16 57-90,0 1 0,-1-1-1,1 1 1,-1 0 0,0-1 0,-1 1 0,1-1-1,-1 1 1,1-1 0,-2 1 0,1 0-1,0 0 1,-1-1 0,0 1 0,1 0-1,-2 0 1,1 1 0,0-1 0,-1 0 0,0 1-1,0-1 1,0 1 0,0 0 0,0 0-1,-1 0 1,1 1 0,-1-1 0,0 1-1,0 0 1,-6-3 0,-9-3-6778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5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253 625 24575,'-21'0'0,"-1"0"0,1 1 0,0 1 0,0 1 0,-32 9 0,48-11 0,0 1 0,0 1 0,0-1 0,0 1 0,0 0 0,1 0 0,-1 0 0,1 0 0,0 1 0,0 0 0,0 0 0,1 0 0,-1 0 0,1 1 0,0-1 0,0 1 0,0 0 0,1 0 0,0 0 0,0 0 0,0 0 0,1 0 0,-1 1 0,1-1 0,0 0 0,0 11 0,-2 16 0,1 0 0,1 0 0,2-1 0,1 1 0,12 59 0,-13-87 0,-1-1 0,2 0 0,-1 1 0,0-1 0,1 0 0,-1 0 0,1 0 0,0 0 0,0 0 0,0 0 0,1-1 0,-1 1 0,0-1 0,1 1 0,0-1 0,0 0 0,-1 0 0,1 0 0,1 0 0,4 2 0,-4-3 0,1 0 0,0-1 0,-1 1 0,1-1 0,0 0 0,0 0 0,-1 0 0,1-1 0,0 1 0,0-1 0,-1 0 0,1-1 0,5-2 0,7-3 0,0-1 0,-1-1 0,-1-1 0,0 0 0,0-1 0,22-21 0,-26 19 0,-1 0 0,-1 0 0,0-1 0,0-1 0,-2 1 0,0-1 0,0-1 0,-2 1 0,5-17 0,-5 7 0,0 1 0,-2-1 0,-1 0 0,-1 1 0,-1-1 0,-4-39 0,-36-153 0,9 70 0,-6-72-1365,34 196-5461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6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24575,'-4'0'0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6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 24575,'-3'0'0,"-10"-3"0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3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625 0 24575,'-4'0'0,"-5"0"0,-5 0 0,-4 0 0,-2 0 0,-3 0 0,-4 0 0,2 0-8191</inkml:trace>
  <inkml:trace contextRef="#ctx0" brushRef="#br0" timeOffset="1">285 46 24575,'-4'0'0,"-5"0"0,-5 0 0,0 4 0,-1 1 0,-3 0 0,-1-2 0,-6 4 0,-6 0 0,-9-2 0,-10 4 0,4-1-8191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473 304 24575,'-4'0'0,"-1"-3"0,-4-3 0,-3 2 0,-8-4 0,-1-4 0,-3 1 0,-3-7 0,-3-2 0,-1-3 0,5 3-8191</inkml:trace>
  <inkml:trace contextRef="#ctx0" brushRef="#br0" timeOffset="1">49 15 24575,'-3'0'0,"-6"-4"0,-9-1 0,0 0-8191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648 633 24575,'-4'0'0,"-5"-7"0</inkml:trace>
  <inkml:trace contextRef="#ctx0" brushRef="#br0" timeOffset="1">292 344 24575,'-4'-8'0,"-5"-6"0</inkml:trace>
  <inkml:trace contextRef="#ctx0" brushRef="#br0" timeOffset="2">181 188 24575,'-4'0'0,"-1"-4"0,-8-8 0,-8-11 0,-17-16 0,-13-16 0,3 1-8191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83 117 24575,'0'-3'0,"-4"-3"0,-5-6 0,-5-6 0,-3-7 0,-4-3 0,3 3-8191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431 469 24575,'-8'-3'0,"-2"-6"0</inkml:trace>
  <inkml:trace contextRef="#ctx0" brushRef="#br0" timeOffset="1">297 314 24575,'-4'0'0,"-1"-4"0,-4-1 0,0-4 0,-2-3 0,-4-8 0,-6-8 0,-15-15 0,-20-14 0,-12-14 0,6 6-8191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1455 24575,'-4'0'0,"-5"-4"0,-4-5 0,-1-8 0,-5-9 0,-7-12 0,1 1-8191</inkml:trace>
  <inkml:trace contextRef="#ctx0" brushRef="#br0" timeOffset="1">288 809 24575,'0'-4'0,"-4"-8"0,-4-11 0,-6-12 0,0 0-8191</inkml:trace>
  <inkml:trace contextRef="#ctx0" brushRef="#br0" timeOffset="2">65 230 24575,'0'-4'0,"0"-5"0,0-5 0,-4-7 0,-1-8 0,-7-11 0,-9-16 0,-2 0-8191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175 865 24575,'0'-4'0,"0"-4"0,0-6 0,-4-7 0,-1-12 0,-4-8 0,0-8 0,2 5-8191</inkml:trace>
  <inkml:trace contextRef="#ctx0" brushRef="#br0" timeOffset="1">41 197 24575,'0'-4'0,"0"-8"0,-4-3 0,-1-3 0,0-5 0,2-3 0,-4 0 0,0-1 0,1 2 0,2 4-8191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9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24575,'0'-3'0,"0"-6"0,0-5 0,0-4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9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24575,'0'-4'0,"0"-5"0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41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415 355 24575,'-2'-20'0,"0"0"0,-1 0 0,-1 0 0,-7-20 0,4 18 0,2-1 0,-5-35 0,9 28 0,2 21 0,-1-1 0,-1 1 0,0-1 0,0 1 0,0-1 0,-2 1 0,1 0 0,-8-18 0,6 59 0,5 107 0,-2 68 0,0-204 0,0 0 0,1 0 0,-1 1 0,0-1 0,-1 0 0,1 0 0,0 0 0,-1-1 0,0 1 0,1 0 0,-1-1 0,0 1 0,-1-1 0,1 1 0,0-1 0,-1 0 0,1 0 0,-1 0 0,1 0 0,-1-1 0,-4 3 0,-8 3 0,0-1 0,-1 0 0,-18 4 0,-14 6 0,-128 69-1365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3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451 1 24575,'-4'0'0,"-8"0"0,-11 0 0,-5 0 0,-2 3 0,1 2 0,2 0 0,-4-1 0,1-1 0,1-1 0,6-2-8191</inkml:trace>
  <inkml:trace contextRef="#ctx0" brushRef="#br0" timeOffset="1">66 23 24575,'-4'4'0,"-5"1"0,-5 0 0,-4-1 0,-2-1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6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630 110 24575,'-1'-3'0,"1"0"0,-1 0 0,0 0 0,0 0 0,0 0 0,0 0 0,-1 0 0,1 0 0,-1 1 0,0-1 0,1 0 0,-1 1 0,0 0 0,-1-1 0,1 1 0,0 0 0,-1 0 0,1 0 0,-1 0 0,0 0 0,1 1 0,-5-2 0,-10-6 0,0 1 0,-29-8 0,28 10 0,7 2 0,-1 1 0,0 1 0,0 0 0,0 1 0,0 0 0,0 1 0,0 0 0,0 1 0,0 1 0,0-1 0,1 2 0,-1 0 0,0 0 0,1 1 0,0 0 0,-18 10 0,4 0 0,1 1 0,0 1 0,0 1 0,2 1 0,-39 39 0,51-45 0,1 0 0,1 0 0,0 0 0,0 1 0,1 1 0,1-1 0,0 1 0,1 0 0,0 0 0,2 1 0,-1-1 0,-1 25 0,1 10 0,3-1 0,6 75 0,-4-116 0,0 0 0,0 0 0,1 0 0,0 0 0,0-1 0,0 1 0,1-1 0,0 1 0,0-1 0,1 0 0,0 0 0,0-1 0,0 1 0,1-1 0,-1 0 0,1 0 0,1 0 0,-1-1 0,1 1 0,-1-1 0,12 5 0,-4-3 0,0 0 0,1-1 0,-1 0 0,1-1 0,0-1 0,1 0 0,-1-1 0,0 0 0,23-1 0,5-2 0,-1 2 0,57 9 0,-83-8 0,0 2 0,-1 0 0,1 0 0,-1 1 0,0 1 0,0 0 0,-1 1 0,0 1 0,0 0 0,12 10 0,3 5 0,-1 1 0,41 47 0,-61-62 0,0 0 0,-1 0 0,0 1 0,0 0 0,-1 0 0,-1 0 0,1 1 0,-2-1 0,1 1 0,-2 0 0,1 0 0,-1 1 0,0 11 0,-1 13 0,1 2 0,-2-1 0,-1 0 0,-7 38 0,7-68 0,0-1 0,-1 0 0,1 0 0,-2 0 0,1 0 0,-1 0 0,1 0 0,-2-1 0,1 1 0,-1-1 0,1 0 0,-2 0 0,1 0 0,0-1 0,-1 1 0,0-1 0,0 0 0,0-1 0,-7 5 0,1-3 0,0-1 0,-1 0 0,0 0 0,1-1 0,-1-1 0,0 0 0,0-1 0,0 0 0,-14-1 0,-39 1 0,-165-5 0,227 4 0,-1-1 0,0 1 0,1-1 0,-1 0 0,0 0 0,1 0 0,-1-1 0,1 1 0,0-1 0,-1 0 0,1 0 0,0 0 0,0 0 0,0 0 0,1-1 0,-5-4 0,3 2 0,0-1 0,0 1 0,1-1 0,0 0 0,0 0 0,1 0 0,0 0 0,-3-13 0,1-7 0,1-1 0,1 0 0,2-46 0,1 52 0,-1 5 0,0 0 0,2 1 0,0-1 0,5-20 0,-5 30 0,1-1 0,0 1 0,0-1 0,0 1 0,1 0 0,0 0 0,0 1 0,0-1 0,1 1 0,0 0 0,0 0 0,6-5 0,55-50 0,-42 37 0,0 0 0,31-20 0,11 8 0,-52 29 0,-1-1 0,1 0 0,-1-1 0,-1-1 0,17-13 0,-7 1 0,0-1 0,-2-1 0,-1-1 0,0 0 0,-2-2 0,-1 0 0,-1 0 0,-2-1 0,14-38 0,-18 41 0,-1-1 0,-2 0 0,0-1 0,-1 1 0,-2-1 0,-1 0 0,-2-50 0,-1 70 1,0-1 1,-1 1-1,0 0 0,0 0 0,-1 0 0,0 0 0,0 0 1,0 0-1,0 1 0,-1-1 0,0 1 0,0 0 0,-1 0 0,-8-7 1,-9-6-19,-1 1 1,-30-18 0,-14-10-1318,50 30-5492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560 115 24575,'-1'-3'0,"0"0"0,0 0 0,0 0 0,-1 0 0,1 0 0,-1 0 0,0 0 0,0 1 0,0-1 0,0 0 0,0 1 0,-4-3 0,-30-27 0,27 26 0,-1 1 0,1 0 0,-1 0 0,0 1 0,0 1 0,0-1 0,-1 2 0,1-1 0,-19-1 0,-8 2 0,-55 3 0,33 1 0,51-2 0,1 0 0,-1 1 0,0 1 0,1-1 0,-1 1 0,1 0 0,-1 1 0,1 0 0,0 0 0,0 0 0,0 1 0,1 0 0,-1 0 0,1 1 0,0 0 0,0 0 0,1 0 0,-1 1 0,-4 6 0,4-3 0,0 0 0,0 0 0,1 1 0,0 0 0,1 0 0,0 0 0,0 0 0,1 1 0,1-1 0,0 1 0,0 0 0,1 0 0,0 11 0,1-15 0,0 1 0,1-1 0,-1 1 0,2-1 0,-1 1 0,1-1 0,0 1 0,1-1 0,-1 0 0,2 0 0,-1 0 0,1-1 0,0 1 0,0-1 0,0 0 0,1 0 0,0 0 0,1-1 0,-1 1 0,1-1 0,0-1 0,0 1 0,0-1 0,1 0 0,11 5 0,-1-2 0,0 0 0,1-1 0,0-1 0,0-1 0,0-1 0,0 0 0,21 0 0,15-2 0,61-7 0,-110 5 0,1 1 0,-1-1 0,0-1 0,0 1 0,0-1 0,0 0 0,0 0 0,0 0 0,-1-1 0,1 1 0,-1-1 0,1-1 0,-1 1 0,0 0 0,0-1 0,-1 0 0,1 0 0,-1 0 0,0 0 0,0-1 0,0 1 0,-1-1 0,1 0 0,1-5 0,4-12 0,-1-1 0,-1 1 0,0-1 0,1-27 0,-2 16 0,-7 60 0,0 1 0,4 44 0,0-10 0,-2 1045-1365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24575,'48'-1'0,"-20"0"0,1 1 0,-1 1 0,38 6 0,-59-5 0,1 0 0,0 0 0,-1 0 0,1 1 0,-1 0 0,0 1 0,0 0 0,0 0 0,0 0 0,-1 1 0,0 0 0,0 0 0,0 0 0,0 1 0,-1 0 0,8 10 0,-10-9 0,0 0 0,0 0 0,-1 0 0,0 0 0,0 0 0,0 1 0,-1-1 0,0 0 0,-1 1 0,1 7 0,-2 2 0,1 0 0,-2-1 0,-5 25 0,6-37 0,0 1 0,-1-1 0,0 1 0,0-1 0,-1 0 0,1 1 0,-1-1 0,0 0 0,0-1 0,0 1 0,0 0 0,-1-1 0,0 0 0,1 0 0,-1 0 0,0 0 0,-1-1 0,1 1 0,0-1 0,-1 0 0,-6 2 0,-10 6 0,99 24 0,-59-24 0,-1 0 0,0 1 0,0 1 0,-1 1 0,17 17 0,-28-25 0,-1 1 0,0 1 0,0-1 0,0 1 0,0 0 0,-1 0 0,-1 0 0,1 0 0,-1 1 0,0 0 0,-1-1 0,1 1 0,-2 0 0,1 0 0,-1 0 0,0 10 0,0-8 0,-1 1 0,-1-1 0,0 1 0,0-1 0,-1 1 0,0-1 0,-7 19 0,6-25 0,1 1 0,-1-1 0,0 1 0,0-1 0,0 0 0,-1 0 0,1 0 0,-1-1 0,0 1 0,0-1 0,-1 0 0,1 0 0,0-1 0,-1 1 0,0-1 0,0 0 0,-9 3 0,-17 4-195,0-1 0,0-1 0,-1-2 0,0-1 0,0-2 0,-33-1 0,41-2-6631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3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24575,'1'-1'0,"-1"0"0,0 0 0,1 0 0,-1 0 0,1 0 0,-1 1 0,1-1 0,-1 0 0,1 0 0,0 1 0,-1-1 0,1 0 0,0 1 0,-1-1 0,1 1 0,0-1 0,0 1 0,0-1 0,-1 1 0,1-1 0,0 1 0,0 0 0,0-1 0,0 1 0,1 0 0,31-8 0,-20 6 0,18-5 0,0 1 0,0 2 0,1 1 0,-1 1 0,56 4 0,-32 4 0,0 2 0,75 21 0,-124-28 0,0 1 0,0 0 0,0 0 0,0 0 0,0 1 0,0 0 0,-1 0 0,1 1 0,-1-1 0,0 1 0,0 0 0,0 1 0,-1-1 0,7 9 0,-8-8 0,0 1 0,0 0 0,-1 0 0,0 0 0,0 0 0,0 1 0,-1-1 0,0 0 0,0 1 0,-1-1 0,0 1 0,0-1 0,0 1 0,-2 8 0,1-8 0,0 0 0,-1 0 0,0-1 0,0 1 0,-1 0 0,0-1 0,0 0 0,0 0 0,-1 0 0,0 0 0,0 0 0,0-1 0,-1 1 0,0-1 0,0 0 0,0-1 0,0 1 0,-7 3 0,-11 6 0,-1-1 0,1-1 0,-37 13 0,5-3 0,54-21 0,0-1 0,0 0 0,0 1 0,0-1 0,0 1 0,0-1 0,0 1 0,0-1 0,1 1 0,-1 0 0,0-1 0,0 1 0,0 0 0,1 0 0,-1 0 0,0 0 0,1 0 0,-1 0 0,1 0 0,-2 1 0,3-1 0,-1-1 0,0 1 0,0 0 0,1-1 0,-1 1 0,0 0 0,1-1 0,-1 1 0,0 0 0,1-1 0,-1 1 0,1-1 0,-1 1 0,1-1 0,-1 1 0,1-1 0,0 0 0,-1 1 0,1-1 0,-1 0 0,1 1 0,0-1 0,0 1 0,58 15 0,-43-12 0,-11-3 0,68 17 0,-2 4 0,0 2 0,68 35 0,-121-48 0,0 1 0,0 0 0,-1 2 0,-1 0 0,-1 1 0,0 0 0,0 1 0,-2 1 0,0 0 0,-1 1 0,-1 0 0,0 1 0,-2 0 0,9 24 0,-15-33 0,0 1 0,-1-1 0,-1 1 0,1 0 0,-2-1 0,1 1 0,-2 0 0,1 0 0,-2-1 0,1 1 0,-1-1 0,-1 1 0,0-1 0,0 0 0,-1 0 0,-1 0 0,1 0 0,-8 10 0,3-7 0,0-1 0,-1-1 0,0 1 0,-1-2 0,0 0 0,-1 0 0,0-1 0,0 0 0,-1-1 0,0 0 0,0-1 0,-18 6 0,-41 12 0,-112 22 0,53-15 0,108-27-341,-1 0 0,0-2-1,-30 1 1,25-3-6485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8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24575,'37'462'0,"-9"-187"0,-26-115 0,-4-122 0,2 0 0,1 1 0,2-1 0,2 0 0,17 66 0,41 103-1365,-54-173-5461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0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1 271 24575,'0'-3'0,"1"0"0,0 1 0,-1-1 0,1 1 0,0 0 0,0-1 0,1 1 0,-1 0 0,0-1 0,1 1 0,-1 0 0,1 0 0,0 0 0,0 0 0,2-1 0,34-28 0,-32 26 0,29-19 0,0 2 0,1 1 0,1 2 0,1 1 0,1 2 0,60-16 0,-46 19 0,1 2 0,0 2 0,0 3 0,80 1 0,-114 5 0,1 1 0,-1 0 0,0 2 0,25 6 0,-38-7 0,0 1 0,-1-1 0,1 1 0,-1 0 0,0 0 0,0 1 0,0 0 0,0 0 0,-1 0 0,1 1 0,-1 0 0,0 0 0,-1 0 0,1 1 0,5 9 0,5 13 0,-2 0 0,-1 1 0,-1 1 0,-2-1 0,0 2 0,-3-1 0,6 60 0,-6 5 0,-8 121 0,-1-191 0,0 0 0,-2 0 0,-1 0 0,0-1 0,-2 0 0,-1 0 0,-1 0 0,-1-2 0,-1 1 0,-1-1 0,0-1 0,-2 0 0,-1-1 0,0-1 0,-24 21 0,-225 198 0,264-238 0,1 0 0,-1 0 0,1 0 0,0 1 0,-1-1 0,1 0 0,0 1 0,-1-1 0,1 0 0,0 1 0,0-1 0,-1 0 0,1 1 0,0-1 0,0 0 0,-1 1 0,1-1 0,0 1 0,0-1 0,0 1 0,0-1 0,0 0 0,0 1 0,0-1 0,0 1 0,0-1 0,0 1 0,0-1 0,0 1 0,0-1 0,0 0 0,0 1 0,0-1 0,0 1 0,1-1 0,-1 1 0,0-1 0,0 0 0,0 1 0,1 0 0,21 7 0,34-5 0,199-16 0,33 0 0,272 14-1365,-533-1-5461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3 424 24575,'-3'-125'0,"6"-131"0,-2 254 0,-1-1 0,1 1 0,0 0 0,0 0 0,0 0 0,0 0 0,0 0 0,0 0 0,0 0 0,1 0 0,-1 0 0,0 1 0,1-1 0,0 1 0,-1-1 0,1 1 0,0-1 0,0 1 0,0 0 0,0 0 0,0 0 0,0 0 0,0 0 0,0 0 0,1 1 0,-1-1 0,0 1 0,0 0 0,1-1 0,-1 1 0,0 0 0,0 0 0,5 1 0,10 0 0,0 0 0,1 1 0,20 5 0,-30-5 0,337 85 0,-303-80 0,-23-5 0,0 2 0,0 0 0,-1 1 0,28 11 0,-44-15 0,0 1 0,1 0 0,-1 0 0,0 0 0,0 0 0,0 0 0,0 0 0,-1 1 0,1-1 0,-1 1 0,1-1 0,-1 1 0,0-1 0,0 1 0,1 3 0,11 50 0,-9-33 0,9 56 0,-4 1 0,-3 1 0,-8 137 0,-1-69 0,3 587-1365,0-711-5461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24575,'625'0'-1365,"-606"0"-5461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3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24575,'-4'0'0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848 139 24575,'-6'-2'0,"1"0"0,-1 0 0,1 0 0,-1-1 0,1 0 0,0 0 0,0 0 0,0-1 0,1 1 0,-7-8 0,-12-6 0,3 5 0,0 1 0,-1 2 0,-1 0 0,0 0 0,0 2 0,-1 1 0,-40-6 0,19 8 0,-1 1 0,1 2 0,-49 5 0,86-3 0,0 1 0,0 0 0,1 0 0,-1 0 0,1 1 0,0-1 0,0 2 0,0-1 0,0 1 0,0 0 0,1 0 0,-10 9 0,-6 8 0,-31 40 0,31-34 0,6-9 0,1 1 0,1 0 0,1 1 0,0 1 0,2-1 0,1 2 0,0 0 0,-10 41 0,11-32 0,2-1 0,1 1 0,2 0 0,0 47 0,3-70 0,0 0 0,1 1 0,-1-1 0,2 0 0,-1 0 0,1 0 0,1 0 0,-1 0 0,1 0 0,0-1 0,1 1 0,0-1 0,0 0 0,1 0 0,0-1 0,0 1 0,0-1 0,1 0 0,10 9 0,6 4 0,0-1 0,1 0 0,1-2 0,0-1 0,1-1 0,1-1 0,0-1 0,1-1 0,0-1 0,0-2 0,1 0 0,0-2 0,1-2 0,37 3 0,80 4 0,-98-6 0,90 0 0,-122-6 0,-1-1 0,0 0 0,0-1 0,0-1 0,0 0 0,0-1 0,-1 0 0,1-1 0,-2-1 0,15-9 0,37-32-1365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24575,'7'0'0,"7"0"0,8 0 0,9 0 0,6 0 0,8 3 0,7 2 0,4 0 0,-5-1 0,-11-1-8191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24575,'4'0'0,"5"0"0,4 0 0,5 0 0,2 0 0,6 0 0,2 0 0,0 0 0,-1 0 0,-1 0 0,-2 0 0,0 0 0,3 0 0,0 0 0,0 0 0,-5 0-8191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24575,'0'946'-1365,"0"-923"-5461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24575,'0'-3'0,"0"1"0,1-1 0,-1 0 0,1 0 0,-1 0 0,1 1 0,0-1 0,0 0 0,0 1 0,1-1 0,-1 1 0,1-1 0,-1 1 0,1 0 0,0-1 0,0 1 0,0 0 0,0 0 0,0 0 0,0 1 0,0-1 0,1 0 0,-1 1 0,1 0 0,-1-1 0,1 1 0,0 0 0,-1 0 0,1 1 0,0-1 0,0 0 0,2 1 0,14-3 0,-1 1 0,1 1 0,35 2 0,-28 0 0,14 0 0,71 11 0,-98-10 0,1 1 0,-1 0 0,0 1 0,0 0 0,-1 1 0,1 1 0,-1 0 0,0 1 0,13 9 0,-20-11 0,-1 0 0,1 0 0,-1 0 0,0 1 0,-1-1 0,1 1 0,-1 0 0,0 0 0,-1 0 0,1 0 0,-1 1 0,0-1 0,-1 0 0,0 1 0,1 8 0,1 15 0,-2 0 0,-3 34 0,0-22 0,2-36 0,0-1 0,-1 0 0,0 0 0,0 0 0,0 1 0,-1-1 0,1 0 0,-1 0 0,-1-1 0,1 1 0,-1 0 0,1-1 0,-1 1 0,-6 5 0,3-3 0,-1 0 0,-1-1 0,1 0 0,-1 0 0,0-1 0,0 0 0,-14 6 0,-2-2 0,0 0 0,-1-1 0,0-2 0,-1-1 0,-27 3 0,118-12 0,109 8 0,-169-3 0,1-1 0,-1 1 0,1 0 0,-1 0 0,0 1 0,0 0 0,0 0 0,0 0 0,0 1 0,0-1 0,0 1 0,-1 0 0,1 0 0,-1 1 0,0-1 0,0 1 0,0 0 0,0 0 0,-1 1 0,0-1 0,0 1 0,0-1 0,0 1 0,2 7 0,0 3 0,0-1 0,-2 0 0,0 1 0,0 0 0,-1 0 0,-1 0 0,-1 24 0,0-37 0,0 18 0,-1 0 0,0 0 0,-1 0 0,-2-1 0,-5 21 0,7-35 0,0 1 0,-1 0 0,0-1 0,0 1 0,0-1 0,-1 0 0,0 0 0,0 0 0,0 0 0,0-1 0,-1 0 0,0 0 0,0 0 0,0 0 0,0-1 0,0 0 0,-1 0 0,0 0 0,1-1 0,-9 3 0,-140 40 120,137-41-332,-2-1 0,1-1 0,0 0-1,-1-1 1,1-1 0,-30-3 0,27-2-6614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6 24575,'-66'-2'0,"43"0"0,0 1 0,0 1 0,-1 1 0,1 1 0,-41 9 0,54-7 0,1 0 0,0 1 0,0 0 0,0 1 0,1 0 0,0 0 0,0 0 0,0 1 0,1 1 0,0-1 0,-7 10 0,4-4 0,1 1 0,0-1 0,1 1 0,1 1 0,0 0 0,-6 20 0,10-24 0,0 1 0,1-1 0,0 1 0,1 0 0,0-1 0,1 1 0,1 0 0,-1 0 0,2-1 0,5 22 0,-5-26 0,0 0 0,1 0 0,0 0 0,0 0 0,0-1 0,1 1 0,0-1 0,1 0 0,-1-1 0,1 1 0,0-1 0,0 1 0,1-2 0,0 1 0,0-1 0,0 1 0,0-2 0,8 5 0,-11-7 0,10 6 0,2-1 0,-1 0 0,1-1 0,22 5 0,-31-10 0,-1 1 0,1-1 0,-1 0 0,1-1 0,-1 1 0,1-1 0,-1 0 0,0 0 0,0-1 0,1 1 0,-1-1 0,0 0 0,0-1 0,0 1 0,-1-1 0,7-5 0,10-7 0,0-2 0,-2 0 0,0-1 0,0-1 0,18-26 0,-29 34 0,0-1 0,-1 0 0,0 0 0,-1 0 0,0-1 0,-1 0 0,0 0 0,-1 0 0,-1 0 0,0-1 0,1-21 0,-4-37 0,-2 227 0,3 102 0,9-182 0,-5-46 0,2 48 0,-8 254-1365,1-312-5461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24575,'0'428'0,"0"-426"0,-1 1 0,1-1 0,0 1 0,0-1 0,1 1 0,-1-1 0,0 0 0,1 1 0,0-1 0,-1 1 0,1-1 0,0 0 0,0 0 0,0 1 0,1-1 0,-1 0 0,0 0 0,1 0 0,0 0 0,-1-1 0,1 1 0,0 0 0,0-1 0,0 1 0,2 1 0,2-1 0,0 0 0,1-1 0,-1 1 0,1-1 0,-1 0 0,1-1 0,-1 1 0,11-2 0,536-3-1365,-533 4-5461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24575,'-2'110'0,"5"118"0,20-74 0,-1-31 0,-13-78 0,6 58 0,6 62 0,-12-106 0,4 113 0,-13-126-1365,0-27-5461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6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24575,'0'114'0,"13"351"0,-1 114 0,-15-347 0,3-79-1365,0-134-5461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8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24575,'0'-1'0,"0"1"0,1-1 0,-1 0 0,1 0 0,-1 0 0,1 0 0,-1 0 0,1 0 0,0 0 0,-1 1 0,1-1 0,0 0 0,0 1 0,0-1 0,-1 0 0,1 1 0,0-1 0,0 1 0,0-1 0,0 1 0,0 0 0,0-1 0,0 1 0,0 0 0,0 0 0,0-1 0,2 1 0,33-4 0,-32 4 0,78-5 0,0 3 0,-1 4 0,1 4 0,-1 3 0,101 24 0,-175-31 0,0 0 0,0 1 0,-1-1 0,1 1 0,-1 0 0,1 1 0,-1 0 0,0 0 0,-1 0 0,1 0 0,-1 1 0,0 0 0,9 11 0,-9-9 0,-1 1 0,0 0 0,0 0 0,0 0 0,-1 1 0,0-1 0,-1 1 0,0 0 0,0 0 0,0 15 0,0-4 0,-1 0 0,-1 1 0,-1-1 0,-1 0 0,-4 23 0,4-37 0,1 0 0,-1 1 0,0-1 0,0 0 0,-1 0 0,0-1 0,0 1 0,0-1 0,-1 1 0,0-1 0,0 0 0,0 0 0,-1-1 0,1 1 0,-1-1 0,0 0 0,0 0 0,-1-1 0,1 0 0,-7 4 0,-77 19 0,89-26 0,0 0 0,1 0 0,-1 1 0,1-1 0,-1 0 0,0 0 0,1 0 0,-1 0 0,0 1 0,1-1 0,-1 0 0,0 1 0,1-1 0,-1 0 0,0 0 0,0 1 0,1-1 0,-1 0 0,0 1 0,0-1 0,0 1 0,1-1 0,-1 0 0,0 1 0,0-1 0,0 0 0,0 1 0,0-1 0,0 1 0,0-1 0,0 1 0,0-1 0,0 0 0,0 1 0,0-1 0,0 1 0,0-1 0,0 0 0,0 1 0,-1-1 0,1 1 0,0-1 0,0 0 0,0 1 0,-1-1 0,1 0 0,0 1 0,0-1 0,-1 0 0,1 0 0,0 1 0,-1-1 0,1 0 0,0 0 0,-1 1 0,1-1 0,0 0 0,-1 0 0,1 0 0,-1 0 0,1 1 0,0-1 0,-1 0 0,1 0 0,-1 0 0,34 15 0,-18-11 0,50 16 0,100 46 0,-146-57 0,-1 1 0,0 1 0,-1 0 0,0 1 0,-1 1 0,0 1 0,-1 0 0,-1 1 0,24 32 0,-33-38 0,0 0 0,-1 1 0,-1-1 0,0 1 0,0 0 0,-1 0 0,0 1 0,0-1 0,-1 20 0,0-12 0,-2 0 0,0 0 0,-1 0 0,-8 34 0,6-40 0,0 0 0,-1 0 0,-1-1 0,0 1 0,0-1 0,-1 0 0,0-1 0,-1 0 0,-1 0 0,1-1 0,-1 0 0,-1 0 0,0-1 0,0 0 0,0-1 0,-1 0 0,0-1 0,-1 0 0,-17 7 0,-16 2 0,-1-2 0,0-2 0,-90 10 0,102-17 0,5 2-1365,8-1-5461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4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24575,'-4'0'0,"-5"4"0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0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613 88 24575,'-1'-3'0,"1"-1"0,-1 1 0,0 0 0,-1 0 0,1-1 0,0 1 0,-1 0 0,0 0 0,1 1 0,-1-1 0,0 0 0,-1 0 0,1 1 0,0 0 0,-1-1 0,1 1 0,-1 0 0,0 0 0,0 0 0,0 1 0,0-1 0,0 1 0,0-1 0,0 1 0,0 0 0,-4-1 0,-13-4 0,-1 1 0,-37-5 0,50 9 0,-1 0 0,1 1 0,-1 1 0,0 0 0,1 0 0,0 0 0,-1 1 0,1 0 0,0 1 0,0 0 0,0 0 0,0 1 0,0 0 0,-8 6 0,-11 9 0,1 1 0,-33 33 0,20-17 0,28-26 0,-11 8 0,0 1 0,2 2 0,0 0 0,-26 38 0,42-54 0,1 0 0,0 0 0,0 0 0,1 0 0,-1 0 0,1 1 0,0 0 0,1-1 0,-1 1 0,1 0 0,0 0 0,1-1 0,-1 1 0,1 0 0,0 0 0,1 0 0,-1 0 0,1 0 0,0-1 0,1 1 0,-1 0 0,1-1 0,0 1 0,1-1 0,-1 1 0,1-1 0,0 0 0,1 0 0,4 5 0,-3-4 0,1-1 0,0 0 0,0 0 0,1-1 0,-1 0 0,1 0 0,0 0 0,0-1 0,0 0 0,1 0 0,-1-1 0,1 0 0,-1 0 0,1-1 0,11 1 0,-3-1 0,1 0 0,0-1 0,0-1 0,0-1 0,-1 0 0,19-5 0,-27 3 0,0 0 0,-1 0 0,1 0 0,-1-1 0,0 0 0,0 0 0,-1 0 0,0-1 0,0 0 0,0-1 0,-1 1 0,0-1 0,0 0 0,4-8 0,34-39 0,-35 45 0,0 0 0,0-1 0,-1 0 0,-1 0 0,1 0 0,-2-1 0,6-13 0,25-84 0,-2 5 0,-34 102 0,0 0 0,0 0 0,0 0 0,1 0 0,-1 1 0,0-1 0,0 0 0,1 0 0,-1 0 0,1 1 0,-1-1 0,1 0 0,-1 0 0,1 1 0,-1-1 0,1 1 0,0-1 0,-1 0 0,1 1 0,0-1 0,0 1 0,-1-1 0,1 1 0,1-1 0,4 19 0,-7 38 0,-33 189 0,15-132 0,-8 210 0,24-240 0,-23 136 0,16-153 0,6 34 120,4-60-321,0-35-263,0-13-356,0-19-6006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1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24575,'-3'39'0,"-1"0"0,-10 45 0,4-27 0,-4 23 0,-9 65 0,19-122 0,2-17 0,1-1 0,0 0 0,1 1 0,-1-1 0,1 1 0,1 6 0,-1-10 0,0-1 0,1 0 0,-1 1 0,1-1 0,-1 0 0,1 1 0,-1-1 0,1 0 0,0 0 0,0 0 0,0 0 0,0 0 0,0 0 0,0 0 0,0 0 0,0 0 0,0 0 0,0-1 0,0 1 0,0 0 0,1-1 0,-1 1 0,0-1 0,1 1 0,-1-1 0,0 1 0,1-1 0,-1 0 0,3 0 0,31 3 0,0-2 0,52-5 0,3 0 0,-2 5-1365,-69-1-5461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2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24575,'2'194'0,"-4"204"0,-9-290 0,0 32 0,-6 242 0,10 17 8,9-237-1381,-2-141-5453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7.9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0 247 24575,'0'-10'0,"1"-1"0,0 1 0,1 0 0,0 0 0,0 0 0,1 0 0,1 0 0,-1 0 0,2 1 0,-1-1 0,1 1 0,1 0 0,-1 1 0,2-1 0,-1 1 0,1 1 0,0-1 0,1 1 0,9-8 0,-7 8 0,0 1 0,0 0 0,0 0 0,1 1 0,0 0 0,0 0 0,0 2 0,1-1 0,-1 1 0,1 1 0,0 0 0,0 1 0,0 0 0,-1 1 0,1 0 0,19 3 0,-16-1 0,-1 1 0,0 0 0,1 1 0,-2 0 0,1 1 0,0 1 0,-1 0 0,0 1 0,-1 0 0,1 1 0,-1 0 0,-1 1 0,0 0 0,0 1 0,-1 0 0,0 1 0,16 23 0,-4-4 0,-11-17 0,-1 1 0,-1 0 0,0 0 0,0 1 0,-2 0 0,0 0 0,8 28 0,4 26 0,-11-47 0,-2 0 0,-1 0 0,-1 0 0,2 34 0,-5-48 0,-1-1 0,0 0 0,-1 0 0,1 0 0,-2 1 0,1-1 0,-1 0 0,0 0 0,0-1 0,-1 1 0,0 0 0,0-1 0,0 0 0,-1 1 0,0-1 0,0-1 0,-1 1 0,0-1 0,0 1 0,0-1 0,0-1 0,-1 1 0,0-1 0,0 0 0,-12 6 0,-3 2 0,-28 17 0,-75 30 0,111-54 0,0 0 0,-1 0 0,1-2 0,-1 1 0,0-2 0,-1 0 0,1 0 0,0-2 0,0 0 0,-1 0 0,-15-3 0,25 2 0,1-1 0,-1 1 0,1 0 0,0-1 0,0 0 0,0 0 0,0-1 0,0 1 0,0-1 0,0 1 0,1-1 0,0 0 0,-1-1 0,1 1 0,0-1 0,0 1 0,1-1 0,-1 0 0,1 0 0,0 0 0,0 0 0,0 0 0,-2-9 0,1 0 0,1 0 0,0-1 0,1 1 0,0 0 0,1-1 0,0 1 0,3-15 0,-2 26 0,0-1 0,-1 0 0,1 0 0,1 1 0,-1-1 0,0 1 0,1-1 0,-1 1 0,1 0 0,0-1 0,-1 1 0,1 0 0,0 0 0,0 0 0,1 0 0,-1 1 0,0-1 0,1 0 0,-1 1 0,1 0 0,-1-1 0,1 1 0,0 0 0,-1 1 0,1-1 0,0 0 0,0 1 0,-1-1 0,1 1 0,0 0 0,0 0 0,4 1 0,4-1 0,0 0 0,-1 1 0,1 0 0,-1 1 0,1 0 0,-1 1 0,17 6 0,21 15 0,76 52 0,-49-28 0,-28-23 0,-32-18 0,-1 1 0,26 18 0,48 34-1365,-68-47-5461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9.8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246 7 24575,'-35'-2'0,"30"1"0,1 1 0,-1-1 0,1 1 0,-1-1 0,1 1 0,-1 1 0,1-1 0,0 1 0,-1-1 0,1 1 0,0 0 0,-1 1 0,1-1 0,0 1 0,0 0 0,0 0 0,0 0 0,0 0 0,1 1 0,-1 0 0,1 0 0,-1 0 0,1 0 0,0 0 0,0 0 0,-4 7 0,-5 9 0,0 0 0,2 0 0,0 1 0,1 0 0,1 1 0,1 0 0,1 0 0,0 1 0,-2 23 0,1 23 0,4 110 0,3-114 0,0-60 0,0 0 0,0 1 0,0-1 0,1 0 0,0 0 0,0 0 0,0 0 0,0 0 0,0 0 0,1 0 0,0 0 0,-1-1 0,2 1 0,-1 0 0,0-1 0,1 0 0,-1 1 0,1-1 0,0 0 0,0-1 0,4 4 0,-1-2 0,1-1 0,1 1 0,-1-1 0,0 0 0,1-1 0,-1 0 0,1 0 0,0 0 0,0-1 0,11 0 0,-9 0 0,1 0 0,-1-1 0,0 0 0,1-1 0,-1 0 0,1-1 0,-1 0 0,0 0 0,0-1 0,0-1 0,-1 0 0,1 0 0,-1 0 0,0-1 0,0-1 0,0 0 0,-1 0 0,0 0 0,0-1 0,0-1 0,-1 1 0,0-1 0,-1 0 0,10-16 0,-8 13 0,-1-2 0,0 1 0,-1-1 0,-1 0 0,0 0 0,-1 0 0,0-1 0,-1 0 0,2-19 0,-1-10 0,-5-74 0,-1 48 0,1 54-97,-1 0-1,0 1 1,-2-1-1,1 1 1,-2 0-1,0 0 1,0 0-1,-1 1 1,-1 0-1,0 0 1,-1 0-1,-1 1 0,-10-12 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0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24575,'3'6'0,"0"-1"0,0 1 0,0 0 0,-1 1 0,0-1 0,0 0 0,0 1 0,-1-1 0,0 1 0,0 0 0,-1-1 0,0 1 0,-1 10 0,1 1 0,2 100 0,-3-58 0,14 107 0,0-101 11,-6-41-469,-2 1-1,2 41 0,-7-48-6367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1.5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24575,'11'140'0,"0"-2"0,-8-89 0,17 95 0,0-11 0,-20-61 60,-1-56-345,1 1 0,1 0 0,0-1 0,3 18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8.0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1 24575,'15'-1'0,"1"1"0,-1 1 0,0 0 0,1 1 0,-1 1 0,0 0 0,0 1 0,-1 1 0,1 0 0,-1 1 0,0 0 0,0 1 0,-1 1 0,14 10 0,112 74 0,-73-50 0,77 65 0,-136-102 0,-1 1 0,0 0 0,0 0 0,0 0 0,-1 1 0,0 0 0,0 0 0,-1 0 0,1 1 0,3 11 0,-7-15 0,0 0 0,0 0 0,-1 0 0,1 0 0,-1 1 0,0-1 0,0 0 0,-1 0 0,1 0 0,-1 0 0,0 0 0,0 0 0,0 0 0,0 0 0,-1 0 0,0 0 0,0 0 0,0-1 0,0 1 0,0-1 0,-1 0 0,1 1 0,-6 3 0,-1 2 0,-1-1 0,0-1 0,0 0 0,-1 0 0,0-1 0,0 0 0,-1-1 0,1 0 0,-1-1 0,0 0 0,0-1 0,-20 3 0,-19 1 0,-83 0 0,126-7 0,68 5 0,0 3 0,0 2 0,83 25 0,-115-23 0,-1 0 0,0 1 0,0 2 0,46 34 0,-11-7 0,-56-37 0,0 0 0,0 0 0,0 1 0,-1-1 0,0 1 0,0 1 0,-1-1 0,1 1 0,-1-1 0,-1 1 0,0 0 0,4 10 0,3 14 0,11 50 0,-19-71 0,0-4 0,-1-1 0,0 1 0,0-1 0,-1 1 0,0-1 0,0 1 0,0-1 0,0 1 0,-1-1 0,0 1 0,0-1 0,-3 9 0,1-10 0,1 0 0,0 0 0,-1-1 0,0 1 0,0-1 0,0 1 0,0-1 0,0 0 0,-1 0 0,1-1 0,-1 1 0,0-1 0,0 1 0,0-1 0,0 0 0,-6 1 0,-22 7 0,-2-1 0,1-2 0,-1-1 0,0-2 0,-37 1 0,-68 9 0,-327 90 0,442-99-1365,4-1-5461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9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24575,'11'60'0,"-1"-10"0,-6 109 0,-4-93 0,11 88 0,34 129 0,-38-226-6,-2 1-1,-6 109 1,-2-60-1340,4-88-5480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1.4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1 251 24575,'-1'-21'0,"1"1"0,1-1 0,1 1 0,1 0 0,9-33 0,-10 48 0,0 0 0,0-1 0,1 1 0,0 0 0,0 0 0,0 1 0,0-1 0,1 1 0,-1-1 0,1 1 0,1 0 0,-1 1 0,0-1 0,1 1 0,0 0 0,-1 0 0,1 0 0,1 0 0,-1 1 0,0 0 0,0 0 0,1 1 0,-1-1 0,1 1 0,8-1 0,9 0 0,0 0 0,0 1 0,1 2 0,-1 0 0,44 8 0,-53-5 0,0 0 0,-1 0 0,1 1 0,-1 1 0,0 0 0,-1 1 0,1 1 0,-1 0 0,-1 0 0,19 18 0,-11-7 0,-2 0 0,0 1 0,-1 1 0,-2 1 0,0 0 0,-1 1 0,-1 0 0,-1 1 0,-1 0 0,7 29 0,-6-12 0,-2 2 0,-1-1 0,2 80 0,-16 129 0,5-242 0,0-1 0,-1 0 0,1 0 0,-2 0 0,1 0 0,-1 0 0,-1 0 0,1-1 0,-1 1 0,0-1 0,-1 0 0,0 0 0,-7 7 0,0-1 0,-1-1 0,0 0 0,0-2 0,-1 1 0,-20 10 0,31-19 0,0 0 0,-1 0 0,1 0 0,-1 0 0,1-1 0,-1 0 0,0 0 0,1 0 0,-1 0 0,0 0 0,0-1 0,0 1 0,1-1 0,-1 0 0,0 0 0,0-1 0,0 1 0,0-1 0,1 0 0,-1 0 0,0 0 0,1 0 0,-1-1 0,1 1 0,-1-1 0,1 0 0,0 0 0,-1 0 0,1 0 0,0-1 0,1 0 0,-1 1 0,0-1 0,1 0 0,-1 0 0,1 0 0,0-1 0,-2-4 0,-5-7 0,2-1 0,0 1 0,1-1 0,0-1 0,2 1 0,0-1 0,-3-23 0,5 26 0,0 0 0,1 0 0,1-1 0,0 1 0,5-28 0,-5 40 0,1-1 0,0 1 0,-1-1 0,1 1 0,0 0 0,0-1 0,0 1 0,1 0 0,-1 0 0,1 0 0,-1 0 0,1 0 0,-1 0 0,1 0 0,0 0 0,0 1 0,0-1 0,0 1 0,0 0 0,0-1 0,1 1 0,-1 0 0,0 0 0,1 0 0,-1 0 0,0 1 0,1-1 0,-1 1 0,1 0 0,-1-1 0,1 1 0,-1 0 0,1 0 0,-1 1 0,1-1 0,-1 0 0,1 1 0,-1 0 0,1-1 0,-1 1 0,4 2 0,6 2 0,-1 1 0,1 0 0,-1 1 0,0 1 0,0-1 0,-1 2 0,0-1 0,16 20 0,6 4 0,25 17 0,-34-31 0,0 2 0,-1 0 0,-1 2 0,-2 0 0,33 47 0,9 15-275,-47-66-815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5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1 359 24575,'5'-1'0,"1"-1"0,0 0 0,-1-1 0,1 1 0,-1-1 0,0 0 0,0-1 0,0 1 0,0-1 0,6-7 0,13-7 0,132-97 0,-84 60 0,-62 47 0,7-3 0,-1-1 0,0-1 0,0-1 0,-2 0 0,1-1 0,20-30 0,-72 70 0,19-14 0,-78 47 0,64-40 0,1 1 0,0 1 0,1 2 0,-41 40 0,30-30 0,34-28 0,1 1 0,-1 0 0,1 0 0,1 0 0,-1 0 0,0 1 0,-4 6 0,9-9 0,0-1 0,0 0 0,1 0 0,-1 0 0,0 1 0,1-1 0,-1 0 0,1 1 0,0-1 0,0 0 0,0 1 0,0-1 0,0 0 0,0 1 0,1-1 0,-1 0 0,1 1 0,-1-1 0,1 0 0,0 0 0,0 0 0,0 1 0,0-1 0,1 0 0,-1 0 0,0-1 0,1 1 0,2 2 0,16 18 0,2-1 0,1-2 0,0 0 0,1-1 0,1-1 0,27 13 0,21 15 0,242 138-945,-296-173 525,1 1-6406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2.9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4 275 24575,'-2'-54'0,"1"-43"0,1 88 0,1 0 0,0 0 0,1 0 0,0 0 0,0 1 0,1-1 0,7-15 0,-8 21 0,1 0 0,0 0 0,0 0 0,-1 0 0,2 1 0,-1-1 0,0 1 0,0 0 0,1 0 0,0 0 0,-1 0 0,1 1 0,0-1 0,0 1 0,-1 0 0,1 0 0,0 0 0,0 1 0,0 0 0,0-1 0,5 2 0,13-2 0,0 2 0,32 5 0,-47-5 0,58 12 0,0 3 0,79 29 0,-36-10 0,-104-33 0,0-1 0,-1 1 0,1 0 0,-1 1 0,0-1 0,0 1 0,0-1 0,0 1 0,0 0 0,0 0 0,-1 0 0,1 1 0,-1-1 0,0 1 0,0-1 0,0 1 0,-1 0 0,1-1 0,-1 1 0,0 0 0,0 0 0,0 0 0,0 6 0,2 14 0,-1 0 0,-1 43 0,-2-43 0,-1 980 0,2-963 0,-4-27 67,-5-21-1499,0-12-5394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4.1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24575,'4'0'0,"8"0"0,7 0 0,7 0 0,3 0 0,4 0 0,8 0 0,5 0 0,1 0 0,-2 0 0,-6 0 0,-6 0 0,-4 0 0,-7 0-8191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2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49 177 24575,'-1'7'0,"0"1"0,-1-1 0,1 0 0,-1 0 0,-1 0 0,-4 9 0,-7 24 0,6 19 0,3 0 0,3 83 0,3-113 0,-2-158 0,-2 61 0,4 0 0,2 0 0,16-82 0,-19 145 0,1 1 0,0 0 0,1 0 0,-1 0 0,1 0 0,-1 1 0,1-1 0,1 0 0,-1 1 0,0-1 0,1 1 0,-1 0 0,1 0 0,0 0 0,0 0 0,1 0 0,-1 1 0,0-1 0,1 1 0,0 0 0,-1 0 0,1 1 0,0-1 0,0 1 0,0-1 0,0 1 0,0 0 0,0 1 0,0-1 0,9 1 0,-6 0 0,1 0 0,0 1 0,-1 0 0,1 1 0,-1-1 0,1 2 0,-1-1 0,0 1 0,0 0 0,0 0 0,0 1 0,0 0 0,-1 0 0,0 1 0,0-1 0,6 7 0,1 4 0,-1 0 0,0 1 0,-1 0 0,-1 1 0,0 0 0,-2 1 0,0 0 0,-1 0 0,0 1 0,7 36 0,-4 9 0,6 123 0,-15-169 0,2-61 0,2 1 0,18-69 0,-15 77 0,-4 9 0,2 0 0,1 0 0,1 1 0,0 0 0,2 1 0,1 0 0,1 0 0,1 2 0,21-28 0,-30 44 0,1 1 0,0 0 0,0 1 0,0 0 0,1-1 0,-1 2 0,1-1 0,0 1 0,0-1 0,0 2 0,0-1 0,0 1 0,0-1 0,0 2 0,0-1 0,1 1 0,10 1 0,-7-1 0,-1 1 0,0 0 0,1 0 0,-1 1 0,0 1 0,0 0 0,-1 0 0,1 0 0,0 1 0,-1 0 0,12 9 0,6 7 24,-1 2 0,0 1 0,-2 1 0,30 39 0,-44-52-138,-1 1 0,0 1-1,-1 0 1,-1 0 0,0 0 0,0 0-1,-2 1 1,1 0 0,-2 0 0,0 1-1,-1-1 1,1 26 0,-3-21-6712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3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1 24575,'-24'0'0,"10"-1"0,-1 1 0,1 1 0,-1 0 0,1 0 0,-24 7 0,33-6 0,0 0 0,1 0 0,-1 1 0,1-1 0,0 1 0,-1 0 0,1 0 0,1 0 0,-1 1 0,0 0 0,1-1 0,0 1 0,0 0 0,0 1 0,0-1 0,1 0 0,-1 1 0,1-1 0,1 1 0,-3 7 0,-43 171 0,43-168 0,2-3 0,-1-1 0,2 1 0,-1-1 0,2 1 0,0 0 0,0 0 0,1 0 0,4 20 0,-4-29 0,0 0 0,0 0 0,0 0 0,0 0 0,1 0 0,-1 0 0,1 0 0,0 0 0,0-1 0,0 1 0,0-1 0,0 0 0,1 1 0,-1-1 0,1 0 0,-1 0 0,1-1 0,0 1 0,0 0 0,0-1 0,0 0 0,0 0 0,0 1 0,0-2 0,0 1 0,0 0 0,1-1 0,-1 0 0,0 1 0,0-1 0,1 0 0,-1-1 0,0 1 0,0-1 0,6-1 0,-2 0 0,0 0 0,-1-1 0,1 0 0,-1 0 0,0 0 0,0-1 0,-1 0 0,1 0 0,-1-1 0,1 0 0,-1 1 0,-1-2 0,1 1 0,3-6 0,6-8 0,-1-1 0,20-39 0,-25 45-79,2-6 121,-1 1 0,0-1 0,-2-1-1,10-41 1,-16 57-90,0 1 0,-1-1-1,1 1 1,-1 0 0,0-1 0,-1 1 0,1-1-1,-1 1 1,1-1 0,-2 1 0,1 0-1,0 0 1,-1-1 0,0 1 0,1 0-1,-2 0 1,1 1 0,0-1 0,-1 0 0,0 1-1,0-1 1,0 1 0,0 0 0,0 0-1,-1 0 1,1 1 0,-1-1 0,0 1-1,0 0 1,-6-3 0,-9-3-6778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5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253 625 24575,'-21'0'0,"-1"0"0,1 1 0,0 1 0,0 1 0,-32 9 0,48-11 0,0 1 0,0 1 0,0-1 0,0 1 0,0 0 0,1 0 0,-1 0 0,1 0 0,0 1 0,0 0 0,0 0 0,1 0 0,-1 0 0,1 1 0,0-1 0,0 1 0,0 0 0,1 0 0,0 0 0,0 0 0,0 0 0,1 0 0,-1 1 0,1-1 0,0 0 0,0 11 0,-2 16 0,1 0 0,1 0 0,2-1 0,1 1 0,12 59 0,-13-87 0,-1-1 0,2 0 0,-1 1 0,0-1 0,1 0 0,-1 0 0,1 0 0,0 0 0,0 0 0,0 0 0,1-1 0,-1 1 0,0-1 0,1 1 0,0-1 0,0 0 0,-1 0 0,1 0 0,1 0 0,4 2 0,-4-3 0,1 0 0,0-1 0,-1 1 0,1-1 0,0 0 0,0 0 0,-1 0 0,1-1 0,0 1 0,0-1 0,-1 0 0,1-1 0,5-2 0,7-3 0,0-1 0,-1-1 0,-1-1 0,0 0 0,0-1 0,22-21 0,-26 19 0,-1 0 0,-1 0 0,0-1 0,0-1 0,-2 1 0,0-1 0,0-1 0,-2 1 0,5-17 0,-5 7 0,0 1 0,-2-1 0,-1 0 0,-1 1 0,-1-1 0,-4-39 0,-36-153 0,9 70 0,-6-72-1365,34 196-5461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6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24575,'-4'0'0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6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 24575,'-3'0'0,"-10"-3"0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473 304 24575,'-4'0'0,"-1"-3"0,-4-3 0,-3 2 0,-8-4 0,-1-4 0,-3 1 0,-3-7 0,-3-2 0,-1-3 0,5 3-8191</inkml:trace>
  <inkml:trace contextRef="#ctx0" brushRef="#br0" timeOffset="1">49 15 24575,'-3'0'0,"-6"-4"0,-9-1 0,0 0-8191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648 633 24575,'-4'0'0,"-5"-7"0</inkml:trace>
  <inkml:trace contextRef="#ctx0" brushRef="#br0" timeOffset="1">292 344 24575,'-4'-8'0,"-5"-6"0</inkml:trace>
  <inkml:trace contextRef="#ctx0" brushRef="#br0" timeOffset="2">181 188 24575,'-4'0'0,"-1"-4"0,-8-8 0,-8-11 0,-17-16 0,-13-16 0,3 1-8191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83 117 24575,'0'-3'0,"-4"-3"0,-5-6 0,-5-6 0,-3-7 0,-4-3 0,3 3-8191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6.6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916 70 24575,'0'-1'0,"-1"0"0,1 0 0,-1 0 0,0 0 0,1 0 0,-1 0 0,0 0 0,0 0 0,0 0 0,1 0 0,-1 0 0,0 1 0,0-1 0,0 0 0,0 1 0,-1-1 0,1 0 0,0 1 0,0-1 0,0 1 0,-2-1 0,-33-10 0,29 9 0,-31-8 0,1 1 0,-78-9 0,96 17 0,0 1 0,0 1 0,0 0 0,0 1 0,1 1 0,-1 1 0,1 0 0,-21 9 0,13-3 0,-5 2 0,-59 30 0,81-37 0,1 1 0,-1 0 0,1 0 0,0 1 0,1 0 0,0 0 0,0 1 0,0-1 0,1 2 0,-10 16 0,-27 56 0,-3 6 0,-44 115 0,78-172 0,2 0 0,1 1 0,2 1 0,1-1 0,1 1 0,-1 57 0,6-72 0,1 0 0,0 1 0,1-1 0,1 0 0,0 0 0,11 29 0,-11-39 0,1 0 0,0 1 0,0-1 0,1-1 0,0 1 0,0-1 0,0 0 0,1 0 0,0 0 0,0-1 0,1 0 0,-1 0 0,1 0 0,0-1 0,0 0 0,13 4 0,36 12 0,0-3 0,0-3 0,1-2 0,1-2 0,0-3 0,1-3 0,-1-2 0,69-7 0,-110 4 0,-1-1 0,1-1 0,-1-1 0,0 0 0,0-1 0,22-11 0,83-50 0,-56 27 0,-42 25 0,-1 0 0,-1-1 0,0-2 0,-1 0 0,-1-1 0,-1-1 0,0 0 0,-2-2 0,23-34 0,-33 43 0,-1 1 0,0-1 0,0 0 0,-2 0 0,1-1 0,-2 1 0,3-17 0,0-90 0,-4 102 0,-1 0 0,-1 0 0,0 1 0,-1-1 0,-1 0 0,-1 1 0,0 0 0,-1-1 0,0 2 0,-2-1 0,-12-22 0,-7-6 0,10 14 0,-36-46 0,38 58-124,-1 1 0,0 0 0,-1 1 0,-1 1 0,0 0 0,-1 1-1,-1 1 1,0 1 0,0 1 0,-42-17 0,39 21-6702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431 469 24575,'-8'-3'0,"-2"-6"0</inkml:trace>
  <inkml:trace contextRef="#ctx0" brushRef="#br0" timeOffset="1">297 314 24575,'-4'0'0,"-1"-4"0,-4-1 0,0-4 0,-2-3 0,-4-8 0,-6-8 0,-15-15 0,-20-14 0,-12-14 0,6 6-8191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1455 24575,'-4'0'0,"-5"-4"0,-4-5 0,-1-8 0,-5-9 0,-7-12 0,1 1-8191</inkml:trace>
  <inkml:trace contextRef="#ctx0" brushRef="#br0" timeOffset="1">288 809 24575,'0'-4'0,"-4"-8"0,-4-11 0,-6-12 0,0 0-8191</inkml:trace>
  <inkml:trace contextRef="#ctx0" brushRef="#br0" timeOffset="2">65 230 24575,'0'-4'0,"0"-5"0,0-5 0,-4-7 0,-1-8 0,-7-11 0,-9-16 0,-2 0-8191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175 865 24575,'0'-4'0,"0"-4"0,0-6 0,-4-7 0,-1-12 0,-4-8 0,0-8 0,2 5-8191</inkml:trace>
  <inkml:trace contextRef="#ctx0" brushRef="#br0" timeOffset="1">41 197 24575,'0'-4'0,"0"-8"0,-4-3 0,-1-3 0,0-5 0,2-3 0,-4 0 0,0-1 0,1 2 0,2 4-8191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9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24575,'0'-3'0,"0"-6"0,0-5 0,0-4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9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24575,'0'-4'0,"0"-5"0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41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415 355 24575,'-2'-20'0,"0"0"0,-1 0 0,-1 0 0,-7-20 0,4 18 0,2-1 0,-5-35 0,9 28 0,2 21 0,-1-1 0,-1 1 0,0-1 0,0 1 0,0-1 0,-2 1 0,1 0 0,-8-18 0,6 59 0,5 107 0,-2 68 0,0-204 0,0 0 0,1 0 0,-1 1 0,0-1 0,-1 0 0,1 0 0,0 0 0,-1-1 0,0 1 0,1 0 0,-1-1 0,0 1 0,-1-1 0,1 1 0,0-1 0,-1 0 0,1 0 0,-1 0 0,1 0 0,-1-1 0,-4 3 0,-8 3 0,0-1 0,-1 0 0,-18 4 0,-14 6 0,-128 69-1365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8:1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24575,'1'-4'0,"0"1"0,0 0 0,0-1 0,1 1 0,-1 0 0,1 0 0,0 0 0,0 0 0,0 0 0,0 1 0,0-1 0,1 1 0,4-5 0,37-26 0,-28 28 0,-1 1 0,1 1 0,-1 0 0,1 1 0,0 1 0,0 0 0,0 2 0,28 2 0,30 0 0,43-14 86,30 1-1537,-129 10-5375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8:1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24575,'785'0'-1365,"-767"0"-5461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8:27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1237 24575,'4'2'0,"0"-1"0,0 1 0,0 0 0,0 0 0,0 0 0,-1 1 0,1-1 0,-1 1 0,1 0 0,-1 0 0,0 0 0,3 4 0,4 3 0,132 134 0,-116-117 0,-26-26 0,1-1 0,0 1 0,-1-1 0,1 0 0,-1 1 0,1-1 0,-1 0 0,1 0 0,0 1 0,-1-1 0,1 0 0,0 0 0,-1 0 0,1 0 0,0 0 0,-1 0 0,1 0 0,0 0 0,-1 0 0,1 0 0,0 0 0,-1-1 0,1 1 0,0 0 0,-1 0 0,1-1 0,-1 1 0,1 0 0,-1-1 0,1 1 0,0 0 0,-1-1 0,1 1 0,-1-1 0,0 1 0,1-1 0,-1 1 0,1-1 0,-1 1 0,0-1 0,1 0 0,-1 1 0,0-1 0,0 1 0,1-1 0,-1-1 0,21-43 0,-13 26 0,16-25 0,1 2 0,2 1 0,1 1 0,3 2 0,1 0 0,43-38 0,-22 30 0,3 2 0,0 2 0,107-57 0,-53 43 0,155-56 0,117-13 0,-194 70 0,275-90 0,-373 111 0,-1-3 0,161-96 0,-147 60-1365,-36 14-5461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3T08:39:02.4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47 24575,'35'-3'0,"44"-17"0,-50 10 0,1 3 0,46 2 0,-66 6 0,-1 1 0,1 1 0,0 1 0,-1 1 0,1 0 0,-1 2 0,0 0 0,0 2 0,0 0 0,0 0 0,14 24 0,8 15 0,-6-10 0,0 2 0,24 54 0,-42-78 0,0 1 0,-1 0 0,0 0 0,0 2 0,-1-1 0,0 2 0,-1-1 0,1 1 0,-2 1 0,4 30 0,5 95 0,-4 0 0,-2 2 0,-7 266 0,-1-157 0,-9 44 0,-1-16 0,11-219 0,0 63 0,9 193 0,-6-285 0,1 1 0,0-1 0,2-1 0,0 0 0,1 0 0,1-1 0,0-1 0,1 0 0,18 56 0,3-7 0,1-3 0,1-3 0,44 79 0,-37-92 0,-23-40 0,0 1 0,18 41 0,-32-65 0,-1 0 0,1 0 0,-1 0 0,1 0 0,-1 1 0,1-1 0,-1 0 0,1 0 0,-1 1 0,0-1 0,1 0 0,-1 1 0,0-1 0,0 1 0,1-1 0,-1 0 0,0 1 0,0-1 0,0 1 0,0-1 0,0 1 0,0-1 0,0 1 0,0 0 0,0-1 0,0 0 0,-1 1 0,1-1 0,0 1 0,0-1 0,-1 1 0,1-1 0,0 0 0,-1 1 0,1-1 0,-1 0 0,1 0 0,0 0 0,-1 0 0,0 0 0,1 0 0,-1 0 0,1 0 0,-1 0 0,1 0 0,-1-1 0,0 1 0,1 0 0,-1-1 0,0 1 0,1-1 0,-2 1 0,-43 21 0,40-20 0,-6 2 0,-29 8 0,0 4 0,1 4 0,-46 36 0,75-48 0,0 1 0,0 1 0,1 1 0,0 0 0,-1 2 0,2 0 0,-1 1 0,1 1 0,0 1 0,0 0 0,1 2 0,0-1 0,0 2 0,1 0 0,1 0 0,-1 1 0,-4 25 0,0 18 0,1 1 0,2 1 0,1 0 0,1 1 0,-1 95 0,12 337 0,-1-420 0,3-1 0,1 0 0,1-1 0,31 144 0,-36-194 0,170 837 0,-165-817 0,-2 0 0,-1 2 0,0 0 0,-2 0 0,3 55 0,-7-83 0,0-1 0,0 1 0,-1 0 0,-1-1 0,0 1 0,0 0 0,-1-1 0,0 0 0,0 1 0,-1-2 0,0 1 0,-1-1 0,0 0 0,0 0 0,-10 28 0,6-28 0,-1-1 0,0-1 0,-1 0 0,1-2 0,-1-1 0,-1 0 0,-19 17 0,-19 25 0,25-22-227,1 2-1,1 2 1,0 3-1,2 1 1,-30 75-1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7.8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 1 24575,'11'166'0,"1"-3"0,-12-89 0,3-11 0,-4 0 0,-2-1 0,-21 116 0,-1-42 0,-6 23 0,20-111 0,2 1 0,-5 82 0,4-46 0,5-51 0,-1 49 0,7 5-1365,-1-68-5461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6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630 110 24575,'-1'-3'0,"1"0"0,-1 0 0,0 0 0,0 0 0,0 0 0,0 0 0,-1 0 0,1 0 0,-1 1 0,0-1 0,1 0 0,-1 1 0,0 0 0,-1-1 0,1 1 0,0 0 0,-1 0 0,1 0 0,-1 0 0,0 0 0,1 1 0,-5-2 0,-10-6 0,0 1 0,-29-8 0,28 10 0,7 2 0,-1 1 0,0 1 0,0 0 0,0 1 0,0 0 0,0 1 0,0 0 0,0 1 0,0 1 0,0-1 0,1 2 0,-1 0 0,0 0 0,1 1 0,0 0 0,-18 10 0,4 0 0,1 1 0,0 1 0,0 1 0,2 1 0,-39 39 0,51-45 0,1 0 0,1 0 0,0 0 0,0 1 0,1 1 0,1-1 0,0 1 0,1 0 0,0 0 0,2 1 0,-1-1 0,-1 25 0,1 10 0,3-1 0,6 75 0,-4-116 0,0 0 0,0 0 0,1 0 0,0 0 0,0-1 0,0 1 0,1-1 0,0 1 0,0-1 0,1 0 0,0 0 0,0-1 0,0 1 0,1-1 0,-1 0 0,1 0 0,1 0 0,-1-1 0,1 1 0,-1-1 0,12 5 0,-4-3 0,0 0 0,1-1 0,-1 0 0,1-1 0,0-1 0,1 0 0,-1-1 0,0 0 0,23-1 0,5-2 0,-1 2 0,57 9 0,-83-8 0,0 2 0,-1 0 0,1 0 0,-1 1 0,0 1 0,0 0 0,-1 1 0,0 1 0,0 0 0,12 10 0,3 5 0,-1 1 0,41 47 0,-61-62 0,0 0 0,-1 0 0,0 1 0,0 0 0,-1 0 0,-1 0 0,1 1 0,-2-1 0,1 1 0,-2 0 0,1 0 0,-1 1 0,0 11 0,-1 13 0,1 2 0,-2-1 0,-1 0 0,-7 38 0,7-68 0,0-1 0,-1 0 0,1 0 0,-2 0 0,1 0 0,-1 0 0,1 0 0,-2-1 0,1 1 0,-1-1 0,1 0 0,-2 0 0,1 0 0,0-1 0,-1 1 0,0-1 0,0 0 0,0-1 0,-7 5 0,1-3 0,0-1 0,-1 0 0,0 0 0,1-1 0,-1-1 0,0 0 0,0-1 0,0 0 0,-14-1 0,-39 1 0,-165-5 0,227 4 0,-1-1 0,0 1 0,1-1 0,-1 0 0,0 0 0,1 0 0,-1-1 0,1 1 0,0-1 0,-1 0 0,1 0 0,0 0 0,0 0 0,0 0 0,1-1 0,-5-4 0,3 2 0,0-1 0,0 1 0,1-1 0,0 0 0,0 0 0,1 0 0,0 0 0,-3-13 0,1-7 0,1-1 0,1 0 0,2-46 0,1 52 0,-1 5 0,0 0 0,2 1 0,0-1 0,5-20 0,-5 30 0,1-1 0,0 1 0,0-1 0,0 1 0,1 0 0,0 0 0,0 1 0,0-1 0,1 1 0,0 0 0,0 0 0,6-5 0,55-50 0,-42 37 0,0 0 0,31-20 0,11 8 0,-52 29 0,-1-1 0,1 0 0,-1-1 0,-1-1 0,17-13 0,-7 1 0,0-1 0,-2-1 0,-1-1 0,0 0 0,-2-2 0,-1 0 0,-1 0 0,-2-1 0,14-38 0,-18 41 0,-1-1 0,-2 0 0,0-1 0,-1 1 0,-2-1 0,-1 0 0,-2-50 0,-1 70 1,0-1 1,-1 1-1,0 0 0,0 0 0,-1 0 0,0 0 0,0 0 1,0 0-1,0 1 0,-1-1 0,0 1 0,0 0 0,-1 0 0,-8-7 1,-9-6-19,-1 1 1,-30-18 0,-14-10-1318,50 30-5492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560 115 24575,'-1'-3'0,"0"0"0,0 0 0,0 0 0,-1 0 0,1 0 0,-1 0 0,0 0 0,0 1 0,0-1 0,0 0 0,0 1 0,-4-3 0,-30-27 0,27 26 0,-1 1 0,1 0 0,-1 0 0,0 1 0,0 1 0,0-1 0,-1 2 0,1-1 0,-19-1 0,-8 2 0,-55 3 0,33 1 0,51-2 0,1 0 0,-1 1 0,0 1 0,1-1 0,-1 1 0,1 0 0,-1 1 0,1 0 0,0 0 0,0 0 0,0 1 0,1 0 0,-1 0 0,1 1 0,0 0 0,0 0 0,1 0 0,-1 1 0,-4 6 0,4-3 0,0 0 0,0 0 0,1 1 0,0 0 0,1 0 0,0 0 0,0 0 0,1 1 0,1-1 0,0 1 0,0 0 0,1 0 0,0 11 0,1-15 0,0 1 0,1-1 0,-1 1 0,2-1 0,-1 1 0,1-1 0,0 1 0,1-1 0,-1 0 0,2 0 0,-1 0 0,1-1 0,0 1 0,0-1 0,0 0 0,1 0 0,0 0 0,1-1 0,-1 1 0,1-1 0,0-1 0,0 1 0,0-1 0,1 0 0,11 5 0,-1-2 0,0 0 0,1-1 0,0-1 0,0-1 0,0-1 0,0 0 0,21 0 0,15-2 0,61-7 0,-110 5 0,1 1 0,-1-1 0,0-1 0,0 1 0,0-1 0,0 0 0,0 0 0,0 0 0,-1-1 0,1 1 0,-1-1 0,1-1 0,-1 1 0,0 0 0,0-1 0,-1 0 0,1 0 0,-1 0 0,0 0 0,0-1 0,0 1 0,-1-1 0,1 0 0,1-5 0,4-12 0,-1-1 0,-1 1 0,0-1 0,1-27 0,-2 16 0,-7 60 0,0 1 0,4 44 0,0-10 0,-2 1045-1365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24575,'48'-1'0,"-20"0"0,1 1 0,-1 1 0,38 6 0,-59-5 0,1 0 0,0 0 0,-1 0 0,1 1 0,-1 0 0,0 1 0,0 0 0,0 0 0,0 0 0,-1 1 0,0 0 0,0 0 0,0 0 0,0 1 0,-1 0 0,8 10 0,-10-9 0,0 0 0,0 0 0,-1 0 0,0 0 0,0 0 0,0 1 0,-1-1 0,0 0 0,-1 1 0,1 7 0,-2 2 0,1 0 0,-2-1 0,-5 25 0,6-37 0,0 1 0,-1-1 0,0 1 0,0-1 0,-1 0 0,1 1 0,-1-1 0,0 0 0,0-1 0,0 1 0,0 0 0,-1-1 0,0 0 0,1 0 0,-1 0 0,0 0 0,-1-1 0,1 1 0,0-1 0,-1 0 0,-6 2 0,-10 6 0,99 24 0,-59-24 0,-1 0 0,0 1 0,0 1 0,-1 1 0,17 17 0,-28-25 0,-1 1 0,0 1 0,0-1 0,0 1 0,0 0 0,-1 0 0,-1 0 0,1 0 0,-1 1 0,0 0 0,-1-1 0,1 1 0,-2 0 0,1 0 0,-1 0 0,0 10 0,0-8 0,-1 1 0,-1-1 0,0 1 0,0-1 0,-1 1 0,0-1 0,-7 19 0,6-25 0,1 1 0,-1-1 0,0 1 0,0-1 0,0 0 0,-1 0 0,1 0 0,-1-1 0,0 1 0,0-1 0,-1 0 0,1 0 0,0-1 0,-1 1 0,0-1 0,0 0 0,-9 3 0,-17 4-195,0-1 0,0-1 0,-1-2 0,0-1 0,0-2 0,-33-1 0,41-2-6631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3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24575,'1'-1'0,"-1"0"0,0 0 0,1 0 0,-1 0 0,1 0 0,-1 1 0,1-1 0,-1 0 0,1 0 0,0 1 0,-1-1 0,1 0 0,0 1 0,-1-1 0,1 1 0,0-1 0,0 1 0,0-1 0,-1 1 0,1-1 0,0 1 0,0 0 0,0-1 0,0 1 0,1 0 0,31-8 0,-20 6 0,18-5 0,0 1 0,0 2 0,1 1 0,-1 1 0,56 4 0,-32 4 0,0 2 0,75 21 0,-124-28 0,0 1 0,0 0 0,0 0 0,0 0 0,0 1 0,0 0 0,-1 0 0,1 1 0,-1-1 0,0 1 0,0 0 0,0 1 0,-1-1 0,7 9 0,-8-8 0,0 1 0,0 0 0,-1 0 0,0 0 0,0 0 0,0 1 0,-1-1 0,0 0 0,0 1 0,-1-1 0,0 1 0,0-1 0,0 1 0,-2 8 0,1-8 0,0 0 0,-1 0 0,0-1 0,0 1 0,-1 0 0,0-1 0,0 0 0,0 0 0,-1 0 0,0 0 0,0 0 0,0-1 0,-1 1 0,0-1 0,0 0 0,0-1 0,0 1 0,-7 3 0,-11 6 0,-1-1 0,1-1 0,-37 13 0,5-3 0,54-21 0,0-1 0,0 0 0,0 1 0,0-1 0,0 1 0,0-1 0,0 1 0,0-1 0,1 1 0,-1 0 0,0-1 0,0 1 0,0 0 0,1 0 0,-1 0 0,0 0 0,1 0 0,-1 0 0,1 0 0,-2 1 0,3-1 0,-1-1 0,0 1 0,0 0 0,1-1 0,-1 1 0,0 0 0,1-1 0,-1 1 0,0 0 0,1-1 0,-1 1 0,1-1 0,-1 1 0,1-1 0,-1 1 0,1-1 0,0 0 0,-1 1 0,1-1 0,-1 0 0,1 1 0,0-1 0,0 1 0,58 15 0,-43-12 0,-11-3 0,68 17 0,-2 4 0,0 2 0,68 35 0,-121-48 0,0 1 0,0 0 0,-1 2 0,-1 0 0,-1 1 0,0 0 0,0 1 0,-2 1 0,0 0 0,-1 1 0,-1 0 0,0 1 0,-2 0 0,9 24 0,-15-33 0,0 1 0,-1-1 0,-1 1 0,1 0 0,-2-1 0,1 1 0,-2 0 0,1 0 0,-2-1 0,1 1 0,-1-1 0,-1 1 0,0-1 0,0 0 0,-1 0 0,-1 0 0,1 0 0,-8 10 0,3-7 0,0-1 0,-1-1 0,0 1 0,-1-2 0,0 0 0,-1 0 0,0-1 0,0 0 0,-1-1 0,0 0 0,0-1 0,-18 6 0,-41 12 0,-112 22 0,53-15 0,108-27-341,-1 0 0,0-2-1,-30 1 1,25-3-6485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8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24575,'37'462'0,"-9"-187"0,-26-115 0,-4-122 0,2 0 0,1 1 0,2-1 0,2 0 0,17 66 0,41 103-1365,-54-173-5461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0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1 271 24575,'0'-3'0,"1"0"0,0 1 0,-1-1 0,1 1 0,0 0 0,0-1 0,1 1 0,-1 0 0,0-1 0,1 1 0,-1 0 0,1 0 0,0 0 0,0 0 0,2-1 0,34-28 0,-32 26 0,29-19 0,0 2 0,1 1 0,1 2 0,1 1 0,1 2 0,60-16 0,-46 19 0,1 2 0,0 2 0,0 3 0,80 1 0,-114 5 0,1 1 0,-1 0 0,0 2 0,25 6 0,-38-7 0,0 1 0,-1-1 0,1 1 0,-1 0 0,0 0 0,0 1 0,0 0 0,0 0 0,-1 0 0,1 1 0,-1 0 0,0 0 0,-1 0 0,1 1 0,5 9 0,5 13 0,-2 0 0,-1 1 0,-1 1 0,-2-1 0,0 2 0,-3-1 0,6 60 0,-6 5 0,-8 121 0,-1-191 0,0 0 0,-2 0 0,-1 0 0,0-1 0,-2 0 0,-1 0 0,-1 0 0,-1-2 0,-1 1 0,-1-1 0,0-1 0,-2 0 0,-1-1 0,0-1 0,-24 21 0,-225 198 0,264-238 0,1 0 0,-1 0 0,1 0 0,0 1 0,-1-1 0,1 0 0,0 1 0,-1-1 0,1 0 0,0 1 0,0-1 0,-1 0 0,1 1 0,0-1 0,0 0 0,-1 1 0,1-1 0,0 1 0,0-1 0,0 1 0,0-1 0,0 0 0,0 1 0,0-1 0,0 1 0,0-1 0,0 1 0,0-1 0,0 1 0,0-1 0,0 0 0,0 1 0,0-1 0,0 1 0,1-1 0,-1 1 0,0-1 0,0 0 0,0 1 0,1 0 0,21 7 0,34-5 0,199-16 0,33 0 0,272 14-1365,-533-1-5461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3 424 24575,'-3'-125'0,"6"-131"0,-2 254 0,-1-1 0,1 1 0,0 0 0,0 0 0,0 0 0,0 0 0,0 0 0,0 0 0,0 0 0,1 0 0,-1 0 0,0 1 0,1-1 0,0 1 0,-1-1 0,1 1 0,0-1 0,0 1 0,0 0 0,0 0 0,0 0 0,0 0 0,0 0 0,0 0 0,1 1 0,-1-1 0,0 1 0,0 0 0,1-1 0,-1 1 0,0 0 0,0 0 0,5 1 0,10 0 0,0 0 0,1 1 0,20 5 0,-30-5 0,337 85 0,-303-80 0,-23-5 0,0 2 0,0 0 0,-1 1 0,28 11 0,-44-15 0,0 1 0,1 0 0,-1 0 0,0 0 0,0 0 0,0 0 0,0 0 0,-1 1 0,1-1 0,-1 1 0,1-1 0,-1 1 0,0-1 0,0 1 0,1 3 0,11 50 0,-9-33 0,9 56 0,-4 1 0,-3 1 0,-8 137 0,-1-69 0,3 587-1365,0-711-5461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24575,'625'0'-1365,"-606"0"-5461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9.2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 1271 24575,'-2'-11'0,"0"0"0,-1-1 0,-1 1 0,0 0 0,0 1 0,-1-1 0,-1 1 0,1 0 0,-10-12 0,-7-15 0,-4-12 0,1-1 0,3-1 0,-23-77 0,35 86 0,1 0 0,3-1 0,1 0 0,1-67 0,4 90 0,1-16 0,6-46 0,-6 70 0,2 0 0,0 1 0,0-1 0,1 1 0,0 0 0,1 0 0,12-20 0,2 3 0,68-99 0,-72 108 0,1 1 0,0 1 0,1 0 0,25-19 0,9-10-1365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848 139 24575,'-6'-2'0,"1"0"0,-1 0 0,1 0 0,-1-1 0,1 0 0,0 0 0,0 0 0,0-1 0,1 1 0,-7-8 0,-12-6 0,3 5 0,0 1 0,-1 2 0,-1 0 0,0 0 0,0 2 0,-1 1 0,-40-6 0,19 8 0,-1 1 0,1 2 0,-49 5 0,86-3 0,0 1 0,0 0 0,1 0 0,-1 0 0,1 1 0,0-1 0,0 2 0,0-1 0,0 1 0,0 0 0,1 0 0,-10 9 0,-6 8 0,-31 40 0,31-34 0,6-9 0,1 1 0,1 0 0,1 1 0,0 1 0,2-1 0,1 2 0,0 0 0,-10 41 0,11-32 0,2-1 0,1 1 0,2 0 0,0 47 0,3-70 0,0 0 0,1 1 0,-1-1 0,2 0 0,-1 0 0,1 0 0,1 0 0,-1 0 0,1 0 0,0-1 0,1 1 0,0-1 0,0 0 0,1 0 0,0-1 0,0 1 0,0-1 0,1 0 0,10 9 0,6 4 0,0-1 0,1 0 0,1-2 0,0-1 0,1-1 0,1-1 0,0-1 0,1-1 0,0-1 0,0-2 0,1 0 0,0-2 0,1-2 0,37 3 0,80 4 0,-98-6 0,90 0 0,-122-6 0,-1-1 0,0 0 0,0-1 0,0-1 0,0 0 0,0-1 0,-1 0 0,1-1 0,-2-1 0,15-9 0,37-32-1365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24575,'7'0'0,"7"0"0,8 0 0,9 0 0,6 0 0,8 3 0,7 2 0,4 0 0,-5-1 0,-11-1-8191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24575,'4'0'0,"5"0"0,4 0 0,5 0 0,2 0 0,6 0 0,2 0 0,0 0 0,-1 0 0,-1 0 0,-2 0 0,0 0 0,3 0 0,0 0 0,0 0 0,-5 0-8191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24575,'0'946'-1365,"0"-923"-5461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24575,'0'-3'0,"0"1"0,1-1 0,-1 0 0,1 0 0,-1 0 0,1 1 0,0-1 0,0 0 0,0 1 0,1-1 0,-1 1 0,1-1 0,-1 1 0,1 0 0,0-1 0,0 1 0,0 0 0,0 0 0,0 0 0,0 1 0,0-1 0,1 0 0,-1 1 0,1 0 0,-1-1 0,1 1 0,0 0 0,-1 0 0,1 1 0,0-1 0,0 0 0,2 1 0,14-3 0,-1 1 0,1 1 0,35 2 0,-28 0 0,14 0 0,71 11 0,-98-10 0,1 1 0,-1 0 0,0 1 0,0 0 0,-1 1 0,1 1 0,-1 0 0,0 1 0,13 9 0,-20-11 0,-1 0 0,1 0 0,-1 0 0,0 1 0,-1-1 0,1 1 0,-1 0 0,0 0 0,-1 0 0,1 0 0,-1 1 0,0-1 0,-1 0 0,0 1 0,1 8 0,1 15 0,-2 0 0,-3 34 0,0-22 0,2-36 0,0-1 0,-1 0 0,0 0 0,0 0 0,0 1 0,-1-1 0,1 0 0,-1 0 0,-1-1 0,1 1 0,-1 0 0,1-1 0,-1 1 0,-6 5 0,3-3 0,-1 0 0,-1-1 0,1 0 0,-1 0 0,0-1 0,0 0 0,-14 6 0,-2-2 0,0 0 0,-1-1 0,0-2 0,-1-1 0,-27 3 0,118-12 0,109 8 0,-169-3 0,1-1 0,-1 1 0,1 0 0,-1 0 0,0 1 0,0 0 0,0 0 0,0 0 0,0 1 0,0-1 0,0 1 0,-1 0 0,1 0 0,-1 1 0,0-1 0,0 1 0,0 0 0,0 0 0,-1 1 0,0-1 0,0 1 0,0-1 0,0 1 0,2 7 0,0 3 0,0-1 0,-2 0 0,0 1 0,0 0 0,-1 0 0,-1 0 0,-1 24 0,0-37 0,0 18 0,-1 0 0,0 0 0,-1 0 0,-2-1 0,-5 21 0,7-35 0,0 1 0,-1 0 0,0-1 0,0 1 0,0-1 0,-1 0 0,0 0 0,0 0 0,0 0 0,0-1 0,-1 0 0,0 0 0,0 0 0,0 0 0,0-1 0,0 0 0,-1 0 0,0 0 0,1-1 0,-9 3 0,-140 40 120,137-41-332,-2-1 0,1-1 0,0 0-1,-1-1 1,1-1 0,-30-3 0,27-2-6614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6 24575,'-66'-2'0,"43"0"0,0 1 0,0 1 0,-1 1 0,1 1 0,-41 9 0,54-7 0,1 0 0,0 1 0,0 0 0,0 1 0,1 0 0,0 0 0,0 0 0,0 1 0,1 1 0,0-1 0,-7 10 0,4-4 0,1 1 0,0-1 0,1 1 0,1 1 0,0 0 0,-6 20 0,10-24 0,0 1 0,1-1 0,0 1 0,1 0 0,0-1 0,1 1 0,1 0 0,-1 0 0,2-1 0,5 22 0,-5-26 0,0 0 0,1 0 0,0 0 0,0 0 0,0-1 0,1 1 0,0-1 0,1 0 0,-1-1 0,1 1 0,0-1 0,0 1 0,1-2 0,0 1 0,0-1 0,0 1 0,0-2 0,8 5 0,-11-7 0,10 6 0,2-1 0,-1 0 0,1-1 0,22 5 0,-31-10 0,-1 1 0,1-1 0,-1 0 0,1-1 0,-1 1 0,1-1 0,-1 0 0,0 0 0,0-1 0,1 1 0,-1-1 0,0 0 0,0-1 0,0 1 0,-1-1 0,7-5 0,10-7 0,0-2 0,-2 0 0,0-1 0,0-1 0,18-26 0,-29 34 0,0-1 0,-1 0 0,0 0 0,-1 0 0,0-1 0,-1 0 0,0 0 0,-1 0 0,-1 0 0,0-1 0,1-21 0,-4-37 0,-2 227 0,3 102 0,9-182 0,-5-46 0,2 48 0,-8 254-1365,1-312-5461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24575,'0'428'0,"0"-426"0,-1 1 0,1-1 0,0 1 0,0-1 0,1 1 0,-1-1 0,0 0 0,1 1 0,0-1 0,-1 1 0,1-1 0,0 0 0,0 0 0,0 1 0,1-1 0,-1 0 0,0 0 0,1 0 0,0 0 0,-1-1 0,1 1 0,0 0 0,0-1 0,0 1 0,2 1 0,2-1 0,0 0 0,1-1 0,-1 1 0,1-1 0,-1 0 0,1-1 0,-1 1 0,11-2 0,536-3-1365,-533 4-5461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24575,'-2'110'0,"5"118"0,20-74 0,-1-31 0,-13-78 0,6 58 0,6 62 0,-12-106 0,4 113 0,-13-126-1365,0-27-5461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48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1 107 24575,'0'-3'0,"1"0"0,0 0 0,0-1 0,0 1 0,1 0 0,-1 0 0,1 0 0,0 0 0,-1 0 0,1 1 0,1-1 0,-1 0 0,0 1 0,1 0 0,-1-1 0,1 1 0,3-2 0,2-3 0,1 1 0,1 0 0,19-8 0,-17 9 0,1 1 0,0 0 0,0 1 0,0 1 0,0 0 0,0 1 0,1 0 0,-1 1 0,0 1 0,1 0 0,25 5 0,-14 1 0,0 0 0,-1 2 0,1 1 0,-2 1 0,29 17 0,-34-15 0,0 1 0,-2 1 0,1 0 0,-2 1 0,0 0 0,-1 1 0,-1 1 0,21 37 0,-31-52 0,-1 1 0,0-1 0,0 1 0,-1-1 0,1 1 0,-1 0 0,0 0 0,0 0 0,0 0 0,0 0 0,0 0 0,-1 0 0,0 0 0,0 0 0,0 0 0,-1 0 0,1 0 0,-1 0 0,0 0 0,0 0 0,0 0 0,-1-1 0,-1 6 0,-1-4 0,1 0 0,-1-1 0,0 0 0,0 0 0,-1 0 0,1 0 0,-1 0 0,0-1 0,1 0 0,-2 0 0,1 0 0,0-1 0,0 0 0,-1 0 0,-7 2 0,-77 18 0,-48 16 0,86-28 0,43-9 0,1 1 0,0-1 0,-1 1 0,1 1 0,-11 3 0,17-4 0,-1-1 0,1 1 0,-1 0 0,1-1 0,0 1 0,0 0 0,-1 0 0,1 0 0,1 1 0,-1-1 0,0 1 0,1-1 0,-1 1 0,1-1 0,0 1 0,0 0 0,0-1 0,0 1 0,-1 5 0,-2 19 10,2-1-1,1 1 1,4 53-1,0-10-1412,-3-51-5423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49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1.5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95 24575,'2'1'0,"-1"0"0,1-1 0,0 1 0,-1 0 0,1 0 0,-1 0 0,1 0 0,-1 1 0,0-1 0,1 0 0,-1 1 0,0-1 0,0 1 0,0-1 0,0 1 0,0-1 0,0 1 0,0 0 0,-1-1 0,1 3 0,13 37 0,9 175 0,-17-144 0,15 61 0,-19-123 0,0-1 0,0 1 0,1 0 0,6 14 0,-4-81 0,-8-79 0,6-158 0,-3 288 0,1 1 0,0 0 0,0 0 0,1 0 0,0 0 0,0 0 0,0 0 0,0 1 0,1-1 0,-1 1 0,1-1 0,0 1 0,1 0 0,6-7 0,-2 4 0,0 1 0,0 0 0,0 1 0,1-1 0,0 2 0,0-1 0,12-3 0,5 0 0,-1 1 0,1 1 0,1 1 0,51-2 0,-45 6 0,0-1 0,1 1 0,-1 2 0,59 9 0,-84-8 0,-1 0 0,1 1 0,-1 1 0,1-1 0,-1 1 0,0 0 0,-1 1 0,1 0 0,-1 0 0,1 0 0,-2 1 0,1-1 0,-1 2 0,1-1 0,-2 0 0,1 1 0,-1 0 0,4 8 0,7 16 0,-2 1 0,-1 1 0,7 35 0,6 11 0,-19-58 0,0 1 0,-1 0 0,-2 1 0,0-1 0,0 32 0,-1-8 0,8 46 62,-4-51-776,0 48 1,-6-69-6113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0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25 24575,'0'-1'0,"1"0"0,-1 0 0,0 0 0,1 0 0,-1 0 0,1 1 0,-1-1 0,1 0 0,0 0 0,-1 1 0,1-1 0,0 0 0,-1 1 0,1-1 0,0 1 0,0-1 0,0 1 0,0-1 0,-1 1 0,1 0 0,0-1 0,0 1 0,0 0 0,0 0 0,0-1 0,2 1 0,29-4 0,-27 3 0,22-1 0,0 0 0,0 2 0,47 6 0,-60-4 0,1 1 0,-1 1 0,1 0 0,-1 1 0,0 1 0,-1 0 0,0 0 0,17 12 0,-18-10 0,6 4 0,0 0 0,0 2 0,-1 0 0,-1 0 0,23 27 0,-37-38 0,0 1 0,0-1 0,0 1 0,0-1 0,0 1 0,0 0 0,-1-1 0,0 1 0,0 0 0,0 0 0,0 0 0,-1 0 0,1 0 0,-1 0 0,0 6 0,-1-5 0,-1-1 0,1 1 0,-1-1 0,0 0 0,0 0 0,0 0 0,0 0 0,-1 0 0,0 0 0,0 0 0,0-1 0,0 0 0,0 1 0,-1-1 0,1 0 0,-8 4 0,-1 1 0,-1 0 0,0-1 0,0 0 0,-1-1 0,0-1 0,0 0 0,0-1 0,-23 4 0,-7-2 0,-68 0 0,-18 1 0,126-7 0,-1 1 0,0-1 0,1 1 0,-1 0 0,1 1 0,-1-1 0,1 1 0,-1 0 0,1 0 0,0 0 0,0 1 0,0-1 0,0 1 0,0 0 0,-3 4 0,5-4 0,0 1 0,-1 0 0,2 0 0,-1-1 0,0 2 0,1-1 0,0 0 0,0 0 0,0 0 0,0 1 0,1-1 0,-1 0 0,1 1 0,0-1 0,0 0 0,2 6 0,6 72-1365,-6-59-5461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1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24575,'0'4'0,"0"5"0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3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 24575,'1'-1'0,"-1"0"0,1-1 0,-1 1 0,1 0 0,0 0 0,0 0 0,0 0 0,-1 0 0,1 0 0,0 1 0,0-1 0,0 0 0,0 0 0,1 1 0,-1-1 0,0 0 0,0 1 0,0-1 0,0 1 0,2-1 0,31-10 0,-30 9 0,17-3 0,0 0 0,1 1 0,-1 2 0,1 0 0,0 1 0,27 2 0,-35 0 0,-1 1 0,1 0 0,-1 0 0,0 1 0,0 1 0,0 0 0,0 1 0,-1 0 0,0 1 0,0 1 0,14 9 0,-22-12 0,1 1 0,-1 0 0,0 0 0,-1 0 0,1 0 0,-1 0 0,0 1 0,0 0 0,0-1 0,-1 1 0,0 0 0,0 0 0,-1 0 0,0 1 0,0-1 0,1 11 0,-1 10 0,-2 1 0,-4 39 0,3-56 0,2-5 0,-2 0 0,1-1 0,0 1 0,-1 0 0,0-1 0,0 0 0,-1 0 0,0 1 0,0-1 0,0-1 0,0 1 0,-1 0 0,1-1 0,-1 0 0,-6 5 0,3-3 0,-1 0 0,0-1 0,0 1 0,-1-2 0,0 1 0,0-1 0,0-1 0,-11 4 0,7-2 0,-1 0 0,1 1 0,-18 11 0,-32 14 0,59-30 0,0 0 0,0 0 0,0 1 0,1 0 0,-1 0 0,1 0 0,-1 0 0,1 0 0,0 1 0,-1-1 0,1 1 0,1 0 0,-1 0 0,0 0 0,1 0 0,-4 5 0,4-1 0,0-1 0,0 1 0,0 0 0,1-1 0,0 1 0,0 0 0,0 0 0,2 13 0,1 29 0,16 86 0,-15-109-682,0 52-1,-3-59-6143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4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1.4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24575,'68'-2'0,"-44"0"0,0 1 0,-1 1 0,1 1 0,0 1 0,-1 1 0,1 1 0,38 12 0,-53-13 0,-1 1 0,1 0 0,-1 0 0,0 0 0,0 1 0,0 1 0,13 11 0,-18-12 0,0-1 0,0 1 0,0-1 0,0 1 0,-1 0 0,0 0 0,0 0 0,0 0 0,0 1 0,-1-1 0,0 0 0,0 1 0,-1-1 0,1 1 0,-1 5 0,0-5 0,1 0 0,-1 0 0,-1 0 0,1 0 0,-1 0 0,0 0 0,0 0 0,-1 0 0,0 0 0,0 0 0,0 0 0,-1-1 0,1 1 0,-2-1 0,1 0 0,0 0 0,-1 0 0,0 0 0,0-1 0,0 1 0,-1-1 0,0 0 0,1 0 0,-1-1 0,-1 1 0,1-1 0,0 0 0,-8 2 0,0 1 0,-1 0 0,-1-1 0,1 0 0,-1-2 0,0 1 0,1-2 0,-1 0 0,-1-1 0,1 0 0,-19-2 0,16 3 0,31 4 0,29 4 0,12-4 0,88 20 0,-116-20 0,-3-1 0,-1 0 0,0 1 0,0 1 0,-1 1 0,0 1 0,-1 1 0,0 1 0,30 22 0,-33-20 0,-7-5 0,0-1 0,-1 1 0,0 0 0,0 1 0,-1 0 0,9 14 0,-15-20 0,-1 0 0,0 0 0,1 0 0,-1 0 0,-1 0 0,1 0 0,0 0 0,-1 1 0,1-1 0,-1 0 0,0 0 0,0 1 0,0-1 0,-1 0 0,1 0 0,-1 0 0,0 1 0,0-1 0,0 0 0,0 0 0,0 0 0,0 0 0,-1 0 0,0-1 0,0 1 0,1 0 0,-2-1 0,1 1 0,-3 2 0,-4 3 0,0-1 0,-1 0 0,0 0 0,0-1 0,0-1 0,-1 1 0,0-1 0,0-1 0,0 0 0,0-1 0,-1 0 0,1-1 0,-14 1 0,-237 0 63,136-5-1491,103 2-5398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5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4 109 24575,'-1'67'0,"-1"-38"0,1 0 0,2 0 0,1 0 0,1-1 0,9 37 0,-8-72 0,3-26 0,5-39 0,-11 57 0,1 1 0,1-1 0,0 1 0,1-1 0,1 1 0,11-25 0,-13 34 0,0 0 0,0 1 0,1 0 0,-1 0 0,1 0 0,0 0 0,0 0 0,0 1 0,0 0 0,1 0 0,-1 0 0,1 0 0,0 1 0,0 0 0,0 0 0,0 0 0,0 0 0,0 1 0,1 0 0,-1 0 0,0 0 0,8 1 0,-8-1 0,0 1 0,0 0 0,1 0 0,-1 1 0,0-1 0,0 1 0,0 0 0,1 0 0,-1 1 0,0 0 0,-1 0 0,1 0 0,6 4 0,-6-2 0,1 1 0,-1 0 0,0 0 0,0 0 0,-1 1 0,1 0 0,-1 0 0,-1 0 0,5 9 0,3 6 0,11 20 0,18 49 0,-34-76 0,-2 0 0,0 1 0,0-1 0,-2 1 0,0 0 0,0 0 0,-2 24 0,1-120 0,-2 49 0,1 1 0,1 0 0,2-1 0,8-32 0,-9 55 0,1 0 0,0 0 0,0 0 0,1 0 0,0 0 0,1 1 0,-1 0 0,2 0 0,-1 0 0,1 1 0,1-1 0,-1 2 0,1-1 0,0 1 0,1 0 0,-1 0 0,1 1 0,12-7 0,-8 6 0,0 0 0,1 1 0,-1 1 0,1 0 0,0 1 0,0 0 0,0 0 0,1 2 0,-1 0 0,19 1 0,-24 0 0,-1 1 0,1 0 0,0 1 0,-1 0 0,1 0 0,-1 1 0,0 0 0,0 0 0,0 1 0,0 0 0,-1 0 0,1 0 0,-1 1 0,0 0 0,0 0 0,-1 1 0,0-1 0,0 1 0,6 9 0,-4-2 0,-2 0 0,1 1 0,-2-1 0,0 1 0,0 0 0,2 21 0,1 3 0,-1-9-682,5 60-1,-10-67-6143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6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39 24575,'-22'-1'0,"9"1"0,0 0 0,0 0 0,0 1 0,-23 5 0,32-5 0,0 1 0,1-1 0,0 0 0,-1 1 0,1 0 0,0 0 0,0 0 0,0 0 0,0 0 0,0 1 0,0-1 0,1 1 0,-1 0 0,1-1 0,-1 1 0,1 1 0,0-1 0,1 0 0,-1 0 0,0 1 0,-1 5 0,-5 17 0,1 0 0,2 0 0,0 0 0,2 1 0,0-1 0,2 1 0,3 36 0,-1-59 0,-1-1 0,1 0 0,0 0 0,0 0 0,0 0 0,0 0 0,0 0 0,1 0 0,0 0 0,-1-1 0,1 1 0,0-1 0,0 1 0,0-1 0,1 0 0,-1 1 0,0-1 0,1 0 0,0-1 0,-1 1 0,1 0 0,0-1 0,0 1 0,0-1 0,0 0 0,0 0 0,0 0 0,0-1 0,5 1 0,10 2 0,1-1 0,-1-1 0,1-1 0,18-3 0,-5 2 0,-15 1 0,1-1 0,-1-1 0,0 0 0,-1-1 0,33-10 0,-44 12 0,0-1 0,-1 0 0,1-1 0,-1 1 0,0-1 0,0 1 0,0-1 0,0-1 0,0 1 0,-1 0 0,1-1 0,-1 0 0,0 0 0,0 0 0,0 0 0,-1 0 0,1-1 0,-1 1 0,0-1 0,-1 0 0,1 1 0,-1-1 0,0 0 0,0 0 0,1-7 0,-2 2 0,0-1 0,-1 1 0,0-1 0,-1 1 0,0-1 0,0 1 0,-1 0 0,0 0 0,-1 0 0,0 0 0,-1 1 0,-10-16 0,5 9 0,-1 1 0,-1 1 0,0 0 0,-1 1 0,0 0 0,-25-17 0,-12 4-1365,33 19-5461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8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140 713 24575,'0'-2'0,"0"0"0,0 0 0,-1 1 0,1-1 0,0 0 0,-1 0 0,0 0 0,0 0 0,1 0 0,-1 1 0,0-1 0,0 0 0,-1 1 0,1-1 0,0 1 0,0-1 0,-1 1 0,1 0 0,-1-1 0,1 1 0,-1 0 0,0 0 0,0 0 0,1 0 0,-1 0 0,0 1 0,0-1 0,0 0 0,0 1 0,0-1 0,1 1 0,-1 0 0,0 0 0,0 0 0,0 0 0,-2 0 0,1 0 0,1 0 0,-1 0 0,0 0 0,1 1 0,-1-1 0,1 1 0,-1-1 0,1 1 0,-1 0 0,1 0 0,0 0 0,0 0 0,-1 1 0,1-1 0,0 0 0,0 1 0,0 0 0,0-1 0,0 1 0,1 0 0,-1 0 0,0 0 0,1 0 0,0 0 0,-1 1 0,1-1 0,0 0 0,-1 5 0,-10 45 0,-3 53 0,13-88 0,1 0 0,1 0 0,1 0 0,0 0 0,1 0 0,1 0 0,6 21 0,-8-35 0,1 0 0,0 1 0,-1-2 0,1 1 0,0 0 0,1 0 0,-1-1 0,0 1 0,1-1 0,-1 1 0,1-1 0,0 0 0,0 0 0,0-1 0,0 1 0,0 0 0,0-1 0,0 0 0,0 0 0,4 1 0,11 3 0,0-2 0,33 3 0,-3 1 0,-44-6 0,0 0 0,0-1 0,0 1 0,0 0 0,0-1 0,0 0 0,0 0 0,0 0 0,0-1 0,0 1 0,0-1 0,0 0 0,0 0 0,0 0 0,0-1 0,0 0 0,4-2 0,-4 0 0,0 1 0,0-1 0,-1 0 0,1-1 0,-1 1 0,0 0 0,-1-1 0,1 0 0,-1 1 0,0-1 0,0 0 0,3-11 0,1-11 0,0 0 0,-2 0 0,-1-1 0,-1 1 0,-1-1 0,-6-49 0,-35-169 0,31 201 0,-50-184 0,17 65 37,25 91-1439,13 55-5424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3.1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24575,'28'0'0,"-1"0"0,0 1 0,0 2 0,0 1 0,0 1 0,-1 1 0,1 2 0,-2 0 0,33 15 0,-20-4 0,-20-12 0,-1 1 0,0 1 0,0 1 0,-1 0 0,0 1 0,-1 0 0,27 27 0,-13-5 0,-18-22 0,-2-1 0,1 1 0,-2 1 0,1 0 0,11 23 0,-19-31 0,1 1 0,-1-1 0,0 1 0,0-1 0,0 1 0,-1 0 0,1-1 0,-1 1 0,0 0 0,-1-1 0,1 1 0,-1-1 0,0 1 0,0 0 0,0-1 0,-1 1 0,0-1 0,1 0 0,-2 0 0,1 1 0,0-1 0,-5 5 0,4-4 0,-1-1 0,0 0 0,0 1 0,0-1 0,0 0 0,-1-1 0,1 1 0,-1-1 0,0 0 0,0 0 0,0-1 0,0 1 0,-1-1 0,1 0 0,-1 0 0,-8 1 0,-5-1 0,-1 0 0,0-1 0,-30-3 0,30 0 0,0 2 0,-37 4 0,57-4 0,0 0 0,0 0 0,0 0 0,0 0 0,0 0 0,0 0 0,0 0 0,0 1 0,1-1 0,-1 0 0,0 0 0,0 0 0,0 0 0,0 0 0,0 1 0,0-1 0,0 0 0,0 0 0,0 0 0,0 0 0,0 0 0,0 1 0,0-1 0,0 0 0,0 0 0,0 0 0,-1 0 0,1 0 0,0 1 0,0-1 0,0 0 0,0 0 0,0 0 0,0 0 0,0 0 0,0 0 0,0 1 0,0-1 0,-1 0 0,1 0 0,0 0 0,0 0 0,0 0 0,0 0 0,0 0 0,0 0 0,-1 0 0,1 0 0,0 0 0,0 0 0,0 0 0,0 0 0,0 0 0,-1 0 0,1 0 0,0 0 0,0 0 0,0 0 0,0 0 0,0 0 0,-1 0 0,1 0 0,0 0 0,20 8 0,38 8 0,-49-14 0,4 0 0,-1 1 0,1 1 0,-1 0 0,0 1 0,0 0 0,0 1 0,-1 0 0,0 1 0,0 0 0,-1 1 0,0 0 0,0 0 0,-1 1 0,0 1 0,0 0 0,-1 0 0,0 0 0,6 12 0,-3-5 0,-1-1 0,-1 1 0,-1 1 0,0 0 0,-1 0 0,-1 0 0,-1 1 0,0 0 0,-1 0 0,-1 0 0,0 35 0,-3-44 0,0 0 0,-1 0 0,0 0 0,0 0 0,-1-1 0,-1 1 0,-5 14 0,5-18 0,0-1 0,0 0 0,-1 1 0,0-2 0,0 1 0,0 0 0,0-1 0,-1 0 0,0 0 0,0 0 0,0 0 0,0-1 0,-7 4 0,-16 8 0,10-4 0,0-1 0,0-1 0,-1-1 0,-1 0 0,-24 5 0,19-6-1365,5-1-5461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4.1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24575,'2'26'0,"1"1"0,1-1 0,1 0 0,13 38 0,-8-32 0,-2 1 0,5 38 0,-7-15 0,24 169 0,-22-162 0,-1 1 0,-4 0 0,-6 84 0,0-24 0,3-113-115,4 39-1135,1-36-5576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2.7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24575,'11'19'0,"1"0"0,1-1 0,23 27 0,10 12 0,33 57 0,-5 4 0,-5 3 0,-5 3 0,91 253 0,-145-347 0,-1 0 0,-1 1 0,-1 0 0,3 51 0,-9-73 0,-1 0 0,-1 0 0,1 0 0,-1-1 0,-1 1 0,0 0 0,0-1 0,0 1 0,-1-1 0,-1 0 0,1 0 0,-1 0 0,0 0 0,-1-1 0,0 0 0,0 0 0,-1 0 0,0 0 0,0-1 0,0 0 0,-12 8 0,-7 1 19,-1-1 0,0-1 0,-1-2 0,0-1 0,-36 9 0,-56 23-1498,84-26-5347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5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0 204 24575,'43'-49'0,"-34"37"0,1 0 0,0 1 0,1 0 0,0 1 0,19-13 0,-10 9 0,-4 3 0,0 0 0,1 2 0,26-12 0,-38 19 0,0 0 0,-1 1 0,1 0 0,0-1 0,0 2 0,0-1 0,0 1 0,0-1 0,0 1 0,-1 1 0,1-1 0,0 1 0,0 0 0,0 0 0,0 0 0,-1 0 0,1 1 0,8 4 0,19 15 0,-1 2 0,-1 0 0,-2 2 0,0 1 0,34 43 0,-35-35 0,-1 1 0,-2 0 0,-2 2 0,21 47 0,-33-58 0,-1-1 0,-1 2 0,-1-1 0,-2 1 0,0 0 0,-2 0 0,-1 0 0,-1 1 0,-1-1 0,-2 0 0,-1 1 0,-1-1 0,-7 27 0,5-38 0,-1 0 0,0-1 0,-1 0 0,-1 0 0,0-1 0,-1 0 0,-1-1 0,0 0 0,-1-1 0,0 0 0,-17 13 0,26-23 0,0 1 0,-1 0 0,0-1 0,1 0 0,-1 0 0,0 0 0,0 0 0,0 0 0,-1-1 0,1 0 0,0 0 0,0 0 0,-1-1 0,1 1 0,-1-1 0,1 0 0,0 0 0,-1 0 0,1-1 0,0 0 0,-1 0 0,1 0 0,0 0 0,0 0 0,0-1 0,0 0 0,0 0 0,0 0 0,0 0 0,1-1 0,-1 0 0,1 1 0,-1-1 0,-4-6 0,1 0 0,-1 0 0,2 0 0,-1 0 0,2-1 0,-1 1 0,1-1 0,0-1 0,1 1 0,1-1 0,-1 0 0,2 0 0,-3-17 0,3 12 0,0-1 0,1 1 0,1 0 0,0-1 0,1 1 0,1-1 0,1 1 0,7-24 0,-8 37 0,0 0 0,0 0 0,1 1 0,-1-1 0,1 1 0,0-1 0,0 1 0,0 0 0,0 0 0,0 1 0,0-1 0,0 0 0,0 1 0,1 0 0,-1 0 0,1 0 0,-1 0 0,1 0 0,-1 1 0,1 0 0,0 0 0,3 0 0,0-1 0,0 1 0,-1 1 0,1-1 0,0 1 0,0 0 0,0 0 0,-1 1 0,1 0 0,-1 0 0,0 1 0,7 3 0,38 32 0,-2 2 0,47 49 0,34 28 0,-101-92-1365,-4-2-5461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7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36 309 24575,'-10'-79'0,"1"15"0,1 10 0,5 43 0,1-1 0,0 0 0,1 0 0,0 0 0,2-19 0,0 30 0,-1-1 0,1 1 0,-1 0 0,1 0 0,-1 0 0,1 0 0,0 0 0,0 0 0,0 0 0,0 0 0,-1 0 0,1 0 0,1 0 0,-1 0 0,0 0 0,0 1 0,0-1 0,0 1 0,0-1 0,1 0 0,-1 1 0,0 0 0,0-1 0,1 1 0,-1 0 0,0 0 0,1 0 0,-1 0 0,0 0 0,3 0 0,51 5 0,-36-2 0,103 7 0,-46-6 0,0 4 0,-1 2 0,125 36 0,-196-45 0,-1 0 0,0 1 0,0-1 0,0 1 0,0 0 0,0 0 0,0 1 0,-1-1 0,1 0 0,-1 1 0,1-1 0,-1 1 0,0 0 0,0 0 0,0 0 0,0 0 0,-1 0 0,1 0 0,-1 1 0,0-1 0,0 0 0,0 1 0,0-1 0,0 5 0,0 9 0,0 0 0,0 1 0,-5 31 0,1-12 0,-17 344 0,19-369 0,-5 65 0,-21 101 0,13-97-1365,12-60-5461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8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 24575,'3'0'0,"6"-3"0,5-2 0,7 0 0,4 1 0,6 1 0,4 2 0,-3-4 0,-3-1 0,-3 1 0,-2 2 0,-2 0 0,0 2 0,0 0 0,-1 1 0,1 0 0,-4 0-8191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9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24575,'4'0'0,"5"0"0,4 0 0,5 0 0,2 0 0,2 0 0,1 0 0,4 0 0,1 0 0,0 0 0,-1 0 0,-2 0 0,0 0 0,-2 0 0,-4 3 0,-6 3-8191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9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24575,'379'0'-1365,"-351"0"-5461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3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24575,'-2'126'0,"4"139"0,2-237 0,0 0 0,10 32 0,-7-35 0,-2 1 0,5 45 0,-2 11 0,35 155 0,-42-230 0,9 33-1365,0-10-5461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5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24575,'11'-6'0,"-1"0"0,1 1 0,0 1 0,0-1 0,0 2 0,1 0 0,-1 0 0,1 1 0,13-1 0,-16 1 0,1 1 0,-1 0 0,1 0 0,-1 1 0,1 1 0,-1-1 0,1 2 0,-1-1 0,1 1 0,-1 1 0,0 0 0,0 0 0,0 0 0,0 1 0,-1 1 0,0-1 0,1 2 0,-2-1 0,1 1 0,-1 0 0,14 14 0,3 6 0,-11-14 0,-1 1 0,0 1 0,-1-1 0,0 2 0,-1 0 0,-1 0 0,0 1 0,6 16 0,-14-30 0,-1 0 0,0 0 0,1 0 0,-1 0 0,0 0 0,0 0 0,0 0 0,0 0 0,0 0 0,0 0 0,-1 0 0,1 0 0,-1 0 0,1-1 0,-1 1 0,0 0 0,0 0 0,0 0 0,0-1 0,-2 3 0,0 0 0,0-1 0,0 1 0,-1-1 0,1 0 0,-1-1 0,0 1 0,0-1 0,-7 4 0,-8 1 0,0 0 0,-1-1 0,-23 4 0,31-7 0,0 2 0,14 1 0,29 7 0,52 6 0,96 11 0,-176-29 0,-1-1 0,0 1 0,0 0 0,1 0 0,-1 0 0,0 0 0,0 0 0,0 0 0,0 0 0,0 1 0,0-1 0,0 1 0,-1-1 0,1 1 0,-1 0 0,1 0 0,-1 0 0,1 0 0,-1 0 0,2 3 0,-1 0 0,-1 0 0,1 0 0,-1 1 0,0-1 0,0 1 0,0-1 0,-1 0 0,0 11 0,0-6 0,-1-1 0,0 1 0,-1-1 0,0 1 0,-1-1 0,0 0 0,0 0 0,-1 0 0,0 0 0,-7 10 0,5-12 7,-1 1 0,-1-1 0,1 0-1,-1-1 1,-1 0 0,1 0 0,-19 9-1,-71 26-326,54-25-779,27-9-5727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17 24575,'-70'-9'0,"58"7"0,0-1 0,0 2 0,0 0 0,0 0 0,-22 2 0,31 0 0,-1 0 0,0 0 0,0 0 0,1 1 0,-1-1 0,1 1 0,-1 0 0,1 0 0,0 0 0,0 0 0,0 0 0,0 1 0,0-1 0,0 1 0,1 0 0,-1 0 0,1 0 0,0 0 0,0 1 0,0-1 0,0 0 0,-2 7 0,-3 7 0,1 0 0,0 1 0,-5 32 0,10-44 0,0 1 0,0-1 0,1 0 0,0 1 0,0-1 0,1 1 0,0-1 0,0 0 0,0 0 0,1 0 0,0 1 0,0-2 0,0 1 0,5 8 0,-2-7 0,0-1 0,0 1 0,1-1 0,-1 0 0,1-1 0,1 1 0,-1-1 0,1 0 0,0-1 0,0 0 0,0 0 0,1 0 0,-1-1 0,13 4 0,-5-4 0,0 1 0,1-2 0,-1 0 0,0-1 0,1-1 0,28-2 0,-40 2 0,-1-1 0,0 1 0,0-1 0,0 0 0,0 0 0,0 0 0,0-1 0,0 1 0,0-1 0,0 1 0,-1-1 0,1 0 0,-1 0 0,1 0 0,-1 0 0,4-5 0,-2 2 0,-1 0 0,1-1 0,-1 0 0,0 0 0,-1 0 0,1 0 0,2-11 0,0-8 0,-1 0 0,-1 0 0,-1-32 0,-2 50 0,0-3 0,-1 0 0,1 0 0,-2 0 0,-3-14 0,5 20 0,-1 1 0,-1-1 0,1 0 0,-1 1 0,1-1 0,-1 1 0,0-1 0,0 1 0,0 0 0,-1 0 0,1 0 0,-1 0 0,0 1 0,-3-4 0,6 6 0,0-1 0,-1 1 0,1 0 0,0 0 0,0-1 0,-1 1 0,1 0 0,0 0 0,0 0 0,-1-1 0,1 1 0,0 0 0,-1 0 0,1 0 0,0 0 0,-1 0 0,1 0 0,0-1 0,-1 1 0,1 0 0,0 0 0,-1 0 0,1 0 0,0 0 0,-1 0 0,1 0 0,0 1 0,-1-1 0,1 0 0,0 0 0,-1 0 0,1 0 0,0 0 0,-1 0 0,1 1 0,0-1 0,-1 0 0,1 0 0,0 0 0,0 1 0,-1-1 0,1 0 0,0 0 0,0 1 0,0-1 0,-1 0 0,1 1 0,0 23 0,13 23 0,25 35 0,-28-63 0,-1 0 0,0 1 0,8 30 0,28 112 0,-19 0 0,-18-96 0,-2-24 0,1 50 0,-6-65-455,1 1 0,7 28 0,-5-35-6371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9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24575,'-2'129'0,"5"139"0,-3-264 0,0-1 0,1 0 0,-1 0 0,1 0 0,0 1 0,0-1 0,1 0 0,-1 0 0,0 0 0,1 0 0,0-1 0,0 1 0,0 0 0,0-1 0,0 1 0,0-1 0,1 0 0,-1 1 0,1-1 0,-1-1 0,1 1 0,0 0 0,0 0 0,0-1 0,0 0 0,0 0 0,0 0 0,0 0 0,1 0 0,3 0 0,11 2 0,0-2 0,1 0 0,-1-1 0,26-3 0,-6 1 0,207 2-1365,-226 0-5461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3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24575,'3'179'0,"-6"190"0,-8-270 0,0 50 0,11 103-1365,0-233-5461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3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24575,'2'174'0,"-4"185"0,-2-334-1365,0-7-5461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4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24575,'131'2'0,"140"-5"0,-217-9-1365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5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24575,'0'1273'-1365,"0"-1238"-5461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8.1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 24575,'1421'-18'0,"-391"-7"0,190 21 0,-666 6 0,102 30 0,-541-24 0,479-1 0,-331-9 0,-79 1 0,293 38 0,-388-28 0,1-4 0,104-8 0,-54 0 0,261-8 0,25-1 0,-385 13 0,-11 0 0,0-1 0,0-2 0,0-1 0,33-7 0,-27 4 0,0 2 0,1 1 0,-1 2 0,52 4 0,3 0 0,56-3-1365,-121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11.6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52 519 24575,'89'-4'0,"148"-24"0,-158 11 0,30-3 0,-91 18 0,-1 0 0,1-1 0,-1-1 0,0-1 0,-1 0 0,1-1 0,22-12 0,-33 14 0,0 1 0,0-1 0,-1-1 0,1 1 0,-1-1 0,0 0 0,0 0 0,0-1 0,-1 0 0,0 1 0,0-1 0,-1 0 0,1-1 0,-1 1 0,-1-1 0,1 0 0,-1 1 0,0-1 0,-1 0 0,2-14 0,-1 10 0,-2 0 0,1 0 0,-2 0 0,1 0 0,-2 0 0,1 1 0,-1-1 0,-6-16 0,6 21 0,-1 0 0,0 1 0,0-1 0,0 1 0,-1 0 0,1 0 0,-1 0 0,-1 1 0,1-1 0,-1 1 0,1 0 0,-1 0 0,0 1 0,-1-1 0,1 1 0,-10-4 0,-25-10 0,-1 1 0,-70-17 0,94 29 0,0 1 0,-1 1 0,1 0 0,0 1 0,-1 1 0,1 1 0,-1 0 0,1 2 0,-30 6 0,25 1 0,0 0 0,1 2 0,1 0 0,0 1 0,0 1 0,-33 32 0,40-31 0,1 1 0,1 0 0,1 0 0,0 1 0,1 1 0,0 0 0,2 0 0,-6 19 0,-11 24 0,17-40 0,1 0 0,1 1 0,1-1 0,1 1 0,1 0 0,1 0 0,1-1 0,1 1 0,1 0 0,6 31 0,-6-45 0,0 0 0,1 0 0,0-1 0,0 1 0,0-1 0,1 1 0,0-1 0,1 0 0,0-1 0,0 1 0,0-1 0,1 0 0,0 0 0,0-1 0,0 1 0,1-1 0,8 5 0,1-2 0,0 1 0,1-2 0,0 0 0,1-1 0,-1-1 0,30 5 0,2-1 0,0-3 0,80 1 0,49-7-1365,-158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2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677 1197 24575,'-1'-3'0,"0"-1"0,0 0 0,-1 1 0,0-1 0,0 1 0,0 0 0,0 0 0,0-1 0,-1 1 0,1 1 0,-1-1 0,0 0 0,-5-4 0,-2-2 0,-12-14 0,-2 1 0,0 2 0,-1 0 0,-51-30 0,60 41 0,-1 1 0,0 1 0,-1 0 0,0 1 0,0 2 0,0-1 0,0 2 0,-1 0 0,-33 1 0,38 2 0,0 1 0,0 0 0,0 2 0,0-1 0,0 2 0,1 0 0,-1 0 0,1 2 0,0-1 0,1 2 0,-1-1 0,1 2 0,0 0 0,-18 16 0,26-19 0,0 1 0,0 0 0,1 0 0,0 0 0,0 0 0,0 1 0,1-1 0,0 1 0,0 0 0,1-1 0,0 1 0,0 0 0,0 11 0,1-6 0,0 0 0,0 0 0,2 0 0,-1 0 0,1 0 0,8 22 0,-7-26 0,2-1 0,-1 1 0,1-1 0,0 0 0,0-1 0,1 1 0,0-1 0,0 0 0,0 0 0,1-1 0,0 0 0,0 0 0,0-1 0,1 1 0,0-2 0,0 1 0,11 3 0,7 1 0,0-1 0,1-1 0,-1-1 0,32 2 0,12 1 0,-48-4 0,1-1 0,0-1 0,40-2 0,-55-1 0,0 0 0,-1-1 0,1 0 0,0 0 0,-1 0 0,1-1 0,-1-1 0,0 1 0,0-1 0,0 0 0,0-1 0,-1 1 0,1-1 0,9-11 0,-5 6 0,0-2 0,0 1 0,-1-1 0,-1-1 0,0 0 0,-1 0 0,0-1 0,-1 0 0,-1-1 0,7-20 0,0-10 0,-3 0 0,-1-1 0,-3 0 0,2-78 0,-10-721-1365,2 821-5461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2:27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0 24575,'0'1273'0,"-3"-1228"0,-1-1 0,-12 52 0,7-52 0,3 0 0,-2 61 0,7-88 0,0 0 0,-8 29 0,6-33 0,1 1 0,0-1 0,0 0 0,2 1 0,0 14 0,1-26 0,-1 1 0,1-1 0,0 0 0,0 1 0,0-1 0,0 0 0,0 0 0,0 0 0,1 0 0,-1 0 0,1 0 0,-1 0 0,1 0 0,0-1 0,0 1 0,0-1 0,0 1 0,0-1 0,0 0 0,0 0 0,0 0 0,0 0 0,1 0 0,-1 0 0,0 0 0,1-1 0,3 1 0,10 2 0,-1-1 0,1-1 0,19-1 0,-18 0 0,139 0 0,165 8 0,322 4 0,-386-15 0,-75 6 0,300-15 0,-94-59 0,24-2 0,74 33 0,-212 19 0,344 11 0,-374 12 0,9536-2 0,-9734-2 0,79-15 0,-11 0 0,394-16 0,-326 11 0,15 1 0,-143 19 0,243-13 0,-22 6 0,-43 4 0,-82-8 0,279-11 0,-86 2 0,-42 1 0,1191 18 0,-741 6 0,-621-1 0,142-5 0,-270 3 0,1-1 0,0 1 0,0-1 0,-1 0 0,1 0 0,0 0 0,-1 0 0,1-1 0,-1 1 0,1-1 0,-1 1 0,0-1 0,0 0 0,0 0 0,0 0 0,0 0 0,0 0 0,0 0 0,0-1 0,-1 1 0,0 0 0,1-1 0,-1 0 0,0 1 0,0-1 0,0 0 0,0 1 0,0-5 0,2-10 0,0-1 0,-1 0 0,0-28 0,-1 14 0,22-204 0,-16 140 0,-7-113 0,-2 84 0,1 108 0,-1 1 0,-7-29 0,6 34 0,1 1 0,0-1 0,0 0 0,1 1 0,1-1 0,0 0 0,0 0 0,2-13 0,-1 23 0,-1 0 0,0 1 0,0-1 0,1 0 0,-1 0 0,0 1 0,1-1 0,-1 0 0,0 1 0,1-1 0,-1 0 0,1 1 0,0-1 0,-1 0 0,1 1 0,-1-1 0,1 1 0,0-1 0,-1 1 0,1 0 0,0-1 0,0 1 0,-1 0 0,1-1 0,0 1 0,0 0 0,1-1 0,26 7 0,-21-3 0,-1 1 0,1 0 0,0 0 0,-1 0 0,8 7 0,174 183 0,-176-182 0,0-1 0,1-1 0,0 0 0,1-1 0,0 0 0,18 7 0,95 36 0,-75-32 0,8 2 0,98 44 0,-157-66 0,0 0 0,-1 0 0,1 1 0,0-1 0,-1 0 0,1 1 0,0-1 0,0 0 0,-1 1 0,1-1 0,0 1 0,-1-1 0,1 1 0,-1-1 0,1 1 0,-1-1 0,1 1 0,-1 0 0,1-1 0,-1 1 0,0 0 0,1-1 0,-1 2 0,-15 2 0,-30-9 0,26 1 0,-122-34 0,125 32 0,-1 0 0,0-1 0,1-1 0,0 0 0,-28-21 0,31 17 0,1 0 0,1 0 0,-16-22 0,17 20 0,0 1 0,-1 0 0,-24-20 0,-8-2 0,-2 2 0,-1 3 0,-99-50 0,13 34 0,129 44 0,-1 1 0,1 0 0,-1 1 0,1-1 0,-1 0 0,1 1 0,-1 0 0,1 0 0,-1 0 0,1 0 0,-1 1 0,1-1 0,0 1 0,-1 0 0,1 0 0,0 0 0,-1 0 0,1 1 0,0 0 0,0-1 0,0 1 0,0 0 0,0 0 0,1 0 0,-5 5 0,-7 7 0,0 1 0,2 0 0,-17 25 0,13-17 0,-104 147 0,93-128 0,-2-1 0,-2-1 0,-2-1 0,-73 66 0,-20 5 0,115-105 0,15-16 0,17-16 0,146-119 0,-67 63 0,62-68 0,-122 110 0,-2-2 0,37-54 0,-26 32 0,-45 61 0,0 1 0,0-1 0,1 1 0,-1 0 0,1 0 0,0 0 0,0 1 0,0-1 0,0 1 0,0 0 0,1 1 0,-1-1 0,1 1 0,-1 0 0,1 1 0,9-1 0,14 0 0,55 7 0,-65-5 0,0 3 0,0 0 0,0 1 0,0 1 0,0 1 0,24 12 0,34 12 0,-42-18 0,-1 2 0,0 1 0,-1 2 0,46 32 0,-51-30 0,-1 2 0,0 0 0,-2 2 0,-1 1 0,41 53 0,26 33 0,-13-45 0,-77-66 0,-1 0 0,1 0 0,-1 0 0,1 1 0,-1-1 0,1 0 0,-1 1 0,1-1 0,-1 0 0,0 1 0,1-1 0,-1 1 0,0-1 0,1 1 0,-1-1 0,0 0 0,0 1 0,1-1 0,-1 1 0,0-1 0,0 1 0,0 0 0,0-1 0,0 1 0,1-1 0,-1 1 0,0-1 0,0 1 0,0-1 0,-1 1 0,1-1 0,0 1 0,0 0 0,-18 3 0,-30-11 0,-69-27 0,-206-90 0,301 112 0,1-1 0,0-1 0,1-1 0,1 0 0,0-2 0,1 0 0,1-2 0,-29-37 0,14 27 0,28 26 0,0 0 0,0 0 0,0 0 0,0-1 0,0 1 0,1-1 0,0 0 0,0 0 0,0 0 0,0-1 0,-3-6 0,6 10 0,0 1 0,0-1 0,0 1 0,0-1 0,0 1 0,1-1 0,-1 1 0,0-1 0,0 1 0,1-1 0,-1 1 0,0-1 0,1 1 0,-1 0 0,1-1 0,-1 1 0,0-1 0,1 1 0,-1 0 0,1 0 0,-1-1 0,1 1 0,-1 0 0,1 0 0,-1-1 0,1 1 0,-1 0 0,1 0 0,-1 0 0,1 0 0,-1 0 0,1 0 0,0 0 0,-1 0 0,1 0 0,-1 0 0,1 0 0,-1 0 0,1 0 0,-1 0 0,1 1 0,0-1 0,34 5 0,-28-3 0,61 11 0,-2 4 0,118 45 0,-169-56-195,-1 1 0,0 0 0,0 1 0,0 1 0,-1 0 0,13 12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3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24575,'4'0'0,"8"0"0,11 0 0,8 0 0,7 0 0,4 0 0,-1 0 0,4 0 0,-2 0 0,-1 0 0,-4 0 0,-7 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4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24575,'3'0'0,"10"0"0,9 0 0,13 0 0,31 0 0,18 0 0,0 0 0,-11 0 0,-18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9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24575,'3'3'0,"6"2"0,1 4 0,2 4 0,0 3 0,1 0 0,2 0 0,3 5 0,1 3 0,2-2 0,-3-2 0,0-4 0,0-1 0,1 4 0,1 0 0,1-4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0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1 24575,'-10'50'0,"2"-19"0,-4 24 0,-1-1 0,-37 91 0,25-98 76,19-37-436,0 1 0,0-1-1,-6 22 1,7-14-6466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1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24575,'3'30'0,"1"1"0,1-1 0,2 0 0,20 58 0,-18-60 0,71 189-1365,-70-193-5461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2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1 108 24575,'0'-1'0,"0"0"0,1 0 0,-1 0 0,1 1 0,-1-1 0,1 0 0,-1 0 0,1 0 0,-1 1 0,1-1 0,0 0 0,-1 1 0,1-1 0,0 0 0,0 1 0,0-1 0,-1 1 0,1-1 0,0 1 0,0 0 0,0-1 0,0 1 0,0 0 0,0 0 0,1-1 0,32-6 0,-22 5 0,116-22 0,14-2 0,-31-2-1365,-92 23-5461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09.4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 24575,'0'103'0,"-3"-22"0,4-1 0,3 1 0,23 120 0,25 65 0,-26-51 0,-22-163-1365,-3-28-5461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10.7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1 669 24575,'6'-1'0,"1"1"0,-1-1 0,0 0 0,1-1 0,-1 0 0,0 0 0,0 0 0,0 0 0,0-1 0,0 0 0,0-1 0,-1 1 0,0-1 0,0 0 0,5-5 0,8-9 0,0-1 0,23-33 0,7-8 0,-26 33 0,-2 0 0,-1-1 0,-1-1 0,15-33 0,-14 26 0,1 1 0,34-44 0,-47 70-88,11-13-231,0 0-1,-2-2 1,20-37 0,-29 45-6507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12.3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 24575,'0'-1'0,"1"0"0,-1-1 0,1 1 0,0 0 0,0-1 0,0 1 0,-1 0 0,1 0 0,0 0 0,1 0 0,-1 0 0,0 0 0,0 0 0,0 0 0,0 0 0,1 1 0,-1-1 0,0 0 0,1 1 0,1-1 0,37-14 0,-30 12 0,23-7 0,1 2 0,0 2 0,0 1 0,1 2 0,-1 1 0,1 1 0,58 8 0,-88-6 0,-1 0 0,1 0 0,-1 0 0,1 1 0,-1 0 0,0 0 0,0 0 0,0 0 0,0 1 0,0 0 0,0-1 0,-1 1 0,1 1 0,2 3 0,42 56 0,-26-29 0,16 17 0,-3 3 0,44 88 0,6 77 134,-24-52-1633,-48-139-5327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3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24575,'2'174'0,"-4"185"0,-2-334-1365,0-7-5461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2:27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0 24575,'0'1273'0,"-3"-1228"0,-1-1 0,-12 52 0,7-52 0,3 0 0,-2 61 0,7-88 0,0 0 0,-8 29 0,6-33 0,1 1 0,0-1 0,0 0 0,2 1 0,0 14 0,1-26 0,-1 1 0,1-1 0,0 0 0,0 1 0,0-1 0,0 0 0,0 0 0,0 0 0,1 0 0,-1 0 0,1 0 0,-1 0 0,1 0 0,0-1 0,0 1 0,0-1 0,0 1 0,0-1 0,0 0 0,0 0 0,0 0 0,0 0 0,1 0 0,-1 0 0,0 0 0,1-1 0,3 1 0,10 2 0,-1-1 0,1-1 0,19-1 0,-18 0 0,139 0 0,165 8 0,322 4 0,-386-15 0,-75 6 0,300-15 0,-94-59 0,24-2 0,74 33 0,-212 19 0,344 11 0,-374 12 0,9536-2 0,-9734-2 0,79-15 0,-11 0 0,394-16 0,-326 11 0,15 1 0,-143 19 0,243-13 0,-22 6 0,-43 4 0,-82-8 0,279-11 0,-86 2 0,-42 1 0,1191 18 0,-741 6 0,-621-1 0,142-5 0,-270 3 0,1-1 0,0 1 0,0-1 0,-1 0 0,1 0 0,0 0 0,-1 0 0,1-1 0,-1 1 0,1-1 0,-1 1 0,0-1 0,0 0 0,0 0 0,0 0 0,0 0 0,0 0 0,0 0 0,0-1 0,-1 1 0,0 0 0,1-1 0,-1 0 0,0 1 0,0-1 0,0 0 0,0 1 0,0-5 0,2-10 0,0-1 0,-1 0 0,0-28 0,-1 14 0,22-204 0,-16 140 0,-7-113 0,-2 84 0,1 108 0,-1 1 0,-7-29 0,6 34 0,1 1 0,0-1 0,0 0 0,1 1 0,1-1 0,0 0 0,0 0 0,2-13 0,-1 23 0,-1 0 0,0 1 0,0-1 0,1 0 0,-1 0 0,0 1 0,1-1 0,-1 0 0,0 1 0,1-1 0,-1 0 0,1 1 0,0-1 0,-1 0 0,1 1 0,-1-1 0,1 1 0,0-1 0,-1 1 0,1 0 0,0-1 0,0 1 0,-1 0 0,1-1 0,0 1 0,0 0 0,1-1 0,26 7 0,-21-3 0,-1 1 0,1 0 0,0 0 0,-1 0 0,8 7 0,174 183 0,-176-182 0,0-1 0,1-1 0,0 0 0,1-1 0,0 0 0,18 7 0,95 36 0,-75-32 0,8 2 0,98 44 0,-157-66 0,0 0 0,-1 0 0,1 1 0,0-1 0,-1 0 0,1 1 0,0-1 0,0 0 0,-1 1 0,1-1 0,0 1 0,-1-1 0,1 1 0,-1-1 0,1 1 0,-1-1 0,1 1 0,-1 0 0,1-1 0,-1 1 0,0 0 0,1-1 0,-1 2 0,-15 2 0,-30-9 0,26 1 0,-122-34 0,125 32 0,-1 0 0,0-1 0,1-1 0,0 0 0,-28-21 0,31 17 0,1 0 0,1 0 0,-16-22 0,17 20 0,0 1 0,-1 0 0,-24-20 0,-8-2 0,-2 2 0,-1 3 0,-99-50 0,13 34 0,129 44 0,-1 1 0,1 0 0,-1 1 0,1-1 0,-1 0 0,1 1 0,-1 0 0,1 0 0,-1 0 0,1 0 0,-1 1 0,1-1 0,0 1 0,-1 0 0,1 0 0,0 0 0,-1 0 0,1 1 0,0 0 0,0-1 0,0 1 0,0 0 0,0 0 0,1 0 0,-5 5 0,-7 7 0,0 1 0,2 0 0,-17 25 0,13-17 0,-104 147 0,93-128 0,-2-1 0,-2-1 0,-2-1 0,-73 66 0,-20 5 0,115-105 0,15-16 0,17-16 0,146-119 0,-67 63 0,62-68 0,-122 110 0,-2-2 0,37-54 0,-26 32 0,-45 61 0,0 1 0,0-1 0,1 1 0,-1 0 0,1 0 0,0 0 0,0 1 0,0-1 0,0 1 0,0 0 0,1 1 0,-1-1 0,1 1 0,-1 0 0,1 1 0,9-1 0,14 0 0,55 7 0,-65-5 0,0 3 0,0 0 0,0 1 0,0 1 0,0 1 0,24 12 0,34 12 0,-42-18 0,-1 2 0,0 1 0,-1 2 0,46 32 0,-51-30 0,-1 2 0,0 0 0,-2 2 0,-1 1 0,41 53 0,26 33 0,-13-45 0,-77-66 0,-1 0 0,1 0 0,-1 0 0,1 1 0,-1-1 0,1 0 0,-1 1 0,1-1 0,-1 0 0,0 1 0,1-1 0,-1 1 0,0-1 0,1 1 0,-1-1 0,0 0 0,0 1 0,1-1 0,-1 1 0,0-1 0,0 1 0,0 0 0,0-1 0,0 1 0,1-1 0,-1 1 0,0-1 0,0 1 0,0-1 0,-1 1 0,1-1 0,0 1 0,0 0 0,-18 3 0,-30-11 0,-69-27 0,-206-90 0,301 112 0,1-1 0,0-1 0,1-1 0,1 0 0,0-2 0,1 0 0,1-2 0,-29-37 0,14 27 0,28 26 0,0 0 0,0 0 0,0 0 0,0-1 0,0 1 0,1-1 0,0 0 0,0 0 0,0 0 0,0-1 0,-3-6 0,6 10 0,0 1 0,0-1 0,0 1 0,0-1 0,0 1 0,1-1 0,-1 1 0,0-1 0,0 1 0,1-1 0,-1 1 0,0-1 0,1 1 0,-1 0 0,1-1 0,-1 1 0,0-1 0,1 1 0,-1 0 0,1 0 0,-1-1 0,1 1 0,-1 0 0,1 0 0,-1-1 0,1 1 0,-1 0 0,1 0 0,-1 0 0,1 0 0,-1 0 0,1 0 0,0 0 0,-1 0 0,1 0 0,-1 0 0,1 0 0,-1 0 0,1 0 0,-1 0 0,1 1 0,0-1 0,34 5 0,-28-3 0,61 11 0,-2 4 0,118 45 0,-169-56-195,-1 1 0,0 0 0,0 1 0,0 1 0,-1 0 0,13 12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4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24575,'131'2'0,"140"-5"0,-217-9-1365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5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24575,'0'1273'-1365,"0"-1238"-5461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8.1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 24575,'1421'-18'0,"-391"-7"0,190 21 0,-666 6 0,102 30 0,-541-24 0,479-1 0,-331-9 0,-79 1 0,293 38 0,-388-28 0,1-4 0,104-8 0,-54 0 0,261-8 0,25-1 0,-385 13 0,-11 0 0,0-1 0,0-2 0,0-1 0,33-7 0,-27 4 0,0 2 0,1 1 0,-1 2 0,52 4 0,3 0 0,56-3-1365,-121 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2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677 1197 24575,'-1'-3'0,"0"-1"0,0 0 0,-1 1 0,0-1 0,0 1 0,0 0 0,0 0 0,0-1 0,-1 1 0,1 1 0,-1-1 0,0 0 0,-5-4 0,-2-2 0,-12-14 0,-2 1 0,0 2 0,-1 0 0,-51-30 0,60 41 0,-1 1 0,0 1 0,-1 0 0,0 1 0,0 2 0,0-1 0,0 2 0,-1 0 0,-33 1 0,38 2 0,0 1 0,0 0 0,0 2 0,0-1 0,0 2 0,1 0 0,-1 0 0,1 2 0,0-1 0,1 2 0,-1-1 0,1 2 0,0 0 0,-18 16 0,26-19 0,0 1 0,0 0 0,1 0 0,0 0 0,0 0 0,0 1 0,1-1 0,0 1 0,0 0 0,1-1 0,0 1 0,0 0 0,0 11 0,1-6 0,0 0 0,0 0 0,2 0 0,-1 0 0,1 0 0,8 22 0,-7-26 0,2-1 0,-1 1 0,1-1 0,0 0 0,0-1 0,1 1 0,0-1 0,0 0 0,0 0 0,1-1 0,0 0 0,0 0 0,0-1 0,1 1 0,0-2 0,0 1 0,11 3 0,7 1 0,0-1 0,1-1 0,-1-1 0,32 2 0,12 1 0,-48-4 0,1-1 0,0-1 0,40-2 0,-55-1 0,0 0 0,-1-1 0,1 0 0,0 0 0,-1 0 0,1-1 0,-1-1 0,0 1 0,0-1 0,0 0 0,0-1 0,-1 1 0,1-1 0,9-11 0,-5 6 0,0-2 0,0 1 0,-1-1 0,-1-1 0,0 0 0,-1 0 0,0-1 0,-1 0 0,-1-1 0,7-20 0,0-10 0,-3 0 0,-1-1 0,-3 0 0,2-78 0,-10-721-1365,2 821-5461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3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24575,'4'0'0,"8"0"0,11 0 0,8 0 0,7 0 0,4 0 0,-1 0 0,4 0 0,-2 0 0,-1 0 0,-4 0 0,-7 0-8191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4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24575,'3'0'0,"10"0"0,9 0 0,13 0 0,31 0 0,18 0 0,0 0 0,-11 0 0,-18 0-8191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9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24575,'3'3'0,"6"2"0,1 4 0,2 4 0,0 3 0,1 0 0,2 0 0,3 5 0,1 3 0,2-2 0,-3-2 0,0-4 0,0-1 0,1 4 0,1 0 0,1-4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0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1 24575,'-10'50'0,"2"-19"0,-4 24 0,-1-1 0,-37 91 0,25-98 76,19-37-436,0 1 0,0-1-1,-6 22 1,7-14-6466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1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24575,'3'30'0,"1"1"0,1-1 0,2 0 0,20 58 0,-18-60 0,71 189-1365,-70-193-5461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2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1 108 24575,'0'-1'0,"0"0"0,1 0 0,-1 0 0,1 1 0,-1-1 0,1 0 0,-1 0 0,1 0 0,-1 1 0,1-1 0,0 0 0,-1 1 0,1-1 0,0 0 0,0 1 0,0-1 0,-1 1 0,1-1 0,0 1 0,0 0 0,0-1 0,0 1 0,0 0 0,0 0 0,1-1 0,32-6 0,-22 5 0,116-22 0,14-2 0,-31-2-1365,-92 23-5461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09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24575,'4'0'0,"2"4"0,2 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58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26 24575,'0'-1'0,"0"0"0,0 0 0,1 1 0,-1-1 0,1 0 0,-1 0 0,0 0 0,1 1 0,-1-1 0,1 0 0,0 1 0,-1-1 0,1 0 0,0 1 0,-1-1 0,1 1 0,0-1 0,0 1 0,-1-1 0,1 1 0,0-1 0,0 1 0,0 0 0,0 0 0,-1-1 0,1 1 0,0 0 0,1 0 0,31-4 0,-28 4 0,52-4 0,0 2 0,59 7 0,-87-2 0,-1 2 0,1 1 0,-1 0 0,0 3 0,51 21 0,-66-23 0,10 3 0,-1 1 0,-1 1 0,21 16 0,-37-25 0,0 1 0,0 1 0,0-1 0,-1 1 0,1-1 0,-1 1 0,-1 0 0,1 1 0,-1-1 0,0 1 0,0 0 0,0-1 0,-1 1 0,0 0 0,0 1 0,2 11 0,-3-8 0,0 0 0,-1 0 0,0 0 0,0 0 0,-1 0 0,-1 0 0,1 0 0,-2 0 0,1-1 0,-1 1 0,-1-1 0,-5 12 0,2-11 0,1 0 0,-1-1 0,-1 0 0,1 0 0,-1-1 0,-1 0 0,0-1 0,0 0 0,0 0 0,-15 8 0,-54 32 0,29-15 0,-78 36 0,125-67 0,-26 13 0,23-5 0,18-3 0,11-3 0,0-1 0,43-1 0,-42-2 0,52 6 0,-67-4 0,0 1 0,-1 1 0,1-1 0,-1 2 0,0-1 0,0 1 0,0 1 0,16 10 0,14 12 0,-10-8 0,0 2 0,51 48 0,-73-63 0,-1 1 0,-1-1 0,1 1 0,-1 0 0,0 1 0,-1-1 0,1 1 0,-2 0 0,1 0 0,-1 1 0,0-1 0,-1 0 0,0 1 0,0 0 0,-1-1 0,0 1 0,-1 12 0,0-17 0,-1 1 0,0-1 0,-1 1 0,1 0 0,-1-1 0,0 0 0,0 0 0,0 1 0,-1-1 0,1 0 0,-1-1 0,0 1 0,0 0 0,0-1 0,-1 0 0,1 1 0,-6 2 0,-9 7 0,0-1 0,-29 14 0,24-14 0,-13 6 0,-1-1 0,0-2 0,-1-1 0,-48 10 0,3-8 0,-83 7 0,124-18-341,-1 2 0,1 3-1,-49 16 1,71-19-6485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0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360 0 24575,'-8'0'0,"1"0"0,-1 1 0,1 0 0,-1 0 0,1 0 0,0 1 0,-1 0 0,1 1 0,-10 4 0,4 1 0,1 1 0,0-1 0,-20 20 0,13-9 0,1 0 0,1 1 0,1 1 0,1 1 0,1 0 0,1 1 0,0 1 0,2-1 0,1 2 0,1 0 0,1 0 0,-7 39 0,11-34 0,-1 53 0,5-51 0,-8 46 0,3-46 0,1 0 0,2 0 0,2 41 0,1-56 0,1-1 0,0 0 0,1 0 0,1 0 0,0 0 0,2-1 0,0 0 0,10 20 0,-1-6 0,-11-21 0,-1 0 0,2-1 0,-1 1 0,1-1 0,0 0 0,0 0 0,1 0 0,-1-1 0,2 0 0,-1 0 0,1-1 0,8 7 0,1-5 0,-1 0 0,1-1 0,0-1 0,0-1 0,0 0 0,1-1 0,-1 0 0,1-1 0,0-1 0,0-1 0,0-1 0,-1 0 0,1-1 0,0-1 0,-1 0 0,0-1 0,20-8 0,-10-3 0,-1-2 0,-1-1 0,0-1 0,-1-1 0,-1-1 0,-1 0 0,22-31 0,-22 23 0,-2-1 0,-1 0 0,-1-2 0,-1 0 0,-2-1 0,14-50 0,-23 65 0,0 0 0,-2-1 0,0 1 0,-1-1 0,-1 0 0,0 0 0,-2 0 0,-3-26 0,2 31 0,-1 0 0,0 0 0,-1 0 0,-1 1 0,0-1 0,0 1 0,-2 1 0,1-1 0,-2 1 0,1 0 0,-18-19 0,-15-13 0,-3 2 0,-1 2 0,-64-44 0,99 77-119,2 2-59,0 0 0,0 1 0,-1 0 0,0 0 0,1 1 0,-11-4 0,2 4-6648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1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24575,'1'0'0,"0"1"0,0-1 0,0 1 0,0-1 0,-1 1 0,1-1 0,0 1 0,0 0 0,0-1 0,0 1 0,-1 0 0,1 0 0,0-1 0,0 1 0,-1 0 0,1 0 0,-1 0 0,1 0 0,-1 0 0,1 0 0,-1 0 0,0 0 0,1 0 0,-1 0 0,0 0 0,0 0 0,0 2 0,5 34 0,-5-33 0,22 156 0,-13-111 0,-2 1 0,1 54 0,-8-30 0,12 90 0,-7-108 37,-3 80-1,-4-95-323,3 0-1,1 0 0,2 0 1,10 48-1,-5-58-6538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3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 1 24575,'-5'0'0,"-1"-1"0,1 1 0,-1 1 0,1-1 0,-1 1 0,1 0 0,0 0 0,-1 1 0,1 0 0,0 0 0,0 0 0,0 0 0,0 1 0,1 0 0,-1 0 0,1 0 0,-1 0 0,1 1 0,0 0 0,0-1 0,1 2 0,-1-1 0,1 0 0,0 1 0,0-1 0,-3 8 0,-16 30 0,2 1 0,2 1 0,2 0 0,-20 87 0,10-34 0,15-47 0,3 1 0,2 0 0,2 0 0,2 1 0,6 52 0,-2 1 0,-3-88 0,2-1 0,0 1 0,1 0 0,0-1 0,2 0 0,10 32 0,-12-42 0,1 0 0,0-1 0,0 1 0,1-1 0,-1 0 0,1 1 0,0-2 0,0 1 0,1 0 0,0-1 0,0 0 0,0 0 0,0 0 0,0-1 0,1 0 0,-1 0 0,1 0 0,0-1 0,0 1 0,0-2 0,9 3 0,25 1 0,0-1 0,1-2 0,65-5 0,-9-1 0,-91 5 0,0-1 0,1-1 0,-1 1 0,0-1 0,0 0 0,1 0 0,-1-1 0,0 0 0,0 0 0,-1 0 0,1-1 0,0 0 0,-1 0 0,1-1 0,-1 1 0,9-9 0,-9 6 0,-1 1 0,0-1 0,-1 0 0,1 0 0,-1-1 0,0 1 0,0-1 0,-1 0 0,0 1 0,0-1 0,-1 0 0,0 0 0,0 0 0,0-13 0,-1 4 0,0 0 0,-1 1 0,0-1 0,-1 1 0,-1 0 0,0-1 0,-2 1 0,1 1 0,-2-1 0,0 1 0,-1 0 0,0 0 0,-1 0 0,0 1 0,-1 1 0,-1-1 0,0 2 0,-12-12 0,11 12 0,0 1 0,0 0 0,-1 1 0,0 0 0,-1 1 0,0 0 0,-1 1 0,1 0 0,-1 1 0,0 1 0,-1 0 0,1 1 0,-1 1 0,0 0 0,0 1 0,0 0 0,0 1 0,-1 1 0,1 1 0,0 0 0,0 1 0,0 0 0,-19 7 0,29-8-124,0 1 0,0 0 0,0 0 0,0 1 0,1-1 0,-1 1-1,1 0 1,0 1 0,0-1 0,-4 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7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0 495 24575,'1'-17'0,"1"1"0,1 0 0,0 0 0,1 0 0,0 0 0,2 1 0,0 0 0,0 0 0,2 0 0,-1 1 0,2 0 0,0 0 0,1 1 0,0 0 0,13-12 0,9-7 0,1 2 0,2 1 0,1 1 0,48-28 0,-67 46 0,0 1 0,0 0 0,1 1 0,0 1 0,1 1 0,0 1 0,0 0 0,0 1 0,0 1 0,0 1 0,1 1 0,35 2 0,-32-1 0,0 1 0,0 1 0,43 10 0,-57-9 0,0 0 0,0 1 0,-1 0 0,1 0 0,-1 1 0,0 0 0,0 1 0,0 0 0,-1 0 0,0 0 0,0 1 0,7 9 0,-3-1 0,-1 0 0,0 1 0,-1 1 0,0-1 0,-2 1 0,0 1 0,8 30 0,18 132 0,-26-132 0,2 32 0,-4 0 0,-10 149 0,3-210 0,-1 0 0,-1 0 0,-1-1 0,0 1 0,-1-1 0,-1 0 0,-1-1 0,-1 1 0,0-2 0,-1 1 0,-1-1 0,-24 28 0,-10 3 0,-2-2 0,-78 57 0,50-42 0,60-48 0,-2-1 0,0 0 0,0-1 0,-1 0 0,-31 11 0,38-17 0,0-1 0,-1 1 0,1-2 0,-1 1 0,0-2 0,0 0 0,0 0 0,0-1 0,0 0 0,-20-4 0,27 3 0,1 0 0,-1-1 0,1 0 0,0 0 0,0 0 0,0 0 0,0-1 0,0 1 0,1-1 0,-1 0 0,1 0 0,0 0 0,0-1 0,-3-3 0,0 0 0,1-2 0,1 1 0,-1 0 0,1-1 0,1 0 0,-5-12 0,2-4 0,1 0 0,1 0 0,2-1 0,-1-28 0,3 34 0,-1 9 0,1 0 0,0 0 0,1-1 0,0 1 0,5-16 0,-5 24 0,0 0 0,0 0 0,0 0 0,1 1 0,-1-1 0,1 0 0,0 1 0,0-1 0,0 1 0,0-1 0,0 1 0,1 0 0,-1 0 0,1 0 0,-1 0 0,1 1 0,0-1 0,-1 1 0,1-1 0,0 1 0,0 0 0,0 0 0,0 0 0,4 0 0,19-2 0,1 0 0,-1 2 0,52 4 0,-9 0 0,-32 0 0,-1 2 0,1 1 0,-1 2 0,0 1 0,37 16 0,-5-3 0,-28-7 0,-1 2 0,-1 2 0,70 45 0,28 15 0,-62-36 89,-51-28-816,45 20 0,-52-28-6099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9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24575,'0'-3'0,"1"-1"0,0 1 0,-1 0 0,1 0 0,0-1 0,1 1 0,-1 0 0,1 0 0,-1 0 0,1 1 0,0-1 0,0 0 0,0 0 0,0 1 0,1 0 0,-1-1 0,1 1 0,-1 0 0,1 0 0,0 0 0,0 0 0,-1 1 0,2-1 0,-1 1 0,4-1 0,5-3 0,1 1 0,-1 0 0,1 1 0,0 0 0,16 0 0,21-2 0,1 4 0,0 1 0,0 2 0,55 11 0,-76-7 0,-1 1 0,-1 1 0,1 1 0,-1 2 0,-1 1 0,0 1 0,-1 1 0,35 26 0,-48-31 0,5 4 0,0 0 0,0 1 0,-1 1 0,-1 1 0,16 20 0,-29-32 0,0 1 0,0-1 0,0 1 0,-1-1 0,0 1 0,0 0 0,0 0 0,0 0 0,-1 0 0,1 0 0,-1 1 0,-1-1 0,1 0 0,-1 0 0,0 1 0,0-1 0,-1 0 0,1 1 0,-1-1 0,0 0 0,-1 0 0,1 0 0,-1 0 0,0 0 0,0 0 0,-1 0 0,-5 8 0,3-6 0,-1 0 0,0 0 0,0-1 0,-1 1 0,0-1 0,0-1 0,-1 1 0,1-1 0,-1 0 0,0-1 0,0 0 0,-12 4 0,-15 4 0,-64 13 0,38-11 0,-136 34 0,197-48 0,0 0 0,-1 0 0,1 0 0,0 0 0,-1 0 0,1 0 0,0 0 0,-1-1 0,1 1 0,0 0 0,0 0 0,-1 0 0,1 1 0,0-1 0,-1 0 0,1 0 0,0 0 0,-1 0 0,1 0 0,0 0 0,0 0 0,-1 0 0,1 1 0,0-1 0,0 0 0,-1 0 0,1 0 0,0 1 0,0-1 0,-1 0 0,1 0 0,0 1 0,0-1 0,0 0 0,0 0 0,-1 1 0,1-1 0,0 0 0,0 1 0,0-1 0,0 0 0,0 0 0,0 1 0,0-1 0,0 0 0,0 1 0,0-1 0,0 0 0,0 1 0,0-1 0,0 0 0,0 1 0,0-1 0,1 1 0,21 9 0,43 5 0,90 10 0,-62-12 0,172 49 0,-254-58 0,0 1 0,0 0 0,-1 1 0,0 0 0,0 1 0,-1 0 0,0 0 0,0 1 0,10 10 0,-17-16 0,1 1 0,-1-1 0,0 0 0,0 1 0,0 0 0,0-1 0,-1 1 0,1 0 0,-1 0 0,1 0 0,-1 0 0,0 0 0,0 0 0,0 1 0,-1-1 0,1 0 0,-1 0 0,0 1 0,0-1 0,0 0 0,0 1 0,0-1 0,-1 0 0,1 0 0,-1 1 0,0-1 0,0 0 0,0 0 0,-1 0 0,1 0 0,-1 0 0,1 0 0,-1-1 0,0 1 0,0 0 0,-5 3 0,-3 3 0,-1 0 0,0-1 0,0-1 0,-1 1 0,0-2 0,-1 0 0,0 0 0,-14 4 0,-112 24 0,93-24 0,-146 26 43,-105 27-1451,277-57-5418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3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24575,'2'174'0,"-4"185"0,-2-334-1365,0-7-5461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4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24575,'131'2'0,"140"-5"0,-217-9-1365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5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24575,'0'1273'-1365,"0"-1238"-5461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8.1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 24575,'1421'-18'0,"-391"-7"0,190 21 0,-666 6 0,102 30 0,-541-24 0,479-1 0,-331-9 0,-79 1 0,293 38 0,-388-28 0,1-4 0,104-8 0,-54 0 0,261-8 0,25-1 0,-385 13 0,-11 0 0,0-1 0,0-2 0,0-1 0,33-7 0,-27 4 0,0 2 0,1 1 0,-1 2 0,52 4 0,3 0 0,56-3-1365,-121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0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24575,'3'0'0,"3"4"0,2 9 0,2 6 0,-3 8 0,3 6 0,-1 3 0,2-2 0,-1-3 0,-3 1 0,-1-4-8191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2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677 1197 24575,'-1'-3'0,"0"-1"0,0 0 0,-1 1 0,0-1 0,0 1 0,0 0 0,0 0 0,0-1 0,-1 1 0,1 1 0,-1-1 0,0 0 0,-5-4 0,-2-2 0,-12-14 0,-2 1 0,0 2 0,-1 0 0,-51-30 0,60 41 0,-1 1 0,0 1 0,-1 0 0,0 1 0,0 2 0,0-1 0,0 2 0,-1 0 0,-33 1 0,38 2 0,0 1 0,0 0 0,0 2 0,0-1 0,0 2 0,1 0 0,-1 0 0,1 2 0,0-1 0,1 2 0,-1-1 0,1 2 0,0 0 0,-18 16 0,26-19 0,0 1 0,0 0 0,1 0 0,0 0 0,0 0 0,0 1 0,1-1 0,0 1 0,0 0 0,1-1 0,0 1 0,0 0 0,0 11 0,1-6 0,0 0 0,0 0 0,2 0 0,-1 0 0,1 0 0,8 22 0,-7-26 0,2-1 0,-1 1 0,1-1 0,0 0 0,0-1 0,1 1 0,0-1 0,0 0 0,0 0 0,1-1 0,0 0 0,0 0 0,0-1 0,1 1 0,0-2 0,0 1 0,11 3 0,7 1 0,0-1 0,1-1 0,-1-1 0,32 2 0,12 1 0,-48-4 0,1-1 0,0-1 0,40-2 0,-55-1 0,0 0 0,-1-1 0,1 0 0,0 0 0,-1 0 0,1-1 0,-1-1 0,0 1 0,0-1 0,0 0 0,0-1 0,-1 1 0,1-1 0,9-11 0,-5 6 0,0-2 0,0 1 0,-1-1 0,-1-1 0,0 0 0,-1 0 0,0-1 0,-1 0 0,-1-1 0,7-20 0,0-10 0,-3 0 0,-1-1 0,-3 0 0,2-78 0,-10-721-1365,2 821-5461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3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24575,'4'0'0,"8"0"0,11 0 0,8 0 0,7 0 0,4 0 0,-1 0 0,4 0 0,-2 0 0,-1 0 0,-4 0 0,-7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4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24575,'3'0'0,"10"0"0,9 0 0,13 0 0,31 0 0,18 0 0,0 0 0,-11 0 0,-18 0-8191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9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24575,'3'3'0,"6"2"0,1 4 0,2 4 0,0 3 0,1 0 0,2 0 0,3 5 0,1 3 0,2-2 0,-3-2 0,0-4 0,0-1 0,1 4 0,1 0 0,1-4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0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1 24575,'-10'50'0,"2"-19"0,-4 24 0,-1-1 0,-37 91 0,25-98 76,19-37-436,0 1 0,0-1-1,-6 22 1,7-14-6466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1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24575,'3'30'0,"1"1"0,1-1 0,2 0 0,20 58 0,-18-60 0,71 189-1365,-70-193-5461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2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1 108 24575,'0'-1'0,"0"0"0,1 0 0,-1 0 0,1 1 0,-1-1 0,1 0 0,-1 0 0,1 0 0,-1 1 0,1-1 0,0 0 0,-1 1 0,1-1 0,0 0 0,0 1 0,0-1 0,-1 1 0,1-1 0,0 1 0,0 0 0,0-1 0,0 1 0,0 0 0,0 0 0,1-1 0,32-6 0,-22 5 0,116-22 0,14-2 0,-31-2-1365,-92 23-5461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58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26 24575,'0'-1'0,"0"0"0,0 0 0,1 1 0,-1-1 0,1 0 0,-1 0 0,0 0 0,1 1 0,-1-1 0,1 0 0,0 1 0,-1-1 0,1 0 0,0 1 0,-1-1 0,1 1 0,0-1 0,0 1 0,-1-1 0,1 1 0,0-1 0,0 1 0,0 0 0,0 0 0,-1-1 0,1 1 0,0 0 0,1 0 0,31-4 0,-28 4 0,52-4 0,0 2 0,59 7 0,-87-2 0,-1 2 0,1 1 0,-1 0 0,0 3 0,51 21 0,-66-23 0,10 3 0,-1 1 0,-1 1 0,21 16 0,-37-25 0,0 1 0,0 1 0,0-1 0,-1 1 0,1-1 0,-1 1 0,-1 0 0,1 1 0,-1-1 0,0 1 0,0 0 0,0-1 0,-1 1 0,0 0 0,0 1 0,2 11 0,-3-8 0,0 0 0,-1 0 0,0 0 0,0 0 0,-1 0 0,-1 0 0,1 0 0,-2 0 0,1-1 0,-1 1 0,-1-1 0,-5 12 0,2-11 0,1 0 0,-1-1 0,-1 0 0,1 0 0,-1-1 0,-1 0 0,0-1 0,0 0 0,0 0 0,-15 8 0,-54 32 0,29-15 0,-78 36 0,125-67 0,-26 13 0,23-5 0,18-3 0,11-3 0,0-1 0,43-1 0,-42-2 0,52 6 0,-67-4 0,0 1 0,-1 1 0,1-1 0,-1 2 0,0-1 0,0 1 0,0 1 0,16 10 0,14 12 0,-10-8 0,0 2 0,51 48 0,-73-63 0,-1 1 0,-1-1 0,1 1 0,-1 0 0,0 1 0,-1-1 0,1 1 0,-2 0 0,1 0 0,-1 1 0,0-1 0,-1 0 0,0 1 0,0 0 0,-1-1 0,0 1 0,-1 12 0,0-17 0,-1 1 0,0-1 0,-1 1 0,1 0 0,-1-1 0,0 0 0,0 0 0,0 1 0,-1-1 0,1 0 0,-1-1 0,0 1 0,0 0 0,0-1 0,-1 0 0,1 1 0,-6 2 0,-9 7 0,0-1 0,-29 14 0,24-14 0,-13 6 0,-1-1 0,0-2 0,-1-1 0,-48 10 0,3-8 0,-83 7 0,124-18-341,-1 2 0,1 3-1,-49 16 1,71-19-6485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0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360 0 24575,'-8'0'0,"1"0"0,-1 1 0,1 0 0,-1 0 0,1 0 0,0 1 0,-1 0 0,1 1 0,-10 4 0,4 1 0,1 1 0,0-1 0,-20 20 0,13-9 0,1 0 0,1 1 0,1 1 0,1 1 0,1 0 0,1 1 0,0 1 0,2-1 0,1 2 0,1 0 0,1 0 0,-7 39 0,11-34 0,-1 53 0,5-51 0,-8 46 0,3-46 0,1 0 0,2 0 0,2 41 0,1-56 0,1-1 0,0 0 0,1 0 0,1 0 0,0 0 0,2-1 0,0 0 0,10 20 0,-1-6 0,-11-21 0,-1 0 0,2-1 0,-1 1 0,1-1 0,0 0 0,0 0 0,1 0 0,-1-1 0,2 0 0,-1 0 0,1-1 0,8 7 0,1-5 0,-1 0 0,1-1 0,0-1 0,0-1 0,0 0 0,1-1 0,-1 0 0,1-1 0,0-1 0,0-1 0,0-1 0,-1 0 0,1-1 0,0-1 0,-1 0 0,0-1 0,20-8 0,-10-3 0,-1-2 0,-1-1 0,0-1 0,-1-1 0,-1-1 0,-1 0 0,22-31 0,-22 23 0,-2-1 0,-1 0 0,-1-2 0,-1 0 0,-2-1 0,14-50 0,-23 65 0,0 0 0,-2-1 0,0 1 0,-1-1 0,-1 0 0,0 0 0,-2 0 0,-3-26 0,2 31 0,-1 0 0,0 0 0,-1 0 0,-1 1 0,0-1 0,0 1 0,-2 1 0,1-1 0,-2 1 0,1 0 0,-18-19 0,-15-13 0,-3 2 0,-1 2 0,-64-44 0,99 77-119,2 2-59,0 0 0,0 1 0,-1 0 0,0 0 0,1 1 0,-11-4 0,2 4-6648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1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24575,'1'0'0,"0"1"0,0-1 0,0 1 0,0-1 0,-1 1 0,1-1 0,0 1 0,0 0 0,0-1 0,0 1 0,-1 0 0,1 0 0,0-1 0,0 1 0,-1 0 0,1 0 0,-1 0 0,1 0 0,-1 0 0,1 0 0,-1 0 0,0 0 0,1 0 0,-1 0 0,0 0 0,0 0 0,0 2 0,5 34 0,-5-33 0,22 156 0,-13-111 0,-2 1 0,1 54 0,-8-30 0,12 90 0,-7-108 37,-3 80-1,-4-95-323,3 0-1,1 0 0,2 0 1,10 48-1,-5-58-6538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0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3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 1 24575,'-5'0'0,"-1"-1"0,1 1 0,-1 1 0,1-1 0,-1 1 0,1 0 0,0 0 0,-1 1 0,1 0 0,0 0 0,0 0 0,0 0 0,0 1 0,1 0 0,-1 0 0,1 0 0,-1 0 0,1 1 0,0 0 0,0-1 0,1 2 0,-1-1 0,1 0 0,0 1 0,0-1 0,-3 8 0,-16 30 0,2 1 0,2 1 0,2 0 0,-20 87 0,10-34 0,15-47 0,3 1 0,2 0 0,2 0 0,2 1 0,6 52 0,-2 1 0,-3-88 0,2-1 0,0 1 0,1 0 0,0-1 0,2 0 0,10 32 0,-12-42 0,1 0 0,0-1 0,0 1 0,1-1 0,-1 0 0,1 1 0,0-2 0,0 1 0,1 0 0,0-1 0,0 0 0,0 0 0,0 0 0,0-1 0,1 0 0,-1 0 0,1 0 0,0-1 0,0 1 0,0-2 0,9 3 0,25 1 0,0-1 0,1-2 0,65-5 0,-9-1 0,-91 5 0,0-1 0,1-1 0,-1 1 0,0-1 0,0 0 0,1 0 0,-1-1 0,0 0 0,0 0 0,-1 0 0,1-1 0,0 0 0,-1 0 0,1-1 0,-1 1 0,9-9 0,-9 6 0,-1 1 0,0-1 0,-1 0 0,1 0 0,-1-1 0,0 1 0,0-1 0,-1 0 0,0 1 0,0-1 0,-1 0 0,0 0 0,0 0 0,0-13 0,-1 4 0,0 0 0,-1 1 0,0-1 0,-1 1 0,-1 0 0,0-1 0,-2 1 0,1 1 0,-2-1 0,0 1 0,-1 0 0,0 0 0,-1 0 0,0 1 0,-1 1 0,-1-1 0,0 2 0,-12-12 0,11 12 0,0 1 0,0 0 0,-1 1 0,0 0 0,-1 1 0,0 0 0,-1 1 0,1 0 0,-1 1 0,0 1 0,-1 0 0,1 1 0,-1 1 0,0 0 0,0 1 0,0 0 0,0 1 0,-1 1 0,1 1 0,0 0 0,0 1 0,0 0 0,-19 7 0,29-8-124,0 1 0,0 0 0,0 0 0,0 1 0,1-1 0,-1 1-1,1 0 1,0 1 0,0-1 0,-4 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7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0 495 24575,'1'-17'0,"1"1"0,1 0 0,0 0 0,1 0 0,0 0 0,2 1 0,0 0 0,0 0 0,2 0 0,-1 1 0,2 0 0,0 0 0,1 1 0,0 0 0,13-12 0,9-7 0,1 2 0,2 1 0,1 1 0,48-28 0,-67 46 0,0 1 0,0 0 0,1 1 0,0 1 0,1 1 0,0 1 0,0 0 0,0 1 0,0 1 0,0 1 0,1 1 0,35 2 0,-32-1 0,0 1 0,0 1 0,43 10 0,-57-9 0,0 0 0,0 1 0,-1 0 0,1 0 0,-1 1 0,0 0 0,0 1 0,0 0 0,-1 0 0,0 0 0,0 1 0,7 9 0,-3-1 0,-1 0 0,0 1 0,-1 1 0,0-1 0,-2 1 0,0 1 0,8 30 0,18 132 0,-26-132 0,2 32 0,-4 0 0,-10 149 0,3-210 0,-1 0 0,-1 0 0,-1-1 0,0 1 0,-1-1 0,-1 0 0,-1-1 0,-1 1 0,0-2 0,-1 1 0,-1-1 0,-24 28 0,-10 3 0,-2-2 0,-78 57 0,50-42 0,60-48 0,-2-1 0,0 0 0,0-1 0,-1 0 0,-31 11 0,38-17 0,0-1 0,-1 1 0,1-2 0,-1 1 0,0-2 0,0 0 0,0 0 0,0-1 0,0 0 0,-20-4 0,27 3 0,1 0 0,-1-1 0,1 0 0,0 0 0,0 0 0,0 0 0,0-1 0,0 1 0,1-1 0,-1 0 0,1 0 0,0 0 0,0-1 0,-3-3 0,0 0 0,1-2 0,1 1 0,-1 0 0,1-1 0,1 0 0,-5-12 0,2-4 0,1 0 0,1 0 0,2-1 0,-1-28 0,3 34 0,-1 9 0,1 0 0,0 0 0,1-1 0,0 1 0,5-16 0,-5 24 0,0 0 0,0 0 0,0 0 0,1 1 0,-1-1 0,1 0 0,0 1 0,0-1 0,0 1 0,0-1 0,0 1 0,1 0 0,-1 0 0,1 0 0,-1 0 0,1 1 0,0-1 0,-1 1 0,1-1 0,0 1 0,0 0 0,0 0 0,0 0 0,4 0 0,19-2 0,1 0 0,-1 2 0,52 4 0,-9 0 0,-32 0 0,-1 2 0,1 1 0,-1 2 0,0 1 0,37 16 0,-5-3 0,-28-7 0,-1 2 0,-1 2 0,70 45 0,28 15 0,-62-36 89,-51-28-816,45 20 0,-52-28-6099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9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24575,'0'-3'0,"1"-1"0,0 1 0,-1 0 0,1 0 0,0-1 0,1 1 0,-1 0 0,1 0 0,-1 0 0,1 1 0,0-1 0,0 0 0,0 0 0,0 1 0,1 0 0,-1-1 0,1 1 0,-1 0 0,1 0 0,0 0 0,0 0 0,-1 1 0,2-1 0,-1 1 0,4-1 0,5-3 0,1 1 0,-1 0 0,1 1 0,0 0 0,16 0 0,21-2 0,1 4 0,0 1 0,0 2 0,55 11 0,-76-7 0,-1 1 0,-1 1 0,1 1 0,-1 2 0,-1 1 0,0 1 0,-1 1 0,35 26 0,-48-31 0,5 4 0,0 0 0,0 1 0,-1 1 0,-1 1 0,16 20 0,-29-32 0,0 1 0,0-1 0,0 1 0,-1-1 0,0 1 0,0 0 0,0 0 0,0 0 0,-1 0 0,1 0 0,-1 1 0,-1-1 0,1 0 0,-1 0 0,0 1 0,0-1 0,-1 0 0,1 1 0,-1-1 0,0 0 0,-1 0 0,1 0 0,-1 0 0,0 0 0,0 0 0,-1 0 0,-5 8 0,3-6 0,-1 0 0,0 0 0,0-1 0,-1 1 0,0-1 0,0-1 0,-1 1 0,1-1 0,-1 0 0,0-1 0,0 0 0,-12 4 0,-15 4 0,-64 13 0,38-11 0,-136 34 0,197-48 0,0 0 0,-1 0 0,1 0 0,0 0 0,-1 0 0,1 0 0,0 0 0,-1-1 0,1 1 0,0 0 0,0 0 0,-1 0 0,1 1 0,0-1 0,-1 0 0,1 0 0,0 0 0,-1 0 0,1 0 0,0 0 0,0 0 0,-1 0 0,1 1 0,0-1 0,0 0 0,-1 0 0,1 0 0,0 1 0,0-1 0,-1 0 0,1 0 0,0 1 0,0-1 0,0 0 0,0 0 0,-1 1 0,1-1 0,0 0 0,0 1 0,0-1 0,0 0 0,0 0 0,0 1 0,0-1 0,0 0 0,0 1 0,0-1 0,0 0 0,0 1 0,0-1 0,0 0 0,0 1 0,0-1 0,1 1 0,21 9 0,43 5 0,90 10 0,-62-12 0,172 49 0,-254-58 0,0 1 0,0 0 0,-1 1 0,0 0 0,0 1 0,-1 0 0,0 0 0,0 1 0,10 10 0,-17-16 0,1 1 0,-1-1 0,0 0 0,0 1 0,0 0 0,0-1 0,-1 1 0,1 0 0,-1 0 0,1 0 0,-1 0 0,0 0 0,0 0 0,0 1 0,-1-1 0,1 0 0,-1 0 0,0 1 0,0-1 0,0 0 0,0 1 0,0-1 0,-1 0 0,1 0 0,-1 1 0,0-1 0,0 0 0,0 0 0,-1 0 0,1 0 0,-1 0 0,1 0 0,-1-1 0,0 1 0,0 0 0,-5 3 0,-3 3 0,-1 0 0,0-1 0,0-1 0,-1 1 0,0-2 0,-1 0 0,0 0 0,-14 4 0,-112 24 0,93-24 0,-146 26 43,-105 27-1451,277-57-5418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3:58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93 24575,'-1'100'0,"-1"-31"0,2 0 0,4 0 0,16 92 0,-1-29 0,-15-93 0,1 0 0,18 61 0,-5-16 0,-21-131 0,3-78 0,2 40 0,-1 39 0,0-2 0,-2 1 0,-13-86 0,8 105 0,2-1 0,2 0 0,0 0 0,2 0 0,1 0 0,7-41 0,-6 62 0,0 0 0,1 0 0,0 0 0,0 1 0,1-1 0,0 1 0,0 0 0,0 0 0,1 1 0,0-1 0,1 1 0,0 0 0,0 0 0,0 1 0,0 0 0,1 0 0,0 0 0,0 1 0,0 0 0,0 0 0,1 1 0,0 0 0,-1 0 0,1 1 0,15-3 0,-1 2 0,0 0 0,1 1 0,-1 1 0,0 1 0,1 2 0,-1 0 0,0 1 0,31 8 0,-36-7 0,0 2 0,0 0 0,20 10 0,-31-13 0,0 0 0,0 1 0,-1 0 0,0 0 0,0 0 0,0 1 0,0 0 0,0 0 0,-1 0 0,0 0 0,6 12 0,2 5 0,0 1 0,-2 1 0,-1 0 0,-1 0 0,-1 1 0,0 0 0,-3 0 0,0 0 0,1 51 0,-5-51 0,0-1 0,2 1 0,1-1 0,1 1 0,1-1 0,1-1 0,17 44 0,-23-66 0,0-1 0,0 0 0,0 1 0,0-1 0,0 1 0,0-1 0,0 1 0,0-1 0,1 0 0,-1 1 0,0-1 0,0 1 0,0-1 0,1 0 0,-1 1 0,0-1 0,0 0 0,1 1 0,-1-1 0,0 0 0,1 0 0,-1 1 0,0-1 0,1 0 0,-1 0 0,0 0 0,1 1 0,-1-1 0,1 0 0,-1 0 0,1 0 0,-1 0 0,0 0 0,1 0 0,-1 0 0,1 0 0,-1 0 0,0 0 0,1 0 0,-1 0 0,1 0 0,0 0 0,6-20 0,-3-30 0,-6-445 0,2 490 0,0 1 0,0-1 0,0 1 0,1-1 0,-1 1 0,1 0 0,0-1 0,0 1 0,1 0 0,-1-1 0,1 1 0,0 0 0,0 0 0,1 0 0,-1 1 0,1-1 0,-1 0 0,1 1 0,0 0 0,5-4 0,-2 3 0,0 1 0,0 0 0,1 0 0,-1 1 0,1 0 0,-1 0 0,1 0 0,0 1 0,0 0 0,-1 0 0,1 1 0,11 0 0,19 1 0,0 1 0,71 15 0,-91-13 0,1 0 0,-1 2 0,-1 0 0,1 1 0,-1 0 0,0 2 0,-1-1 0,18 14 0,-25-13 0,-1-1 0,0 1 0,0 0 0,-1 0 0,0 0 0,0 1 0,-1 0 0,-1 0 0,1 1 0,3 15 0,19 40 0,-14-39 0,-1 2 0,-1-1 0,-2 1 0,0 1 0,-2 0 0,5 56 0,9 33 0,-13-86 0,-2 0 0,3 55 0,-10-21-66,0-39-194,0 0 0,2-1 1,2 1-1,8 42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1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92 360 24575,'54'1'0,"-26"0"0,0-1 0,1-1 0,34-6 0,-55 6 0,0-1 0,0-1 0,0 1 0,0-1 0,0-1 0,-1 1 0,1-1 0,-1-1 0,0 1 0,0-1 0,-1-1 0,1 1 0,-1-1 0,0 0 0,6-9 0,-3 4 0,0-1 0,-1 0 0,-1 0 0,8-17 0,-14 24 0,1 0 0,-1 0 0,1-1 0,-1 1 0,-1 0 0,1-1 0,-1 1 0,0 0 0,0-1 0,-1 1 0,1-1 0,-1 1 0,0 0 0,-4-9 0,2 7 0,0 0 0,-1 0 0,0 0 0,-1 1 0,0 0 0,1 0 0,-2 0 0,1 0 0,-1 1 0,0 0 0,0 0 0,0 0 0,-1 1 0,0 0 0,1 1 0,-1-1 0,-1 1 0,1 0 0,0 1 0,-14-3 0,11 2 0,-1 1 0,1 0 0,-1 1 0,0 0 0,0 1 0,0 0 0,0 0 0,0 2 0,1-1 0,-1 1 0,0 1 0,1-1 0,-1 2 0,-13 6 0,14-4 0,0 1 0,0 0 0,1 1 0,-1 0 0,2 1 0,-1 0 0,1 0 0,0 0 0,1 1 0,0 1 0,1-1 0,0 1 0,-8 20 0,7-10 0,1 0 0,0 0 0,2 0 0,0 0 0,1 1 0,1 42 0,1-41 0,1 1 0,1 0 0,2-1 0,0 1 0,2-1 0,0 0 0,1 0 0,15 33 0,-9-30 0,0-1 0,25 36 0,-31-53 0,1-1 0,-1 1 0,1-1 0,0 0 0,1-1 0,0 0 0,0 0 0,0-1 0,1 0 0,16 8 0,-7-6 0,1 0 0,0-1 0,0-1 0,0-1 0,34 4 0,-45-8 0,-1 1 0,1-2 0,-1 1 0,1-1 0,-1 0 0,0 0 0,1-1 0,-1 0 0,0 0 0,0-1 0,0 0 0,0 0 0,-1-1 0,1 1 0,-1-2 0,0 1 0,0-1 0,6-6 0,3-6-10,-1-1 0,13-22 0,-7 11-1325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3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 24575,'1'-2'0,"1"0"0,0-1 0,0 1 0,0 0 0,0 0 0,0 0 0,0 0 0,1 0 0,-1 1 0,1-1 0,-1 1 0,1 0 0,0-1 0,-1 1 0,5-1 0,2-2 0,16-7 0,0 2 0,1 0 0,0 1 0,0 2 0,1 0 0,35-1 0,-3 3 0,112 8 0,-165-3 0,1-1 0,0 1 0,0 0 0,-1 1 0,1-1 0,-1 1 0,1 1 0,-1-1 0,0 1 0,0 0 0,0 1 0,0-1 0,8 7 0,-8-3 0,-1-1 0,1 1 0,-1 0 0,0 0 0,-1 1 0,0 0 0,0-1 0,-1 1 0,0 0 0,3 11 0,-1-3 0,-1 1 0,-1 0 0,-1 0 0,0-1 0,-1 1 0,-1 0 0,0 0 0,-2 0 0,0 0 0,0 0 0,-2 0 0,0-1 0,-1 0 0,-9 21 0,10-28 0,0 0 0,-1 0 0,0 0 0,-1-1 0,0 0 0,0 0 0,-1 0 0,0-1 0,0 0 0,-1 0 0,0-1 0,0 0 0,0 0 0,-1-1 0,0 0 0,0 0 0,0-1 0,0-1 0,-1 1 0,1-1 0,-1-1 0,0 0 0,0 0 0,0-1 0,-12 0 0,-10-3 0,-6 0 0,38 2 0,0 0 0,0 1 0,0-1 0,0 0 0,0 0 0,0 0 0,0 0 0,0 0 0,0 0 0,0 0 0,0 0 0,0 0 0,0 0 0,0 0 0,0 0 0,0 0 0,0 0 0,0 0 0,0 0 0,0 1 0,0-1 0,0 0 0,23 4 0,24 3 0,-1 2 0,-1 2 0,0 2 0,-1 2 0,0 2 0,52 28 0,-91-42 0,-1 0 0,0 0 0,0 0 0,0 0 0,0 0 0,-1 1 0,1 0 0,-1 0 0,0 0 0,0 0 0,0 0 0,-1 0 0,1 1 0,-1 0 0,2 5 0,-3-7 0,0 1 0,-1-1 0,1 0 0,-1 0 0,0 0 0,0 0 0,0 1 0,-1-1 0,1 0 0,-1 0 0,1 0 0,-1 0 0,0 0 0,0 0 0,0 0 0,-1 0 0,1 0 0,-1-1 0,0 1 0,1 0 0,-1-1 0,0 1 0,0-1 0,-1 0 0,1 0 0,-3 2 0,-9 7 0,-1-2 0,0 0 0,-1 0 0,1-2 0,-1 0 0,-1-1 0,0 0 0,-21 4 0,-145 18 0,170-26 0,-251 26 0,259-27-107,3 0 41,0-1 0,0 1 0,0-1-1,0 0 1,0 0 0,0 1 0,0-1-1,0-1 1,0 1 0,0 0 0,0 0 0,0-1-1,0 1 1,0-1 0,0 0 0,0 0-1,0 1 1,-2-3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4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24575,'17'131'0,"8"376"0,-23-239-1365,-2-245-5461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1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24575,'0'8'0,"0"6"0</inkml:trace>
  <inkml:trace contextRef="#ctx0" brushRef="#br0" timeOffset="0.99">0 295 24575,'0'4'0,"0"5"0,0 5 0,0 4 0,0 2 0,0 3 0,0 0 0,0-3-8191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6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24575,'0'-3'0,"0"0"0,0 0 0,1 0 0,-1 0 0,1 1 0,0-1 0,0 0 0,0 0 0,0 1 0,1-1 0,-1 0 0,0 1 0,1-1 0,0 1 0,0 0 0,0 0 0,0-1 0,0 1 0,0 1 0,0-1 0,1 0 0,-1 0 0,1 1 0,-1-1 0,1 1 0,0 0 0,3-1 0,8-3 0,0 1 0,1 1 0,0 0 0,17-1 0,-19 3 0,97-13 0,170 2 0,-273 12 0,0 0 0,-1 1 0,1 0 0,0 0 0,0 0 0,-1 1 0,1 0 0,-1 1 0,0-1 0,11 7 0,-14-7 0,0 0 0,0 1 0,-1 0 0,1-1 0,-1 1 0,1 0 0,-1 0 0,0 1 0,0-1 0,0 0 0,-1 1 0,1-1 0,-1 1 0,0-1 0,0 1 0,0 0 0,0 0 0,-1-1 0,0 1 0,1 6 0,-11 180 0,7-158 0,2-20 0,-1-1 0,0 0 0,-1 0 0,0 0 0,-1 0 0,0-1 0,0 1 0,-1-1 0,-1 0 0,1-1 0,-2 1 0,1-1 0,-1 0 0,-1-1 0,-12 13 0,-8 1 0,-1 0 0,-1-2 0,-50 25 0,-41 29 0,115-68 0,1 0 0,0 0 0,0 0 0,0 1 0,1 0 0,0 0 0,0 0 0,1 0 0,0 0 0,-3 10 0,-11 23 0,-1-10 0,13-23 0,1 0 0,-1 0 0,2 0 0,-1 1 0,1-1 0,0 1 0,-4 15 0,7-22 0,0 0 0,0 1 0,1-1 0,-1 0 0,0 1 0,0-1 0,1 0 0,-1 0 0,1 1 0,-1-1 0,1 0 0,-1 0 0,1 0 0,0 0 0,-1 0 0,1 0 0,0 0 0,0 0 0,0 0 0,0 0 0,0 0 0,0 0 0,0-1 0,0 1 0,0 0 0,1-1 0,-1 1 0,0-1 0,0 1 0,1-1 0,-1 0 0,2 1 0,48 5 0,-47-6 0,278-5 0,-269 3 0,1-1 0,-1 0 0,21-8 0,-22 6 0,0 1 0,0 1 0,1 0 0,0 1 0,14-2 0,42 5-682,82 10-1,-85-2-6143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7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2 378 24575,'-2'-101'0,"4"-110"0,-2 208 0,1 1 0,-1-1 0,0 0 0,1 0 0,0 1 0,-1-1 0,1 0 0,0 1 0,0-1 0,1 1 0,-1-1 0,0 1 0,1 0 0,0-1 0,-1 1 0,1 0 0,0 0 0,0 0 0,0 0 0,4-2 0,-2 2 0,0 0 0,0 1 0,0-1 0,1 1 0,-1 0 0,0 0 0,1 0 0,-1 0 0,1 1 0,-1 0 0,8 0 0,9 3 0,0 0 0,0 1 0,0 2 0,23 8 0,-42-13 0,30 9 0,-1 0 0,-1 1 0,38 19 0,-57-21 0,0-1 0,-1 2 0,0-1 0,0 1 0,-1 1 0,15 22 0,-1-3 0,-3-4 0,0 0 0,-2 1 0,22 43 0,-33-53 0,0 1 0,-1-1 0,-1 1 0,0 0 0,-1 1 0,-1-1 0,0 31 0,-5 400 0,-20-250 0,13-151-1365,4-25-5461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8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24575,'446'0'-1365,"-427"0"-5461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6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630 110 24575,'-1'-3'0,"1"0"0,-1 0 0,0 0 0,0 0 0,0 0 0,0 0 0,-1 0 0,1 0 0,-1 1 0,0-1 0,1 0 0,-1 1 0,0 0 0,-1-1 0,1 1 0,0 0 0,-1 0 0,1 0 0,-1 0 0,0 0 0,1 1 0,-5-2 0,-10-6 0,0 1 0,-29-8 0,28 10 0,7 2 0,-1 1 0,0 1 0,0 0 0,0 1 0,0 0 0,0 1 0,0 0 0,0 1 0,0 1 0,0-1 0,1 2 0,-1 0 0,0 0 0,1 1 0,0 0 0,-18 10 0,4 0 0,1 1 0,0 1 0,0 1 0,2 1 0,-39 39 0,51-45 0,1 0 0,1 0 0,0 0 0,0 1 0,1 1 0,1-1 0,0 1 0,1 0 0,0 0 0,2 1 0,-1-1 0,-1 25 0,1 10 0,3-1 0,6 75 0,-4-116 0,0 0 0,0 0 0,1 0 0,0 0 0,0-1 0,0 1 0,1-1 0,0 1 0,0-1 0,1 0 0,0 0 0,0-1 0,0 1 0,1-1 0,-1 0 0,1 0 0,1 0 0,-1-1 0,1 1 0,-1-1 0,12 5 0,-4-3 0,0 0 0,1-1 0,-1 0 0,1-1 0,0-1 0,1 0 0,-1-1 0,0 0 0,23-1 0,5-2 0,-1 2 0,57 9 0,-83-8 0,0 2 0,-1 0 0,1 0 0,-1 1 0,0 1 0,0 0 0,-1 1 0,0 1 0,0 0 0,12 10 0,3 5 0,-1 1 0,41 47 0,-61-62 0,0 0 0,-1 0 0,0 1 0,0 0 0,-1 0 0,-1 0 0,1 1 0,-2-1 0,1 1 0,-2 0 0,1 0 0,-1 1 0,0 11 0,-1 13 0,1 2 0,-2-1 0,-1 0 0,-7 38 0,7-68 0,0-1 0,-1 0 0,1 0 0,-2 0 0,1 0 0,-1 0 0,1 0 0,-2-1 0,1 1 0,-1-1 0,1 0 0,-2 0 0,1 0 0,0-1 0,-1 1 0,0-1 0,0 0 0,0-1 0,-7 5 0,1-3 0,0-1 0,-1 0 0,0 0 0,1-1 0,-1-1 0,0 0 0,0-1 0,0 0 0,-14-1 0,-39 1 0,-165-5 0,227 4 0,-1-1 0,0 1 0,1-1 0,-1 0 0,0 0 0,1 0 0,-1-1 0,1 1 0,0-1 0,-1 0 0,1 0 0,0 0 0,0 0 0,0 0 0,1-1 0,-5-4 0,3 2 0,0-1 0,0 1 0,1-1 0,0 0 0,0 0 0,1 0 0,0 0 0,-3-13 0,1-7 0,1-1 0,1 0 0,2-46 0,1 52 0,-1 5 0,0 0 0,2 1 0,0-1 0,5-20 0,-5 30 0,1-1 0,0 1 0,0-1 0,0 1 0,1 0 0,0 0 0,0 1 0,0-1 0,1 1 0,0 0 0,0 0 0,6-5 0,55-50 0,-42 37 0,0 0 0,31-20 0,11 8 0,-52 29 0,-1-1 0,1 0 0,-1-1 0,-1-1 0,17-13 0,-7 1 0,0-1 0,-2-1 0,-1-1 0,0 0 0,-2-2 0,-1 0 0,-1 0 0,-2-1 0,14-38 0,-18 41 0,-1-1 0,-2 0 0,0-1 0,-1 1 0,-2-1 0,-1 0 0,-2-50 0,-1 70 1,0-1 1,-1 1-1,0 0 0,0 0 0,-1 0 0,0 0 0,0 0 1,0 0-1,0 1 0,-1-1 0,0 1 0,0 0 0,-1 0 0,-8-7 1,-9-6-19,-1 1 1,-30-18 0,-14-10-1318,50 30-5492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560 115 24575,'-1'-3'0,"0"0"0,0 0 0,0 0 0,-1 0 0,1 0 0,-1 0 0,0 0 0,0 1 0,0-1 0,0 0 0,0 1 0,-4-3 0,-30-27 0,27 26 0,-1 1 0,1 0 0,-1 0 0,0 1 0,0 1 0,0-1 0,-1 2 0,1-1 0,-19-1 0,-8 2 0,-55 3 0,33 1 0,51-2 0,1 0 0,-1 1 0,0 1 0,1-1 0,-1 1 0,1 0 0,-1 1 0,1 0 0,0 0 0,0 0 0,0 1 0,1 0 0,-1 0 0,1 1 0,0 0 0,0 0 0,1 0 0,-1 1 0,-4 6 0,4-3 0,0 0 0,0 0 0,1 1 0,0 0 0,1 0 0,0 0 0,0 0 0,1 1 0,1-1 0,0 1 0,0 0 0,1 0 0,0 11 0,1-15 0,0 1 0,1-1 0,-1 1 0,2-1 0,-1 1 0,1-1 0,0 1 0,1-1 0,-1 0 0,2 0 0,-1 0 0,1-1 0,0 1 0,0-1 0,0 0 0,1 0 0,0 0 0,1-1 0,-1 1 0,1-1 0,0-1 0,0 1 0,0-1 0,1 0 0,11 5 0,-1-2 0,0 0 0,1-1 0,0-1 0,0-1 0,0-1 0,0 0 0,21 0 0,15-2 0,61-7 0,-110 5 0,1 1 0,-1-1 0,0-1 0,0 1 0,0-1 0,0 0 0,0 0 0,0 0 0,-1-1 0,1 1 0,-1-1 0,1-1 0,-1 1 0,0 0 0,0-1 0,-1 0 0,1 0 0,-1 0 0,0 0 0,0-1 0,0 1 0,-1-1 0,1 0 0,1-5 0,4-12 0,-1-1 0,-1 1 0,0-1 0,1-27 0,-2 16 0,-7 60 0,0 1 0,4 44 0,0-10 0,-2 1045-1365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24575,'48'-1'0,"-20"0"0,1 1 0,-1 1 0,38 6 0,-59-5 0,1 0 0,0 0 0,-1 0 0,1 1 0,-1 0 0,0 1 0,0 0 0,0 0 0,0 0 0,-1 1 0,0 0 0,0 0 0,0 0 0,0 1 0,-1 0 0,8 10 0,-10-9 0,0 0 0,0 0 0,-1 0 0,0 0 0,0 0 0,0 1 0,-1-1 0,0 0 0,-1 1 0,1 7 0,-2 2 0,1 0 0,-2-1 0,-5 25 0,6-37 0,0 1 0,-1-1 0,0 1 0,0-1 0,-1 0 0,1 1 0,-1-1 0,0 0 0,0-1 0,0 1 0,0 0 0,-1-1 0,0 0 0,1 0 0,-1 0 0,0 0 0,-1-1 0,1 1 0,0-1 0,-1 0 0,-6 2 0,-10 6 0,99 24 0,-59-24 0,-1 0 0,0 1 0,0 1 0,-1 1 0,17 17 0,-28-25 0,-1 1 0,0 1 0,0-1 0,0 1 0,0 0 0,-1 0 0,-1 0 0,1 0 0,-1 1 0,0 0 0,-1-1 0,1 1 0,-2 0 0,1 0 0,-1 0 0,0 10 0,0-8 0,-1 1 0,-1-1 0,0 1 0,0-1 0,-1 1 0,0-1 0,-7 19 0,6-25 0,1 1 0,-1-1 0,0 1 0,0-1 0,0 0 0,-1 0 0,1 0 0,-1-1 0,0 1 0,0-1 0,-1 0 0,1 0 0,0-1 0,-1 1 0,0-1 0,0 0 0,-9 3 0,-17 4-195,0-1 0,0-1 0,-1-2 0,0-1 0,0-2 0,-33-1 0,41-2-6631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3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24575,'1'-1'0,"-1"0"0,0 0 0,1 0 0,-1 0 0,1 0 0,-1 1 0,1-1 0,-1 0 0,1 0 0,0 1 0,-1-1 0,1 0 0,0 1 0,-1-1 0,1 1 0,0-1 0,0 1 0,0-1 0,-1 1 0,1-1 0,0 1 0,0 0 0,0-1 0,0 1 0,1 0 0,31-8 0,-20 6 0,18-5 0,0 1 0,0 2 0,1 1 0,-1 1 0,56 4 0,-32 4 0,0 2 0,75 21 0,-124-28 0,0 1 0,0 0 0,0 0 0,0 0 0,0 1 0,0 0 0,-1 0 0,1 1 0,-1-1 0,0 1 0,0 0 0,0 1 0,-1-1 0,7 9 0,-8-8 0,0 1 0,0 0 0,-1 0 0,0 0 0,0 0 0,0 1 0,-1-1 0,0 0 0,0 1 0,-1-1 0,0 1 0,0-1 0,0 1 0,-2 8 0,1-8 0,0 0 0,-1 0 0,0-1 0,0 1 0,-1 0 0,0-1 0,0 0 0,0 0 0,-1 0 0,0 0 0,0 0 0,0-1 0,-1 1 0,0-1 0,0 0 0,0-1 0,0 1 0,-7 3 0,-11 6 0,-1-1 0,1-1 0,-37 13 0,5-3 0,54-21 0,0-1 0,0 0 0,0 1 0,0-1 0,0 1 0,0-1 0,0 1 0,0-1 0,1 1 0,-1 0 0,0-1 0,0 1 0,0 0 0,1 0 0,-1 0 0,0 0 0,1 0 0,-1 0 0,1 0 0,-2 1 0,3-1 0,-1-1 0,0 1 0,0 0 0,1-1 0,-1 1 0,0 0 0,1-1 0,-1 1 0,0 0 0,1-1 0,-1 1 0,1-1 0,-1 1 0,1-1 0,-1 1 0,1-1 0,0 0 0,-1 1 0,1-1 0,-1 0 0,1 1 0,0-1 0,0 1 0,58 15 0,-43-12 0,-11-3 0,68 17 0,-2 4 0,0 2 0,68 35 0,-121-48 0,0 1 0,0 0 0,-1 2 0,-1 0 0,-1 1 0,0 0 0,0 1 0,-2 1 0,0 0 0,-1 1 0,-1 0 0,0 1 0,-2 0 0,9 24 0,-15-33 0,0 1 0,-1-1 0,-1 1 0,1 0 0,-2-1 0,1 1 0,-2 0 0,1 0 0,-2-1 0,1 1 0,-1-1 0,-1 1 0,0-1 0,0 0 0,-1 0 0,-1 0 0,1 0 0,-8 10 0,3-7 0,0-1 0,-1-1 0,0 1 0,-1-2 0,0 0 0,-1 0 0,0-1 0,0 0 0,-1-1 0,0 0 0,0-1 0,-18 6 0,-41 12 0,-112 22 0,53-15 0,108-27-341,-1 0 0,0-2-1,-30 1 1,25-3-6485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1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24575,'0'4'0,"0"5"0,0 5 0,0 4 0,0 3 0,0 1 0,0-2-8191</inkml:trace>
  <inkml:trace contextRef="#ctx0" brushRef="#br0" timeOffset="1">0 318 24575,'0'4'0,"0"5"0,0 5 0,0 4 0,0 2 0,0 3 0,0 0 0,0-3-8191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8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24575,'37'462'0,"-9"-187"0,-26-115 0,-4-122 0,2 0 0,1 1 0,2-1 0,2 0 0,17 66 0,41 103-1365,-54-173-5461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0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1 271 24575,'0'-3'0,"1"0"0,0 1 0,-1-1 0,1 1 0,0 0 0,0-1 0,1 1 0,-1 0 0,0-1 0,1 1 0,-1 0 0,1 0 0,0 0 0,0 0 0,2-1 0,34-28 0,-32 26 0,29-19 0,0 2 0,1 1 0,1 2 0,1 1 0,1 2 0,60-16 0,-46 19 0,1 2 0,0 2 0,0 3 0,80 1 0,-114 5 0,1 1 0,-1 0 0,0 2 0,25 6 0,-38-7 0,0 1 0,-1-1 0,1 1 0,-1 0 0,0 0 0,0 1 0,0 0 0,0 0 0,-1 0 0,1 1 0,-1 0 0,0 0 0,-1 0 0,1 1 0,5 9 0,5 13 0,-2 0 0,-1 1 0,-1 1 0,-2-1 0,0 2 0,-3-1 0,6 60 0,-6 5 0,-8 121 0,-1-191 0,0 0 0,-2 0 0,-1 0 0,0-1 0,-2 0 0,-1 0 0,-1 0 0,-1-2 0,-1 1 0,-1-1 0,0-1 0,-2 0 0,-1-1 0,0-1 0,-24 21 0,-225 198 0,264-238 0,1 0 0,-1 0 0,1 0 0,0 1 0,-1-1 0,1 0 0,0 1 0,-1-1 0,1 0 0,0 1 0,0-1 0,-1 0 0,1 1 0,0-1 0,0 0 0,-1 1 0,1-1 0,0 1 0,0-1 0,0 1 0,0-1 0,0 0 0,0 1 0,0-1 0,0 1 0,0-1 0,0 1 0,0-1 0,0 1 0,0-1 0,0 0 0,0 1 0,0-1 0,0 1 0,1-1 0,-1 1 0,0-1 0,0 0 0,0 1 0,1 0 0,21 7 0,34-5 0,199-16 0,33 0 0,272 14-1365,-533-1-5461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3 424 24575,'-3'-125'0,"6"-131"0,-2 254 0,-1-1 0,1 1 0,0 0 0,0 0 0,0 0 0,0 0 0,0 0 0,0 0 0,0 0 0,1 0 0,-1 0 0,0 1 0,1-1 0,0 1 0,-1-1 0,1 1 0,0-1 0,0 1 0,0 0 0,0 0 0,0 0 0,0 0 0,0 0 0,0 0 0,1 1 0,-1-1 0,0 1 0,0 0 0,1-1 0,-1 1 0,0 0 0,0 0 0,5 1 0,10 0 0,0 0 0,1 1 0,20 5 0,-30-5 0,337 85 0,-303-80 0,-23-5 0,0 2 0,0 0 0,-1 1 0,28 11 0,-44-15 0,0 1 0,1 0 0,-1 0 0,0 0 0,0 0 0,0 0 0,0 0 0,-1 1 0,1-1 0,-1 1 0,1-1 0,-1 1 0,0-1 0,0 1 0,1 3 0,11 50 0,-9-33 0,9 56 0,-4 1 0,-3 1 0,-8 137 0,-1-69 0,3 587-1365,0-711-5461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24575,'625'0'-1365,"-606"0"-5461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848 139 24575,'-6'-2'0,"1"0"0,-1 0 0,1 0 0,-1-1 0,1 0 0,0 0 0,0 0 0,0-1 0,1 1 0,-7-8 0,-12-6 0,3 5 0,0 1 0,-1 2 0,-1 0 0,0 0 0,0 2 0,-1 1 0,-40-6 0,19 8 0,-1 1 0,1 2 0,-49 5 0,86-3 0,0 1 0,0 0 0,1 0 0,-1 0 0,1 1 0,0-1 0,0 2 0,0-1 0,0 1 0,0 0 0,1 0 0,-10 9 0,-6 8 0,-31 40 0,31-34 0,6-9 0,1 1 0,1 0 0,1 1 0,0 1 0,2-1 0,1 2 0,0 0 0,-10 41 0,11-32 0,2-1 0,1 1 0,2 0 0,0 47 0,3-70 0,0 0 0,1 1 0,-1-1 0,2 0 0,-1 0 0,1 0 0,1 0 0,-1 0 0,1 0 0,0-1 0,1 1 0,0-1 0,0 0 0,1 0 0,0-1 0,0 1 0,0-1 0,1 0 0,10 9 0,6 4 0,0-1 0,1 0 0,1-2 0,0-1 0,1-1 0,1-1 0,0-1 0,1-1 0,0-1 0,0-2 0,1 0 0,0-2 0,1-2 0,37 3 0,80 4 0,-98-6 0,90 0 0,-122-6 0,-1-1 0,0 0 0,0-1 0,0-1 0,0 0 0,0-1 0,-1 0 0,1-1 0,-2-1 0,15-9 0,37-32-1365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24575,'7'0'0,"7"0"0,8 0 0,9 0 0,6 0 0,8 3 0,7 2 0,4 0 0,-5-1 0,-11-1-8191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24575,'4'0'0,"5"0"0,4 0 0,5 0 0,2 0 0,6 0 0,2 0 0,0 0 0,-1 0 0,-1 0 0,-2 0 0,0 0 0,3 0 0,0 0 0,0 0 0,-5 0-8191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24575,'0'946'-1365,"0"-923"-5461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24575,'0'-3'0,"0"1"0,1-1 0,-1 0 0,1 0 0,-1 0 0,1 1 0,0-1 0,0 0 0,0 1 0,1-1 0,-1 1 0,1-1 0,-1 1 0,1 0 0,0-1 0,0 1 0,0 0 0,0 0 0,0 0 0,0 1 0,0-1 0,1 0 0,-1 1 0,1 0 0,-1-1 0,1 1 0,0 0 0,-1 0 0,1 1 0,0-1 0,0 0 0,2 1 0,14-3 0,-1 1 0,1 1 0,35 2 0,-28 0 0,14 0 0,71 11 0,-98-10 0,1 1 0,-1 0 0,0 1 0,0 0 0,-1 1 0,1 1 0,-1 0 0,0 1 0,13 9 0,-20-11 0,-1 0 0,1 0 0,-1 0 0,0 1 0,-1-1 0,1 1 0,-1 0 0,0 0 0,-1 0 0,1 0 0,-1 1 0,0-1 0,-1 0 0,0 1 0,1 8 0,1 15 0,-2 0 0,-3 34 0,0-22 0,2-36 0,0-1 0,-1 0 0,0 0 0,0 0 0,0 1 0,-1-1 0,1 0 0,-1 0 0,-1-1 0,1 1 0,-1 0 0,1-1 0,-1 1 0,-6 5 0,3-3 0,-1 0 0,-1-1 0,1 0 0,-1 0 0,0-1 0,0 0 0,-14 6 0,-2-2 0,0 0 0,-1-1 0,0-2 0,-1-1 0,-27 3 0,118-12 0,109 8 0,-169-3 0,1-1 0,-1 1 0,1 0 0,-1 0 0,0 1 0,0 0 0,0 0 0,0 0 0,0 1 0,0-1 0,0 1 0,-1 0 0,1 0 0,-1 1 0,0-1 0,0 1 0,0 0 0,0 0 0,-1 1 0,0-1 0,0 1 0,0-1 0,0 1 0,2 7 0,0 3 0,0-1 0,-2 0 0,0 1 0,0 0 0,-1 0 0,-1 0 0,-1 24 0,0-37 0,0 18 0,-1 0 0,0 0 0,-1 0 0,-2-1 0,-5 21 0,7-35 0,0 1 0,-1 0 0,0-1 0,0 1 0,0-1 0,-1 0 0,0 0 0,0 0 0,0 0 0,0-1 0,-1 0 0,0 0 0,0 0 0,0 0 0,0-1 0,0 0 0,-1 0 0,0 0 0,1-1 0,-9 3 0,-140 40 120,137-41-332,-2-1 0,1-1 0,0 0-1,-1-1 1,1-1 0,-30-3 0,27-2-6614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6 24575,'-66'-2'0,"43"0"0,0 1 0,0 1 0,-1 1 0,1 1 0,-41 9 0,54-7 0,1 0 0,0 1 0,0 0 0,0 1 0,1 0 0,0 0 0,0 0 0,0 1 0,1 1 0,0-1 0,-7 10 0,4-4 0,1 1 0,0-1 0,1 1 0,1 1 0,0 0 0,-6 20 0,10-24 0,0 1 0,1-1 0,0 1 0,1 0 0,0-1 0,1 1 0,1 0 0,-1 0 0,2-1 0,5 22 0,-5-26 0,0 0 0,1 0 0,0 0 0,0 0 0,0-1 0,1 1 0,0-1 0,1 0 0,-1-1 0,1 1 0,0-1 0,0 1 0,1-2 0,0 1 0,0-1 0,0 1 0,0-2 0,8 5 0,-11-7 0,10 6 0,2-1 0,-1 0 0,1-1 0,22 5 0,-31-10 0,-1 1 0,1-1 0,-1 0 0,1-1 0,-1 1 0,1-1 0,-1 0 0,0 0 0,0-1 0,1 1 0,-1-1 0,0 0 0,0-1 0,0 1 0,-1-1 0,7-5 0,10-7 0,0-2 0,-2 0 0,0-1 0,0-1 0,18-26 0,-29 34 0,0-1 0,-1 0 0,0 0 0,-1 0 0,0-1 0,-1 0 0,0 0 0,-1 0 0,-1 0 0,0-1 0,1-21 0,-4-37 0,-2 227 0,3 102 0,9-182 0,-5-46 0,2 48 0,-8 254-1365,1-312-5461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938529"/>
            <a:ext cx="3900804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06200" y="6540818"/>
            <a:ext cx="647827" cy="281304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12192000" y="0"/>
                </a:moveTo>
                <a:lnTo>
                  <a:pt x="0" y="0"/>
                </a:lnTo>
                <a:lnTo>
                  <a:pt x="0" y="385063"/>
                </a:lnTo>
                <a:lnTo>
                  <a:pt x="12192000" y="3850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006" y="1212850"/>
            <a:ext cx="10189210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3027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28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23.svg"/><Relationship Id="rId10" Type="http://schemas.openxmlformats.org/officeDocument/2006/relationships/image" Target="../media/image220.png"/><Relationship Id="rId4" Type="http://schemas.openxmlformats.org/officeDocument/2006/relationships/image" Target="../media/image22.png"/><Relationship Id="rId9" Type="http://schemas.openxmlformats.org/officeDocument/2006/relationships/customXml" Target="../ink/ink3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280.png"/><Relationship Id="rId26" Type="http://schemas.openxmlformats.org/officeDocument/2006/relationships/image" Target="../media/image320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360.png"/><Relationship Id="rId7" Type="http://schemas.openxmlformats.org/officeDocument/2006/relationships/image" Target="../media/image25.svg"/><Relationship Id="rId12" Type="http://schemas.openxmlformats.org/officeDocument/2006/relationships/image" Target="../media/image28.sv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380.png"/><Relationship Id="rId2" Type="http://schemas.openxmlformats.org/officeDocument/2006/relationships/image" Target="../media/image20.png"/><Relationship Id="rId16" Type="http://schemas.openxmlformats.org/officeDocument/2006/relationships/image" Target="../media/image270.png"/><Relationship Id="rId20" Type="http://schemas.openxmlformats.org/officeDocument/2006/relationships/image" Target="../media/image290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24" Type="http://schemas.openxmlformats.org/officeDocument/2006/relationships/image" Target="../media/image310.png"/><Relationship Id="rId32" Type="http://schemas.openxmlformats.org/officeDocument/2006/relationships/image" Target="../media/image350.png"/><Relationship Id="rId37" Type="http://schemas.openxmlformats.org/officeDocument/2006/relationships/customXml" Target="../ink/ink17.xml"/><Relationship Id="rId40" Type="http://schemas.openxmlformats.org/officeDocument/2006/relationships/image" Target="../media/image390.png"/><Relationship Id="rId5" Type="http://schemas.openxmlformats.org/officeDocument/2006/relationships/image" Target="../media/image23.sv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330.png"/><Relationship Id="rId36" Type="http://schemas.openxmlformats.org/officeDocument/2006/relationships/image" Target="../media/image37.png"/><Relationship Id="rId10" Type="http://schemas.openxmlformats.org/officeDocument/2006/relationships/image" Target="../media/image250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22.png"/><Relationship Id="rId9" Type="http://schemas.openxmlformats.org/officeDocument/2006/relationships/customXml" Target="../ink/ink4.xml"/><Relationship Id="rId14" Type="http://schemas.openxmlformats.org/officeDocument/2006/relationships/image" Target="../media/image260.png"/><Relationship Id="rId22" Type="http://schemas.openxmlformats.org/officeDocument/2006/relationships/image" Target="../media/image300.png"/><Relationship Id="rId27" Type="http://schemas.openxmlformats.org/officeDocument/2006/relationships/customXml" Target="../ink/ink12.xml"/><Relationship Id="rId30" Type="http://schemas.openxmlformats.org/officeDocument/2006/relationships/image" Target="../media/image340.png"/><Relationship Id="rId35" Type="http://schemas.openxmlformats.org/officeDocument/2006/relationships/customXml" Target="../ink/ink16.xml"/><Relationship Id="rId8" Type="http://schemas.openxmlformats.org/officeDocument/2006/relationships/image" Target="../media/image26.jpeg"/><Relationship Id="rId3" Type="http://schemas.openxmlformats.org/officeDocument/2006/relationships/image" Target="../media/image21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8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8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svg"/><Relationship Id="rId7" Type="http://schemas.openxmlformats.org/officeDocument/2006/relationships/image" Target="../media/image28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svg"/><Relationship Id="rId7" Type="http://schemas.openxmlformats.org/officeDocument/2006/relationships/image" Target="../media/image28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8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8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8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8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9" Type="http://schemas.openxmlformats.org/officeDocument/2006/relationships/image" Target="../media/image56.png"/><Relationship Id="rId21" Type="http://schemas.openxmlformats.org/officeDocument/2006/relationships/image" Target="../media/image47.png"/><Relationship Id="rId34" Type="http://schemas.openxmlformats.org/officeDocument/2006/relationships/customXml" Target="../ink/ink32.xml"/><Relationship Id="rId42" Type="http://schemas.openxmlformats.org/officeDocument/2006/relationships/customXml" Target="../ink/ink36.xml"/><Relationship Id="rId47" Type="http://schemas.openxmlformats.org/officeDocument/2006/relationships/image" Target="../media/image60.png"/><Relationship Id="rId7" Type="http://schemas.openxmlformats.org/officeDocument/2006/relationships/image" Target="../media/image28.svg"/><Relationship Id="rId2" Type="http://schemas.openxmlformats.org/officeDocument/2006/relationships/image" Target="../media/image20.png"/><Relationship Id="rId16" Type="http://schemas.openxmlformats.org/officeDocument/2006/relationships/customXml" Target="../ink/ink23.xml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420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37" Type="http://schemas.openxmlformats.org/officeDocument/2006/relationships/image" Target="../media/image55.png"/><Relationship Id="rId40" Type="http://schemas.openxmlformats.org/officeDocument/2006/relationships/customXml" Target="../ink/ink35.xml"/><Relationship Id="rId45" Type="http://schemas.openxmlformats.org/officeDocument/2006/relationships/image" Target="../media/image59.png"/><Relationship Id="rId5" Type="http://schemas.openxmlformats.org/officeDocument/2006/relationships/image" Target="../media/image23.sv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10" Type="http://schemas.openxmlformats.org/officeDocument/2006/relationships/customXml" Target="../ink/ink20.xml"/><Relationship Id="rId19" Type="http://schemas.openxmlformats.org/officeDocument/2006/relationships/image" Target="../media/image46.png"/><Relationship Id="rId31" Type="http://schemas.openxmlformats.org/officeDocument/2006/relationships/image" Target="../media/image52.png"/><Relationship Id="rId44" Type="http://schemas.openxmlformats.org/officeDocument/2006/relationships/customXml" Target="../ink/ink37.xml"/><Relationship Id="rId4" Type="http://schemas.openxmlformats.org/officeDocument/2006/relationships/image" Target="../media/image22.png"/><Relationship Id="rId9" Type="http://schemas.openxmlformats.org/officeDocument/2006/relationships/image" Target="../media/image410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50.png"/><Relationship Id="rId30" Type="http://schemas.openxmlformats.org/officeDocument/2006/relationships/customXml" Target="../ink/ink30.xml"/><Relationship Id="rId35" Type="http://schemas.openxmlformats.org/officeDocument/2006/relationships/image" Target="../media/image54.png"/><Relationship Id="rId43" Type="http://schemas.openxmlformats.org/officeDocument/2006/relationships/image" Target="../media/image58.png"/><Relationship Id="rId8" Type="http://schemas.openxmlformats.org/officeDocument/2006/relationships/customXml" Target="../ink/ink19.xml"/><Relationship Id="rId3" Type="http://schemas.openxmlformats.org/officeDocument/2006/relationships/image" Target="../media/image21.svg"/><Relationship Id="rId12" Type="http://schemas.openxmlformats.org/officeDocument/2006/relationships/customXml" Target="../ink/ink21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33" Type="http://schemas.openxmlformats.org/officeDocument/2006/relationships/image" Target="../media/image53.png"/><Relationship Id="rId38" Type="http://schemas.openxmlformats.org/officeDocument/2006/relationships/customXml" Target="../ink/ink34.xml"/><Relationship Id="rId46" Type="http://schemas.openxmlformats.org/officeDocument/2006/relationships/customXml" Target="../ink/ink38.xml"/><Relationship Id="rId20" Type="http://schemas.openxmlformats.org/officeDocument/2006/relationships/customXml" Target="../ink/ink25.xml"/><Relationship Id="rId41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customXml" Target="../ink/ink44.xml"/><Relationship Id="rId26" Type="http://schemas.openxmlformats.org/officeDocument/2006/relationships/customXml" Target="../ink/ink48.xml"/><Relationship Id="rId39" Type="http://schemas.openxmlformats.org/officeDocument/2006/relationships/image" Target="../media/image74.png"/><Relationship Id="rId21" Type="http://schemas.openxmlformats.org/officeDocument/2006/relationships/image" Target="../media/image65.png"/><Relationship Id="rId34" Type="http://schemas.openxmlformats.org/officeDocument/2006/relationships/customXml" Target="../ink/ink52.xml"/><Relationship Id="rId7" Type="http://schemas.openxmlformats.org/officeDocument/2006/relationships/image" Target="../media/image28.svg"/><Relationship Id="rId2" Type="http://schemas.openxmlformats.org/officeDocument/2006/relationships/image" Target="../media/image20.png"/><Relationship Id="rId16" Type="http://schemas.openxmlformats.org/officeDocument/2006/relationships/customXml" Target="../ink/ink43.xml"/><Relationship Id="rId20" Type="http://schemas.openxmlformats.org/officeDocument/2006/relationships/customXml" Target="../ink/ink45.xml"/><Relationship Id="rId29" Type="http://schemas.openxmlformats.org/officeDocument/2006/relationships/image" Target="../media/image69.png"/><Relationship Id="rId41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62.png"/><Relationship Id="rId24" Type="http://schemas.openxmlformats.org/officeDocument/2006/relationships/customXml" Target="../ink/ink47.xml"/><Relationship Id="rId32" Type="http://schemas.openxmlformats.org/officeDocument/2006/relationships/customXml" Target="../ink/ink51.xml"/><Relationship Id="rId37" Type="http://schemas.openxmlformats.org/officeDocument/2006/relationships/image" Target="../media/image73.png"/><Relationship Id="rId40" Type="http://schemas.openxmlformats.org/officeDocument/2006/relationships/customXml" Target="../ink/ink55.xml"/><Relationship Id="rId5" Type="http://schemas.openxmlformats.org/officeDocument/2006/relationships/image" Target="../media/image23.svg"/><Relationship Id="rId15" Type="http://schemas.openxmlformats.org/officeDocument/2006/relationships/image" Target="../media/image63.png"/><Relationship Id="rId23" Type="http://schemas.openxmlformats.org/officeDocument/2006/relationships/image" Target="../media/image66.png"/><Relationship Id="rId28" Type="http://schemas.openxmlformats.org/officeDocument/2006/relationships/customXml" Target="../ink/ink49.xml"/><Relationship Id="rId36" Type="http://schemas.openxmlformats.org/officeDocument/2006/relationships/customXml" Target="../ink/ink53.xml"/><Relationship Id="rId10" Type="http://schemas.openxmlformats.org/officeDocument/2006/relationships/customXml" Target="../ink/ink40.xml"/><Relationship Id="rId19" Type="http://schemas.openxmlformats.org/officeDocument/2006/relationships/image" Target="../media/image52.png"/><Relationship Id="rId31" Type="http://schemas.openxmlformats.org/officeDocument/2006/relationships/image" Target="../media/image70.png"/><Relationship Id="rId4" Type="http://schemas.openxmlformats.org/officeDocument/2006/relationships/image" Target="../media/image22.png"/><Relationship Id="rId9" Type="http://schemas.openxmlformats.org/officeDocument/2006/relationships/image" Target="../media/image61.png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68.png"/><Relationship Id="rId30" Type="http://schemas.openxmlformats.org/officeDocument/2006/relationships/customXml" Target="../ink/ink50.xml"/><Relationship Id="rId35" Type="http://schemas.openxmlformats.org/officeDocument/2006/relationships/image" Target="../media/image72.png"/><Relationship Id="rId8" Type="http://schemas.openxmlformats.org/officeDocument/2006/relationships/customXml" Target="../ink/ink39.xml"/><Relationship Id="rId3" Type="http://schemas.openxmlformats.org/officeDocument/2006/relationships/image" Target="../media/image21.svg"/><Relationship Id="rId12" Type="http://schemas.openxmlformats.org/officeDocument/2006/relationships/customXml" Target="../ink/ink41.xml"/><Relationship Id="rId17" Type="http://schemas.openxmlformats.org/officeDocument/2006/relationships/image" Target="../media/image64.png"/><Relationship Id="rId25" Type="http://schemas.openxmlformats.org/officeDocument/2006/relationships/image" Target="../media/image67.png"/><Relationship Id="rId33" Type="http://schemas.openxmlformats.org/officeDocument/2006/relationships/image" Target="../media/image71.png"/><Relationship Id="rId38" Type="http://schemas.openxmlformats.org/officeDocument/2006/relationships/customXml" Target="../ink/ink54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9" Type="http://schemas.openxmlformats.org/officeDocument/2006/relationships/image" Target="../media/image80.png"/><Relationship Id="rId21" Type="http://schemas.openxmlformats.org/officeDocument/2006/relationships/image" Target="../media/image65.png"/><Relationship Id="rId34" Type="http://schemas.openxmlformats.org/officeDocument/2006/relationships/customXml" Target="../ink/ink69.xml"/><Relationship Id="rId7" Type="http://schemas.openxmlformats.org/officeDocument/2006/relationships/image" Target="../media/image28.svg"/><Relationship Id="rId2" Type="http://schemas.openxmlformats.org/officeDocument/2006/relationships/image" Target="../media/image20.png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image" Target="../media/image69.png"/><Relationship Id="rId41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62.png"/><Relationship Id="rId24" Type="http://schemas.openxmlformats.org/officeDocument/2006/relationships/customXml" Target="../ink/ink64.xml"/><Relationship Id="rId32" Type="http://schemas.openxmlformats.org/officeDocument/2006/relationships/customXml" Target="../ink/ink68.xml"/><Relationship Id="rId37" Type="http://schemas.openxmlformats.org/officeDocument/2006/relationships/image" Target="../media/image79.png"/><Relationship Id="rId40" Type="http://schemas.openxmlformats.org/officeDocument/2006/relationships/customXml" Target="../ink/ink72.xml"/><Relationship Id="rId5" Type="http://schemas.openxmlformats.org/officeDocument/2006/relationships/image" Target="../media/image23.svg"/><Relationship Id="rId15" Type="http://schemas.openxmlformats.org/officeDocument/2006/relationships/image" Target="../media/image63.png"/><Relationship Id="rId23" Type="http://schemas.openxmlformats.org/officeDocument/2006/relationships/image" Target="../media/image66.png"/><Relationship Id="rId28" Type="http://schemas.openxmlformats.org/officeDocument/2006/relationships/customXml" Target="../ink/ink66.xml"/><Relationship Id="rId36" Type="http://schemas.openxmlformats.org/officeDocument/2006/relationships/customXml" Target="../ink/ink70.xml"/><Relationship Id="rId10" Type="http://schemas.openxmlformats.org/officeDocument/2006/relationships/customXml" Target="../ink/ink57.xml"/><Relationship Id="rId19" Type="http://schemas.openxmlformats.org/officeDocument/2006/relationships/image" Target="../media/image52.png"/><Relationship Id="rId31" Type="http://schemas.openxmlformats.org/officeDocument/2006/relationships/image" Target="../media/image76.png"/><Relationship Id="rId4" Type="http://schemas.openxmlformats.org/officeDocument/2006/relationships/image" Target="../media/image22.png"/><Relationship Id="rId9" Type="http://schemas.openxmlformats.org/officeDocument/2006/relationships/image" Target="../media/image61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68.png"/><Relationship Id="rId30" Type="http://schemas.openxmlformats.org/officeDocument/2006/relationships/customXml" Target="../ink/ink67.xml"/><Relationship Id="rId35" Type="http://schemas.openxmlformats.org/officeDocument/2006/relationships/image" Target="../media/image78.png"/><Relationship Id="rId8" Type="http://schemas.openxmlformats.org/officeDocument/2006/relationships/customXml" Target="../ink/ink56.xml"/><Relationship Id="rId3" Type="http://schemas.openxmlformats.org/officeDocument/2006/relationships/image" Target="../media/image21.svg"/><Relationship Id="rId12" Type="http://schemas.openxmlformats.org/officeDocument/2006/relationships/customXml" Target="../ink/ink58.xml"/><Relationship Id="rId17" Type="http://schemas.openxmlformats.org/officeDocument/2006/relationships/image" Target="../media/image64.png"/><Relationship Id="rId25" Type="http://schemas.openxmlformats.org/officeDocument/2006/relationships/image" Target="../media/image67.png"/><Relationship Id="rId33" Type="http://schemas.openxmlformats.org/officeDocument/2006/relationships/image" Target="../media/image77.png"/><Relationship Id="rId38" Type="http://schemas.openxmlformats.org/officeDocument/2006/relationships/customXml" Target="../ink/ink7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8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8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84.png"/><Relationship Id="rId18" Type="http://schemas.openxmlformats.org/officeDocument/2006/relationships/customXml" Target="../ink/ink78.xml"/><Relationship Id="rId26" Type="http://schemas.openxmlformats.org/officeDocument/2006/relationships/customXml" Target="../ink/ink82.xml"/><Relationship Id="rId3" Type="http://schemas.openxmlformats.org/officeDocument/2006/relationships/image" Target="../media/image21.svg"/><Relationship Id="rId21" Type="http://schemas.openxmlformats.org/officeDocument/2006/relationships/image" Target="../media/image88.png"/><Relationship Id="rId7" Type="http://schemas.openxmlformats.org/officeDocument/2006/relationships/image" Target="../media/image28.svg"/><Relationship Id="rId12" Type="http://schemas.openxmlformats.org/officeDocument/2006/relationships/customXml" Target="../ink/ink75.xml"/><Relationship Id="rId17" Type="http://schemas.openxmlformats.org/officeDocument/2006/relationships/image" Target="../media/image86.png"/><Relationship Id="rId25" Type="http://schemas.openxmlformats.org/officeDocument/2006/relationships/image" Target="../media/image90.png"/><Relationship Id="rId2" Type="http://schemas.openxmlformats.org/officeDocument/2006/relationships/image" Target="../media/image20.png"/><Relationship Id="rId16" Type="http://schemas.openxmlformats.org/officeDocument/2006/relationships/customXml" Target="../ink/ink77.xml"/><Relationship Id="rId20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83.png"/><Relationship Id="rId24" Type="http://schemas.openxmlformats.org/officeDocument/2006/relationships/customXml" Target="../ink/ink81.xml"/><Relationship Id="rId5" Type="http://schemas.openxmlformats.org/officeDocument/2006/relationships/image" Target="../media/image23.svg"/><Relationship Id="rId15" Type="http://schemas.openxmlformats.org/officeDocument/2006/relationships/image" Target="../media/image85.png"/><Relationship Id="rId23" Type="http://schemas.openxmlformats.org/officeDocument/2006/relationships/image" Target="../media/image89.png"/><Relationship Id="rId10" Type="http://schemas.openxmlformats.org/officeDocument/2006/relationships/customXml" Target="../ink/ink74.xml"/><Relationship Id="rId19" Type="http://schemas.openxmlformats.org/officeDocument/2006/relationships/image" Target="../media/image87.png"/><Relationship Id="rId4" Type="http://schemas.openxmlformats.org/officeDocument/2006/relationships/image" Target="../media/image22.png"/><Relationship Id="rId9" Type="http://schemas.openxmlformats.org/officeDocument/2006/relationships/image" Target="../media/image82.png"/><Relationship Id="rId14" Type="http://schemas.openxmlformats.org/officeDocument/2006/relationships/customXml" Target="../ink/ink76.xml"/><Relationship Id="rId22" Type="http://schemas.openxmlformats.org/officeDocument/2006/relationships/customXml" Target="../ink/ink80.xml"/><Relationship Id="rId27" Type="http://schemas.openxmlformats.org/officeDocument/2006/relationships/image" Target="../media/image91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png"/><Relationship Id="rId18" Type="http://schemas.openxmlformats.org/officeDocument/2006/relationships/customXml" Target="../ink/ink88.xml"/><Relationship Id="rId26" Type="http://schemas.openxmlformats.org/officeDocument/2006/relationships/customXml" Target="../ink/ink92.xml"/><Relationship Id="rId39" Type="http://schemas.openxmlformats.org/officeDocument/2006/relationships/image" Target="../media/image107.png"/><Relationship Id="rId21" Type="http://schemas.openxmlformats.org/officeDocument/2006/relationships/image" Target="../media/image98.png"/><Relationship Id="rId34" Type="http://schemas.openxmlformats.org/officeDocument/2006/relationships/customXml" Target="../ink/ink96.xml"/><Relationship Id="rId42" Type="http://schemas.openxmlformats.org/officeDocument/2006/relationships/customXml" Target="../ink/ink100.xml"/><Relationship Id="rId7" Type="http://schemas.openxmlformats.org/officeDocument/2006/relationships/image" Target="../media/image28.svg"/><Relationship Id="rId2" Type="http://schemas.openxmlformats.org/officeDocument/2006/relationships/image" Target="../media/image20.png"/><Relationship Id="rId16" Type="http://schemas.openxmlformats.org/officeDocument/2006/relationships/customXml" Target="../ink/ink87.xml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93.png"/><Relationship Id="rId24" Type="http://schemas.openxmlformats.org/officeDocument/2006/relationships/customXml" Target="../ink/ink91.xml"/><Relationship Id="rId32" Type="http://schemas.openxmlformats.org/officeDocument/2006/relationships/customXml" Target="../ink/ink95.xml"/><Relationship Id="rId37" Type="http://schemas.openxmlformats.org/officeDocument/2006/relationships/image" Target="../media/image106.png"/><Relationship Id="rId40" Type="http://schemas.openxmlformats.org/officeDocument/2006/relationships/customXml" Target="../ink/ink99.xml"/><Relationship Id="rId45" Type="http://schemas.openxmlformats.org/officeDocument/2006/relationships/image" Target="../media/image110.png"/><Relationship Id="rId5" Type="http://schemas.openxmlformats.org/officeDocument/2006/relationships/image" Target="../media/image23.svg"/><Relationship Id="rId15" Type="http://schemas.openxmlformats.org/officeDocument/2006/relationships/image" Target="../media/image95.png"/><Relationship Id="rId23" Type="http://schemas.openxmlformats.org/officeDocument/2006/relationships/image" Target="../media/image99.png"/><Relationship Id="rId28" Type="http://schemas.openxmlformats.org/officeDocument/2006/relationships/customXml" Target="../ink/ink93.xml"/><Relationship Id="rId36" Type="http://schemas.openxmlformats.org/officeDocument/2006/relationships/customXml" Target="../ink/ink97.xml"/><Relationship Id="rId10" Type="http://schemas.openxmlformats.org/officeDocument/2006/relationships/customXml" Target="../ink/ink84.xml"/><Relationship Id="rId19" Type="http://schemas.openxmlformats.org/officeDocument/2006/relationships/image" Target="../media/image97.png"/><Relationship Id="rId31" Type="http://schemas.openxmlformats.org/officeDocument/2006/relationships/image" Target="../media/image103.png"/><Relationship Id="rId44" Type="http://schemas.openxmlformats.org/officeDocument/2006/relationships/customXml" Target="../ink/ink101.xml"/><Relationship Id="rId4" Type="http://schemas.openxmlformats.org/officeDocument/2006/relationships/image" Target="../media/image22.png"/><Relationship Id="rId9" Type="http://schemas.openxmlformats.org/officeDocument/2006/relationships/image" Target="../media/image92.png"/><Relationship Id="rId14" Type="http://schemas.openxmlformats.org/officeDocument/2006/relationships/customXml" Target="../ink/ink86.xml"/><Relationship Id="rId22" Type="http://schemas.openxmlformats.org/officeDocument/2006/relationships/customXml" Target="../ink/ink90.xml"/><Relationship Id="rId27" Type="http://schemas.openxmlformats.org/officeDocument/2006/relationships/image" Target="../media/image101.png"/><Relationship Id="rId30" Type="http://schemas.openxmlformats.org/officeDocument/2006/relationships/customXml" Target="../ink/ink94.xml"/><Relationship Id="rId35" Type="http://schemas.openxmlformats.org/officeDocument/2006/relationships/image" Target="../media/image105.png"/><Relationship Id="rId43" Type="http://schemas.openxmlformats.org/officeDocument/2006/relationships/image" Target="../media/image109.png"/><Relationship Id="rId8" Type="http://schemas.openxmlformats.org/officeDocument/2006/relationships/customXml" Target="../ink/ink83.xml"/><Relationship Id="rId3" Type="http://schemas.openxmlformats.org/officeDocument/2006/relationships/image" Target="../media/image21.svg"/><Relationship Id="rId12" Type="http://schemas.openxmlformats.org/officeDocument/2006/relationships/customXml" Target="../ink/ink85.xml"/><Relationship Id="rId17" Type="http://schemas.openxmlformats.org/officeDocument/2006/relationships/image" Target="../media/image96.png"/><Relationship Id="rId25" Type="http://schemas.openxmlformats.org/officeDocument/2006/relationships/image" Target="../media/image100.png"/><Relationship Id="rId33" Type="http://schemas.openxmlformats.org/officeDocument/2006/relationships/image" Target="../media/image104.png"/><Relationship Id="rId38" Type="http://schemas.openxmlformats.org/officeDocument/2006/relationships/customXml" Target="../ink/ink98.xml"/><Relationship Id="rId20" Type="http://schemas.openxmlformats.org/officeDocument/2006/relationships/customXml" Target="../ink/ink89.xml"/><Relationship Id="rId41" Type="http://schemas.openxmlformats.org/officeDocument/2006/relationships/image" Target="../media/image108.png"/></Relationships>
</file>

<file path=ppt/slides/_rels/slide4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1.xml"/><Relationship Id="rId21" Type="http://schemas.openxmlformats.org/officeDocument/2006/relationships/image" Target="../media/image114.png"/><Relationship Id="rId42" Type="http://schemas.openxmlformats.org/officeDocument/2006/relationships/customXml" Target="../ink/ink119.xml"/><Relationship Id="rId47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customXml" Target="../ink/ink132.xml"/><Relationship Id="rId84" Type="http://schemas.openxmlformats.org/officeDocument/2006/relationships/customXml" Target="../ink/ink140.xml"/><Relationship Id="rId89" Type="http://schemas.openxmlformats.org/officeDocument/2006/relationships/image" Target="../media/image145.png"/><Relationship Id="rId16" Type="http://schemas.openxmlformats.org/officeDocument/2006/relationships/customXml" Target="../ink/ink106.xml"/><Relationship Id="rId11" Type="http://schemas.openxmlformats.org/officeDocument/2006/relationships/image" Target="../media/image93.png"/><Relationship Id="rId32" Type="http://schemas.openxmlformats.org/officeDocument/2006/relationships/customXml" Target="../ink/ink114.xml"/><Relationship Id="rId37" Type="http://schemas.openxmlformats.org/officeDocument/2006/relationships/image" Target="../media/image120.png"/><Relationship Id="rId53" Type="http://schemas.openxmlformats.org/officeDocument/2006/relationships/image" Target="../media/image128.png"/><Relationship Id="rId58" Type="http://schemas.openxmlformats.org/officeDocument/2006/relationships/customXml" Target="../ink/ink127.xml"/><Relationship Id="rId74" Type="http://schemas.openxmlformats.org/officeDocument/2006/relationships/customXml" Target="../ink/ink135.xml"/><Relationship Id="rId79" Type="http://schemas.openxmlformats.org/officeDocument/2006/relationships/image" Target="../media/image141.png"/><Relationship Id="rId5" Type="http://schemas.openxmlformats.org/officeDocument/2006/relationships/image" Target="../media/image23.svg"/><Relationship Id="rId90" Type="http://schemas.openxmlformats.org/officeDocument/2006/relationships/customXml" Target="../ink/ink143.xml"/><Relationship Id="rId95" Type="http://schemas.openxmlformats.org/officeDocument/2006/relationships/image" Target="../media/image148.png"/><Relationship Id="rId22" Type="http://schemas.openxmlformats.org/officeDocument/2006/relationships/customXml" Target="../ink/ink109.xml"/><Relationship Id="rId27" Type="http://schemas.openxmlformats.org/officeDocument/2006/relationships/image" Target="../media/image117.png"/><Relationship Id="rId43" Type="http://schemas.openxmlformats.org/officeDocument/2006/relationships/image" Target="../media/image123.png"/><Relationship Id="rId48" Type="http://schemas.openxmlformats.org/officeDocument/2006/relationships/customXml" Target="../ink/ink122.xml"/><Relationship Id="rId64" Type="http://schemas.openxmlformats.org/officeDocument/2006/relationships/customXml" Target="../ink/ink130.xml"/><Relationship Id="rId69" Type="http://schemas.openxmlformats.org/officeDocument/2006/relationships/image" Target="../media/image136.png"/><Relationship Id="rId80" Type="http://schemas.openxmlformats.org/officeDocument/2006/relationships/customXml" Target="../ink/ink138.xml"/><Relationship Id="rId85" Type="http://schemas.openxmlformats.org/officeDocument/2006/relationships/image" Target="../media/image143.png"/><Relationship Id="rId12" Type="http://schemas.openxmlformats.org/officeDocument/2006/relationships/customXml" Target="../ink/ink104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image" Target="../media/image119.png"/><Relationship Id="rId38" Type="http://schemas.openxmlformats.org/officeDocument/2006/relationships/customXml" Target="../ink/ink117.xml"/><Relationship Id="rId46" Type="http://schemas.openxmlformats.org/officeDocument/2006/relationships/customXml" Target="../ink/ink121.xml"/><Relationship Id="rId59" Type="http://schemas.openxmlformats.org/officeDocument/2006/relationships/image" Target="../media/image131.png"/><Relationship Id="rId67" Type="http://schemas.openxmlformats.org/officeDocument/2006/relationships/image" Target="../media/image135.png"/><Relationship Id="rId20" Type="http://schemas.openxmlformats.org/officeDocument/2006/relationships/customXml" Target="../ink/ink108.xml"/><Relationship Id="rId41" Type="http://schemas.openxmlformats.org/officeDocument/2006/relationships/image" Target="../media/image122.png"/><Relationship Id="rId54" Type="http://schemas.openxmlformats.org/officeDocument/2006/relationships/customXml" Target="../ink/ink125.xml"/><Relationship Id="rId62" Type="http://schemas.openxmlformats.org/officeDocument/2006/relationships/customXml" Target="../ink/ink129.xml"/><Relationship Id="rId70" Type="http://schemas.openxmlformats.org/officeDocument/2006/relationships/customXml" Target="../ink/ink133.xml"/><Relationship Id="rId75" Type="http://schemas.openxmlformats.org/officeDocument/2006/relationships/image" Target="../media/image139.png"/><Relationship Id="rId83" Type="http://schemas.openxmlformats.org/officeDocument/2006/relationships/image" Target="../media/image142.png"/><Relationship Id="rId88" Type="http://schemas.openxmlformats.org/officeDocument/2006/relationships/customXml" Target="../ink/ink142.xml"/><Relationship Id="rId91" Type="http://schemas.openxmlformats.org/officeDocument/2006/relationships/image" Target="../media/image146.png"/><Relationship Id="rId96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12.xml"/><Relationship Id="rId36" Type="http://schemas.openxmlformats.org/officeDocument/2006/relationships/customXml" Target="../ink/ink116.xml"/><Relationship Id="rId49" Type="http://schemas.openxmlformats.org/officeDocument/2006/relationships/image" Target="../media/image126.png"/><Relationship Id="rId57" Type="http://schemas.openxmlformats.org/officeDocument/2006/relationships/image" Target="../media/image130.png"/><Relationship Id="rId10" Type="http://schemas.openxmlformats.org/officeDocument/2006/relationships/customXml" Target="../ink/ink103.xml"/><Relationship Id="rId31" Type="http://schemas.openxmlformats.org/officeDocument/2006/relationships/image" Target="../media/image118.png"/><Relationship Id="rId44" Type="http://schemas.openxmlformats.org/officeDocument/2006/relationships/customXml" Target="../ink/ink120.xml"/><Relationship Id="rId52" Type="http://schemas.openxmlformats.org/officeDocument/2006/relationships/customXml" Target="../ink/ink124.xml"/><Relationship Id="rId60" Type="http://schemas.openxmlformats.org/officeDocument/2006/relationships/customXml" Target="../ink/ink128.xml"/><Relationship Id="rId65" Type="http://schemas.openxmlformats.org/officeDocument/2006/relationships/image" Target="../media/image134.png"/><Relationship Id="rId73" Type="http://schemas.openxmlformats.org/officeDocument/2006/relationships/image" Target="../media/image138.png"/><Relationship Id="rId78" Type="http://schemas.openxmlformats.org/officeDocument/2006/relationships/customXml" Target="../ink/ink137.xml"/><Relationship Id="rId81" Type="http://schemas.openxmlformats.org/officeDocument/2006/relationships/image" Target="../media/image37.png"/><Relationship Id="rId86" Type="http://schemas.openxmlformats.org/officeDocument/2006/relationships/customXml" Target="../ink/ink141.xml"/><Relationship Id="rId94" Type="http://schemas.openxmlformats.org/officeDocument/2006/relationships/customXml" Target="../ink/ink145.xml"/><Relationship Id="rId99" Type="http://schemas.openxmlformats.org/officeDocument/2006/relationships/image" Target="../media/image150.png"/><Relationship Id="rId101" Type="http://schemas.openxmlformats.org/officeDocument/2006/relationships/image" Target="../media/image151.png"/><Relationship Id="rId4" Type="http://schemas.openxmlformats.org/officeDocument/2006/relationships/image" Target="../media/image22.png"/><Relationship Id="rId9" Type="http://schemas.openxmlformats.org/officeDocument/2006/relationships/image" Target="../media/image92.png"/><Relationship Id="rId13" Type="http://schemas.openxmlformats.org/officeDocument/2006/relationships/image" Target="../media/image94.png"/><Relationship Id="rId18" Type="http://schemas.openxmlformats.org/officeDocument/2006/relationships/customXml" Target="../ink/ink107.xml"/><Relationship Id="rId39" Type="http://schemas.openxmlformats.org/officeDocument/2006/relationships/image" Target="../media/image121.png"/><Relationship Id="rId34" Type="http://schemas.openxmlformats.org/officeDocument/2006/relationships/customXml" Target="../ink/ink115.xml"/><Relationship Id="rId50" Type="http://schemas.openxmlformats.org/officeDocument/2006/relationships/customXml" Target="../ink/ink123.xml"/><Relationship Id="rId55" Type="http://schemas.openxmlformats.org/officeDocument/2006/relationships/image" Target="../media/image129.png"/><Relationship Id="rId76" Type="http://schemas.openxmlformats.org/officeDocument/2006/relationships/customXml" Target="../ink/ink136.xml"/><Relationship Id="rId97" Type="http://schemas.openxmlformats.org/officeDocument/2006/relationships/image" Target="../media/image149.png"/><Relationship Id="rId7" Type="http://schemas.openxmlformats.org/officeDocument/2006/relationships/image" Target="../media/image28.svg"/><Relationship Id="rId71" Type="http://schemas.openxmlformats.org/officeDocument/2006/relationships/image" Target="../media/image137.png"/><Relationship Id="rId92" Type="http://schemas.openxmlformats.org/officeDocument/2006/relationships/customXml" Target="../ink/ink144.xml"/><Relationship Id="rId2" Type="http://schemas.openxmlformats.org/officeDocument/2006/relationships/image" Target="../media/image20.png"/><Relationship Id="rId29" Type="http://schemas.openxmlformats.org/officeDocument/2006/relationships/image" Target="../media/image102.png"/><Relationship Id="rId24" Type="http://schemas.openxmlformats.org/officeDocument/2006/relationships/customXml" Target="../ink/ink110.xml"/><Relationship Id="rId40" Type="http://schemas.openxmlformats.org/officeDocument/2006/relationships/customXml" Target="../ink/ink118.xml"/><Relationship Id="rId45" Type="http://schemas.openxmlformats.org/officeDocument/2006/relationships/image" Target="../media/image124.png"/><Relationship Id="rId66" Type="http://schemas.openxmlformats.org/officeDocument/2006/relationships/customXml" Target="../ink/ink131.xml"/><Relationship Id="rId87" Type="http://schemas.openxmlformats.org/officeDocument/2006/relationships/image" Target="../media/image144.png"/><Relationship Id="rId61" Type="http://schemas.openxmlformats.org/officeDocument/2006/relationships/image" Target="../media/image132.png"/><Relationship Id="rId82" Type="http://schemas.openxmlformats.org/officeDocument/2006/relationships/customXml" Target="../ink/ink139.xml"/><Relationship Id="rId19" Type="http://schemas.openxmlformats.org/officeDocument/2006/relationships/image" Target="../media/image113.png"/><Relationship Id="rId14" Type="http://schemas.openxmlformats.org/officeDocument/2006/relationships/customXml" Target="../ink/ink105.xml"/><Relationship Id="rId30" Type="http://schemas.openxmlformats.org/officeDocument/2006/relationships/customXml" Target="../ink/ink113.xml"/><Relationship Id="rId35" Type="http://schemas.openxmlformats.org/officeDocument/2006/relationships/image" Target="../media/image105.png"/><Relationship Id="rId56" Type="http://schemas.openxmlformats.org/officeDocument/2006/relationships/customXml" Target="../ink/ink126.xml"/><Relationship Id="rId77" Type="http://schemas.openxmlformats.org/officeDocument/2006/relationships/image" Target="../media/image140.png"/><Relationship Id="rId100" Type="http://schemas.openxmlformats.org/officeDocument/2006/relationships/customXml" Target="../ink/ink148.xml"/><Relationship Id="rId8" Type="http://schemas.openxmlformats.org/officeDocument/2006/relationships/customXml" Target="../ink/ink102.xml"/><Relationship Id="rId51" Type="http://schemas.openxmlformats.org/officeDocument/2006/relationships/image" Target="../media/image127.png"/><Relationship Id="rId72" Type="http://schemas.openxmlformats.org/officeDocument/2006/relationships/customXml" Target="../ink/ink134.xml"/><Relationship Id="rId93" Type="http://schemas.openxmlformats.org/officeDocument/2006/relationships/image" Target="../media/image147.png"/><Relationship Id="rId98" Type="http://schemas.openxmlformats.org/officeDocument/2006/relationships/customXml" Target="../ink/ink147.xml"/><Relationship Id="rId3" Type="http://schemas.openxmlformats.org/officeDocument/2006/relationships/image" Target="../media/image21.svg"/></Relationships>
</file>

<file path=ppt/slides/_rels/slide4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8.xml"/><Relationship Id="rId21" Type="http://schemas.openxmlformats.org/officeDocument/2006/relationships/image" Target="../media/image114.png"/><Relationship Id="rId42" Type="http://schemas.openxmlformats.org/officeDocument/2006/relationships/customXml" Target="../ink/ink166.xml"/><Relationship Id="rId47" Type="http://schemas.openxmlformats.org/officeDocument/2006/relationships/image" Target="../media/image152.png"/><Relationship Id="rId63" Type="http://schemas.openxmlformats.org/officeDocument/2006/relationships/image" Target="../media/image160.png"/><Relationship Id="rId68" Type="http://schemas.openxmlformats.org/officeDocument/2006/relationships/customXml" Target="../ink/ink179.xml"/><Relationship Id="rId84" Type="http://schemas.openxmlformats.org/officeDocument/2006/relationships/customXml" Target="../ink/ink187.xml"/><Relationship Id="rId89" Type="http://schemas.openxmlformats.org/officeDocument/2006/relationships/image" Target="../media/image145.png"/><Relationship Id="rId16" Type="http://schemas.openxmlformats.org/officeDocument/2006/relationships/customXml" Target="../ink/ink153.xml"/><Relationship Id="rId107" Type="http://schemas.openxmlformats.org/officeDocument/2006/relationships/image" Target="../media/image175.png"/><Relationship Id="rId11" Type="http://schemas.openxmlformats.org/officeDocument/2006/relationships/image" Target="../media/image93.png"/><Relationship Id="rId32" Type="http://schemas.openxmlformats.org/officeDocument/2006/relationships/customXml" Target="../ink/ink161.xml"/><Relationship Id="rId37" Type="http://schemas.openxmlformats.org/officeDocument/2006/relationships/image" Target="../media/image120.png"/><Relationship Id="rId53" Type="http://schemas.openxmlformats.org/officeDocument/2006/relationships/image" Target="../media/image155.png"/><Relationship Id="rId58" Type="http://schemas.openxmlformats.org/officeDocument/2006/relationships/customXml" Target="../ink/ink174.xml"/><Relationship Id="rId74" Type="http://schemas.openxmlformats.org/officeDocument/2006/relationships/customXml" Target="../ink/ink182.xml"/><Relationship Id="rId79" Type="http://schemas.openxmlformats.org/officeDocument/2006/relationships/image" Target="../media/image167.png"/><Relationship Id="rId102" Type="http://schemas.openxmlformats.org/officeDocument/2006/relationships/customXml" Target="../ink/ink196.xml"/><Relationship Id="rId5" Type="http://schemas.openxmlformats.org/officeDocument/2006/relationships/image" Target="../media/image23.svg"/><Relationship Id="rId90" Type="http://schemas.openxmlformats.org/officeDocument/2006/relationships/customXml" Target="../ink/ink190.xml"/><Relationship Id="rId95" Type="http://schemas.openxmlformats.org/officeDocument/2006/relationships/image" Target="../media/image171.png"/><Relationship Id="rId22" Type="http://schemas.openxmlformats.org/officeDocument/2006/relationships/customXml" Target="../ink/ink156.xml"/><Relationship Id="rId27" Type="http://schemas.openxmlformats.org/officeDocument/2006/relationships/image" Target="../media/image117.png"/><Relationship Id="rId43" Type="http://schemas.openxmlformats.org/officeDocument/2006/relationships/image" Target="../media/image123.png"/><Relationship Id="rId48" Type="http://schemas.openxmlformats.org/officeDocument/2006/relationships/customXml" Target="../ink/ink169.xml"/><Relationship Id="rId64" Type="http://schemas.openxmlformats.org/officeDocument/2006/relationships/customXml" Target="../ink/ink177.xml"/><Relationship Id="rId69" Type="http://schemas.openxmlformats.org/officeDocument/2006/relationships/image" Target="../media/image163.png"/><Relationship Id="rId80" Type="http://schemas.openxmlformats.org/officeDocument/2006/relationships/customXml" Target="../ink/ink185.xml"/><Relationship Id="rId85" Type="http://schemas.openxmlformats.org/officeDocument/2006/relationships/image" Target="../media/image168.png"/><Relationship Id="rId12" Type="http://schemas.openxmlformats.org/officeDocument/2006/relationships/customXml" Target="../ink/ink151.xml"/><Relationship Id="rId17" Type="http://schemas.openxmlformats.org/officeDocument/2006/relationships/image" Target="../media/image112.png"/><Relationship Id="rId33" Type="http://schemas.openxmlformats.org/officeDocument/2006/relationships/image" Target="../media/image119.png"/><Relationship Id="rId38" Type="http://schemas.openxmlformats.org/officeDocument/2006/relationships/customXml" Target="../ink/ink164.xml"/><Relationship Id="rId59" Type="http://schemas.openxmlformats.org/officeDocument/2006/relationships/image" Target="../media/image158.png"/><Relationship Id="rId103" Type="http://schemas.openxmlformats.org/officeDocument/2006/relationships/image" Target="../media/image173.png"/><Relationship Id="rId20" Type="http://schemas.openxmlformats.org/officeDocument/2006/relationships/customXml" Target="../ink/ink155.xml"/><Relationship Id="rId41" Type="http://schemas.openxmlformats.org/officeDocument/2006/relationships/image" Target="../media/image122.png"/><Relationship Id="rId54" Type="http://schemas.openxmlformats.org/officeDocument/2006/relationships/customXml" Target="../ink/ink172.xml"/><Relationship Id="rId62" Type="http://schemas.openxmlformats.org/officeDocument/2006/relationships/customXml" Target="../ink/ink176.xml"/><Relationship Id="rId70" Type="http://schemas.openxmlformats.org/officeDocument/2006/relationships/customXml" Target="../ink/ink180.xml"/><Relationship Id="rId75" Type="http://schemas.openxmlformats.org/officeDocument/2006/relationships/image" Target="../media/image165.png"/><Relationship Id="rId83" Type="http://schemas.openxmlformats.org/officeDocument/2006/relationships/image" Target="../media/image142.png"/><Relationship Id="rId88" Type="http://schemas.openxmlformats.org/officeDocument/2006/relationships/customXml" Target="../ink/ink189.xml"/><Relationship Id="rId91" Type="http://schemas.openxmlformats.org/officeDocument/2006/relationships/image" Target="../media/image170.png"/><Relationship Id="rId96" Type="http://schemas.openxmlformats.org/officeDocument/2006/relationships/customXml" Target="../ink/ink1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59.xml"/><Relationship Id="rId36" Type="http://schemas.openxmlformats.org/officeDocument/2006/relationships/customXml" Target="../ink/ink163.xml"/><Relationship Id="rId49" Type="http://schemas.openxmlformats.org/officeDocument/2006/relationships/image" Target="../media/image153.png"/><Relationship Id="rId57" Type="http://schemas.openxmlformats.org/officeDocument/2006/relationships/image" Target="../media/image157.png"/><Relationship Id="rId106" Type="http://schemas.openxmlformats.org/officeDocument/2006/relationships/customXml" Target="../ink/ink198.xml"/><Relationship Id="rId10" Type="http://schemas.openxmlformats.org/officeDocument/2006/relationships/customXml" Target="../ink/ink150.xml"/><Relationship Id="rId31" Type="http://schemas.openxmlformats.org/officeDocument/2006/relationships/image" Target="../media/image118.png"/><Relationship Id="rId44" Type="http://schemas.openxmlformats.org/officeDocument/2006/relationships/customXml" Target="../ink/ink167.xml"/><Relationship Id="rId52" Type="http://schemas.openxmlformats.org/officeDocument/2006/relationships/customXml" Target="../ink/ink171.xml"/><Relationship Id="rId60" Type="http://schemas.openxmlformats.org/officeDocument/2006/relationships/customXml" Target="../ink/ink175.xml"/><Relationship Id="rId65" Type="http://schemas.openxmlformats.org/officeDocument/2006/relationships/image" Target="../media/image161.png"/><Relationship Id="rId73" Type="http://schemas.openxmlformats.org/officeDocument/2006/relationships/image" Target="../media/image138.png"/><Relationship Id="rId78" Type="http://schemas.openxmlformats.org/officeDocument/2006/relationships/customXml" Target="../ink/ink184.xml"/><Relationship Id="rId81" Type="http://schemas.openxmlformats.org/officeDocument/2006/relationships/image" Target="../media/image37.png"/><Relationship Id="rId86" Type="http://schemas.openxmlformats.org/officeDocument/2006/relationships/customXml" Target="../ink/ink188.xml"/><Relationship Id="rId94" Type="http://schemas.openxmlformats.org/officeDocument/2006/relationships/customXml" Target="../ink/ink192.xml"/><Relationship Id="rId99" Type="http://schemas.openxmlformats.org/officeDocument/2006/relationships/image" Target="../media/image150.png"/><Relationship Id="rId101" Type="http://schemas.openxmlformats.org/officeDocument/2006/relationships/image" Target="../media/image172.png"/><Relationship Id="rId4" Type="http://schemas.openxmlformats.org/officeDocument/2006/relationships/image" Target="../media/image22.png"/><Relationship Id="rId9" Type="http://schemas.openxmlformats.org/officeDocument/2006/relationships/image" Target="../media/image92.png"/><Relationship Id="rId13" Type="http://schemas.openxmlformats.org/officeDocument/2006/relationships/image" Target="../media/image94.png"/><Relationship Id="rId18" Type="http://schemas.openxmlformats.org/officeDocument/2006/relationships/customXml" Target="../ink/ink154.xml"/><Relationship Id="rId39" Type="http://schemas.openxmlformats.org/officeDocument/2006/relationships/image" Target="../media/image121.png"/><Relationship Id="rId34" Type="http://schemas.openxmlformats.org/officeDocument/2006/relationships/customXml" Target="../ink/ink162.xml"/><Relationship Id="rId50" Type="http://schemas.openxmlformats.org/officeDocument/2006/relationships/customXml" Target="../ink/ink170.xml"/><Relationship Id="rId55" Type="http://schemas.openxmlformats.org/officeDocument/2006/relationships/image" Target="../media/image156.png"/><Relationship Id="rId76" Type="http://schemas.openxmlformats.org/officeDocument/2006/relationships/customXml" Target="../ink/ink183.xml"/><Relationship Id="rId97" Type="http://schemas.openxmlformats.org/officeDocument/2006/relationships/image" Target="../media/image149.png"/><Relationship Id="rId104" Type="http://schemas.openxmlformats.org/officeDocument/2006/relationships/customXml" Target="../ink/ink197.xml"/><Relationship Id="rId7" Type="http://schemas.openxmlformats.org/officeDocument/2006/relationships/image" Target="../media/image28.svg"/><Relationship Id="rId71" Type="http://schemas.openxmlformats.org/officeDocument/2006/relationships/image" Target="../media/image164.png"/><Relationship Id="rId92" Type="http://schemas.openxmlformats.org/officeDocument/2006/relationships/customXml" Target="../ink/ink191.xml"/><Relationship Id="rId2" Type="http://schemas.openxmlformats.org/officeDocument/2006/relationships/image" Target="../media/image20.png"/><Relationship Id="rId29" Type="http://schemas.openxmlformats.org/officeDocument/2006/relationships/image" Target="../media/image102.png"/><Relationship Id="rId24" Type="http://schemas.openxmlformats.org/officeDocument/2006/relationships/customXml" Target="../ink/ink157.xml"/><Relationship Id="rId40" Type="http://schemas.openxmlformats.org/officeDocument/2006/relationships/customXml" Target="../ink/ink165.xml"/><Relationship Id="rId45" Type="http://schemas.openxmlformats.org/officeDocument/2006/relationships/image" Target="../media/image124.png"/><Relationship Id="rId66" Type="http://schemas.openxmlformats.org/officeDocument/2006/relationships/customXml" Target="../ink/ink178.xml"/><Relationship Id="rId87" Type="http://schemas.openxmlformats.org/officeDocument/2006/relationships/image" Target="../media/image169.png"/><Relationship Id="rId61" Type="http://schemas.openxmlformats.org/officeDocument/2006/relationships/image" Target="../media/image159.png"/><Relationship Id="rId82" Type="http://schemas.openxmlformats.org/officeDocument/2006/relationships/customXml" Target="../ink/ink186.xml"/><Relationship Id="rId19" Type="http://schemas.openxmlformats.org/officeDocument/2006/relationships/image" Target="../media/image113.png"/><Relationship Id="rId14" Type="http://schemas.openxmlformats.org/officeDocument/2006/relationships/customXml" Target="../ink/ink152.xml"/><Relationship Id="rId30" Type="http://schemas.openxmlformats.org/officeDocument/2006/relationships/customXml" Target="../ink/ink160.xml"/><Relationship Id="rId35" Type="http://schemas.openxmlformats.org/officeDocument/2006/relationships/image" Target="../media/image105.png"/><Relationship Id="rId56" Type="http://schemas.openxmlformats.org/officeDocument/2006/relationships/customXml" Target="../ink/ink173.xml"/><Relationship Id="rId77" Type="http://schemas.openxmlformats.org/officeDocument/2006/relationships/image" Target="../media/image166.png"/><Relationship Id="rId100" Type="http://schemas.openxmlformats.org/officeDocument/2006/relationships/customXml" Target="../ink/ink195.xml"/><Relationship Id="rId105" Type="http://schemas.openxmlformats.org/officeDocument/2006/relationships/image" Target="../media/image174.png"/><Relationship Id="rId8" Type="http://schemas.openxmlformats.org/officeDocument/2006/relationships/customXml" Target="../ink/ink149.xml"/><Relationship Id="rId51" Type="http://schemas.openxmlformats.org/officeDocument/2006/relationships/image" Target="../media/image154.png"/><Relationship Id="rId72" Type="http://schemas.openxmlformats.org/officeDocument/2006/relationships/customXml" Target="../ink/ink181.xml"/><Relationship Id="rId93" Type="http://schemas.openxmlformats.org/officeDocument/2006/relationships/image" Target="../media/image147.png"/><Relationship Id="rId98" Type="http://schemas.openxmlformats.org/officeDocument/2006/relationships/customXml" Target="../ink/ink194.xml"/><Relationship Id="rId3" Type="http://schemas.openxmlformats.org/officeDocument/2006/relationships/image" Target="../media/image21.svg"/><Relationship Id="rId25" Type="http://schemas.openxmlformats.org/officeDocument/2006/relationships/image" Target="../media/image116.png"/><Relationship Id="rId46" Type="http://schemas.openxmlformats.org/officeDocument/2006/relationships/customXml" Target="../ink/ink168.xml"/><Relationship Id="rId67" Type="http://schemas.openxmlformats.org/officeDocument/2006/relationships/image" Target="../media/image162.png"/></Relationships>
</file>

<file path=ppt/slides/_rels/slide4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8.xml"/><Relationship Id="rId21" Type="http://schemas.openxmlformats.org/officeDocument/2006/relationships/image" Target="../media/image114.png"/><Relationship Id="rId42" Type="http://schemas.openxmlformats.org/officeDocument/2006/relationships/customXml" Target="../ink/ink216.xml"/><Relationship Id="rId47" Type="http://schemas.openxmlformats.org/officeDocument/2006/relationships/image" Target="../media/image176.png"/><Relationship Id="rId63" Type="http://schemas.openxmlformats.org/officeDocument/2006/relationships/customXml" Target="../ink/ink227.xml"/><Relationship Id="rId68" Type="http://schemas.openxmlformats.org/officeDocument/2006/relationships/image" Target="../media/image184.png"/><Relationship Id="rId84" Type="http://schemas.openxmlformats.org/officeDocument/2006/relationships/image" Target="../media/image192.png"/><Relationship Id="rId16" Type="http://schemas.openxmlformats.org/officeDocument/2006/relationships/customXml" Target="../ink/ink203.xml"/><Relationship Id="rId11" Type="http://schemas.openxmlformats.org/officeDocument/2006/relationships/image" Target="../media/image93.png"/><Relationship Id="rId32" Type="http://schemas.openxmlformats.org/officeDocument/2006/relationships/customXml" Target="../ink/ink211.xml"/><Relationship Id="rId37" Type="http://schemas.openxmlformats.org/officeDocument/2006/relationships/image" Target="../media/image120.png"/><Relationship Id="rId53" Type="http://schemas.openxmlformats.org/officeDocument/2006/relationships/image" Target="../media/image150.png"/><Relationship Id="rId58" Type="http://schemas.openxmlformats.org/officeDocument/2006/relationships/image" Target="../media/image179.png"/><Relationship Id="rId74" Type="http://schemas.openxmlformats.org/officeDocument/2006/relationships/image" Target="../media/image187.png"/><Relationship Id="rId79" Type="http://schemas.openxmlformats.org/officeDocument/2006/relationships/customXml" Target="../ink/ink235.xml"/><Relationship Id="rId5" Type="http://schemas.openxmlformats.org/officeDocument/2006/relationships/image" Target="../media/image23.svg"/><Relationship Id="rId19" Type="http://schemas.openxmlformats.org/officeDocument/2006/relationships/image" Target="../media/image113.png"/><Relationship Id="rId14" Type="http://schemas.openxmlformats.org/officeDocument/2006/relationships/customXml" Target="../ink/ink202.xml"/><Relationship Id="rId22" Type="http://schemas.openxmlformats.org/officeDocument/2006/relationships/customXml" Target="../ink/ink206.xml"/><Relationship Id="rId27" Type="http://schemas.openxmlformats.org/officeDocument/2006/relationships/image" Target="../media/image117.png"/><Relationship Id="rId30" Type="http://schemas.openxmlformats.org/officeDocument/2006/relationships/customXml" Target="../ink/ink210.xml"/><Relationship Id="rId35" Type="http://schemas.openxmlformats.org/officeDocument/2006/relationships/image" Target="../media/image105.png"/><Relationship Id="rId43" Type="http://schemas.openxmlformats.org/officeDocument/2006/relationships/image" Target="../media/image123.png"/><Relationship Id="rId48" Type="http://schemas.openxmlformats.org/officeDocument/2006/relationships/customXml" Target="../ink/ink219.xml"/><Relationship Id="rId56" Type="http://schemas.openxmlformats.org/officeDocument/2006/relationships/customXml" Target="../ink/ink223.xml"/><Relationship Id="rId64" Type="http://schemas.openxmlformats.org/officeDocument/2006/relationships/image" Target="../media/image182.png"/><Relationship Id="rId69" Type="http://schemas.openxmlformats.org/officeDocument/2006/relationships/customXml" Target="../ink/ink230.xml"/><Relationship Id="rId77" Type="http://schemas.openxmlformats.org/officeDocument/2006/relationships/customXml" Target="../ink/ink234.xml"/><Relationship Id="rId8" Type="http://schemas.openxmlformats.org/officeDocument/2006/relationships/customXml" Target="../ink/ink199.xml"/><Relationship Id="rId51" Type="http://schemas.openxmlformats.org/officeDocument/2006/relationships/image" Target="../media/image177.png"/><Relationship Id="rId72" Type="http://schemas.openxmlformats.org/officeDocument/2006/relationships/image" Target="../media/image186.png"/><Relationship Id="rId80" Type="http://schemas.openxmlformats.org/officeDocument/2006/relationships/image" Target="../media/image190.png"/><Relationship Id="rId85" Type="http://schemas.openxmlformats.org/officeDocument/2006/relationships/customXml" Target="../ink/ink238.xml"/><Relationship Id="rId3" Type="http://schemas.openxmlformats.org/officeDocument/2006/relationships/image" Target="../media/image21.svg"/><Relationship Id="rId12" Type="http://schemas.openxmlformats.org/officeDocument/2006/relationships/customXml" Target="../ink/ink201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image" Target="../media/image119.png"/><Relationship Id="rId38" Type="http://schemas.openxmlformats.org/officeDocument/2006/relationships/customXml" Target="../ink/ink214.xml"/><Relationship Id="rId46" Type="http://schemas.openxmlformats.org/officeDocument/2006/relationships/customXml" Target="../ink/ink218.xml"/><Relationship Id="rId59" Type="http://schemas.openxmlformats.org/officeDocument/2006/relationships/customXml" Target="../ink/ink225.xml"/><Relationship Id="rId67" Type="http://schemas.openxmlformats.org/officeDocument/2006/relationships/customXml" Target="../ink/ink229.xml"/><Relationship Id="rId20" Type="http://schemas.openxmlformats.org/officeDocument/2006/relationships/customXml" Target="../ink/ink205.xml"/><Relationship Id="rId41" Type="http://schemas.openxmlformats.org/officeDocument/2006/relationships/image" Target="../media/image122.png"/><Relationship Id="rId54" Type="http://schemas.openxmlformats.org/officeDocument/2006/relationships/customXml" Target="../ink/ink222.xml"/><Relationship Id="rId62" Type="http://schemas.openxmlformats.org/officeDocument/2006/relationships/image" Target="../media/image181.png"/><Relationship Id="rId70" Type="http://schemas.openxmlformats.org/officeDocument/2006/relationships/image" Target="../media/image185.png"/><Relationship Id="rId75" Type="http://schemas.openxmlformats.org/officeDocument/2006/relationships/customXml" Target="../ink/ink233.xml"/><Relationship Id="rId83" Type="http://schemas.openxmlformats.org/officeDocument/2006/relationships/customXml" Target="../ink/ink237.xml"/><Relationship Id="rId88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209.xml"/><Relationship Id="rId36" Type="http://schemas.openxmlformats.org/officeDocument/2006/relationships/customXml" Target="../ink/ink213.xml"/><Relationship Id="rId49" Type="http://schemas.openxmlformats.org/officeDocument/2006/relationships/image" Target="../media/image280.png"/><Relationship Id="rId57" Type="http://schemas.openxmlformats.org/officeDocument/2006/relationships/customXml" Target="../ink/ink224.xml"/><Relationship Id="rId10" Type="http://schemas.openxmlformats.org/officeDocument/2006/relationships/customXml" Target="../ink/ink200.xml"/><Relationship Id="rId31" Type="http://schemas.openxmlformats.org/officeDocument/2006/relationships/image" Target="../media/image118.png"/><Relationship Id="rId44" Type="http://schemas.openxmlformats.org/officeDocument/2006/relationships/customXml" Target="../ink/ink217.xml"/><Relationship Id="rId52" Type="http://schemas.openxmlformats.org/officeDocument/2006/relationships/customXml" Target="../ink/ink221.xml"/><Relationship Id="rId60" Type="http://schemas.openxmlformats.org/officeDocument/2006/relationships/image" Target="../media/image180.png"/><Relationship Id="rId65" Type="http://schemas.openxmlformats.org/officeDocument/2006/relationships/customXml" Target="../ink/ink228.xml"/><Relationship Id="rId73" Type="http://schemas.openxmlformats.org/officeDocument/2006/relationships/customXml" Target="../ink/ink232.xml"/><Relationship Id="rId78" Type="http://schemas.openxmlformats.org/officeDocument/2006/relationships/image" Target="../media/image189.png"/><Relationship Id="rId81" Type="http://schemas.openxmlformats.org/officeDocument/2006/relationships/customXml" Target="../ink/ink236.xml"/><Relationship Id="rId86" Type="http://schemas.openxmlformats.org/officeDocument/2006/relationships/image" Target="../media/image193.png"/><Relationship Id="rId4" Type="http://schemas.openxmlformats.org/officeDocument/2006/relationships/image" Target="../media/image22.png"/><Relationship Id="rId9" Type="http://schemas.openxmlformats.org/officeDocument/2006/relationships/image" Target="../media/image92.png"/><Relationship Id="rId13" Type="http://schemas.openxmlformats.org/officeDocument/2006/relationships/image" Target="../media/image94.png"/><Relationship Id="rId18" Type="http://schemas.openxmlformats.org/officeDocument/2006/relationships/customXml" Target="../ink/ink204.xml"/><Relationship Id="rId39" Type="http://schemas.openxmlformats.org/officeDocument/2006/relationships/image" Target="../media/image121.png"/><Relationship Id="rId34" Type="http://schemas.openxmlformats.org/officeDocument/2006/relationships/customXml" Target="../ink/ink212.xml"/><Relationship Id="rId50" Type="http://schemas.openxmlformats.org/officeDocument/2006/relationships/customXml" Target="../ink/ink220.xml"/><Relationship Id="rId55" Type="http://schemas.openxmlformats.org/officeDocument/2006/relationships/image" Target="../media/image178.png"/><Relationship Id="rId76" Type="http://schemas.openxmlformats.org/officeDocument/2006/relationships/image" Target="../media/image188.png"/><Relationship Id="rId7" Type="http://schemas.openxmlformats.org/officeDocument/2006/relationships/image" Target="../media/image28.svg"/><Relationship Id="rId71" Type="http://schemas.openxmlformats.org/officeDocument/2006/relationships/customXml" Target="../ink/ink231.xml"/><Relationship Id="rId2" Type="http://schemas.openxmlformats.org/officeDocument/2006/relationships/image" Target="../media/image20.png"/><Relationship Id="rId29" Type="http://schemas.openxmlformats.org/officeDocument/2006/relationships/image" Target="../media/image102.png"/><Relationship Id="rId24" Type="http://schemas.openxmlformats.org/officeDocument/2006/relationships/customXml" Target="../ink/ink207.xml"/><Relationship Id="rId40" Type="http://schemas.openxmlformats.org/officeDocument/2006/relationships/customXml" Target="../ink/ink215.xml"/><Relationship Id="rId45" Type="http://schemas.openxmlformats.org/officeDocument/2006/relationships/image" Target="../media/image124.png"/><Relationship Id="rId66" Type="http://schemas.openxmlformats.org/officeDocument/2006/relationships/image" Target="../media/image183.png"/><Relationship Id="rId87" Type="http://schemas.openxmlformats.org/officeDocument/2006/relationships/customXml" Target="../ink/ink239.xml"/><Relationship Id="rId61" Type="http://schemas.openxmlformats.org/officeDocument/2006/relationships/customXml" Target="../ink/ink226.xml"/><Relationship Id="rId82" Type="http://schemas.openxmlformats.org/officeDocument/2006/relationships/image" Target="../media/image19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910" y="2047238"/>
            <a:ext cx="6989445" cy="14630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6000" b="1" dirty="0">
                <a:latin typeface="Arial"/>
                <a:cs typeface="Arial"/>
              </a:rPr>
              <a:t>CSCI</a:t>
            </a:r>
            <a:r>
              <a:rPr sz="6000" b="1" spc="-370" dirty="0">
                <a:latin typeface="Arial"/>
                <a:cs typeface="Arial"/>
              </a:rPr>
              <a:t> </a:t>
            </a:r>
            <a:r>
              <a:rPr sz="6000" b="1" dirty="0">
                <a:latin typeface="Arial"/>
                <a:cs typeface="Arial"/>
              </a:rPr>
              <a:t>466:</a:t>
            </a:r>
            <a:r>
              <a:rPr sz="6000" b="1" spc="-360" dirty="0">
                <a:latin typeface="Arial"/>
                <a:cs typeface="Arial"/>
              </a:rPr>
              <a:t> </a:t>
            </a:r>
            <a:r>
              <a:rPr sz="6000" b="1" spc="-130" dirty="0">
                <a:latin typeface="Arial"/>
                <a:cs typeface="Arial"/>
              </a:rPr>
              <a:t>Networks</a:t>
            </a:r>
            <a:endParaRPr sz="6000" dirty="0">
              <a:latin typeface="Arial"/>
              <a:cs typeface="Arial"/>
            </a:endParaRPr>
          </a:p>
          <a:p>
            <a:pPr marR="60325" algn="ctr">
              <a:lnSpc>
                <a:spcPct val="100000"/>
              </a:lnSpc>
              <a:spcBef>
                <a:spcPts val="240"/>
              </a:spcBef>
            </a:pPr>
            <a:r>
              <a:rPr lang="en-US" sz="2800" dirty="0">
                <a:latin typeface="Calibri"/>
                <a:cs typeface="Calibri"/>
              </a:rPr>
              <a:t>Network Security (Message Confidentiality)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145"/>
            <a:chOff x="-6350" y="6466078"/>
            <a:chExt cx="12204700" cy="398145"/>
          </a:xfrm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5881" y="0"/>
                  </a:lnTo>
                  <a:lnTo>
                    <a:pt x="0" y="8745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692" y="5501436"/>
            <a:ext cx="2069464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8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Pearsall </a:t>
            </a:r>
            <a:r>
              <a:rPr sz="2800" dirty="0">
                <a:latin typeface="Calibri"/>
                <a:cs typeface="Calibri"/>
              </a:rPr>
              <a:t>Fall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202</a:t>
            </a:r>
            <a:r>
              <a:rPr lang="en-US" sz="2800" spc="-20" dirty="0">
                <a:latin typeface="Calibri"/>
                <a:cs typeface="Calibri"/>
              </a:rPr>
              <a:t>4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31" y="6525259"/>
            <a:ext cx="58966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u="sng" spc="-10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https://www.cs.montana.edu/pearsall/classes/fall2024/466/main.html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62892" y="6519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4988" y="6556654"/>
            <a:ext cx="264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*All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images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stolen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from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03039-07B9-93BF-B1D4-5ED74E1273E8}"/>
              </a:ext>
            </a:extLst>
          </p:cNvPr>
          <p:cNvSpPr txBox="1"/>
          <p:nvPr/>
        </p:nvSpPr>
        <p:spPr>
          <a:xfrm>
            <a:off x="76200" y="35878"/>
            <a:ext cx="6216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Early Symmetric Key Cryptography</a:t>
            </a:r>
          </a:p>
        </p:txBody>
      </p:sp>
      <p:pic>
        <p:nvPicPr>
          <p:cNvPr id="1026" name="Picture 2" descr="Caesar cipher - Wikipedia">
            <a:extLst>
              <a:ext uri="{FF2B5EF4-FFF2-40B4-BE49-F238E27FC236}">
                <a16:creationId xmlns:a16="http://schemas.microsoft.com/office/drawing/2014/main" id="{CDDABFBB-9245-180B-003B-4D58A7469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739650"/>
            <a:ext cx="5474346" cy="23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esar Cipher Wheel:Amazon.com:Appstore for Android">
            <a:extLst>
              <a:ext uri="{FF2B5EF4-FFF2-40B4-BE49-F238E27FC236}">
                <a16:creationId xmlns:a16="http://schemas.microsoft.com/office/drawing/2014/main" id="{65ED0DE2-B7A4-BD63-1E87-B2DEA154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318069"/>
            <a:ext cx="3222749" cy="32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582143-2591-CACD-F9DF-D1A7D9CDA5AB}"/>
              </a:ext>
            </a:extLst>
          </p:cNvPr>
          <p:cNvSpPr txBox="1"/>
          <p:nvPr/>
        </p:nvSpPr>
        <p:spPr>
          <a:xfrm>
            <a:off x="10515600" y="271877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of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622AD-557B-282A-4BB7-FE13DF4AB9C7}"/>
              </a:ext>
            </a:extLst>
          </p:cNvPr>
          <p:cNvSpPr txBox="1"/>
          <p:nvPr/>
        </p:nvSpPr>
        <p:spPr>
          <a:xfrm>
            <a:off x="304800" y="1389368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Caesar Cipher- </a:t>
            </a:r>
            <a:r>
              <a:rPr lang="en-US" sz="2400" dirty="0"/>
              <a:t>Each letter in plaintext is replaced by a letter some </a:t>
            </a:r>
            <a:r>
              <a:rPr lang="en-US" sz="2400" i="1" dirty="0"/>
              <a:t>fixed number </a:t>
            </a:r>
            <a:r>
              <a:rPr lang="en-US" sz="2400" dirty="0"/>
              <a:t>of positions down the alphabet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F77A3-0018-E1B1-FA95-D40B22AD9290}"/>
              </a:ext>
            </a:extLst>
          </p:cNvPr>
          <p:cNvSpPr txBox="1"/>
          <p:nvPr/>
        </p:nvSpPr>
        <p:spPr>
          <a:xfrm>
            <a:off x="609600" y="4114800"/>
            <a:ext cx="6123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</a:t>
            </a:r>
            <a:r>
              <a:rPr lang="en-US" sz="2400" dirty="0"/>
              <a:t>rown L</a:t>
            </a:r>
            <a:r>
              <a:rPr lang="en-US" sz="2400" b="1" dirty="0"/>
              <a:t>a</a:t>
            </a:r>
            <a:r>
              <a:rPr lang="en-US" sz="2400" dirty="0"/>
              <a:t>z</a:t>
            </a:r>
            <a:r>
              <a:rPr lang="en-US" sz="2400" b="1" dirty="0">
                <a:solidFill>
                  <a:srgbClr val="FF0000"/>
                </a:solidFill>
              </a:rPr>
              <a:t>y</a:t>
            </a:r>
            <a:r>
              <a:rPr lang="en-US" sz="2400" dirty="0"/>
              <a:t> Fo</a:t>
            </a:r>
            <a:r>
              <a:rPr lang="en-US" sz="2400" b="1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 err="1"/>
              <a:t>E</a:t>
            </a:r>
            <a:r>
              <a:rPr lang="en-US" sz="2400" dirty="0" err="1"/>
              <a:t>urzq</a:t>
            </a:r>
            <a:r>
              <a:rPr lang="en-US" sz="2400" dirty="0"/>
              <a:t> </a:t>
            </a:r>
            <a:r>
              <a:rPr lang="en-US" sz="2400" dirty="0" err="1"/>
              <a:t>O</a:t>
            </a:r>
            <a:r>
              <a:rPr lang="en-US" sz="2400" b="1" dirty="0" err="1"/>
              <a:t>d</a:t>
            </a:r>
            <a:r>
              <a:rPr lang="en-US" sz="2400" dirty="0" err="1"/>
              <a:t>c</a:t>
            </a:r>
            <a:r>
              <a:rPr lang="en-US" sz="2400" b="1" dirty="0" err="1">
                <a:solidFill>
                  <a:srgbClr val="FF0000"/>
                </a:solidFill>
              </a:rPr>
              <a:t>b</a:t>
            </a:r>
            <a:r>
              <a:rPr lang="en-US" sz="2400" dirty="0"/>
              <a:t> Ir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0694EC-4950-25CF-EADA-B71BD66FC7E0}"/>
              </a:ext>
            </a:extLst>
          </p:cNvPr>
          <p:cNvSpPr txBox="1"/>
          <p:nvPr/>
        </p:nvSpPr>
        <p:spPr>
          <a:xfrm>
            <a:off x="895350" y="4887182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did not know the key, how difficult would it be to crack a Caesar cipher</a:t>
            </a:r>
            <a:r>
              <a:rPr lang="en-US" sz="2400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992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03039-07B9-93BF-B1D4-5ED74E1273E8}"/>
              </a:ext>
            </a:extLst>
          </p:cNvPr>
          <p:cNvSpPr txBox="1"/>
          <p:nvPr/>
        </p:nvSpPr>
        <p:spPr>
          <a:xfrm>
            <a:off x="76200" y="35878"/>
            <a:ext cx="6216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Early Symmetric Key Cryptography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622AD-557B-282A-4BB7-FE13DF4AB9C7}"/>
              </a:ext>
            </a:extLst>
          </p:cNvPr>
          <p:cNvSpPr txBox="1"/>
          <p:nvPr/>
        </p:nvSpPr>
        <p:spPr>
          <a:xfrm>
            <a:off x="381000" y="1318719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Monolithic Substitution Cipher-</a:t>
            </a:r>
            <a:r>
              <a:rPr lang="en-US" sz="2400" dirty="0"/>
              <a:t> each letter of the plain text is replaced with another letter of the alphabet  (no fixed length position)</a:t>
            </a:r>
          </a:p>
        </p:txBody>
      </p:sp>
      <p:pic>
        <p:nvPicPr>
          <p:cNvPr id="2050" name="Picture 2" descr="Substitution Ciphers (Monoalphabetic Substitution) Flashcards | Quizlet">
            <a:extLst>
              <a:ext uri="{FF2B5EF4-FFF2-40B4-BE49-F238E27FC236}">
                <a16:creationId xmlns:a16="http://schemas.microsoft.com/office/drawing/2014/main" id="{8E269029-98C6-86C4-AD65-D13A40A6B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73698"/>
            <a:ext cx="5025513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64B38C-2351-EC8B-F3B1-8D86DCE2B19E}"/>
              </a:ext>
            </a:extLst>
          </p:cNvPr>
          <p:cNvSpPr txBox="1"/>
          <p:nvPr/>
        </p:nvSpPr>
        <p:spPr>
          <a:xfrm>
            <a:off x="7226970" y="1134053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a key look like?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0D079-2966-7A2F-582B-4CB6D1A67B5C}"/>
              </a:ext>
            </a:extLst>
          </p:cNvPr>
          <p:cNvSpPr txBox="1"/>
          <p:nvPr/>
        </p:nvSpPr>
        <p:spPr>
          <a:xfrm>
            <a:off x="7239002" y="1503385"/>
            <a:ext cx="44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26-Characters</a:t>
            </a:r>
          </a:p>
          <a:p>
            <a:r>
              <a:rPr lang="en-US" dirty="0"/>
              <a:t>“EABZTIVGSKXFJPYCDWONMHQLRU”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F5BDD-6856-F90E-5605-C95D4B6C0FEA}"/>
              </a:ext>
            </a:extLst>
          </p:cNvPr>
          <p:cNvSpPr txBox="1"/>
          <p:nvPr/>
        </p:nvSpPr>
        <p:spPr>
          <a:xfrm>
            <a:off x="7162800" y="3048000"/>
            <a:ext cx="3863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we don’t know the key, how difficult would it be to </a:t>
            </a:r>
            <a:r>
              <a:rPr lang="en-US" sz="2000" b="1" dirty="0"/>
              <a:t>brute force </a:t>
            </a:r>
            <a:r>
              <a:rPr lang="en-US" sz="2000" dirty="0"/>
              <a:t>this? </a:t>
            </a:r>
          </a:p>
        </p:txBody>
      </p:sp>
    </p:spTree>
    <p:extLst>
      <p:ext uri="{BB962C8B-B14F-4D97-AF65-F5344CB8AC3E}">
        <p14:creationId xmlns:p14="http://schemas.microsoft.com/office/powerpoint/2010/main" val="395023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03039-07B9-93BF-B1D4-5ED74E1273E8}"/>
              </a:ext>
            </a:extLst>
          </p:cNvPr>
          <p:cNvSpPr txBox="1"/>
          <p:nvPr/>
        </p:nvSpPr>
        <p:spPr>
          <a:xfrm>
            <a:off x="76200" y="35878"/>
            <a:ext cx="6216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Early Symmetric Key Cryptography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622AD-557B-282A-4BB7-FE13DF4AB9C7}"/>
              </a:ext>
            </a:extLst>
          </p:cNvPr>
          <p:cNvSpPr txBox="1"/>
          <p:nvPr/>
        </p:nvSpPr>
        <p:spPr>
          <a:xfrm>
            <a:off x="381000" y="1318719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Monolithic Substitution Cipher-</a:t>
            </a:r>
            <a:r>
              <a:rPr lang="en-US" sz="2400" dirty="0"/>
              <a:t> each letter of the plain text is replaced with another letter of the alphabet  (no fixed length position)</a:t>
            </a:r>
          </a:p>
        </p:txBody>
      </p:sp>
      <p:pic>
        <p:nvPicPr>
          <p:cNvPr id="2050" name="Picture 2" descr="Substitution Ciphers (Monoalphabetic Substitution) Flashcards | Quizlet">
            <a:extLst>
              <a:ext uri="{FF2B5EF4-FFF2-40B4-BE49-F238E27FC236}">
                <a16:creationId xmlns:a16="http://schemas.microsoft.com/office/drawing/2014/main" id="{8E269029-98C6-86C4-AD65-D13A40A6B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73698"/>
            <a:ext cx="5025513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64B38C-2351-EC8B-F3B1-8D86DCE2B19E}"/>
              </a:ext>
            </a:extLst>
          </p:cNvPr>
          <p:cNvSpPr txBox="1"/>
          <p:nvPr/>
        </p:nvSpPr>
        <p:spPr>
          <a:xfrm>
            <a:off x="7226970" y="1134053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a key look like?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0D079-2966-7A2F-582B-4CB6D1A67B5C}"/>
              </a:ext>
            </a:extLst>
          </p:cNvPr>
          <p:cNvSpPr txBox="1"/>
          <p:nvPr/>
        </p:nvSpPr>
        <p:spPr>
          <a:xfrm>
            <a:off x="7239002" y="1503385"/>
            <a:ext cx="44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26-Characters</a:t>
            </a:r>
          </a:p>
          <a:p>
            <a:r>
              <a:rPr lang="en-US" dirty="0"/>
              <a:t>“EABZTIVGSKXFJPYCDWONMHQLRU”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F5BDD-6856-F90E-5605-C95D4B6C0FEA}"/>
              </a:ext>
            </a:extLst>
          </p:cNvPr>
          <p:cNvSpPr txBox="1"/>
          <p:nvPr/>
        </p:nvSpPr>
        <p:spPr>
          <a:xfrm>
            <a:off x="7162800" y="2606685"/>
            <a:ext cx="3863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we don’t know the key, how difficult would it be to </a:t>
            </a:r>
            <a:r>
              <a:rPr lang="en-US" sz="2000" b="1" dirty="0"/>
              <a:t>brute force </a:t>
            </a:r>
            <a:r>
              <a:rPr lang="en-US" sz="2000" dirty="0"/>
              <a:t>this?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75BED-C22D-2A97-3BEA-33D51DAF6AB3}"/>
              </a:ext>
            </a:extLst>
          </p:cNvPr>
          <p:cNvSpPr txBox="1"/>
          <p:nvPr/>
        </p:nvSpPr>
        <p:spPr>
          <a:xfrm>
            <a:off x="7201322" y="368319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26! </a:t>
            </a:r>
            <a:r>
              <a:rPr lang="en-US" dirty="0"/>
              <a:t>Possible permutations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9CA15-534A-3784-8145-22FF65DDD893}"/>
              </a:ext>
            </a:extLst>
          </p:cNvPr>
          <p:cNvSpPr txBox="1"/>
          <p:nvPr/>
        </p:nvSpPr>
        <p:spPr>
          <a:xfrm>
            <a:off x="6292966" y="4569048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we can leverage the fact that certain characters appear more commonly in the English language (a, e, </a:t>
            </a:r>
            <a:r>
              <a:rPr lang="en-US" dirty="0" err="1"/>
              <a:t>i</a:t>
            </a:r>
            <a:r>
              <a:rPr lang="en-US" dirty="0"/>
              <a:t>, t, r) to make guessing </a:t>
            </a:r>
            <a:r>
              <a:rPr lang="en-US" i="1" dirty="0"/>
              <a:t>much </a:t>
            </a:r>
            <a:r>
              <a:rPr lang="en-US" dirty="0"/>
              <a:t>easier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CB7CDD-7DDF-7D6D-984C-55C9BEE9E9C1}"/>
              </a:ext>
            </a:extLst>
          </p:cNvPr>
          <p:cNvSpPr txBox="1"/>
          <p:nvPr/>
        </p:nvSpPr>
        <p:spPr>
          <a:xfrm>
            <a:off x="6651045" y="5513335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b="1" dirty="0"/>
              <a:t>frequency analysis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109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03039-07B9-93BF-B1D4-5ED74E1273E8}"/>
              </a:ext>
            </a:extLst>
          </p:cNvPr>
          <p:cNvSpPr txBox="1"/>
          <p:nvPr/>
        </p:nvSpPr>
        <p:spPr>
          <a:xfrm>
            <a:off x="76200" y="35878"/>
            <a:ext cx="2401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Block Cipher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4B33A-78A7-2D69-4D3B-AFB70953B2CF}"/>
              </a:ext>
            </a:extLst>
          </p:cNvPr>
          <p:cNvSpPr txBox="1"/>
          <p:nvPr/>
        </p:nvSpPr>
        <p:spPr>
          <a:xfrm>
            <a:off x="534718" y="1113075"/>
            <a:ext cx="464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Plaintext is divided into n-sized blocks and each block is encrypted independently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862580-2611-A177-6858-8826E9458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8" y="2378612"/>
            <a:ext cx="5427241" cy="39606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A0405B-E01B-F267-6EDF-B97A8A3FA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552" y="1600200"/>
            <a:ext cx="2114550" cy="3352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D8A175-9854-32CC-0FA7-7BE5B27A299B}"/>
              </a:ext>
            </a:extLst>
          </p:cNvPr>
          <p:cNvSpPr txBox="1"/>
          <p:nvPr/>
        </p:nvSpPr>
        <p:spPr>
          <a:xfrm>
            <a:off x="7543800" y="1113075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3-bit Block Cipher Table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C9F56C-A27B-F832-26B6-B0D6337F6540}"/>
              </a:ext>
            </a:extLst>
          </p:cNvPr>
          <p:cNvCxnSpPr/>
          <p:nvPr/>
        </p:nvCxnSpPr>
        <p:spPr>
          <a:xfrm flipV="1">
            <a:off x="5486400" y="1713239"/>
            <a:ext cx="2362200" cy="171576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86A049-FF00-D81D-0221-882760228254}"/>
              </a:ext>
            </a:extLst>
          </p:cNvPr>
          <p:cNvCxnSpPr>
            <a:cxnSpLocks/>
          </p:cNvCxnSpPr>
          <p:nvPr/>
        </p:nvCxnSpPr>
        <p:spPr>
          <a:xfrm>
            <a:off x="5463876" y="3429000"/>
            <a:ext cx="2460924" cy="14478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EC4DCBB-58D7-7C89-3ED3-8CDF29050D28}"/>
              </a:ext>
            </a:extLst>
          </p:cNvPr>
          <p:cNvSpPr txBox="1"/>
          <p:nvPr/>
        </p:nvSpPr>
        <p:spPr>
          <a:xfrm>
            <a:off x="6368719" y="5287271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010000111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4CA5A243-8E93-ED82-BBE6-727291526C39}"/>
              </a:ext>
            </a:extLst>
          </p:cNvPr>
          <p:cNvSpPr txBox="1"/>
          <p:nvPr/>
        </p:nvSpPr>
        <p:spPr>
          <a:xfrm rot="3827786">
            <a:off x="9648322" y="2838033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Key!</a:t>
            </a:r>
          </a:p>
        </p:txBody>
      </p:sp>
    </p:spTree>
    <p:extLst>
      <p:ext uri="{BB962C8B-B14F-4D97-AF65-F5344CB8AC3E}">
        <p14:creationId xmlns:p14="http://schemas.microsoft.com/office/powerpoint/2010/main" val="2833538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03039-07B9-93BF-B1D4-5ED74E1273E8}"/>
              </a:ext>
            </a:extLst>
          </p:cNvPr>
          <p:cNvSpPr txBox="1"/>
          <p:nvPr/>
        </p:nvSpPr>
        <p:spPr>
          <a:xfrm>
            <a:off x="76200" y="35878"/>
            <a:ext cx="2401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Block Cipher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4B33A-78A7-2D69-4D3B-AFB70953B2CF}"/>
              </a:ext>
            </a:extLst>
          </p:cNvPr>
          <p:cNvSpPr txBox="1"/>
          <p:nvPr/>
        </p:nvSpPr>
        <p:spPr>
          <a:xfrm>
            <a:off x="534718" y="1113075"/>
            <a:ext cx="464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Plaintext is divided into n-sized blocks and each block is encrypted independently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862580-2611-A177-6858-8826E9458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8" y="2378612"/>
            <a:ext cx="5427241" cy="39606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A0405B-E01B-F267-6EDF-B97A8A3FA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552" y="1600200"/>
            <a:ext cx="2114550" cy="3352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D8A175-9854-32CC-0FA7-7BE5B27A299B}"/>
              </a:ext>
            </a:extLst>
          </p:cNvPr>
          <p:cNvSpPr txBox="1"/>
          <p:nvPr/>
        </p:nvSpPr>
        <p:spPr>
          <a:xfrm>
            <a:off x="7543800" y="1113075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3-bit Block Cipher Table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C9F56C-A27B-F832-26B6-B0D6337F6540}"/>
              </a:ext>
            </a:extLst>
          </p:cNvPr>
          <p:cNvCxnSpPr/>
          <p:nvPr/>
        </p:nvCxnSpPr>
        <p:spPr>
          <a:xfrm flipV="1">
            <a:off x="5486400" y="1713239"/>
            <a:ext cx="2362200" cy="171576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86A049-FF00-D81D-0221-882760228254}"/>
              </a:ext>
            </a:extLst>
          </p:cNvPr>
          <p:cNvCxnSpPr>
            <a:cxnSpLocks/>
          </p:cNvCxnSpPr>
          <p:nvPr/>
        </p:nvCxnSpPr>
        <p:spPr>
          <a:xfrm>
            <a:off x="5463876" y="3429000"/>
            <a:ext cx="2460924" cy="14478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EC4DCBB-58D7-7C89-3ED3-8CDF29050D28}"/>
              </a:ext>
            </a:extLst>
          </p:cNvPr>
          <p:cNvSpPr txBox="1"/>
          <p:nvPr/>
        </p:nvSpPr>
        <p:spPr>
          <a:xfrm>
            <a:off x="6368719" y="5287271"/>
            <a:ext cx="3573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010</a:t>
            </a:r>
            <a:r>
              <a:rPr lang="en-US" sz="2400" b="1" dirty="0">
                <a:solidFill>
                  <a:srgbClr val="00B0F0"/>
                </a:solidFill>
              </a:rPr>
              <a:t>000</a:t>
            </a:r>
            <a:r>
              <a:rPr lang="en-US" sz="2400" b="1" dirty="0">
                <a:solidFill>
                  <a:srgbClr val="00B050"/>
                </a:solidFill>
              </a:rPr>
              <a:t>111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101</a:t>
            </a:r>
            <a:r>
              <a:rPr lang="en-US" sz="2400" b="1" dirty="0">
                <a:solidFill>
                  <a:srgbClr val="00B0F0"/>
                </a:solidFill>
                <a:sym typeface="Wingdings" panose="05000000000000000000" pitchFamily="2" charset="2"/>
              </a:rPr>
              <a:t>110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001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08B73-0117-544B-D6DE-B740C165B429}"/>
              </a:ext>
            </a:extLst>
          </p:cNvPr>
          <p:cNvSpPr txBox="1"/>
          <p:nvPr/>
        </p:nvSpPr>
        <p:spPr>
          <a:xfrm rot="3827786">
            <a:off x="9648322" y="2838033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Key!</a:t>
            </a:r>
          </a:p>
        </p:txBody>
      </p:sp>
    </p:spTree>
    <p:extLst>
      <p:ext uri="{BB962C8B-B14F-4D97-AF65-F5344CB8AC3E}">
        <p14:creationId xmlns:p14="http://schemas.microsoft.com/office/powerpoint/2010/main" val="114888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03039-07B9-93BF-B1D4-5ED74E1273E8}"/>
              </a:ext>
            </a:extLst>
          </p:cNvPr>
          <p:cNvSpPr txBox="1"/>
          <p:nvPr/>
        </p:nvSpPr>
        <p:spPr>
          <a:xfrm>
            <a:off x="76200" y="35878"/>
            <a:ext cx="2401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Block Cipher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4B33A-78A7-2D69-4D3B-AFB70953B2CF}"/>
              </a:ext>
            </a:extLst>
          </p:cNvPr>
          <p:cNvSpPr txBox="1"/>
          <p:nvPr/>
        </p:nvSpPr>
        <p:spPr>
          <a:xfrm>
            <a:off x="534718" y="1113075"/>
            <a:ext cx="464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Plaintext is divided into n-sized blocks and each block is encrypted independently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862580-2611-A177-6858-8826E9458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8" y="2378612"/>
            <a:ext cx="5427241" cy="396063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EC4DCBB-58D7-7C89-3ED3-8CDF29050D28}"/>
              </a:ext>
            </a:extLst>
          </p:cNvPr>
          <p:cNvSpPr txBox="1"/>
          <p:nvPr/>
        </p:nvSpPr>
        <p:spPr>
          <a:xfrm>
            <a:off x="6858000" y="1121096"/>
            <a:ext cx="3573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010</a:t>
            </a:r>
            <a:r>
              <a:rPr lang="en-US" sz="2400" b="1" dirty="0">
                <a:solidFill>
                  <a:srgbClr val="00B0F0"/>
                </a:solidFill>
              </a:rPr>
              <a:t>000</a:t>
            </a:r>
            <a:r>
              <a:rPr lang="en-US" sz="2400" b="1" dirty="0">
                <a:solidFill>
                  <a:srgbClr val="00B050"/>
                </a:solidFill>
              </a:rPr>
              <a:t>111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101</a:t>
            </a:r>
            <a:r>
              <a:rPr lang="en-US" sz="2400" b="1" dirty="0">
                <a:solidFill>
                  <a:srgbClr val="00B0F0"/>
                </a:solidFill>
                <a:sym typeface="Wingdings" panose="05000000000000000000" pitchFamily="2" charset="2"/>
              </a:rPr>
              <a:t>110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001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40B2E-BF7B-2027-3653-669876DEF44E}"/>
              </a:ext>
            </a:extLst>
          </p:cNvPr>
          <p:cNvSpPr txBox="1"/>
          <p:nvPr/>
        </p:nvSpPr>
        <p:spPr>
          <a:xfrm>
            <a:off x="6781800" y="2209800"/>
            <a:ext cx="4272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Typically, the block sizes are going to be 64 bits or even larger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E81A3-EC8F-A4FF-90F7-7956EFC5D349}"/>
              </a:ext>
            </a:extLst>
          </p:cNvPr>
          <p:cNvSpPr txBox="1"/>
          <p:nvPr/>
        </p:nvSpPr>
        <p:spPr>
          <a:xfrm>
            <a:off x="6858000" y="3067671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# of mappings general formula: </a:t>
            </a:r>
            <a:r>
              <a:rPr lang="en-US" sz="2800" b="1" dirty="0"/>
              <a:t>2</a:t>
            </a:r>
            <a:r>
              <a:rPr lang="en-US" sz="2800" b="1" baseline="30000" dirty="0"/>
              <a:t>k</a:t>
            </a:r>
            <a:r>
              <a:rPr lang="en-US" sz="2800" b="1" dirty="0"/>
              <a:t>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7476F6-DCBD-4765-D6A6-9786524A9E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7"/>
          <a:stretch/>
        </p:blipFill>
        <p:spPr>
          <a:xfrm>
            <a:off x="5714999" y="4800600"/>
            <a:ext cx="6409091" cy="116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8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03039-07B9-93BF-B1D4-5ED74E1273E8}"/>
              </a:ext>
            </a:extLst>
          </p:cNvPr>
          <p:cNvSpPr txBox="1"/>
          <p:nvPr/>
        </p:nvSpPr>
        <p:spPr>
          <a:xfrm>
            <a:off x="76200" y="35878"/>
            <a:ext cx="2401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Block Cipher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862580-2611-A177-6858-8826E9458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9388"/>
            <a:ext cx="3733800" cy="27248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7476F6-DCBD-4765-D6A6-9786524A9E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7"/>
          <a:stretch/>
        </p:blipFill>
        <p:spPr>
          <a:xfrm>
            <a:off x="5400969" y="1600200"/>
            <a:ext cx="6409091" cy="11631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69E9FE-70A4-269E-41B9-26140FC0AC14}"/>
              </a:ext>
            </a:extLst>
          </p:cNvPr>
          <p:cNvSpPr txBox="1"/>
          <p:nvPr/>
        </p:nvSpPr>
        <p:spPr>
          <a:xfrm>
            <a:off x="152400" y="403860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identical keys are used: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0A7188-F14F-7E2E-7CBE-5B2FCFE7D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442" y="4382234"/>
            <a:ext cx="2743865" cy="20240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6B00FD-B48D-4C1E-6441-0A7E67EBA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195" y="4443164"/>
            <a:ext cx="2667000" cy="1963132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A7E21AB-39EB-42B3-0C05-D901C455C757}"/>
              </a:ext>
            </a:extLst>
          </p:cNvPr>
          <p:cNvSpPr/>
          <p:nvPr/>
        </p:nvSpPr>
        <p:spPr>
          <a:xfrm>
            <a:off x="5029200" y="4991100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3A30EF-380E-2168-C455-5B6733F557F3}"/>
              </a:ext>
            </a:extLst>
          </p:cNvPr>
          <p:cNvSpPr txBox="1"/>
          <p:nvPr/>
        </p:nvSpPr>
        <p:spPr>
          <a:xfrm>
            <a:off x="9525000" y="48768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 about storing table information for 64 block size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03039-07B9-93BF-B1D4-5ED74E1273E8}"/>
              </a:ext>
            </a:extLst>
          </p:cNvPr>
          <p:cNvSpPr txBox="1"/>
          <p:nvPr/>
        </p:nvSpPr>
        <p:spPr>
          <a:xfrm>
            <a:off x="76200" y="35878"/>
            <a:ext cx="2401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Block Cipher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BEB2B-5C70-130E-B0F6-6F5F9A60F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02732"/>
            <a:ext cx="9167369" cy="51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0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03039-07B9-93BF-B1D4-5ED74E1273E8}"/>
              </a:ext>
            </a:extLst>
          </p:cNvPr>
          <p:cNvSpPr txBox="1"/>
          <p:nvPr/>
        </p:nvSpPr>
        <p:spPr>
          <a:xfrm>
            <a:off x="76200" y="35878"/>
            <a:ext cx="2401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Block Cipher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C39566-8354-5499-82B4-F23987E9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83" y="1371600"/>
            <a:ext cx="11786434" cy="47799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F519AD-4D7B-6AED-DCB2-FE8FB9A2178C}"/>
              </a:ext>
            </a:extLst>
          </p:cNvPr>
          <p:cNvSpPr txBox="1"/>
          <p:nvPr/>
        </p:nvSpPr>
        <p:spPr>
          <a:xfrm>
            <a:off x="3352800" y="803701"/>
            <a:ext cx="4474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Cipher Block Chaining (CBC) Mode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FE37AE-86C9-29B1-0F6C-1C8D3F844221}"/>
              </a:ext>
            </a:extLst>
          </p:cNvPr>
          <p:cNvSpPr txBox="1"/>
          <p:nvPr/>
        </p:nvSpPr>
        <p:spPr>
          <a:xfrm>
            <a:off x="7162800" y="3886200"/>
            <a:ext cx="5508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Rather than using predetermined tables, block ciphers usually use some type of </a:t>
            </a:r>
            <a:r>
              <a:rPr lang="en-US" b="1" dirty="0"/>
              <a:t>function </a:t>
            </a:r>
            <a:r>
              <a:rPr lang="en-US" dirty="0"/>
              <a:t>that simulate randomly permutated tables</a:t>
            </a:r>
          </a:p>
        </p:txBody>
      </p:sp>
    </p:spTree>
    <p:extLst>
      <p:ext uri="{BB962C8B-B14F-4D97-AF65-F5344CB8AC3E}">
        <p14:creationId xmlns:p14="http://schemas.microsoft.com/office/powerpoint/2010/main" val="433763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03039-07B9-93BF-B1D4-5ED74E1273E8}"/>
              </a:ext>
            </a:extLst>
          </p:cNvPr>
          <p:cNvSpPr txBox="1"/>
          <p:nvPr/>
        </p:nvSpPr>
        <p:spPr>
          <a:xfrm>
            <a:off x="76200" y="35878"/>
            <a:ext cx="2401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Block Cipher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CF076-8712-02B7-DF83-DE6D8A6B4AC9}"/>
              </a:ext>
            </a:extLst>
          </p:cNvPr>
          <p:cNvSpPr txBox="1"/>
          <p:nvPr/>
        </p:nvSpPr>
        <p:spPr>
          <a:xfrm>
            <a:off x="2057400" y="908175"/>
            <a:ext cx="737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two most common block ciphers are Advanced Encryption Standard (</a:t>
            </a:r>
            <a:r>
              <a:rPr lang="en-US" sz="2000" b="1" dirty="0"/>
              <a:t>AES</a:t>
            </a:r>
            <a:r>
              <a:rPr lang="en-US" sz="2000" dirty="0"/>
              <a:t>) and Data Encryption Standard (</a:t>
            </a:r>
            <a:r>
              <a:rPr lang="en-US" sz="2000" b="1" dirty="0"/>
              <a:t>DES</a:t>
            </a:r>
            <a:r>
              <a:rPr lang="en-US" sz="2000" dirty="0"/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842A82-BADA-3ABB-1995-BD4723D6B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8925"/>
              </p:ext>
            </p:extLst>
          </p:nvPr>
        </p:nvGraphicFramePr>
        <p:xfrm>
          <a:off x="638520" y="2088177"/>
          <a:ext cx="10210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79354615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705162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AES (2001)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DES (1977)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5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Keys can be of length 128, 192, and 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Key length can only be 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3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Number of rounds: 10, 12, or 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Number of rounds: 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81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Very secure (no known attacks)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Broken (can be cracked easily)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12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Can encrypt 128 bits of plaintext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Can encrypt 64 bits of plaintext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9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Faster that 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Slower than AES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1566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ED86BD-586F-0153-1BE6-D541CBB50C24}"/>
              </a:ext>
            </a:extLst>
          </p:cNvPr>
          <p:cNvSpPr txBox="1"/>
          <p:nvPr/>
        </p:nvSpPr>
        <p:spPr>
          <a:xfrm>
            <a:off x="1905000" y="530349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(AES is the most widely used symmetric block cipher algorithm nowadays, DES should never be used)</a:t>
            </a:r>
          </a:p>
        </p:txBody>
      </p:sp>
    </p:spTree>
    <p:extLst>
      <p:ext uri="{BB962C8B-B14F-4D97-AF65-F5344CB8AC3E}">
        <p14:creationId xmlns:p14="http://schemas.microsoft.com/office/powerpoint/2010/main" val="259585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Announcements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5C706-A229-7E24-95E6-03B00CC84EBC}"/>
              </a:ext>
            </a:extLst>
          </p:cNvPr>
          <p:cNvSpPr txBox="1"/>
          <p:nvPr/>
        </p:nvSpPr>
        <p:spPr>
          <a:xfrm>
            <a:off x="762000" y="1828800"/>
            <a:ext cx="906370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Wireshark Lab 3 due </a:t>
            </a:r>
            <a:r>
              <a:rPr lang="en-US" sz="2800" b="1" dirty="0"/>
              <a:t>tonight</a:t>
            </a:r>
          </a:p>
          <a:p>
            <a:pPr marL="285750" indent="-285750">
              <a:buFontTx/>
              <a:buChar char="-"/>
            </a:pPr>
            <a:endParaRPr lang="en-US" sz="2800" b="1" dirty="0"/>
          </a:p>
          <a:p>
            <a:pPr marL="285750" indent="-285750">
              <a:buFontTx/>
              <a:buChar char="-"/>
            </a:pPr>
            <a:r>
              <a:rPr lang="en-US" sz="2800" dirty="0"/>
              <a:t>PA3 posted. Due Sunday November 3</a:t>
            </a:r>
            <a:r>
              <a:rPr lang="en-US" sz="2800" baseline="30000" dirty="0"/>
              <a:t>rd</a:t>
            </a:r>
            <a:endParaRPr lang="en-US" sz="2800" dirty="0"/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You can see the questions you got wrong on quizzes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Class registration begins this week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03039-07B9-93BF-B1D4-5ED74E1273E8}"/>
              </a:ext>
            </a:extLst>
          </p:cNvPr>
          <p:cNvSpPr txBox="1"/>
          <p:nvPr/>
        </p:nvSpPr>
        <p:spPr>
          <a:xfrm>
            <a:off x="76200" y="35878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68DA9B-71BE-1B4F-987A-F370D6E3C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118" y="381000"/>
            <a:ext cx="406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56AD94-0271-56B4-5C44-0CB3AA24AE82}"/>
              </a:ext>
            </a:extLst>
          </p:cNvPr>
          <p:cNvSpPr txBox="1"/>
          <p:nvPr/>
        </p:nvSpPr>
        <p:spPr>
          <a:xfrm>
            <a:off x="537223" y="1659285"/>
            <a:ext cx="35716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AES is a rather complicated algorithm (for good reason), you can read more about it on your own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664FCD5-9646-5383-2730-444BF3C08691}"/>
                  </a:ext>
                </a:extLst>
              </p14:cNvPr>
              <p14:cNvContentPartPr/>
              <p14:nvPr/>
            </p14:nvContentPartPr>
            <p14:xfrm>
              <a:off x="8042127" y="2524144"/>
              <a:ext cx="330480" cy="280985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664FCD5-9646-5383-2730-444BF3C086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06487" y="2488503"/>
                <a:ext cx="402120" cy="2881496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4F2C9F9-2369-A8F0-CAEF-A48F68ACED3A}"/>
              </a:ext>
            </a:extLst>
          </p:cNvPr>
          <p:cNvSpPr txBox="1"/>
          <p:nvPr/>
        </p:nvSpPr>
        <p:spPr>
          <a:xfrm>
            <a:off x="8748297" y="3453493"/>
            <a:ext cx="3081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Several rounds of encrypting (“shifting”), using something like CBC</a:t>
            </a:r>
          </a:p>
        </p:txBody>
      </p:sp>
    </p:spTree>
    <p:extLst>
      <p:ext uri="{BB962C8B-B14F-4D97-AF65-F5344CB8AC3E}">
        <p14:creationId xmlns:p14="http://schemas.microsoft.com/office/powerpoint/2010/main" val="2645048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 descr="Difference Between Block Cipher and Stream Cipher - javatpoint">
            <a:extLst>
              <a:ext uri="{FF2B5EF4-FFF2-40B4-BE49-F238E27FC236}">
                <a16:creationId xmlns:a16="http://schemas.microsoft.com/office/drawing/2014/main" id="{53A435EB-1ADC-7D41-59CC-6F0D7911F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39" y="2514600"/>
            <a:ext cx="5319111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33BC7A-8178-14AD-DA83-E658196E1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667" y="4191000"/>
            <a:ext cx="3977138" cy="2185835"/>
          </a:xfrm>
          <a:prstGeom prst="rect">
            <a:avLst/>
          </a:prstGeom>
        </p:spPr>
      </p:pic>
      <p:pic>
        <p:nvPicPr>
          <p:cNvPr id="4" name="Picture 4" descr="Caesar Cipher Wheel:Amazon.com:Appstore for Android">
            <a:extLst>
              <a:ext uri="{FF2B5EF4-FFF2-40B4-BE49-F238E27FC236}">
                <a16:creationId xmlns:a16="http://schemas.microsoft.com/office/drawing/2014/main" id="{71173E64-1123-48B0-C174-FF94F8CD4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817625"/>
            <a:ext cx="3222749" cy="32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457200" y="210234"/>
            <a:ext cx="579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Symmetric key encryption uses the same, </a:t>
            </a:r>
            <a:r>
              <a:rPr lang="en-US" sz="2800" b="1" dirty="0"/>
              <a:t>shared</a:t>
            </a:r>
            <a:r>
              <a:rPr lang="en-US" sz="2800" dirty="0"/>
              <a:t>, key for encrypting and decrypting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A668B-D839-9318-8D34-CFCE4A6EF1F3}"/>
              </a:ext>
            </a:extLst>
          </p:cNvPr>
          <p:cNvSpPr txBox="1"/>
          <p:nvPr/>
        </p:nvSpPr>
        <p:spPr>
          <a:xfrm>
            <a:off x="3667812" y="1426949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one major hurdle we have not discussed yet?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76F29-D4DE-4986-9EDB-B044CCE1A8F5}"/>
              </a:ext>
            </a:extLst>
          </p:cNvPr>
          <p:cNvSpPr txBox="1"/>
          <p:nvPr/>
        </p:nvSpPr>
        <p:spPr>
          <a:xfrm>
            <a:off x="4645039" y="217717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the keys get sent without being intercepted? Do the keys get encrypted?</a:t>
            </a:r>
          </a:p>
        </p:txBody>
      </p:sp>
    </p:spTree>
    <p:extLst>
      <p:ext uri="{BB962C8B-B14F-4D97-AF65-F5344CB8AC3E}">
        <p14:creationId xmlns:p14="http://schemas.microsoft.com/office/powerpoint/2010/main" val="2988809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699C9-0113-215B-249E-530FB74B30E3}"/>
              </a:ext>
            </a:extLst>
          </p:cNvPr>
          <p:cNvSpPr txBox="1"/>
          <p:nvPr/>
        </p:nvSpPr>
        <p:spPr>
          <a:xfrm>
            <a:off x="860271" y="1115072"/>
            <a:ext cx="523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AKA </a:t>
            </a:r>
            <a:r>
              <a:rPr lang="en-US" sz="2800" b="1" dirty="0"/>
              <a:t>Public key Cryptography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674F4-29C5-D792-57DB-F4F6DF8E4721}"/>
              </a:ext>
            </a:extLst>
          </p:cNvPr>
          <p:cNvSpPr txBox="1"/>
          <p:nvPr/>
        </p:nvSpPr>
        <p:spPr>
          <a:xfrm>
            <a:off x="833959" y="1929951"/>
            <a:ext cx="10083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keys used for encrypting and decrypting data are </a:t>
            </a:r>
            <a:r>
              <a:rPr lang="en-US" sz="2800" i="1" dirty="0"/>
              <a:t>different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08C59-752A-FBF3-0434-F2397D746379}"/>
              </a:ext>
            </a:extLst>
          </p:cNvPr>
          <p:cNvSpPr txBox="1"/>
          <p:nvPr/>
        </p:nvSpPr>
        <p:spPr>
          <a:xfrm>
            <a:off x="810985" y="2956923"/>
            <a:ext cx="1050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Additionally, each user now gets two-keys. A </a:t>
            </a:r>
            <a:r>
              <a:rPr lang="en-US" sz="2400" b="1" dirty="0"/>
              <a:t>public key</a:t>
            </a:r>
            <a:r>
              <a:rPr lang="en-US" sz="2400" dirty="0"/>
              <a:t>, and a </a:t>
            </a:r>
            <a:r>
              <a:rPr lang="en-US" sz="2400" b="1" dirty="0"/>
              <a:t>private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DB1B3-62F4-7B81-B188-5710A95740F4}"/>
              </a:ext>
            </a:extLst>
          </p:cNvPr>
          <p:cNvSpPr txBox="1"/>
          <p:nvPr/>
        </p:nvSpPr>
        <p:spPr>
          <a:xfrm>
            <a:off x="887185" y="3973555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involves some complicated math, and I won’t go super deep into it. YouTube videos can explain it much better than I can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D257D8-D9DE-A950-92A7-79528D983405}"/>
              </a:ext>
            </a:extLst>
          </p:cNvPr>
          <p:cNvSpPr txBox="1"/>
          <p:nvPr/>
        </p:nvSpPr>
        <p:spPr>
          <a:xfrm>
            <a:off x="860271" y="5512095"/>
            <a:ext cx="10874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RSA (Rivest–Shamir–Adleman)</a:t>
            </a:r>
            <a:r>
              <a:rPr lang="en-US" sz="2400" dirty="0"/>
              <a:t> is the most popular public key cryptosystem. We rely on it whenever we do communicate securely on the internet </a:t>
            </a:r>
          </a:p>
        </p:txBody>
      </p:sp>
    </p:spTree>
    <p:extLst>
      <p:ext uri="{BB962C8B-B14F-4D97-AF65-F5344CB8AC3E}">
        <p14:creationId xmlns:p14="http://schemas.microsoft.com/office/powerpoint/2010/main" val="2319224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D7648F6-AF7D-EDC8-A644-8154292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58108436-B9A6-FD6F-9840-B9FA1B18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785B6-7A93-FBD2-99C6-BEF91C4F22BB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14C70-D5D8-B4E0-5BEE-690039CB2C01}"/>
              </a:ext>
            </a:extLst>
          </p:cNvPr>
          <p:cNvSpPr/>
          <p:nvPr/>
        </p:nvSpPr>
        <p:spPr>
          <a:xfrm>
            <a:off x="674914" y="2508520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6128-5D4E-57A2-43E4-C5E236CFF88F}"/>
              </a:ext>
            </a:extLst>
          </p:cNvPr>
          <p:cNvSpPr txBox="1"/>
          <p:nvPr/>
        </p:nvSpPr>
        <p:spPr>
          <a:xfrm>
            <a:off x="3048000" y="3964553"/>
            <a:ext cx="4231821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Alice has a plaintext that she wants to send to bob</a:t>
            </a:r>
          </a:p>
        </p:txBody>
      </p:sp>
    </p:spTree>
    <p:extLst>
      <p:ext uri="{BB962C8B-B14F-4D97-AF65-F5344CB8AC3E}">
        <p14:creationId xmlns:p14="http://schemas.microsoft.com/office/powerpoint/2010/main" val="369390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D7648F6-AF7D-EDC8-A644-8154292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58108436-B9A6-FD6F-9840-B9FA1B18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785B6-7A93-FBD2-99C6-BEF91C4F22BB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14C70-D5D8-B4E0-5BEE-690039CB2C01}"/>
              </a:ext>
            </a:extLst>
          </p:cNvPr>
          <p:cNvSpPr/>
          <p:nvPr/>
        </p:nvSpPr>
        <p:spPr>
          <a:xfrm>
            <a:off x="674914" y="2508520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6128-5D4E-57A2-43E4-C5E236CFF88F}"/>
              </a:ext>
            </a:extLst>
          </p:cNvPr>
          <p:cNvSpPr txBox="1"/>
          <p:nvPr/>
        </p:nvSpPr>
        <p:spPr>
          <a:xfrm>
            <a:off x="3581400" y="4724400"/>
            <a:ext cx="423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She uses Bob’s </a:t>
            </a:r>
            <a:r>
              <a:rPr lang="en-US" sz="2400" b="1" dirty="0"/>
              <a:t>public key</a:t>
            </a:r>
            <a:r>
              <a:rPr lang="en-US" sz="2400" dirty="0"/>
              <a:t> to encrypt her message</a:t>
            </a:r>
          </a:p>
        </p:txBody>
      </p:sp>
      <p:pic>
        <p:nvPicPr>
          <p:cNvPr id="4" name="Graphic 3" descr="Key outline">
            <a:extLst>
              <a:ext uri="{FF2B5EF4-FFF2-40B4-BE49-F238E27FC236}">
                <a16:creationId xmlns:a16="http://schemas.microsoft.com/office/drawing/2014/main" id="{1E7B6502-FCAA-03B4-9C6F-7E9F522FE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6765" y="702988"/>
            <a:ext cx="1458686" cy="1458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EEB98-0C0A-59A3-37A0-807A99C2073A}"/>
              </a:ext>
            </a:extLst>
          </p:cNvPr>
          <p:cNvSpPr txBox="1"/>
          <p:nvPr/>
        </p:nvSpPr>
        <p:spPr>
          <a:xfrm>
            <a:off x="6858000" y="179234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4098" name="Picture 2" descr="Amazon.com: Master Lock Outdoor Combination Lock, Heavy Duty Weatherproof  Padlock, Resettable Combination Lock for Outdoor Use, M175XDLF : Everything  Else">
            <a:extLst>
              <a:ext uri="{FF2B5EF4-FFF2-40B4-BE49-F238E27FC236}">
                <a16:creationId xmlns:a16="http://schemas.microsoft.com/office/drawing/2014/main" id="{5B315108-DD3A-075D-59BA-B9963FB7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31" y="248476"/>
            <a:ext cx="530465" cy="9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56756-8680-227C-7E56-284911C2190B}"/>
              </a:ext>
            </a:extLst>
          </p:cNvPr>
          <p:cNvCxnSpPr/>
          <p:nvPr/>
        </p:nvCxnSpPr>
        <p:spPr>
          <a:xfrm>
            <a:off x="1905000" y="3031740"/>
            <a:ext cx="0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3E0E2-DFAA-E427-B176-CA5ABC162BDE}"/>
              </a:ext>
            </a:extLst>
          </p:cNvPr>
          <p:cNvSpPr/>
          <p:nvPr/>
        </p:nvSpPr>
        <p:spPr>
          <a:xfrm>
            <a:off x="674914" y="3663180"/>
            <a:ext cx="265611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719D64-5504-EBBC-8608-0B187B196957}"/>
              </a:ext>
            </a:extLst>
          </p:cNvPr>
          <p:cNvCxnSpPr/>
          <p:nvPr/>
        </p:nvCxnSpPr>
        <p:spPr>
          <a:xfrm flipH="1">
            <a:off x="3429000" y="1792342"/>
            <a:ext cx="3352800" cy="201765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2D554A-C1E4-CDA6-E63B-22D540004966}"/>
              </a:ext>
            </a:extLst>
          </p:cNvPr>
          <p:cNvSpPr txBox="1"/>
          <p:nvPr/>
        </p:nvSpPr>
        <p:spPr>
          <a:xfrm rot="19536828">
            <a:off x="4716437" y="232385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Encrypt!</a:t>
            </a:r>
          </a:p>
        </p:txBody>
      </p:sp>
    </p:spTree>
    <p:extLst>
      <p:ext uri="{BB962C8B-B14F-4D97-AF65-F5344CB8AC3E}">
        <p14:creationId xmlns:p14="http://schemas.microsoft.com/office/powerpoint/2010/main" val="1996983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D7648F6-AF7D-EDC8-A644-8154292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58108436-B9A6-FD6F-9840-B9FA1B18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785B6-7A93-FBD2-99C6-BEF91C4F22BB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14C70-D5D8-B4E0-5BEE-690039CB2C01}"/>
              </a:ext>
            </a:extLst>
          </p:cNvPr>
          <p:cNvSpPr/>
          <p:nvPr/>
        </p:nvSpPr>
        <p:spPr>
          <a:xfrm>
            <a:off x="674914" y="2508520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6128-5D4E-57A2-43E4-C5E236CFF88F}"/>
              </a:ext>
            </a:extLst>
          </p:cNvPr>
          <p:cNvSpPr txBox="1"/>
          <p:nvPr/>
        </p:nvSpPr>
        <p:spPr>
          <a:xfrm>
            <a:off x="381000" y="5383131"/>
            <a:ext cx="423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Ciphertext is sent over some medium</a:t>
            </a:r>
          </a:p>
        </p:txBody>
      </p:sp>
      <p:pic>
        <p:nvPicPr>
          <p:cNvPr id="4" name="Graphic 3" descr="Key outline">
            <a:extLst>
              <a:ext uri="{FF2B5EF4-FFF2-40B4-BE49-F238E27FC236}">
                <a16:creationId xmlns:a16="http://schemas.microsoft.com/office/drawing/2014/main" id="{1E7B6502-FCAA-03B4-9C6F-7E9F522FE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6765" y="702988"/>
            <a:ext cx="1458686" cy="1458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EEB98-0C0A-59A3-37A0-807A99C2073A}"/>
              </a:ext>
            </a:extLst>
          </p:cNvPr>
          <p:cNvSpPr txBox="1"/>
          <p:nvPr/>
        </p:nvSpPr>
        <p:spPr>
          <a:xfrm>
            <a:off x="6858000" y="179234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4098" name="Picture 2" descr="Amazon.com: Master Lock Outdoor Combination Lock, Heavy Duty Weatherproof  Padlock, Resettable Combination Lock for Outdoor Use, M175XDLF : Everything  Else">
            <a:extLst>
              <a:ext uri="{FF2B5EF4-FFF2-40B4-BE49-F238E27FC236}">
                <a16:creationId xmlns:a16="http://schemas.microsoft.com/office/drawing/2014/main" id="{5B315108-DD3A-075D-59BA-B9963FB7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31" y="248476"/>
            <a:ext cx="530465" cy="9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56756-8680-227C-7E56-284911C2190B}"/>
              </a:ext>
            </a:extLst>
          </p:cNvPr>
          <p:cNvCxnSpPr/>
          <p:nvPr/>
        </p:nvCxnSpPr>
        <p:spPr>
          <a:xfrm>
            <a:off x="1905000" y="3031740"/>
            <a:ext cx="0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3E0E2-DFAA-E427-B176-CA5ABC162BDE}"/>
              </a:ext>
            </a:extLst>
          </p:cNvPr>
          <p:cNvSpPr/>
          <p:nvPr/>
        </p:nvSpPr>
        <p:spPr>
          <a:xfrm>
            <a:off x="674914" y="3663180"/>
            <a:ext cx="265611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1E678C-0D35-864F-7CE8-8ECD73F35505}"/>
                  </a:ext>
                </a:extLst>
              </p14:cNvPr>
              <p14:cNvContentPartPr/>
              <p14:nvPr/>
            </p14:nvContentPartPr>
            <p14:xfrm>
              <a:off x="1884954" y="4395164"/>
              <a:ext cx="7671960" cy="68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1E678C-0D35-864F-7CE8-8ECD73F355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7314" y="4377164"/>
                <a:ext cx="7707600" cy="71892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Graphic 19" descr="Devil face outline with solid fill">
            <a:extLst>
              <a:ext uri="{FF2B5EF4-FFF2-40B4-BE49-F238E27FC236}">
                <a16:creationId xmlns:a16="http://schemas.microsoft.com/office/drawing/2014/main" id="{8528BEE0-40B1-6A75-7447-7AFEF02B17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7537" y="5198910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B7C240-0520-D2E5-D569-F69094F03C8E}"/>
              </a:ext>
            </a:extLst>
          </p:cNvPr>
          <p:cNvSpPr txBox="1"/>
          <p:nvPr/>
        </p:nvSpPr>
        <p:spPr>
          <a:xfrm>
            <a:off x="6097628" y="5288046"/>
            <a:ext cx="520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 can intercept this message,</a:t>
            </a:r>
          </a:p>
          <a:p>
            <a:r>
              <a:rPr lang="en-US" dirty="0"/>
              <a:t>But </a:t>
            </a:r>
            <a:r>
              <a:rPr lang="en-US" b="1" dirty="0"/>
              <a:t>can’t</a:t>
            </a:r>
            <a:r>
              <a:rPr lang="en-US" dirty="0"/>
              <a:t> decrypt it </a:t>
            </a:r>
            <a:r>
              <a:rPr lang="en-US" sz="1400" dirty="0"/>
              <a:t>(public key is not used for decrypting!)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45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D7648F6-AF7D-EDC8-A644-8154292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58108436-B9A6-FD6F-9840-B9FA1B18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785B6-7A93-FBD2-99C6-BEF91C4F22BB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14C70-D5D8-B4E0-5BEE-690039CB2C01}"/>
              </a:ext>
            </a:extLst>
          </p:cNvPr>
          <p:cNvSpPr/>
          <p:nvPr/>
        </p:nvSpPr>
        <p:spPr>
          <a:xfrm>
            <a:off x="674914" y="2508520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6128-5D4E-57A2-43E4-C5E236CFF88F}"/>
              </a:ext>
            </a:extLst>
          </p:cNvPr>
          <p:cNvSpPr txBox="1"/>
          <p:nvPr/>
        </p:nvSpPr>
        <p:spPr>
          <a:xfrm>
            <a:off x="381000" y="5383131"/>
            <a:ext cx="423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Ciphertext is sent over some medium</a:t>
            </a:r>
          </a:p>
        </p:txBody>
      </p:sp>
      <p:pic>
        <p:nvPicPr>
          <p:cNvPr id="4" name="Graphic 3" descr="Key outline">
            <a:extLst>
              <a:ext uri="{FF2B5EF4-FFF2-40B4-BE49-F238E27FC236}">
                <a16:creationId xmlns:a16="http://schemas.microsoft.com/office/drawing/2014/main" id="{1E7B6502-FCAA-03B4-9C6F-7E9F522FE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6765" y="702988"/>
            <a:ext cx="1458686" cy="1458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EEB98-0C0A-59A3-37A0-807A99C2073A}"/>
              </a:ext>
            </a:extLst>
          </p:cNvPr>
          <p:cNvSpPr txBox="1"/>
          <p:nvPr/>
        </p:nvSpPr>
        <p:spPr>
          <a:xfrm>
            <a:off x="6858000" y="179234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4098" name="Picture 2" descr="Amazon.com: Master Lock Outdoor Combination Lock, Heavy Duty Weatherproof  Padlock, Resettable Combination Lock for Outdoor Use, M175XDLF : Everything  Else">
            <a:extLst>
              <a:ext uri="{FF2B5EF4-FFF2-40B4-BE49-F238E27FC236}">
                <a16:creationId xmlns:a16="http://schemas.microsoft.com/office/drawing/2014/main" id="{5B315108-DD3A-075D-59BA-B9963FB7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31" y="248476"/>
            <a:ext cx="530465" cy="9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56756-8680-227C-7E56-284911C2190B}"/>
              </a:ext>
            </a:extLst>
          </p:cNvPr>
          <p:cNvCxnSpPr/>
          <p:nvPr/>
        </p:nvCxnSpPr>
        <p:spPr>
          <a:xfrm>
            <a:off x="1905000" y="3031740"/>
            <a:ext cx="0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3E0E2-DFAA-E427-B176-CA5ABC162BDE}"/>
              </a:ext>
            </a:extLst>
          </p:cNvPr>
          <p:cNvSpPr/>
          <p:nvPr/>
        </p:nvSpPr>
        <p:spPr>
          <a:xfrm>
            <a:off x="674914" y="3663180"/>
            <a:ext cx="265611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1E678C-0D35-864F-7CE8-8ECD73F35505}"/>
                  </a:ext>
                </a:extLst>
              </p14:cNvPr>
              <p14:cNvContentPartPr/>
              <p14:nvPr/>
            </p14:nvContentPartPr>
            <p14:xfrm>
              <a:off x="1884954" y="4395164"/>
              <a:ext cx="7671960" cy="68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1E678C-0D35-864F-7CE8-8ECD73F355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6954" y="4377164"/>
                <a:ext cx="7707600" cy="71892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Graphic 19" descr="Devil face outline with solid fill">
            <a:extLst>
              <a:ext uri="{FF2B5EF4-FFF2-40B4-BE49-F238E27FC236}">
                <a16:creationId xmlns:a16="http://schemas.microsoft.com/office/drawing/2014/main" id="{8528BEE0-40B1-6A75-7447-7AFEF02B17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7537" y="5198910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B7C240-0520-D2E5-D569-F69094F03C8E}"/>
              </a:ext>
            </a:extLst>
          </p:cNvPr>
          <p:cNvSpPr txBox="1"/>
          <p:nvPr/>
        </p:nvSpPr>
        <p:spPr>
          <a:xfrm>
            <a:off x="6097628" y="5288046"/>
            <a:ext cx="520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 can intercept this message,</a:t>
            </a:r>
          </a:p>
          <a:p>
            <a:r>
              <a:rPr lang="en-US" dirty="0"/>
              <a:t>But </a:t>
            </a:r>
            <a:r>
              <a:rPr lang="en-US" b="1" dirty="0"/>
              <a:t>can’t</a:t>
            </a:r>
            <a:r>
              <a:rPr lang="en-US" dirty="0"/>
              <a:t> decrypt it </a:t>
            </a:r>
            <a:r>
              <a:rPr lang="en-US" sz="1400" dirty="0"/>
              <a:t>(public key is not used for decrypting!)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12783A-BA83-C666-93A2-0BAD907AEB73}"/>
              </a:ext>
            </a:extLst>
          </p:cNvPr>
          <p:cNvSpPr/>
          <p:nvPr/>
        </p:nvSpPr>
        <p:spPr>
          <a:xfrm>
            <a:off x="7924800" y="3709364"/>
            <a:ext cx="265611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p:pic>
        <p:nvPicPr>
          <p:cNvPr id="12" name="Graphic 11" descr="Key outline">
            <a:extLst>
              <a:ext uri="{FF2B5EF4-FFF2-40B4-BE49-F238E27FC236}">
                <a16:creationId xmlns:a16="http://schemas.microsoft.com/office/drawing/2014/main" id="{6AF14C5A-C6AF-990C-FC29-C01F9902D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9395" y="577334"/>
            <a:ext cx="1458686" cy="14586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6B1A2F-886B-F6A6-C984-07438B484DFA}"/>
              </a:ext>
            </a:extLst>
          </p:cNvPr>
          <p:cNvSpPr txBox="1"/>
          <p:nvPr/>
        </p:nvSpPr>
        <p:spPr>
          <a:xfrm>
            <a:off x="10439400" y="1714019"/>
            <a:ext cx="619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6FB5F1B-CD11-5315-F81B-226FA50B861B}"/>
              </a:ext>
            </a:extLst>
          </p:cNvPr>
          <p:cNvSpPr/>
          <p:nvPr/>
        </p:nvSpPr>
        <p:spPr>
          <a:xfrm rot="10800000">
            <a:off x="9188034" y="3276599"/>
            <a:ext cx="222666" cy="436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43097C-3511-5549-646F-3AC38E4C75B1}"/>
              </a:ext>
            </a:extLst>
          </p:cNvPr>
          <p:cNvSpPr/>
          <p:nvPr/>
        </p:nvSpPr>
        <p:spPr>
          <a:xfrm>
            <a:off x="7976989" y="2581634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AE9110-2FE8-7ABD-4343-82726E2660AA}"/>
                  </a:ext>
                </a:extLst>
              </p14:cNvPr>
              <p14:cNvContentPartPr/>
              <p14:nvPr/>
            </p14:nvContentPartPr>
            <p14:xfrm>
              <a:off x="11176573" y="2122136"/>
              <a:ext cx="6840" cy="5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AE9110-2FE8-7ABD-4343-82726E2660A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58573" y="2104496"/>
                <a:ext cx="424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BB1C03B-B02D-D095-EC30-BE780189574A}"/>
                  </a:ext>
                </a:extLst>
              </p14:cNvPr>
              <p14:cNvContentPartPr/>
              <p14:nvPr/>
            </p14:nvContentPartPr>
            <p14:xfrm>
              <a:off x="11217253" y="2212136"/>
              <a:ext cx="31680" cy="92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BB1C03B-B02D-D095-EC30-BE780189574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199613" y="2194136"/>
                <a:ext cx="6732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4" name="Group 4103">
            <a:extLst>
              <a:ext uri="{FF2B5EF4-FFF2-40B4-BE49-F238E27FC236}">
                <a16:creationId xmlns:a16="http://schemas.microsoft.com/office/drawing/2014/main" id="{BC060AC5-89F8-689D-E0A1-6666B9D5C19D}"/>
              </a:ext>
            </a:extLst>
          </p:cNvPr>
          <p:cNvGrpSpPr/>
          <p:nvPr/>
        </p:nvGrpSpPr>
        <p:grpSpPr>
          <a:xfrm>
            <a:off x="11266213" y="2416256"/>
            <a:ext cx="16920" cy="210600"/>
            <a:chOff x="11266213" y="2416256"/>
            <a:chExt cx="1692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E5C104-A54E-7A3C-9378-8C0BFF8FA000}"/>
                    </a:ext>
                  </a:extLst>
                </p14:cNvPr>
                <p14:cNvContentPartPr/>
                <p14:nvPr/>
              </p14:nvContentPartPr>
              <p14:xfrm>
                <a:off x="11266213" y="2416256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E5C104-A54E-7A3C-9378-8C0BFF8FA0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48573" y="239861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255794A-2458-A7F6-6627-FAAB397C708A}"/>
                    </a:ext>
                  </a:extLst>
                </p14:cNvPr>
                <p14:cNvContentPartPr/>
                <p14:nvPr/>
              </p14:nvContentPartPr>
              <p14:xfrm>
                <a:off x="11282773" y="2473496"/>
                <a:ext cx="360" cy="153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255794A-2458-A7F6-6627-FAAB397C708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264773" y="2455496"/>
                  <a:ext cx="3600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7CB17EA0-F1B6-50EA-5874-0134386A58B5}"/>
              </a:ext>
            </a:extLst>
          </p:cNvPr>
          <p:cNvGrpSpPr/>
          <p:nvPr/>
        </p:nvGrpSpPr>
        <p:grpSpPr>
          <a:xfrm>
            <a:off x="11256493" y="2693816"/>
            <a:ext cx="26640" cy="381600"/>
            <a:chOff x="11256493" y="2693816"/>
            <a:chExt cx="2664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DB1DEF3-31AE-3F4A-13BD-E587BD1DC1C9}"/>
                    </a:ext>
                  </a:extLst>
                </p14:cNvPr>
                <p14:cNvContentPartPr/>
                <p14:nvPr/>
              </p14:nvContentPartPr>
              <p14:xfrm>
                <a:off x="11282773" y="2693816"/>
                <a:ext cx="360" cy="162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DB1DEF3-31AE-3F4A-13BD-E587BD1DC1C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64773" y="2675816"/>
                  <a:ext cx="36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D072DF6-AE1A-9ABB-0B1E-9B0F66BD991C}"/>
                    </a:ext>
                  </a:extLst>
                </p14:cNvPr>
                <p14:cNvContentPartPr/>
                <p14:nvPr/>
              </p14:nvContentPartPr>
              <p14:xfrm>
                <a:off x="11256493" y="2914496"/>
                <a:ext cx="26640" cy="160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D072DF6-AE1A-9ABB-0B1E-9B0F66BD99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38853" y="2896496"/>
                  <a:ext cx="6228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327DD76-A785-910E-C577-C1073F075D1A}"/>
                  </a:ext>
                </a:extLst>
              </p14:cNvPr>
              <p14:cNvContentPartPr/>
              <p14:nvPr/>
            </p14:nvContentPartPr>
            <p14:xfrm>
              <a:off x="11101693" y="3143096"/>
              <a:ext cx="83520" cy="78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327DD76-A785-910E-C577-C1073F075D1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084053" y="3125096"/>
                <a:ext cx="119160" cy="11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2" name="Group 4101">
            <a:extLst>
              <a:ext uri="{FF2B5EF4-FFF2-40B4-BE49-F238E27FC236}">
                <a16:creationId xmlns:a16="http://schemas.microsoft.com/office/drawing/2014/main" id="{D5032679-7138-4099-C972-614B2232DEDF}"/>
              </a:ext>
            </a:extLst>
          </p:cNvPr>
          <p:cNvGrpSpPr/>
          <p:nvPr/>
        </p:nvGrpSpPr>
        <p:grpSpPr>
          <a:xfrm>
            <a:off x="9772213" y="3289976"/>
            <a:ext cx="1225080" cy="378720"/>
            <a:chOff x="9772213" y="3289976"/>
            <a:chExt cx="122508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79E06A6-EC3C-1270-CF98-552018A4755F}"/>
                    </a:ext>
                  </a:extLst>
                </p14:cNvPr>
                <p14:cNvContentPartPr/>
                <p14:nvPr/>
              </p14:nvContentPartPr>
              <p14:xfrm>
                <a:off x="10834933" y="3289976"/>
                <a:ext cx="162360" cy="68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79E06A6-EC3C-1270-CF98-552018A4755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817293" y="3271976"/>
                  <a:ext cx="198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F2A0D8-9C76-1CC4-F6AC-847097ECF1CE}"/>
                    </a:ext>
                  </a:extLst>
                </p14:cNvPr>
                <p14:cNvContentPartPr/>
                <p14:nvPr/>
              </p14:nvContentPartPr>
              <p14:xfrm>
                <a:off x="10468093" y="3387896"/>
                <a:ext cx="276480" cy="49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F2A0D8-9C76-1CC4-F6AC-847097ECF1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50093" y="3369896"/>
                  <a:ext cx="312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096" name="Ink 4095">
                  <a:extLst>
                    <a:ext uri="{FF2B5EF4-FFF2-40B4-BE49-F238E27FC236}">
                      <a16:creationId xmlns:a16="http://schemas.microsoft.com/office/drawing/2014/main" id="{B96837AB-3A32-8413-F852-960F7D7B59D9}"/>
                    </a:ext>
                  </a:extLst>
                </p14:cNvPr>
                <p14:cNvContentPartPr/>
                <p14:nvPr/>
              </p14:nvContentPartPr>
              <p14:xfrm>
                <a:off x="10151653" y="3445136"/>
                <a:ext cx="225360" cy="35640"/>
              </p14:xfrm>
            </p:contentPart>
          </mc:Choice>
          <mc:Fallback xmlns=""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B96837AB-3A32-8413-F852-960F7D7B59D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33653" y="3427136"/>
                  <a:ext cx="2610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97" name="Ink 4096">
                  <a:extLst>
                    <a:ext uri="{FF2B5EF4-FFF2-40B4-BE49-F238E27FC236}">
                      <a16:creationId xmlns:a16="http://schemas.microsoft.com/office/drawing/2014/main" id="{25376689-D9FE-51BC-F0D2-5CE6102E3152}"/>
                    </a:ext>
                  </a:extLst>
                </p14:cNvPr>
                <p14:cNvContentPartPr/>
                <p14:nvPr/>
              </p14:nvContentPartPr>
              <p14:xfrm>
                <a:off x="9903973" y="3485816"/>
                <a:ext cx="162720" cy="15840"/>
              </p14:xfrm>
            </p:contentPart>
          </mc:Choice>
          <mc:Fallback xmlns=""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25376689-D9FE-51BC-F0D2-5CE6102E315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86333" y="3468176"/>
                  <a:ext cx="198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99" name="Ink 4098">
                  <a:extLst>
                    <a:ext uri="{FF2B5EF4-FFF2-40B4-BE49-F238E27FC236}">
                      <a16:creationId xmlns:a16="http://schemas.microsoft.com/office/drawing/2014/main" id="{A61125D0-3D23-37E3-1BB0-87E54F0FAC7B}"/>
                    </a:ext>
                  </a:extLst>
                </p14:cNvPr>
                <p14:cNvContentPartPr/>
                <p14:nvPr/>
              </p14:nvContentPartPr>
              <p14:xfrm>
                <a:off x="9844213" y="3510296"/>
                <a:ext cx="1800" cy="360"/>
              </p14:xfrm>
            </p:contentPart>
          </mc:Choice>
          <mc:Fallback xmlns="">
            <p:pic>
              <p:nvPicPr>
                <p:cNvPr id="4099" name="Ink 4098">
                  <a:extLst>
                    <a:ext uri="{FF2B5EF4-FFF2-40B4-BE49-F238E27FC236}">
                      <a16:creationId xmlns:a16="http://schemas.microsoft.com/office/drawing/2014/main" id="{A61125D0-3D23-37E3-1BB0-87E54F0FAC7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26573" y="3492296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100" name="Ink 4099">
                  <a:extLst>
                    <a:ext uri="{FF2B5EF4-FFF2-40B4-BE49-F238E27FC236}">
                      <a16:creationId xmlns:a16="http://schemas.microsoft.com/office/drawing/2014/main" id="{911B939E-803D-9633-2589-22C70157DE09}"/>
                    </a:ext>
                  </a:extLst>
                </p14:cNvPr>
                <p14:cNvContentPartPr/>
                <p14:nvPr/>
              </p14:nvContentPartPr>
              <p14:xfrm>
                <a:off x="9816853" y="3510296"/>
                <a:ext cx="5040" cy="1800"/>
              </p14:xfrm>
            </p:contentPart>
          </mc:Choice>
          <mc:Fallback xmlns="">
            <p:pic>
              <p:nvPicPr>
                <p:cNvPr id="4100" name="Ink 4099">
                  <a:extLst>
                    <a:ext uri="{FF2B5EF4-FFF2-40B4-BE49-F238E27FC236}">
                      <a16:creationId xmlns:a16="http://schemas.microsoft.com/office/drawing/2014/main" id="{911B939E-803D-9633-2589-22C70157DE0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798853" y="3492296"/>
                  <a:ext cx="40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01" name="Ink 4100">
                  <a:extLst>
                    <a:ext uri="{FF2B5EF4-FFF2-40B4-BE49-F238E27FC236}">
                      <a16:creationId xmlns:a16="http://schemas.microsoft.com/office/drawing/2014/main" id="{68E65C9B-B590-A1C7-A4ED-42FCE2BC5F79}"/>
                    </a:ext>
                  </a:extLst>
                </p14:cNvPr>
                <p14:cNvContentPartPr/>
                <p14:nvPr/>
              </p14:nvContentPartPr>
              <p14:xfrm>
                <a:off x="9772213" y="3389336"/>
                <a:ext cx="231840" cy="279360"/>
              </p14:xfrm>
            </p:contentPart>
          </mc:Choice>
          <mc:Fallback xmlns=""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68E65C9B-B590-A1C7-A4ED-42FCE2BC5F7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54573" y="3371696"/>
                  <a:ext cx="267480" cy="315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05" name="TextBox 4104">
            <a:extLst>
              <a:ext uri="{FF2B5EF4-FFF2-40B4-BE49-F238E27FC236}">
                <a16:creationId xmlns:a16="http://schemas.microsoft.com/office/drawing/2014/main" id="{231F0C79-4B82-9C12-6975-A7F234BCBF64}"/>
              </a:ext>
            </a:extLst>
          </p:cNvPr>
          <p:cNvSpPr txBox="1"/>
          <p:nvPr/>
        </p:nvSpPr>
        <p:spPr>
          <a:xfrm>
            <a:off x="11115922" y="317839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</a:t>
            </a:r>
          </a:p>
        </p:txBody>
      </p:sp>
      <p:sp>
        <p:nvSpPr>
          <p:cNvPr id="4106" name="TextBox 4105">
            <a:extLst>
              <a:ext uri="{FF2B5EF4-FFF2-40B4-BE49-F238E27FC236}">
                <a16:creationId xmlns:a16="http://schemas.microsoft.com/office/drawing/2014/main" id="{23EE610F-D996-446E-8FE7-BA9A48028682}"/>
              </a:ext>
            </a:extLst>
          </p:cNvPr>
          <p:cNvSpPr txBox="1"/>
          <p:nvPr/>
        </p:nvSpPr>
        <p:spPr>
          <a:xfrm>
            <a:off x="4116094" y="2944235"/>
            <a:ext cx="331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 uses his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 to decrypt the message. Nobody else knows Bob’s private key</a:t>
            </a:r>
          </a:p>
        </p:txBody>
      </p:sp>
    </p:spTree>
    <p:extLst>
      <p:ext uri="{BB962C8B-B14F-4D97-AF65-F5344CB8AC3E}">
        <p14:creationId xmlns:p14="http://schemas.microsoft.com/office/powerpoint/2010/main" val="697206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pic>
        <p:nvPicPr>
          <p:cNvPr id="4107" name="Picture 4106">
            <a:extLst>
              <a:ext uri="{FF2B5EF4-FFF2-40B4-BE49-F238E27FC236}">
                <a16:creationId xmlns:a16="http://schemas.microsoft.com/office/drawing/2014/main" id="{6FC5E785-3275-B77B-13EB-CDBD781BA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14400"/>
            <a:ext cx="99250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88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91A78-5B53-0273-FAD3-17FD7FFED5E5}"/>
              </a:ext>
            </a:extLst>
          </p:cNvPr>
          <p:cNvSpPr txBox="1"/>
          <p:nvPr/>
        </p:nvSpPr>
        <p:spPr>
          <a:xfrm>
            <a:off x="1447800" y="914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 multiply two prime numbers (</a:t>
            </a:r>
            <a:r>
              <a:rPr lang="en-US" sz="2800" b="1" dirty="0"/>
              <a:t>p</a:t>
            </a:r>
            <a:r>
              <a:rPr lang="en-US" sz="2800" dirty="0"/>
              <a:t> and </a:t>
            </a:r>
            <a:r>
              <a:rPr lang="en-US" sz="2800" b="1" dirty="0"/>
              <a:t>q</a:t>
            </a:r>
            <a:r>
              <a:rPr lang="en-US" sz="2800" dirty="0"/>
              <a:t>) together, the product can only be divisible by those two number</a:t>
            </a:r>
          </a:p>
        </p:txBody>
      </p:sp>
      <p:sp>
        <p:nvSpPr>
          <p:cNvPr id="4107" name="TextBox 4106">
            <a:extLst>
              <a:ext uri="{FF2B5EF4-FFF2-40B4-BE49-F238E27FC236}">
                <a16:creationId xmlns:a16="http://schemas.microsoft.com/office/drawing/2014/main" id="{16B394F9-E427-EC0B-FCFC-65E03898C9FC}"/>
              </a:ext>
            </a:extLst>
          </p:cNvPr>
          <p:cNvSpPr txBox="1"/>
          <p:nvPr/>
        </p:nvSpPr>
        <p:spPr>
          <a:xfrm>
            <a:off x="4114800" y="2438400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5183</a:t>
            </a:r>
            <a:endParaRPr lang="en-US" sz="3600" dirty="0"/>
          </a:p>
        </p:txBody>
      </p:sp>
      <p:sp>
        <p:nvSpPr>
          <p:cNvPr id="4108" name="TextBox 4107">
            <a:extLst>
              <a:ext uri="{FF2B5EF4-FFF2-40B4-BE49-F238E27FC236}">
                <a16:creationId xmlns:a16="http://schemas.microsoft.com/office/drawing/2014/main" id="{D448D792-2B0A-F877-8978-ABE17832F8B1}"/>
              </a:ext>
            </a:extLst>
          </p:cNvPr>
          <p:cNvSpPr txBox="1"/>
          <p:nvPr/>
        </p:nvSpPr>
        <p:spPr>
          <a:xfrm>
            <a:off x="2930979" y="3276600"/>
            <a:ext cx="4108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??? * ??? = 5183</a:t>
            </a:r>
          </a:p>
        </p:txBody>
      </p:sp>
      <p:sp>
        <p:nvSpPr>
          <p:cNvPr id="4109" name="TextBox 4108">
            <a:extLst>
              <a:ext uri="{FF2B5EF4-FFF2-40B4-BE49-F238E27FC236}">
                <a16:creationId xmlns:a16="http://schemas.microsoft.com/office/drawing/2014/main" id="{03D12A4D-2561-7EFE-F387-66D015F3F5B1}"/>
              </a:ext>
            </a:extLst>
          </p:cNvPr>
          <p:cNvSpPr txBox="1"/>
          <p:nvPr/>
        </p:nvSpPr>
        <p:spPr>
          <a:xfrm>
            <a:off x="1080728" y="4327773"/>
            <a:ext cx="949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very difficult to figure out for the people that don’t know p or q</a:t>
            </a:r>
          </a:p>
        </p:txBody>
      </p:sp>
      <p:sp>
        <p:nvSpPr>
          <p:cNvPr id="4110" name="TextBox 4109">
            <a:extLst>
              <a:ext uri="{FF2B5EF4-FFF2-40B4-BE49-F238E27FC236}">
                <a16:creationId xmlns:a16="http://schemas.microsoft.com/office/drawing/2014/main" id="{F57656AC-7BE1-F7DF-D850-3F327A765700}"/>
              </a:ext>
            </a:extLst>
          </p:cNvPr>
          <p:cNvSpPr txBox="1"/>
          <p:nvPr/>
        </p:nvSpPr>
        <p:spPr>
          <a:xfrm>
            <a:off x="431512" y="5115934"/>
            <a:ext cx="1104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fact, there is not an </a:t>
            </a:r>
            <a:r>
              <a:rPr lang="en-US" sz="2400" i="1" dirty="0"/>
              <a:t>efficient </a:t>
            </a:r>
            <a:r>
              <a:rPr lang="en-US" sz="2400" dirty="0"/>
              <a:t>program that can calculate the factors of integers</a:t>
            </a:r>
          </a:p>
        </p:txBody>
      </p:sp>
      <p:sp>
        <p:nvSpPr>
          <p:cNvPr id="4111" name="TextBox 4110">
            <a:extLst>
              <a:ext uri="{FF2B5EF4-FFF2-40B4-BE49-F238E27FC236}">
                <a16:creationId xmlns:a16="http://schemas.microsoft.com/office/drawing/2014/main" id="{1FACDCFD-D62D-B7E8-95E0-C3CF0DBA54FF}"/>
              </a:ext>
            </a:extLst>
          </p:cNvPr>
          <p:cNvSpPr txBox="1"/>
          <p:nvPr/>
        </p:nvSpPr>
        <p:spPr>
          <a:xfrm>
            <a:off x="7924800" y="5758934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what these are called</a:t>
            </a:r>
            <a:r>
              <a:rPr lang="en-US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61607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91A78-5B53-0273-FAD3-17FD7FFED5E5}"/>
              </a:ext>
            </a:extLst>
          </p:cNvPr>
          <p:cNvSpPr txBox="1"/>
          <p:nvPr/>
        </p:nvSpPr>
        <p:spPr>
          <a:xfrm>
            <a:off x="1447800" y="914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 multiply two prime numbers (</a:t>
            </a:r>
            <a:r>
              <a:rPr lang="en-US" sz="2800" b="1" dirty="0"/>
              <a:t>p</a:t>
            </a:r>
            <a:r>
              <a:rPr lang="en-US" sz="2800" dirty="0"/>
              <a:t> and </a:t>
            </a:r>
            <a:r>
              <a:rPr lang="en-US" sz="2800" b="1" dirty="0"/>
              <a:t>q</a:t>
            </a:r>
            <a:r>
              <a:rPr lang="en-US" sz="2800" dirty="0"/>
              <a:t>) together, the product can only be divisible by those two number</a:t>
            </a:r>
          </a:p>
        </p:txBody>
      </p:sp>
      <p:sp>
        <p:nvSpPr>
          <p:cNvPr id="4107" name="TextBox 4106">
            <a:extLst>
              <a:ext uri="{FF2B5EF4-FFF2-40B4-BE49-F238E27FC236}">
                <a16:creationId xmlns:a16="http://schemas.microsoft.com/office/drawing/2014/main" id="{16B394F9-E427-EC0B-FCFC-65E03898C9FC}"/>
              </a:ext>
            </a:extLst>
          </p:cNvPr>
          <p:cNvSpPr txBox="1"/>
          <p:nvPr/>
        </p:nvSpPr>
        <p:spPr>
          <a:xfrm>
            <a:off x="4114800" y="2438400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5183</a:t>
            </a:r>
            <a:endParaRPr lang="en-US" sz="3600" dirty="0"/>
          </a:p>
        </p:txBody>
      </p:sp>
      <p:sp>
        <p:nvSpPr>
          <p:cNvPr id="4108" name="TextBox 4107">
            <a:extLst>
              <a:ext uri="{FF2B5EF4-FFF2-40B4-BE49-F238E27FC236}">
                <a16:creationId xmlns:a16="http://schemas.microsoft.com/office/drawing/2014/main" id="{D448D792-2B0A-F877-8978-ABE17832F8B1}"/>
              </a:ext>
            </a:extLst>
          </p:cNvPr>
          <p:cNvSpPr txBox="1"/>
          <p:nvPr/>
        </p:nvSpPr>
        <p:spPr>
          <a:xfrm>
            <a:off x="2930979" y="3276600"/>
            <a:ext cx="4108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??? * ??? = 5183</a:t>
            </a:r>
          </a:p>
        </p:txBody>
      </p:sp>
      <p:sp>
        <p:nvSpPr>
          <p:cNvPr id="4109" name="TextBox 4108">
            <a:extLst>
              <a:ext uri="{FF2B5EF4-FFF2-40B4-BE49-F238E27FC236}">
                <a16:creationId xmlns:a16="http://schemas.microsoft.com/office/drawing/2014/main" id="{03D12A4D-2561-7EFE-F387-66D015F3F5B1}"/>
              </a:ext>
            </a:extLst>
          </p:cNvPr>
          <p:cNvSpPr txBox="1"/>
          <p:nvPr/>
        </p:nvSpPr>
        <p:spPr>
          <a:xfrm>
            <a:off x="1080728" y="4327773"/>
            <a:ext cx="949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very difficult to figure out for the people that don’t know p or q</a:t>
            </a:r>
          </a:p>
        </p:txBody>
      </p:sp>
      <p:sp>
        <p:nvSpPr>
          <p:cNvPr id="4110" name="TextBox 4109">
            <a:extLst>
              <a:ext uri="{FF2B5EF4-FFF2-40B4-BE49-F238E27FC236}">
                <a16:creationId xmlns:a16="http://schemas.microsoft.com/office/drawing/2014/main" id="{F57656AC-7BE1-F7DF-D850-3F327A765700}"/>
              </a:ext>
            </a:extLst>
          </p:cNvPr>
          <p:cNvSpPr txBox="1"/>
          <p:nvPr/>
        </p:nvSpPr>
        <p:spPr>
          <a:xfrm>
            <a:off x="431512" y="5115934"/>
            <a:ext cx="1104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fact, there is not an </a:t>
            </a:r>
            <a:r>
              <a:rPr lang="en-US" sz="2400" i="1" dirty="0"/>
              <a:t>efficient </a:t>
            </a:r>
            <a:r>
              <a:rPr lang="en-US" sz="2400" dirty="0"/>
              <a:t>program that can calculate the factors of integers</a:t>
            </a:r>
          </a:p>
        </p:txBody>
      </p:sp>
      <p:sp>
        <p:nvSpPr>
          <p:cNvPr id="4111" name="TextBox 4110">
            <a:extLst>
              <a:ext uri="{FF2B5EF4-FFF2-40B4-BE49-F238E27FC236}">
                <a16:creationId xmlns:a16="http://schemas.microsoft.com/office/drawing/2014/main" id="{1FACDCFD-D62D-B7E8-95E0-C3CF0DBA54FF}"/>
              </a:ext>
            </a:extLst>
          </p:cNvPr>
          <p:cNvSpPr txBox="1"/>
          <p:nvPr/>
        </p:nvSpPr>
        <p:spPr>
          <a:xfrm>
            <a:off x="8763000" y="571942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problem is in NP</a:t>
            </a:r>
          </a:p>
        </p:txBody>
      </p:sp>
    </p:spTree>
    <p:extLst>
      <p:ext uri="{BB962C8B-B14F-4D97-AF65-F5344CB8AC3E}">
        <p14:creationId xmlns:p14="http://schemas.microsoft.com/office/powerpoint/2010/main" val="279665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F2F445-996F-DE61-EFBC-9CCFD402C4A7}"/>
              </a:ext>
            </a:extLst>
          </p:cNvPr>
          <p:cNvSpPr/>
          <p:nvPr/>
        </p:nvSpPr>
        <p:spPr>
          <a:xfrm>
            <a:off x="3286506" y="2057400"/>
            <a:ext cx="4876800" cy="198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 Assignment 4</a:t>
            </a:r>
          </a:p>
        </p:txBody>
      </p:sp>
    </p:spTree>
    <p:extLst>
      <p:ext uri="{BB962C8B-B14F-4D97-AF65-F5344CB8AC3E}">
        <p14:creationId xmlns:p14="http://schemas.microsoft.com/office/powerpoint/2010/main" val="3866247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91A78-5B53-0273-FAD3-17FD7FFED5E5}"/>
              </a:ext>
            </a:extLst>
          </p:cNvPr>
          <p:cNvSpPr txBox="1"/>
          <p:nvPr/>
        </p:nvSpPr>
        <p:spPr>
          <a:xfrm>
            <a:off x="1447800" y="914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 multiply two prime numbers (</a:t>
            </a:r>
            <a:r>
              <a:rPr lang="en-US" sz="2800" b="1" dirty="0"/>
              <a:t>p</a:t>
            </a:r>
            <a:r>
              <a:rPr lang="en-US" sz="2800" dirty="0"/>
              <a:t> and </a:t>
            </a:r>
            <a:r>
              <a:rPr lang="en-US" sz="2800" b="1" dirty="0"/>
              <a:t>q</a:t>
            </a:r>
            <a:r>
              <a:rPr lang="en-US" sz="2800" dirty="0"/>
              <a:t>) together, the product can only be divisible by those two number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B6FB36-167C-8A21-4F42-408BDF6E1AB8}"/>
              </a:ext>
            </a:extLst>
          </p:cNvPr>
          <p:cNvSpPr txBox="1"/>
          <p:nvPr/>
        </p:nvSpPr>
        <p:spPr>
          <a:xfrm>
            <a:off x="1475985" y="2743200"/>
            <a:ext cx="9240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RSA is based on large numbers that are difficult to factorize</a:t>
            </a:r>
          </a:p>
          <a:p>
            <a:r>
              <a:rPr lang="en-US" sz="2400" dirty="0"/>
              <a:t>The public and private keys are derived from these prime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BC138-F5BE-93BF-B561-055CBDC1CD80}"/>
              </a:ext>
            </a:extLst>
          </p:cNvPr>
          <p:cNvSpPr txBox="1"/>
          <p:nvPr/>
        </p:nvSpPr>
        <p:spPr>
          <a:xfrm>
            <a:off x="1500048" y="4054097"/>
            <a:ext cx="771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long should RSA keys be? 1024 or 2048 bits long!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071B6-D13B-6F57-C914-3F25E0BAA7C7}"/>
              </a:ext>
            </a:extLst>
          </p:cNvPr>
          <p:cNvSpPr txBox="1"/>
          <p:nvPr/>
        </p:nvSpPr>
        <p:spPr>
          <a:xfrm>
            <a:off x="1600200" y="5007694"/>
            <a:ext cx="8595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longer the key = the more difficult to crack (exponentially)</a:t>
            </a:r>
          </a:p>
        </p:txBody>
      </p:sp>
    </p:spTree>
    <p:extLst>
      <p:ext uri="{BB962C8B-B14F-4D97-AF65-F5344CB8AC3E}">
        <p14:creationId xmlns:p14="http://schemas.microsoft.com/office/powerpoint/2010/main" val="4222347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</p:txBody>
      </p:sp>
    </p:spTree>
    <p:extLst>
      <p:ext uri="{BB962C8B-B14F-4D97-AF65-F5344CB8AC3E}">
        <p14:creationId xmlns:p14="http://schemas.microsoft.com/office/powerpoint/2010/main" val="3447879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</p:txBody>
      </p:sp>
    </p:spTree>
    <p:extLst>
      <p:ext uri="{BB962C8B-B14F-4D97-AF65-F5344CB8AC3E}">
        <p14:creationId xmlns:p14="http://schemas.microsoft.com/office/powerpoint/2010/main" val="3474932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7696200" y="33725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pic>
        <p:nvPicPr>
          <p:cNvPr id="5122" name="Picture 2" descr="Relatively Prime - Definition, Properties, Examples">
            <a:extLst>
              <a:ext uri="{FF2B5EF4-FFF2-40B4-BE49-F238E27FC236}">
                <a16:creationId xmlns:a16="http://schemas.microsoft.com/office/drawing/2014/main" id="{1E60649E-0B6F-2540-D90A-54AC2104B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46" y="1943099"/>
            <a:ext cx="3886201" cy="445197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29505-5175-6CA0-942C-B71A0A7AA648}"/>
              </a:ext>
            </a:extLst>
          </p:cNvPr>
          <p:cNvSpPr txBox="1"/>
          <p:nvPr/>
        </p:nvSpPr>
        <p:spPr>
          <a:xfrm>
            <a:off x="8070679" y="4385101"/>
            <a:ext cx="697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3125</a:t>
            </a:r>
          </a:p>
          <a:p>
            <a:r>
              <a:rPr lang="en-US" dirty="0"/>
              <a:t>3126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AA252-0951-256B-263D-7367D8EE62F6}"/>
              </a:ext>
            </a:extLst>
          </p:cNvPr>
          <p:cNvSpPr txBox="1"/>
          <p:nvPr/>
        </p:nvSpPr>
        <p:spPr>
          <a:xfrm>
            <a:off x="8990993" y="4655553"/>
            <a:ext cx="308701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of these numbers are relatively prime w/ 3127?</a:t>
            </a:r>
          </a:p>
        </p:txBody>
      </p:sp>
    </p:spTree>
    <p:extLst>
      <p:ext uri="{BB962C8B-B14F-4D97-AF65-F5344CB8AC3E}">
        <p14:creationId xmlns:p14="http://schemas.microsoft.com/office/powerpoint/2010/main" val="3005852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7696200" y="33725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pic>
        <p:nvPicPr>
          <p:cNvPr id="5122" name="Picture 2" descr="Relatively Prime - Definition, Properties, Examples">
            <a:extLst>
              <a:ext uri="{FF2B5EF4-FFF2-40B4-BE49-F238E27FC236}">
                <a16:creationId xmlns:a16="http://schemas.microsoft.com/office/drawing/2014/main" id="{1E60649E-0B6F-2540-D90A-54AC2104B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46" y="1943099"/>
            <a:ext cx="3886201" cy="445197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29505-5175-6CA0-942C-B71A0A7AA648}"/>
              </a:ext>
            </a:extLst>
          </p:cNvPr>
          <p:cNvSpPr txBox="1"/>
          <p:nvPr/>
        </p:nvSpPr>
        <p:spPr>
          <a:xfrm>
            <a:off x="8070679" y="4385101"/>
            <a:ext cx="697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3125</a:t>
            </a:r>
          </a:p>
          <a:p>
            <a:r>
              <a:rPr lang="en-US" dirty="0"/>
              <a:t>3126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AA252-0951-256B-263D-7367D8EE62F6}"/>
              </a:ext>
            </a:extLst>
          </p:cNvPr>
          <p:cNvSpPr txBox="1"/>
          <p:nvPr/>
        </p:nvSpPr>
        <p:spPr>
          <a:xfrm>
            <a:off x="8990993" y="4655553"/>
            <a:ext cx="308701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of these numbers are relatively prime w/ 3127?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ABD1F-4FD8-F01E-7A3C-A20AC2D17B00}"/>
              </a:ext>
            </a:extLst>
          </p:cNvPr>
          <p:cNvSpPr txBox="1"/>
          <p:nvPr/>
        </p:nvSpPr>
        <p:spPr>
          <a:xfrm>
            <a:off x="8990993" y="5578157"/>
            <a:ext cx="2956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Difficult.. But very easy for the product of two prime #s!</a:t>
            </a:r>
          </a:p>
        </p:txBody>
      </p:sp>
    </p:spTree>
    <p:extLst>
      <p:ext uri="{BB962C8B-B14F-4D97-AF65-F5344CB8AC3E}">
        <p14:creationId xmlns:p14="http://schemas.microsoft.com/office/powerpoint/2010/main" val="2980024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7696200" y="33725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A9748-265A-BAC2-505B-D4ED1EAC0195}"/>
              </a:ext>
            </a:extLst>
          </p:cNvPr>
          <p:cNvSpPr txBox="1"/>
          <p:nvPr/>
        </p:nvSpPr>
        <p:spPr>
          <a:xfrm>
            <a:off x="7511258" y="4370339"/>
            <a:ext cx="399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 of a product of two prime numbers will always be (p-1)(q-1)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06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2258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52*28 = 3016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7696200" y="33725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A9748-265A-BAC2-505B-D4ED1EAC0195}"/>
              </a:ext>
            </a:extLst>
          </p:cNvPr>
          <p:cNvSpPr txBox="1"/>
          <p:nvPr/>
        </p:nvSpPr>
        <p:spPr>
          <a:xfrm>
            <a:off x="7511258" y="4370339"/>
            <a:ext cx="399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 of a product of two prime numbers will always be (p-1)(q-1)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78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B364A-91EF-EEDE-2EE5-89179CCCBC7D}"/>
              </a:ext>
            </a:extLst>
          </p:cNvPr>
          <p:cNvSpPr txBox="1"/>
          <p:nvPr/>
        </p:nvSpPr>
        <p:spPr>
          <a:xfrm>
            <a:off x="4656715" y="3161515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1 &lt; e &lt;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Not be a factor of n, but an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68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B364A-91EF-EEDE-2EE5-89179CCCBC7D}"/>
              </a:ext>
            </a:extLst>
          </p:cNvPr>
          <p:cNvSpPr txBox="1"/>
          <p:nvPr/>
        </p:nvSpPr>
        <p:spPr>
          <a:xfrm>
            <a:off x="4656715" y="3161515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1 &lt; e &lt;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Not be a factor of n, but an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65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5: Select private exponent d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35B7-61C6-26C5-32A5-D605F4420874}"/>
              </a:ext>
            </a:extLst>
          </p:cNvPr>
          <p:cNvSpPr txBox="1"/>
          <p:nvPr/>
        </p:nvSpPr>
        <p:spPr>
          <a:xfrm>
            <a:off x="5715000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0E51ED4-1FBB-3A80-5A6C-412D4C33735C}"/>
                  </a:ext>
                </a:extLst>
              </p14:cNvPr>
              <p14:cNvContentPartPr/>
              <p14:nvPr/>
            </p14:nvContentPartPr>
            <p14:xfrm>
              <a:off x="7875714" y="3239204"/>
              <a:ext cx="466920" cy="420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0E51ED4-1FBB-3A80-5A6C-412D4C3373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7714" y="3221564"/>
                <a:ext cx="50256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853B26D-D6D9-FCD1-BDF2-C5A04DDAE285}"/>
                  </a:ext>
                </a:extLst>
              </p14:cNvPr>
              <p14:cNvContentPartPr/>
              <p14:nvPr/>
            </p14:nvContentPartPr>
            <p14:xfrm>
              <a:off x="8044194" y="3119684"/>
              <a:ext cx="50400" cy="577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853B26D-D6D9-FCD1-BDF2-C5A04DDAE2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26554" y="3102044"/>
                <a:ext cx="8604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D6E9982-815E-45EB-D819-4A46F27BE887}"/>
                  </a:ext>
                </a:extLst>
              </p14:cNvPr>
              <p14:cNvContentPartPr/>
              <p14:nvPr/>
            </p14:nvContentPartPr>
            <p14:xfrm>
              <a:off x="8445594" y="3255764"/>
              <a:ext cx="112320" cy="457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D6E9982-815E-45EB-D819-4A46F27BE8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27594" y="3237764"/>
                <a:ext cx="14796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1327E33-8910-A6DB-B7DC-BAAE8E1E4495}"/>
                  </a:ext>
                </a:extLst>
              </p14:cNvPr>
              <p14:cNvContentPartPr/>
              <p14:nvPr/>
            </p14:nvContentPartPr>
            <p14:xfrm>
              <a:off x="8622354" y="3326324"/>
              <a:ext cx="321840" cy="290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1327E33-8910-A6DB-B7DC-BAAE8E1E44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04354" y="3308324"/>
                <a:ext cx="3574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705A609-1E55-331D-05A9-7D28DCB7EEB8}"/>
                  </a:ext>
                </a:extLst>
              </p14:cNvPr>
              <p14:cNvContentPartPr/>
              <p14:nvPr/>
            </p14:nvContentPartPr>
            <p14:xfrm>
              <a:off x="8959314" y="3184124"/>
              <a:ext cx="217440" cy="552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705A609-1E55-331D-05A9-7D28DCB7EEB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41314" y="3166124"/>
                <a:ext cx="25308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14:cNvPr>
              <p14:cNvContentPartPr/>
              <p14:nvPr/>
            </p14:nvContentPartPr>
            <p14:xfrm>
              <a:off x="9421194" y="3408764"/>
              <a:ext cx="4320" cy="207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03554" y="3390764"/>
                <a:ext cx="399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14:cNvPr>
              <p14:cNvContentPartPr/>
              <p14:nvPr/>
            </p14:nvContentPartPr>
            <p14:xfrm>
              <a:off x="9344154" y="3499844"/>
              <a:ext cx="164520" cy="6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26514" y="3482204"/>
                <a:ext cx="2001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14:cNvPr>
              <p14:cNvContentPartPr/>
              <p14:nvPr/>
            </p14:nvContentPartPr>
            <p14:xfrm>
              <a:off x="9705234" y="3239924"/>
              <a:ext cx="360" cy="471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87234" y="3222284"/>
                <a:ext cx="360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14:cNvPr>
              <p14:cNvContentPartPr/>
              <p14:nvPr/>
            </p14:nvContentPartPr>
            <p14:xfrm>
              <a:off x="6801474" y="3913484"/>
              <a:ext cx="3087360" cy="34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83474" y="3895484"/>
                <a:ext cx="31230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020FBD5-DD44-7AD0-DB91-541FA3B0DCC9}"/>
                  </a:ext>
                </a:extLst>
              </p14:cNvPr>
              <p14:cNvContentPartPr/>
              <p14:nvPr/>
            </p14:nvContentPartPr>
            <p14:xfrm>
              <a:off x="7978314" y="4128404"/>
              <a:ext cx="292320" cy="299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020FBD5-DD44-7AD0-DB91-541FA3B0DC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60314" y="4110404"/>
                <a:ext cx="327960" cy="33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12785-A4FC-05FE-82D9-014538E62A44}"/>
              </a:ext>
            </a:extLst>
          </p:cNvPr>
          <p:cNvGrpSpPr/>
          <p:nvPr/>
        </p:nvGrpSpPr>
        <p:grpSpPr>
          <a:xfrm>
            <a:off x="5916234" y="3232364"/>
            <a:ext cx="1662840" cy="649080"/>
            <a:chOff x="5916234" y="3232364"/>
            <a:chExt cx="1662840" cy="64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14:cNvPr>
                <p14:cNvContentPartPr/>
                <p14:nvPr/>
              </p14:nvContentPartPr>
              <p14:xfrm>
                <a:off x="5916234" y="3378884"/>
                <a:ext cx="276840" cy="50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98594" y="3360884"/>
                  <a:ext cx="3124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14:cNvPr>
                <p14:cNvContentPartPr/>
                <p14:nvPr/>
              </p14:nvContentPartPr>
              <p14:xfrm>
                <a:off x="6408354" y="3729524"/>
                <a:ext cx="1407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90714" y="3711524"/>
                  <a:ext cx="176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14:cNvPr>
                <p14:cNvContentPartPr/>
                <p14:nvPr/>
              </p14:nvContentPartPr>
              <p14:xfrm>
                <a:off x="6424554" y="3809804"/>
                <a:ext cx="1573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06914" y="3791804"/>
                  <a:ext cx="192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14:cNvPr>
                <p14:cNvContentPartPr/>
                <p14:nvPr/>
              </p14:nvContentPartPr>
              <p14:xfrm>
                <a:off x="7419234" y="3424604"/>
                <a:ext cx="88920" cy="90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01594" y="3406964"/>
                  <a:ext cx="124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14:cNvPr>
                <p14:cNvContentPartPr/>
                <p14:nvPr/>
              </p14:nvContentPartPr>
              <p14:xfrm>
                <a:off x="7460274" y="3384644"/>
                <a:ext cx="55440" cy="16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2634" y="3367004"/>
                  <a:ext cx="91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14:cNvPr>
                <p14:cNvContentPartPr/>
                <p14:nvPr/>
              </p14:nvContentPartPr>
              <p14:xfrm>
                <a:off x="7450914" y="3384644"/>
                <a:ext cx="52560" cy="17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33274" y="3367004"/>
                  <a:ext cx="88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14:cNvPr>
                <p14:cNvContentPartPr/>
                <p14:nvPr/>
              </p14:nvContentPartPr>
              <p14:xfrm>
                <a:off x="7410954" y="3466004"/>
                <a:ext cx="168120" cy="3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93314" y="3448004"/>
                  <a:ext cx="203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0A7993-B093-2D04-E393-6DC50B8E3D0A}"/>
                    </a:ext>
                  </a:extLst>
                </p14:cNvPr>
                <p14:cNvContentPartPr/>
                <p14:nvPr/>
              </p14:nvContentPartPr>
              <p14:xfrm>
                <a:off x="6928554" y="3288164"/>
                <a:ext cx="41760" cy="397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0A7993-B093-2D04-E393-6DC50B8E3D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10914" y="3270524"/>
                  <a:ext cx="774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EE98AD9-A02E-3C4F-4162-C17E16BBBC4A}"/>
                    </a:ext>
                  </a:extLst>
                </p14:cNvPr>
                <p14:cNvContentPartPr/>
                <p14:nvPr/>
              </p14:nvContentPartPr>
              <p14:xfrm>
                <a:off x="6962034" y="3232364"/>
                <a:ext cx="191520" cy="241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EE98AD9-A02E-3C4F-4162-C17E16BBBC4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44394" y="3214364"/>
                  <a:ext cx="227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AFEA4B4-F09B-88EC-5D9E-785BEA84D2B0}"/>
                    </a:ext>
                  </a:extLst>
                </p14:cNvPr>
                <p14:cNvContentPartPr/>
                <p14:nvPr/>
              </p14:nvContentPartPr>
              <p14:xfrm>
                <a:off x="6962034" y="3462404"/>
                <a:ext cx="306360" cy="288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AFEA4B4-F09B-88EC-5D9E-785BEA84D2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44394" y="3444404"/>
                  <a:ext cx="342000" cy="324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74B49BB-847D-011F-8819-7044D5C8761F}"/>
              </a:ext>
            </a:extLst>
          </p:cNvPr>
          <p:cNvSpPr txBox="1"/>
          <p:nvPr/>
        </p:nvSpPr>
        <p:spPr>
          <a:xfrm>
            <a:off x="7375191" y="4933266"/>
            <a:ext cx="360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some integer that will make the quotient an integer</a:t>
            </a:r>
          </a:p>
        </p:txBody>
      </p:sp>
    </p:spTree>
    <p:extLst>
      <p:ext uri="{BB962C8B-B14F-4D97-AF65-F5344CB8AC3E}">
        <p14:creationId xmlns:p14="http://schemas.microsoft.com/office/powerpoint/2010/main" val="241722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F2F445-996F-DE61-EFBC-9CCFD402C4A7}"/>
              </a:ext>
            </a:extLst>
          </p:cNvPr>
          <p:cNvSpPr/>
          <p:nvPr/>
        </p:nvSpPr>
        <p:spPr>
          <a:xfrm>
            <a:off x="3286506" y="2057400"/>
            <a:ext cx="4876800" cy="198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Wireshark Lab 4</a:t>
            </a:r>
          </a:p>
        </p:txBody>
      </p:sp>
    </p:spTree>
    <p:extLst>
      <p:ext uri="{BB962C8B-B14F-4D97-AF65-F5344CB8AC3E}">
        <p14:creationId xmlns:p14="http://schemas.microsoft.com/office/powerpoint/2010/main" val="7816467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5: Select private exponent d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35B7-61C6-26C5-32A5-D605F4420874}"/>
              </a:ext>
            </a:extLst>
          </p:cNvPr>
          <p:cNvSpPr txBox="1"/>
          <p:nvPr/>
        </p:nvSpPr>
        <p:spPr>
          <a:xfrm>
            <a:off x="5715000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14:cNvPr>
              <p14:cNvContentPartPr/>
              <p14:nvPr/>
            </p14:nvContentPartPr>
            <p14:xfrm>
              <a:off x="9421194" y="3408764"/>
              <a:ext cx="4320" cy="207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01558" y="3390764"/>
                <a:ext cx="432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14:cNvPr>
              <p14:cNvContentPartPr/>
              <p14:nvPr/>
            </p14:nvContentPartPr>
            <p14:xfrm>
              <a:off x="9344154" y="3499844"/>
              <a:ext cx="164520" cy="6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26154" y="3480719"/>
                <a:ext cx="200160" cy="43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14:cNvPr>
              <p14:cNvContentPartPr/>
              <p14:nvPr/>
            </p14:nvContentPartPr>
            <p14:xfrm>
              <a:off x="9705234" y="3239924"/>
              <a:ext cx="360" cy="471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87234" y="3221924"/>
                <a:ext cx="360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14:cNvPr>
              <p14:cNvContentPartPr/>
              <p14:nvPr/>
            </p14:nvContentPartPr>
            <p14:xfrm>
              <a:off x="6801474" y="3913484"/>
              <a:ext cx="3087360" cy="34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83474" y="3895668"/>
                <a:ext cx="3123000" cy="70196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12785-A4FC-05FE-82D9-014538E62A44}"/>
              </a:ext>
            </a:extLst>
          </p:cNvPr>
          <p:cNvGrpSpPr/>
          <p:nvPr/>
        </p:nvGrpSpPr>
        <p:grpSpPr>
          <a:xfrm>
            <a:off x="5916234" y="3378884"/>
            <a:ext cx="1662840" cy="502560"/>
            <a:chOff x="5916234" y="3378884"/>
            <a:chExt cx="166284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14:cNvPr>
                <p14:cNvContentPartPr/>
                <p14:nvPr/>
              </p14:nvContentPartPr>
              <p14:xfrm>
                <a:off x="5916234" y="3378884"/>
                <a:ext cx="276840" cy="50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98234" y="3360884"/>
                  <a:ext cx="3124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14:cNvPr>
                <p14:cNvContentPartPr/>
                <p14:nvPr/>
              </p14:nvContentPartPr>
              <p14:xfrm>
                <a:off x="6408354" y="3729524"/>
                <a:ext cx="1407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90354" y="3711524"/>
                  <a:ext cx="176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14:cNvPr>
                <p14:cNvContentPartPr/>
                <p14:nvPr/>
              </p14:nvContentPartPr>
              <p14:xfrm>
                <a:off x="6424554" y="3809804"/>
                <a:ext cx="1573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06513" y="3791804"/>
                  <a:ext cx="19304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14:cNvPr>
                <p14:cNvContentPartPr/>
                <p14:nvPr/>
              </p14:nvContentPartPr>
              <p14:xfrm>
                <a:off x="7419234" y="3424604"/>
                <a:ext cx="88920" cy="90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01234" y="3406604"/>
                  <a:ext cx="124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14:cNvPr>
                <p14:cNvContentPartPr/>
                <p14:nvPr/>
              </p14:nvContentPartPr>
              <p14:xfrm>
                <a:off x="7460274" y="3384644"/>
                <a:ext cx="55440" cy="16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42274" y="3366644"/>
                  <a:ext cx="91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14:cNvPr>
                <p14:cNvContentPartPr/>
                <p14:nvPr/>
              </p14:nvContentPartPr>
              <p14:xfrm>
                <a:off x="7450914" y="3384644"/>
                <a:ext cx="52560" cy="17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32914" y="3366644"/>
                  <a:ext cx="88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14:cNvPr>
                <p14:cNvContentPartPr/>
                <p14:nvPr/>
              </p14:nvContentPartPr>
              <p14:xfrm>
                <a:off x="7410954" y="3466004"/>
                <a:ext cx="168120" cy="3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92915" y="3448004"/>
                  <a:ext cx="203836" cy="74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74B49BB-847D-011F-8819-7044D5C8761F}"/>
              </a:ext>
            </a:extLst>
          </p:cNvPr>
          <p:cNvSpPr txBox="1"/>
          <p:nvPr/>
        </p:nvSpPr>
        <p:spPr>
          <a:xfrm>
            <a:off x="7375191" y="4933266"/>
            <a:ext cx="360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some integer that will make the quotient an integer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CA60E8-F925-1CA8-D590-FDEB64F51D75}"/>
              </a:ext>
            </a:extLst>
          </p:cNvPr>
          <p:cNvGrpSpPr/>
          <p:nvPr/>
        </p:nvGrpSpPr>
        <p:grpSpPr>
          <a:xfrm>
            <a:off x="7770954" y="3198941"/>
            <a:ext cx="1366560" cy="485280"/>
            <a:chOff x="7770954" y="3198941"/>
            <a:chExt cx="136656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A235D8-1EA7-6AA3-3964-C616C1CB272D}"/>
                    </a:ext>
                  </a:extLst>
                </p14:cNvPr>
                <p14:cNvContentPartPr/>
                <p14:nvPr/>
              </p14:nvContentPartPr>
              <p14:xfrm>
                <a:off x="7770954" y="3198941"/>
                <a:ext cx="314640" cy="470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A235D8-1EA7-6AA3-3964-C616C1CB27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52954" y="3180941"/>
                  <a:ext cx="3502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BA9DE9-2BDF-A76F-469B-54ECC6509AB8}"/>
                    </a:ext>
                  </a:extLst>
                </p14:cNvPr>
                <p14:cNvContentPartPr/>
                <p14:nvPr/>
              </p14:nvContentPartPr>
              <p14:xfrm>
                <a:off x="8188194" y="3248261"/>
                <a:ext cx="292320" cy="404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BA9DE9-2BDF-A76F-469B-54ECC6509A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70554" y="3230261"/>
                  <a:ext cx="3279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C79331-6B9B-A7FA-61C7-2E04CE695307}"/>
                    </a:ext>
                  </a:extLst>
                </p14:cNvPr>
                <p14:cNvContentPartPr/>
                <p14:nvPr/>
              </p14:nvContentPartPr>
              <p14:xfrm>
                <a:off x="8686434" y="3248261"/>
                <a:ext cx="41760" cy="41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C79331-6B9B-A7FA-61C7-2E04CE6953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68794" y="3230261"/>
                  <a:ext cx="774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BF5C51-9E6E-4368-E6E4-41E6800BC517}"/>
                    </a:ext>
                  </a:extLst>
                </p14:cNvPr>
                <p14:cNvContentPartPr/>
                <p14:nvPr/>
              </p14:nvContentPartPr>
              <p14:xfrm>
                <a:off x="8917194" y="3256181"/>
                <a:ext cx="220320" cy="42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BF5C51-9E6E-4368-E6E4-41E6800BC5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99194" y="3238181"/>
                  <a:ext cx="255960" cy="46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6BFFB68-B360-9DB5-3E8B-8AC5089BAC1D}"/>
                  </a:ext>
                </a:extLst>
              </p14:cNvPr>
              <p14:cNvContentPartPr/>
              <p14:nvPr/>
            </p14:nvContentPartPr>
            <p14:xfrm>
              <a:off x="6849714" y="3142421"/>
              <a:ext cx="480600" cy="532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6BFFB68-B360-9DB5-3E8B-8AC5089BAC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31714" y="3124781"/>
                <a:ext cx="51624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5BD2691-DFC9-F94B-73F8-5EC8A1AEDC16}"/>
                  </a:ext>
                </a:extLst>
              </p14:cNvPr>
              <p14:cNvContentPartPr/>
              <p14:nvPr/>
            </p14:nvContentPartPr>
            <p14:xfrm>
              <a:off x="8261274" y="4032341"/>
              <a:ext cx="399600" cy="401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5BD2691-DFC9-F94B-73F8-5EC8A1AEDC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43634" y="4014701"/>
                <a:ext cx="435240" cy="4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464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5: Select private exponent d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35B7-61C6-26C5-32A5-D605F4420874}"/>
              </a:ext>
            </a:extLst>
          </p:cNvPr>
          <p:cNvSpPr txBox="1"/>
          <p:nvPr/>
        </p:nvSpPr>
        <p:spPr>
          <a:xfrm>
            <a:off x="5715000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14:cNvPr>
              <p14:cNvContentPartPr/>
              <p14:nvPr/>
            </p14:nvContentPartPr>
            <p14:xfrm>
              <a:off x="9421194" y="3408764"/>
              <a:ext cx="4320" cy="207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01558" y="3390764"/>
                <a:ext cx="432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14:cNvPr>
              <p14:cNvContentPartPr/>
              <p14:nvPr/>
            </p14:nvContentPartPr>
            <p14:xfrm>
              <a:off x="9344154" y="3499844"/>
              <a:ext cx="164520" cy="6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26154" y="3480719"/>
                <a:ext cx="200160" cy="43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14:cNvPr>
              <p14:cNvContentPartPr/>
              <p14:nvPr/>
            </p14:nvContentPartPr>
            <p14:xfrm>
              <a:off x="9705234" y="3239924"/>
              <a:ext cx="360" cy="471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87234" y="3221924"/>
                <a:ext cx="360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14:cNvPr>
              <p14:cNvContentPartPr/>
              <p14:nvPr/>
            </p14:nvContentPartPr>
            <p14:xfrm>
              <a:off x="6801474" y="3913484"/>
              <a:ext cx="3087360" cy="34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83474" y="3895668"/>
                <a:ext cx="3123000" cy="70196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12785-A4FC-05FE-82D9-014538E62A44}"/>
              </a:ext>
            </a:extLst>
          </p:cNvPr>
          <p:cNvGrpSpPr/>
          <p:nvPr/>
        </p:nvGrpSpPr>
        <p:grpSpPr>
          <a:xfrm>
            <a:off x="5916234" y="3378884"/>
            <a:ext cx="1662840" cy="502560"/>
            <a:chOff x="5916234" y="3378884"/>
            <a:chExt cx="166284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14:cNvPr>
                <p14:cNvContentPartPr/>
                <p14:nvPr/>
              </p14:nvContentPartPr>
              <p14:xfrm>
                <a:off x="5916234" y="3378884"/>
                <a:ext cx="276840" cy="50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98234" y="3360884"/>
                  <a:ext cx="3124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14:cNvPr>
                <p14:cNvContentPartPr/>
                <p14:nvPr/>
              </p14:nvContentPartPr>
              <p14:xfrm>
                <a:off x="6408354" y="3729524"/>
                <a:ext cx="1407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90354" y="3711524"/>
                  <a:ext cx="176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14:cNvPr>
                <p14:cNvContentPartPr/>
                <p14:nvPr/>
              </p14:nvContentPartPr>
              <p14:xfrm>
                <a:off x="6424554" y="3809804"/>
                <a:ext cx="1573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06513" y="3791804"/>
                  <a:ext cx="19304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14:cNvPr>
                <p14:cNvContentPartPr/>
                <p14:nvPr/>
              </p14:nvContentPartPr>
              <p14:xfrm>
                <a:off x="7419234" y="3424604"/>
                <a:ext cx="88920" cy="90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01234" y="3406604"/>
                  <a:ext cx="124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14:cNvPr>
                <p14:cNvContentPartPr/>
                <p14:nvPr/>
              </p14:nvContentPartPr>
              <p14:xfrm>
                <a:off x="7460274" y="3384644"/>
                <a:ext cx="55440" cy="16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42274" y="3366644"/>
                  <a:ext cx="91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14:cNvPr>
                <p14:cNvContentPartPr/>
                <p14:nvPr/>
              </p14:nvContentPartPr>
              <p14:xfrm>
                <a:off x="7450914" y="3384644"/>
                <a:ext cx="52560" cy="17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32914" y="3366644"/>
                  <a:ext cx="88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14:cNvPr>
                <p14:cNvContentPartPr/>
                <p14:nvPr/>
              </p14:nvContentPartPr>
              <p14:xfrm>
                <a:off x="7410954" y="3466004"/>
                <a:ext cx="168120" cy="3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92915" y="3448004"/>
                  <a:ext cx="203836" cy="74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74B49BB-847D-011F-8819-7044D5C8761F}"/>
              </a:ext>
            </a:extLst>
          </p:cNvPr>
          <p:cNvSpPr txBox="1"/>
          <p:nvPr/>
        </p:nvSpPr>
        <p:spPr>
          <a:xfrm>
            <a:off x="7375191" y="4933266"/>
            <a:ext cx="360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some integer that will make the quotient an integer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CA60E8-F925-1CA8-D590-FDEB64F51D75}"/>
              </a:ext>
            </a:extLst>
          </p:cNvPr>
          <p:cNvGrpSpPr/>
          <p:nvPr/>
        </p:nvGrpSpPr>
        <p:grpSpPr>
          <a:xfrm>
            <a:off x="7770954" y="3198941"/>
            <a:ext cx="1366560" cy="485280"/>
            <a:chOff x="7770954" y="3198941"/>
            <a:chExt cx="136656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A235D8-1EA7-6AA3-3964-C616C1CB272D}"/>
                    </a:ext>
                  </a:extLst>
                </p14:cNvPr>
                <p14:cNvContentPartPr/>
                <p14:nvPr/>
              </p14:nvContentPartPr>
              <p14:xfrm>
                <a:off x="7770954" y="3198941"/>
                <a:ext cx="314640" cy="470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A235D8-1EA7-6AA3-3964-C616C1CB27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52954" y="3180941"/>
                  <a:ext cx="3502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BA9DE9-2BDF-A76F-469B-54ECC6509AB8}"/>
                    </a:ext>
                  </a:extLst>
                </p14:cNvPr>
                <p14:cNvContentPartPr/>
                <p14:nvPr/>
              </p14:nvContentPartPr>
              <p14:xfrm>
                <a:off x="8188194" y="3248261"/>
                <a:ext cx="292320" cy="404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BA9DE9-2BDF-A76F-469B-54ECC6509A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70194" y="3230261"/>
                  <a:ext cx="3279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C79331-6B9B-A7FA-61C7-2E04CE695307}"/>
                    </a:ext>
                  </a:extLst>
                </p14:cNvPr>
                <p14:cNvContentPartPr/>
                <p14:nvPr/>
              </p14:nvContentPartPr>
              <p14:xfrm>
                <a:off x="8686434" y="3248261"/>
                <a:ext cx="41760" cy="41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C79331-6B9B-A7FA-61C7-2E04CE6953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68434" y="3230261"/>
                  <a:ext cx="774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BF5C51-9E6E-4368-E6E4-41E6800BC517}"/>
                    </a:ext>
                  </a:extLst>
                </p14:cNvPr>
                <p14:cNvContentPartPr/>
                <p14:nvPr/>
              </p14:nvContentPartPr>
              <p14:xfrm>
                <a:off x="8917194" y="3256181"/>
                <a:ext cx="220320" cy="42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BF5C51-9E6E-4368-E6E4-41E6800BC5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99194" y="3238181"/>
                  <a:ext cx="255960" cy="46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6BFFB68-B360-9DB5-3E8B-8AC5089BAC1D}"/>
                  </a:ext>
                </a:extLst>
              </p14:cNvPr>
              <p14:cNvContentPartPr/>
              <p14:nvPr/>
            </p14:nvContentPartPr>
            <p14:xfrm>
              <a:off x="6849714" y="3142421"/>
              <a:ext cx="480600" cy="532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6BFFB68-B360-9DB5-3E8B-8AC5089BAC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31714" y="3124409"/>
                <a:ext cx="516240" cy="567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5BD2691-DFC9-F94B-73F8-5EC8A1AEDC16}"/>
                  </a:ext>
                </a:extLst>
              </p14:cNvPr>
              <p14:cNvContentPartPr/>
              <p14:nvPr/>
            </p14:nvContentPartPr>
            <p14:xfrm>
              <a:off x="8261274" y="4032341"/>
              <a:ext cx="399600" cy="401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5BD2691-DFC9-F94B-73F8-5EC8A1AEDC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43258" y="4014341"/>
                <a:ext cx="435272" cy="4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0186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125860" y="4800600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F99A1-0FD0-522E-E991-CB2350B6D42E}"/>
              </a:ext>
            </a:extLst>
          </p:cNvPr>
          <p:cNvSpPr txBox="1"/>
          <p:nvPr/>
        </p:nvSpPr>
        <p:spPr>
          <a:xfrm>
            <a:off x="-44299" y="44312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Information</a:t>
            </a:r>
          </a:p>
        </p:txBody>
      </p:sp>
    </p:spTree>
    <p:extLst>
      <p:ext uri="{BB962C8B-B14F-4D97-AF65-F5344CB8AC3E}">
        <p14:creationId xmlns:p14="http://schemas.microsoft.com/office/powerpoint/2010/main" val="84563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125860" y="4800600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F99A1-0FD0-522E-E991-CB2350B6D42E}"/>
              </a:ext>
            </a:extLst>
          </p:cNvPr>
          <p:cNvSpPr txBox="1"/>
          <p:nvPr/>
        </p:nvSpPr>
        <p:spPr>
          <a:xfrm>
            <a:off x="-44299" y="44312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143711" y="3696326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HI  </a:t>
            </a:r>
            <a:r>
              <a:rPr lang="en-US" sz="4000" b="1" dirty="0">
                <a:sym typeface="Wingdings" panose="05000000000000000000" pitchFamily="2" charset="2"/>
              </a:rPr>
              <a:t> 89</a:t>
            </a:r>
            <a:endParaRPr lang="en-US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8955A-4E23-0CBC-BF3A-2AB5C7917D89}"/>
              </a:ext>
            </a:extLst>
          </p:cNvPr>
          <p:cNvSpPr txBox="1"/>
          <p:nvPr/>
        </p:nvSpPr>
        <p:spPr>
          <a:xfrm>
            <a:off x="7324726" y="4502419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must be converted into a number</a:t>
            </a:r>
          </a:p>
        </p:txBody>
      </p:sp>
    </p:spTree>
    <p:extLst>
      <p:ext uri="{BB962C8B-B14F-4D97-AF65-F5344CB8AC3E}">
        <p14:creationId xmlns:p14="http://schemas.microsoft.com/office/powerpoint/2010/main" val="1369184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125860" y="4800600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F99A1-0FD0-522E-E991-CB2350B6D42E}"/>
              </a:ext>
            </a:extLst>
          </p:cNvPr>
          <p:cNvSpPr txBox="1"/>
          <p:nvPr/>
        </p:nvSpPr>
        <p:spPr>
          <a:xfrm>
            <a:off x="-44299" y="44312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BDC52B9-B69F-40C0-40F6-F63D658FE470}"/>
                  </a:ext>
                </a:extLst>
              </p14:cNvPr>
              <p14:cNvContentPartPr/>
              <p14:nvPr/>
            </p14:nvContentPartPr>
            <p14:xfrm>
              <a:off x="7289533" y="5420760"/>
              <a:ext cx="527760" cy="381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BDC52B9-B69F-40C0-40F6-F63D658FE4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71893" y="5403120"/>
                <a:ext cx="5634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EB20CFD-30AC-86E5-E6F1-B7D5E9351EC7}"/>
                  </a:ext>
                </a:extLst>
              </p14:cNvPr>
              <p14:cNvContentPartPr/>
              <p14:nvPr/>
            </p14:nvContentPartPr>
            <p14:xfrm>
              <a:off x="7851493" y="5075880"/>
              <a:ext cx="203760" cy="299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EB20CFD-30AC-86E5-E6F1-B7D5E9351E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33853" y="5058240"/>
                <a:ext cx="2394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16413" y="5466840"/>
                <a:ext cx="4856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77293" y="5474760"/>
                <a:ext cx="3430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9381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0A335762-67B1-FA7A-65B1-AFCF54927E2D}"/>
              </a:ext>
            </a:extLst>
          </p:cNvPr>
          <p:cNvGrpSpPr/>
          <p:nvPr/>
        </p:nvGrpSpPr>
        <p:grpSpPr>
          <a:xfrm>
            <a:off x="9985933" y="5261640"/>
            <a:ext cx="1434960" cy="452160"/>
            <a:chOff x="9985933" y="5261640"/>
            <a:chExt cx="143496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F13AE3-E677-94A0-A26E-954CB629E294}"/>
                    </a:ext>
                  </a:extLst>
                </p14:cNvPr>
                <p14:cNvContentPartPr/>
                <p14:nvPr/>
              </p14:nvContentPartPr>
              <p14:xfrm>
                <a:off x="9985933" y="5276040"/>
                <a:ext cx="285120" cy="340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F13AE3-E677-94A0-A26E-954CB629E2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68293" y="5258040"/>
                  <a:ext cx="3207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156870-08A4-2662-9F4B-F2C8E482CB5C}"/>
                    </a:ext>
                  </a:extLst>
                </p14:cNvPr>
                <p14:cNvContentPartPr/>
                <p14:nvPr/>
              </p14:nvContentPartPr>
              <p14:xfrm>
                <a:off x="10475173" y="5277480"/>
                <a:ext cx="16560" cy="334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156870-08A4-2662-9F4B-F2C8E482CB5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57533" y="5259840"/>
                  <a:ext cx="522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05F594-2A4C-85FE-1E18-C64A6031CAA9}"/>
                    </a:ext>
                  </a:extLst>
                </p14:cNvPr>
                <p14:cNvContentPartPr/>
                <p14:nvPr/>
              </p14:nvContentPartPr>
              <p14:xfrm>
                <a:off x="10659493" y="5334000"/>
                <a:ext cx="348480" cy="338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05F594-2A4C-85FE-1E18-C64A6031CAA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41853" y="5316360"/>
                  <a:ext cx="3841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9CFD5B-DBFF-0288-81FA-29C60FC2C566}"/>
                    </a:ext>
                  </a:extLst>
                </p14:cNvPr>
                <p14:cNvContentPartPr/>
                <p14:nvPr/>
              </p14:nvContentPartPr>
              <p14:xfrm>
                <a:off x="11116333" y="5261640"/>
                <a:ext cx="226080" cy="452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9CFD5B-DBFF-0288-81FA-29C60FC2C5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98333" y="5244000"/>
                  <a:ext cx="2617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B8CEEC-6127-EB45-245F-DB7E702490AB}"/>
                    </a:ext>
                  </a:extLst>
                </p14:cNvPr>
                <p14:cNvContentPartPr/>
                <p14:nvPr/>
              </p14:nvContentPartPr>
              <p14:xfrm>
                <a:off x="11253133" y="5534160"/>
                <a:ext cx="1677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B8CEEC-6127-EB45-245F-DB7E702490A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35493" y="5516160"/>
                  <a:ext cx="2034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084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125860" y="4800600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F99A1-0FD0-522E-E991-CB2350B6D42E}"/>
              </a:ext>
            </a:extLst>
          </p:cNvPr>
          <p:cNvSpPr txBox="1"/>
          <p:nvPr/>
        </p:nvSpPr>
        <p:spPr>
          <a:xfrm>
            <a:off x="-44299" y="44312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6039" y="5466840"/>
                <a:ext cx="48566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314" y="5474760"/>
                <a:ext cx="343038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45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202D-7772-ADC8-4F4E-EDB6610701E9}"/>
              </a:ext>
            </a:extLst>
          </p:cNvPr>
          <p:cNvGrpSpPr/>
          <p:nvPr/>
        </p:nvGrpSpPr>
        <p:grpSpPr>
          <a:xfrm>
            <a:off x="7593733" y="5003880"/>
            <a:ext cx="885960" cy="807480"/>
            <a:chOff x="7593733" y="5003880"/>
            <a:chExt cx="88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14:cNvPr>
                <p14:cNvContentPartPr/>
                <p14:nvPr/>
              </p14:nvContentPartPr>
              <p14:xfrm>
                <a:off x="7593733" y="5262000"/>
                <a:ext cx="29160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6093" y="5244000"/>
                  <a:ext cx="32724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14:cNvPr>
                <p14:cNvContentPartPr/>
                <p14:nvPr/>
              </p14:nvContentPartPr>
              <p14:xfrm>
                <a:off x="7995853" y="5284320"/>
                <a:ext cx="209880" cy="52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8213" y="5266680"/>
                  <a:ext cx="24552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14:cNvPr>
                <p14:cNvContentPartPr/>
                <p14:nvPr/>
              </p14:nvContentPartPr>
              <p14:xfrm>
                <a:off x="8301493" y="5003880"/>
                <a:ext cx="1782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853" y="4986240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14:cNvPr>
              <p14:cNvContentPartPr/>
              <p14:nvPr/>
            </p14:nvContentPartPr>
            <p14:xfrm>
              <a:off x="9905653" y="5147880"/>
              <a:ext cx="379800" cy="46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7653" y="5130240"/>
                <a:ext cx="415440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A723A-BC03-57A5-5BBB-93736F272DB4}"/>
              </a:ext>
            </a:extLst>
          </p:cNvPr>
          <p:cNvGrpSpPr/>
          <p:nvPr/>
        </p:nvGrpSpPr>
        <p:grpSpPr>
          <a:xfrm>
            <a:off x="10459333" y="5116920"/>
            <a:ext cx="1378800" cy="585000"/>
            <a:chOff x="10459333" y="5116920"/>
            <a:chExt cx="13788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14:cNvPr>
                <p14:cNvContentPartPr/>
                <p14:nvPr/>
              </p14:nvContentPartPr>
              <p14:xfrm>
                <a:off x="10459333" y="5133120"/>
                <a:ext cx="60840" cy="51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1333" y="5115120"/>
                  <a:ext cx="96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14:cNvPr>
                <p14:cNvContentPartPr/>
                <p14:nvPr/>
              </p14:nvContentPartPr>
              <p14:xfrm>
                <a:off x="10691533" y="5156160"/>
                <a:ext cx="648720" cy="48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3893" y="5138520"/>
                  <a:ext cx="684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14:cNvPr>
                <p14:cNvContentPartPr/>
                <p14:nvPr/>
              </p14:nvContentPartPr>
              <p14:xfrm>
                <a:off x="11469133" y="5116920"/>
                <a:ext cx="267840" cy="58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51133" y="5098920"/>
                  <a:ext cx="30348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14:cNvPr>
                <p14:cNvContentPartPr/>
                <p14:nvPr/>
              </p14:nvContentPartPr>
              <p14:xfrm>
                <a:off x="11605933" y="5413920"/>
                <a:ext cx="232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8293" y="5395920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FC877-005A-BC6B-0DB8-987A800541F3}"/>
              </a:ext>
            </a:extLst>
          </p:cNvPr>
          <p:cNvGrpSpPr/>
          <p:nvPr/>
        </p:nvGrpSpPr>
        <p:grpSpPr>
          <a:xfrm>
            <a:off x="8397253" y="6005760"/>
            <a:ext cx="736560" cy="339120"/>
            <a:chOff x="8397253" y="6005760"/>
            <a:chExt cx="736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14:cNvPr>
                <p14:cNvContentPartPr/>
                <p14:nvPr/>
              </p14:nvContentPartPr>
              <p14:xfrm>
                <a:off x="8397253" y="6005760"/>
                <a:ext cx="38520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9613" y="5988120"/>
                  <a:ext cx="4208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14:cNvPr>
                <p14:cNvContentPartPr/>
                <p14:nvPr/>
              </p14:nvContentPartPr>
              <p14:xfrm>
                <a:off x="8999173" y="6151920"/>
                <a:ext cx="128160" cy="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533" y="613428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14:cNvPr>
                <p14:cNvContentPartPr/>
                <p14:nvPr/>
              </p14:nvContentPartPr>
              <p14:xfrm>
                <a:off x="9007453" y="6248040"/>
                <a:ext cx="126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9453" y="6230400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D181-2E00-A539-F3EE-1F64C44F9376}"/>
              </a:ext>
            </a:extLst>
          </p:cNvPr>
          <p:cNvGrpSpPr/>
          <p:nvPr/>
        </p:nvGrpSpPr>
        <p:grpSpPr>
          <a:xfrm>
            <a:off x="9568693" y="5919000"/>
            <a:ext cx="1051200" cy="441000"/>
            <a:chOff x="9568693" y="5919000"/>
            <a:chExt cx="10512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14:cNvPr>
                <p14:cNvContentPartPr/>
                <p14:nvPr/>
              </p14:nvContentPartPr>
              <p14:xfrm>
                <a:off x="9568693" y="5967240"/>
                <a:ext cx="36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1053" y="5949600"/>
                  <a:ext cx="360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14:cNvPr>
                <p14:cNvContentPartPr/>
                <p14:nvPr/>
              </p14:nvContentPartPr>
              <p14:xfrm>
                <a:off x="9737533" y="5965800"/>
                <a:ext cx="225360" cy="37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19533" y="5948160"/>
                  <a:ext cx="261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14:cNvPr>
                <p14:cNvContentPartPr/>
                <p14:nvPr/>
              </p14:nvContentPartPr>
              <p14:xfrm>
                <a:off x="10032733" y="5957520"/>
                <a:ext cx="18648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733" y="5939880"/>
                  <a:ext cx="22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14:cNvPr>
                <p14:cNvContentPartPr/>
                <p14:nvPr/>
              </p14:nvContentPartPr>
              <p14:xfrm>
                <a:off x="10378693" y="5967240"/>
                <a:ext cx="2412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693" y="5949600"/>
                  <a:ext cx="276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14:cNvPr>
                <p14:cNvContentPartPr/>
                <p14:nvPr/>
              </p14:nvContentPartPr>
              <p14:xfrm>
                <a:off x="10538533" y="5919000"/>
                <a:ext cx="4176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533" y="5901360"/>
                  <a:ext cx="77400" cy="47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7521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104" y="783857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c=1394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40628" y="1200952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6039" y="5466840"/>
                <a:ext cx="48566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314" y="5474760"/>
                <a:ext cx="343038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45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202D-7772-ADC8-4F4E-EDB6610701E9}"/>
              </a:ext>
            </a:extLst>
          </p:cNvPr>
          <p:cNvGrpSpPr/>
          <p:nvPr/>
        </p:nvGrpSpPr>
        <p:grpSpPr>
          <a:xfrm>
            <a:off x="7593733" y="5003880"/>
            <a:ext cx="885960" cy="807480"/>
            <a:chOff x="7593733" y="5003880"/>
            <a:chExt cx="88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14:cNvPr>
                <p14:cNvContentPartPr/>
                <p14:nvPr/>
              </p14:nvContentPartPr>
              <p14:xfrm>
                <a:off x="7593733" y="5262000"/>
                <a:ext cx="29160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5711" y="5244000"/>
                  <a:ext cx="327284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14:cNvPr>
                <p14:cNvContentPartPr/>
                <p14:nvPr/>
              </p14:nvContentPartPr>
              <p14:xfrm>
                <a:off x="7995853" y="5284320"/>
                <a:ext cx="209880" cy="52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7822" y="5266320"/>
                  <a:ext cx="245581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14:cNvPr>
                <p14:cNvContentPartPr/>
                <p14:nvPr/>
              </p14:nvContentPartPr>
              <p14:xfrm>
                <a:off x="8301493" y="5003880"/>
                <a:ext cx="1782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493" y="4985880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14:cNvPr>
              <p14:cNvContentPartPr/>
              <p14:nvPr/>
            </p14:nvContentPartPr>
            <p14:xfrm>
              <a:off x="9905653" y="5147880"/>
              <a:ext cx="379800" cy="46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7670" y="5129880"/>
                <a:ext cx="415406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A723A-BC03-57A5-5BBB-93736F272DB4}"/>
              </a:ext>
            </a:extLst>
          </p:cNvPr>
          <p:cNvGrpSpPr/>
          <p:nvPr/>
        </p:nvGrpSpPr>
        <p:grpSpPr>
          <a:xfrm>
            <a:off x="10459333" y="5116920"/>
            <a:ext cx="1378800" cy="585000"/>
            <a:chOff x="10459333" y="5116920"/>
            <a:chExt cx="13788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14:cNvPr>
                <p14:cNvContentPartPr/>
                <p14:nvPr/>
              </p14:nvContentPartPr>
              <p14:xfrm>
                <a:off x="10459333" y="5133120"/>
                <a:ext cx="60840" cy="51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1333" y="5115120"/>
                  <a:ext cx="96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14:cNvPr>
                <p14:cNvContentPartPr/>
                <p14:nvPr/>
              </p14:nvContentPartPr>
              <p14:xfrm>
                <a:off x="10691533" y="5156160"/>
                <a:ext cx="648720" cy="48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3533" y="5138160"/>
                  <a:ext cx="684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14:cNvPr>
                <p14:cNvContentPartPr/>
                <p14:nvPr/>
              </p14:nvContentPartPr>
              <p14:xfrm>
                <a:off x="11469133" y="5116920"/>
                <a:ext cx="267840" cy="58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51133" y="5098931"/>
                  <a:ext cx="303480" cy="62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14:cNvPr>
                <p14:cNvContentPartPr/>
                <p14:nvPr/>
              </p14:nvContentPartPr>
              <p14:xfrm>
                <a:off x="11605933" y="5413920"/>
                <a:ext cx="232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7933" y="5395920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FC877-005A-BC6B-0DB8-987A800541F3}"/>
              </a:ext>
            </a:extLst>
          </p:cNvPr>
          <p:cNvGrpSpPr/>
          <p:nvPr/>
        </p:nvGrpSpPr>
        <p:grpSpPr>
          <a:xfrm>
            <a:off x="8397253" y="6005760"/>
            <a:ext cx="736560" cy="339120"/>
            <a:chOff x="8397253" y="6005760"/>
            <a:chExt cx="736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14:cNvPr>
                <p14:cNvContentPartPr/>
                <p14:nvPr/>
              </p14:nvContentPartPr>
              <p14:xfrm>
                <a:off x="8397253" y="6005760"/>
                <a:ext cx="38520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9236" y="5987760"/>
                  <a:ext cx="420873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14:cNvPr>
                <p14:cNvContentPartPr/>
                <p14:nvPr/>
              </p14:nvContentPartPr>
              <p14:xfrm>
                <a:off x="8999173" y="6151920"/>
                <a:ext cx="128160" cy="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173" y="613392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14:cNvPr>
                <p14:cNvContentPartPr/>
                <p14:nvPr/>
              </p14:nvContentPartPr>
              <p14:xfrm>
                <a:off x="9007453" y="6248040"/>
                <a:ext cx="126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9453" y="6230040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D181-2E00-A539-F3EE-1F64C44F9376}"/>
              </a:ext>
            </a:extLst>
          </p:cNvPr>
          <p:cNvGrpSpPr/>
          <p:nvPr/>
        </p:nvGrpSpPr>
        <p:grpSpPr>
          <a:xfrm>
            <a:off x="9568693" y="5919000"/>
            <a:ext cx="1051200" cy="441000"/>
            <a:chOff x="9568693" y="5919000"/>
            <a:chExt cx="10512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14:cNvPr>
                <p14:cNvContentPartPr/>
                <p14:nvPr/>
              </p14:nvContentPartPr>
              <p14:xfrm>
                <a:off x="9568693" y="5967240"/>
                <a:ext cx="36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0693" y="5949221"/>
                  <a:ext cx="36000" cy="385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14:cNvPr>
                <p14:cNvContentPartPr/>
                <p14:nvPr/>
              </p14:nvContentPartPr>
              <p14:xfrm>
                <a:off x="9737533" y="5965800"/>
                <a:ext cx="225360" cy="37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19533" y="5947800"/>
                  <a:ext cx="261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14:cNvPr>
                <p14:cNvContentPartPr/>
                <p14:nvPr/>
              </p14:nvContentPartPr>
              <p14:xfrm>
                <a:off x="10032733" y="5957520"/>
                <a:ext cx="18648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733" y="5939520"/>
                  <a:ext cx="22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14:cNvPr>
                <p14:cNvContentPartPr/>
                <p14:nvPr/>
              </p14:nvContentPartPr>
              <p14:xfrm>
                <a:off x="10378693" y="5967240"/>
                <a:ext cx="2412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693" y="5949240"/>
                  <a:ext cx="276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14:cNvPr>
                <p14:cNvContentPartPr/>
                <p14:nvPr/>
              </p14:nvContentPartPr>
              <p14:xfrm>
                <a:off x="10538533" y="5919000"/>
                <a:ext cx="4176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533" y="5901000"/>
                  <a:ext cx="77400" cy="4766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88D948-D543-1394-92C7-2A177DDB371C}"/>
              </a:ext>
            </a:extLst>
          </p:cNvPr>
          <p:cNvCxnSpPr>
            <a:cxnSpLocks/>
          </p:cNvCxnSpPr>
          <p:nvPr/>
        </p:nvCxnSpPr>
        <p:spPr>
          <a:xfrm flipH="1">
            <a:off x="4598268" y="5116920"/>
            <a:ext cx="2869332" cy="1774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7C3DDA-2222-A2CC-30F2-DEE52A069D6A}"/>
              </a:ext>
            </a:extLst>
          </p:cNvPr>
          <p:cNvGrpSpPr/>
          <p:nvPr/>
        </p:nvGrpSpPr>
        <p:grpSpPr>
          <a:xfrm>
            <a:off x="1122474" y="5037000"/>
            <a:ext cx="1036080" cy="673560"/>
            <a:chOff x="1122474" y="5037000"/>
            <a:chExt cx="1036080" cy="6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A436C6-79E4-0A51-05EB-80828B2F1525}"/>
                    </a:ext>
                  </a:extLst>
                </p14:cNvPr>
                <p14:cNvContentPartPr/>
                <p14:nvPr/>
              </p14:nvContentPartPr>
              <p14:xfrm>
                <a:off x="1122474" y="5037000"/>
                <a:ext cx="9360" cy="562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A436C6-79E4-0A51-05EB-80828B2F15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4834" y="5019000"/>
                  <a:ext cx="4500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C58921-E577-17E5-D696-4467F507B063}"/>
                    </a:ext>
                  </a:extLst>
                </p14:cNvPr>
                <p14:cNvContentPartPr/>
                <p14:nvPr/>
              </p14:nvContentPartPr>
              <p14:xfrm>
                <a:off x="1275114" y="5066880"/>
                <a:ext cx="395640" cy="463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C58921-E577-17E5-D696-4467F507B0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57474" y="5048880"/>
                  <a:ext cx="4312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1F5298-42FC-40D5-93EA-7A068E71F3E9}"/>
                    </a:ext>
                  </a:extLst>
                </p14:cNvPr>
                <p14:cNvContentPartPr/>
                <p14:nvPr/>
              </p14:nvContentPartPr>
              <p14:xfrm>
                <a:off x="1680114" y="5069760"/>
                <a:ext cx="221040" cy="478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1F5298-42FC-40D5-93EA-7A068E71F3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62114" y="5051760"/>
                  <a:ext cx="2566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74DE4F-3F25-F86D-9F45-AE09713D3C44}"/>
                    </a:ext>
                  </a:extLst>
                </p14:cNvPr>
                <p14:cNvContentPartPr/>
                <p14:nvPr/>
              </p14:nvContentPartPr>
              <p14:xfrm>
                <a:off x="1977474" y="5101080"/>
                <a:ext cx="139320" cy="19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74DE4F-3F25-F86D-9F45-AE09713D3C4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9474" y="5083440"/>
                  <a:ext cx="174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1E7787C-B7C5-6CEB-612E-0F3E72C1CB4E}"/>
                    </a:ext>
                  </a:extLst>
                </p14:cNvPr>
                <p14:cNvContentPartPr/>
                <p14:nvPr/>
              </p14:nvContentPartPr>
              <p14:xfrm>
                <a:off x="2140554" y="5060760"/>
                <a:ext cx="18000" cy="64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1E7787C-B7C5-6CEB-612E-0F3E72C1CB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2914" y="5043120"/>
                  <a:ext cx="53640" cy="68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6DC989-AA87-E6F4-F606-030D3DFF0C23}"/>
              </a:ext>
            </a:extLst>
          </p:cNvPr>
          <p:cNvGrpSpPr/>
          <p:nvPr/>
        </p:nvGrpSpPr>
        <p:grpSpPr>
          <a:xfrm>
            <a:off x="2245674" y="4747920"/>
            <a:ext cx="771840" cy="340560"/>
            <a:chOff x="2245674" y="4747920"/>
            <a:chExt cx="77184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6A32FB-F0E8-B578-9569-4D4BC7DE2638}"/>
                    </a:ext>
                  </a:extLst>
                </p14:cNvPr>
                <p14:cNvContentPartPr/>
                <p14:nvPr/>
              </p14:nvContentPartPr>
              <p14:xfrm>
                <a:off x="2245674" y="4771680"/>
                <a:ext cx="280440" cy="316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6A32FB-F0E8-B578-9569-4D4BC7DE26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27674" y="4754040"/>
                  <a:ext cx="3160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4FF969-E97D-C3CE-8945-24BE84E94B20}"/>
                    </a:ext>
                  </a:extLst>
                </p14:cNvPr>
                <p14:cNvContentPartPr/>
                <p14:nvPr/>
              </p14:nvContentPartPr>
              <p14:xfrm>
                <a:off x="2606394" y="4786080"/>
                <a:ext cx="153720" cy="252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4FF969-E97D-C3CE-8945-24BE84E94B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88754" y="4768440"/>
                  <a:ext cx="189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E92E2D8-EF39-8653-7140-C54001DCDE75}"/>
                    </a:ext>
                  </a:extLst>
                </p14:cNvPr>
                <p14:cNvContentPartPr/>
                <p14:nvPr/>
              </p14:nvContentPartPr>
              <p14:xfrm>
                <a:off x="2846874" y="4788240"/>
                <a:ext cx="25200" cy="239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E92E2D8-EF39-8653-7140-C54001DCDE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29234" y="4770600"/>
                  <a:ext cx="608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F5B23A3-F910-217F-0647-D545CFB21253}"/>
                    </a:ext>
                  </a:extLst>
                </p14:cNvPr>
                <p14:cNvContentPartPr/>
                <p14:nvPr/>
              </p14:nvContentPartPr>
              <p14:xfrm>
                <a:off x="2991594" y="4747920"/>
                <a:ext cx="25920" cy="279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F5B23A3-F910-217F-0647-D545CFB212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73954" y="4730280"/>
                  <a:ext cx="6156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FB327DE-2158-486C-335C-D474B21F99A2}"/>
              </a:ext>
            </a:extLst>
          </p:cNvPr>
          <p:cNvGrpSpPr/>
          <p:nvPr/>
        </p:nvGrpSpPr>
        <p:grpSpPr>
          <a:xfrm>
            <a:off x="3688194" y="5181000"/>
            <a:ext cx="1205280" cy="684720"/>
            <a:chOff x="3688194" y="5181000"/>
            <a:chExt cx="1205280" cy="68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5F661C-0A39-74F2-098F-81D0C4F7A5A9}"/>
                    </a:ext>
                  </a:extLst>
                </p14:cNvPr>
                <p14:cNvContentPartPr/>
                <p14:nvPr/>
              </p14:nvContentPartPr>
              <p14:xfrm>
                <a:off x="3688194" y="5181000"/>
                <a:ext cx="344880" cy="46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5F661C-0A39-74F2-098F-81D0C4F7A5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70554" y="5163000"/>
                  <a:ext cx="3805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7ABDF2-6DA7-AAA7-73DC-BBAB16885C64}"/>
                    </a:ext>
                  </a:extLst>
                </p14:cNvPr>
                <p14:cNvContentPartPr/>
                <p14:nvPr/>
              </p14:nvContentPartPr>
              <p14:xfrm>
                <a:off x="4138554" y="5229600"/>
                <a:ext cx="33480" cy="425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7ABDF2-6DA7-AAA7-73DC-BBAB16885C6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20554" y="5211600"/>
                  <a:ext cx="691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4B37E55-9BC3-64CF-DD5B-2D94798167D4}"/>
                    </a:ext>
                  </a:extLst>
                </p14:cNvPr>
                <p14:cNvContentPartPr/>
                <p14:nvPr/>
              </p14:nvContentPartPr>
              <p14:xfrm>
                <a:off x="4250874" y="5275680"/>
                <a:ext cx="309600" cy="416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4B37E55-9BC3-64CF-DD5B-2D94798167D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32874" y="5257680"/>
                  <a:ext cx="3452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5B9E769-4D8A-2BF4-7962-8C9CBEDA3C67}"/>
                    </a:ext>
                  </a:extLst>
                </p14:cNvPr>
                <p14:cNvContentPartPr/>
                <p14:nvPr/>
              </p14:nvContentPartPr>
              <p14:xfrm>
                <a:off x="4578474" y="5363160"/>
                <a:ext cx="235080" cy="50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5B9E769-4D8A-2BF4-7962-8C9CBEDA3C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60834" y="5345160"/>
                  <a:ext cx="2707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54641D4-990B-D460-3A3B-E960F9131734}"/>
                    </a:ext>
                  </a:extLst>
                </p14:cNvPr>
                <p14:cNvContentPartPr/>
                <p14:nvPr/>
              </p14:nvContentPartPr>
              <p14:xfrm>
                <a:off x="4740114" y="5662680"/>
                <a:ext cx="153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54641D4-990B-D460-3A3B-E960F91317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22474" y="5644680"/>
                  <a:ext cx="189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362637-8E90-D8FC-1E7B-FFA09E2BC09F}"/>
              </a:ext>
            </a:extLst>
          </p:cNvPr>
          <p:cNvGrpSpPr/>
          <p:nvPr/>
        </p:nvGrpSpPr>
        <p:grpSpPr>
          <a:xfrm>
            <a:off x="2741394" y="5213040"/>
            <a:ext cx="733680" cy="387000"/>
            <a:chOff x="2741394" y="5213040"/>
            <a:chExt cx="7336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83F912-7D8C-7BB8-1004-A260D8484A54}"/>
                    </a:ext>
                  </a:extLst>
                </p14:cNvPr>
                <p14:cNvContentPartPr/>
                <p14:nvPr/>
              </p14:nvContentPartPr>
              <p14:xfrm>
                <a:off x="2741394" y="5390520"/>
                <a:ext cx="356760" cy="203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83F912-7D8C-7BB8-1004-A260D8484A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23394" y="5372880"/>
                  <a:ext cx="392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C5720CA-5376-98ED-54FF-00185ED6FDA0}"/>
                    </a:ext>
                  </a:extLst>
                </p14:cNvPr>
                <p14:cNvContentPartPr/>
                <p14:nvPr/>
              </p14:nvContentPartPr>
              <p14:xfrm>
                <a:off x="3167994" y="5413560"/>
                <a:ext cx="113040" cy="171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C5720CA-5376-98ED-54FF-00185ED6FD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50354" y="5395560"/>
                  <a:ext cx="148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4956226-C49F-D505-1E75-2DCD96B58557}"/>
                    </a:ext>
                  </a:extLst>
                </p14:cNvPr>
                <p14:cNvContentPartPr/>
                <p14:nvPr/>
              </p14:nvContentPartPr>
              <p14:xfrm>
                <a:off x="3341874" y="5213040"/>
                <a:ext cx="133200" cy="387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4956226-C49F-D505-1E75-2DCD96B585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23874" y="5195040"/>
                  <a:ext cx="168840" cy="42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0F3FE30-8D07-3311-6689-5B7BC39B56D0}"/>
                  </a:ext>
                </a:extLst>
              </p14:cNvPr>
              <p14:cNvContentPartPr/>
              <p14:nvPr/>
            </p14:nvContentPartPr>
            <p14:xfrm>
              <a:off x="2148114" y="4700040"/>
              <a:ext cx="180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0F3FE30-8D07-3311-6689-5B7BC39B56D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30114" y="4682400"/>
                <a:ext cx="37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D736D1A-FAC8-8973-1B22-74A4568188FE}"/>
                  </a:ext>
                </a:extLst>
              </p14:cNvPr>
              <p14:cNvContentPartPr/>
              <p14:nvPr/>
            </p14:nvContentPartPr>
            <p14:xfrm>
              <a:off x="2055234" y="4626240"/>
              <a:ext cx="6120" cy="1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D736D1A-FAC8-8973-1B22-74A4568188F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37234" y="4608600"/>
                <a:ext cx="417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D0322E1-C1D0-7017-8288-52D8F705D9C3}"/>
                  </a:ext>
                </a:extLst>
              </p14:cNvPr>
              <p14:cNvContentPartPr/>
              <p14:nvPr/>
            </p14:nvContentPartPr>
            <p14:xfrm>
              <a:off x="1810794" y="4470360"/>
              <a:ext cx="170280" cy="109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D0322E1-C1D0-7017-8288-52D8F705D9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93154" y="4452720"/>
                <a:ext cx="2059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368D0FA-64A4-7426-2C80-CA1E386550EF}"/>
                  </a:ext>
                </a:extLst>
              </p14:cNvPr>
              <p14:cNvContentPartPr/>
              <p14:nvPr/>
            </p14:nvContentPartPr>
            <p14:xfrm>
              <a:off x="1442874" y="4135200"/>
              <a:ext cx="233280" cy="228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368D0FA-64A4-7426-2C80-CA1E386550E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25234" y="4117560"/>
                <a:ext cx="2689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83FD28C-5344-D3DE-BFA5-8F716903727B}"/>
                  </a:ext>
                </a:extLst>
              </p14:cNvPr>
              <p14:cNvContentPartPr/>
              <p14:nvPr/>
            </p14:nvContentPartPr>
            <p14:xfrm>
              <a:off x="1333794" y="3992280"/>
              <a:ext cx="30240" cy="42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83FD28C-5344-D3DE-BFA5-8F716903727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15794" y="3974280"/>
                <a:ext cx="65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3A15BEF-C1B0-88CC-2DB3-DE518DA0431C}"/>
                  </a:ext>
                </a:extLst>
              </p14:cNvPr>
              <p14:cNvContentPartPr/>
              <p14:nvPr/>
            </p14:nvContentPartPr>
            <p14:xfrm>
              <a:off x="1120314" y="3737040"/>
              <a:ext cx="155160" cy="169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3A15BEF-C1B0-88CC-2DB3-DE518DA0431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02674" y="3719040"/>
                <a:ext cx="1908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0D3133C-1433-ADF7-673E-5273FB5CE0A4}"/>
                  </a:ext>
                </a:extLst>
              </p14:cNvPr>
              <p14:cNvContentPartPr/>
              <p14:nvPr/>
            </p14:nvContentPartPr>
            <p14:xfrm>
              <a:off x="738354" y="3077520"/>
              <a:ext cx="264600" cy="523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0D3133C-1433-ADF7-673E-5273FB5CE0A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0354" y="3059880"/>
                <a:ext cx="30024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99B2F90-3A8E-8F30-F408-EB15BB044D0F}"/>
                  </a:ext>
                </a:extLst>
              </p14:cNvPr>
              <p14:cNvContentPartPr/>
              <p14:nvPr/>
            </p14:nvContentPartPr>
            <p14:xfrm>
              <a:off x="626754" y="2616000"/>
              <a:ext cx="63360" cy="311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99B2F90-3A8E-8F30-F408-EB15BB044D0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8754" y="2598000"/>
                <a:ext cx="990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59AC3DF-1491-C58F-8772-F515D42E1577}"/>
                  </a:ext>
                </a:extLst>
              </p14:cNvPr>
              <p14:cNvContentPartPr/>
              <p14:nvPr/>
            </p14:nvContentPartPr>
            <p14:xfrm>
              <a:off x="609474" y="2534640"/>
              <a:ext cx="360" cy="16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59AC3DF-1491-C58F-8772-F515D42E157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1474" y="2516640"/>
                <a:ext cx="360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B079286-8E39-77A9-B59D-293AC954CB4A}"/>
                  </a:ext>
                </a:extLst>
              </p14:cNvPr>
              <p14:cNvContentPartPr/>
              <p14:nvPr/>
            </p14:nvContentPartPr>
            <p14:xfrm>
              <a:off x="609474" y="2481720"/>
              <a:ext cx="360" cy="5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B079286-8E39-77A9-B59D-293AC954CB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1474" y="2463720"/>
                <a:ext cx="36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24ACE59-AA6E-F212-22AA-17FBF7A2A08C}"/>
                  </a:ext>
                </a:extLst>
              </p14:cNvPr>
              <p14:cNvContentPartPr/>
              <p14:nvPr/>
            </p14:nvContentPartPr>
            <p14:xfrm>
              <a:off x="2032194" y="4556400"/>
              <a:ext cx="149400" cy="203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24ACE59-AA6E-F212-22AA-17FBF7A2A08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14194" y="4538400"/>
                <a:ext cx="185040" cy="23940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794959E9-3490-F0A3-148F-14E86EF82E54}"/>
              </a:ext>
            </a:extLst>
          </p:cNvPr>
          <p:cNvSpPr txBox="1"/>
          <p:nvPr/>
        </p:nvSpPr>
        <p:spPr>
          <a:xfrm>
            <a:off x="861143" y="5944468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decrypts message using her private key</a:t>
            </a:r>
          </a:p>
        </p:txBody>
      </p:sp>
    </p:spTree>
    <p:extLst>
      <p:ext uri="{BB962C8B-B14F-4D97-AF65-F5344CB8AC3E}">
        <p14:creationId xmlns:p14="http://schemas.microsoft.com/office/powerpoint/2010/main" val="1684738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104" y="783857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c=1394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40628" y="1200952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6039" y="5466840"/>
                <a:ext cx="48566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314" y="5474760"/>
                <a:ext cx="343038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45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202D-7772-ADC8-4F4E-EDB6610701E9}"/>
              </a:ext>
            </a:extLst>
          </p:cNvPr>
          <p:cNvGrpSpPr/>
          <p:nvPr/>
        </p:nvGrpSpPr>
        <p:grpSpPr>
          <a:xfrm>
            <a:off x="7593733" y="5003880"/>
            <a:ext cx="885960" cy="807480"/>
            <a:chOff x="7593733" y="5003880"/>
            <a:chExt cx="88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14:cNvPr>
                <p14:cNvContentPartPr/>
                <p14:nvPr/>
              </p14:nvContentPartPr>
              <p14:xfrm>
                <a:off x="7593733" y="5262000"/>
                <a:ext cx="29160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5711" y="5244000"/>
                  <a:ext cx="327284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14:cNvPr>
                <p14:cNvContentPartPr/>
                <p14:nvPr/>
              </p14:nvContentPartPr>
              <p14:xfrm>
                <a:off x="7995853" y="5284320"/>
                <a:ext cx="209880" cy="52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7822" y="5266320"/>
                  <a:ext cx="245581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14:cNvPr>
                <p14:cNvContentPartPr/>
                <p14:nvPr/>
              </p14:nvContentPartPr>
              <p14:xfrm>
                <a:off x="8301493" y="5003880"/>
                <a:ext cx="1782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493" y="4985880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14:cNvPr>
              <p14:cNvContentPartPr/>
              <p14:nvPr/>
            </p14:nvContentPartPr>
            <p14:xfrm>
              <a:off x="9905653" y="5147880"/>
              <a:ext cx="379800" cy="46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7670" y="5129880"/>
                <a:ext cx="415406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A723A-BC03-57A5-5BBB-93736F272DB4}"/>
              </a:ext>
            </a:extLst>
          </p:cNvPr>
          <p:cNvGrpSpPr/>
          <p:nvPr/>
        </p:nvGrpSpPr>
        <p:grpSpPr>
          <a:xfrm>
            <a:off x="10459333" y="5116920"/>
            <a:ext cx="1378800" cy="585000"/>
            <a:chOff x="10459333" y="5116920"/>
            <a:chExt cx="13788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14:cNvPr>
                <p14:cNvContentPartPr/>
                <p14:nvPr/>
              </p14:nvContentPartPr>
              <p14:xfrm>
                <a:off x="10459333" y="5133120"/>
                <a:ext cx="60840" cy="51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1333" y="5115120"/>
                  <a:ext cx="96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14:cNvPr>
                <p14:cNvContentPartPr/>
                <p14:nvPr/>
              </p14:nvContentPartPr>
              <p14:xfrm>
                <a:off x="10691533" y="5156160"/>
                <a:ext cx="648720" cy="48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3533" y="5138160"/>
                  <a:ext cx="684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14:cNvPr>
                <p14:cNvContentPartPr/>
                <p14:nvPr/>
              </p14:nvContentPartPr>
              <p14:xfrm>
                <a:off x="11469133" y="5116920"/>
                <a:ext cx="267840" cy="58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51133" y="5098931"/>
                  <a:ext cx="303480" cy="62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14:cNvPr>
                <p14:cNvContentPartPr/>
                <p14:nvPr/>
              </p14:nvContentPartPr>
              <p14:xfrm>
                <a:off x="11605933" y="5413920"/>
                <a:ext cx="232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7933" y="5395920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FC877-005A-BC6B-0DB8-987A800541F3}"/>
              </a:ext>
            </a:extLst>
          </p:cNvPr>
          <p:cNvGrpSpPr/>
          <p:nvPr/>
        </p:nvGrpSpPr>
        <p:grpSpPr>
          <a:xfrm>
            <a:off x="8397253" y="6005760"/>
            <a:ext cx="736560" cy="339120"/>
            <a:chOff x="8397253" y="6005760"/>
            <a:chExt cx="736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14:cNvPr>
                <p14:cNvContentPartPr/>
                <p14:nvPr/>
              </p14:nvContentPartPr>
              <p14:xfrm>
                <a:off x="8397253" y="6005760"/>
                <a:ext cx="38520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9236" y="5987760"/>
                  <a:ext cx="420873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14:cNvPr>
                <p14:cNvContentPartPr/>
                <p14:nvPr/>
              </p14:nvContentPartPr>
              <p14:xfrm>
                <a:off x="8999173" y="6151920"/>
                <a:ext cx="128160" cy="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173" y="613392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14:cNvPr>
                <p14:cNvContentPartPr/>
                <p14:nvPr/>
              </p14:nvContentPartPr>
              <p14:xfrm>
                <a:off x="9007453" y="6248040"/>
                <a:ext cx="126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9453" y="6230040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D181-2E00-A539-F3EE-1F64C44F9376}"/>
              </a:ext>
            </a:extLst>
          </p:cNvPr>
          <p:cNvGrpSpPr/>
          <p:nvPr/>
        </p:nvGrpSpPr>
        <p:grpSpPr>
          <a:xfrm>
            <a:off x="9568693" y="5919000"/>
            <a:ext cx="1051200" cy="441000"/>
            <a:chOff x="9568693" y="5919000"/>
            <a:chExt cx="10512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14:cNvPr>
                <p14:cNvContentPartPr/>
                <p14:nvPr/>
              </p14:nvContentPartPr>
              <p14:xfrm>
                <a:off x="9568693" y="5967240"/>
                <a:ext cx="36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0693" y="5949221"/>
                  <a:ext cx="36000" cy="385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14:cNvPr>
                <p14:cNvContentPartPr/>
                <p14:nvPr/>
              </p14:nvContentPartPr>
              <p14:xfrm>
                <a:off x="9737533" y="5965800"/>
                <a:ext cx="225360" cy="37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19533" y="5947800"/>
                  <a:ext cx="261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14:cNvPr>
                <p14:cNvContentPartPr/>
                <p14:nvPr/>
              </p14:nvContentPartPr>
              <p14:xfrm>
                <a:off x="10032733" y="5957520"/>
                <a:ext cx="18648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733" y="5939520"/>
                  <a:ext cx="22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14:cNvPr>
                <p14:cNvContentPartPr/>
                <p14:nvPr/>
              </p14:nvContentPartPr>
              <p14:xfrm>
                <a:off x="10378693" y="5967240"/>
                <a:ext cx="2412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693" y="5949240"/>
                  <a:ext cx="276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14:cNvPr>
                <p14:cNvContentPartPr/>
                <p14:nvPr/>
              </p14:nvContentPartPr>
              <p14:xfrm>
                <a:off x="10538533" y="5919000"/>
                <a:ext cx="4176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533" y="5901000"/>
                  <a:ext cx="77400" cy="4766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88D948-D543-1394-92C7-2A177DDB371C}"/>
              </a:ext>
            </a:extLst>
          </p:cNvPr>
          <p:cNvCxnSpPr>
            <a:cxnSpLocks/>
          </p:cNvCxnSpPr>
          <p:nvPr/>
        </p:nvCxnSpPr>
        <p:spPr>
          <a:xfrm flipH="1">
            <a:off x="4598268" y="5116920"/>
            <a:ext cx="2869332" cy="1774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7C3DDA-2222-A2CC-30F2-DEE52A069D6A}"/>
              </a:ext>
            </a:extLst>
          </p:cNvPr>
          <p:cNvGrpSpPr/>
          <p:nvPr/>
        </p:nvGrpSpPr>
        <p:grpSpPr>
          <a:xfrm>
            <a:off x="1122474" y="5037000"/>
            <a:ext cx="1036080" cy="673560"/>
            <a:chOff x="1122474" y="5037000"/>
            <a:chExt cx="1036080" cy="6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A436C6-79E4-0A51-05EB-80828B2F1525}"/>
                    </a:ext>
                  </a:extLst>
                </p14:cNvPr>
                <p14:cNvContentPartPr/>
                <p14:nvPr/>
              </p14:nvContentPartPr>
              <p14:xfrm>
                <a:off x="1122474" y="5037000"/>
                <a:ext cx="9360" cy="562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A436C6-79E4-0A51-05EB-80828B2F15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4474" y="5019012"/>
                  <a:ext cx="45000" cy="5979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C58921-E577-17E5-D696-4467F507B063}"/>
                    </a:ext>
                  </a:extLst>
                </p14:cNvPr>
                <p14:cNvContentPartPr/>
                <p14:nvPr/>
              </p14:nvContentPartPr>
              <p14:xfrm>
                <a:off x="1275114" y="5066880"/>
                <a:ext cx="395640" cy="463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C58921-E577-17E5-D696-4467F507B0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57114" y="5048880"/>
                  <a:ext cx="4312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1F5298-42FC-40D5-93EA-7A068E71F3E9}"/>
                    </a:ext>
                  </a:extLst>
                </p14:cNvPr>
                <p14:cNvContentPartPr/>
                <p14:nvPr/>
              </p14:nvContentPartPr>
              <p14:xfrm>
                <a:off x="1680114" y="5069760"/>
                <a:ext cx="221040" cy="478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1F5298-42FC-40D5-93EA-7A068E71F3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62114" y="5051760"/>
                  <a:ext cx="2566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74DE4F-3F25-F86D-9F45-AE09713D3C44}"/>
                    </a:ext>
                  </a:extLst>
                </p14:cNvPr>
                <p14:cNvContentPartPr/>
                <p14:nvPr/>
              </p14:nvContentPartPr>
              <p14:xfrm>
                <a:off x="1977474" y="5101080"/>
                <a:ext cx="139320" cy="19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74DE4F-3F25-F86D-9F45-AE09713D3C4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9474" y="5083080"/>
                  <a:ext cx="174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1E7787C-B7C5-6CEB-612E-0F3E72C1CB4E}"/>
                    </a:ext>
                  </a:extLst>
                </p14:cNvPr>
                <p14:cNvContentPartPr/>
                <p14:nvPr/>
              </p14:nvContentPartPr>
              <p14:xfrm>
                <a:off x="2140554" y="5060760"/>
                <a:ext cx="18000" cy="64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1E7787C-B7C5-6CEB-612E-0F3E72C1CB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2187" y="5042760"/>
                  <a:ext cx="54367" cy="68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6DC989-AA87-E6F4-F606-030D3DFF0C23}"/>
              </a:ext>
            </a:extLst>
          </p:cNvPr>
          <p:cNvGrpSpPr/>
          <p:nvPr/>
        </p:nvGrpSpPr>
        <p:grpSpPr>
          <a:xfrm>
            <a:off x="2245674" y="4747920"/>
            <a:ext cx="771840" cy="340560"/>
            <a:chOff x="2245674" y="4747920"/>
            <a:chExt cx="77184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6A32FB-F0E8-B578-9569-4D4BC7DE2638}"/>
                    </a:ext>
                  </a:extLst>
                </p14:cNvPr>
                <p14:cNvContentPartPr/>
                <p14:nvPr/>
              </p14:nvContentPartPr>
              <p14:xfrm>
                <a:off x="2245674" y="4771680"/>
                <a:ext cx="280440" cy="316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6A32FB-F0E8-B578-9569-4D4BC7DE26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27674" y="4753680"/>
                  <a:ext cx="3160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4FF969-E97D-C3CE-8945-24BE84E94B20}"/>
                    </a:ext>
                  </a:extLst>
                </p14:cNvPr>
                <p14:cNvContentPartPr/>
                <p14:nvPr/>
              </p14:nvContentPartPr>
              <p14:xfrm>
                <a:off x="2606394" y="4786080"/>
                <a:ext cx="153720" cy="252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4FF969-E97D-C3CE-8945-24BE84E94B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88394" y="4768080"/>
                  <a:ext cx="189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E92E2D8-EF39-8653-7140-C54001DCDE75}"/>
                    </a:ext>
                  </a:extLst>
                </p14:cNvPr>
                <p14:cNvContentPartPr/>
                <p14:nvPr/>
              </p14:nvContentPartPr>
              <p14:xfrm>
                <a:off x="2846874" y="4788240"/>
                <a:ext cx="25200" cy="239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E92E2D8-EF39-8653-7140-C54001DCDE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28613" y="4770240"/>
                  <a:ext cx="61357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F5B23A3-F910-217F-0647-D545CFB21253}"/>
                    </a:ext>
                  </a:extLst>
                </p14:cNvPr>
                <p14:cNvContentPartPr/>
                <p14:nvPr/>
              </p14:nvContentPartPr>
              <p14:xfrm>
                <a:off x="2991594" y="4747920"/>
                <a:ext cx="25920" cy="279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F5B23A3-F910-217F-0647-D545CFB212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73340" y="4729920"/>
                  <a:ext cx="62062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FB327DE-2158-486C-335C-D474B21F99A2}"/>
              </a:ext>
            </a:extLst>
          </p:cNvPr>
          <p:cNvGrpSpPr/>
          <p:nvPr/>
        </p:nvGrpSpPr>
        <p:grpSpPr>
          <a:xfrm>
            <a:off x="3688194" y="5181000"/>
            <a:ext cx="1205280" cy="684720"/>
            <a:chOff x="3688194" y="5181000"/>
            <a:chExt cx="1205280" cy="68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5F661C-0A39-74F2-098F-81D0C4F7A5A9}"/>
                    </a:ext>
                  </a:extLst>
                </p14:cNvPr>
                <p14:cNvContentPartPr/>
                <p14:nvPr/>
              </p14:nvContentPartPr>
              <p14:xfrm>
                <a:off x="3688194" y="5181000"/>
                <a:ext cx="344880" cy="46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5F661C-0A39-74F2-098F-81D0C4F7A5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70175" y="5163000"/>
                  <a:ext cx="380557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7ABDF2-6DA7-AAA7-73DC-BBAB16885C64}"/>
                    </a:ext>
                  </a:extLst>
                </p14:cNvPr>
                <p14:cNvContentPartPr/>
                <p14:nvPr/>
              </p14:nvContentPartPr>
              <p14:xfrm>
                <a:off x="4138554" y="5229600"/>
                <a:ext cx="33480" cy="425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7ABDF2-6DA7-AAA7-73DC-BBAB16885C6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20745" y="5211600"/>
                  <a:ext cx="68741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4B37E55-9BC3-64CF-DD5B-2D94798167D4}"/>
                    </a:ext>
                  </a:extLst>
                </p14:cNvPr>
                <p14:cNvContentPartPr/>
                <p14:nvPr/>
              </p14:nvContentPartPr>
              <p14:xfrm>
                <a:off x="4250874" y="5275680"/>
                <a:ext cx="309600" cy="416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4B37E55-9BC3-64CF-DD5B-2D94798167D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32874" y="5257680"/>
                  <a:ext cx="3452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5B9E769-4D8A-2BF4-7962-8C9CBEDA3C67}"/>
                    </a:ext>
                  </a:extLst>
                </p14:cNvPr>
                <p14:cNvContentPartPr/>
                <p14:nvPr/>
              </p14:nvContentPartPr>
              <p14:xfrm>
                <a:off x="4578474" y="5363160"/>
                <a:ext cx="235080" cy="50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5B9E769-4D8A-2BF4-7962-8C9CBEDA3C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60474" y="5345160"/>
                  <a:ext cx="2707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54641D4-990B-D460-3A3B-E960F9131734}"/>
                    </a:ext>
                  </a:extLst>
                </p14:cNvPr>
                <p14:cNvContentPartPr/>
                <p14:nvPr/>
              </p14:nvContentPartPr>
              <p14:xfrm>
                <a:off x="4740114" y="5662680"/>
                <a:ext cx="153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54641D4-990B-D460-3A3B-E960F91317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22114" y="5644680"/>
                  <a:ext cx="189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362637-8E90-D8FC-1E7B-FFA09E2BC09F}"/>
              </a:ext>
            </a:extLst>
          </p:cNvPr>
          <p:cNvGrpSpPr/>
          <p:nvPr/>
        </p:nvGrpSpPr>
        <p:grpSpPr>
          <a:xfrm>
            <a:off x="2741394" y="5213040"/>
            <a:ext cx="733680" cy="387000"/>
            <a:chOff x="2741394" y="5213040"/>
            <a:chExt cx="7336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83F912-7D8C-7BB8-1004-A260D8484A54}"/>
                    </a:ext>
                  </a:extLst>
                </p14:cNvPr>
                <p14:cNvContentPartPr/>
                <p14:nvPr/>
              </p14:nvContentPartPr>
              <p14:xfrm>
                <a:off x="2741394" y="5390520"/>
                <a:ext cx="356760" cy="203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83F912-7D8C-7BB8-1004-A260D8484A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23394" y="5372520"/>
                  <a:ext cx="392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C5720CA-5376-98ED-54FF-00185ED6FDA0}"/>
                    </a:ext>
                  </a:extLst>
                </p14:cNvPr>
                <p14:cNvContentPartPr/>
                <p14:nvPr/>
              </p14:nvContentPartPr>
              <p14:xfrm>
                <a:off x="3167994" y="5413560"/>
                <a:ext cx="113040" cy="171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C5720CA-5376-98ED-54FF-00185ED6FD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49994" y="5395560"/>
                  <a:ext cx="148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4956226-C49F-D505-1E75-2DCD96B58557}"/>
                    </a:ext>
                  </a:extLst>
                </p14:cNvPr>
                <p14:cNvContentPartPr/>
                <p14:nvPr/>
              </p14:nvContentPartPr>
              <p14:xfrm>
                <a:off x="3341874" y="5213040"/>
                <a:ext cx="133200" cy="387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4956226-C49F-D505-1E75-2DCD96B585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23874" y="5195040"/>
                  <a:ext cx="168840" cy="42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0F3FE30-8D07-3311-6689-5B7BC39B56D0}"/>
                  </a:ext>
                </a:extLst>
              </p14:cNvPr>
              <p14:cNvContentPartPr/>
              <p14:nvPr/>
            </p14:nvContentPartPr>
            <p14:xfrm>
              <a:off x="2148114" y="4700040"/>
              <a:ext cx="180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0F3FE30-8D07-3311-6689-5B7BC39B56D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30114" y="4682040"/>
                <a:ext cx="37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D736D1A-FAC8-8973-1B22-74A4568188FE}"/>
                  </a:ext>
                </a:extLst>
              </p14:cNvPr>
              <p14:cNvContentPartPr/>
              <p14:nvPr/>
            </p14:nvContentPartPr>
            <p14:xfrm>
              <a:off x="2055234" y="4626240"/>
              <a:ext cx="6120" cy="1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D736D1A-FAC8-8973-1B22-74A4568188F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37234" y="4603740"/>
                <a:ext cx="41760" cy="46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D0322E1-C1D0-7017-8288-52D8F705D9C3}"/>
                  </a:ext>
                </a:extLst>
              </p14:cNvPr>
              <p14:cNvContentPartPr/>
              <p14:nvPr/>
            </p14:nvContentPartPr>
            <p14:xfrm>
              <a:off x="1810794" y="4470360"/>
              <a:ext cx="170280" cy="109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D0322E1-C1D0-7017-8288-52D8F705D9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92794" y="4452301"/>
                <a:ext cx="205920" cy="145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368D0FA-64A4-7426-2C80-CA1E386550EF}"/>
                  </a:ext>
                </a:extLst>
              </p14:cNvPr>
              <p14:cNvContentPartPr/>
              <p14:nvPr/>
            </p14:nvContentPartPr>
            <p14:xfrm>
              <a:off x="1442874" y="4135200"/>
              <a:ext cx="233280" cy="228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368D0FA-64A4-7426-2C80-CA1E386550E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24874" y="4117172"/>
                <a:ext cx="268920" cy="263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83FD28C-5344-D3DE-BFA5-8F716903727B}"/>
                  </a:ext>
                </a:extLst>
              </p14:cNvPr>
              <p14:cNvContentPartPr/>
              <p14:nvPr/>
            </p14:nvContentPartPr>
            <p14:xfrm>
              <a:off x="1333794" y="3992280"/>
              <a:ext cx="30240" cy="42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83FD28C-5344-D3DE-BFA5-8F716903727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15794" y="3974280"/>
                <a:ext cx="65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3A15BEF-C1B0-88CC-2DB3-DE518DA0431C}"/>
                  </a:ext>
                </a:extLst>
              </p14:cNvPr>
              <p14:cNvContentPartPr/>
              <p14:nvPr/>
            </p14:nvContentPartPr>
            <p14:xfrm>
              <a:off x="1120314" y="3737040"/>
              <a:ext cx="155160" cy="169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3A15BEF-C1B0-88CC-2DB3-DE518DA0431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02314" y="3719040"/>
                <a:ext cx="1908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0D3133C-1433-ADF7-673E-5273FB5CE0A4}"/>
                  </a:ext>
                </a:extLst>
              </p14:cNvPr>
              <p14:cNvContentPartPr/>
              <p14:nvPr/>
            </p14:nvContentPartPr>
            <p14:xfrm>
              <a:off x="738354" y="3077520"/>
              <a:ext cx="264600" cy="523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0D3133C-1433-ADF7-673E-5273FB5CE0A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0354" y="3059520"/>
                <a:ext cx="30024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99B2F90-3A8E-8F30-F408-EB15BB044D0F}"/>
                  </a:ext>
                </a:extLst>
              </p14:cNvPr>
              <p14:cNvContentPartPr/>
              <p14:nvPr/>
            </p14:nvContentPartPr>
            <p14:xfrm>
              <a:off x="626754" y="2616000"/>
              <a:ext cx="63360" cy="311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99B2F90-3A8E-8F30-F408-EB15BB044D0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8754" y="2598000"/>
                <a:ext cx="990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59AC3DF-1491-C58F-8772-F515D42E1577}"/>
                  </a:ext>
                </a:extLst>
              </p14:cNvPr>
              <p14:cNvContentPartPr/>
              <p14:nvPr/>
            </p14:nvContentPartPr>
            <p14:xfrm>
              <a:off x="609474" y="2534640"/>
              <a:ext cx="360" cy="16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59AC3DF-1491-C58F-8772-F515D42E157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1474" y="2516640"/>
                <a:ext cx="360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B079286-8E39-77A9-B59D-293AC954CB4A}"/>
                  </a:ext>
                </a:extLst>
              </p14:cNvPr>
              <p14:cNvContentPartPr/>
              <p14:nvPr/>
            </p14:nvContentPartPr>
            <p14:xfrm>
              <a:off x="609474" y="2481720"/>
              <a:ext cx="360" cy="5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B079286-8E39-77A9-B59D-293AC954CB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1474" y="2463720"/>
                <a:ext cx="36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24ACE59-AA6E-F212-22AA-17FBF7A2A08C}"/>
                  </a:ext>
                </a:extLst>
              </p14:cNvPr>
              <p14:cNvContentPartPr/>
              <p14:nvPr/>
            </p14:nvContentPartPr>
            <p14:xfrm>
              <a:off x="2032194" y="4556400"/>
              <a:ext cx="149400" cy="203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24ACE59-AA6E-F212-22AA-17FBF7A2A08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14237" y="4538432"/>
                <a:ext cx="184954" cy="239337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794959E9-3490-F0A3-148F-14E86EF82E54}"/>
              </a:ext>
            </a:extLst>
          </p:cNvPr>
          <p:cNvSpPr txBox="1"/>
          <p:nvPr/>
        </p:nvSpPr>
        <p:spPr>
          <a:xfrm>
            <a:off x="861143" y="5944468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decrypts message using her private key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EA886C-133A-40BF-97C8-758ADD770C5E}"/>
                  </a:ext>
                </a:extLst>
              </p14:cNvPr>
              <p14:cNvContentPartPr/>
              <p14:nvPr/>
            </p14:nvContentPartPr>
            <p14:xfrm>
              <a:off x="5037114" y="5662320"/>
              <a:ext cx="216000" cy="40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EA886C-133A-40BF-97C8-758ADD770C5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28114" y="5653680"/>
                <a:ext cx="2336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B4E041C-C2F8-FD97-9DEA-38F64DB82157}"/>
                  </a:ext>
                </a:extLst>
              </p14:cNvPr>
              <p14:cNvContentPartPr/>
              <p14:nvPr/>
            </p14:nvContentPartPr>
            <p14:xfrm>
              <a:off x="5077074" y="5767080"/>
              <a:ext cx="28908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B4E041C-C2F8-FD97-9DEA-38F64DB8215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68074" y="5758080"/>
                <a:ext cx="3067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9413A48-581C-7BFB-CB7D-0802F9B350D7}"/>
              </a:ext>
            </a:extLst>
          </p:cNvPr>
          <p:cNvSpPr txBox="1"/>
          <p:nvPr/>
        </p:nvSpPr>
        <p:spPr>
          <a:xfrm>
            <a:off x="5387403" y="540557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89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F5DFEAA-B147-7B90-C78B-9BE2DC8B82E8}"/>
                  </a:ext>
                </a:extLst>
              </p14:cNvPr>
              <p14:cNvContentPartPr/>
              <p14:nvPr/>
            </p14:nvContentPartPr>
            <p14:xfrm>
              <a:off x="6015234" y="5265240"/>
              <a:ext cx="1029960" cy="5245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F5DFEAA-B147-7B90-C78B-9BE2DC8B82E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006594" y="5256600"/>
                <a:ext cx="1047600" cy="5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5416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104" y="783857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c=1394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40628" y="1200952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Alice’s Public Key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6039" y="5466840"/>
                <a:ext cx="48566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314" y="5474760"/>
                <a:ext cx="343038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45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202D-7772-ADC8-4F4E-EDB6610701E9}"/>
              </a:ext>
            </a:extLst>
          </p:cNvPr>
          <p:cNvGrpSpPr/>
          <p:nvPr/>
        </p:nvGrpSpPr>
        <p:grpSpPr>
          <a:xfrm>
            <a:off x="7593733" y="5003880"/>
            <a:ext cx="885960" cy="807480"/>
            <a:chOff x="7593733" y="5003880"/>
            <a:chExt cx="88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14:cNvPr>
                <p14:cNvContentPartPr/>
                <p14:nvPr/>
              </p14:nvContentPartPr>
              <p14:xfrm>
                <a:off x="7593733" y="5262000"/>
                <a:ext cx="29160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5711" y="5244000"/>
                  <a:ext cx="327284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14:cNvPr>
                <p14:cNvContentPartPr/>
                <p14:nvPr/>
              </p14:nvContentPartPr>
              <p14:xfrm>
                <a:off x="7995853" y="5284320"/>
                <a:ext cx="209880" cy="52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7822" y="5266320"/>
                  <a:ext cx="245581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14:cNvPr>
                <p14:cNvContentPartPr/>
                <p14:nvPr/>
              </p14:nvContentPartPr>
              <p14:xfrm>
                <a:off x="8301493" y="5003880"/>
                <a:ext cx="1782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493" y="4985880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14:cNvPr>
              <p14:cNvContentPartPr/>
              <p14:nvPr/>
            </p14:nvContentPartPr>
            <p14:xfrm>
              <a:off x="9905653" y="5147880"/>
              <a:ext cx="379800" cy="46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7670" y="5129880"/>
                <a:ext cx="415406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A723A-BC03-57A5-5BBB-93736F272DB4}"/>
              </a:ext>
            </a:extLst>
          </p:cNvPr>
          <p:cNvGrpSpPr/>
          <p:nvPr/>
        </p:nvGrpSpPr>
        <p:grpSpPr>
          <a:xfrm>
            <a:off x="10459333" y="5116920"/>
            <a:ext cx="1378800" cy="585000"/>
            <a:chOff x="10459333" y="5116920"/>
            <a:chExt cx="13788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14:cNvPr>
                <p14:cNvContentPartPr/>
                <p14:nvPr/>
              </p14:nvContentPartPr>
              <p14:xfrm>
                <a:off x="10459333" y="5133120"/>
                <a:ext cx="60840" cy="51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1333" y="5115120"/>
                  <a:ext cx="96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14:cNvPr>
                <p14:cNvContentPartPr/>
                <p14:nvPr/>
              </p14:nvContentPartPr>
              <p14:xfrm>
                <a:off x="10691533" y="5156160"/>
                <a:ext cx="648720" cy="48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3533" y="5138160"/>
                  <a:ext cx="684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14:cNvPr>
                <p14:cNvContentPartPr/>
                <p14:nvPr/>
              </p14:nvContentPartPr>
              <p14:xfrm>
                <a:off x="11469133" y="5116920"/>
                <a:ext cx="267840" cy="58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51133" y="5098931"/>
                  <a:ext cx="303480" cy="62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14:cNvPr>
                <p14:cNvContentPartPr/>
                <p14:nvPr/>
              </p14:nvContentPartPr>
              <p14:xfrm>
                <a:off x="11605933" y="5413920"/>
                <a:ext cx="232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7933" y="5395920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FC877-005A-BC6B-0DB8-987A800541F3}"/>
              </a:ext>
            </a:extLst>
          </p:cNvPr>
          <p:cNvGrpSpPr/>
          <p:nvPr/>
        </p:nvGrpSpPr>
        <p:grpSpPr>
          <a:xfrm>
            <a:off x="8397253" y="6005760"/>
            <a:ext cx="736560" cy="339120"/>
            <a:chOff x="8397253" y="6005760"/>
            <a:chExt cx="736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14:cNvPr>
                <p14:cNvContentPartPr/>
                <p14:nvPr/>
              </p14:nvContentPartPr>
              <p14:xfrm>
                <a:off x="8397253" y="6005760"/>
                <a:ext cx="38520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9236" y="5987760"/>
                  <a:ext cx="420873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14:cNvPr>
                <p14:cNvContentPartPr/>
                <p14:nvPr/>
              </p14:nvContentPartPr>
              <p14:xfrm>
                <a:off x="8999173" y="6151920"/>
                <a:ext cx="128160" cy="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173" y="613392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14:cNvPr>
                <p14:cNvContentPartPr/>
                <p14:nvPr/>
              </p14:nvContentPartPr>
              <p14:xfrm>
                <a:off x="9007453" y="6248040"/>
                <a:ext cx="126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9453" y="6230040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D181-2E00-A539-F3EE-1F64C44F9376}"/>
              </a:ext>
            </a:extLst>
          </p:cNvPr>
          <p:cNvGrpSpPr/>
          <p:nvPr/>
        </p:nvGrpSpPr>
        <p:grpSpPr>
          <a:xfrm>
            <a:off x="9568693" y="5919000"/>
            <a:ext cx="1051200" cy="441000"/>
            <a:chOff x="9568693" y="5919000"/>
            <a:chExt cx="10512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14:cNvPr>
                <p14:cNvContentPartPr/>
                <p14:nvPr/>
              </p14:nvContentPartPr>
              <p14:xfrm>
                <a:off x="9568693" y="5967240"/>
                <a:ext cx="36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0693" y="5949221"/>
                  <a:ext cx="36000" cy="385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14:cNvPr>
                <p14:cNvContentPartPr/>
                <p14:nvPr/>
              </p14:nvContentPartPr>
              <p14:xfrm>
                <a:off x="9737533" y="5965800"/>
                <a:ext cx="225360" cy="37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19533" y="5947800"/>
                  <a:ext cx="261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14:cNvPr>
                <p14:cNvContentPartPr/>
                <p14:nvPr/>
              </p14:nvContentPartPr>
              <p14:xfrm>
                <a:off x="10032733" y="5957520"/>
                <a:ext cx="18648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733" y="5939520"/>
                  <a:ext cx="22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14:cNvPr>
                <p14:cNvContentPartPr/>
                <p14:nvPr/>
              </p14:nvContentPartPr>
              <p14:xfrm>
                <a:off x="10378693" y="5967240"/>
                <a:ext cx="2412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693" y="5949240"/>
                  <a:ext cx="276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14:cNvPr>
                <p14:cNvContentPartPr/>
                <p14:nvPr/>
              </p14:nvContentPartPr>
              <p14:xfrm>
                <a:off x="10538533" y="5919000"/>
                <a:ext cx="4176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533" y="5901000"/>
                  <a:ext cx="77400" cy="47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640D0741-BD5E-76A7-E18C-DA03D9C22871}"/>
              </a:ext>
            </a:extLst>
          </p:cNvPr>
          <p:cNvSpPr txBox="1"/>
          <p:nvPr/>
        </p:nvSpPr>
        <p:spPr>
          <a:xfrm>
            <a:off x="311536" y="4395596"/>
            <a:ext cx="1127232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/>
              <a:t>d = 2011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3420879-D5FC-7392-E486-1498C32E03A0}"/>
              </a:ext>
            </a:extLst>
          </p:cNvPr>
          <p:cNvSpPr txBox="1"/>
          <p:nvPr/>
        </p:nvSpPr>
        <p:spPr>
          <a:xfrm>
            <a:off x="35379" y="3993377"/>
            <a:ext cx="619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Alice’s Private Key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4BF4EA-760A-175B-DFEA-72E65F676C58}"/>
              </a:ext>
            </a:extLst>
          </p:cNvPr>
          <p:cNvSpPr txBox="1"/>
          <p:nvPr/>
        </p:nvSpPr>
        <p:spPr>
          <a:xfrm>
            <a:off x="3271895" y="4395596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eve know??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752F5A-BB35-3DED-A5FE-75E5A315A9DB}"/>
              </a:ext>
            </a:extLst>
          </p:cNvPr>
          <p:cNvGrpSpPr/>
          <p:nvPr/>
        </p:nvGrpSpPr>
        <p:grpSpPr>
          <a:xfrm>
            <a:off x="2718714" y="5042760"/>
            <a:ext cx="733320" cy="475560"/>
            <a:chOff x="2718714" y="5042760"/>
            <a:chExt cx="733320" cy="4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044EF89-B2EE-3737-F1E6-CF85CF46FCB8}"/>
                    </a:ext>
                  </a:extLst>
                </p14:cNvPr>
                <p14:cNvContentPartPr/>
                <p14:nvPr/>
              </p14:nvContentPartPr>
              <p14:xfrm>
                <a:off x="2718714" y="5086680"/>
                <a:ext cx="225720" cy="286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044EF89-B2EE-3737-F1E6-CF85CF46FC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01074" y="5068680"/>
                  <a:ext cx="261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EC903B-B8C1-307A-332C-1EDA463FF429}"/>
                    </a:ext>
                  </a:extLst>
                </p14:cNvPr>
                <p14:cNvContentPartPr/>
                <p14:nvPr/>
              </p14:nvContentPartPr>
              <p14:xfrm>
                <a:off x="2791074" y="5470080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EC903B-B8C1-307A-332C-1EDA463FF42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73074" y="54524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7211A23-F6BB-9F7C-2DEF-66A6A2A892E7}"/>
                    </a:ext>
                  </a:extLst>
                </p14:cNvPr>
                <p14:cNvContentPartPr/>
                <p14:nvPr/>
              </p14:nvContentPartPr>
              <p14:xfrm>
                <a:off x="3003114" y="5060400"/>
                <a:ext cx="205560" cy="216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211A23-F6BB-9F7C-2DEF-66A6A2A892E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85114" y="5042400"/>
                  <a:ext cx="2412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27A2795-5D16-41D1-7AD8-B48FD3728F50}"/>
                    </a:ext>
                  </a:extLst>
                </p14:cNvPr>
                <p14:cNvContentPartPr/>
                <p14:nvPr/>
              </p14:nvContentPartPr>
              <p14:xfrm>
                <a:off x="2999514" y="5454240"/>
                <a:ext cx="360" cy="5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27A2795-5D16-41D1-7AD8-B48FD3728F5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81874" y="5436240"/>
                  <a:ext cx="36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E42A7E1-140A-A097-5F3D-3F4131B7BA2F}"/>
                    </a:ext>
                  </a:extLst>
                </p14:cNvPr>
                <p14:cNvContentPartPr/>
                <p14:nvPr/>
              </p14:nvContentPartPr>
              <p14:xfrm>
                <a:off x="3288594" y="5042760"/>
                <a:ext cx="163440" cy="330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E42A7E1-140A-A097-5F3D-3F4131B7BA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70594" y="5025120"/>
                  <a:ext cx="1990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315D101-9809-FDC5-DF90-6BFC20FB6A3D}"/>
                    </a:ext>
                  </a:extLst>
                </p14:cNvPr>
                <p14:cNvContentPartPr/>
                <p14:nvPr/>
              </p14:nvContentPartPr>
              <p14:xfrm>
                <a:off x="3336474" y="5517960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315D101-9809-FDC5-DF90-6BFC20FB6A3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18474" y="55003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FAF54E5-9118-D181-B1A5-92EF933E3B46}"/>
                  </a:ext>
                </a:extLst>
              </p14:cNvPr>
              <p14:cNvContentPartPr/>
              <p14:nvPr/>
            </p14:nvContentPartPr>
            <p14:xfrm>
              <a:off x="3576954" y="4914600"/>
              <a:ext cx="257040" cy="2674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FAF54E5-9118-D181-B1A5-92EF933E3B4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568314" y="4905960"/>
                <a:ext cx="274680" cy="28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24B1150-574B-7C9C-D8A3-BA57EED9CE81}"/>
              </a:ext>
            </a:extLst>
          </p:cNvPr>
          <p:cNvGrpSpPr/>
          <p:nvPr/>
        </p:nvGrpSpPr>
        <p:grpSpPr>
          <a:xfrm>
            <a:off x="3952794" y="5052840"/>
            <a:ext cx="749520" cy="406440"/>
            <a:chOff x="3952794" y="5052840"/>
            <a:chExt cx="74952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7E45CC9-0BAB-F550-E4F3-1BB1AC29B57E}"/>
                    </a:ext>
                  </a:extLst>
                </p14:cNvPr>
                <p14:cNvContentPartPr/>
                <p14:nvPr/>
              </p14:nvContentPartPr>
              <p14:xfrm>
                <a:off x="3952794" y="5294760"/>
                <a:ext cx="323280" cy="164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7E45CC9-0BAB-F550-E4F3-1BB1AC29B57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934794" y="5277120"/>
                  <a:ext cx="358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A4D10D0-BB27-D449-9FDE-EB82FFF5E0B6}"/>
                    </a:ext>
                  </a:extLst>
                </p14:cNvPr>
                <p14:cNvContentPartPr/>
                <p14:nvPr/>
              </p14:nvContentPartPr>
              <p14:xfrm>
                <a:off x="4346274" y="5280000"/>
                <a:ext cx="153360" cy="151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A4D10D0-BB27-D449-9FDE-EB82FFF5E0B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28274" y="5262000"/>
                  <a:ext cx="189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D6BC99-1859-5C64-C7C5-016B7ACB483E}"/>
                    </a:ext>
                  </a:extLst>
                </p14:cNvPr>
                <p14:cNvContentPartPr/>
                <p14:nvPr/>
              </p14:nvContentPartPr>
              <p14:xfrm>
                <a:off x="4577394" y="5052840"/>
                <a:ext cx="124920" cy="395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D6BC99-1859-5C64-C7C5-016B7ACB483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59394" y="5035200"/>
                  <a:ext cx="160560" cy="43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55A4A30-4FBF-F264-3262-CEF42A247431}"/>
              </a:ext>
            </a:extLst>
          </p:cNvPr>
          <p:cNvGrpSpPr/>
          <p:nvPr/>
        </p:nvGrpSpPr>
        <p:grpSpPr>
          <a:xfrm>
            <a:off x="4772154" y="4892280"/>
            <a:ext cx="1430280" cy="524160"/>
            <a:chOff x="4772154" y="4892280"/>
            <a:chExt cx="1430280" cy="5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F1677E0-8F3F-7CD0-2994-F044A0E26A90}"/>
                    </a:ext>
                  </a:extLst>
                </p14:cNvPr>
                <p14:cNvContentPartPr/>
                <p14:nvPr/>
              </p14:nvContentPartPr>
              <p14:xfrm>
                <a:off x="4772154" y="4892280"/>
                <a:ext cx="234000" cy="41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F1677E0-8F3F-7CD0-2994-F044A0E26A9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63154" y="4883640"/>
                  <a:ext cx="2516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3456B1D-0FFD-F24E-D12B-3503FC1D92FD}"/>
                    </a:ext>
                  </a:extLst>
                </p14:cNvPr>
                <p14:cNvContentPartPr/>
                <p14:nvPr/>
              </p14:nvContentPartPr>
              <p14:xfrm>
                <a:off x="5093274" y="4932600"/>
                <a:ext cx="43560" cy="405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3456B1D-0FFD-F24E-D12B-3503FC1D92F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84274" y="4923960"/>
                  <a:ext cx="612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7A6428C-787B-617E-4000-D6EF8BE1123F}"/>
                    </a:ext>
                  </a:extLst>
                </p14:cNvPr>
                <p14:cNvContentPartPr/>
                <p14:nvPr/>
              </p14:nvContentPartPr>
              <p14:xfrm>
                <a:off x="5229714" y="5043840"/>
                <a:ext cx="334440" cy="372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7A6428C-787B-617E-4000-D6EF8BE1123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20714" y="5034840"/>
                  <a:ext cx="3520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558B080-89C0-6F5D-E385-6EA38196BE0D}"/>
                    </a:ext>
                  </a:extLst>
                </p14:cNvPr>
                <p14:cNvContentPartPr/>
                <p14:nvPr/>
              </p14:nvContentPartPr>
              <p14:xfrm>
                <a:off x="5617434" y="5021880"/>
                <a:ext cx="257400" cy="375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558B080-89C0-6F5D-E385-6EA38196BE0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08434" y="5013240"/>
                  <a:ext cx="2750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0DA2BD2-43CA-4CCC-D08C-493DFC937806}"/>
                    </a:ext>
                  </a:extLst>
                </p14:cNvPr>
                <p14:cNvContentPartPr/>
                <p14:nvPr/>
              </p14:nvContentPartPr>
              <p14:xfrm>
                <a:off x="5790954" y="5253000"/>
                <a:ext cx="135720" cy="16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0DA2BD2-43CA-4CCC-D08C-493DFC93780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82314" y="5244360"/>
                  <a:ext cx="153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7C8394F-F372-839E-233E-8204073DEC2E}"/>
                    </a:ext>
                  </a:extLst>
                </p14:cNvPr>
                <p14:cNvContentPartPr/>
                <p14:nvPr/>
              </p14:nvContentPartPr>
              <p14:xfrm>
                <a:off x="6015234" y="5253360"/>
                <a:ext cx="117000" cy="3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7C8394F-F372-839E-233E-8204073DEC2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006594" y="5244720"/>
                  <a:ext cx="134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C835E4D-D1D4-E0B3-8761-C62DDD146F88}"/>
                    </a:ext>
                  </a:extLst>
                </p14:cNvPr>
                <p14:cNvContentPartPr/>
                <p14:nvPr/>
              </p14:nvContentPartPr>
              <p14:xfrm>
                <a:off x="6055554" y="5301600"/>
                <a:ext cx="14688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C835E4D-D1D4-E0B3-8761-C62DDD146F8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46914" y="5292600"/>
                  <a:ext cx="1645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05A13FC-65BF-A136-A109-8D7A86747C03}"/>
              </a:ext>
            </a:extLst>
          </p:cNvPr>
          <p:cNvGrpSpPr/>
          <p:nvPr/>
        </p:nvGrpSpPr>
        <p:grpSpPr>
          <a:xfrm>
            <a:off x="6279834" y="5028720"/>
            <a:ext cx="753480" cy="400680"/>
            <a:chOff x="6279834" y="5028720"/>
            <a:chExt cx="75348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F082883-5AC7-4088-5F1B-BC95D6011423}"/>
                    </a:ext>
                  </a:extLst>
                </p14:cNvPr>
                <p14:cNvContentPartPr/>
                <p14:nvPr/>
              </p14:nvContentPartPr>
              <p14:xfrm>
                <a:off x="6279834" y="5052840"/>
                <a:ext cx="42840" cy="369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F082883-5AC7-4088-5F1B-BC95D601142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270834" y="5044200"/>
                  <a:ext cx="604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648909F-6864-8488-E637-B464EFF658A5}"/>
                    </a:ext>
                  </a:extLst>
                </p14:cNvPr>
                <p14:cNvContentPartPr/>
                <p14:nvPr/>
              </p14:nvContentPartPr>
              <p14:xfrm>
                <a:off x="6344274" y="5076960"/>
                <a:ext cx="227880" cy="270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648909F-6864-8488-E637-B464EFF658A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335274" y="5067960"/>
                  <a:ext cx="2455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5DAC3C6-784C-BD95-20BD-D28BE3EE2FA1}"/>
                    </a:ext>
                  </a:extLst>
                </p14:cNvPr>
                <p14:cNvContentPartPr/>
                <p14:nvPr/>
              </p14:nvContentPartPr>
              <p14:xfrm>
                <a:off x="6601314" y="5055000"/>
                <a:ext cx="182520" cy="334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5DAC3C6-784C-BD95-20BD-D28BE3EE2FA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92674" y="5046000"/>
                  <a:ext cx="2001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28C35EE-B321-BD3D-BA16-A39A538C01A8}"/>
                    </a:ext>
                  </a:extLst>
                </p14:cNvPr>
                <p14:cNvContentPartPr/>
                <p14:nvPr/>
              </p14:nvContentPartPr>
              <p14:xfrm>
                <a:off x="6856914" y="5028720"/>
                <a:ext cx="176400" cy="171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28C35EE-B321-BD3D-BA16-A39A538C01A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48274" y="5020080"/>
                  <a:ext cx="194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7DA2604-0043-59E0-8E83-21834BAB7901}"/>
                    </a:ext>
                  </a:extLst>
                </p14:cNvPr>
                <p14:cNvContentPartPr/>
                <p14:nvPr/>
              </p14:nvContentPartPr>
              <p14:xfrm>
                <a:off x="7017834" y="5044920"/>
                <a:ext cx="9360" cy="384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7DA2604-0043-59E0-8E83-21834BAB790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009194" y="5035920"/>
                  <a:ext cx="27000" cy="402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F0D9406-34A7-C3BA-463C-F8A06DA584A5}"/>
              </a:ext>
            </a:extLst>
          </p:cNvPr>
          <p:cNvSpPr txBox="1"/>
          <p:nvPr/>
        </p:nvSpPr>
        <p:spPr>
          <a:xfrm>
            <a:off x="2636814" y="5597918"/>
            <a:ext cx="4160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is very difficult to figure out, since she does not know the factorization of n</a:t>
            </a:r>
          </a:p>
        </p:txBody>
      </p:sp>
    </p:spTree>
    <p:extLst>
      <p:ext uri="{BB962C8B-B14F-4D97-AF65-F5344CB8AC3E}">
        <p14:creationId xmlns:p14="http://schemas.microsoft.com/office/powerpoint/2010/main" val="77175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2FD6B-E036-E2F9-D0F3-AF91B88EC84B}"/>
              </a:ext>
            </a:extLst>
          </p:cNvPr>
          <p:cNvSpPr txBox="1"/>
          <p:nvPr/>
        </p:nvSpPr>
        <p:spPr>
          <a:xfrm>
            <a:off x="152400" y="1066800"/>
            <a:ext cx="92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a method for sending secure messages over a possibly unsecure channel!</a:t>
            </a:r>
          </a:p>
        </p:txBody>
      </p:sp>
      <p:pic>
        <p:nvPicPr>
          <p:cNvPr id="6146" name="Picture 2" descr="Diffie-Hellman key exchange - Simple English Wikipedia, the free  encyclopedia">
            <a:extLst>
              <a:ext uri="{FF2B5EF4-FFF2-40B4-BE49-F238E27FC236}">
                <a16:creationId xmlns:a16="http://schemas.microsoft.com/office/drawing/2014/main" id="{465E54A2-1A7F-F612-97E3-11B8B0D6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76400"/>
            <a:ext cx="3014275" cy="452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A8A1F6-F3F6-0BA3-21E8-892F6AE22C70}"/>
              </a:ext>
            </a:extLst>
          </p:cNvPr>
          <p:cNvSpPr txBox="1"/>
          <p:nvPr/>
        </p:nvSpPr>
        <p:spPr>
          <a:xfrm>
            <a:off x="685800" y="2057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 of RSA: Can only encrypted data that is smaller or equal to key length ( &lt; 2048 bits )</a:t>
            </a:r>
          </a:p>
        </p:txBody>
      </p:sp>
    </p:spTree>
    <p:extLst>
      <p:ext uri="{BB962C8B-B14F-4D97-AF65-F5344CB8AC3E}">
        <p14:creationId xmlns:p14="http://schemas.microsoft.com/office/powerpoint/2010/main" val="94600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8C45D8-54BC-ED5C-7683-0858A94F17CF}"/>
              </a:ext>
            </a:extLst>
          </p:cNvPr>
          <p:cNvSpPr txBox="1"/>
          <p:nvPr/>
        </p:nvSpPr>
        <p:spPr>
          <a:xfrm>
            <a:off x="152400" y="152400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Goal: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88CFA-0DC8-91DB-CCEB-E964FD3839C9}"/>
              </a:ext>
            </a:extLst>
          </p:cNvPr>
          <p:cNvSpPr txBox="1"/>
          <p:nvPr/>
        </p:nvSpPr>
        <p:spPr>
          <a:xfrm>
            <a:off x="1066800" y="914400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parties (Bob) and (Alice) want to communicate </a:t>
            </a:r>
            <a:r>
              <a:rPr lang="en-US" b="1" dirty="0"/>
              <a:t>securely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DCC19-90EA-6AB7-ED7D-CBD9A17BB4D8}"/>
              </a:ext>
            </a:extLst>
          </p:cNvPr>
          <p:cNvSpPr txBox="1"/>
          <p:nvPr/>
        </p:nvSpPr>
        <p:spPr>
          <a:xfrm>
            <a:off x="182336" y="1463678"/>
            <a:ext cx="11430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Principles of </a:t>
            </a:r>
            <a:r>
              <a:rPr lang="en-US" sz="2800" b="1" dirty="0"/>
              <a:t>secure communication</a:t>
            </a:r>
          </a:p>
          <a:p>
            <a:endParaRPr lang="en-US" sz="2000" b="1" dirty="0"/>
          </a:p>
          <a:p>
            <a:pPr marL="514350" indent="-514350">
              <a:buAutoNum type="arabicPeriod"/>
            </a:pPr>
            <a:r>
              <a:rPr lang="en-US" sz="2000" b="1" dirty="0"/>
              <a:t>Confidentiality </a:t>
            </a:r>
            <a:r>
              <a:rPr lang="en-US" sz="2000" dirty="0"/>
              <a:t>– only the sender and receiver should be able to understand the contents of the transmitted message</a:t>
            </a:r>
            <a:endParaRPr lang="en-US" sz="2000" b="1" dirty="0"/>
          </a:p>
          <a:p>
            <a:pPr marL="514350" indent="-514350">
              <a:buAutoNum type="arabicPeriod"/>
            </a:pPr>
            <a:endParaRPr lang="en-US" sz="2000" b="1" dirty="0"/>
          </a:p>
          <a:p>
            <a:pPr marL="514350" indent="-514350">
              <a:buAutoNum type="arabicPeriod"/>
            </a:pPr>
            <a:r>
              <a:rPr lang="en-US" sz="2000" b="1" dirty="0"/>
              <a:t>Message Integrity </a:t>
            </a:r>
            <a:r>
              <a:rPr lang="en-US" sz="2000" dirty="0"/>
              <a:t>– the contents of the message have not been altered (maliciously or by accident)</a:t>
            </a:r>
            <a:endParaRPr lang="en-US" sz="2000" b="1" dirty="0"/>
          </a:p>
          <a:p>
            <a:pPr marL="514350" indent="-514350">
              <a:buAutoNum type="arabicPeriod"/>
            </a:pPr>
            <a:endParaRPr lang="en-US" sz="2000" b="1" dirty="0"/>
          </a:p>
          <a:p>
            <a:pPr marL="514350" indent="-514350">
              <a:buAutoNum type="arabicPeriod"/>
            </a:pPr>
            <a:r>
              <a:rPr lang="en-US" sz="2000" b="1" dirty="0"/>
              <a:t>Authentication </a:t>
            </a:r>
            <a:r>
              <a:rPr lang="en-US" sz="2000" dirty="0"/>
              <a:t>– Both the sender and receiver should be able to confirm the identity of the other party involved in communication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b="1" dirty="0"/>
              <a:t>Authorization-</a:t>
            </a:r>
            <a:r>
              <a:rPr lang="en-US" sz="2000" dirty="0"/>
              <a:t> Should a user be allowed to do such action?</a:t>
            </a:r>
            <a:endParaRPr lang="en-US" sz="2000" b="1" dirty="0"/>
          </a:p>
          <a:p>
            <a:pPr marL="514350" indent="-514350">
              <a:buAutoNum type="arabicPeriod"/>
            </a:pPr>
            <a:endParaRPr lang="en-US" sz="2000" b="1" dirty="0"/>
          </a:p>
          <a:p>
            <a:r>
              <a:rPr lang="en-US" sz="2000" b="1" dirty="0"/>
              <a:t>Operational Security</a:t>
            </a:r>
            <a:r>
              <a:rPr lang="en-US" sz="2000" dirty="0"/>
              <a:t>- Infrastructure to help prevent hosts/networks from getting compromised (Firewalls, VPNs,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  <a:endParaRPr lang="en-US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7997190-1344-6E3E-1188-2739D9F6A557}"/>
                  </a:ext>
                </a:extLst>
              </p14:cNvPr>
              <p14:cNvContentPartPr/>
              <p14:nvPr/>
            </p14:nvContentPartPr>
            <p14:xfrm>
              <a:off x="232067" y="5316145"/>
              <a:ext cx="9255600" cy="22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7997190-1344-6E3E-1188-2739D9F6A5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427" y="5307505"/>
                <a:ext cx="9273240" cy="2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7074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2FD6B-E036-E2F9-D0F3-AF91B88EC84B}"/>
              </a:ext>
            </a:extLst>
          </p:cNvPr>
          <p:cNvSpPr txBox="1"/>
          <p:nvPr/>
        </p:nvSpPr>
        <p:spPr>
          <a:xfrm>
            <a:off x="152400" y="1066800"/>
            <a:ext cx="92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a method for sending secure messages over a possibly unsecure channel!</a:t>
            </a:r>
          </a:p>
        </p:txBody>
      </p:sp>
      <p:pic>
        <p:nvPicPr>
          <p:cNvPr id="6146" name="Picture 2" descr="Diffie-Hellman key exchange - Simple English Wikipedia, the free  encyclopedia">
            <a:extLst>
              <a:ext uri="{FF2B5EF4-FFF2-40B4-BE49-F238E27FC236}">
                <a16:creationId xmlns:a16="http://schemas.microsoft.com/office/drawing/2014/main" id="{465E54A2-1A7F-F612-97E3-11B8B0D6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76400"/>
            <a:ext cx="3014275" cy="452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A8A1F6-F3F6-0BA3-21E8-892F6AE22C70}"/>
              </a:ext>
            </a:extLst>
          </p:cNvPr>
          <p:cNvSpPr txBox="1"/>
          <p:nvPr/>
        </p:nvSpPr>
        <p:spPr>
          <a:xfrm>
            <a:off x="685800" y="2057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 of RSA: Can only encrypted data that is smaller or equal to key length ( &lt; 2048 bits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936D0-F01B-594D-EB48-A8F867C5BD8B}"/>
              </a:ext>
            </a:extLst>
          </p:cNvPr>
          <p:cNvSpPr txBox="1"/>
          <p:nvPr/>
        </p:nvSpPr>
        <p:spPr>
          <a:xfrm>
            <a:off x="1427305" y="2955667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could we encrypt instead??</a:t>
            </a:r>
          </a:p>
        </p:txBody>
      </p:sp>
    </p:spTree>
    <p:extLst>
      <p:ext uri="{BB962C8B-B14F-4D97-AF65-F5344CB8AC3E}">
        <p14:creationId xmlns:p14="http://schemas.microsoft.com/office/powerpoint/2010/main" val="32414048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2FD6B-E036-E2F9-D0F3-AF91B88EC84B}"/>
              </a:ext>
            </a:extLst>
          </p:cNvPr>
          <p:cNvSpPr txBox="1"/>
          <p:nvPr/>
        </p:nvSpPr>
        <p:spPr>
          <a:xfrm>
            <a:off x="152400" y="1066800"/>
            <a:ext cx="92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a method for sending secure messages over a possibly unsecure channel!</a:t>
            </a:r>
          </a:p>
        </p:txBody>
      </p:sp>
      <p:pic>
        <p:nvPicPr>
          <p:cNvPr id="6146" name="Picture 2" descr="Diffie-Hellman key exchange - Simple English Wikipedia, the free  encyclopedia">
            <a:extLst>
              <a:ext uri="{FF2B5EF4-FFF2-40B4-BE49-F238E27FC236}">
                <a16:creationId xmlns:a16="http://schemas.microsoft.com/office/drawing/2014/main" id="{465E54A2-1A7F-F612-97E3-11B8B0D6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76400"/>
            <a:ext cx="3014275" cy="452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A8A1F6-F3F6-0BA3-21E8-892F6AE22C70}"/>
              </a:ext>
            </a:extLst>
          </p:cNvPr>
          <p:cNvSpPr txBox="1"/>
          <p:nvPr/>
        </p:nvSpPr>
        <p:spPr>
          <a:xfrm>
            <a:off x="685800" y="2057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 of RSA: Can only encrypted data that is smaller or equal to key length ( &lt; 2048 bits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936D0-F01B-594D-EB48-A8F867C5BD8B}"/>
              </a:ext>
            </a:extLst>
          </p:cNvPr>
          <p:cNvSpPr txBox="1"/>
          <p:nvPr/>
        </p:nvSpPr>
        <p:spPr>
          <a:xfrm>
            <a:off x="1427305" y="2955667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could we encrypt instead??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4A02C-04CA-7F79-990D-397A73D18FAA}"/>
              </a:ext>
            </a:extLst>
          </p:cNvPr>
          <p:cNvSpPr txBox="1"/>
          <p:nvPr/>
        </p:nvSpPr>
        <p:spPr>
          <a:xfrm>
            <a:off x="381000" y="3569345"/>
            <a:ext cx="653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key for a symmetric cryptography algorithm! ( &lt; 2048 bits)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932AC-8C7C-AD55-A5F9-C1C9D831350E}"/>
              </a:ext>
            </a:extLst>
          </p:cNvPr>
          <p:cNvSpPr txBox="1"/>
          <p:nvPr/>
        </p:nvSpPr>
        <p:spPr>
          <a:xfrm>
            <a:off x="817706" y="4430948"/>
            <a:ext cx="4821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RSA can be used to generate </a:t>
            </a:r>
            <a:r>
              <a:rPr lang="en-US" b="1" dirty="0"/>
              <a:t>session key, </a:t>
            </a:r>
            <a:r>
              <a:rPr lang="en-US" dirty="0"/>
              <a:t>which can then be used to encrypt many chunks of data (also much faster then asymmetric crypto)</a:t>
            </a:r>
          </a:p>
        </p:txBody>
      </p:sp>
    </p:spTree>
    <p:extLst>
      <p:ext uri="{BB962C8B-B14F-4D97-AF65-F5344CB8AC3E}">
        <p14:creationId xmlns:p14="http://schemas.microsoft.com/office/powerpoint/2010/main" val="2938379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Review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D872AB-5B63-86E2-26AE-A4102A8F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3838492" cy="2109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0EF946-D058-D6E2-57E9-40655F4F6AAD}"/>
              </a:ext>
            </a:extLst>
          </p:cNvPr>
          <p:cNvSpPr txBox="1"/>
          <p:nvPr/>
        </p:nvSpPr>
        <p:spPr>
          <a:xfrm>
            <a:off x="4495800" y="1447800"/>
            <a:ext cx="7308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key used for encrypting and decrypting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block ciphers (AES), we can encrypt an arbitrary size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Issue: How to securely share secret keys with each other?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E75560-BD8D-8193-A88A-335D3A12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00400"/>
            <a:ext cx="5115072" cy="20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6C4673-EC98-24FA-56D4-61064EE0E8B0}"/>
              </a:ext>
            </a:extLst>
          </p:cNvPr>
          <p:cNvSpPr txBox="1"/>
          <p:nvPr/>
        </p:nvSpPr>
        <p:spPr>
          <a:xfrm>
            <a:off x="5105400" y="352115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keys: Public Key (a lock), and a price key  (the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key is used to encrypt. Private key used to decrypt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math, we can securely send messages over an unsecure channel without sharing any sensitive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Issue: We can not encrypt stuff bigger than our key (2048 bits)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07B533-DA29-5982-4792-F5E7A5E1AEE9}"/>
              </a:ext>
            </a:extLst>
          </p:cNvPr>
          <p:cNvSpPr txBox="1"/>
          <p:nvPr/>
        </p:nvSpPr>
        <p:spPr>
          <a:xfrm>
            <a:off x="609600" y="5638800"/>
            <a:ext cx="656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symmetric and asymmetric cryptography are used </a:t>
            </a:r>
            <a:r>
              <a:rPr lang="en-US" b="1" dirty="0"/>
              <a:t>together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C677C-8184-BE58-2924-E3BE0DCCDB65}"/>
              </a:ext>
            </a:extLst>
          </p:cNvPr>
          <p:cNvSpPr txBox="1"/>
          <p:nvPr/>
        </p:nvSpPr>
        <p:spPr>
          <a:xfrm>
            <a:off x="4419600" y="6034501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(use RSA to send the key for symmetric crypto!)</a:t>
            </a:r>
          </a:p>
        </p:txBody>
      </p:sp>
    </p:spTree>
    <p:extLst>
      <p:ext uri="{BB962C8B-B14F-4D97-AF65-F5344CB8AC3E}">
        <p14:creationId xmlns:p14="http://schemas.microsoft.com/office/powerpoint/2010/main" val="328347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pic>
        <p:nvPicPr>
          <p:cNvPr id="1026" name="Picture 2" descr="What Is the CIA Triad?">
            <a:extLst>
              <a:ext uri="{FF2B5EF4-FFF2-40B4-BE49-F238E27FC236}">
                <a16:creationId xmlns:a16="http://schemas.microsoft.com/office/drawing/2014/main" id="{FCFA29A3-A580-2A63-9063-CAFB05448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7962900" cy="592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5FDB4A-6354-0798-BFD1-0F4E5CD5A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777" y="1583175"/>
            <a:ext cx="4765336" cy="29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7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565697-077C-AC10-2CB4-124FBD0DAEF2}"/>
              </a:ext>
            </a:extLst>
          </p:cNvPr>
          <p:cNvSpPr/>
          <p:nvPr/>
        </p:nvSpPr>
        <p:spPr>
          <a:xfrm>
            <a:off x="7391400" y="35878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DB369D-85E3-18C2-D44B-36304A9345A6}"/>
              </a:ext>
            </a:extLst>
          </p:cNvPr>
          <p:cNvSpPr/>
          <p:nvPr/>
        </p:nvSpPr>
        <p:spPr>
          <a:xfrm>
            <a:off x="7410060" y="830963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03039-07B9-93BF-B1D4-5ED74E1273E8}"/>
              </a:ext>
            </a:extLst>
          </p:cNvPr>
          <p:cNvSpPr txBox="1"/>
          <p:nvPr/>
        </p:nvSpPr>
        <p:spPr>
          <a:xfrm>
            <a:off x="76200" y="35878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Principles of Cryptography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C08B09-3E41-1D35-B040-13AFD4F5FAA5}"/>
              </a:ext>
            </a:extLst>
          </p:cNvPr>
          <p:cNvSpPr txBox="1"/>
          <p:nvPr/>
        </p:nvSpPr>
        <p:spPr>
          <a:xfrm>
            <a:off x="609600" y="870563"/>
            <a:ext cx="6286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Goal</a:t>
            </a:r>
            <a:r>
              <a:rPr lang="en-US" sz="2000" dirty="0"/>
              <a:t>: Only the sender and intended receiver should be able to understand the contents of a transmitted message (confidentiality), so sender must find a way to </a:t>
            </a:r>
            <a:r>
              <a:rPr lang="en-US" sz="2000" b="1" dirty="0"/>
              <a:t>encrypt </a:t>
            </a:r>
            <a:r>
              <a:rPr lang="en-US" sz="2000" dirty="0"/>
              <a:t>his message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96E517-7D51-661A-A208-1A8BBE4F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1" y="2505467"/>
            <a:ext cx="5728449" cy="22255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DEAAA3-0DD8-4CD4-0CDB-FCFAE3F6C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96" y="2251736"/>
            <a:ext cx="5318318" cy="38052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652690-734F-D07B-F9D5-890611977726}"/>
              </a:ext>
            </a:extLst>
          </p:cNvPr>
          <p:cNvSpPr txBox="1"/>
          <p:nvPr/>
        </p:nvSpPr>
        <p:spPr>
          <a:xfrm>
            <a:off x="1295400" y="4731066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(Trudy could steal information, modify information, or </a:t>
            </a:r>
            <a:r>
              <a:rPr lang="en-US" b="1" dirty="0"/>
              <a:t>spoof</a:t>
            </a:r>
            <a:r>
              <a:rPr lang="en-US" dirty="0"/>
              <a:t> her own message)</a:t>
            </a:r>
          </a:p>
        </p:txBody>
      </p:sp>
    </p:spTree>
    <p:extLst>
      <p:ext uri="{BB962C8B-B14F-4D97-AF65-F5344CB8AC3E}">
        <p14:creationId xmlns:p14="http://schemas.microsoft.com/office/powerpoint/2010/main" val="236742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565697-077C-AC10-2CB4-124FBD0DAEF2}"/>
              </a:ext>
            </a:extLst>
          </p:cNvPr>
          <p:cNvSpPr/>
          <p:nvPr/>
        </p:nvSpPr>
        <p:spPr>
          <a:xfrm>
            <a:off x="7391400" y="35878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DB369D-85E3-18C2-D44B-36304A9345A6}"/>
              </a:ext>
            </a:extLst>
          </p:cNvPr>
          <p:cNvSpPr/>
          <p:nvPr/>
        </p:nvSpPr>
        <p:spPr>
          <a:xfrm>
            <a:off x="7410060" y="830963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03039-07B9-93BF-B1D4-5ED74E1273E8}"/>
              </a:ext>
            </a:extLst>
          </p:cNvPr>
          <p:cNvSpPr txBox="1"/>
          <p:nvPr/>
        </p:nvSpPr>
        <p:spPr>
          <a:xfrm>
            <a:off x="76200" y="35878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Principles of Cryptography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C08B09-3E41-1D35-B040-13AFD4F5FAA5}"/>
              </a:ext>
            </a:extLst>
          </p:cNvPr>
          <p:cNvSpPr txBox="1"/>
          <p:nvPr/>
        </p:nvSpPr>
        <p:spPr>
          <a:xfrm>
            <a:off x="609600" y="870563"/>
            <a:ext cx="6286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Goal</a:t>
            </a:r>
            <a:r>
              <a:rPr lang="en-US" sz="2000" dirty="0"/>
              <a:t>: Only the sender and intended receiver should be able to understand the contents of a transmitted message (confidentiality), so sender must find a way to </a:t>
            </a:r>
            <a:r>
              <a:rPr lang="en-US" sz="2000" b="1" dirty="0"/>
              <a:t>encrypt </a:t>
            </a:r>
            <a:r>
              <a:rPr lang="en-US" sz="2000" dirty="0"/>
              <a:t>his message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96E517-7D51-661A-A208-1A8BBE4F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1" y="2505467"/>
            <a:ext cx="5728449" cy="22255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DEAAA3-0DD8-4CD4-0CDB-FCFAE3F6C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96" y="2251736"/>
            <a:ext cx="5318318" cy="38052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140080-7D70-ACBB-9C80-F6F403FC042B}"/>
              </a:ext>
            </a:extLst>
          </p:cNvPr>
          <p:cNvSpPr txBox="1"/>
          <p:nvPr/>
        </p:nvSpPr>
        <p:spPr>
          <a:xfrm>
            <a:off x="304800" y="5042531"/>
            <a:ext cx="5728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*We also need to make sure that the message is not tampered with before arrival (</a:t>
            </a:r>
            <a:r>
              <a:rPr lang="en-US" b="1" dirty="0"/>
              <a:t>message integrity</a:t>
            </a:r>
            <a:r>
              <a:rPr lang="en-US" dirty="0"/>
              <a:t>) and that both parties can identify each other (</a:t>
            </a:r>
            <a:r>
              <a:rPr lang="en-US" b="1" dirty="0"/>
              <a:t>authentication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879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03039-07B9-93BF-B1D4-5ED74E1273E8}"/>
              </a:ext>
            </a:extLst>
          </p:cNvPr>
          <p:cNvSpPr txBox="1"/>
          <p:nvPr/>
        </p:nvSpPr>
        <p:spPr>
          <a:xfrm>
            <a:off x="76200" y="35878"/>
            <a:ext cx="486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Symmetric Key Cryptography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C5E15-7956-F765-A63E-6F8064C5A9FB}"/>
              </a:ext>
            </a:extLst>
          </p:cNvPr>
          <p:cNvSpPr txBox="1"/>
          <p:nvPr/>
        </p:nvSpPr>
        <p:spPr>
          <a:xfrm>
            <a:off x="1317326" y="1313565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Symmetric Key Cryptography </a:t>
            </a:r>
            <a:r>
              <a:rPr lang="en-US" sz="2000" dirty="0"/>
              <a:t>is a type of encryption where only one key (a secret key) is used to both encrypt and decrypt electronic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E198E5-95C7-61BC-98FF-39FE6E3D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763" y="2667000"/>
            <a:ext cx="6472771" cy="355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8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2460</TotalTime>
  <Words>3085</Words>
  <Application>Microsoft Office PowerPoint</Application>
  <PresentationFormat>Widescreen</PresentationFormat>
  <Paragraphs>525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Roboto</vt:lpstr>
      <vt:lpstr>Wingdings</vt:lpstr>
      <vt:lpstr>Office Theme</vt:lpstr>
      <vt:lpstr>CSCI 466: Networks Network Security (Message Confidentiality)</vt:lpstr>
      <vt:lpstr>Announcements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28</cp:revision>
  <dcterms:created xsi:type="dcterms:W3CDTF">2022-10-19T16:25:51Z</dcterms:created>
  <dcterms:modified xsi:type="dcterms:W3CDTF">2024-10-21T17:54:47Z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2022-10-19T00:00:00Z</vt:filetime>
  </property>
  <property fmtid="{D5CDD505-2E9C-101B-9397-08002B2CF9AE}" pid="5" name="Producer">
    <vt:lpwstr>Microsoft® PowerPoint® for Microsoft 365</vt:lpwstr>
  </property>
</Properties>
</file>