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8" r:id="rId9"/>
    <p:sldId id="309" r:id="rId10"/>
    <p:sldId id="306" r:id="rId11"/>
    <p:sldId id="311" r:id="rId12"/>
    <p:sldId id="312" r:id="rId13"/>
    <p:sldId id="313" r:id="rId14"/>
    <p:sldId id="314" r:id="rId15"/>
    <p:sldId id="315" r:id="rId16"/>
    <p:sldId id="316" r:id="rId17"/>
    <p:sldId id="324" r:id="rId18"/>
    <p:sldId id="325" r:id="rId19"/>
    <p:sldId id="317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>
      <p:cViewPr varScale="1">
        <p:scale>
          <a:sx n="83" d="100"/>
          <a:sy n="83" d="100"/>
        </p:scale>
        <p:origin x="43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48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24575,'-4'0'0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5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24575,'-2'0'0,"-1"3"0,0 2 0,1 4 0,0 2 0,1 2 0,-2 3 0,-1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5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 24575,'0'2'0,"0"3"0,-3 4 0,0 2 0,0 2 0,-2 1 0,0 3 0,1 1 0,-1-3 0,0-1 0,1-3-8191</inkml:trace>
  <inkml:trace contextRef="#ctx0" brushRef="#br0" timeOffset="1">168 226 24575,'-2'5'0,"-1"4"0,-3 5 0,0 2 0,2 2 0,-2-3 0,-2-1 0,0-1 0,2 0 0,-3 7 0,-2 5 0,-2 3 0,-1 2 0,-1 0 0,0 1 0,0-2 0,1 1 0,2-6-8191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0 24575,'-5'3'0,"-4"2"0,0 4 0,-1 2 0,-2 2 0,0 1 0,-1 0 0,1-1-8191</inkml:trace>
  <inkml:trace contextRef="#ctx0" brushRef="#br0" timeOffset="1">176 141 24575,'-2'3'0,"-4"0"0,0 2 0,-2 3 0,-2 0 0,-4 4 0,-2-1 0,-1 1 0,-2 0 0,0-2 0,-2 0 0,0-1 0,4-3-8191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6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705 0 24575,'-10'0'0,"-8"3"0,-5 0 0,-4 0 0,0 0 0,3-2 0,0 1 0,4-2-8191</inkml:trace>
  <inkml:trace contextRef="#ctx0" brushRef="#br0" timeOffset="1">239 43 24575,'-2'2'0,"-4"1"0,-3 5 0,-4 4 0,-1 1 0,-5 2 0,-3 0 0,-9 0 0,-5-2 0,-9-2 0,3-2-8191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6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541 1 24575,'-2'0'0,"-4"0"0,-2 0 0,-3 0 0,-5 0 0,-3 0 0,-4 0 0,-5 0 0,-6 0 0,-3 0 0,-5 0 0,-3 0 0,6 0-8191</inkml:trace>
  <inkml:trace contextRef="#ctx0" brushRef="#br0" timeOffset="1">62 1 24575,'-3'0'0,"-2"0"0,-4 0 0,-5 0 0,-2 0 0,2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6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24575,'-4'0'0,"-8"0"0,-5 0 0,-3 0 0,0 0 0,4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8:00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40 284 24575,'0'-2'0,"0"1"0,0 0 0,1 0 0,-1 0 0,1 0 0,-1 0 0,1 0 0,-1 0 0,1 0 0,0 0 0,-1 0 0,1 0 0,0 0 0,0 0 0,-1 0 0,1 1 0,0-1 0,1 0 0,21-13 0,-19 12 0,47-26 0,-1-2 0,73-57 0,3-4 0,-126 91 0,1-1 0,-1 1 0,1 0 0,-1 0 0,0-1 0,1 1 0,-1 0 0,1-1 0,-1 1 0,0 0 0,1-1 0,-1 1 0,0-1 0,1 1 0,-1-1 0,0 1 0,0-1 0,1 1 0,-1-1 0,0 1 0,0-1 0,0 1 0,0-1 0,-9-2 0,-23 7 0,31-3 0,-18 4 0,-1 1 0,1 0 0,0 2 0,0 0 0,1 1 0,1 1 0,-1 1 0,2 0 0,-24 21 0,28-21 0,1 1 0,0 1 0,1-1 0,-11 19 0,9-12 0,-20 22 0,29-39 0,1 1 0,0-1 0,0 1 0,0 0 0,0-1 0,0 1 0,1 0 0,-1 0 0,1 0 0,-2 5 0,3-6 0,0-1 0,0 1 0,0 0 0,0-1 0,0 1 0,1 0 0,-1-1 0,1 1 0,-1-1 0,1 1 0,-1-1 0,1 1 0,0-1 0,0 1 0,-1-1 0,1 1 0,0-1 0,1 0 0,-1 0 0,0 1 0,0-1 0,3 2 0,68 68 0,-15-12 0,-45-50 0,-1 1 0,2-2 0,15 9 0,-16-10 0,1 1 0,-1 0 0,16 14 0,-2 7 0,-26-29 0,0 0 0,0 0 0,0 0 0,0 0 0,0 0 0,-1 0 0,1 0 0,0 0 0,0 0 0,0 0 0,0 0 0,0 0 0,0 0 0,0 0 0,-1 0 0,1 0 0,0 0 0,0 0 0,0 1 0,0-1 0,0 0 0,0 0 0,0 0 0,0 0 0,0 0 0,0 0 0,0 0 0,-1 0 0,1 1 0,0-1 0,0 0 0,0 0 0,0 0 0,0 0 0,0 0 0,0 0 0,0 0 0,0 1 0,0-1 0,0 0 0,0 0 0,0 0 0,0 0 0,0 0 0,0 0 0,0 0 0,0 1 0,0-1 0,0 0 0,1 0 0,-1 0 0,0 0 0,0 0 0,0 0 0,0 0 0,0 0 0,0 1 0,0-1 0,0 0 0,0 0 0,0 0 0,0 0 0,1 0 0,-1 0 0,-14-6 0,-46-36 0,3-3 0,-69-67 0,123 109 0,0 1 0,0 0 0,0-1 0,0 0 0,1 0 0,-1 1 0,1-2 0,0 1 0,0 0 0,0 0 0,0-1 0,0 1 0,1-1 0,0 1 0,0-1 0,0 0 0,0 1 0,0-1 0,1 0 0,-1-6 0,0-8 0,-2-1 0,0 2 0,-1-1 0,-10-30 0,1 6 0,12 36 0,-2-3 0,0 0 0,1 1 0,1-1 0,-1 0 0,1 0 0,1 0 0,0-14 0,1 22 0,0 0 0,-1 0 0,1-1 0,0 1 0,0 0 0,0 0 0,0 0 0,0 0 0,0 0 0,0 0 0,0 1 0,0-1 0,0 0 0,0 0 0,0 1 0,1-1 0,-1 1 0,0-1 0,1 1 0,-1-1 0,0 1 0,1 0 0,-1 0 0,0 0 0,1-1 0,-1 2 0,2-1 0,4-1 0,36-3 0,-1 1 0,1 3 0,50 5 0,3 0 0,-91-5 0,24 0 0,-28 0 0,0 0 0,0 0 0,0 0 0,1-1 0,-1 1 0,0 0 0,0 0 0,0-1 0,0 1 0,0-1 0,0 1 0,0-1 0,0 1 0,0-1 0,0 0 0,0 0 0,0 1 0,-1-1 0,2-1 0,-2 1 0,0 1 0,0-1 0,0 1 0,0-1 0,-1 1 0,1-1 0,0 1 0,0-1 0,-1 1 0,1-1 0,0 1 0,0-1 0,-1 1 0,1 0 0,-1-1 0,1 1 0,0 0 0,-1-1 0,1 1 0,-1 0 0,1-1 0,-1 1 0,1 0 0,-1 0 0,1-1 0,-1 1 0,1 0 0,-1 0 0,1 0 0,-1 0 0,1 0 0,-1 0 0,1 0 0,-1 0 0,0 0 0,-22-4 0,15 4 0,-1 0 0,1 1 0,0 0 0,-1 0 0,1 1 0,0 0 0,0 0 0,0 1 0,0 0 0,-8 5 0,-12 6 0,-35 27 0,23-15 0,31-18 0,-1 0 0,1 0 0,0 0 0,1 1 0,0 0 0,1 1 0,-1 0 0,-5 12 0,2-5 0,-23 26 0,31-39 0,0 0 0,-1-1 0,1 1 0,1 0 0,-1 1 0,0-1 0,1 0 0,0 1 0,-3 9 0,5-12 0,0 0 0,-1 0 0,1 0 0,0 0 0,0 0 0,1 0 0,-1 0 0,0 0 0,1 0 0,-1 0 0,1 0 0,0 0 0,-1 0 0,1 0 0,0-1 0,0 1 0,0 0 0,0 0 0,1-1 0,-1 1 0,0-1 0,1 1 0,-1-1 0,1 0 0,-1 1 0,4 0 0,182 121 0,-165-111-444,1-1 1,30 11-1,-52-22 410,18 7-6792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5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8334 24575,'0'492'0,"0"-489"0,0 1 0,-1 0 0,1-1 0,1 1 0,-1-1 0,0 1 0,1-1 0,0 1 0,0-1 0,0 1 0,0-1 0,0 0 0,1 0 0,-1 1 0,1-1 0,0 0 0,0 0 0,0-1 0,0 1 0,1 0 0,-1-1 0,1 1 0,0-1 0,-1 0 0,1 0 0,0 0 0,0 0 0,1 0 0,-1-1 0,0 1 0,0-1 0,1 0 0,-1 0 0,1 0 0,-1-1 0,8 1 0,100 13 0,2-5 0,175-9 0,-117-3 0,1058 3 0,-983 12 0,-18 1 0,1700-11 0,-943-5 0,-658 14 0,10 1 0,2111-13 0,-2066 14 0,20-1 0,471 41 0,-99-34 0,-510-22 0,-39 5 0,25 0 0,294-33 0,-346 8 0,208 2 0,-83 7 0,-214 8 0,463 1 0,-308 7 0,-173-2 0,328 9 0,-414-8 0,1-1 0,-1 0 0,0 0 0,1 0 0,-1-1 0,0 0 0,0 0 0,1 0 0,-1 0 0,6-3 0,-9 2 0,1 0 0,-1 1 0,1-1 0,-1 0 0,0 0 0,0 0 0,0 0 0,0-1 0,0 1 0,0 0 0,-1-1 0,1 1 0,-1-1 0,0 0 0,0 1 0,0-1 0,0 0 0,0 0 0,1-5 0,2-31 0,-1 0 0,-1-1 0,-8-72 0,1 17 0,5-313 0,-3-92 0,-7 331 0,-3-107 0,14-372 0,-13 501 0,-1-3 0,13-2474 0,1 1166 0,12 1310 0,-1 1 0,-14 19 0,4-102 0,8 152 0,-5 48 0,2-49 0,11-287 0,-10 238 0,-8-128 0,-3 95 0,3 155 0,0 1 0,0 1 0,0-1 0,0 1 0,0-1 0,1 1 0,0-1 0,0 1 0,3-8 0,-3 10 0,1 0 0,-1 0 0,1 0 0,0 0 0,0 0 0,0 1 0,0-1 0,0 1 0,0 0 0,1-1 0,-1 1 0,0 0 0,1 0 0,-1 0 0,0 1 0,1-1 0,-1 0 0,6 1 0,62-10 0,0 4 0,119 5 0,-105 2 0,727 4 0,-661-18 0,3 1 0,5 15 0,176-6 0,-331 3 0,0 0 0,0 0 0,0 0 0,0-1 0,0 1 0,0-1 0,-1 0 0,1 0 0,0 0 0,0 0 0,-1-1 0,1 1 0,0-1 0,-1 1 0,0-1 0,1 0 0,-1 0 0,2-3 0,-3 4 0,0-1 0,-1 0 0,1 0 0,-1 1 0,1-1 0,-1 0 0,0 0 0,0 0 0,0 1 0,0-1 0,0 0 0,0 0 0,-1 0 0,1 0 0,-1 1 0,1-1 0,-1 0 0,1 1 0,-1-1 0,0 0 0,0 1 0,0-1 0,0 1 0,0-1 0,0 1 0,0-1 0,-1 1 0,1 0 0,0 0 0,-3-2 0,-76-65 0,65 57 0,-1-1 0,2-1 0,-1 0 0,2-1 0,0 0 0,0-1 0,2-1 0,-13-20 0,14 19 0,7 12 0,0 1 0,0-1 0,0 1 0,1-1 0,0 0 0,0 0 0,0 0 0,1 0 0,-2-7 0,3 11 0,1 1 0,-1-1 0,1 1 0,-1 0 0,1 0 0,-1-1 0,1 1 0,-1 0 0,1 0 0,-1-1 0,1 1 0,-1 0 0,1 0 0,0 0 0,-1 0 0,1 0 0,-1 0 0,1 0 0,0 0 0,-1 0 0,1 0 0,-1 0 0,1 0 0,-1 0 0,1 1 0,-1-1 0,1 0 0,0 0 0,-1 1 0,1-1 0,-1 0 0,0 1 0,1-1 0,-1 0 0,1 1 0,21 12 0,-10-5 0,0 1 0,0 1 0,-1 0 0,0 0 0,-1 1 0,0 1 0,-1-1 0,0 2 0,-1-1 0,0 1 0,-1 0 0,-1 1 0,9 24 0,-4-9 0,-7-20 0,0 0 0,-1 1 0,0-1 0,-1 1 0,2 11 0,-4-17 0,0 0 0,0-1 0,-1 1 0,1 0 0,-1 0 0,0-1 0,0 1 0,0 0 0,0-1 0,-1 0 0,1 1 0,-1-1 0,0 0 0,0 1 0,0-1 0,0 0 0,-5 4 0,-6 5 0,-1 0 0,0-1 0,0-1 0,-1-1 0,0 0 0,-1 0 0,-20 7 0,-2 2 0,31-14 0,1 0 0,0 0 0,1 0 0,-1 1 0,-5 6 0,-29 21 0,7-18 0,27-12 0,0 0 0,0 0 0,0 1 0,0 0 0,1 0 0,-1 0 0,1 1 0,-10 8 0,15-12 0,0 0 0,0 1 0,0-1 0,0 1 0,0-1 0,0 0 0,0 1 0,0-1 0,0 1 0,0-1 0,0 0 0,0 1 0,0-1 0,0 1 0,0-1 0,0 0 0,1 1 0,-1-1 0,0 0 0,0 1 0,0-1 0,1 0 0,-1 1 0,0-1 0,0 0 0,1 1 0,-1-1 0,0 0 0,1 0 0,-1 1 0,0-1 0,1 0 0,-1 0 0,0 0 0,1 1 0,-1-1 0,1 0 0,-1 0 0,0 0 0,1 0 0,-1 0 0,1 0 0,-1 0 0,0 0 0,1 0 0,-1 0 0,1 0 0,-1 0 0,0 0 0,1 0 0,-1 0 0,1-1 0,-1 1 0,27 0 0,-19-2 0,0-1 0,-1 0 0,1 0 0,0 0 0,-1-1 0,0 0 0,0 0 0,0-1 0,11-10 0,52-60 0,-33 34 0,-29 32 0,0 1 0,0-1 0,-1 1 0,1-1 0,-2-1 0,8-12 0,-12 18 0,-1 0 0,0 0 0,0 0 0,0 0 0,0 0 0,0 0 0,-1 0 0,0-1 0,0 1 0,0 0 0,0 0 0,-1 0 0,1 0 0,-1 0 0,0 0 0,-1 0 0,1 0 0,-3-6 0,2 6 0,-21-48 0,-50-84 0,60 111 0,12 21 0,0-1 0,-1 1 0,0 0 0,0 0 0,0 0 0,-1 0 0,1 0 0,-1 1 0,0-1 0,0 1 0,0 0 0,0 0 0,-7-5 0,9 8 0,0 1 0,1-1 0,-1 1 0,0-1 0,0 1 0,0-1 0,0 1 0,1 0 0,-1-1 0,0 1 0,1 0 0,-1-1 0,0 1 0,1 0 0,-1 0 0,1 0 0,-1 0 0,1 0 0,0 0 0,-1-1 0,1 1 0,0 0 0,-1 0 0,1 0 0,0 0 0,0 0 0,0 0 0,0 0 0,0 2 0,-3 38 0,3-38 0,2 192 0,-4 69 0,-3-245 0,-2-33 0,-1-33 0,7 14 0,1 1 0,2-1 0,11-52 0,-12 73 0,3-70 0,-5 66 0,1-1 0,1 1 0,6-32 0,-7 48 0,0-1 0,0 1 0,0-1 0,0 1 0,0 0 0,0-1 0,0 1 0,0-1 0,0 1 0,0 0 0,0-1 0,1 1 0,-1 0 0,0-1 0,0 1 0,0 0 0,1-1 0,-1 1 0,0 0 0,0-1 0,1 1 0,-1 0 0,0-1 0,0 1 0,1 0 0,-1 0 0,1 0 0,-1-1 0,0 1 0,1 0 0,-1 0 0,0 0 0,1 0 0,-1 0 0,1 0 0,-1-1 0,10 14 0,4 25 0,20 191 0,-35-493 0,1 441-1365,0-156-5461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7:4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2261 119 24575,'-48'0'0,"-16"1"0,-1-2 0,1-4 0,-81-15 0,94 12 0,-1 1 0,-98 2 0,-52-6 0,129 4 0,-84 3 0,-10 0 0,34-15 0,8 0 0,-10 9 0,-214 13 0,340-1 0,0-1 0,0 2 0,1-1 0,-1 1 0,1 0 0,0 1 0,-1 0 0,2 1 0,-1-1 0,1 1 0,-1 1 0,1-1 0,1 1 0,-1 1 0,1-1 0,-9 12 0,-7 13 0,1 0 0,-27 54 0,40-69 0,-1 6 0,1 2 0,2-1 0,0 1 0,1 0 0,2 0 0,0 1 0,1 34 0,3 311 0,0-359 0,1 1 0,0-1 0,1 0 0,0 0 0,0-1 0,1 1 0,1-1 0,0 1 0,0-1 0,1-1 0,9 13 0,1-3 0,1 0 0,1-1 0,0-1 0,21 16 0,13 10 0,-38-29 0,2-1 0,0 0 0,0-1 0,1-1 0,34 17 0,-11-14 0,44 11 0,11 3 0,-66-19 0,-1-1 0,1-2 0,1-1 0,33 2 0,117-5 0,8 1 0,-38 21 0,-84-16 0,-6 0 0,71 0 0,-101-7 0,51 9 0,-50-5 0,45 1 0,53 5 0,-89-6 0,60 0 0,-85-6 0,0 0 0,0-1 0,0 0 0,0-1 0,-1-1 0,0 0 0,25-12 0,12-7 0,-25 12 0,0 0 0,0-2 0,-2-1 0,1-1 0,-2-1 0,22-19 0,-36 25 0,-1-1 0,0 0 0,-1-1 0,0 1 0,5-14 0,22-34 0,-24 46 0,-2 0 0,1-1 0,-1 0 0,-1 0 0,-1-1 0,0 0 0,-1 0 0,4-18 0,3-18 0,-3 17 0,-1-1 0,-3-1 0,4-62 0,-11-402 0,2 494 0,0 1 0,0-1 0,-1 1 0,1-1 0,-1 1 0,-1-1 0,1 1 0,-1 0 0,0-1 0,0 1 0,0 0 0,-1 0 0,0 1 0,0-1 0,0 0 0,0 1 0,-7-6 0,4 5 0,0 0 0,-1 0 0,0 1 0,0 0 0,0 1 0,-1-1 0,1 1 0,-1 1 0,0 0 0,0 0 0,-10-2 0,-73-7-455,-1 3 0,-96 5 0,152 3-6371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9:0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24575,'-2'1'0,"0"0"0,1-1 0,-1 1 0,1 0 0,-1 0 0,1 0 0,-1 0 0,1 0 0,0 0 0,-1 0 0,1 1 0,0-1 0,0 0 0,0 1 0,0-1 0,0 1 0,0-1 0,0 1 0,1-1 0,-1 1 0,0-1 0,0 4 0,-13 44 0,13-44 0,-12 74 0,3 1 0,4-1 0,6 121 0,1-112 0,-1-59 0,2 0 0,0 1 0,13 54 0,-10-67 0,1 1 0,1-1 0,0 0 0,1 0 0,1-1 0,1 0 0,17 22 0,86 95 0,32 39 0,-126-140 0,-1 0 0,-1 0 0,-2 2 0,16 51 0,-2-8 0,-21-54 0,-1 1 0,-1-1 0,-1 1 0,-1 0 0,1 42 0,-9 121 0,3-170 0,-2 4 0,-1-1 0,-1 1 0,0-1 0,-2 1 0,0-2 0,-2 1 0,-19 33 0,16-31 0,1 1 0,1-1 0,1 2 0,-12 46 0,5 38 0,-4 150 0,20 110 0,3-150 0,-3-172 0,-10 318 0,4-302 0,-3 0 0,-2-1 0,-36 110 0,17-83 0,3 2 0,5 1 0,3 1 0,-12 178 0,31-251 0,1-1 0,1 0 0,1 0 0,1 0 0,0 0 0,1 0 0,14 32 0,7 4 0,34 54 0,-26-50 0,43 73 0,44 81 0,-96-162 0,-2 0 0,21 72 0,-36-96 0,-2-1 0,-1 1 0,-1 0 0,-1 0 0,-1 0 0,-2 1 0,0-1 0,-2 0 0,-1 0 0,-1 0 0,-1 0 0,-1-1 0,-2 1 0,-12 29 0,-24 41 0,5 2 0,-49 184 0,60-116 0,7 0 0,0 309 0,22-393 0,-4 0 0,-4 0 0,-25 122 0,-9-46 0,14-64 0,-21 151 0,19 135 0,29-297 0,3 0 0,23 132 0,-9-99 0,5 147 0,-19 117 0,-3-358 0,-11 132 0,0-21 0,8-98 0,-2 0 0,-12 52 0,7-46 0,-4 49 0,-17 104 0,17-126 0,-7 92 0,17 106 0,4-132 0,-22 183 0,16-278 0,-14 138 0,19-157 0,1 0 0,2 0 0,0-1 0,0 1 0,2 0 0,12 37 0,44 78 0,14 38 0,-58-127 0,3-1 0,1 0 0,3-2 0,35 52 0,-47-80 0,-1 1 0,-1 1 0,0-1 0,-1 1 0,0 1 0,-2 0 0,0 0 0,-1 0 0,-1 0 0,-1 1 0,0-1 0,-1 20 0,-7 301 0,-4-212 0,-30 138 0,35-245 0,1-8 0,0 1 0,2-1 0,-1 1 0,1 15 0,2-23 0,-1 0 0,1-1 0,0 1 0,0 0 0,1-1 0,-1 1 0,1-1 0,0 0 0,0 1 0,1-1 0,-1 0 0,1 0 0,0-1 0,6 7 0,15 14-1365,-2-5-5461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49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 24575,'-2'0'0,"-4"0"0,-5 0 0,-5 0 0,-6 0 0,0 0 0,-2 0 0,0 0 0,6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7T16:05:4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0 24575,'-2'179'0,"5"192"0,18-215 0,-21-155 0,0 0 0,1-1 0,-1 1 0,0 0 0,0 0 0,0-1 0,0 1 0,0 0 0,0 0 0,0 0 0,-1-1 0,1 1 0,0 0 0,0 0 0,0-1 0,-1 1 0,1 0 0,-1 0 0,1-1 0,0 1 0,-1 0 0,1-1 0,-1 1 0,1-1 0,-1 1 0,0-1 0,0 2 0,-1-2 0,1 0 0,0 0 0,0 0 0,-1 0 0,1 0 0,0 0 0,-1 0 0,1 0 0,0-1 0,0 1 0,-1 0 0,1-1 0,0 1 0,0-1 0,-2 0 0,-50-37 0,42 30 0,-217-148 0,133 89 0,321 245 0,-82-89 0,-142-87 0,0 0 0,1 0 0,0 0 0,-1 0 0,1 0 0,0-1 0,0 1 0,0-1 0,0 0 0,0 1 0,0-1 0,0-1 0,0 1 0,0 0 0,0-1 0,1 0 0,-1 0 0,0 0 0,0 0 0,1 0 0,-1-1 0,0 1 0,0-1 0,0 0 0,0 0 0,1 0 0,-2 0 0,1 0 0,0-1 0,0 0 0,0 1 0,-1-1 0,1 0 0,0 0 0,-1 0 0,0-1 0,0 1 0,0-1 0,0 1 0,2-4 0,26-27 0,47-42 0,-52 53 0,164-139-1365,-173 148-5461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4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200 746 24575,'18'488'0,"-5"-285"0,-7-74 0,0 127 0,-2-39 0,20 8 0,-23-222 0,0 0 0,0-1 0,0 1 0,0-1 0,0 1 0,0-1 0,1 0 0,-1 1 0,1-1 0,-1 0 0,1 0 0,0 0 0,0 0 0,0 0 0,0 0 0,0-1 0,1 1 0,-1-1 0,0 0 0,1 1 0,-1-1 0,1 0 0,-1 0 0,1-1 0,0 1 0,2 0 0,13 3 0,0-1 0,34 2 0,-31-4 0,290 3 0,-14-2 0,-126 20 0,26-21 0,-73-2 0,200 24 0,-144-5 0,333-9 0,-298-11 0,2641 2 0,-2572-24 0,-60 1 0,585-61 0,-658 65 0,161 2 0,-248 12 0,114-25 0,-123 19 0,0 1 0,0 4 0,57-1 0,953 10 0,-592-4 0,-235 13 0,6 1 0,-238-13 0,1 0 0,-1 0 0,0 0 0,0-1 0,0 0 0,0 0 0,0-1 0,0 0 0,7-2 0,-11 2 0,1 0 0,-1 0 0,0 0 0,0 0 0,0 0 0,0 0 0,0 0 0,0-1 0,-1 1 0,1-1 0,-1 1 0,0-1 0,0 0 0,0 1 0,0-1 0,0 0 0,0 0 0,-1 0 0,1 0 0,-1 0 0,0-4 0,3-63 0,-6-76 0,-1 19 0,4 47 0,2-24 0,-4 0 0,-29-181 0,19 206 0,-3-108 0,8 78 0,-20-208 0,27 191 0,2 82 0,-7-68 0,4 108 0,0-1 0,0 1 0,-1 0 0,1 0 0,-1 0 0,0 0 0,0 0 0,-1 0 0,1 1 0,-1-1 0,0 1 0,0-1 0,0 1 0,0 0 0,0 0 0,-1 1 0,1-1 0,-1 1 0,0-1 0,0 1 0,0 0 0,0 0 0,0 1 0,-7-2 0,-12-4 0,-1 2 0,0 0 0,-33-1 0,29 3 0,-281-14 0,117 10 0,-257-27 0,-234-12 0,-523 24 0,-3343 23 0,2410-2 0,2119 1 0,6-1 0,0 1 0,-1 1 0,1 0 0,0 1 0,-22 5 0,33-6 0,0 0 0,0 0 0,1 1 0,-1-1 0,0 1 0,0-1 0,1 1 0,-1 0 0,1 0 0,0 0 0,-1 0 0,1 1 0,0-1 0,0 1 0,1-1 0,-1 1 0,0-1 0,1 1 0,0 0 0,-1 0 0,1 0 0,0 0 0,1 0 0,-1 0 0,0 0 0,1 0 0,0 0 0,-1 0 0,1 0 0,1 0 0,-1 4 0,2 6 0,1-1 0,0 0 0,0 0 0,1 0 0,1-1 0,0 1 0,1-1 0,7 11 0,-4-6 0,-1 1 0,11 29 0,-5-3 0,-6-20 0,-1 1 0,-1 0 0,0 0 0,-2 0 0,2 42 0,-9 26 0,4 96 0,3-169-1365,1-4-5461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1.4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37 258 24575,'0'656'0,"13"-503"0,-1-1 0,0 25 0,0 0 0,-13 187 0,1-361 0,0 0 0,1-1 0,-1 1 0,1 0 0,-1-1 0,1 1 0,0-1 0,0 1 0,0-1 0,0 0 0,0 1 0,1-1 0,-1 0 0,1 0 0,0 0 0,-1 0 0,1 0 0,0 0 0,0 0 0,0-1 0,0 1 0,1-1 0,-1 1 0,0-1 0,1 0 0,-1 0 0,1 0 0,-1 0 0,1 0 0,2 0 0,11 2 0,0 0 0,1-1 0,31 0 0,-24-1 0,576 0 0,-279-5 0,2521 4 0,-2839 1 0,0-1 0,1 0 0,-1 0 0,0 0 0,0-1 0,0 1 0,0-1 0,0 0 0,0 0 0,-1 0 0,1 0 0,0 0 0,0-1 0,-1 1 0,1-1 0,0 1 0,-1-1 0,3-3 0,-2 1 0,-1 1 0,0-1 0,0 0 0,0 0 0,0-1 0,-1 1 0,0 0 0,0-1 0,0 1 0,0 0 0,-1-1 0,1-4 0,7-205 0,-4 81 0,4-589 0,-8 491 0,-2 195 0,-2 1 0,-14-60 0,10 56 0,-7-75 0,17 35 0,-1 56 0,0 1 0,-1-1 0,-1 0 0,-7-33 0,7 54 0,0 0 0,1 0 0,-2 0 0,1 0 0,0 0 0,0 0 0,-1 0 0,1 0 0,-1 0 0,1 0 0,-1 1 0,0-1 0,0 1 0,0-1 0,0 1 0,0 0 0,0 0 0,0 0 0,0 0 0,0 0 0,0 0 0,-1 1 0,-3-2 0,-61-3 0,55 5 0,-399-20 0,-80 0 0,-2399 21 0,2880-1 0,0 0 0,0 1 0,0 0 0,1 0 0,-1 1 0,0 1 0,-13 4 0,20-5 0,-1-1 0,1 1 0,0 0 0,0 0 0,0 0 0,1 1 0,-1-1 0,0 0 0,1 1 0,-1 0 0,1 0 0,0 0 0,0 0 0,0 0 0,1 0 0,-1 0 0,1 1 0,-1-1 0,1 0 0,0 1 0,1-1 0,-1 1 0,0 6 0,1 57 76,1-53-364,0 1-1,-1-1 1,-1 0 0,-3 17 0,0-13-6538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9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28 586 24575,'18'346'0,"-10"-229"0,-8 144 0,-3-99 0,3-118 0,0 36 0,14 122 0,10 25 0,-21-162 0,-3-51 0,0 0 0,1 0 0,0 0 0,1 0 0,6 18 0,-7-30 0,0-1 0,0 1 0,0-1 0,0 1 0,0 0 0,1-1 0,-1 0 0,0 1 0,1-1 0,0 0 0,-1 0 0,1 0 0,0 0 0,-1 0 0,1 0 0,0 0 0,0-1 0,0 1 0,0-1 0,-1 1 0,4-1 0,47 5 0,-38-5 0,616 2 0,-325-7 0,-172 7 0,117-3 0,-204-2 0,0-1 0,0-3 0,59-17 0,-10 0 0,0 4 0,1 4 0,127-5 0,297 18 0,-258 6 0,2273-3 0,-2532 0 0,0 1 0,0-2 0,0 1 0,0 0 0,0-1 0,0 1 0,0-1 0,0 0 0,0 0 0,-1 0 0,1 0 0,0 0 0,-1-1 0,1 0 0,-1 1 0,1-1 0,-1 0 0,0 0 0,1 0 0,-1 0 0,0 0 0,-1-1 0,1 1 0,0-1 0,-1 1 0,1-1 0,-1 0 0,0 1 0,0-1 0,1-4 0,1-7 0,0 0 0,-1-1 0,-1 1 0,-1-1 0,-1-16 0,1 5 0,-1-44 0,2-53 0,-21-157 0,-15-18 0,19 198 0,-20-102 0,27 144 0,2 0 0,3 0 0,6-112 0,1 47 0,-2 82 0,1 0 0,9-43 0,-11 82 0,1 0 0,-1-1 0,1 1 0,-1 0 0,0-1 0,0 1 0,0-1 0,0 1 0,0 0 0,-1-1 0,1 1 0,-1-1 0,1 1 0,-1 0 0,0 0 0,0-1 0,0 1 0,0 0 0,-1 0 0,1 0 0,-2-2 0,-2 1 0,1-1 0,-1 2 0,1-1 0,-1 0 0,0 1 0,0 0 0,0 0 0,0 1 0,-6-2 0,-56-14 0,-1 4 0,-80-6 0,-143 3 0,100 8 0,-585-6 0,-214-16 0,203 12 0,496 21 0,-1528-3 0,1816-1 0,0 1 0,1 0 0,-1 0 0,0 0 0,0 1 0,1-1 0,-1 1 0,0-1 0,0 1 0,1 0 0,-1 0 0,1 0 0,-1 0 0,1 1 0,-1-1 0,1 1 0,0-1 0,0 1 0,0 0 0,0 0 0,-4 4 0,4-1 0,0-1 0,0 1 0,0 0 0,1 0 0,0 0 0,0 0 0,0 0 0,1 1 0,-1-1 0,1 0 0,1 6 0,3 576-1365,-4-567-5461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2.6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1 24575,'0'537'0,"-1"-517"27,-2 0 0,0 1-1,-1-1 1,-9 26-1,6-23-525,1 1-1,-3 33 1,7-34-6327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7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100 0 24575,'393'27'0,"-187"-9"0,-146-13 0,1127 65 0,-625-55-433,655 28 293,-551-15 713,1353 1-573,-1406-31 0,-584 3 0,51 10 0,21 1 0,-92-12 0,0 1 0,0 0 0,0 0 0,0 1 0,0 0 0,0 1 0,12 5 0,-17-7 0,-1 1 0,1 0 0,-1 1 0,0-1 0,0 0 0,0 1 0,0 0 0,0-1 0,0 1 0,-1 0 0,1 1 0,-1-1 0,0 0 0,0 1 0,0-1 0,0 1 0,-1 0 0,1 0 0,0 4 0,19 93 0,7 116 0,-21-148 0,10 176 0,-16-128 0,-4 127 0,3-241 0,-1-1 0,1 0 0,-1 0 0,1 0 0,-1 1 0,0-1 0,0 0 0,0 0 0,0 0 0,0 0 0,0-1 0,-1 1 0,1 0 0,-1 0 0,1-1 0,-1 1 0,0-1 0,1 1 0,-1-1 0,0 0 0,0 0 0,0 0 0,0 0 0,0 0 0,0 0 0,0 0 0,0-1 0,-1 1 0,1-1 0,0 1 0,0-1 0,-1 0 0,-2 0 0,-10 0 0,-1 0 0,1-1 0,-30-6 0,19 2 0,-212-26 0,-381-42 0,230 46 0,273 21 0,-367-10 0,-1067 16 0,1475 3 0,-91 17 0,-39 2 0,19-19 0,-139 10 0,307-12 0,-810 54 0,309-24 0,439-24 0,-505 4 0,357-13 0,-280 2 0,502 0 0,-1 0 0,0-1 0,0 1 0,1-1 0,-1-1 0,0 1 0,1-1 0,-1 0 0,1-1 0,0 1 0,0-1 0,0 0 0,0-1 0,0 0 0,-7-6 0,9 6 0,0-1 0,0 1 0,1-1 0,-1 0 0,1-1 0,0 1 0,1 0 0,-1-1 0,1 0 0,0 1 0,0-1 0,1 0 0,0 0 0,0 0 0,0 0 0,1 0 0,0-8 0,6-520-1365,-6 514-5461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29.8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32 24575,'-13'190'0,"1"-8"0,11-159 0,-2 0 0,-5 24 0,-3 44 0,11 371 0,0-457 0,0 0 0,0 0 0,0 0 0,1 0 0,0 0 0,0 0 0,3 8 0,-3-11 0,0-1 0,0 1 0,1 0 0,-1 0 0,0-1 0,1 1 0,-1-1 0,1 1 0,0-1 0,0 1 0,-1-1 0,1 0 0,0 0 0,0 0 0,0 0 0,0 0 0,0-1 0,0 1 0,0-1 0,5 1 0,43 6 0,1-3 0,0-2 0,57-6 0,-22 2 0,213 2 0,374-18 0,-565 3 0,-64 7 0,83-3 0,39 12 0,692-19 0,-251 11 0,-355 9 0,-185-3 0,-31-1 0,0 2 0,0 2 0,0 1 0,44 10 0,-47-8 0,0 0 0,-1-3 0,1 0 0,49-5 0,-5 1 0,1318 2 0,-1357 2 0,50 8 0,29 2 0,59 5 0,-93-10 0,155-6 0,-102-4 0,438 3 0,-567 0 0,-1 1 0,1-2 0,0 1 0,0-1 0,-1 0 0,1-1 0,-1 1 0,1-1 0,-1-1 0,7-2 0,-9 2 0,-1 1 0,0-1 0,0 0 0,0 0 0,0 0 0,0 0 0,0 0 0,-1-1 0,0 1 0,0-1 0,0 0 0,0 0 0,0 1 0,-1-1 0,0 0 0,1 0 0,-1-6 0,7-39 0,-2 0 0,-3 0 0,-2-1 0,-5-49 0,1-9 0,5-11 0,-4-116 0,1 232 0,0-1 0,0 0 0,0 1 0,0 0 0,-1-1 0,1 1 0,-1 0 0,0 0 0,0 0 0,0 0 0,0 0 0,-1 0 0,1 0 0,-1 1 0,1-1 0,-1 1 0,0 0 0,0 0 0,0 0 0,0 0 0,0 1 0,-1-1 0,1 1 0,-1-1 0,1 1 0,-5 0 0,-14-5 0,0 2 0,0 0 0,-29 0 0,14 1 0,-483-49 0,-98-12 0,333 26 0,-294 1 0,-4220 40 0,4746-8-1365,34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5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24575,'0'724'-1365,"0"-703"-5461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24575,'2998'0'0,"-2963"0"0,0 2 0,-1 2 0,1 1 0,41 12 0,-72-16 0,1 1 0,-1-1 0,-1 1 0,1 1 0,0-1 0,-1 0 0,1 1 0,-1 0 0,1 0 0,-1 0 0,0 0 0,-1 0 0,1 1 0,0-1 0,-1 1 0,0 0 0,0-1 0,0 1 0,0 0 0,-1 0 0,1 1 0,-1-1 0,1 5 0,1 11 0,0 0 0,-1 1 0,-2 34 0,0-28 0,-2 79 0,1-43 0,1 0 0,13 87 0,5-56 0,-3-16 0,10 148 0,-25-224 0,0 1 0,0-1 0,0 1 0,-1 0 0,1-1 0,-1 1 0,1-1 0,-1 1 0,0-1 0,0 1 0,0-1 0,0 0 0,-1 1 0,1-1 0,0 0 0,-1 0 0,0 0 0,1 0 0,-1 0 0,0 0 0,0-1 0,0 1 0,0-1 0,-1 1 0,1-1 0,0 0 0,-1 1 0,1-1 0,-1-1 0,1 1 0,-4 1 0,-9 1 0,1-1 0,-1-1 0,0 0 0,-24-1 0,12-1 0,-916 0 0,354-2 0,334 5 0,-277-4 0,375-9 0,-45-1 0,174 10 0,0-1 0,0-1 0,-40-11 0,40 8 0,0 1 0,-1 1 0,-41-2 0,33 8 0,25 1 0,-1-2 0,0 1 0,0-2 0,1 1 0,-1-2 0,0 0 0,1 0 0,-1-1 0,1-1 0,-22-9 0,31 11-76,1 1 1,0-1-1,0 0 0,1 0 0,-1 0 0,0 0 0,1 0 0,-1-1 1,1 1-1,0 0 0,0-1 0,0 1 0,0-1 0,0 0 1,0 1-1,1-1 0,-1-3 0,-2-12-6750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49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972 0 24575,'-2'0'0,"-4"3"0,-2 0 0,-6 0 0,-2 2 0,-1 2 0,-2 1 0,-8 0 0,-6-1 0,-2 2 0,-1-2 0,7-2-8191</inkml:trace>
  <inkml:trace contextRef="#ctx0" brushRef="#br0" timeOffset="1">592 113 24575,'-3'0'0,"-2"3"0,-4 0 0,-2 0 0,-2-1 0,-1 0 0,-3-1 0,-3 2 0,1 3 0,5 0-8191</inkml:trace>
  <inkml:trace contextRef="#ctx0" brushRef="#br0" timeOffset="2">182 226 24575,'-2'0'0,"-4"2"0,-2 2 0,-3 1 0,-2 1 0,-4 1 0,-3 4 0,-3 3 0,-17 7 0,-2-1-8191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49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821 1 24575,'-4'2'0,"-10"6"0,-6 4 0,-5 2 0,-4 1 0,-3 1 0,-3 0 0,-9-1 0,-20 5 0,1-2-8191</inkml:trace>
  <inkml:trace contextRef="#ctx0" brushRef="#br0" timeOffset="1">173 241 24575,'-3'0'0,"-5"2"0,-4 4 0,-2 0 0,-1 2 0,-3-1 0,-6 4 0,0 2 0,-5 3 0,4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0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530 1 24575,'-2'0'0,"-4"0"0,0 2 0,-2 1 0,-2 3 0,-1 2 0,-2 2 0,0 2 0,-2 2 0,1 0 0,-3 0 0,2-1-8191</inkml:trace>
  <inkml:trace contextRef="#ctx0" brushRef="#br0" timeOffset="1">192 254 24575,'-7'3'0,"-10"5"0,-4 4 0,-1 2 0,-2-1 0,1-1 0,5 1 0,2-3 0,2-2 0,-1-1 0,1-1-8191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0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24575,'0'5'0,"-2"1"0,-4 3 0,0 1 0,-2 0 0,1 0 0,-1-2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0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24575,'-3'0'0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3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233 194 24575,'-8'0'0,"0"0"0,0-1 0,0 0 0,0 0 0,0-1 0,0 0 0,0 0 0,1-1 0,0 0 0,-11-5 0,13 4 0,0 1 0,0-1 0,0 0 0,0-1 0,1 1 0,0-1 0,0 0 0,0 0 0,0 0 0,1 0 0,0-1 0,0 0 0,-4-9 0,-6-36 0,16 58 0,1-1 0,-1 0 0,1 0 0,0 0 0,1-1 0,7 8 0,17 23 0,-20-22 0,1 0 0,1 0 0,0-1 0,1 0 0,20 16 0,-31-28 0,0-1 0,-1 1 0,1-1 0,0 1 0,-1-1 0,1 1 0,-1-1 0,1 1 0,-1 0 0,1-1 0,-1 1 0,1 0 0,-1-1 0,0 1 0,1 0 0,-1 0 0,0-1 0,0 1 0,1 0 0,-1 0 0,0 0 0,0-1 0,0 2 0,-1-2 0,1 1 0,0-1 0,-1 0 0,1 0 0,-1 1 0,1-1 0,-1 0 0,1 0 0,-1 0 0,1 0 0,-1 0 0,0 0 0,1 1 0,-1-1 0,1-1 0,-1 1 0,1 0 0,-1 0 0,1 0 0,-1 0 0,1 0 0,-1 0 0,1 0 0,-1-1 0,1 1 0,-1 0 0,1 0 0,-1-1 0,1 1 0,0 0 0,-1-1 0,1 1 0,0-1 0,-1 1 0,0-1 0,-12-10 0,1 0 0,-1-1 0,2 0 0,-1-1 0,2-1 0,-17-26 0,13 18 0,-29-33 0,-5 5 0,71 82 0,20 15 0,86 69 0,-108-97 0,-19-17 0,-1 0 0,1 0 0,0 0 0,0 0 0,0 0 0,0 0 0,1-1 0,-1 1 0,0-1 0,1 1 0,-1-1 0,1 0 0,-1 0 0,1 0 0,0 0 0,-1-1 0,1 1 0,0-1 0,0 1 0,-1-1 0,1 0 0,0 0 0,0 0 0,-1-1 0,1 1 0,3-1 0,5-3 0,0 0 0,20-11 0,17-6 0,-38 17 0,0-1 0,-1 0 0,0-1 0,0 0 0,0 0 0,-1-1 0,12-12 0,5-2 0,-11 8 169,-9 9-389,0-1 1,0 1 0,1 0 0,-1 0 0,1 0 0,9-3 0,-4 3-6607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4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24575,'-2'0'0,"-2"3"0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7.png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7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23.png"/><Relationship Id="rId4" Type="http://schemas.openxmlformats.org/officeDocument/2006/relationships/image" Target="../media/image2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20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customXml" Target="../ink/ink26.xml"/><Relationship Id="rId18" Type="http://schemas.openxmlformats.org/officeDocument/2006/relationships/image" Target="../media/image240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237.png"/><Relationship Id="rId17" Type="http://schemas.openxmlformats.org/officeDocument/2006/relationships/customXml" Target="../ink/ink28.xml"/><Relationship Id="rId2" Type="http://schemas.openxmlformats.org/officeDocument/2006/relationships/image" Target="../media/image25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236.png"/><Relationship Id="rId4" Type="http://schemas.openxmlformats.org/officeDocument/2006/relationships/image" Target="../media/image233.png"/><Relationship Id="rId9" Type="http://schemas.openxmlformats.org/officeDocument/2006/relationships/customXml" Target="../ink/ink24.xml"/><Relationship Id="rId14" Type="http://schemas.openxmlformats.org/officeDocument/2006/relationships/image" Target="../media/image2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0.png"/><Relationship Id="rId21" Type="http://schemas.openxmlformats.org/officeDocument/2006/relationships/image" Target="../media/image209.png"/><Relationship Id="rId34" Type="http://schemas.openxmlformats.org/officeDocument/2006/relationships/customXml" Target="../ink/ink16.xml"/><Relationship Id="rId7" Type="http://schemas.openxmlformats.org/officeDocument/2006/relationships/image" Target="../media/image202.png"/><Relationship Id="rId12" Type="http://schemas.openxmlformats.org/officeDocument/2006/relationships/customXml" Target="../ink/ink5.xml"/><Relationship Id="rId17" Type="http://schemas.openxmlformats.org/officeDocument/2006/relationships/image" Target="../media/image207.png"/><Relationship Id="rId25" Type="http://schemas.openxmlformats.org/officeDocument/2006/relationships/image" Target="../media/image211.png"/><Relationship Id="rId33" Type="http://schemas.openxmlformats.org/officeDocument/2006/relationships/image" Target="../media/image215.png"/><Relationship Id="rId2" Type="http://schemas.openxmlformats.org/officeDocument/2006/relationships/image" Target="../media/image9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04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201.png"/><Relationship Id="rId15" Type="http://schemas.openxmlformats.org/officeDocument/2006/relationships/image" Target="../media/image206.png"/><Relationship Id="rId23" Type="http://schemas.openxmlformats.org/officeDocument/2006/relationships/image" Target="../media/image210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208.png"/><Relationship Id="rId31" Type="http://schemas.openxmlformats.org/officeDocument/2006/relationships/image" Target="../media/image214.png"/><Relationship Id="rId4" Type="http://schemas.openxmlformats.org/officeDocument/2006/relationships/customXml" Target="../ink/ink1.xml"/><Relationship Id="rId9" Type="http://schemas.openxmlformats.org/officeDocument/2006/relationships/image" Target="../media/image203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12.png"/><Relationship Id="rId30" Type="http://schemas.openxmlformats.org/officeDocument/2006/relationships/customXml" Target="../ink/ink14.xml"/><Relationship Id="rId35" Type="http://schemas.openxmlformats.org/officeDocument/2006/relationships/image" Target="../media/image216.png"/><Relationship Id="rId8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2047238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Network Security (Hashing)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Other Applications of Hashing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ED2E3-8040-B902-F20F-0B5528DEF1C9}"/>
              </a:ext>
            </a:extLst>
          </p:cNvPr>
          <p:cNvSpPr txBox="1"/>
          <p:nvPr/>
        </p:nvSpPr>
        <p:spPr>
          <a:xfrm>
            <a:off x="609600" y="10045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Websites don’t store your password in plaintext, instead they store the </a:t>
            </a:r>
            <a:r>
              <a:rPr lang="en-US" b="1" dirty="0"/>
              <a:t>hash</a:t>
            </a:r>
            <a:r>
              <a:rPr lang="en-US" dirty="0"/>
              <a:t> of your password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C9F60-CF49-9E02-ACFD-BE224053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38400"/>
            <a:ext cx="5405438" cy="32674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005D7A-754F-4803-2A74-23A7FE6D9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04"/>
          <a:stretch/>
        </p:blipFill>
        <p:spPr>
          <a:xfrm>
            <a:off x="5980001" y="2438400"/>
            <a:ext cx="6196397" cy="35602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2B4D70-CF00-E80A-BA3D-2B91F9CC48BD}"/>
              </a:ext>
            </a:extLst>
          </p:cNvPr>
          <p:cNvSpPr txBox="1"/>
          <p:nvPr/>
        </p:nvSpPr>
        <p:spPr>
          <a:xfrm>
            <a:off x="6705600" y="857968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Fairness and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Disclosing a hash does not disclose the original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for committing a secret without disclosing the secret itself</a:t>
            </a:r>
          </a:p>
        </p:txBody>
      </p:sp>
    </p:spTree>
    <p:extLst>
      <p:ext uri="{BB962C8B-B14F-4D97-AF65-F5344CB8AC3E}">
        <p14:creationId xmlns:p14="http://schemas.microsoft.com/office/powerpoint/2010/main" val="244381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Message Integrity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D91758-736B-F625-5804-7AA52C215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6651524" cy="3124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ED5EA3-7FB5-265D-CDBD-F9FD2710B923}"/>
              </a:ext>
            </a:extLst>
          </p:cNvPr>
          <p:cNvSpPr txBox="1"/>
          <p:nvPr/>
        </p:nvSpPr>
        <p:spPr>
          <a:xfrm>
            <a:off x="685800" y="4572000"/>
            <a:ext cx="9139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Hashes provide an irreversible, unique* identifier for a message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558B24-61CE-E744-D996-2125DC5B3449}"/>
              </a:ext>
            </a:extLst>
          </p:cNvPr>
          <p:cNvSpPr txBox="1"/>
          <p:nvPr/>
        </p:nvSpPr>
        <p:spPr>
          <a:xfrm>
            <a:off x="5486400" y="645279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*technically not totally true</a:t>
            </a:r>
          </a:p>
        </p:txBody>
      </p:sp>
    </p:spTree>
    <p:extLst>
      <p:ext uri="{BB962C8B-B14F-4D97-AF65-F5344CB8AC3E}">
        <p14:creationId xmlns:p14="http://schemas.microsoft.com/office/powerpoint/2010/main" val="180470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Message Authentication Code (MAC)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C3CE-14DE-683E-FAFF-0AE6F3B54AB5}"/>
              </a:ext>
            </a:extLst>
          </p:cNvPr>
          <p:cNvSpPr txBox="1"/>
          <p:nvPr/>
        </p:nvSpPr>
        <p:spPr>
          <a:xfrm>
            <a:off x="533400" y="1143000"/>
            <a:ext cx="4419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Append a message with a shared secret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hash of (</a:t>
            </a:r>
            <a:r>
              <a:rPr lang="en-US" sz="2000" dirty="0" err="1"/>
              <a:t>m+s</a:t>
            </a:r>
            <a:r>
              <a:rPr lang="en-US" sz="2000" dirty="0"/>
              <a:t>)  </a:t>
            </a:r>
            <a:r>
              <a:rPr lang="en-US" sz="2000" dirty="0">
                <a:sym typeface="Wingdings" panose="05000000000000000000" pitchFamily="2" charset="2"/>
              </a:rPr>
              <a:t>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Send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with message 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ym typeface="Wingdings" panose="05000000000000000000" pitchFamily="2" charset="2"/>
              </a:rPr>
              <a:t>Sender sends: 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Receiver gets </a:t>
            </a:r>
            <a:r>
              <a:rPr lang="en-US" sz="2000" b="1" dirty="0">
                <a:sym typeface="Wingdings" panose="05000000000000000000" pitchFamily="2" charset="2"/>
              </a:rPr>
              <a:t>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Append m with shared secret s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Compute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The value receiver computed should match the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he received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BC9E5-7FAA-2C62-E441-91808EC9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437" y="1928812"/>
            <a:ext cx="6562676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4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0E1F4E-2DD0-15F0-8131-2B8790F8FA44}"/>
              </a:ext>
            </a:extLst>
          </p:cNvPr>
          <p:cNvSpPr txBox="1"/>
          <p:nvPr/>
        </p:nvSpPr>
        <p:spPr>
          <a:xfrm>
            <a:off x="6400800" y="3105834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Alice receives this message, she must find a way to decrypt the signed hash</a:t>
            </a:r>
          </a:p>
          <a:p>
            <a:endParaRPr lang="en-US" dirty="0"/>
          </a:p>
          <a:p>
            <a:r>
              <a:rPr lang="en-US" dirty="0"/>
              <a:t>She will use Bob’s </a:t>
            </a:r>
            <a:r>
              <a:rPr lang="en-US" b="1" dirty="0"/>
              <a:t>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5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Alice. Alice decrypts using his </a:t>
            </a:r>
            <a:r>
              <a:rPr lang="en-US" b="1" dirty="0"/>
              <a:t>public key</a:t>
            </a:r>
            <a:r>
              <a:rPr lang="en-US" dirty="0"/>
              <a:t> and verifies that the hashes match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B4FEDE-1DDB-598C-FE00-DED31348C1A1}"/>
              </a:ext>
            </a:extLst>
          </p:cNvPr>
          <p:cNvSpPr txBox="1"/>
          <p:nvPr/>
        </p:nvSpPr>
        <p:spPr>
          <a:xfrm>
            <a:off x="1371600" y="259725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a digital Signature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11" y="2656044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14:cNvPr>
              <p14:cNvContentPartPr/>
              <p14:nvPr/>
            </p14:nvContentPartPr>
            <p14:xfrm>
              <a:off x="1022803" y="3173674"/>
              <a:ext cx="6060240" cy="3270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803" y="3165034"/>
                <a:ext cx="6077880" cy="3288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56C696B-63F7-7CC3-2791-912D1C9508AE}"/>
              </a:ext>
            </a:extLst>
          </p:cNvPr>
          <p:cNvSpPr txBox="1"/>
          <p:nvPr/>
        </p:nvSpPr>
        <p:spPr>
          <a:xfrm>
            <a:off x="9311012" y="2524129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Verifying a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17885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14:cNvPr>
              <p14:cNvContentPartPr/>
              <p14:nvPr/>
            </p14:nvContentPartPr>
            <p14:xfrm>
              <a:off x="4613443" y="1794154"/>
              <a:ext cx="932400" cy="51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443" y="1785154"/>
                <a:ext cx="950040" cy="529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6F64CA-C6E3-7932-E1EC-6AAC62D0031D}"/>
              </a:ext>
            </a:extLst>
          </p:cNvPr>
          <p:cNvSpPr txBox="1"/>
          <p:nvPr/>
        </p:nvSpPr>
        <p:spPr>
          <a:xfrm>
            <a:off x="5943600" y="1295400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know that this is </a:t>
            </a:r>
            <a:r>
              <a:rPr lang="en-US" b="1" dirty="0"/>
              <a:t>Bob’s</a:t>
            </a:r>
            <a:r>
              <a:rPr lang="en-US" dirty="0"/>
              <a:t> public key 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F6A939-7EAC-20C1-D7AD-0CD260DFC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270509"/>
            <a:ext cx="6188346" cy="41352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A6FB57-6E6C-7670-DE1F-98A471E2DC09}"/>
              </a:ext>
            </a:extLst>
          </p:cNvPr>
          <p:cNvSpPr txBox="1"/>
          <p:nvPr/>
        </p:nvSpPr>
        <p:spPr>
          <a:xfrm>
            <a:off x="6066997" y="1873214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have a way to link entities to their public keys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14:cNvPr>
              <p14:cNvContentPartPr/>
              <p14:nvPr/>
            </p14:nvContentPartPr>
            <p14:xfrm>
              <a:off x="5627923" y="1366834"/>
              <a:ext cx="222120" cy="4917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8923" y="1357834"/>
                <a:ext cx="239760" cy="49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68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Certificates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242A9-03E6-8626-E655-9D399A1CBD16}"/>
              </a:ext>
            </a:extLst>
          </p:cNvPr>
          <p:cNvSpPr txBox="1"/>
          <p:nvPr/>
        </p:nvSpPr>
        <p:spPr>
          <a:xfrm>
            <a:off x="534221" y="1143000"/>
            <a:ext cx="1112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Certificates</a:t>
            </a:r>
            <a:r>
              <a:rPr lang="en-US" dirty="0"/>
              <a:t> are an authoritative document that links entities (person, router, organization) to their public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366E8-CDDF-78FD-9615-09B7E9DF18F8}"/>
              </a:ext>
            </a:extLst>
          </p:cNvPr>
          <p:cNvSpPr txBox="1"/>
          <p:nvPr/>
        </p:nvSpPr>
        <p:spPr>
          <a:xfrm>
            <a:off x="914400" y="1752600"/>
            <a:ext cx="941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certificates are done by a </a:t>
            </a:r>
            <a:r>
              <a:rPr lang="en-US" b="1" dirty="0"/>
              <a:t>Certification Authority </a:t>
            </a:r>
            <a:r>
              <a:rPr lang="en-US" dirty="0"/>
              <a:t>(</a:t>
            </a:r>
            <a:r>
              <a:rPr lang="en-US" dirty="0" err="1"/>
              <a:t>digicert</a:t>
            </a:r>
            <a:r>
              <a:rPr lang="en-US" dirty="0"/>
              <a:t>, lets encrypt, comodo)</a:t>
            </a:r>
          </a:p>
          <a:p>
            <a:endParaRPr lang="en-US" b="1" dirty="0"/>
          </a:p>
          <a:p>
            <a:r>
              <a:rPr lang="en-US" dirty="0"/>
              <a:t>Some are more trustworthy than others…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8B4FE-9254-9DB8-FA17-11AB99DA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0879"/>
            <a:ext cx="5105400" cy="327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63A6C5-33B4-CCEB-E448-E2D408A4AFF0}"/>
              </a:ext>
            </a:extLst>
          </p:cNvPr>
          <p:cNvSpPr txBox="1"/>
          <p:nvPr/>
        </p:nvSpPr>
        <p:spPr>
          <a:xfrm>
            <a:off x="6858000" y="4038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your web browser, you exchange certificate information with the websites you are visiting</a:t>
            </a:r>
          </a:p>
        </p:txBody>
      </p:sp>
    </p:spTree>
    <p:extLst>
      <p:ext uri="{BB962C8B-B14F-4D97-AF65-F5344CB8AC3E}">
        <p14:creationId xmlns:p14="http://schemas.microsoft.com/office/powerpoint/2010/main" val="138894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062F7A7-6AC8-3AB4-3576-A9C1A0900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PGP (Pretty Good Privacy)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AD9F2-D8F2-3523-2132-D861B016656A}"/>
              </a:ext>
            </a:extLst>
          </p:cNvPr>
          <p:cNvSpPr txBox="1"/>
          <p:nvPr/>
        </p:nvSpPr>
        <p:spPr>
          <a:xfrm>
            <a:off x="657606" y="7620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encryption scheme that involves sending a signed hash and encrypted message, and receiver decrypts with public key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CF796-6192-B5D9-6D49-D212C5AAD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89699"/>
            <a:ext cx="6096000" cy="26231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995D80-C185-EFDD-F65F-8A5D0CCBFE3A}"/>
              </a:ext>
            </a:extLst>
          </p:cNvPr>
          <p:cNvSpPr txBox="1"/>
          <p:nvPr/>
        </p:nvSpPr>
        <p:spPr>
          <a:xfrm>
            <a:off x="7162800" y="1254254"/>
            <a:ext cx="394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PGP software is installed, and public key is generated for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9746E-29D6-BED2-4859-FD3B02E29460}"/>
              </a:ext>
            </a:extLst>
          </p:cNvPr>
          <p:cNvSpPr txBox="1"/>
          <p:nvPr/>
        </p:nvSpPr>
        <p:spPr>
          <a:xfrm>
            <a:off x="7093785" y="20925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key is generated and protected by a user password</a:t>
            </a:r>
          </a:p>
        </p:txBody>
      </p:sp>
      <p:pic>
        <p:nvPicPr>
          <p:cNvPr id="2050" name="Picture 2" descr="The eight line message between begin P G P signed message and end P G P signature.">
            <a:extLst>
              <a:ext uri="{FF2B5EF4-FFF2-40B4-BE49-F238E27FC236}">
                <a16:creationId xmlns:a16="http://schemas.microsoft.com/office/drawing/2014/main" id="{5BDB4A3F-10B7-14E8-4BF6-3BB2877F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79" y="2908975"/>
            <a:ext cx="4724400" cy="179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four lines messages between begin P G P signed message and end P G P signature.">
            <a:extLst>
              <a:ext uri="{FF2B5EF4-FFF2-40B4-BE49-F238E27FC236}">
                <a16:creationId xmlns:a16="http://schemas.microsoft.com/office/drawing/2014/main" id="{B2050FD2-F991-FBBD-65E9-92B7AA1DD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479" y="5173590"/>
            <a:ext cx="5029200" cy="106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C5CB69B-CEAC-B83C-8353-14E3F65ABB92}"/>
                  </a:ext>
                </a:extLst>
              </p14:cNvPr>
              <p14:cNvContentPartPr/>
              <p14:nvPr/>
            </p14:nvContentPartPr>
            <p14:xfrm>
              <a:off x="8675409" y="4792166"/>
              <a:ext cx="297000" cy="267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C5CB69B-CEAC-B83C-8353-14E3F65ABB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66409" y="4783166"/>
                <a:ext cx="314640" cy="28548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3CF0D20-5182-681E-0845-9112ACF956B3}"/>
              </a:ext>
            </a:extLst>
          </p:cNvPr>
          <p:cNvSpPr txBox="1"/>
          <p:nvPr/>
        </p:nvSpPr>
        <p:spPr>
          <a:xfrm>
            <a:off x="342900" y="4926086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PGP provides a mechanism for public key certification.</a:t>
            </a:r>
          </a:p>
          <a:p>
            <a:endParaRPr lang="en-US" dirty="0"/>
          </a:p>
          <a:p>
            <a:r>
              <a:rPr lang="en-US" dirty="0"/>
              <a:t>Public keys are certified by a </a:t>
            </a:r>
            <a:r>
              <a:rPr lang="en-US" b="1" dirty="0"/>
              <a:t>web of trust</a:t>
            </a:r>
            <a:r>
              <a:rPr lang="en-US" dirty="0"/>
              <a:t> (other users will vouch for other users)</a:t>
            </a:r>
          </a:p>
        </p:txBody>
      </p:sp>
    </p:spTree>
    <p:extLst>
      <p:ext uri="{BB962C8B-B14F-4D97-AF65-F5344CB8AC3E}">
        <p14:creationId xmlns:p14="http://schemas.microsoft.com/office/powerpoint/2010/main" val="878794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062F7A7-6AC8-3AB4-3576-A9C1A0900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Web of Trust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3074" name="Picture 2" descr="blog :: How a keysigning party builds a web of trust">
            <a:extLst>
              <a:ext uri="{FF2B5EF4-FFF2-40B4-BE49-F238E27FC236}">
                <a16:creationId xmlns:a16="http://schemas.microsoft.com/office/drawing/2014/main" id="{E83E5C22-700C-0A8E-2D7A-16875DCFD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47053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b of trust - Wikipedia">
            <a:extLst>
              <a:ext uri="{FF2B5EF4-FFF2-40B4-BE49-F238E27FC236}">
                <a16:creationId xmlns:a16="http://schemas.microsoft.com/office/drawing/2014/main" id="{A5FDFF14-60B9-3F66-027C-53E1232F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86025"/>
            <a:ext cx="70866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28CBAC5-4EC7-49E2-688D-F9A086DB1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0056" y="110716"/>
            <a:ext cx="1578755" cy="237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0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Securing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356AE-020A-4983-B2A1-EFE198DCEBFD}"/>
              </a:ext>
            </a:extLst>
          </p:cNvPr>
          <p:cNvSpPr txBox="1"/>
          <p:nvPr/>
        </p:nvSpPr>
        <p:spPr>
          <a:xfrm>
            <a:off x="1447800" y="8382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Symmetric Crypto, Asymmetric Crypto, and Hashing all work together to send secure, authentic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90CFD-7F09-9FD4-0BFC-3F78D65C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7575855" cy="32599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14:cNvPr>
              <p14:cNvContentPartPr/>
              <p14:nvPr/>
            </p14:nvContentPartPr>
            <p14:xfrm>
              <a:off x="640843" y="2121754"/>
              <a:ext cx="3615120" cy="86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43" y="2112754"/>
                <a:ext cx="363276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14:cNvPr>
              <p14:cNvContentPartPr/>
              <p14:nvPr/>
            </p14:nvContentPartPr>
            <p14:xfrm>
              <a:off x="4549723" y="3170434"/>
              <a:ext cx="1482120" cy="723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0723" y="3161434"/>
                <a:ext cx="14997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14:cNvPr>
              <p14:cNvContentPartPr/>
              <p14:nvPr/>
            </p14:nvContentPartPr>
            <p14:xfrm>
              <a:off x="4024843" y="4905994"/>
              <a:ext cx="2043000" cy="800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5843" y="4897354"/>
                <a:ext cx="206064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14:cNvPr>
              <p14:cNvContentPartPr/>
              <p14:nvPr/>
            </p14:nvContentPartPr>
            <p14:xfrm>
              <a:off x="4109803" y="863554"/>
              <a:ext cx="17640" cy="285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0803" y="854914"/>
                <a:ext cx="35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14:cNvPr>
              <p14:cNvContentPartPr/>
              <p14:nvPr/>
            </p14:nvContentPartPr>
            <p14:xfrm>
              <a:off x="4082803" y="796594"/>
              <a:ext cx="2679480" cy="496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4163" y="787594"/>
                <a:ext cx="26971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14:cNvPr>
              <p14:cNvContentPartPr/>
              <p14:nvPr/>
            </p14:nvContentPartPr>
            <p14:xfrm>
              <a:off x="1447243" y="868954"/>
              <a:ext cx="2557080" cy="409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8243" y="859954"/>
                <a:ext cx="257472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EF989CB-50A6-CF95-2458-46F271F916B3}"/>
              </a:ext>
            </a:extLst>
          </p:cNvPr>
          <p:cNvGrpSpPr/>
          <p:nvPr/>
        </p:nvGrpSpPr>
        <p:grpSpPr>
          <a:xfrm>
            <a:off x="7431163" y="880114"/>
            <a:ext cx="1218600" cy="396360"/>
            <a:chOff x="7431163" y="880114"/>
            <a:chExt cx="12186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14:cNvPr>
                <p14:cNvContentPartPr/>
                <p14:nvPr/>
              </p14:nvContentPartPr>
              <p14:xfrm>
                <a:off x="7465723" y="930874"/>
                <a:ext cx="360" cy="26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56723" y="921874"/>
                  <a:ext cx="18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14:cNvPr>
                <p14:cNvContentPartPr/>
                <p14:nvPr/>
              </p14:nvContentPartPr>
              <p14:xfrm>
                <a:off x="7431163" y="880114"/>
                <a:ext cx="1218600" cy="39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22163" y="871474"/>
                  <a:ext cx="1236240" cy="41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112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Review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872AB-5B63-86E2-26AE-A4102A8F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3838492" cy="210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EF946-D058-D6E2-57E9-40655F4F6AAD}"/>
              </a:ext>
            </a:extLst>
          </p:cNvPr>
          <p:cNvSpPr txBox="1"/>
          <p:nvPr/>
        </p:nvSpPr>
        <p:spPr>
          <a:xfrm>
            <a:off x="4495800" y="1447800"/>
            <a:ext cx="7308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key used for encrypting and decrypting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block ciphers (AES), we can encrypt an arbitrary size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How to securely share secret keys with each other?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E75560-BD8D-8193-A88A-335D3A12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400"/>
            <a:ext cx="5115072" cy="20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C4673-EC98-24FA-56D4-61064EE0E8B0}"/>
              </a:ext>
            </a:extLst>
          </p:cNvPr>
          <p:cNvSpPr txBox="1"/>
          <p:nvPr/>
        </p:nvSpPr>
        <p:spPr>
          <a:xfrm>
            <a:off x="5105400" y="352115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keys: Public Key (a lock), and a price key  (the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key is used to encrypt. Private key used to decrypt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math, we can securely send messages over an unsecure channel without sharing any sensitive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We can not encrypt stuff bigger than our key (2048 bits)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7B533-DA29-5982-4792-F5E7A5E1AEE9}"/>
              </a:ext>
            </a:extLst>
          </p:cNvPr>
          <p:cNvSpPr txBox="1"/>
          <p:nvPr/>
        </p:nvSpPr>
        <p:spPr>
          <a:xfrm>
            <a:off x="609600" y="5638800"/>
            <a:ext cx="6603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and asymmetric cryptography are used </a:t>
            </a:r>
            <a:r>
              <a:rPr lang="en-US" b="1" dirty="0"/>
              <a:t>together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C677C-8184-BE58-2924-E3BE0DCCDB65}"/>
              </a:ext>
            </a:extLst>
          </p:cNvPr>
          <p:cNvSpPr txBox="1"/>
          <p:nvPr/>
        </p:nvSpPr>
        <p:spPr>
          <a:xfrm>
            <a:off x="4419600" y="6034501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RSA to send the key for symmetric crypto!)</a:t>
            </a:r>
          </a:p>
        </p:txBody>
      </p:sp>
    </p:spTree>
    <p:extLst>
      <p:ext uri="{BB962C8B-B14F-4D97-AF65-F5344CB8AC3E}">
        <p14:creationId xmlns:p14="http://schemas.microsoft.com/office/powerpoint/2010/main" val="328347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5167EEC-CCDB-F12D-1AB9-B180F27DB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09600"/>
            <a:ext cx="6069125" cy="242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660BC2-7BE5-F39D-4741-EE6EFD0D891C}"/>
              </a:ext>
            </a:extLst>
          </p:cNvPr>
          <p:cNvSpPr txBox="1"/>
          <p:nvPr/>
        </p:nvSpPr>
        <p:spPr>
          <a:xfrm>
            <a:off x="228600" y="324433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Goals:</a:t>
            </a:r>
          </a:p>
        </p:txBody>
      </p:sp>
      <p:pic>
        <p:nvPicPr>
          <p:cNvPr id="11" name="Graphic 10" descr="Office worker female outline">
            <a:extLst>
              <a:ext uri="{FF2B5EF4-FFF2-40B4-BE49-F238E27FC236}">
                <a16:creationId xmlns:a16="http://schemas.microsoft.com/office/drawing/2014/main" id="{EDB24EB1-53CF-738A-5480-3D7584FA5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405" y="152400"/>
            <a:ext cx="1828800" cy="1828800"/>
          </a:xfrm>
          <a:prstGeom prst="rect">
            <a:avLst/>
          </a:prstGeom>
        </p:spPr>
      </p:pic>
      <p:pic>
        <p:nvPicPr>
          <p:cNvPr id="12" name="Graphic 11" descr="Office worker male with solid fill">
            <a:extLst>
              <a:ext uri="{FF2B5EF4-FFF2-40B4-BE49-F238E27FC236}">
                <a16:creationId xmlns:a16="http://schemas.microsoft.com/office/drawing/2014/main" id="{22F3D6C4-CE45-FF5D-C6C9-C0E1BAF61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0" y="76200"/>
            <a:ext cx="1676400" cy="1676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54E317-0E42-8219-43A0-14A5F92ED598}"/>
              </a:ext>
            </a:extLst>
          </p:cNvPr>
          <p:cNvCxnSpPr/>
          <p:nvPr/>
        </p:nvCxnSpPr>
        <p:spPr>
          <a:xfrm>
            <a:off x="1676400" y="1905000"/>
            <a:ext cx="1066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DD5B03-F5DD-D00F-2C67-D4B986EEF729}"/>
              </a:ext>
            </a:extLst>
          </p:cNvPr>
          <p:cNvCxnSpPr>
            <a:cxnSpLocks/>
          </p:cNvCxnSpPr>
          <p:nvPr/>
        </p:nvCxnSpPr>
        <p:spPr>
          <a:xfrm flipV="1">
            <a:off x="8580120" y="1676400"/>
            <a:ext cx="86868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C97695-D9D4-59A3-9FAB-508338E937D0}"/>
              </a:ext>
            </a:extLst>
          </p:cNvPr>
          <p:cNvSpPr txBox="1"/>
          <p:nvPr/>
        </p:nvSpPr>
        <p:spPr>
          <a:xfrm>
            <a:off x="419100" y="3733800"/>
            <a:ext cx="1135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need a way to make sure our message does not get tampered with before arrival (</a:t>
            </a:r>
            <a:r>
              <a:rPr lang="en-US" sz="2400" b="1" dirty="0"/>
              <a:t>message integrity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need to find a way to make sure Bob knows these messages are truly coming from Alice (and not someone lying)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Authentication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966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15FDB-1AA7-45B5-9BA4-A710365F9356}"/>
              </a:ext>
            </a:extLst>
          </p:cNvPr>
          <p:cNvSpPr txBox="1"/>
          <p:nvPr/>
        </p:nvSpPr>
        <p:spPr>
          <a:xfrm>
            <a:off x="2286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Hash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E0C19-115D-6825-FDA1-2E74129F0348}"/>
              </a:ext>
            </a:extLst>
          </p:cNvPr>
          <p:cNvSpPr txBox="1"/>
          <p:nvPr/>
        </p:nvSpPr>
        <p:spPr>
          <a:xfrm>
            <a:off x="1038328" y="2990653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E9AF12-B3D4-613E-79BF-E0F3A868DB3A}"/>
              </a:ext>
            </a:extLst>
          </p:cNvPr>
          <p:cNvSpPr/>
          <p:nvPr/>
        </p:nvSpPr>
        <p:spPr>
          <a:xfrm>
            <a:off x="9655855" y="1288518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5F7FB-E44B-F248-8F1F-51E7198541C8}"/>
              </a:ext>
            </a:extLst>
          </p:cNvPr>
          <p:cNvSpPr txBox="1"/>
          <p:nvPr/>
        </p:nvSpPr>
        <p:spPr>
          <a:xfrm>
            <a:off x="685800" y="1066800"/>
            <a:ext cx="10777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essential building block in cryptography, with desirable practical and security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BA5DD-6455-C61B-0AEF-027D2874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5" y="2347156"/>
            <a:ext cx="9410700" cy="3648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841E33-C401-8BE0-D091-29B1EBF5E965}"/>
              </a:ext>
            </a:extLst>
          </p:cNvPr>
          <p:cNvSpPr txBox="1"/>
          <p:nvPr/>
        </p:nvSpPr>
        <p:spPr>
          <a:xfrm>
            <a:off x="2264455" y="217637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b="1" dirty="0"/>
              <a:t>f(x) = x mod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603E9-41FD-0F1B-F2B8-4C125D8AF33B}"/>
              </a:ext>
            </a:extLst>
          </p:cNvPr>
          <p:cNvSpPr txBox="1"/>
          <p:nvPr/>
        </p:nvSpPr>
        <p:spPr>
          <a:xfrm>
            <a:off x="6836455" y="3624678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buckets?</a:t>
            </a:r>
          </a:p>
          <a:p>
            <a:r>
              <a:rPr lang="en-US" dirty="0"/>
              <a:t>What to do if two keys map to the same bucket?</a:t>
            </a:r>
          </a:p>
        </p:txBody>
      </p:sp>
    </p:spTree>
    <p:extLst>
      <p:ext uri="{BB962C8B-B14F-4D97-AF65-F5344CB8AC3E}">
        <p14:creationId xmlns:p14="http://schemas.microsoft.com/office/powerpoint/2010/main" val="374280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15FDB-1AA7-45B5-9BA4-A710365F9356}"/>
              </a:ext>
            </a:extLst>
          </p:cNvPr>
          <p:cNvSpPr txBox="1"/>
          <p:nvPr/>
        </p:nvSpPr>
        <p:spPr>
          <a:xfrm>
            <a:off x="2286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Hash 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D4766-FC44-ADA2-BD4C-0179C9119AAA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C5C29-3DC9-4FFD-D19F-FB1E4576937F}"/>
              </a:ext>
            </a:extLst>
          </p:cNvPr>
          <p:cNvSpPr txBox="1"/>
          <p:nvPr/>
        </p:nvSpPr>
        <p:spPr>
          <a:xfrm>
            <a:off x="590550" y="869655"/>
            <a:ext cx="888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Cryptographic 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 with </a:t>
            </a:r>
            <a:r>
              <a:rPr lang="en-US" sz="2000" b="1" dirty="0"/>
              <a:t>three</a:t>
            </a:r>
            <a:r>
              <a:rPr lang="en-US" sz="2000" dirty="0"/>
              <a:t> additional important properties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853731-0283-B1C6-4855-7F72A236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7353300" cy="220027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CCA9F3AD-0D8C-381E-0F57-2FFE39EE68BE}"/>
              </a:ext>
            </a:extLst>
          </p:cNvPr>
          <p:cNvSpPr/>
          <p:nvPr/>
        </p:nvSpPr>
        <p:spPr>
          <a:xfrm rot="4963868">
            <a:off x="7359095" y="2807813"/>
            <a:ext cx="381000" cy="952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B24F3-9AE9-B7CA-0744-3B55A1B408DA}"/>
              </a:ext>
            </a:extLst>
          </p:cNvPr>
          <p:cNvSpPr txBox="1"/>
          <p:nvPr/>
        </p:nvSpPr>
        <p:spPr>
          <a:xfrm>
            <a:off x="8065501" y="2904383"/>
            <a:ext cx="406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SHA-256 = A cryptographically secure hashing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E9C93-7876-91F0-8ADE-606119B960AE}"/>
              </a:ext>
            </a:extLst>
          </p:cNvPr>
          <p:cNvSpPr txBox="1"/>
          <p:nvPr/>
        </p:nvSpPr>
        <p:spPr>
          <a:xfrm>
            <a:off x="8958846" y="229118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= Message 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346E1E-F73E-56B1-3253-54667A776002}"/>
              </a:ext>
            </a:extLst>
          </p:cNvPr>
          <p:cNvSpPr txBox="1"/>
          <p:nvPr/>
        </p:nvSpPr>
        <p:spPr>
          <a:xfrm>
            <a:off x="7235258" y="4089768"/>
            <a:ext cx="5722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= Hashed Message 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2EF64A-5A42-5BB0-8B79-E655EE3B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8000"/>
            <a:ext cx="4116028" cy="311467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2976CA5-5536-5AB6-C8F9-13B7C553D5CB}"/>
              </a:ext>
            </a:extLst>
          </p:cNvPr>
          <p:cNvGrpSpPr/>
          <p:nvPr/>
        </p:nvGrpSpPr>
        <p:grpSpPr>
          <a:xfrm>
            <a:off x="2956840" y="2437840"/>
            <a:ext cx="573840" cy="119160"/>
            <a:chOff x="2956840" y="2437840"/>
            <a:chExt cx="57384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BB5990-E3EB-2039-5F5B-75CCB7E5F791}"/>
                    </a:ext>
                  </a:extLst>
                </p14:cNvPr>
                <p14:cNvContentPartPr/>
                <p14:nvPr/>
              </p14:nvContentPartPr>
              <p14:xfrm>
                <a:off x="3528520" y="2437840"/>
                <a:ext cx="21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BB5990-E3EB-2039-5F5B-75CCB7E5F7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9880" y="2429200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7C421C-A12D-34B9-35CC-D4F5D9BEDC71}"/>
                    </a:ext>
                  </a:extLst>
                </p14:cNvPr>
                <p14:cNvContentPartPr/>
                <p14:nvPr/>
              </p14:nvContentPartPr>
              <p14:xfrm>
                <a:off x="3391360" y="2437840"/>
                <a:ext cx="5292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7C421C-A12D-34B9-35CC-D4F5D9BEDC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82720" y="2429200"/>
                  <a:ext cx="70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5C1D1E-6D44-E36F-7A5D-582F1AE180F6}"/>
                    </a:ext>
                  </a:extLst>
                </p14:cNvPr>
                <p14:cNvContentPartPr/>
                <p14:nvPr/>
              </p14:nvContentPartPr>
              <p14:xfrm>
                <a:off x="2956840" y="2443240"/>
                <a:ext cx="350280" cy="11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5C1D1E-6D44-E36F-7A5D-582F1AE180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840" y="2434240"/>
                  <a:ext cx="3679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522C1DA-8C75-EEBD-4DC4-BE3E0659B7E9}"/>
              </a:ext>
            </a:extLst>
          </p:cNvPr>
          <p:cNvGrpSpPr/>
          <p:nvPr/>
        </p:nvGrpSpPr>
        <p:grpSpPr>
          <a:xfrm>
            <a:off x="2171680" y="2595520"/>
            <a:ext cx="683280" cy="399960"/>
            <a:chOff x="2171680" y="2595520"/>
            <a:chExt cx="68328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275CB3-523E-EBD2-B69D-FA8925E7A162}"/>
                    </a:ext>
                  </a:extLst>
                </p14:cNvPr>
                <p14:cNvContentPartPr/>
                <p14:nvPr/>
              </p14:nvContentPartPr>
              <p14:xfrm>
                <a:off x="2559040" y="2595520"/>
                <a:ext cx="295920" cy="117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275CB3-523E-EBD2-B69D-FA8925E7A1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50400" y="2586880"/>
                  <a:ext cx="313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127618-FF98-5DDB-EFCD-4080A24EC243}"/>
                    </a:ext>
                  </a:extLst>
                </p14:cNvPr>
                <p14:cNvContentPartPr/>
                <p14:nvPr/>
              </p14:nvContentPartPr>
              <p14:xfrm>
                <a:off x="2328640" y="2737720"/>
                <a:ext cx="190800" cy="129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127618-FF98-5DDB-EFCD-4080A24EC2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0000" y="2729080"/>
                  <a:ext cx="208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C72945-A1DC-6276-7258-6CAD95DA9013}"/>
                    </a:ext>
                  </a:extLst>
                </p14:cNvPr>
                <p14:cNvContentPartPr/>
                <p14:nvPr/>
              </p14:nvContentPartPr>
              <p14:xfrm>
                <a:off x="2279680" y="2890000"/>
                <a:ext cx="16560" cy="24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C72945-A1DC-6276-7258-6CAD95DA90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70680" y="2881360"/>
                  <a:ext cx="34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B4B140-0859-2814-E0A7-C13D7BD60B99}"/>
                    </a:ext>
                  </a:extLst>
                </p14:cNvPr>
                <p14:cNvContentPartPr/>
                <p14:nvPr/>
              </p14:nvContentPartPr>
              <p14:xfrm>
                <a:off x="2264560" y="2966320"/>
                <a:ext cx="108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B4B140-0859-2814-E0A7-C13D7BD60B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5560" y="295768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A64555-17A5-FC89-F63C-B4B4EF7F6922}"/>
                    </a:ext>
                  </a:extLst>
                </p14:cNvPr>
                <p14:cNvContentPartPr/>
                <p14:nvPr/>
              </p14:nvContentPartPr>
              <p14:xfrm>
                <a:off x="2171680" y="2906920"/>
                <a:ext cx="204480" cy="88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A64555-17A5-FC89-F63C-B4B4EF7F69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3040" y="2897920"/>
                  <a:ext cx="22212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EEAFEF-4204-FD81-D6B1-13585CB9A0F6}"/>
                  </a:ext>
                </a:extLst>
              </p14:cNvPr>
              <p14:cNvContentPartPr/>
              <p14:nvPr/>
            </p14:nvContentPartPr>
            <p14:xfrm>
              <a:off x="5484040" y="4378600"/>
              <a:ext cx="2520" cy="1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EEAFEF-4204-FD81-D6B1-13585CB9A0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75040" y="4369600"/>
                <a:ext cx="201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C5AD1A-4A12-0195-FD1D-CAFA90CFA305}"/>
                  </a:ext>
                </a:extLst>
              </p14:cNvPr>
              <p14:cNvContentPartPr/>
              <p14:nvPr/>
            </p14:nvContentPartPr>
            <p14:xfrm>
              <a:off x="5448400" y="4505680"/>
              <a:ext cx="7560" cy="26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C5AD1A-4A12-0195-FD1D-CAFA90CFA3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39400" y="4496680"/>
                <a:ext cx="252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9358E05-A436-06A3-EB7C-4E9FE6B501F1}"/>
                  </a:ext>
                </a:extLst>
              </p14:cNvPr>
              <p14:cNvContentPartPr/>
              <p14:nvPr/>
            </p14:nvContentPartPr>
            <p14:xfrm>
              <a:off x="5334280" y="4597120"/>
              <a:ext cx="96120" cy="212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9358E05-A436-06A3-EB7C-4E9FE6B501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25640" y="4588480"/>
                <a:ext cx="11376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CC7BC99-695C-CB75-ED1C-C67D65D0CAC0}"/>
              </a:ext>
            </a:extLst>
          </p:cNvPr>
          <p:cNvGrpSpPr/>
          <p:nvPr/>
        </p:nvGrpSpPr>
        <p:grpSpPr>
          <a:xfrm>
            <a:off x="4445800" y="4917160"/>
            <a:ext cx="811800" cy="257400"/>
            <a:chOff x="4445800" y="4917160"/>
            <a:chExt cx="8118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8FC026-8EDB-EFD5-E6C3-4A386B0031B5}"/>
                    </a:ext>
                  </a:extLst>
                </p14:cNvPr>
                <p14:cNvContentPartPr/>
                <p14:nvPr/>
              </p14:nvContentPartPr>
              <p14:xfrm>
                <a:off x="5133400" y="4917160"/>
                <a:ext cx="124200" cy="90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8FC026-8EDB-EFD5-E6C3-4A386B0031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24400" y="4908160"/>
                  <a:ext cx="141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354E09-9E9D-8711-CA9C-9152CC5DAE9B}"/>
                    </a:ext>
                  </a:extLst>
                </p14:cNvPr>
                <p14:cNvContentPartPr/>
                <p14:nvPr/>
              </p14:nvContentPartPr>
              <p14:xfrm>
                <a:off x="4831360" y="5013640"/>
                <a:ext cx="254160" cy="57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354E09-9E9D-8711-CA9C-9152CC5DAE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2360" y="5004640"/>
                  <a:ext cx="271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6AAD33-0016-A474-96C5-A44175169950}"/>
                    </a:ext>
                  </a:extLst>
                </p14:cNvPr>
                <p14:cNvContentPartPr/>
                <p14:nvPr/>
              </p14:nvContentPartPr>
              <p14:xfrm>
                <a:off x="4570000" y="5074480"/>
                <a:ext cx="1947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6AAD33-0016-A474-96C5-A441751699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1360" y="5065840"/>
                  <a:ext cx="21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901A757-DE59-DC59-DD07-C7E9F8EA72E1}"/>
                    </a:ext>
                  </a:extLst>
                </p14:cNvPr>
                <p14:cNvContentPartPr/>
                <p14:nvPr/>
              </p14:nvContentPartPr>
              <p14:xfrm>
                <a:off x="4508800" y="5074480"/>
                <a:ext cx="327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01A757-DE59-DC59-DD07-C7E9F8EA7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00160" y="5065840"/>
                  <a:ext cx="50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2F72FC4-9F49-9135-56CC-C61C01944117}"/>
                    </a:ext>
                  </a:extLst>
                </p14:cNvPr>
                <p14:cNvContentPartPr/>
                <p14:nvPr/>
              </p14:nvContentPartPr>
              <p14:xfrm>
                <a:off x="4445800" y="4967560"/>
                <a:ext cx="157320" cy="207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2F72FC4-9F49-9135-56CC-C61C019441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36800" y="4958560"/>
                  <a:ext cx="174960" cy="22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22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15FDB-1AA7-45B5-9BA4-A710365F9356}"/>
              </a:ext>
            </a:extLst>
          </p:cNvPr>
          <p:cNvSpPr txBox="1"/>
          <p:nvPr/>
        </p:nvSpPr>
        <p:spPr>
          <a:xfrm>
            <a:off x="2286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Hash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B6C27-D452-937E-6FD1-10CAE9380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885825"/>
            <a:ext cx="11753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3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372AF3-76A1-D295-6378-B837073425A9}"/>
              </a:ext>
            </a:extLst>
          </p:cNvPr>
          <p:cNvSpPr/>
          <p:nvPr/>
        </p:nvSpPr>
        <p:spPr>
          <a:xfrm>
            <a:off x="4495800" y="1600200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AE8DF7-3BFF-0468-FD7B-E8C64955A756}"/>
              </a:ext>
            </a:extLst>
          </p:cNvPr>
          <p:cNvCxnSpPr/>
          <p:nvPr/>
        </p:nvCxnSpPr>
        <p:spPr>
          <a:xfrm>
            <a:off x="1905000" y="1523893"/>
            <a:ext cx="2514600" cy="76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9A638A-F2EE-EA6B-E305-C75D382E6B0A}"/>
              </a:ext>
            </a:extLst>
          </p:cNvPr>
          <p:cNvCxnSpPr>
            <a:cxnSpLocks/>
          </p:cNvCxnSpPr>
          <p:nvPr/>
        </p:nvCxnSpPr>
        <p:spPr>
          <a:xfrm>
            <a:off x="1724526" y="2819400"/>
            <a:ext cx="2667000" cy="146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906D09-65AA-F0D1-3D83-FD1F72CC4E0D}"/>
              </a:ext>
            </a:extLst>
          </p:cNvPr>
          <p:cNvCxnSpPr>
            <a:cxnSpLocks/>
          </p:cNvCxnSpPr>
          <p:nvPr/>
        </p:nvCxnSpPr>
        <p:spPr>
          <a:xfrm flipV="1">
            <a:off x="1724526" y="3515587"/>
            <a:ext cx="2654968" cy="191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85A7F5-4CDD-6F2C-8369-1BA97E0C2FC8}"/>
              </a:ext>
            </a:extLst>
          </p:cNvPr>
          <p:cNvCxnSpPr>
            <a:cxnSpLocks/>
          </p:cNvCxnSpPr>
          <p:nvPr/>
        </p:nvCxnSpPr>
        <p:spPr>
          <a:xfrm flipV="1">
            <a:off x="1991227" y="4028490"/>
            <a:ext cx="2362200" cy="7013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A9DA9F-B6E7-06F0-BA12-18AD5E6E3E22}"/>
              </a:ext>
            </a:extLst>
          </p:cNvPr>
          <p:cNvCxnSpPr>
            <a:cxnSpLocks/>
          </p:cNvCxnSpPr>
          <p:nvPr/>
        </p:nvCxnSpPr>
        <p:spPr>
          <a:xfrm>
            <a:off x="6244389" y="3120135"/>
            <a:ext cx="1528011" cy="1528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0FA56B-B824-241C-6B14-6FC95F24463D}"/>
              </a:ext>
            </a:extLst>
          </p:cNvPr>
          <p:cNvCxnSpPr>
            <a:cxnSpLocks/>
          </p:cNvCxnSpPr>
          <p:nvPr/>
        </p:nvCxnSpPr>
        <p:spPr>
          <a:xfrm flipV="1">
            <a:off x="6244389" y="1372107"/>
            <a:ext cx="1756611" cy="1748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F65DC9-6220-8455-DE39-2F7B50522DC6}"/>
              </a:ext>
            </a:extLst>
          </p:cNvPr>
          <p:cNvCxnSpPr>
            <a:cxnSpLocks/>
          </p:cNvCxnSpPr>
          <p:nvPr/>
        </p:nvCxnSpPr>
        <p:spPr>
          <a:xfrm flipV="1">
            <a:off x="6244389" y="2285893"/>
            <a:ext cx="1985211" cy="8416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2BF44-6C63-5ED2-07B6-0E6FD1A3033B}"/>
              </a:ext>
            </a:extLst>
          </p:cNvPr>
          <p:cNvCxnSpPr>
            <a:cxnSpLocks/>
          </p:cNvCxnSpPr>
          <p:nvPr/>
        </p:nvCxnSpPr>
        <p:spPr>
          <a:xfrm>
            <a:off x="6216315" y="3127506"/>
            <a:ext cx="2137611" cy="1456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PY Icon">
            <a:extLst>
              <a:ext uri="{FF2B5EF4-FFF2-40B4-BE49-F238E27FC236}">
                <a16:creationId xmlns:a16="http://schemas.microsoft.com/office/drawing/2014/main" id="{6396A20E-B187-C6DD-F6C4-1A0A0EA6C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7" y="1018198"/>
            <a:ext cx="715788" cy="7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ainforest Capybara - Top Facts, Information &amp; Pictures">
            <a:extLst>
              <a:ext uri="{FF2B5EF4-FFF2-40B4-BE49-F238E27FC236}">
                <a16:creationId xmlns:a16="http://schemas.microsoft.com/office/drawing/2014/main" id="{423B4B4D-C568-930B-C752-7E8FC5AF1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84151"/>
            <a:ext cx="1453889" cy="8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3C4DF7-2F05-8693-9A5E-7B6C38BE314F}"/>
              </a:ext>
            </a:extLst>
          </p:cNvPr>
          <p:cNvSpPr txBox="1"/>
          <p:nvPr/>
        </p:nvSpPr>
        <p:spPr>
          <a:xfrm>
            <a:off x="91598" y="354920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password123</a:t>
            </a:r>
          </a:p>
        </p:txBody>
      </p:sp>
      <p:pic>
        <p:nvPicPr>
          <p:cNvPr id="18" name="Picture 6" descr="PDF - Wikipedia">
            <a:extLst>
              <a:ext uri="{FF2B5EF4-FFF2-40B4-BE49-F238E27FC236}">
                <a16:creationId xmlns:a16="http://schemas.microsoft.com/office/drawing/2014/main" id="{AE6A1265-BF68-9AE7-B890-ABFF1735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5" y="4327754"/>
            <a:ext cx="706437" cy="86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14E66F-D142-0669-45A1-2968471F3651}"/>
              </a:ext>
            </a:extLst>
          </p:cNvPr>
          <p:cNvSpPr txBox="1"/>
          <p:nvPr/>
        </p:nvSpPr>
        <p:spPr>
          <a:xfrm>
            <a:off x="8113052" y="1994521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73bd1ddd3ef1051bf5c4bde7a2b5a6c2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BCAAD-5ECC-46A0-B124-6E6734D4A96E}"/>
              </a:ext>
            </a:extLst>
          </p:cNvPr>
          <p:cNvSpPr txBox="1"/>
          <p:nvPr/>
        </p:nvSpPr>
        <p:spPr>
          <a:xfrm>
            <a:off x="8215993" y="449608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e2ee5b2d1719edef3f8120cff39f0180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9B4BC-3A78-284F-241D-CDA79AE14449}"/>
              </a:ext>
            </a:extLst>
          </p:cNvPr>
          <p:cNvSpPr txBox="1"/>
          <p:nvPr/>
        </p:nvSpPr>
        <p:spPr>
          <a:xfrm>
            <a:off x="8093286" y="1199061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31973ff867a5a4c2546ec4cca1c126b4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7F83CD-3B32-B3C2-95C1-DC9F847758FC}"/>
              </a:ext>
            </a:extLst>
          </p:cNvPr>
          <p:cNvSpPr txBox="1"/>
          <p:nvPr/>
        </p:nvSpPr>
        <p:spPr>
          <a:xfrm>
            <a:off x="8353926" y="3088489"/>
            <a:ext cx="688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c527fc24f5932e932f44c31f1f8c674e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AD912A-7911-02EB-0F94-C5A906CB56F9}"/>
              </a:ext>
            </a:extLst>
          </p:cNvPr>
          <p:cNvSpPr txBox="1"/>
          <p:nvPr/>
        </p:nvSpPr>
        <p:spPr>
          <a:xfrm>
            <a:off x="8353926" y="179355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space of MD5 (128 bits)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884471-E449-8720-DB13-80F75DCA318C}"/>
              </a:ext>
            </a:extLst>
          </p:cNvPr>
          <p:cNvSpPr txBox="1"/>
          <p:nvPr/>
        </p:nvSpPr>
        <p:spPr>
          <a:xfrm>
            <a:off x="7543800" y="5335773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DC2ECE-9A60-AEC0-B5CE-C532C3E6306F}"/>
              </a:ext>
            </a:extLst>
          </p:cNvPr>
          <p:cNvSpPr txBox="1"/>
          <p:nvPr/>
        </p:nvSpPr>
        <p:spPr>
          <a:xfrm>
            <a:off x="1547772" y="5777057"/>
            <a:ext cx="5562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some uses for hashing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810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Message Integrity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63F33-7BEE-3BB5-48FE-B96180E078B0}"/>
              </a:ext>
            </a:extLst>
          </p:cNvPr>
          <p:cNvSpPr txBox="1"/>
          <p:nvPr/>
        </p:nvSpPr>
        <p:spPr>
          <a:xfrm>
            <a:off x="0" y="291867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89defae676abd3e3a42b41df17c40096</a:t>
            </a:r>
          </a:p>
        </p:txBody>
      </p:sp>
      <p:pic>
        <p:nvPicPr>
          <p:cNvPr id="5" name="Graphic 4" descr="Office worker female outline">
            <a:extLst>
              <a:ext uri="{FF2B5EF4-FFF2-40B4-BE49-F238E27FC236}">
                <a16:creationId xmlns:a16="http://schemas.microsoft.com/office/drawing/2014/main" id="{3B126D6E-BE54-9EBC-69A6-71FD8CC0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609600"/>
            <a:ext cx="1828800" cy="1828800"/>
          </a:xfrm>
          <a:prstGeom prst="rect">
            <a:avLst/>
          </a:prstGeom>
        </p:spPr>
      </p:pic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DC63E61C-39C5-E28F-46D7-B063AB91D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0200" y="731939"/>
            <a:ext cx="1676400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9E857-8FB3-8947-FC8F-C49533735E67}"/>
              </a:ext>
            </a:extLst>
          </p:cNvPr>
          <p:cNvSpPr txBox="1"/>
          <p:nvPr/>
        </p:nvSpPr>
        <p:spPr>
          <a:xfrm>
            <a:off x="734946" y="2551435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love you bob”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B84373-CB62-3F19-2ACC-07F1F7D57A2F}"/>
              </a:ext>
            </a:extLst>
          </p:cNvPr>
          <p:cNvCxnSpPr/>
          <p:nvPr/>
        </p:nvCxnSpPr>
        <p:spPr>
          <a:xfrm>
            <a:off x="4114800" y="1735822"/>
            <a:ext cx="3429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8C9D39-F1CA-AE8D-C22B-4A46F937934A}"/>
              </a:ext>
            </a:extLst>
          </p:cNvPr>
          <p:cNvSpPr txBox="1"/>
          <p:nvPr/>
        </p:nvSpPr>
        <p:spPr>
          <a:xfrm>
            <a:off x="9232084" y="2551435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love you bob”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839E0-E0D6-6AA8-F2F5-BBAB68470C9A}"/>
              </a:ext>
            </a:extLst>
          </p:cNvPr>
          <p:cNvSpPr txBox="1"/>
          <p:nvPr/>
        </p:nvSpPr>
        <p:spPr>
          <a:xfrm>
            <a:off x="7620000" y="22236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Received: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C1B958-087A-312C-B4EC-1CF48F6AEE69}"/>
              </a:ext>
            </a:extLst>
          </p:cNvPr>
          <p:cNvCxnSpPr/>
          <p:nvPr/>
        </p:nvCxnSpPr>
        <p:spPr>
          <a:xfrm>
            <a:off x="10058400" y="3103336"/>
            <a:ext cx="0" cy="40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CDC217-73B6-228A-4E5B-0283DF40FB5E}"/>
              </a:ext>
            </a:extLst>
          </p:cNvPr>
          <p:cNvSpPr/>
          <p:nvPr/>
        </p:nvSpPr>
        <p:spPr>
          <a:xfrm>
            <a:off x="9372601" y="3581400"/>
            <a:ext cx="1371598" cy="512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627F84-7052-5680-5FC4-C86DCA346F99}"/>
              </a:ext>
            </a:extLst>
          </p:cNvPr>
          <p:cNvCxnSpPr/>
          <p:nvPr/>
        </p:nvCxnSpPr>
        <p:spPr>
          <a:xfrm>
            <a:off x="10058400" y="4191000"/>
            <a:ext cx="0" cy="40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21CFD8-FACB-E1FC-30FC-A0A0D6CD9A15}"/>
              </a:ext>
            </a:extLst>
          </p:cNvPr>
          <p:cNvSpPr txBox="1"/>
          <p:nvPr/>
        </p:nvSpPr>
        <p:spPr>
          <a:xfrm>
            <a:off x="7836694" y="459286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89defae676abd3e3a42b41df17c40096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920B7-46B2-8339-2146-721685677F07}"/>
              </a:ext>
            </a:extLst>
          </p:cNvPr>
          <p:cNvSpPr txBox="1"/>
          <p:nvPr/>
        </p:nvSpPr>
        <p:spPr>
          <a:xfrm>
            <a:off x="457200" y="3837773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Sarah computes the hash of message prior to sending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Bob receives the message, and computes the hash of the received 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E00E16-D704-6DE0-7F5F-5F77DFD3538D}"/>
              </a:ext>
            </a:extLst>
          </p:cNvPr>
          <p:cNvSpPr txBox="1"/>
          <p:nvPr/>
        </p:nvSpPr>
        <p:spPr>
          <a:xfrm>
            <a:off x="76200" y="5859983"/>
            <a:ext cx="1219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the message was not tampered with, or modified, then the hashes should be the same</a:t>
            </a:r>
          </a:p>
        </p:txBody>
      </p:sp>
    </p:spTree>
    <p:extLst>
      <p:ext uri="{BB962C8B-B14F-4D97-AF65-F5344CB8AC3E}">
        <p14:creationId xmlns:p14="http://schemas.microsoft.com/office/powerpoint/2010/main" val="178210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Message Integrity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63F33-7BEE-3BB5-48FE-B96180E078B0}"/>
              </a:ext>
            </a:extLst>
          </p:cNvPr>
          <p:cNvSpPr txBox="1"/>
          <p:nvPr/>
        </p:nvSpPr>
        <p:spPr>
          <a:xfrm>
            <a:off x="0" y="291867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89defae676abd3e3a42b41df17c40096</a:t>
            </a:r>
          </a:p>
        </p:txBody>
      </p:sp>
      <p:pic>
        <p:nvPicPr>
          <p:cNvPr id="5" name="Graphic 4" descr="Office worker female outline">
            <a:extLst>
              <a:ext uri="{FF2B5EF4-FFF2-40B4-BE49-F238E27FC236}">
                <a16:creationId xmlns:a16="http://schemas.microsoft.com/office/drawing/2014/main" id="{3B126D6E-BE54-9EBC-69A6-71FD8CC0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609600"/>
            <a:ext cx="1828800" cy="1828800"/>
          </a:xfrm>
          <a:prstGeom prst="rect">
            <a:avLst/>
          </a:prstGeom>
        </p:spPr>
      </p:pic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DC63E61C-39C5-E28F-46D7-B063AB91D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0200" y="731939"/>
            <a:ext cx="1676400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9E857-8FB3-8947-FC8F-C49533735E67}"/>
              </a:ext>
            </a:extLst>
          </p:cNvPr>
          <p:cNvSpPr txBox="1"/>
          <p:nvPr/>
        </p:nvSpPr>
        <p:spPr>
          <a:xfrm>
            <a:off x="734946" y="2551435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love you bob”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B84373-CB62-3F19-2ACC-07F1F7D57A2F}"/>
              </a:ext>
            </a:extLst>
          </p:cNvPr>
          <p:cNvCxnSpPr/>
          <p:nvPr/>
        </p:nvCxnSpPr>
        <p:spPr>
          <a:xfrm>
            <a:off x="4114800" y="1735822"/>
            <a:ext cx="3429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8C9D39-F1CA-AE8D-C22B-4A46F937934A}"/>
              </a:ext>
            </a:extLst>
          </p:cNvPr>
          <p:cNvSpPr txBox="1"/>
          <p:nvPr/>
        </p:nvSpPr>
        <p:spPr>
          <a:xfrm>
            <a:off x="9232084" y="25514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hate you bob”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839E0-E0D6-6AA8-F2F5-BBAB68470C9A}"/>
              </a:ext>
            </a:extLst>
          </p:cNvPr>
          <p:cNvSpPr txBox="1"/>
          <p:nvPr/>
        </p:nvSpPr>
        <p:spPr>
          <a:xfrm>
            <a:off x="7620000" y="22236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Received: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C1B958-087A-312C-B4EC-1CF48F6AEE69}"/>
              </a:ext>
            </a:extLst>
          </p:cNvPr>
          <p:cNvCxnSpPr/>
          <p:nvPr/>
        </p:nvCxnSpPr>
        <p:spPr>
          <a:xfrm>
            <a:off x="10058400" y="3103336"/>
            <a:ext cx="0" cy="40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CDC217-73B6-228A-4E5B-0283DF40FB5E}"/>
              </a:ext>
            </a:extLst>
          </p:cNvPr>
          <p:cNvSpPr/>
          <p:nvPr/>
        </p:nvSpPr>
        <p:spPr>
          <a:xfrm>
            <a:off x="9372601" y="3581400"/>
            <a:ext cx="1371598" cy="512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627F84-7052-5680-5FC4-C86DCA346F99}"/>
              </a:ext>
            </a:extLst>
          </p:cNvPr>
          <p:cNvCxnSpPr/>
          <p:nvPr/>
        </p:nvCxnSpPr>
        <p:spPr>
          <a:xfrm>
            <a:off x="10058400" y="4191000"/>
            <a:ext cx="0" cy="40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21CFD8-FACB-E1FC-30FC-A0A0D6CD9A15}"/>
              </a:ext>
            </a:extLst>
          </p:cNvPr>
          <p:cNvSpPr txBox="1"/>
          <p:nvPr/>
        </p:nvSpPr>
        <p:spPr>
          <a:xfrm>
            <a:off x="7836694" y="459286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b0608c4e1775ad8f92e7b5c191774c5d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920B7-46B2-8339-2146-721685677F07}"/>
              </a:ext>
            </a:extLst>
          </p:cNvPr>
          <p:cNvSpPr txBox="1"/>
          <p:nvPr/>
        </p:nvSpPr>
        <p:spPr>
          <a:xfrm>
            <a:off x="457200" y="3837773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Sarah computes the hash of message prior to sending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Bob receives the message, and computes the hash of the received 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E00E16-D704-6DE0-7F5F-5F77DFD3538D}"/>
              </a:ext>
            </a:extLst>
          </p:cNvPr>
          <p:cNvSpPr txBox="1"/>
          <p:nvPr/>
        </p:nvSpPr>
        <p:spPr>
          <a:xfrm>
            <a:off x="76200" y="5859983"/>
            <a:ext cx="1219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the message was not tampered with, or modified, then the hashes should be the same</a:t>
            </a:r>
          </a:p>
        </p:txBody>
      </p:sp>
      <p:pic>
        <p:nvPicPr>
          <p:cNvPr id="2" name="Graphic 1" descr="Devil face outline with solid fill">
            <a:extLst>
              <a:ext uri="{FF2B5EF4-FFF2-40B4-BE49-F238E27FC236}">
                <a16:creationId xmlns:a16="http://schemas.microsoft.com/office/drawing/2014/main" id="{A73B43EE-FE37-89AB-2795-47E248ECF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9687" y="583354"/>
            <a:ext cx="7620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9F9D6C-FAFF-7C10-DFDA-62712359E396}"/>
              </a:ext>
            </a:extLst>
          </p:cNvPr>
          <p:cNvSpPr txBox="1"/>
          <p:nvPr/>
        </p:nvSpPr>
        <p:spPr>
          <a:xfrm>
            <a:off x="5219565" y="9639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hate you bob”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BFC82-3F29-BFD1-9B29-F9A9B071B8E0}"/>
              </a:ext>
            </a:extLst>
          </p:cNvPr>
          <p:cNvSpPr txBox="1"/>
          <p:nvPr/>
        </p:nvSpPr>
        <p:spPr>
          <a:xfrm>
            <a:off x="5278393" y="54237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tampers with message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FFDE31-06E7-AB47-9D71-882A7FB9A055}"/>
              </a:ext>
            </a:extLst>
          </p:cNvPr>
          <p:cNvSpPr txBox="1"/>
          <p:nvPr/>
        </p:nvSpPr>
        <p:spPr>
          <a:xfrm>
            <a:off x="7285954" y="5035870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hashes = something fishy is going on</a:t>
            </a:r>
          </a:p>
        </p:txBody>
      </p:sp>
    </p:spTree>
    <p:extLst>
      <p:ext uri="{BB962C8B-B14F-4D97-AF65-F5344CB8AC3E}">
        <p14:creationId xmlns:p14="http://schemas.microsoft.com/office/powerpoint/2010/main" val="26674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950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Office Theme</vt:lpstr>
      <vt:lpstr>CSCI 466: Networks Network Security (Hashing)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PGP (Pretty Good Privacy)</vt:lpstr>
      <vt:lpstr>Web of Trust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24</cp:revision>
  <dcterms:created xsi:type="dcterms:W3CDTF">2022-10-19T16:25:51Z</dcterms:created>
  <dcterms:modified xsi:type="dcterms:W3CDTF">2024-10-23T17:51:03Z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