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5" r:id="rId3"/>
    <p:sldId id="324" r:id="rId4"/>
    <p:sldId id="342" r:id="rId5"/>
    <p:sldId id="343" r:id="rId6"/>
    <p:sldId id="326" r:id="rId7"/>
    <p:sldId id="327" r:id="rId8"/>
    <p:sldId id="328" r:id="rId9"/>
    <p:sldId id="331" r:id="rId10"/>
    <p:sldId id="340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6" r:id="rId23"/>
    <p:sldId id="355" r:id="rId24"/>
    <p:sldId id="357" r:id="rId25"/>
    <p:sldId id="358" r:id="rId26"/>
    <p:sldId id="359" r:id="rId27"/>
    <p:sldId id="362" r:id="rId28"/>
    <p:sldId id="360" r:id="rId29"/>
    <p:sldId id="361" r:id="rId30"/>
    <p:sldId id="363" r:id="rId31"/>
    <p:sldId id="365" r:id="rId32"/>
    <p:sldId id="364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2" autoAdjust="0"/>
    <p:restoredTop sz="94660"/>
  </p:normalViewPr>
  <p:slideViewPr>
    <p:cSldViewPr>
      <p:cViewPr>
        <p:scale>
          <a:sx n="100" d="100"/>
          <a:sy n="100" d="100"/>
        </p:scale>
        <p:origin x="1134" y="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07:31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346 928 24575,'157'-13'0,"-18"0"0,-48 13 0,161 20 0,-165-12 0,103-5 0,28 3 0,-146 1 0,-19-1 0,1-2 0,93-6 0,-114-3 0,46-13 0,-48 9 0,55-7 0,48 10 0,-95 6 0,-1-2 0,1-1 0,0-2 0,-1-1 0,39-13 0,-41 6 0,-1-1 0,-1-2 0,-1-1 0,0-2 0,34-25 0,-61 39 0,-1 0 0,0 0 0,-1-1 0,1 1 0,-1-1 0,0 0 0,-1 0 0,1-1 0,-1 1 0,0-1 0,-1 0 0,0 1 0,0-1 0,0 0 0,-1 0 0,0 0 0,0-1 0,-1 1 0,1 0 0,-3-12 0,1 7 0,0 1 0,-1 0 0,0 0 0,-1 0 0,0 0 0,-1 0 0,0 0 0,-1 1 0,0 0 0,-1 0 0,0 0 0,-10-12 0,-11-9 0,-3 2 0,0 0 0,-1 3 0,-2 0 0,-57-33 0,35 33 0,-1 3 0,-2 2 0,-88-19 0,45 13 0,-125-18 0,126 29 0,-4-2 0,0 4 0,-148 1 0,54 12 0,-136 3 0,217 11 0,-16 0 0,110-11 0,0 1 0,0 0 0,0 2 0,-32 11 0,-85 38 0,139-54 0,-8 4 0,-1 0 0,1 1 0,0 0 0,0 1 0,1 0 0,0 0 0,0 1 0,0 0 0,1 0 0,0 1 0,0 0 0,1 0 0,0 1 0,1 0 0,0 0 0,-6 12 0,5-3 0,0 1 0,1 0 0,1 0 0,0 0 0,2 1 0,0-1 0,2 33 0,0-32 0,0 2 0,1 0 0,6 38 0,-5-53 0,0 1 0,0-1 0,1 1 0,0-1 0,1 0 0,-1 0 0,1 0 0,1 0 0,-1-1 0,1 1 0,7 6 0,15 11 0,1 0 0,2-2 0,0-1 0,1-1 0,1-2 0,0-1 0,2-2 0,0-1 0,61 16 0,-93-29 0,32 9 0,58 10 0,-29-10 0,-29-4 0,54 3 0,-71-7 44,-1 0 0,30 7 0,10 2-1541,-36-9-5329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04:17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 30 24575,'-25'0'0,"1"-1"0,-1-2 0,-41-9 0,42 7 0,-1 1 0,1 2 0,0 0 0,-1 2 0,-30 2 0,52-1 0,0-1 0,0 1 0,1 0 0,-1 0 0,0 0 0,0 0 0,1 0 0,-1 1 0,1-1 0,-1 1 0,1 0 0,0-1 0,-1 1 0,1 0 0,0 1 0,0-1 0,1 0 0,-1 0 0,0 1 0,1-1 0,-1 1 0,1 0 0,0-1 0,0 1 0,0 0 0,0 0 0,0-1 0,1 1 0,-1 0 0,1 5 0,-2 11 0,1 1 0,1 0 0,4 31 0,-1-14 0,-4 82 0,4 53 0,-2-168 0,0 0 0,0 0 0,0 0 0,0 0 0,1 0 0,-1-1 0,1 1 0,0-1 0,0 1 0,1-1 0,-1 0 0,1 0 0,-1 0 0,1 0 0,0 0 0,0-1 0,1 1 0,-1-1 0,0 0 0,1 0 0,-1 0 0,1 0 0,0 0 0,-1-1 0,6 1 0,13 5 0,-1-2 0,1-1 0,31 3 0,-30-5 0,29 2-258,58-3 0,-86-1-591,-1 0-5977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9:05:34.9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49,'785'0,"-737"-2,52-9,38-2,-20 13,-51 2,130-14,-121 4,-1 4,0 4,118 12,-154-8,553 5,-347-12,-121 3,616 16,44-4,-498-14,-236 5,0 2,65 15,-66-10,1-3,69 3,-17-9,134-4,-103-22,6 12,55-3,846 17,-1017-1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9:05:38.1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8887 103,'-47'2,"-54"10,-36 1,49-12,21-2,-124 16,112-6,-1-4,-115-6,61-2,-240 5,-411-4,229-38,-115 0,-436 41,1048-4,1-2,-59-14,56 8,-105-5,102 15,-252-12,228 7,-1 4,-128 14,-506 2,447-17,-571 3,801 3,-57 8,56-4,-51 1,74-7,1 2,0 0,0 2,-26 9,24-7,0-1,0 0,-28 1,-52 6,66-7,-54 1,-1-8,-76 2,62 22,87-21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9:05:41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0 160,'173'1,"365"-6,-3-35,259 0,-116 13,-111 4,-111 8,177 4,-428 12,-110 4,108 18,83 4,-126-22,247 40,-274-29,264-4,43 16,-355-17,-39-4,49 0,-21-6,91 14,-96-8,76-1,-74-5,72 11,61 3,-14-2,-53 4,184 2,-288-17,0 1,1 2,-1 2,42 14,-9-4,-43-11,0-2,44 4,-56-7,0-2,-1 0,1 0,-1 0,1-2,-1 1,0-1,18-8,30-9,-39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10:42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3119 24575,'140'2'0,"153"-4"0,-259-3 0,-1-1 0,0-2 0,0-1 0,-1-2 0,49-23 0,19-5 0,-64 27 0,-1-1 0,-1-2 0,0-1 0,-1-2 0,-1-1 0,42-33 0,108-78 0,-91 68 0,-70 44 0,-1 0 0,-1-1 0,0-2 0,-2 0 0,-1 0 0,25-43 0,16-20 0,-48 72 0,43-55 0,-4-3 0,56-104 0,-58 82 0,110-247 0,-132 287 0,3 2 0,2 0 0,2 2 0,67-79 0,95-98 0,-156 183 0,71-63 0,-25 28 0,-43 42 0,1 2 0,2 1 0,2 3 0,60-31 0,-81 48 0,0 0 0,1 2 0,1 1 0,-1 1 0,44-8 0,-23 9 0,0 3 0,67 2 0,442 3 0,-551 0 0,0-1 0,0 0 0,0-1 0,0 1 0,0-1 0,0 0 0,0 0 0,-1 0 0,1 0 0,0-1 0,-1 1 0,1-1 0,5-4 0,-8 5 0,0 0 0,0 0 0,-1 1 0,1-1 0,0 0 0,-1 0 0,1 0 0,-1 0 0,1 0 0,-1 0 0,1 0 0,-1 0 0,0 0 0,0 0 0,1-1 0,-1 1 0,0 0 0,0 0 0,0-2 0,-1 0 0,1 0 0,-1 1 0,0-1 0,0 1 0,0-1 0,0 1 0,-1-1 0,1 1 0,-1 0 0,1 0 0,-4-3 0,-85-101 0,29 34 0,43 53 0,0-1 0,2-1 0,-16-25 0,7 0 0,6 12 0,0 0 0,-3 1 0,0 1 0,-38-41 0,115 154 0,56 38 0,-73-83 0,-2 2 0,-2 2 0,-1 1 0,32 55 0,-61-89 0,0-1 0,0 1 0,-1 0 0,0 1 0,0-1 0,-1 1 0,0-1 0,0 1 0,0 0 0,-1 0 0,-1 0 0,1-1 0,-1 1 0,0 0 0,-1 0 0,0 0 0,0 0 0,-1-1 0,0 1 0,-1 0 0,1-1 0,-1 0 0,0 1 0,-1-1 0,0-1 0,0 1 0,-1 0 0,0-1 0,0 0 0,0 0 0,-7 5 0,-101 111 0,32-33 0,-11 2 0,-72 77 0,158-160 19,1 0 0,0 1 0,0-1-1,1 1 1,0 0 0,-3 11 0,-17 32-1516,11-31-5329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12:35.8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0 24575,'1'67'0,"-2"-1"0,-4 1 0,-24 122 0,19-133 0,2 0 0,3 0 0,3 0 0,6 79 0,-2-12 0,-2-103 0,0-10 0,-1 0 0,2-1 0,-1 1 0,2 0 0,2 12 0,-3-19 0,0 0 0,1 1 0,-1-1 0,1 0 0,0 1 0,0-1 0,0 0 0,1-1 0,-1 1 0,1 0 0,-1-1 0,1 1 0,0-1 0,0 0 0,0 0 0,0 0 0,0 0 0,4 1 0,42 17 0,1-3 0,1-2 0,74 12 0,-30-7 0,51 10 0,202 16 0,-247-37 0,262 11 0,35-21 0,644-14 0,224 2 0,-789 15 0,487-2 0,-924-1 0,57-11 0,22-1 0,-58 14 0,-42 0 0,0 0 0,0-1 0,0-2 0,36-6 0,-50 7 0,-1-1 0,0-1 0,0 1 0,0 0 0,-1-1 0,1 0 0,-1 0 0,1 0 0,-1 0 0,0 0 0,0-1 0,0 1 0,-1-1 0,1 0 0,-1 0 0,0 0 0,0 0 0,0 0 0,2-9 0,3-10 0,-1-2 0,4-36 0,-4 24 0,18-130 0,-15 90 0,0-32 0,-7-156 0,-4 127 0,2 134 0,0-1 0,0 1 0,0 0 0,-1-1 0,1 1 0,-1 0 0,0-1 0,-1 1 0,1 0 0,-1 0 0,0 0 0,0 0 0,0 0 0,0 1 0,-1-1 0,1 0 0,-5-3 0,3 3 0,-1 1 0,1 0 0,-1 0 0,0 1 0,0-1 0,0 1 0,0 0 0,0 0 0,-1 1 0,1 0 0,-1 0 0,1 0 0,-10 0 0,-226-19 0,-195-11 0,351 33 0,-153 22 0,48-2 0,-304-14 0,287-11 0,-1407 24 0,980-15 0,629-6 0,-39 2 0,-61 9 0,-30 3 0,-605-36 0,573 19 0,0 0 0,95-10 0,52 9 0,1 0 0,-30-1 0,-134 5-1365,159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12:43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51 188 24575,'0'531'0,"-1"-501"0,-12 60 0,8-59 0,-4 56 0,9-60 0,-1 0 0,-2 0 0,-8 35 0,9-54 0,1-1 0,-1 0 0,1 1 0,0-1 0,1 1 0,0 0 0,0-1 0,1 1 0,1 7 0,-1-12 0,0 1 0,1-1 0,-1 0 0,1 0 0,0 0 0,0 0 0,0 0 0,0 0 0,1 0 0,-1-1 0,1 1 0,-1-1 0,1 1 0,0-1 0,0 0 0,0 0 0,0-1 0,1 1 0,-1-1 0,7 3 0,17 5 0,0-1 0,1-1 0,0-2 0,47 4 0,118-7 0,-121-4 0,91 10 0,25 6 0,230-10 0,-207-7 0,-24 2 0,3-2 0,260 29 0,-375-15 0,-15-1 0,95 2 0,161 3 0,-139-3 0,199-11 0,-160-4 0,33 5 0,271-4 0,-195-24 0,8 1 0,652 21 0,-518 6 0,2945-2 0,-3108 14 0,20-1 0,-278-13 0,-14 2 0,0-2 0,1-1 0,-1-2 0,0-1 0,0-2 0,62-19 0,-84 22 0,1 0 0,-1 1 0,1 0 0,0 1 0,20-1 0,-20 2 0,-1 0 0,1-1 0,-1-1 0,1 1 0,12-5 0,-20 4 0,-1 1 0,1-1 0,-1 0 0,1 1 0,-1-1 0,0 0 0,0-1 0,0 1 0,0 0 0,0 0 0,0-1 0,-1 1 0,1-1 0,-1 0 0,0 1 0,0-1 0,0 0 0,0 0 0,0 0 0,0 0 0,-1 0 0,0 0 0,1-3 0,0-12 0,0-1 0,-4-30 0,2 26 0,-3-372 0,4 277 0,3 71 0,2 1 0,20-86 0,-6 38 0,-7 43 0,5-28 0,-16 72 0,0 1 0,-1-1 0,0 0 0,0 1 0,-1-1 0,1 0 0,-1 1 0,-1-1 0,-2-7 0,3 11 0,-1 1 0,0-1 0,1 1 0,-1-1 0,0 1 0,-1 0 0,1 0 0,0 0 0,0 0 0,-1 0 0,1 1 0,-1-1 0,0 1 0,1-1 0,-1 1 0,0 0 0,0 0 0,0 0 0,0 1 0,0-1 0,0 1 0,0-1 0,-3 1 0,-14-1 0,0 1 0,-29 3 0,18-1 0,-231 24 0,47-2 0,-313 40 0,453-53 0,-28-1 0,-197-8 0,151-5 0,-962 3 0,744-27 0,-12 0 0,-90 0 0,36 1 0,419 26 0,-145-2 0,-160-21 0,140 6 0,-242 7 0,390 10 0,-149-13 0,16 0 0,-1100 11 0,615 4 0,-1820-2 0,2449 2 0,0 0 0,-35 8 0,33-6 0,1 0 0,-26 1 0,-116 13 0,89-8 0,14 1 0,-14 2 0,62-12-341,0 0 0,1 1-1,-20 6 1,14-2-6485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23:20.4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2229 454 24575,'-1'-2'0,"0"0"0,0 0 0,0 0 0,-1 0 0,1 0 0,-1 0 0,1 0 0,-1 1 0,0-1 0,0 0 0,0 1 0,0 0 0,0-1 0,0 1 0,0 0 0,-4-2 0,-4-3 0,-20-14 0,-2 1 0,0 2 0,-1 1 0,-1 2 0,0 1 0,-45-11 0,-219-32 0,211 43 0,-13 3 0,0 5 0,-148 10 0,227-4 0,-25 3 0,1 3 0,-1 1 0,1 3 0,1 1 0,0 2 0,1 2 0,1 2 0,-58 34 0,60-27 0,2 2 0,0 1 0,2 2 0,1 2 0,2 1 0,1 1 0,-50 71 0,50-62 0,6-10 0,2 1 0,1 1 0,2 0 0,-33 77 0,33-50 0,2 0 0,4 1 0,-13 110 0,24-130 0,2-1 0,1 1 0,3-1 0,2 0 0,1 1 0,18 69 0,-12-83 0,1 0 0,0 0 0,3-1 0,0 0 0,2-2 0,0 0 0,30 32 0,-3-9 0,2-2 0,77 61 0,-63-65 0,1-2 0,3-2 0,0-4 0,100 40 0,288 76 0,-211-87 0,2-11 0,3-11 0,426 19 0,-361-39 0,-2 13 0,343 85 0,-598-113 0,1-1 0,-1-3 0,71-5 0,-40 1 0,165-1 0,266 2 0,-2 32 0,418 45 0,-466-76 0,594 33 0,18 38 0,564-76 0,-1279-23 0,-45 1 0,76-10 0,-6-33 0,-2 1 0,-244 50 0,-60 10 0,0-4 0,132-38 0,-102 5 0,29-8 0,84-3 0,49-16 0,-253 66 0,-1-1 0,0-1 0,-1-1 0,0-1 0,0-1 0,-1 0 0,0-1 0,-1-1 0,-1-1 0,0 0 0,-1-1 0,0-1 0,-1 0 0,-1-1 0,12-20 0,-4 3 0,-2 0 0,-2-1 0,-1-1 0,-1-1 0,16-64 0,-19 44 0,-2-1 0,-3 0 0,0-67 0,-6 75 0,-8-74 0,4 102 0,-2-1 0,0 1 0,-1 0 0,-1 0 0,-16-33 0,-9-6 0,-3 2 0,-2 2 0,-3 1 0,-2 2 0,-2 2 0,-3 2 0,-64-54 0,-101-68 0,-297-183 0,458 321 0,-1 3 0,-2 2 0,-1 3 0,-1 2 0,-61-17 0,-25 8 0,-2 7 0,-215-11 0,357 36 0,-737-45 0,75-20 0,-84-1 0,-943 68 0,581 1 0,1047-2 0,-171-1 0,-335 42 0,125 14 0,89-12 0,114-10 0,-249 32 0,0-33 0,-529-32 0,393-3 0,570 7 0,1 2 0,-81 18 0,58-9 0,22-4-59,24-4-376,0-1-1,-46 2 1,55-8-6391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9:35:13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0,'1719'0,"-1623"5,107 17,-111-9,138 2,526-17,-438 2,-293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2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0 572 24575,'1'-1'0,"-1"0"0,1 0 0,-1 0 0,1 0 0,-1 0 0,1-1 0,0 1 0,0 0 0,-1 0 0,1 1 0,0-1 0,0 0 0,0 0 0,0 0 0,0 1 0,0-1 0,0 0 0,1 1 0,-1-1 0,0 1 0,0-1 0,0 1 0,1 0 0,-1-1 0,0 1 0,0 0 0,3 0 0,40-5 0,-39 5 0,271 0 0,37-1 0,-208-12 0,-55 6 0,55-1 0,771 9 0,-864-1 0,0 0 0,0-2 0,-1 1 0,15-5 0,-23 5 0,0 0 0,0 0 0,0 0 0,0-1 0,-1 1 0,1-1 0,-1 1 0,1-1 0,3-4 0,-5 5 0,0 0 0,0 0 0,-1 0 0,1 0 0,0 0 0,-1 0 0,1 0 0,-1 0 0,1-1 0,-1 1 0,0 0 0,0 0 0,1 0 0,-1-1 0,0 1 0,0 0 0,0 0 0,0-1 0,0 1 0,-1 0 0,1 0 0,0 0 0,0-1 0,-1 0 0,-4-9 0,0 0 0,0 1 0,-1-1 0,-1 1 0,1 1 0,-2-1 0,-13-13 0,-70-59 0,26 26 0,-18-18 0,50 46 0,0-2 0,-50-59 0,79 82 0,6 6 0,16 13 0,22 23 0,148 157 0,-45-51 0,-138-137 0,0 1 0,-1-1 0,1 1 0,-1 1 0,0-1 0,-1 0 0,1 1 0,-1 0 0,0 0 0,-1 0 0,1 0 0,-1 0 0,0 1 0,-1-1 0,1 0 0,-1 1 0,-1 0 0,1-1 0,-1 1 0,0-1 0,-2 11 0,0-8 0,0-1 0,-1 0 0,0 0 0,0 0 0,-1 0 0,0-1 0,0 1 0,-1-1 0,0 0 0,0 0 0,-1-1 0,0 1 0,0-1 0,0 0 0,-1-1 0,-9 6 0,-439 315 0,361-254-1365,71-55-5461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11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24575,'20'3'0,"0"0"0,-1 1 0,1 1 0,-1 1 0,-1 0 0,1 2 0,-1 0 0,24 14 0,34 14 0,147 62 0,50 20 0,-180-77 0,113 68 0,-54-26 0,-65-35 0,-52-27 0,1-1 0,70 26 0,-87-38 0,0 0 0,-1 2 0,0 0 0,-1 1 0,0 1 0,25 22 0,11 7 0,-53-40 0,1 0 0,0-1 0,-1 1 0,1-1 0,0 1 0,-1-1 0,1 1 0,0-1 0,0 0 0,0 1 0,-1-1 0,1 0 0,0 1 0,0-1 0,0 0 0,0 0 0,0 0 0,0 0 0,-1 0 0,1 0 0,0 0 0,0 0 0,0 0 0,0-1 0,0 1 0,-1 0 0,1 0 0,1-2 0,0 1 0,-1 0 0,0 0 0,0-1 0,0 1 0,0-1 0,0 1 0,0-1 0,-1 0 0,1 1 0,-1-1 0,1 1 0,-1-1 0,1-3 0,2-65 0,-4 61 0,1-4 0,0-33 0,-2 0 0,-1 0 0,-3 1 0,-15-57 0,7 53 0,2-1 0,3 0 0,1-1 0,3 0 0,1-57 0,3 151 0,4 313 0,10-268 0,-7-60 0,-2-1 0,0 31 0,-4-57 0,0 30 0,1 1 0,2-1 0,8 43 0,-10-71 0,-1-1 0,1 0 0,-1 0 0,1 1 0,-1-1 0,0 0 0,0 0 0,0 1 0,0-1 0,-1 0 0,1 1 0,0-1 0,-1 0 0,0 0 0,1 0 0,-1 1 0,0-1 0,0 0 0,0 0 0,-1 0 0,1 0 0,0-1 0,-1 1 0,1 0 0,-1-1 0,0 1 0,1 0 0,-1-1 0,0 0 0,0 1 0,0-1 0,0 0 0,0 0 0,0 0 0,0 0 0,0-1 0,-1 1 0,1-1 0,0 1 0,-5-1 0,-11 3 0,-1-2 0,0 0 0,0-1 0,-23-4 0,6 2 0,9 3 0,-1 2 0,1 1 0,0 1 0,0 2 0,1 0 0,-41 18 0,32-12 0,-1-1 0,-62 11 0,-85 9 0,151-25-412,-61 19-1,83-23-127,-12 4-6286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6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24575,'9'-5'0,"1"-1"0,-1 1 0,1 1 0,0 0 0,0 0 0,0 1 0,0 0 0,1 0 0,-1 1 0,14 0 0,4-3 0,60-9 0,139-5 0,93 17 0,-241 3 0,22 4 0,164 29 0,-196-19 0,0 2 0,-2 4 0,-1 2 0,81 40 0,-105-38 0,0 1 0,-2 3 0,-1 1 0,-1 2 0,34 37 0,19 15 0,-43-38 0,-2 1 0,-1 2 0,-4 3 0,-1 0 0,-3 3 0,-2 1 0,-3 2 0,-2 1 0,31 88 0,18 52 0,62 187 0,-113-287 0,-4 0 0,-4 1 0,-5 2 0,5 193 0,-20-94 0,-4 131 0,-25-112 0,5-63 0,-2 27 0,14-115 0,6-38 0,-3 55 0,7-56 0,-11 52 0,3-20 0,4-68 0,1 0 0,1 0 0,-1-1 0,1 0 0,0 0 0,1 0 0,-3-8 0,-27-71 0,-60-116 0,74 162 0,-57-137 0,-4-8 0,66 162 0,16 40 0,17 41 0,41 67 0,-17-41 0,61 125 0,6-20 0,-109-187 0,0 0 0,0 0 0,0-1 0,0 1 0,0 0 0,0-1 0,1 1 0,-1-1 0,1 0 0,-1 1 0,1-1 0,-1 0 0,1 0 0,0 0 0,0 0 0,-1 0 0,1 0 0,0-1 0,0 1 0,0 0 0,0-1 0,0 0 0,0 1 0,0-1 0,0 0 0,0 0 0,0 0 0,0 0 0,0-1 0,0 1 0,0 0 0,0-1 0,0 1 0,0-1 0,-1 0 0,1 0 0,3-1 0,8-6 0,-1 1 0,0-2 0,0 0 0,15-14 0,2-2 0,398-256 0,-337 225 0,263-143-207,-261 150-951,-70 38-5668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9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3397 0 24575,'7'141'0,"35"208"0,-21-207 0,-13-69 0,-2 1 0,-5-1 0,-2 1 0,-21 135 0,17-186 0,0 0 0,-2 0 0,-1 0 0,-1-1 0,0-1 0,-2 1 0,-1-1 0,0-1 0,-31 37 0,-14 19 0,-108 132 0,136-176 0,-1-2 0,-2 0 0,0-3 0,-43 28 0,-2-10 0,-3-4 0,-107 39 0,11-4 0,127-52 0,-2-2 0,0-2 0,-1-2 0,-91 19 0,22-26 0,0-5 0,-203-16 0,-4-26 0,203 18 0,-219-4 0,-286 23 0,587-5 0,30-6 0,13 9 0,0 0 0,0 1 0,0-1 0,0 0 0,0 0 0,1 0 0,-1 0 0,0 1 0,0-1 0,1 0 0,-1 0 0,1 0 0,-1 1 0,1-1 0,-1 0 0,1 1 0,-1-1 0,1 0 0,0 1 0,-1-1 0,1 1 0,0-1 0,0 0 0,38-27 0,1 1 0,2 3 0,50-24 0,-50 29 0,-2-3 0,0-1 0,66-52 0,-28 12 0,-53 45 0,0-1 0,-2-1 0,0-2 0,-2 0 0,0-1 0,31-44 0,-51 58 0,-13 13 0,-22 18 0,27-17 0,-158 92 0,-5 2 0,65-18 0,-51 46 0,150-123 0,-4 3 0,1 0 0,-1 1 0,1 0 0,-8 9 0,16-16 0,0 0 0,0 0 0,0 1 0,0-1 0,0 0 0,0 0 0,0 1 0,1-1 0,-1 1 0,0-1 0,1 1 0,-1-1 0,1 1 0,-1-1 0,1 1 0,0-1 0,0 1 0,-1-1 0,1 1 0,0 0 0,1-1 0,-1 1 0,0-1 0,0 1 0,1 0 0,-1-1 0,1 1 0,-1-1 0,1 1 0,0-1 0,-1 0 0,1 1 0,0-1 0,0 0 0,0 1 0,0-1 0,0 0 0,2 1 0,30 25 0,49 27 0,-52-35 0,-1 1 0,50 44 0,-31-19 0,-16-16 0,-2 2 0,-1 0 0,27 39 0,16 28 18,-32-45-710,40 69 1,-70-103-6135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52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2111 545 24575,'-550'-31'0,"-371"7"0,617 26 0,267-2 0,1 1 0,-1 2 0,-48 9 0,16 0 0,63-11 0,0 0 0,0-1 0,0 0 0,0 0 0,0-1 0,0 1 0,0-1 0,0-1 0,-7-1 0,13 3 0,0 0 0,0 0 0,-1 0 0,1-1 0,0 1 0,0 0 0,-1 0 0,1 0 0,0 0 0,0 0 0,0 0 0,-1-1 0,1 1 0,0 0 0,0 0 0,0 0 0,0-1 0,-1 1 0,1 0 0,0 0 0,0-1 0,0 1 0,0 0 0,0 0 0,0-1 0,0 1 0,0 0 0,0 0 0,0-1 0,0 1 0,0 0 0,0 0 0,0-1 0,0 1 0,0 0 0,0 0 0,0-1 0,0 1 0,0 0 0,0 0 0,0-1 0,0 1 0,1 0 0,11-12 0,23-7 0,-32 18 0,374-208 0,-316 165 0,103-98 0,-117 99 0,-19 14 0,-26 22 0,-21 17 0,-294 190 0,123-55 0,152-110 0,-52 65 0,36-39 0,53-60 0,-1 1 0,1 0 0,0-1 0,-1 1 0,1 0 0,0 0 0,0-1 0,1 1 0,-1 0 0,0 0 0,0 0 0,1 0 0,0 0 0,-1 0 0,1 0 0,0 0 0,0 1 0,0-1 0,0 0 0,1 3 0,0-2 0,0 1 0,0 0 0,1 0 0,-1-1 0,1 1 0,0 0 0,1-1 0,-1 0 0,0 0 0,4 4 0,7 5 0,1 1 0,0-1 0,26 16 0,-36-25 0,11 6 0,211 156 0,48 79 0,-223-205-1365,-32-29-5461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2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0 572 24575,'1'-1'0,"-1"0"0,1 0 0,-1 0 0,1 0 0,-1 0 0,1-1 0,0 1 0,0 0 0,-1 0 0,1 1 0,0-1 0,0 0 0,0 0 0,0 0 0,0 1 0,0-1 0,0 0 0,1 1 0,-1-1 0,0 1 0,0-1 0,0 1 0,1 0 0,-1-1 0,0 1 0,0 0 0,3 0 0,40-5 0,-39 5 0,271 0 0,37-1 0,-208-12 0,-55 6 0,55-1 0,771 9 0,-864-1 0,0 0 0,0-2 0,-1 1 0,15-5 0,-23 5 0,0 0 0,0 0 0,0 0 0,0-1 0,-1 1 0,1-1 0,-1 1 0,1-1 0,3-4 0,-5 5 0,0 0 0,0 0 0,-1 0 0,1 0 0,0 0 0,-1 0 0,1 0 0,-1 0 0,1-1 0,-1 1 0,0 0 0,0 0 0,1 0 0,-1-1 0,0 1 0,0 0 0,0 0 0,0-1 0,0 1 0,-1 0 0,1 0 0,0 0 0,0-1 0,-1 0 0,-4-9 0,0 0 0,0 1 0,-1-1 0,-1 1 0,1 1 0,-2-1 0,-13-13 0,-70-59 0,26 26 0,-18-18 0,50 46 0,0-2 0,-50-59 0,79 82 0,6 6 0,16 13 0,22 23 0,148 157 0,-45-51 0,-138-137 0,0 1 0,-1-1 0,1 1 0,-1 1 0,0-1 0,-1 0 0,1 1 0,-1 0 0,0 0 0,-1 0 0,1 0 0,-1 0 0,0 1 0,-1-1 0,1 0 0,-1 1 0,-1 0 0,1-1 0,-1 1 0,0-1 0,-2 11 0,0-8 0,0-1 0,-1 0 0,0 0 0,0 0 0,-1 0 0,0-1 0,0 1 0,-1-1 0,0 0 0,0 0 0,-1-1 0,0 1 0,0-1 0,0 0 0,-1-1 0,-9 6 0,-439 315 0,361-254-1365,71-55-5461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6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24575,'9'-5'0,"1"-1"0,-1 1 0,1 1 0,0 0 0,0 0 0,0 1 0,0 0 0,1 0 0,-1 1 0,14 0 0,4-3 0,60-9 0,139-5 0,93 17 0,-241 3 0,22 4 0,164 29 0,-196-19 0,0 2 0,-2 4 0,-1 2 0,81 40 0,-105-38 0,0 1 0,-2 3 0,-1 1 0,-1 2 0,34 37 0,19 15 0,-43-38 0,-2 1 0,-1 2 0,-4 3 0,-1 0 0,-3 3 0,-2 1 0,-3 2 0,-2 1 0,31 88 0,18 52 0,62 187 0,-113-287 0,-4 0 0,-4 1 0,-5 2 0,5 193 0,-20-94 0,-4 131 0,-25-112 0,5-63 0,-2 27 0,14-115 0,6-38 0,-3 55 0,7-56 0,-11 52 0,3-20 0,4-68 0,1 0 0,1 0 0,-1-1 0,1 0 0,0 0 0,1 0 0,-3-8 0,-27-71 0,-60-116 0,74 162 0,-57-137 0,-4-8 0,66 162 0,16 40 0,17 41 0,41 67 0,-17-41 0,61 125 0,6-20 0,-109-187 0,0 0 0,0 0 0,0-1 0,0 1 0,0 0 0,0-1 0,1 1 0,-1-1 0,1 0 0,-1 1 0,1-1 0,-1 0 0,1 0 0,0 0 0,0 0 0,-1 0 0,1 0 0,0-1 0,0 1 0,0 0 0,0-1 0,0 0 0,0 1 0,0-1 0,0 0 0,0 0 0,0 0 0,0 0 0,0-1 0,0 1 0,0 0 0,0-1 0,0 1 0,0-1 0,-1 0 0,1 0 0,3-1 0,8-6 0,-1 1 0,0-2 0,0 0 0,15-14 0,2-2 0,398-256 0,-337 225 0,263-143-207,-261 150-951,-70 38-5668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9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3397 0 24575,'7'141'0,"35"208"0,-21-207 0,-13-69 0,-2 1 0,-5-1 0,-2 1 0,-21 135 0,17-186 0,0 0 0,-2 0 0,-1 0 0,-1-1 0,0-1 0,-2 1 0,-1-1 0,0-1 0,-31 37 0,-14 19 0,-108 132 0,136-176 0,-1-2 0,-2 0 0,0-3 0,-43 28 0,-2-10 0,-3-4 0,-107 39 0,11-4 0,127-52 0,-2-2 0,0-2 0,-1-2 0,-91 19 0,22-26 0,0-5 0,-203-16 0,-4-26 0,203 18 0,-219-4 0,-286 23 0,587-5 0,30-6 0,13 9 0,0 0 0,0 1 0,0-1 0,0 0 0,0 0 0,1 0 0,-1 0 0,0 1 0,0-1 0,1 0 0,-1 0 0,1 0 0,-1 1 0,1-1 0,-1 0 0,1 1 0,-1-1 0,1 0 0,0 1 0,-1-1 0,1 1 0,0-1 0,0 0 0,38-27 0,1 1 0,2 3 0,50-24 0,-50 29 0,-2-3 0,0-1 0,66-52 0,-28 12 0,-53 45 0,0-1 0,-2-1 0,0-2 0,-2 0 0,0-1 0,31-44 0,-51 58 0,-13 13 0,-22 18 0,27-17 0,-158 92 0,-5 2 0,65-18 0,-51 46 0,150-123 0,-4 3 0,1 0 0,-1 1 0,1 0 0,-8 9 0,16-16 0,0 0 0,0 0 0,0 1 0,0-1 0,0 0 0,0 0 0,0 1 0,1-1 0,-1 1 0,0-1 0,1 1 0,-1-1 0,1 1 0,-1-1 0,1 1 0,0-1 0,0 1 0,-1-1 0,1 1 0,0 0 0,1-1 0,-1 1 0,0-1 0,0 1 0,1 0 0,-1-1 0,1 1 0,-1-1 0,1 1 0,0-1 0,-1 0 0,1 1 0,0-1 0,0 0 0,0 1 0,0-1 0,0 0 0,2 1 0,30 25 0,49 27 0,-52-35 0,-1 1 0,50 44 0,-31-19 0,-16-16 0,-2 2 0,-1 0 0,27 39 0,16 28 18,-32-45-710,40 69 1,-70-103-6135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52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2111 545 24575,'-550'-31'0,"-371"7"0,617 26 0,267-2 0,1 1 0,-1 2 0,-48 9 0,16 0 0,63-11 0,0 0 0,0-1 0,0 0 0,0 0 0,0-1 0,0 1 0,0-1 0,0-1 0,-7-1 0,13 3 0,0 0 0,0 0 0,-1 0 0,1-1 0,0 1 0,0 0 0,-1 0 0,1 0 0,0 0 0,0 0 0,0 0 0,-1-1 0,1 1 0,0 0 0,0 0 0,0 0 0,0-1 0,-1 1 0,1 0 0,0 0 0,0-1 0,0 1 0,0 0 0,0 0 0,0-1 0,0 1 0,0 0 0,0 0 0,0-1 0,0 1 0,0 0 0,0 0 0,0-1 0,0 1 0,0 0 0,0 0 0,0-1 0,0 1 0,0 0 0,0 0 0,0-1 0,0 1 0,1 0 0,11-12 0,23-7 0,-32 18 0,374-208 0,-316 165 0,103-98 0,-117 99 0,-19 14 0,-26 22 0,-21 17 0,-294 190 0,123-55 0,152-110 0,-52 65 0,36-39 0,53-60 0,-1 1 0,1 0 0,0-1 0,-1 1 0,1 0 0,0 0 0,0-1 0,1 1 0,-1 0 0,0 0 0,0 0 0,1 0 0,0 0 0,-1 0 0,1 0 0,0 0 0,0 1 0,0-1 0,0 0 0,1 3 0,0-2 0,0 1 0,0 0 0,1 0 0,-1-1 0,1 1 0,0 0 0,1-1 0,-1 0 0,0 0 0,4 4 0,7 5 0,1 1 0,0-1 0,26 16 0,-36-25 0,11 6 0,211 156 0,48 79 0,-223-205-1365,-32-29-5461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00.6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02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24575,'0'-4'0,"0"-7"0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00.0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12 139 24575,'0'0'0,"-1"0"0,1 0 0,-1 0 0,0 0 0,1 0 0,-1 0 0,1-1 0,-1 1 0,1 0 0,-1 0 0,1-1 0,-1 1 0,1 0 0,-1-1 0,1 1 0,0-1 0,-1 1 0,1 0 0,0-1 0,-1 1 0,1-1 0,0 1 0,-1-1 0,1 1 0,0-1 0,0 0 0,0 1 0,-1-1 0,1 1 0,0-1 0,0 1 0,0-1 0,0 1 0,0-1 0,0 0 0,0 1 0,0-1 0,0 1 0,0-1 0,1 1 0,-1-1 0,0 1 0,0-1 0,0 0 0,1 1 0,-1-1 0,0 1 0,1 0 0,-1-1 0,1 0 0,15-28 0,-9 21 0,1 0 0,0 1 0,0 0 0,0 1 0,1 0 0,-1 0 0,2 1 0,-1 0 0,0 0 0,1 1 0,0 0 0,0 1 0,0 0 0,1 1 0,-1 0 0,13-1 0,19 0 0,-1 2 0,72 7 0,-113-6 0,26 3 0,1 0 0,-1 1 0,-1 2 0,1 1 0,-1 0 0,0 2 0,0 1 0,24 14 0,-34-14 0,1 0 0,-1 0 0,-1 2 0,0 0 0,-1 0 0,0 1 0,-1 1 0,0 0 0,-1 1 0,-1 0 0,0 1 0,11 23 0,-19-34 0,0 0 0,0 0 0,0 0 0,-1 0 0,0 0 0,0 0 0,0 0 0,0 0 0,-1 1 0,0-1 0,0 0 0,0 1 0,-1-1 0,1 0 0,-1 0 0,-1 0 0,1 0 0,-1 1 0,0-2 0,0 1 0,0 0 0,-1 0 0,0-1 0,0 1 0,0-1 0,0 0 0,0 0 0,-1 0 0,0-1 0,0 1 0,0-1 0,0 0 0,-8 5 0,-7 3 0,0-1 0,0 0 0,-1-2 0,0 0 0,0-1 0,-42 7 0,28-8 0,17-4 0,0 1 0,1 1 0,-1 0 0,0 2 0,-17 7 0,31-11 0,-1 0 0,0 0 0,0 1 0,1-1 0,0 1 0,-1 0 0,1 0 0,0 0 0,0 0 0,1 0 0,-1 1 0,1-1 0,-1 1 0,1 0 0,1 0 0,-1 0 0,0 0 0,1 0 0,0 0 0,0 0 0,0 1 0,0-1 0,1 0 0,-1 0 0,2 8 0,3 32 0,3 1 0,2-1 0,1 0 0,3-1 0,21 50 0,-25-74-1365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15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24575,'147'57'0,"-97"-40"0,50 24 0,69 44 0,171 82 0,-291-142 0,49 34 0,-21-12 0,261 169 0,-133-95 0,15 11 0,-144-82 0,-51-36 0,0 2 0,-1 1 0,26 25 0,13 6 0,-11-10 0,139 101 0,-61-49 0,-86-61 0,46 36 0,-82-58 0,-2-1 0,0 0 0,0-1 0,0 0 0,1-1 0,0 1 0,0-1 0,0-1 0,0 1 0,13 3 0,-19-7 0,1 0 0,-1-1 0,0 1 0,0-1 0,1 1 0,-1-1 0,0 0 0,0 1 0,0-1 0,0 0 0,0 0 0,0 0 0,0 0 0,0 0 0,0 0 0,0 0 0,0 0 0,-1-1 0,1 1 0,0 0 0,-1 0 0,1 0 0,-1-1 0,0 1 0,1 0 0,-1-1 0,0 1 0,0 0 0,1-1 0,-1 1 0,-1-3 0,2-44 0,-5 20 0,-1 1 0,-13-38 0,-6-35 0,-8-111 0,27 186 0,0 0 0,-11-27 0,-6-21 0,12 27 0,2 0 0,2-1 0,-1-79 0,9 410 0,11-194 0,-8-57 0,3 55 0,-8-7 0,-1-24 0,2 0 0,14 92 0,-14-146 0,-1 0 0,1 0 0,-1 0 0,1 0 0,-1 0 0,0 0 0,0 0 0,0 0 0,-1 0 0,1 0 0,-1 0 0,1 0 0,-1 0 0,0-1 0,0 1 0,-1 0 0,1 0 0,0-1 0,-1 1 0,0-1 0,1 1 0,-1-1 0,-3 3 0,0-1 0,-1 0 0,0-1 0,1 0 0,-1 0 0,-1-1 0,1 1 0,0-1 0,0-1 0,-14 3 0,-250 54 0,234-49 0,-48 18 0,-27 7 0,47-19 0,-39 8 0,-27 0-1365,107-22-5461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02.5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54 24575,'5'-1'0,"0"0"0,-1-1 0,1 1 0,0-1 0,-1 0 0,0-1 0,1 1 0,5-5 0,12-6 0,-16 10 0,1 0 0,-1 0 0,1 1 0,0 0 0,0 0 0,0 1 0,0-1 0,0 2 0,0-1 0,1 1 0,-1 0 0,0 0 0,0 1 0,0 0 0,0 1 0,0-1 0,0 1 0,0 1 0,0-1 0,-1 1 0,1 0 0,-1 1 0,0-1 0,10 9 0,3 5 0,0 1 0,-2 1 0,0 0 0,-1 2 0,20 32 0,-29-43 0,0 0 0,-1 0 0,-1 1 0,0-1 0,0 1 0,-1 0 0,0 1 0,3 15 0,-7-21 0,1-1 0,-1 1 0,-1 0 0,1-1 0,-1 1 0,0-1 0,0 0 0,0 1 0,-1-1 0,0 0 0,0 0 0,0 1 0,-1-2 0,0 1 0,1 0 0,-2-1 0,1 1 0,-1-1 0,1 0 0,-6 4 0,-37 45 0,35-38 0,-1-1 0,0 0 0,-27 21 0,33-30 0,0 0 0,0 0 0,0 1 0,1 0 0,0 0 0,0 0 0,0 1 0,1-1 0,0 1 0,1 0 0,-1 1 0,1-1 0,0 0 0,1 1 0,-3 13 0,2 4 0,1 1 0,1 0 0,3 38 0,0-14 0,-1-27-23,2 0 0,1-1 0,1 0 0,11 33 0,-3-11-1227,-8-22-5576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04.9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60 24575,'3'0'0,"0"-1"0,0 0 0,0-1 0,0 1 0,0 0 0,0-1 0,0 0 0,-1 1 0,1-1 0,-1 0 0,4-5 0,20-11 0,-12 14 0,0 0 0,1 0 0,-1 1 0,1 1 0,0 1 0,0 0 0,0 1 0,0 0 0,0 1 0,0 1 0,-1 0 0,1 1 0,-1 1 0,1 0 0,-1 1 0,24 12 0,-28-9 0,1 0 0,-2 1 0,1 1 0,-1-1 0,-1 1 0,1 1 0,-2 0 0,0 0 0,9 17 0,3 12 0,19 61 0,-34-91 0,-1-1 0,0 0 0,-1 1 0,0 0 0,0-1 0,-1 1 0,0 0 0,-1 0 0,0 0 0,0 0 0,-1-1 0,-1 1 0,1 0 0,-2 0 0,1-1 0,-1 1 0,-1-1 0,0 0 0,0 0 0,-1 0 0,0-1 0,0 0 0,-1 0 0,0 0 0,0 0 0,-1-1 0,-14 12 0,-3 1 0,0-1 0,-1-1 0,-42 23 0,64-39 0,-1 1 0,0 0 0,1 0 0,0 0 0,-1 1 0,1-1 0,1 1 0,-1 0 0,0-1 0,1 1 0,0 0 0,0 1 0,0-1 0,0 0 0,1 1 0,0-1 0,0 1 0,0-1 0,0 1 0,0 5 0,-1 15 0,2 0 0,3 40 0,-1-24 0,0 205-1365,-2-224-5461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05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0 588 24575,'1'96'0,"3"0"0,22 118 0,-4-66 0,-6 0 0,-5 204 0,-9-276 0,3 1 0,21 99 0,47 148 0,-30-148 0,-37-141 0,-2 0 0,-1 0 0,-2 38 0,6 70 0,62 288 0,-58-368 0,-9-49 0,0 0 0,1 0 0,1 0 0,1-1 0,6 15 0,-9-24 0,0-1 0,0 1 0,1 0 0,-1-1 0,1 0 0,0 1 0,0-1 0,0-1 0,1 1 0,-1 0 0,0-1 0,1 1 0,0-1 0,0 0 0,0 0 0,0-1 0,0 1 0,0-1 0,0 0 0,5 1 0,17 1 0,1-2 0,-1-1 0,0 0 0,30-6 0,11 0 0,262 1 0,23-2 0,-267 1 0,-1-4 0,96-23 0,-151 24 0,0-1 0,38-19 0,-44 18 0,0 1 0,1 0 0,0 2 0,30-6 0,110 0 0,-110 12 0,84-15 0,-9-13 0,-71 14 0,0 3 0,117-9 0,413 20 0,-273 5 0,-308-2 0,0-1 0,-1-1 0,1 1 0,-1-1 0,1 0 0,0 0 0,-1-1 0,0 0 0,1 0 0,8-5 0,-12 5 0,0-1 0,0 1 0,0-1 0,-1 0 0,1 0 0,0 0 0,-1 0 0,0 0 0,0 0 0,0-1 0,0 1 0,-1-1 0,1 1 0,-1-1 0,0 0 0,0 0 0,0 1 0,-1-1 0,1-7 0,4-68 0,-7-121 0,-2 73 0,2-1089 0,-3 1122 0,-5 0 0,-32-138 0,33 187 0,-51-229 0,-23-127 0,72 331 0,-19-89 0,28 155 0,1 0 0,0 0 0,-1 0 0,1 0 0,-1 1 0,0-1 0,-1 0 0,1 1 0,0 0 0,-1-1 0,0 1 0,0 0 0,0 0 0,0 1 0,0-1 0,-1 1 0,1-1 0,-1 1 0,1 0 0,-1 0 0,0 1 0,0-1 0,0 1 0,0 0 0,0 0 0,0 0 0,0 0 0,-1 1 0,-7 0 0,-9 1 0,-1 0 0,0 2 0,0 1 0,-33 10 0,19-5 0,-107 19 0,0-5 0,-1-7 0,-219-3 0,263-15 0,-286 3 0,199 24 0,120-13 0,-69 2 0,-5-13 0,-83 6 0,195-4 0,1 1 0,-1 2 0,1 1 0,0 1 0,-45 19 0,67-24 0,-28 14 0,-1-2 0,0-2 0,-44 12 0,-5 0 0,60-17 0,0 0 0,-28 4 0,-61 13 0,-12 2 0,87-23-273,1 1 0,0 3 0,1 1 0,-52 20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2:1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1052 24575,'4'-69'0,"3"1"0,3-1 0,3 1 0,25-80 0,-38 148 0,8-30 0,1 1 0,1 0 0,2 1 0,21-38 0,-31 63 0,1 0 0,0 0 0,1 0 0,-1 0 0,1 0 0,-1 1 0,1-1 0,0 1 0,-1 0 0,1 0 0,0 1 0,1-1 0,-1 1 0,0 0 0,0 0 0,1 0 0,-1 0 0,6 1 0,15-1 0,0 0 0,27 5 0,-11-2 0,5-1 0,144 3 0,249-28 0,-312 16 0,-82 7 0,68-11 0,-65 5 0,0 2 0,1 2 0,-1 3 0,52 5 0,-13 7 0,28 1 0,21 3 0,-50-3 0,59 10 0,-85-12 0,106 7 0,-139-15 0,-22-2 0,-1 0 0,1 0 0,0 0 0,0-1 0,0 0 0,0 0 0,0 0 0,0-1 0,7-1 0,-12 1 0,0-1 0,-1 1 0,1 0 0,-1-1 0,1 1 0,-1 0 0,0-1 0,1 1 0,-1 0 0,0 0 0,0 0 0,0 0 0,0 0 0,0 0 0,0 0 0,-2-1 0,2 0 0,-58-55 0,-111-118 0,-18-20 0,155 170 0,33 25 0,0 0 0,0 0 0,0 0 0,0 0 0,0 1 0,0-1 0,0 0 0,1 0 0,-1 0 0,0 0 0,0 0 0,0 0 0,0 0 0,0 1 0,0-1 0,0 0 0,0 0 0,0 0 0,0 0 0,0 0 0,-1 0 0,1 0 0,0 0 0,0 1 0,0-1 0,0 0 0,0 0 0,0 0 0,0 0 0,0 0 0,0 0 0,0 0 0,0 0 0,0 0 0,0 0 0,0 1 0,-1-1 0,1 0 0,0 0 0,0 0 0,0 0 0,0 0 0,0 0 0,0 0 0,0 0 0,0 0 0,-1 0 0,1 0 0,0 0 0,0 0 0,0 0 0,0 0 0,0 0 0,0 0 0,0 0 0,0 0 0,-1 0 0,1 0 0,0 0 0,0 0 0,0 0 0,0 0 0,0 0 0,0 0 0,0 0 0,0-1 0,-1 1 0,15 22 0,19 19 0,63 58 0,-58-62 0,58 72 0,-62-69 0,-25-31 0,0 1 0,0 0 0,-2 0 0,1 1 0,7 15 0,-13-23 0,-1 0 0,0 0 0,0 0 0,0 1 0,-1-1 0,1 0 0,-1 0 0,0 0 0,1 1 0,-1-1 0,-1 0 0,1 0 0,0 0 0,-1 1 0,0-1 0,0 0 0,0 0 0,0 0 0,0 0 0,-1 0 0,1-1 0,-1 1 0,1 0 0,-1 0 0,0-1 0,-4 4 0,-10 9 0,-2-1 0,0-1 0,0-1 0,-1 0 0,0-1 0,-1-1 0,-31 11 0,-28 15 0,41-16 0,1 1 0,1 1 0,1 2 0,-42 38 0,29-26-1365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9:46:35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32,'57'-21,"5"15,1 2,99 6,-45 0,6223-2,-6317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9:46:42.6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82,'2'-2,"-1"-1,1 1,0 0,0-1,0 1,0 0,0 0,0 0,0 0,1 1,-1-1,1 1,0-1,-1 1,1 0,0 0,4-1,-3 0,18-6,0 0,0 2,0 0,1 2,29-3,122 2,-107 4,1352-1,-664 5,3669-3,-4374 3,52 8,49 2,-86-13,-8-1,0 3,85 13,-96-9,83 2,-81-7,72 10,-85-6,0-2,37-2,24 2,38 22,90 0,50 3,557-26,-405-5,-134 17,10 0,-9-16,441 4,-393 24,67 2,1710-27,-972-4,-419 3,-6765 0,5696 13,44 0,-694-13,951 2,-57 10,-30 2,-824-12,457-5,-2836 3,3020-13,18-1,-2014 12,1121 4,1155-2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2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0 572 24575,'1'-1'0,"-1"0"0,1 0 0,-1 0 0,1 0 0,-1 0 0,1-1 0,0 1 0,0 0 0,-1 0 0,1 1 0,0-1 0,0 0 0,0 0 0,0 0 0,0 1 0,0-1 0,0 0 0,1 1 0,-1-1 0,0 1 0,0-1 0,0 1 0,1 0 0,-1-1 0,0 1 0,0 0 0,3 0 0,40-5 0,-39 5 0,271 0 0,37-1 0,-208-12 0,-55 6 0,55-1 0,771 9 0,-864-1 0,0 0 0,0-2 0,-1 1 0,15-5 0,-23 5 0,0 0 0,0 0 0,0 0 0,0-1 0,-1 1 0,1-1 0,-1 1 0,1-1 0,3-4 0,-5 5 0,0 0 0,0 0 0,-1 0 0,1 0 0,0 0 0,-1 0 0,1 0 0,-1 0 0,1-1 0,-1 1 0,0 0 0,0 0 0,1 0 0,-1-1 0,0 1 0,0 0 0,0 0 0,0-1 0,0 1 0,-1 0 0,1 0 0,0 0 0,0-1 0,-1 0 0,-4-9 0,0 0 0,0 1 0,-1-1 0,-1 1 0,1 1 0,-2-1 0,-13-13 0,-70-59 0,26 26 0,-18-18 0,50 46 0,0-2 0,-50-59 0,79 82 0,6 6 0,16 13 0,22 23 0,148 157 0,-45-51 0,-138-137 0,0 1 0,-1-1 0,1 1 0,-1 1 0,0-1 0,-1 0 0,1 1 0,-1 0 0,0 0 0,-1 0 0,1 0 0,-1 0 0,0 1 0,-1-1 0,1 0 0,-1 1 0,-1 0 0,1-1 0,-1 1 0,0-1 0,-2 11 0,0-8 0,0-1 0,-1 0 0,0 0 0,0 0 0,-1 0 0,0-1 0,0 1 0,-1-1 0,0 0 0,0 0 0,-1-1 0,0 1 0,0-1 0,0 0 0,-1-1 0,-9 6 0,-439 315 0,361-254-1365,71-55-5461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6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24575,'9'-5'0,"1"-1"0,-1 1 0,1 1 0,0 0 0,0 0 0,0 1 0,0 0 0,1 0 0,-1 1 0,14 0 0,4-3 0,60-9 0,139-5 0,93 17 0,-241 3 0,22 4 0,164 29 0,-196-19 0,0 2 0,-2 4 0,-1 2 0,81 40 0,-105-38 0,0 1 0,-2 3 0,-1 1 0,-1 2 0,34 37 0,19 15 0,-43-38 0,-2 1 0,-1 2 0,-4 3 0,-1 0 0,-3 3 0,-2 1 0,-3 2 0,-2 1 0,31 88 0,18 52 0,62 187 0,-113-287 0,-4 0 0,-4 1 0,-5 2 0,5 193 0,-20-94 0,-4 131 0,-25-112 0,5-63 0,-2 27 0,14-115 0,6-38 0,-3 55 0,7-56 0,-11 52 0,3-20 0,4-68 0,1 0 0,1 0 0,-1-1 0,1 0 0,0 0 0,1 0 0,-3-8 0,-27-71 0,-60-116 0,74 162 0,-57-137 0,-4-8 0,66 162 0,16 40 0,17 41 0,41 67 0,-17-41 0,61 125 0,6-20 0,-109-187 0,0 0 0,0 0 0,0-1 0,0 1 0,0 0 0,0-1 0,1 1 0,-1-1 0,1 0 0,-1 1 0,1-1 0,-1 0 0,1 0 0,0 0 0,0 0 0,-1 0 0,1 0 0,0-1 0,0 1 0,0 0 0,0-1 0,0 0 0,0 1 0,0-1 0,0 0 0,0 0 0,0 0 0,0 0 0,0-1 0,0 1 0,0 0 0,0-1 0,0 1 0,0-1 0,-1 0 0,1 0 0,3-1 0,8-6 0,-1 1 0,0-2 0,0 0 0,15-14 0,2-2 0,398-256 0,-337 225 0,263-143-207,-261 150-951,-70 38-5668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49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3397 0 24575,'7'141'0,"35"208"0,-21-207 0,-13-69 0,-2 1 0,-5-1 0,-2 1 0,-21 135 0,17-186 0,0 0 0,-2 0 0,-1 0 0,-1-1 0,0-1 0,-2 1 0,-1-1 0,0-1 0,-31 37 0,-14 19 0,-108 132 0,136-176 0,-1-2 0,-2 0 0,0-3 0,-43 28 0,-2-10 0,-3-4 0,-107 39 0,11-4 0,127-52 0,-2-2 0,0-2 0,-1-2 0,-91 19 0,22-26 0,0-5 0,-203-16 0,-4-26 0,203 18 0,-219-4 0,-286 23 0,587-5 0,30-6 0,13 9 0,0 0 0,0 1 0,0-1 0,0 0 0,0 0 0,1 0 0,-1 0 0,0 1 0,0-1 0,1 0 0,-1 0 0,1 0 0,-1 1 0,1-1 0,-1 0 0,1 1 0,-1-1 0,1 0 0,0 1 0,-1-1 0,1 1 0,0-1 0,0 0 0,38-27 0,1 1 0,2 3 0,50-24 0,-50 29 0,-2-3 0,0-1 0,66-52 0,-28 12 0,-53 45 0,0-1 0,-2-1 0,0-2 0,-2 0 0,0-1 0,31-44 0,-51 58 0,-13 13 0,-22 18 0,27-17 0,-158 92 0,-5 2 0,65-18 0,-51 46 0,150-123 0,-4 3 0,1 0 0,-1 1 0,1 0 0,-8 9 0,16-16 0,0 0 0,0 0 0,0 1 0,0-1 0,0 0 0,0 0 0,0 1 0,1-1 0,-1 1 0,0-1 0,1 1 0,-1-1 0,1 1 0,-1-1 0,1 1 0,0-1 0,0 1 0,-1-1 0,1 1 0,0 0 0,1-1 0,-1 1 0,0-1 0,0 1 0,1 0 0,-1-1 0,1 1 0,-1-1 0,1 1 0,0-1 0,-1 0 0,1 1 0,0-1 0,0 0 0,0 1 0,0-1 0,0 0 0,2 1 0,30 25 0,49 27 0,-52-35 0,-1 1 0,50 44 0,-31-19 0,-16-16 0,-2 2 0,-1 0 0,27 39 0,16 28 18,-32-45-710,40 69 1,-70-103-6135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19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0 0,0 1 0,-1-1 0,1 1 0,-1-1 0,1 1 0,-1 0 0,1 0 0,3 4 0,6 4 0,283 170 0,-123-80 0,-59-32 0,556 322 0,-395-248 0,-239-119 0,-1 2 0,-1 2 0,-1 0 0,45 52 0,-24-24 0,278 240 0,-44-85 0,-230-166 0,14 8 0,-70-51 0,0 0 0,-1-1 0,1 1 0,0-1 0,0 0 0,0 1 0,-1-1 0,1 0 0,0 1 0,0-1 0,0 0 0,0 0 0,0 0 0,-1 0 0,1 0 0,0 0 0,0 0 0,0 0 0,0 0 0,0 0 0,0 0 0,0 0 0,-1-1 0,1 1 0,0 0 0,0-1 0,0 1 0,1-1 0,-1-1 0,0 1 0,0-1 0,0 1 0,0-1 0,0 0 0,0 1 0,0-1 0,-1 0 0,1 0 0,-1 1 0,1-1 0,0-4 0,-1-56 0,-26-209 0,-15 28 0,8 71 0,29 102 0,4 56 0,0-1 0,-1 1 0,0-1 0,-2 1 0,-4-17 0,7 31 0,1 0 0,-1-1 0,0 1 0,0 0 0,0 0 0,0 0 0,0 0 0,0-1 0,0 1 0,0 0 0,0 0 0,0-1 0,0 1 0,0 0 0,0 0 0,0 0 0,0-1 0,0 1 0,0 0 0,0 0 0,-1 0 0,1 0 0,0-1 0,0 1 0,0 0 0,0 0 0,0 0 0,0-1 0,0 1 0,-1 0 0,1 0 0,0 0 0,0 0 0,0 0 0,0 0 0,-1 0 0,1-1 0,0 1 0,0 0 0,0 0 0,-1 0 0,1 0 0,0 0 0,0 0 0,0 0 0,-1 0 0,1 0 0,0 0 0,0 0 0,0 0 0,-1 0 0,1 0 0,0 0 0,0 0 0,0 0 0,-1 0 0,1 0 0,0 1 0,0-1 0,-5 17 0,1 29 0,6 16 0,3 0 0,18 89 0,2 13 0,-14-90 0,-5-43 0,2 47 0,-6-43 0,12 52 0,-3-24 0,-3-28 0,-5-24 0,0 1 0,-1-1 0,0 1 0,0 13 0,-1-23 0,-1 0 0,0-1 0,0 1 0,-1 0 0,1 0 0,0 0 0,-1 0 0,1 0 0,-1 0 0,1 0 0,-1 0 0,0-1 0,0 1 0,0 0 0,0 0 0,0-1 0,0 1 0,-1-1 0,1 1 0,0-1 0,-1 0 0,1 1 0,-1-1 0,0 0 0,1 0 0,-1 0 0,0 0 0,1 0 0,-4 1 0,-13 1 0,0 0 0,1 0 0,-1-2 0,0 0 0,0-1 0,-26-4 0,25 2 0,0 1 0,0 1 0,0 0 0,0 2 0,-36 6 0,19 4 0,-64 32 0,66-28 0,-65 23 0,59-29 0,0-1 0,0-1 0,-1-3 0,-81 1 0,149-6 0,0-2 0,0 0 0,-1-2 0,1-1 0,41-14 0,-22 2 0,1 2 0,0 2 0,1 3 0,1 1 0,59-3 0,-84 10-195,0-1 0,0-1 0,-1-1 0,1-1 0,-1-2 0,43-19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1:52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2111 545 24575,'-550'-31'0,"-371"7"0,617 26 0,267-2 0,1 1 0,-1 2 0,-48 9 0,16 0 0,63-11 0,0 0 0,0-1 0,0 0 0,0 0 0,0-1 0,0 1 0,0-1 0,0-1 0,-7-1 0,13 3 0,0 0 0,0 0 0,-1 0 0,1-1 0,0 1 0,0 0 0,-1 0 0,1 0 0,0 0 0,0 0 0,0 0 0,-1-1 0,1 1 0,0 0 0,0 0 0,0 0 0,0-1 0,-1 1 0,1 0 0,0 0 0,0-1 0,0 1 0,0 0 0,0 0 0,0-1 0,0 1 0,0 0 0,0 0 0,0-1 0,0 1 0,0 0 0,0 0 0,0-1 0,0 1 0,0 0 0,0 0 0,0-1 0,0 1 0,0 0 0,0 0 0,0-1 0,0 1 0,1 0 0,11-12 0,23-7 0,-32 18 0,374-208 0,-316 165 0,103-98 0,-117 99 0,-19 14 0,-26 22 0,-21 17 0,-294 190 0,123-55 0,152-110 0,-52 65 0,36-39 0,53-60 0,-1 1 0,1 0 0,0-1 0,-1 1 0,1 0 0,0 0 0,0-1 0,1 1 0,-1 0 0,0 0 0,0 0 0,1 0 0,0 0 0,-1 0 0,1 0 0,0 0 0,0 1 0,0-1 0,0 0 0,1 3 0,0-2 0,0 1 0,0 0 0,1 0 0,-1-1 0,1 1 0,0 0 0,1-1 0,-1 0 0,0 0 0,4 4 0,7 5 0,1 1 0,0-1 0,26 16 0,-36-25 0,11 6 0,211 156 0,48 79 0,-223-205-1365,-32-29-5461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43:01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4817 24575,'2'0'0,"-1"-1"0,0 1 0,1-1 0,-1 0 0,0 0 0,0 0 0,0 0 0,0 0 0,0 0 0,0 0 0,0 0 0,0 0 0,0 0 0,0-1 0,-1 1 0,1 0 0,0-1 0,-1 1 0,1 0 0,-1-1 0,1-1 0,12-39 0,-11 33 0,6-24 0,-2 0 0,-2-1 0,1-63 0,1-10 0,11-562 0,-20 428 0,-8 37 0,5 144 0,2 0 0,3 0 0,13-112 0,-3 100 0,-1-81 0,2-14 0,-2-61 0,-5 55 0,10 59 0,-7 63 0,1-59 0,12-255 0,-12 284 0,-8-136 0,2-45 0,1 250 0,0 1 0,1 0 0,0 0 0,1 0 0,0 0 0,1 1 0,0-1 0,1 1 0,0 1 0,0-1 0,1 1 0,11-11 0,-6 6 0,1 1 0,1 1 0,0 0 0,0 1 0,1 1 0,1 0 0,18-9 0,-16 14 0,0 0 0,1 1 0,-1 1 0,1 1 0,0 0 0,-1 1 0,1 1 0,31 5 0,10-3 0,750-2 0,-805 1 0,-1-1 0,1-1 0,-1 1 0,1-1 0,-1 1 0,1-1 0,-1-1 0,0 1 0,1-1 0,5-2 0,-9 3 0,0 0 0,0 0 0,0 0 0,0 0 0,0 0 0,0 0 0,-1 0 0,1-1 0,0 1 0,-1 0 0,1 0 0,-1-1 0,1 1 0,-1 0 0,0 0 0,0-1 0,1 1 0,-1-1 0,0 1 0,0 0 0,0-1 0,0 1 0,-1 0 0,1-1 0,0 1 0,0 0 0,-1 0 0,1-1 0,-1 1 0,1 0 0,-1 0 0,0-1 0,1 1 0,-1 0 0,0 0 0,0 0 0,0 0 0,-2-1 0,-8-13 0,-1 1 0,-1 1 0,0 0 0,-1 1 0,-29-20 0,23 17 0,0-1 0,-25-25 0,-86-86 0,17 19 0,42 40 0,51 51 0,1 0 0,1-2 0,1 0 0,1-1 0,1-1 0,-26-42 0,42 56 0,10 15 0,19 19 0,-25-23 0,386 353 0,-336-310 0,91 102 0,-70-68 0,-73-79 0,0 0 0,0 0 0,0 1 0,0-1 0,-1 1 0,1-1 0,-1 1 0,0 0 0,0 0 0,0-1 0,0 1 0,0 0 0,0 0 0,-1 0 0,0 0 0,1 0 0,-1 0 0,0 0 0,0 0 0,-1 0 0,1 0 0,-1 0 0,1 0 0,-1 0 0,0 0 0,0 0 0,-3 4 0,-3 7 0,-2-1 0,1 0 0,-2 0 0,-15 15 0,-11 17 0,-17 51 0,38-65 0,-2-1 0,-30 42 0,-14 9 0,28-34 0,-46 48 0,58-65-1365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2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0 0,1 1 0,-1 0 0,0 1 0,0-1 0,0 1 0,0 1 0,8 4 0,69 48 0,-42-26 0,353 188 0,19-30 0,-131-61 0,65 22 0,175 86 0,-493-216 0,-1 1 0,-1 1 0,41 40 0,24 17 0,10 3 0,-46-35 0,1-2 0,88 48 0,176 84 0,28 4 0,-47-22 0,-177-93 0,-126-64 0,0 0 0,0 0 0,0 0 0,1 0 0,-1-1 0,0 1 0,0 0 0,1-1 0,-1 1 0,0-1 0,1 1 0,-1-1 0,0 0 0,1 1 0,-1-1 0,1 0 0,-1 0 0,1 0 0,-1 0 0,0 0 0,1-1 0,-1 1 0,1 0 0,-1-1 0,0 1 0,1 0 0,-1-1 0,0 0 0,2 0 0,-2-1 0,1 0 0,-1 0 0,0-1 0,0 1 0,0 0 0,-1 0 0,1-1 0,0 1 0,-1 0 0,0-1 0,1 1 0,-1-1 0,0 1 0,0-1 0,-1-2 0,0-11 0,-2 0 0,0 0 0,0 0 0,-7-17 0,-48-140 0,51 144 0,1-1 0,1 0 0,2 0 0,0-31 0,2 39 0,-1 1 0,-9-40 0,0 6 0,-1-27 0,-3-118 0,13 168 0,-1 1 0,-8-33 0,2 7 0,11 88 0,-1 45 0,-2-48 0,1 0 0,1 1 0,1-1 0,9 39 0,12 18 0,19 144 0,-30-156 0,-7-46 0,-1 0 0,0 31 0,7 25 0,-7-68 0,-2 0 0,0 0 0,0 0 0,-1 0 0,-1 0 0,-2 16 0,1-27 0,0 0 0,0 1 0,-1-1 0,1 0 0,-1 0 0,0 0 0,0 0 0,0-1 0,-1 1 0,0 0 0,1-1 0,-1 0 0,0 0 0,-1 0 0,1 0 0,0 0 0,-1 0 0,0-1 0,1 0 0,-1 0 0,0 0 0,0 0 0,0 0 0,0-1 0,-7 2 0,-290 83 0,197-48 0,29-9 0,-180 49 0,-2-3 0,61-19 0,526-143 0,-247 62 0,153-67 0,-213 83 0,1 0 0,41-6 0,27-11 0,138-75 0,-205 90 62,44-14-1,-9 4-1549,-44 15-5338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8:48:27.2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13612 24575,'59'-10'0,"-9"0"0,473 2 0,-302 10 0,205-3 0,437 3 0,-52 76 0,-191-9 0,-67-54 0,113 8 0,83 29 0,-511-47 0,277-29 0,65-7 0,-305 22 0,-184 2 0,0-3 0,-1-4 0,156-46 0,340-95 0,-315 87 0,14-11 0,331-71 0,-554 141 0,-1-2 0,1-3 0,-2-3 0,105-44 0,228-123 0,-358 168 0,0-2 0,-1-1 0,-1-1 0,0-2 0,-2-1 0,-1-2 0,-1 0 0,-1-3 0,-1 0 0,-1-1 0,29-45 0,236-418 0,-200 329 0,-29 51 0,77-198 0,-111 233 0,-4-3 0,-3 0 0,17-137 0,-5-603 0,-33 697 0,-23-643 0,0 174 0,41 0 0,-2 442 0,7-142 0,-23 245 0,-2 1 0,-1-1 0,-3 1 0,-15-60 0,-7 12 0,-4 0 0,-56-111 0,-107-170 0,110 221 0,-478-795 0,393 704 0,-339-374 0,112 147 0,-224-260 0,412 485 0,119 134 0,-172-166 0,208 226 0,4-2 0,-84-118 0,94 115 0,-3 2 0,-3 1 0,-77-71 0,49 63 0,-3 2 0,-2 5 0,-3 2 0,-116-56 0,-11 19 0,-329-97 0,15-6 0,490 180 0,-359-158 0,249 103 0,-306-153 0,275 141 0,45 23 0,92 39 0,-1 3 0,-61-20 0,-20 6 0,-191-23 0,169 28 0,98 16 0,1 1 0,-76-3 0,91 10 0,0-2 0,-28-6 0,-48-4 0,100 13 0,-1 0 0,1 0 0,-1-1 0,1 1 0,-1-1 0,1 0 0,-1 0 0,1 0 0,-5-2 0,7 3 0,1-1 0,0 1 0,-1 0 0,1-1 0,-1 1 0,1 0 0,0-1 0,-1 1 0,1-1 0,0 1 0,0 0 0,-1-1 0,1 1 0,0-1 0,0 1 0,0-1 0,0 1 0,-1-1 0,1 1 0,0-1 0,0 1 0,0-1 0,0 1 0,0-1 0,0 0 0,13-20 0,48-46 0,-3-2 0,66-103 0,-96 133 0,1 2 0,3 0 0,0 2 0,3 1 0,65-49 0,-94 76 0,-23 17 0,-28 22 0,-8 21 0,2 3 0,3 1 0,-74 116 0,108-152 0,-25 30 0,28-40 0,2 1 0,0 0 0,0 0 0,1 1 0,0-1 0,1 2 0,1-1 0,0 1 0,-4 15 0,10-25 0,0 0 0,0 0 0,0-1 0,0 1 0,1 0 0,0 0 0,0 0 0,0-1 0,0 1 0,0 0 0,1-1 0,-1 1 0,1-1 0,0 0 0,0 1 0,1-1 0,-1 0 0,0 0 0,1-1 0,0 1 0,0 0 0,0-1 0,4 3 0,10 7 0,1-1 0,0-1 0,24 10 0,-10-5 0,12 11 0,-1 2 0,52 44 0,35 24 0,-86-69-87,-6-4-552,59 48 0,-81-56-6187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8:55:36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0 109,'1'-2,"-1"0,1-1,0 1,0 0,0-1,0 1,0 0,1 0,-1 0,1 0,-1 0,1 0,0 1,-1-1,1 0,0 1,0-1,0 1,1 0,-1 0,0 0,0 0,5-1,58-18,-63 19,61-9,0 3,1 3,116 6,-53 1,1704-3,-1800-1,54-10,18-2,605 10,-363 5,-226-2,452 16,-326-3,57 7,-78 15,175 16,-359-52,0-1,-1-2,71-17,-66 11,1 2,65-3,-37 10,233 4,-191 10,66 2,-43-17,-13-1,209 22,-264-12,106-3,-153-4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8T18:55:36.5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0 109,'1'-2,"-1"0,1-1,0 1,0 0,0-1,0 1,0 0,1 0,-1 0,1 0,-1 0,1 0,0 1,-1-1,1 0,0 1,0-1,0 1,1 0,-1 0,0 0,0 0,5-1,58-18,-63 19,61-9,0 3,1 3,116 6,-53 1,1704-3,-1800-1,54-10,18-2,605 10,-363 5,-226-2,452 16,-326-3,57 7,-78 15,175 16,-359-52,0-1,-1-2,71-17,-66 11,1 2,65-3,-37 10,233 4,-191 10,66 2,-43-17,-13-1,209 22,-264-12,106-3,-153-4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19:01:29.8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3658 29 24575,'-523'-16'0,"333"4"0,-241 14 0,268 10 0,-103 3 0,172-14 0,-549-3 0,474-12 0,-44 0 0,160 14 0,-134 5 0,159-2 0,0 1 0,1 1 0,0 1 0,-44 17 0,45-14 0,-1-2 0,1 0 0,-1-2 0,0-1 0,-48 1 0,41-3 0,20-1 0,2 2 0,-1-1 0,0 2 0,0-1 0,1 2 0,0 0 0,0 0 0,0 1 0,1 1 0,-12 8 0,-2 3 0,1 2 0,1 0 0,-23 27 0,42-42 0,0 1 0,0 0 0,0 1 0,1-1 0,-1 1 0,2-1 0,-1 1 0,1 0 0,0 0 0,0 0 0,1 0 0,0 0 0,0 1 0,1 9 0,0-11 0,0 0 0,0 0 0,1 0 0,0 0 0,0-1 0,0 1 0,1 0 0,0 0 0,0-1 0,0 0 0,0 1 0,1-1 0,0 0 0,0 0 0,1 0 0,0 0 0,7 7 0,2-3 0,0 0 0,1 0 0,0-2 0,0 1 0,1-2 0,27 9 0,100 16 0,-33-9 0,-58-8 0,9 2 0,110 16 0,165 17 0,-175-25 0,-90-12 0,122 7 0,-107-19 0,2-1 0,1 4 0,-1 3 0,100 21 0,-127-17 0,1-3 0,0-3 0,110-6 0,-61 0 0,-108 2 0,55-1 0,1 3 0,85 13 0,-88-8 0,98 2 0,18 1 0,-50 1 0,202-9 0,-156-5 0,-108 3 0,108-15 0,249-65 0,-363 70 0,-36 8 0,0-1 0,0-1 0,0-1 0,-1 0 0,19-8 0,-31 10 0,1 0 0,0 0 0,-1 0 0,0 0 0,0 0 0,0-1 0,0 0 0,-1 0 0,1 0 0,-1 0 0,0-1 0,0 1 0,0-1 0,-1 0 0,0 1 0,0-1 0,0 0 0,0-1 0,-1 1 0,0 0 0,1-7 0,1-18 0,-1 0 0,-1-1 0,-3-38 0,0 54 0,0 0 0,0 0 0,-2 0 0,0 1 0,0 0 0,-1 0 0,-1 0 0,-12-21 0,13 28 0,-1 0 0,0 0 0,0 1 0,0-1 0,-1 2 0,0-1 0,0 1 0,0-1 0,-1 2 0,-9-5 0,-13-4 0,-45-15 0,39 16 0,9 5 0,-1 0 0,0 2 0,-1 1 0,-30 0 0,-56-9 0,80 6 0,-7-2 0,-1 2 0,-81-3 0,-7 11-1365,108-1-5461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4.png"/><Relationship Id="rId4" Type="http://schemas.openxmlformats.org/officeDocument/2006/relationships/customXml" Target="../ink/ink3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customXml" Target="../ink/ink12.xml"/><Relationship Id="rId10" Type="http://schemas.openxmlformats.org/officeDocument/2006/relationships/customXml" Target="../ink/ink14.xm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2.png"/><Relationship Id="rId7" Type="http://schemas.openxmlformats.org/officeDocument/2006/relationships/customXml" Target="../ink/ink1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1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53.png"/><Relationship Id="rId7" Type="http://schemas.openxmlformats.org/officeDocument/2006/relationships/image" Target="../media/image5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54.png"/><Relationship Id="rId4" Type="http://schemas.openxmlformats.org/officeDocument/2006/relationships/customXml" Target="../ink/ink20.xml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62.png"/><Relationship Id="rId18" Type="http://schemas.openxmlformats.org/officeDocument/2006/relationships/customXml" Target="../ink/ink31.xml"/><Relationship Id="rId3" Type="http://schemas.openxmlformats.org/officeDocument/2006/relationships/image" Target="../media/image57.png"/><Relationship Id="rId21" Type="http://schemas.openxmlformats.org/officeDocument/2006/relationships/customXml" Target="../ink/ink33.xml"/><Relationship Id="rId7" Type="http://schemas.openxmlformats.org/officeDocument/2006/relationships/image" Target="../media/image59.png"/><Relationship Id="rId12" Type="http://schemas.openxmlformats.org/officeDocument/2006/relationships/customXml" Target="../ink/ink28.xml"/><Relationship Id="rId17" Type="http://schemas.openxmlformats.org/officeDocument/2006/relationships/image" Target="../media/image64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61.png"/><Relationship Id="rId24" Type="http://schemas.openxmlformats.org/officeDocument/2006/relationships/image" Target="../media/image67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customXml" Target="../ink/ink34.xml"/><Relationship Id="rId10" Type="http://schemas.openxmlformats.org/officeDocument/2006/relationships/customXml" Target="../ink/ink27.xml"/><Relationship Id="rId19" Type="http://schemas.openxmlformats.org/officeDocument/2006/relationships/image" Target="../media/image65.png"/><Relationship Id="rId4" Type="http://schemas.openxmlformats.org/officeDocument/2006/relationships/customXml" Target="../ink/ink24.xml"/><Relationship Id="rId9" Type="http://schemas.openxmlformats.org/officeDocument/2006/relationships/image" Target="../media/image60.png"/><Relationship Id="rId14" Type="http://schemas.openxmlformats.org/officeDocument/2006/relationships/customXml" Target="../ink/ink29.xml"/><Relationship Id="rId22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png"/><Relationship Id="rId7" Type="http://schemas.openxmlformats.org/officeDocument/2006/relationships/customXml" Target="../ink/ink36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35.xml"/><Relationship Id="rId4" Type="http://schemas.openxmlformats.org/officeDocument/2006/relationships/image" Target="../media/image70.png"/><Relationship Id="rId9" Type="http://schemas.openxmlformats.org/officeDocument/2006/relationships/hyperlink" Target="https://github.com/pan-unit42/tweets/blob/master/2023-05-22-IOCs-for-Pikabot-infection-with-Cobalt-Strike.txt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73.png"/><Relationship Id="rId5" Type="http://schemas.openxmlformats.org/officeDocument/2006/relationships/image" Target="../media/image58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970267"/>
            <a:ext cx="8213090" cy="145873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Network Forensics: Tools and example investigation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https://www.cs.montana.edu/pearsall/classes/fall2024/466/main.html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B3DA-62C0-F4EC-713E-43DB474D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E677FD5-478C-1EB8-ECA7-CD7CE9E7A8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E8B77-B051-F7DA-01A4-CB88F419E918}"/>
              </a:ext>
            </a:extLst>
          </p:cNvPr>
          <p:cNvSpPr txBox="1"/>
          <p:nvPr/>
        </p:nvSpPr>
        <p:spPr>
          <a:xfrm>
            <a:off x="9519973" y="73978"/>
            <a:ext cx="2634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Example Timeline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E7BFF-392A-2B1A-875E-D1A3E8C030E3}"/>
              </a:ext>
            </a:extLst>
          </p:cNvPr>
          <p:cNvSpPr/>
          <p:nvPr/>
        </p:nvSpPr>
        <p:spPr>
          <a:xfrm>
            <a:off x="2200961" y="1384920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75542-DDEF-FF7A-0D44-14C1C37C742D}"/>
              </a:ext>
            </a:extLst>
          </p:cNvPr>
          <p:cNvSpPr txBox="1"/>
          <p:nvPr/>
        </p:nvSpPr>
        <p:spPr>
          <a:xfrm rot="20791190">
            <a:off x="2387289" y="521307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link from email clicked 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E27B1-F396-AE92-F89A-8C38887BE211}"/>
              </a:ext>
            </a:extLst>
          </p:cNvPr>
          <p:cNvSpPr/>
          <p:nvPr/>
        </p:nvSpPr>
        <p:spPr>
          <a:xfrm>
            <a:off x="4312646" y="2286000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05FF8-FA2D-030E-7130-CE22AE9844AB}"/>
              </a:ext>
            </a:extLst>
          </p:cNvPr>
          <p:cNvSpPr txBox="1"/>
          <p:nvPr/>
        </p:nvSpPr>
        <p:spPr>
          <a:xfrm rot="20885873">
            <a:off x="4686771" y="1339851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Malware Dropper Installed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x1ksmv.js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506B16-853C-547C-A5C5-08E404F140DA}"/>
              </a:ext>
            </a:extLst>
          </p:cNvPr>
          <p:cNvSpPr/>
          <p:nvPr/>
        </p:nvSpPr>
        <p:spPr>
          <a:xfrm>
            <a:off x="6458904" y="3457575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26AA7-6F7C-7F2D-718B-813C63C98A37}"/>
              </a:ext>
            </a:extLst>
          </p:cNvPr>
          <p:cNvSpPr txBox="1"/>
          <p:nvPr/>
        </p:nvSpPr>
        <p:spPr>
          <a:xfrm rot="20823132">
            <a:off x="6556270" y="2300365"/>
            <a:ext cx="412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Victim Machine contacts C2 server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45.132.22.7</a:t>
            </a:r>
            <a:r>
              <a:rPr lang="en-US" dirty="0"/>
              <a:t>) and installs malware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BD205D-C100-6870-B923-FFE3D74686A8}"/>
              </a:ext>
            </a:extLst>
          </p:cNvPr>
          <p:cNvSpPr/>
          <p:nvPr/>
        </p:nvSpPr>
        <p:spPr>
          <a:xfrm>
            <a:off x="8991600" y="4343400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52BCA-B772-93E4-042B-94994A222B59}"/>
              </a:ext>
            </a:extLst>
          </p:cNvPr>
          <p:cNvSpPr txBox="1"/>
          <p:nvPr/>
        </p:nvSpPr>
        <p:spPr>
          <a:xfrm rot="20823132">
            <a:off x="9052496" y="3354894"/>
            <a:ext cx="412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Exfiltration to C2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FAB14-9849-4B30-AABA-4B6F1732AB93}"/>
              </a:ext>
            </a:extLst>
          </p:cNvPr>
          <p:cNvSpPr/>
          <p:nvPr/>
        </p:nvSpPr>
        <p:spPr>
          <a:xfrm>
            <a:off x="368954" y="791556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3BCEF-025C-7EBE-CB58-6105D5D452D6}"/>
              </a:ext>
            </a:extLst>
          </p:cNvPr>
          <p:cNvSpPr txBox="1"/>
          <p:nvPr/>
        </p:nvSpPr>
        <p:spPr>
          <a:xfrm>
            <a:off x="359429" y="116307"/>
            <a:ext cx="268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Received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trustme@hacker.com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4FCE2-799F-236C-1E09-22B561F9F15A}"/>
              </a:ext>
            </a:extLst>
          </p:cNvPr>
          <p:cNvSpPr txBox="1"/>
          <p:nvPr/>
        </p:nvSpPr>
        <p:spPr>
          <a:xfrm>
            <a:off x="204566" y="243107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8:15 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290AB-0B1E-447D-80BF-B75F0DAA9185}"/>
              </a:ext>
            </a:extLst>
          </p:cNvPr>
          <p:cNvSpPr txBox="1"/>
          <p:nvPr/>
        </p:nvSpPr>
        <p:spPr>
          <a:xfrm>
            <a:off x="2047199" y="289055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8:27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3C2DD-535B-B18A-F34B-B3BC8F77ED39}"/>
              </a:ext>
            </a:extLst>
          </p:cNvPr>
          <p:cNvSpPr txBox="1"/>
          <p:nvPr/>
        </p:nvSpPr>
        <p:spPr>
          <a:xfrm>
            <a:off x="4185752" y="380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8:27 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F2C6A-BE72-80D0-3E1C-9749117C8F39}"/>
              </a:ext>
            </a:extLst>
          </p:cNvPr>
          <p:cNvSpPr txBox="1"/>
          <p:nvPr/>
        </p:nvSpPr>
        <p:spPr>
          <a:xfrm>
            <a:off x="6305142" y="4905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8:28 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AEAA2-BB2F-1425-E5A7-78F1601EAA01}"/>
              </a:ext>
            </a:extLst>
          </p:cNvPr>
          <p:cNvSpPr txBox="1"/>
          <p:nvPr/>
        </p:nvSpPr>
        <p:spPr>
          <a:xfrm>
            <a:off x="8837838" y="57624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8:33 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350FE1-5DC6-AAC1-CA0F-5AC6B6A6B910}"/>
                  </a:ext>
                </a:extLst>
              </p14:cNvPr>
              <p14:cNvContentPartPr/>
              <p14:nvPr/>
            </p14:nvContentPartPr>
            <p14:xfrm>
              <a:off x="1342935" y="1619175"/>
              <a:ext cx="620640" cy="387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350FE1-5DC6-AAC1-CA0F-5AC6B6A6B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935" y="1601175"/>
                <a:ext cx="656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2BA394-3E71-7B89-23D1-6A4C5B464DCF}"/>
                  </a:ext>
                </a:extLst>
              </p14:cNvPr>
              <p14:cNvContentPartPr/>
              <p14:nvPr/>
            </p14:nvContentPartPr>
            <p14:xfrm>
              <a:off x="3171735" y="2285895"/>
              <a:ext cx="963360" cy="628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2BA394-3E71-7B89-23D1-6A4C5B464D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735" y="2267895"/>
                <a:ext cx="99900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C21B29-BA49-3D4B-887B-78E04382EA18}"/>
                  </a:ext>
                </a:extLst>
              </p14:cNvPr>
              <p14:cNvContentPartPr/>
              <p14:nvPr/>
            </p14:nvContentPartPr>
            <p14:xfrm>
              <a:off x="5305455" y="3276615"/>
              <a:ext cx="942840" cy="714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C21B29-BA49-3D4B-887B-78E04382E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7455" y="3258615"/>
                <a:ext cx="9784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EF1377-233D-9626-B8B7-FE166F56AEAA}"/>
                  </a:ext>
                </a:extLst>
              </p14:cNvPr>
              <p14:cNvContentPartPr/>
              <p14:nvPr/>
            </p14:nvContentPartPr>
            <p14:xfrm>
              <a:off x="7324695" y="4076535"/>
              <a:ext cx="1427400" cy="862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EF1377-233D-9626-B8B7-FE166F56AE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6695" y="4058535"/>
                <a:ext cx="1463040" cy="8978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143BDBA-1093-8D74-AC5D-726F887230A5}"/>
              </a:ext>
            </a:extLst>
          </p:cNvPr>
          <p:cNvSpPr txBox="1"/>
          <p:nvPr/>
        </p:nvSpPr>
        <p:spPr>
          <a:xfrm>
            <a:off x="281113" y="2907283"/>
            <a:ext cx="1393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was contents of message?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7B8203-868F-90EA-454A-BD824DB36AE9}"/>
              </a:ext>
            </a:extLst>
          </p:cNvPr>
          <p:cNvSpPr txBox="1"/>
          <p:nvPr/>
        </p:nvSpPr>
        <p:spPr>
          <a:xfrm>
            <a:off x="192781" y="3733800"/>
            <a:ext cx="1393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is the IP and MAC address of victim machine?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EBE373-4F6D-76FE-1312-7A63CA572F86}"/>
              </a:ext>
            </a:extLst>
          </p:cNvPr>
          <p:cNvSpPr txBox="1"/>
          <p:nvPr/>
        </p:nvSpPr>
        <p:spPr>
          <a:xfrm>
            <a:off x="1952004" y="3317722"/>
            <a:ext cx="1393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IP/Mail server did this come from?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EEA04-9C7C-CE13-523A-E1F6D991355B}"/>
              </a:ext>
            </a:extLst>
          </p:cNvPr>
          <p:cNvSpPr txBox="1"/>
          <p:nvPr/>
        </p:nvSpPr>
        <p:spPr>
          <a:xfrm>
            <a:off x="4113210" y="4169495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File Hash of this file?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806CD6-3DAC-D679-1C7F-9696BDB066F3}"/>
              </a:ext>
            </a:extLst>
          </p:cNvPr>
          <p:cNvSpPr txBox="1"/>
          <p:nvPr/>
        </p:nvSpPr>
        <p:spPr>
          <a:xfrm>
            <a:off x="4095633" y="4720709"/>
            <a:ext cx="1393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was the file downloaded?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4A722-876B-94EE-071E-1CBEBC89A15E}"/>
              </a:ext>
            </a:extLst>
          </p:cNvPr>
          <p:cNvSpPr txBox="1"/>
          <p:nvPr/>
        </p:nvSpPr>
        <p:spPr>
          <a:xfrm>
            <a:off x="6248295" y="5239206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File hash of files installed?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01F18-3AC9-9B5D-851A-5A215A28520A}"/>
              </a:ext>
            </a:extLst>
          </p:cNvPr>
          <p:cNvSpPr txBox="1"/>
          <p:nvPr/>
        </p:nvSpPr>
        <p:spPr>
          <a:xfrm>
            <a:off x="10003020" y="5367377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data was stolen?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1BE361-A6CE-3703-C3C7-D9EF0A83A1E1}"/>
              </a:ext>
            </a:extLst>
          </p:cNvPr>
          <p:cNvSpPr txBox="1"/>
          <p:nvPr/>
        </p:nvSpPr>
        <p:spPr>
          <a:xfrm>
            <a:off x="6215913" y="5734215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ports were used?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97CA75-46B4-EFDE-AF6E-6B9203ECD625}"/>
              </a:ext>
            </a:extLst>
          </p:cNvPr>
          <p:cNvSpPr txBox="1"/>
          <p:nvPr/>
        </p:nvSpPr>
        <p:spPr>
          <a:xfrm>
            <a:off x="10003019" y="5870148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Any evidence of persistence?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43DF1C-02B4-8CED-7519-7C4C69C42FAA}"/>
              </a:ext>
            </a:extLst>
          </p:cNvPr>
          <p:cNvSpPr txBox="1"/>
          <p:nvPr/>
        </p:nvSpPr>
        <p:spPr>
          <a:xfrm rot="19036323">
            <a:off x="352019" y="13398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5F1A0-DFFD-6F58-94F0-6CA11102D69E}"/>
              </a:ext>
            </a:extLst>
          </p:cNvPr>
          <p:cNvSpPr txBox="1"/>
          <p:nvPr/>
        </p:nvSpPr>
        <p:spPr>
          <a:xfrm rot="19036323">
            <a:off x="2170495" y="18891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514EC-008A-7C9D-0DDD-4C30280E8A55}"/>
              </a:ext>
            </a:extLst>
          </p:cNvPr>
          <p:cNvSpPr txBox="1"/>
          <p:nvPr/>
        </p:nvSpPr>
        <p:spPr>
          <a:xfrm rot="19036323">
            <a:off x="4260318" y="27879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845595-43D2-0E27-BFD9-44DBA3830C84}"/>
              </a:ext>
            </a:extLst>
          </p:cNvPr>
          <p:cNvSpPr txBox="1"/>
          <p:nvPr/>
        </p:nvSpPr>
        <p:spPr>
          <a:xfrm rot="19036323">
            <a:off x="6419459" y="401923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9D1BB6-0FB7-4664-9BA7-E0B3018E3382}"/>
              </a:ext>
            </a:extLst>
          </p:cNvPr>
          <p:cNvSpPr txBox="1"/>
          <p:nvPr/>
        </p:nvSpPr>
        <p:spPr>
          <a:xfrm rot="19036323">
            <a:off x="8948328" y="48949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6FE8A-7AE5-38DA-8366-7DA2A445A1B1}"/>
              </a:ext>
            </a:extLst>
          </p:cNvPr>
          <p:cNvSpPr txBox="1"/>
          <p:nvPr/>
        </p:nvSpPr>
        <p:spPr>
          <a:xfrm>
            <a:off x="10003019" y="4751487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protocols were used?</a:t>
            </a:r>
          </a:p>
        </p:txBody>
      </p:sp>
    </p:spTree>
    <p:extLst>
      <p:ext uri="{BB962C8B-B14F-4D97-AF65-F5344CB8AC3E}">
        <p14:creationId xmlns:p14="http://schemas.microsoft.com/office/powerpoint/2010/main" val="269917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CAE39-FFB7-4C92-B346-6EA2D9A39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AB65C6A-6022-892E-36FC-A6EFBFF062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E82B9-FD84-64FC-B092-E518CD4A5299}"/>
              </a:ext>
            </a:extLst>
          </p:cNvPr>
          <p:cNvSpPr txBox="1"/>
          <p:nvPr/>
        </p:nvSpPr>
        <p:spPr>
          <a:xfrm>
            <a:off x="624790" y="228600"/>
            <a:ext cx="109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Let’s do an example investigation with real captured malicious traffic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B50AB-2520-1746-B51C-B173017E7A74}"/>
              </a:ext>
            </a:extLst>
          </p:cNvPr>
          <p:cNvSpPr txBox="1"/>
          <p:nvPr/>
        </p:nvSpPr>
        <p:spPr>
          <a:xfrm>
            <a:off x="381000" y="1905000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want to keep a notepad to put relevant information as we are analyzing the PCAP file</a:t>
            </a:r>
          </a:p>
          <a:p>
            <a:endParaRPr lang="en-US" sz="2400" dirty="0"/>
          </a:p>
          <a:p>
            <a:r>
              <a:rPr lang="en-US" sz="2400" dirty="0"/>
              <a:t>We will want to be constructing a timeline as we are doing the investigation</a:t>
            </a:r>
          </a:p>
        </p:txBody>
      </p:sp>
      <p:pic>
        <p:nvPicPr>
          <p:cNvPr id="12290" name="Picture 2" descr="The best Investigator memes :) Memedroid">
            <a:extLst>
              <a:ext uri="{FF2B5EF4-FFF2-40B4-BE49-F238E27FC236}">
                <a16:creationId xmlns:a16="http://schemas.microsoft.com/office/drawing/2014/main" id="{1A7CE7D2-A375-445D-09AA-92B647217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1"/>
          <a:stretch/>
        </p:blipFill>
        <p:spPr bwMode="auto">
          <a:xfrm>
            <a:off x="5775092" y="1780282"/>
            <a:ext cx="6026383" cy="329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E6E78-F2F2-0B0A-9B1E-3257B4AB6085}"/>
              </a:ext>
            </a:extLst>
          </p:cNvPr>
          <p:cNvSpPr txBox="1"/>
          <p:nvPr/>
        </p:nvSpPr>
        <p:spPr>
          <a:xfrm>
            <a:off x="5775092" y="2590800"/>
            <a:ext cx="316304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network forensics investigator</a:t>
            </a:r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5D0A15FD-9727-442D-6587-D531D5CC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8540">
            <a:off x="10152139" y="2711687"/>
            <a:ext cx="435333" cy="43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22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44A28-B030-BC9B-B319-B4BDCF34A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4ECF386-61B1-810A-AE46-6E2C979A1D3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E7F9D-FAF2-CC15-F280-8C63422A44FE}"/>
              </a:ext>
            </a:extLst>
          </p:cNvPr>
          <p:cNvSpPr txBox="1"/>
          <p:nvPr/>
        </p:nvSpPr>
        <p:spPr>
          <a:xfrm>
            <a:off x="624790" y="228600"/>
            <a:ext cx="10942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Let’s do an example investigation with real captured malicious traffic</a:t>
            </a:r>
          </a:p>
        </p:txBody>
      </p:sp>
    </p:spTree>
    <p:extLst>
      <p:ext uri="{BB962C8B-B14F-4D97-AF65-F5344CB8AC3E}">
        <p14:creationId xmlns:p14="http://schemas.microsoft.com/office/powerpoint/2010/main" val="415297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875C8-3962-EB97-F4B9-A248FCE9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8F4B96A-700E-01B9-DCCB-5160CB6E15C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200FF-B890-ECDC-1081-506F38EE7A31}"/>
              </a:ext>
            </a:extLst>
          </p:cNvPr>
          <p:cNvSpPr txBox="1"/>
          <p:nvPr/>
        </p:nvSpPr>
        <p:spPr>
          <a:xfrm>
            <a:off x="624790" y="228600"/>
            <a:ext cx="957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First, let’s try to find the piece of malware that was installed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919F8-1513-761F-4F7D-1E2881AB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990600"/>
            <a:ext cx="11021963" cy="2172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EA0BAD-C1EC-3FBE-0E15-F45F50F238A7}"/>
              </a:ext>
            </a:extLst>
          </p:cNvPr>
          <p:cNvSpPr/>
          <p:nvPr/>
        </p:nvSpPr>
        <p:spPr>
          <a:xfrm>
            <a:off x="585018" y="2590800"/>
            <a:ext cx="893998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11551-CB0B-F582-E743-7636E3BC39E4}"/>
              </a:ext>
            </a:extLst>
          </p:cNvPr>
          <p:cNvSpPr txBox="1"/>
          <p:nvPr/>
        </p:nvSpPr>
        <p:spPr>
          <a:xfrm>
            <a:off x="254409" y="3695398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HTTP Get request seems suspicious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Strange URL in the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68F506-7D26-20D1-B4A6-68779CEF8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00" y="3609836"/>
            <a:ext cx="6255129" cy="1619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F0E0E3-7449-CD9E-050C-262FA8BB3B03}"/>
              </a:ext>
            </a:extLst>
          </p:cNvPr>
          <p:cNvSpPr txBox="1"/>
          <p:nvPr/>
        </p:nvSpPr>
        <p:spPr>
          <a:xfrm>
            <a:off x="5943600" y="549193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VirusTotal</a:t>
            </a:r>
            <a:r>
              <a:rPr lang="en-US" dirty="0"/>
              <a:t> confirms that this IP address is malicious</a:t>
            </a:r>
          </a:p>
        </p:txBody>
      </p:sp>
    </p:spTree>
    <p:extLst>
      <p:ext uri="{BB962C8B-B14F-4D97-AF65-F5344CB8AC3E}">
        <p14:creationId xmlns:p14="http://schemas.microsoft.com/office/powerpoint/2010/main" val="209814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B5DC6-B517-47CD-0A67-D90B712F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8586149-B360-9F35-8E04-2988DC13A2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13769-4910-E3EC-F80F-83699CE356B4}"/>
              </a:ext>
            </a:extLst>
          </p:cNvPr>
          <p:cNvSpPr txBox="1"/>
          <p:nvPr/>
        </p:nvSpPr>
        <p:spPr>
          <a:xfrm>
            <a:off x="624790" y="228600"/>
            <a:ext cx="3062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Investigating DNS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B5A3E1-F77C-DC9B-1EE7-AB972550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1568"/>
            <a:ext cx="10134600" cy="11861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7C4ADF-D1FF-778E-FA1C-1DD0B9E64AB7}"/>
              </a:ext>
            </a:extLst>
          </p:cNvPr>
          <p:cNvSpPr/>
          <p:nvPr/>
        </p:nvSpPr>
        <p:spPr>
          <a:xfrm>
            <a:off x="228600" y="2161045"/>
            <a:ext cx="8939982" cy="18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01D7D-345D-D5FD-4614-2087A9B0D045}"/>
              </a:ext>
            </a:extLst>
          </p:cNvPr>
          <p:cNvSpPr/>
          <p:nvPr/>
        </p:nvSpPr>
        <p:spPr>
          <a:xfrm>
            <a:off x="200025" y="2753913"/>
            <a:ext cx="8939982" cy="18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16D2E-023D-CCF4-0CC3-98A2E00586A1}"/>
              </a:ext>
            </a:extLst>
          </p:cNvPr>
          <p:cNvSpPr txBox="1"/>
          <p:nvPr/>
        </p:nvSpPr>
        <p:spPr>
          <a:xfrm>
            <a:off x="200025" y="1088009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of the DNS requests were made to “normal” website. However, this domain seemed a bit strange and this request was made shortly before the malicious HTTP request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8892AB-D92D-E49D-0D6A-E1370470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25" y="3920260"/>
            <a:ext cx="6495644" cy="18341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404BE8-0FF9-0412-1936-0AE45DEDD7F7}"/>
              </a:ext>
            </a:extLst>
          </p:cNvPr>
          <p:cNvSpPr txBox="1"/>
          <p:nvPr/>
        </p:nvSpPr>
        <p:spPr>
          <a:xfrm>
            <a:off x="467600" y="357950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domain had been flagged as malicious in the past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D8A2F2-873D-4847-F4FD-54BCD6FE4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4086225"/>
            <a:ext cx="4905791" cy="16681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92C12B-45BC-4DB4-F1C1-D21E88DA1191}"/>
              </a:ext>
            </a:extLst>
          </p:cNvPr>
          <p:cNvSpPr txBox="1"/>
          <p:nvPr/>
        </p:nvSpPr>
        <p:spPr>
          <a:xfrm>
            <a:off x="7520195" y="3463022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VirusTotal</a:t>
            </a:r>
            <a:r>
              <a:rPr lang="en-US" dirty="0"/>
              <a:t> also provides context as to why it was flagged as malicious</a:t>
            </a:r>
          </a:p>
        </p:txBody>
      </p:sp>
    </p:spTree>
    <p:extLst>
      <p:ext uri="{BB962C8B-B14F-4D97-AF65-F5344CB8AC3E}">
        <p14:creationId xmlns:p14="http://schemas.microsoft.com/office/powerpoint/2010/main" val="365178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5DEA3-356D-95FC-45F2-7F5EA6DFB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E0731CF-C4AD-B6A2-C340-89D3239C0D4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7694C-EA9D-58FB-5B16-FD4E5DF97D28}"/>
              </a:ext>
            </a:extLst>
          </p:cNvPr>
          <p:cNvSpPr txBox="1"/>
          <p:nvPr/>
        </p:nvSpPr>
        <p:spPr>
          <a:xfrm>
            <a:off x="624790" y="228600"/>
            <a:ext cx="630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Where did this IP address come from?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E9D7E-B86E-8F19-F3A6-74DE0B83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6134956" cy="1571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1B366-CFAA-00A1-7819-9EA16E3CC0AD}"/>
              </a:ext>
            </a:extLst>
          </p:cNvPr>
          <p:cNvSpPr txBox="1"/>
          <p:nvPr/>
        </p:nvSpPr>
        <p:spPr>
          <a:xfrm>
            <a:off x="457200" y="2459504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malicious IP did not come from a DNS response.</a:t>
            </a:r>
          </a:p>
          <a:p>
            <a:endParaRPr lang="en-US" sz="2000" dirty="0"/>
          </a:p>
          <a:p>
            <a:r>
              <a:rPr lang="en-US" sz="2000" dirty="0"/>
              <a:t>This could be an indicator that another piece of malware contacted that IP addressed and issued the HTTP request (malware dropper)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15E5F6-254D-C005-C938-462966A64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19722"/>
            <a:ext cx="10134600" cy="11861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704D82-93EE-E3ED-7A73-862A5AB93F5E}"/>
              </a:ext>
            </a:extLst>
          </p:cNvPr>
          <p:cNvSpPr/>
          <p:nvPr/>
        </p:nvSpPr>
        <p:spPr>
          <a:xfrm>
            <a:off x="304800" y="5029199"/>
            <a:ext cx="8939982" cy="18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308A7-C13C-CF64-1145-C47B45FAD440}"/>
              </a:ext>
            </a:extLst>
          </p:cNvPr>
          <p:cNvSpPr/>
          <p:nvPr/>
        </p:nvSpPr>
        <p:spPr>
          <a:xfrm>
            <a:off x="276225" y="5622067"/>
            <a:ext cx="8939982" cy="183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AC260-2B09-02A9-28A7-D80EB8EF8439}"/>
              </a:ext>
            </a:extLst>
          </p:cNvPr>
          <p:cNvSpPr txBox="1"/>
          <p:nvPr/>
        </p:nvSpPr>
        <p:spPr>
          <a:xfrm>
            <a:off x="7763001" y="3132869"/>
            <a:ext cx="4391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of the DNS requests were made to “normal” website. However, this domain seemed a bit strange and this request was made shortly before the malicious HTTP request</a:t>
            </a:r>
          </a:p>
        </p:txBody>
      </p:sp>
    </p:spTree>
    <p:extLst>
      <p:ext uri="{BB962C8B-B14F-4D97-AF65-F5344CB8AC3E}">
        <p14:creationId xmlns:p14="http://schemas.microsoft.com/office/powerpoint/2010/main" val="37295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7613-E35A-FE5E-28B2-92BA068B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A368CFF-CDF7-2DFC-409D-462B594CFDE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513E5-3375-C734-E715-2C1657E7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3684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1BBE1B-E2B3-BECF-2520-372A1C4A744A}"/>
              </a:ext>
            </a:extLst>
          </p:cNvPr>
          <p:cNvSpPr/>
          <p:nvPr/>
        </p:nvSpPr>
        <p:spPr>
          <a:xfrm>
            <a:off x="-28576" y="381000"/>
            <a:ext cx="11458575" cy="3456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FA22B-2845-DEA9-9C48-92655782D8D4}"/>
              </a:ext>
            </a:extLst>
          </p:cNvPr>
          <p:cNvSpPr txBox="1"/>
          <p:nvPr/>
        </p:nvSpPr>
        <p:spPr>
          <a:xfrm>
            <a:off x="304800" y="4267200"/>
            <a:ext cx="4391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Immediately after we resolve the host name of </a:t>
            </a:r>
            <a:r>
              <a:rPr lang="en-US" sz="2400" dirty="0">
                <a:solidFill>
                  <a:srgbClr val="FF0000"/>
                </a:solidFill>
              </a:rPr>
              <a:t>alejnr.com</a:t>
            </a:r>
            <a:r>
              <a:rPr lang="en-US" sz="2400" dirty="0"/>
              <a:t>, we start a TCP/TLS connection with that </a:t>
            </a:r>
          </a:p>
        </p:txBody>
      </p:sp>
    </p:spTree>
    <p:extLst>
      <p:ext uri="{BB962C8B-B14F-4D97-AF65-F5344CB8AC3E}">
        <p14:creationId xmlns:p14="http://schemas.microsoft.com/office/powerpoint/2010/main" val="378518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BA181-3784-4F77-CADC-70C9A3CBC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A412524-B4DD-326E-00AB-916BA6946C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D6893-1BB2-A1AF-DC22-EF421FEB638A}"/>
              </a:ext>
            </a:extLst>
          </p:cNvPr>
          <p:cNvSpPr txBox="1"/>
          <p:nvPr/>
        </p:nvSpPr>
        <p:spPr>
          <a:xfrm>
            <a:off x="304800" y="2438400"/>
            <a:ext cx="4391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stop talking to that malicious domain, and then shortly after the malicious HTTP GET request is done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5FF7D-B4CA-6F06-05FD-F586C935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25"/>
            <a:ext cx="12041280" cy="2381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E65771-FE0E-419E-5A4D-27B8584A8DA0}"/>
              </a:ext>
            </a:extLst>
          </p:cNvPr>
          <p:cNvSpPr/>
          <p:nvPr/>
        </p:nvSpPr>
        <p:spPr>
          <a:xfrm>
            <a:off x="-28576" y="381000"/>
            <a:ext cx="12069856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21D85-03B8-2A3D-01DD-2924E2EA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8792802" cy="2191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EB6E57-F595-1929-486C-B8BB6E99DDF7}"/>
              </a:ext>
            </a:extLst>
          </p:cNvPr>
          <p:cNvSpPr/>
          <p:nvPr/>
        </p:nvSpPr>
        <p:spPr>
          <a:xfrm>
            <a:off x="0" y="1266823"/>
            <a:ext cx="8792802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B550-91DE-7FE1-CAAF-B5653151EFC1}"/>
              </a:ext>
            </a:extLst>
          </p:cNvPr>
          <p:cNvSpPr txBox="1"/>
          <p:nvPr/>
        </p:nvSpPr>
        <p:spPr>
          <a:xfrm>
            <a:off x="6096000" y="2286000"/>
            <a:ext cx="5105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Theory:</a:t>
            </a:r>
          </a:p>
          <a:p>
            <a:endParaRPr lang="en-US" sz="3200" dirty="0"/>
          </a:p>
          <a:p>
            <a:r>
              <a:rPr lang="en-US" sz="3200" dirty="0"/>
              <a:t>We reached out to this malicious domain </a:t>
            </a:r>
            <a:r>
              <a:rPr lang="en-US" sz="3200" dirty="0">
                <a:solidFill>
                  <a:srgbClr val="FF0000"/>
                </a:solidFill>
              </a:rPr>
              <a:t>alejnr.com</a:t>
            </a:r>
            <a:r>
              <a:rPr lang="en-US" sz="3200" dirty="0"/>
              <a:t> and downloaded a malicious file which issued this HTTP request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823080-9AC7-FB46-2D66-A9A6EA601CDD}"/>
                  </a:ext>
                </a:extLst>
              </p14:cNvPr>
              <p14:cNvContentPartPr/>
              <p14:nvPr/>
            </p14:nvContentPartPr>
            <p14:xfrm>
              <a:off x="7743735" y="1176375"/>
              <a:ext cx="4090680" cy="4978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823080-9AC7-FB46-2D66-A9A6EA601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5735" y="1158375"/>
                <a:ext cx="4126320" cy="50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28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1044-5389-858C-8986-3B3D5E1F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21AD648-7EBE-9691-1758-7AD2D2F3EB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A1E4-6555-1666-1489-65F55196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5377"/>
            <a:ext cx="8792802" cy="2191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7EF34C-6E7A-B01B-609F-DDF194F1CB7B}"/>
              </a:ext>
            </a:extLst>
          </p:cNvPr>
          <p:cNvSpPr/>
          <p:nvPr/>
        </p:nvSpPr>
        <p:spPr>
          <a:xfrm>
            <a:off x="228600" y="1066800"/>
            <a:ext cx="8792802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F6023-8295-6A24-7D16-F34335E7BD7D}"/>
              </a:ext>
            </a:extLst>
          </p:cNvPr>
          <p:cNvSpPr txBox="1"/>
          <p:nvPr/>
        </p:nvSpPr>
        <p:spPr>
          <a:xfrm>
            <a:off x="0" y="95283"/>
            <a:ext cx="655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is in this malicious HTTP request?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FE11A3-E6EA-E95A-4E80-FEDD2D67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38937"/>
            <a:ext cx="8230749" cy="2476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58210E-98F8-2377-823B-2482EAB2C95C}"/>
              </a:ext>
            </a:extLst>
          </p:cNvPr>
          <p:cNvSpPr/>
          <p:nvPr/>
        </p:nvSpPr>
        <p:spPr>
          <a:xfrm>
            <a:off x="228600" y="1638937"/>
            <a:ext cx="8230749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E8A19-D424-C86A-B363-4D297E88338C}"/>
              </a:ext>
            </a:extLst>
          </p:cNvPr>
          <p:cNvSpPr txBox="1"/>
          <p:nvPr/>
        </p:nvSpPr>
        <p:spPr>
          <a:xfrm>
            <a:off x="9021402" y="990600"/>
            <a:ext cx="1340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Request</a:t>
            </a:r>
          </a:p>
          <a:p>
            <a:endParaRPr lang="en-US" sz="2000" dirty="0"/>
          </a:p>
          <a:p>
            <a:r>
              <a:rPr lang="en-US" sz="2000" dirty="0"/>
              <a:t>Response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5D4001-813E-687F-970B-9DA00A4DB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431594"/>
            <a:ext cx="8076609" cy="2279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57521F-5EBC-1D41-8B02-99B670FA0131}"/>
              </a:ext>
            </a:extLst>
          </p:cNvPr>
          <p:cNvSpPr txBox="1"/>
          <p:nvPr/>
        </p:nvSpPr>
        <p:spPr>
          <a:xfrm>
            <a:off x="4343974" y="3244334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Wireshark thinks this file is GIF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36451DE-D6B3-734A-ED1D-4A1A4205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65" y="5410157"/>
            <a:ext cx="11765017" cy="2953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C51869-BD86-1DD8-8123-5363DB67F086}"/>
              </a:ext>
            </a:extLst>
          </p:cNvPr>
          <p:cNvSpPr txBox="1"/>
          <p:nvPr/>
        </p:nvSpPr>
        <p:spPr>
          <a:xfrm>
            <a:off x="356146" y="5040823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Wireshark notices that there is something weird going on…</a:t>
            </a:r>
          </a:p>
        </p:txBody>
      </p:sp>
    </p:spTree>
    <p:extLst>
      <p:ext uri="{BB962C8B-B14F-4D97-AF65-F5344CB8AC3E}">
        <p14:creationId xmlns:p14="http://schemas.microsoft.com/office/powerpoint/2010/main" val="153004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C4B7-91F3-A94D-25C5-2F75184F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D3B623D-DA45-03B3-DA57-9FC66BDBA5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82577-9DCF-AD79-4C01-FFF2579E81AC}"/>
              </a:ext>
            </a:extLst>
          </p:cNvPr>
          <p:cNvSpPr txBox="1"/>
          <p:nvPr/>
        </p:nvSpPr>
        <p:spPr>
          <a:xfrm>
            <a:off x="0" y="95283"/>
            <a:ext cx="655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is in this malicious HTTP request?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613880-D5C2-989A-9AC0-79BAA034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48480"/>
            <a:ext cx="8230749" cy="2476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247A0F-04DE-0DCC-095B-34701EB011F7}"/>
              </a:ext>
            </a:extLst>
          </p:cNvPr>
          <p:cNvSpPr/>
          <p:nvPr/>
        </p:nvSpPr>
        <p:spPr>
          <a:xfrm>
            <a:off x="228599" y="948480"/>
            <a:ext cx="8230749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9DA2E-AF12-DF59-3717-398CD9C4CCE9}"/>
              </a:ext>
            </a:extLst>
          </p:cNvPr>
          <p:cNvSpPr txBox="1"/>
          <p:nvPr/>
        </p:nvSpPr>
        <p:spPr>
          <a:xfrm>
            <a:off x="294342" y="1247790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Right click </a:t>
            </a:r>
            <a:r>
              <a:rPr lang="en-US" sz="2000" dirty="0">
                <a:sym typeface="Wingdings" panose="05000000000000000000" pitchFamily="2" charset="2"/>
              </a:rPr>
              <a:t> Follow TCP Stream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47F44-C56A-810E-C785-3B76529D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09050"/>
            <a:ext cx="10160606" cy="4570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3498C-2A23-7B0E-E19F-0D57CA53F33E}"/>
              </a:ext>
            </a:extLst>
          </p:cNvPr>
          <p:cNvSpPr txBox="1"/>
          <p:nvPr/>
        </p:nvSpPr>
        <p:spPr>
          <a:xfrm>
            <a:off x="4114800" y="2086655"/>
            <a:ext cx="506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This is the “raw” contents of the GIF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D438C-562E-FE07-4B07-C052CFD176AA}"/>
              </a:ext>
            </a:extLst>
          </p:cNvPr>
          <p:cNvSpPr txBox="1"/>
          <p:nvPr/>
        </p:nvSpPr>
        <p:spPr>
          <a:xfrm>
            <a:off x="4114800" y="2599540"/>
            <a:ext cx="4796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There is something </a:t>
            </a:r>
            <a:r>
              <a:rPr lang="en-US" sz="2000" b="1" i="1" dirty="0"/>
              <a:t>very</a:t>
            </a:r>
            <a:r>
              <a:rPr lang="en-US" sz="2000" b="1" dirty="0"/>
              <a:t> wrong here…</a:t>
            </a:r>
          </a:p>
        </p:txBody>
      </p:sp>
    </p:spTree>
    <p:extLst>
      <p:ext uri="{BB962C8B-B14F-4D97-AF65-F5344CB8AC3E}">
        <p14:creationId xmlns:p14="http://schemas.microsoft.com/office/powerpoint/2010/main" val="374269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86849-8F03-D6BA-F91C-4451C4A36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C574949-1704-9ED8-DB79-8186200C5C2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AB92E-F6A6-7F78-FF27-2C9677B5FA6A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Goals of Network Forensics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B2139-49E9-A6E0-325C-0024FD589B67}"/>
              </a:ext>
            </a:extLst>
          </p:cNvPr>
          <p:cNvSpPr txBox="1"/>
          <p:nvPr/>
        </p:nvSpPr>
        <p:spPr>
          <a:xfrm>
            <a:off x="533400" y="1066800"/>
            <a:ext cx="88713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important questions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did the incident happen? What is the timeline?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root cause of the incident?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Who attacked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did they attack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scope of the damage?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Did staff and organizations perform as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will our organization do next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corrective actions need to happen?</a:t>
            </a:r>
          </a:p>
        </p:txBody>
      </p:sp>
      <p:pic>
        <p:nvPicPr>
          <p:cNvPr id="4098" name="Picture 2" descr="Five W's and One H. Five Ws and One H | by Terri Pouliot | Medium">
            <a:extLst>
              <a:ext uri="{FF2B5EF4-FFF2-40B4-BE49-F238E27FC236}">
                <a16:creationId xmlns:a16="http://schemas.microsoft.com/office/drawing/2014/main" id="{08CFB8CC-4C4D-0BED-169D-912525C8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43100"/>
            <a:ext cx="321532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3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C2E37-74A3-F39A-100F-181301B17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07E696A-12ED-D3DA-162D-7466FAF4449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9DF4A-BA47-C05F-1A62-1A4597478A1D}"/>
              </a:ext>
            </a:extLst>
          </p:cNvPr>
          <p:cNvSpPr txBox="1"/>
          <p:nvPr/>
        </p:nvSpPr>
        <p:spPr>
          <a:xfrm>
            <a:off x="0" y="95283"/>
            <a:ext cx="655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is in this malicious HTTP request?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1A40CD-CED2-6EA9-509D-901EE47C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48480"/>
            <a:ext cx="8230749" cy="2476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CF7C1D-E0C6-38B4-D036-93B9807FDAE0}"/>
              </a:ext>
            </a:extLst>
          </p:cNvPr>
          <p:cNvSpPr/>
          <p:nvPr/>
        </p:nvSpPr>
        <p:spPr>
          <a:xfrm>
            <a:off x="228599" y="948480"/>
            <a:ext cx="8230749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18108-005C-B0B8-CF81-202A22965477}"/>
              </a:ext>
            </a:extLst>
          </p:cNvPr>
          <p:cNvSpPr txBox="1"/>
          <p:nvPr/>
        </p:nvSpPr>
        <p:spPr>
          <a:xfrm>
            <a:off x="294342" y="1247790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Right click </a:t>
            </a:r>
            <a:r>
              <a:rPr lang="en-US" sz="2000" dirty="0">
                <a:sym typeface="Wingdings" panose="05000000000000000000" pitchFamily="2" charset="2"/>
              </a:rPr>
              <a:t> Follow TCP Stream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A53A16-00FC-702B-101F-487851CA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09050"/>
            <a:ext cx="10160606" cy="4570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8DB326-4D75-A916-B6B8-06F5C40B55AC}"/>
                  </a:ext>
                </a:extLst>
              </p14:cNvPr>
              <p14:cNvContentPartPr/>
              <p14:nvPr/>
            </p14:nvContentPartPr>
            <p14:xfrm>
              <a:off x="4762575" y="3656415"/>
              <a:ext cx="2713680" cy="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8DB326-4D75-A916-B6B8-06F5C40B55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8575" y="3548775"/>
                <a:ext cx="2821320" cy="265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2F554B-AEA5-50B1-A290-CDCE57087087}"/>
              </a:ext>
            </a:extLst>
          </p:cNvPr>
          <p:cNvSpPr txBox="1"/>
          <p:nvPr/>
        </p:nvSpPr>
        <p:spPr>
          <a:xfrm>
            <a:off x="2667000" y="2032359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This program cannot be run in DOS mode</a:t>
            </a:r>
            <a:r>
              <a:rPr lang="en-US" dirty="0"/>
              <a:t>” is a very special string that appears in almost every Windows executable (.exe) or DLL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88C21-000B-CF9A-BC9E-3572FF3A334B}"/>
              </a:ext>
            </a:extLst>
          </p:cNvPr>
          <p:cNvSpPr txBox="1"/>
          <p:nvPr/>
        </p:nvSpPr>
        <p:spPr>
          <a:xfrm>
            <a:off x="2667000" y="3016839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 doesn’t make sense that this is part of a GIF file</a:t>
            </a:r>
          </a:p>
        </p:txBody>
      </p:sp>
    </p:spTree>
    <p:extLst>
      <p:ext uri="{BB962C8B-B14F-4D97-AF65-F5344CB8AC3E}">
        <p14:creationId xmlns:p14="http://schemas.microsoft.com/office/powerpoint/2010/main" val="406442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83ED4-E955-FE9F-2152-57D031A6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4274B7B-14AD-19BD-DEAE-2A23F5B8430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6475C-D8EE-DBD5-EAB5-7255072F36F2}"/>
              </a:ext>
            </a:extLst>
          </p:cNvPr>
          <p:cNvSpPr txBox="1"/>
          <p:nvPr/>
        </p:nvSpPr>
        <p:spPr>
          <a:xfrm>
            <a:off x="0" y="95283"/>
            <a:ext cx="6558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is in this malicious HTTP request?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A6C55-E337-78B9-938F-9902AE27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948480"/>
            <a:ext cx="8230749" cy="2476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2532AF-D21A-742A-5381-4A362B7410F2}"/>
              </a:ext>
            </a:extLst>
          </p:cNvPr>
          <p:cNvSpPr/>
          <p:nvPr/>
        </p:nvSpPr>
        <p:spPr>
          <a:xfrm>
            <a:off x="228599" y="948480"/>
            <a:ext cx="8230749" cy="247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96378-EE76-1592-0079-F41C765B828D}"/>
              </a:ext>
            </a:extLst>
          </p:cNvPr>
          <p:cNvSpPr txBox="1"/>
          <p:nvPr/>
        </p:nvSpPr>
        <p:spPr>
          <a:xfrm>
            <a:off x="294342" y="1247790"/>
            <a:ext cx="397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Right click </a:t>
            </a:r>
            <a:r>
              <a:rPr lang="en-US" sz="2000" dirty="0">
                <a:sym typeface="Wingdings" panose="05000000000000000000" pitchFamily="2" charset="2"/>
              </a:rPr>
              <a:t> Follow TCP Stream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A2E6C-FBD0-BE91-D1E1-33F4E763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09050"/>
            <a:ext cx="10160606" cy="4570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868108-8601-E760-035A-0D469E9815F6}"/>
                  </a:ext>
                </a:extLst>
              </p14:cNvPr>
              <p14:cNvContentPartPr/>
              <p14:nvPr/>
            </p14:nvContentPartPr>
            <p14:xfrm>
              <a:off x="4762575" y="3656415"/>
              <a:ext cx="2713680" cy="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868108-8601-E760-035A-0D469E981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8582" y="3548415"/>
                <a:ext cx="2821306" cy="265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2CCC0F-D064-137E-DD74-5E1698BE5C8A}"/>
              </a:ext>
            </a:extLst>
          </p:cNvPr>
          <p:cNvSpPr txBox="1"/>
          <p:nvPr/>
        </p:nvSpPr>
        <p:spPr>
          <a:xfrm flipH="1">
            <a:off x="4648200" y="2267234"/>
            <a:ext cx="449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Answer: this is actually a DLL file pretending to be a GIF file</a:t>
            </a:r>
          </a:p>
        </p:txBody>
      </p:sp>
    </p:spTree>
    <p:extLst>
      <p:ext uri="{BB962C8B-B14F-4D97-AF65-F5344CB8AC3E}">
        <p14:creationId xmlns:p14="http://schemas.microsoft.com/office/powerpoint/2010/main" val="73941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153C-EC25-D44C-9C70-EBB09B223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AA9B79F-7E04-F3CF-7615-7C76DF6983B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04CF1-BF45-DBEE-67CC-42FC9743E414}"/>
              </a:ext>
            </a:extLst>
          </p:cNvPr>
          <p:cNvSpPr txBox="1"/>
          <p:nvPr/>
        </p:nvSpPr>
        <p:spPr>
          <a:xfrm>
            <a:off x="0" y="95283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is this malicious DLL file?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A66CE-4066-65CC-478C-2D296572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603"/>
            <a:ext cx="12192000" cy="40109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CA5233-184E-E6AA-924F-A3D620B49F85}"/>
              </a:ext>
            </a:extLst>
          </p:cNvPr>
          <p:cNvSpPr txBox="1"/>
          <p:nvPr/>
        </p:nvSpPr>
        <p:spPr>
          <a:xfrm>
            <a:off x="76200" y="1600200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plug our malicious IP from the GET request into ZUI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55BB6E-54EF-1929-3D31-40983D77EED8}"/>
                  </a:ext>
                </a:extLst>
              </p14:cNvPr>
              <p14:cNvContentPartPr/>
              <p14:nvPr/>
            </p14:nvContentPartPr>
            <p14:xfrm>
              <a:off x="111735" y="1237215"/>
              <a:ext cx="1653120" cy="307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55BB6E-54EF-1929-3D31-40983D77EE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31" y="1219194"/>
                <a:ext cx="1688768" cy="342762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0A3E519-009D-EC1F-950B-4897FE9CC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0009" y="114333"/>
            <a:ext cx="4530303" cy="21386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435752-252F-6CB1-0DC7-8E044FFA1633}"/>
              </a:ext>
            </a:extLst>
          </p:cNvPr>
          <p:cNvSpPr txBox="1"/>
          <p:nvPr/>
        </p:nvSpPr>
        <p:spPr>
          <a:xfrm>
            <a:off x="9067800" y="249171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ZUI actually determined something malicious was possibly going on from our PCAP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7F51BA-7486-88BA-60AF-DBE10A602E71}"/>
                  </a:ext>
                </a:extLst>
              </p14:cNvPr>
              <p14:cNvContentPartPr/>
              <p14:nvPr/>
            </p14:nvContentPartPr>
            <p14:xfrm>
              <a:off x="92295" y="3999135"/>
              <a:ext cx="154800" cy="22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7F51BA-7486-88BA-60AF-DBE10A602E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295" y="3981106"/>
                <a:ext cx="190440" cy="256738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1CA766C-C0C2-2BC5-17BD-AFA955DD7C94}"/>
              </a:ext>
            </a:extLst>
          </p:cNvPr>
          <p:cNvSpPr txBox="1"/>
          <p:nvPr/>
        </p:nvSpPr>
        <p:spPr>
          <a:xfrm>
            <a:off x="533400" y="5313039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expand the “files” info to see information about this file that was downloaded</a:t>
            </a:r>
          </a:p>
        </p:txBody>
      </p:sp>
    </p:spTree>
    <p:extLst>
      <p:ext uri="{BB962C8B-B14F-4D97-AF65-F5344CB8AC3E}">
        <p14:creationId xmlns:p14="http://schemas.microsoft.com/office/powerpoint/2010/main" val="2921012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EF848-C8BF-D3DE-449F-60772C6A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4C1C232-B448-F2E0-638D-70BA71FBFC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28C02-0E1F-96B6-9399-862AEAF9FEE9}"/>
              </a:ext>
            </a:extLst>
          </p:cNvPr>
          <p:cNvSpPr txBox="1"/>
          <p:nvPr/>
        </p:nvSpPr>
        <p:spPr>
          <a:xfrm>
            <a:off x="0" y="95283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is this malicious DLL file?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5BAA35-3D12-4AE1-168A-B4E4645B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7780855" cy="444834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226203-1BA5-8E8F-11D8-25EA69572CA0}"/>
                  </a:ext>
                </a:extLst>
              </p14:cNvPr>
              <p14:cNvContentPartPr/>
              <p14:nvPr/>
            </p14:nvContentPartPr>
            <p14:xfrm>
              <a:off x="361935" y="4601775"/>
              <a:ext cx="2513880" cy="38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226203-1BA5-8E8F-11D8-25EA69572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935" y="4494135"/>
                <a:ext cx="26215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A78F00-C615-78FE-600D-67F776E59645}"/>
                  </a:ext>
                </a:extLst>
              </p14:cNvPr>
              <p14:cNvContentPartPr/>
              <p14:nvPr/>
            </p14:nvContentPartPr>
            <p14:xfrm>
              <a:off x="391455" y="4734975"/>
              <a:ext cx="3199680" cy="57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A78F00-C615-78FE-600D-67F776E596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455" y="4626975"/>
                <a:ext cx="3307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F45AB6-B376-F4D2-7445-73C9E7CB8B9B}"/>
                  </a:ext>
                </a:extLst>
              </p14:cNvPr>
              <p14:cNvContentPartPr/>
              <p14:nvPr/>
            </p14:nvContentPartPr>
            <p14:xfrm>
              <a:off x="333135" y="4781055"/>
              <a:ext cx="3247920" cy="132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F45AB6-B376-F4D2-7445-73C9E7CB8B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135" y="4673055"/>
                <a:ext cx="3355560" cy="347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931FE85-C956-12C3-43CE-016E2F9FE60F}"/>
              </a:ext>
            </a:extLst>
          </p:cNvPr>
          <p:cNvSpPr txBox="1"/>
          <p:nvPr/>
        </p:nvSpPr>
        <p:spPr>
          <a:xfrm>
            <a:off x="3124200" y="21135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ZUI will compute the file hash for us 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BDDB89B-F202-AAA8-3A52-6B4C399F7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1365" y="3253044"/>
            <a:ext cx="7492489" cy="27639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7CD67D-43D2-0586-CB11-F029A401540D}"/>
                  </a:ext>
                </a:extLst>
              </p14:cNvPr>
              <p14:cNvContentPartPr/>
              <p14:nvPr/>
            </p14:nvContentPartPr>
            <p14:xfrm>
              <a:off x="3028815" y="3410895"/>
              <a:ext cx="1397160" cy="1123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7CD67D-43D2-0586-CB11-F029A40154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0815" y="3392895"/>
                <a:ext cx="1432800" cy="1159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1748409-DC2B-FE87-25F9-DF105279E860}"/>
              </a:ext>
            </a:extLst>
          </p:cNvPr>
          <p:cNvSpPr txBox="1"/>
          <p:nvPr/>
        </p:nvSpPr>
        <p:spPr>
          <a:xfrm>
            <a:off x="8431434" y="1828800"/>
            <a:ext cx="350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plugging it into </a:t>
            </a:r>
            <a:r>
              <a:rPr lang="en-US" dirty="0" err="1"/>
              <a:t>VirusTotal</a:t>
            </a:r>
            <a:r>
              <a:rPr lang="en-US" dirty="0"/>
              <a:t>, we can see that this DLL file-pretending-to-be-a-gif is a known malicious file!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649A5-EF06-B235-B881-D8F0BC1909D3}"/>
              </a:ext>
            </a:extLst>
          </p:cNvPr>
          <p:cNvSpPr txBox="1"/>
          <p:nvPr/>
        </p:nvSpPr>
        <p:spPr>
          <a:xfrm>
            <a:off x="6735966" y="6009569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 seemed to redirect to the SHA256 hash 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B57F94-BE06-FEB1-12A1-ADD2E19E75CD}"/>
              </a:ext>
            </a:extLst>
          </p:cNvPr>
          <p:cNvSpPr txBox="1"/>
          <p:nvPr/>
        </p:nvSpPr>
        <p:spPr>
          <a:xfrm>
            <a:off x="1636043" y="5521341"/>
            <a:ext cx="292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name of this malware is “PIKABOT”</a:t>
            </a:r>
          </a:p>
        </p:txBody>
      </p:sp>
    </p:spTree>
    <p:extLst>
      <p:ext uri="{BB962C8B-B14F-4D97-AF65-F5344CB8AC3E}">
        <p14:creationId xmlns:p14="http://schemas.microsoft.com/office/powerpoint/2010/main" val="388590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6858E-CD7F-D9DC-365F-493EAB8C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F95D53D-E132-92B1-1B53-13D76B4193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DA4EC-B15C-879B-C611-5EDBD82AE532}"/>
              </a:ext>
            </a:extLst>
          </p:cNvPr>
          <p:cNvSpPr txBox="1"/>
          <p:nvPr/>
        </p:nvSpPr>
        <p:spPr>
          <a:xfrm>
            <a:off x="0" y="95283"/>
            <a:ext cx="5160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is this malicious DLL file?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10E583C-2B39-7CCC-7E8E-428ABD4F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365" y="3253044"/>
            <a:ext cx="7492489" cy="27639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A0F1309-047F-C558-44C5-400895794708}"/>
              </a:ext>
            </a:extLst>
          </p:cNvPr>
          <p:cNvSpPr txBox="1"/>
          <p:nvPr/>
        </p:nvSpPr>
        <p:spPr>
          <a:xfrm>
            <a:off x="6735966" y="6009569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 seemed to redirect to the SHA256 hash 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E81A9F-175D-B619-522D-11FC8CA25D2F}"/>
              </a:ext>
            </a:extLst>
          </p:cNvPr>
          <p:cNvSpPr txBox="1"/>
          <p:nvPr/>
        </p:nvSpPr>
        <p:spPr>
          <a:xfrm>
            <a:off x="1636043" y="5603268"/>
            <a:ext cx="292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name of this malware is “PIKABOT”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281A8-1E4E-73BA-8311-38B21B62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86330"/>
            <a:ext cx="6495644" cy="1834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6CE465-57C0-D3AF-897E-5E6A9A8AAA23}"/>
              </a:ext>
            </a:extLst>
          </p:cNvPr>
          <p:cNvSpPr txBox="1"/>
          <p:nvPr/>
        </p:nvSpPr>
        <p:spPr>
          <a:xfrm>
            <a:off x="180975" y="845573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domain had been flagged as malicious in the past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FD2B9-741E-BE13-967D-B97C08D7E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975" y="1352295"/>
            <a:ext cx="4905791" cy="1668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D688B-059C-50B2-94CC-7A1C03C2625A}"/>
              </a:ext>
            </a:extLst>
          </p:cNvPr>
          <p:cNvSpPr txBox="1"/>
          <p:nvPr/>
        </p:nvSpPr>
        <p:spPr>
          <a:xfrm>
            <a:off x="7233570" y="729092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VirusTotal</a:t>
            </a:r>
            <a:r>
              <a:rPr lang="en-US" dirty="0"/>
              <a:t> also provides context as to why it was flagged as malicious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1BDE398-5CB8-DA67-4E2D-35AA0224B2B3}"/>
                  </a:ext>
                </a:extLst>
              </p14:cNvPr>
              <p14:cNvContentPartPr/>
              <p14:nvPr/>
            </p14:nvContentPartPr>
            <p14:xfrm>
              <a:off x="4578975" y="5638575"/>
              <a:ext cx="2203560" cy="438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1BDE398-5CB8-DA67-4E2D-35AA0224B2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1335" y="5620575"/>
                <a:ext cx="22392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91B036-648B-A15D-0736-E45EB178B294}"/>
                  </a:ext>
                </a:extLst>
              </p14:cNvPr>
              <p14:cNvContentPartPr/>
              <p14:nvPr/>
            </p14:nvContentPartPr>
            <p14:xfrm>
              <a:off x="6887295" y="2056215"/>
              <a:ext cx="4039200" cy="49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91B036-648B-A15D-0736-E45EB178B2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9655" y="2038575"/>
                <a:ext cx="4074840" cy="533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3A83665-EABB-0550-EFB7-66D0EA76C38F}"/>
              </a:ext>
            </a:extLst>
          </p:cNvPr>
          <p:cNvSpPr txBox="1"/>
          <p:nvPr/>
        </p:nvSpPr>
        <p:spPr>
          <a:xfrm>
            <a:off x="533400" y="347453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saw “PIKABOT” earlier when we were investigating </a:t>
            </a:r>
            <a:r>
              <a:rPr lang="en-US" b="1" dirty="0">
                <a:solidFill>
                  <a:srgbClr val="FF0000"/>
                </a:solidFill>
              </a:rPr>
              <a:t>alejnr.com</a:t>
            </a:r>
          </a:p>
        </p:txBody>
      </p:sp>
    </p:spTree>
    <p:extLst>
      <p:ext uri="{BB962C8B-B14F-4D97-AF65-F5344CB8AC3E}">
        <p14:creationId xmlns:p14="http://schemas.microsoft.com/office/powerpoint/2010/main" val="2581965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5F3CE-2EC3-0329-FAA0-A47373B5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4ECC575-625B-C627-8926-00ACDB1B411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4189C-4CA6-5200-F6FE-A713448C60B6}"/>
              </a:ext>
            </a:extLst>
          </p:cNvPr>
          <p:cNvSpPr txBox="1"/>
          <p:nvPr/>
        </p:nvSpPr>
        <p:spPr>
          <a:xfrm>
            <a:off x="0" y="95283"/>
            <a:ext cx="836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happens after the malware was downloaded?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0B4EA-9F15-4EA3-6D3D-2BAFDF68E241}"/>
              </a:ext>
            </a:extLst>
          </p:cNvPr>
          <p:cNvSpPr txBox="1"/>
          <p:nvPr/>
        </p:nvSpPr>
        <p:spPr>
          <a:xfrm>
            <a:off x="838200" y="838200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see if we can find evidence of </a:t>
            </a:r>
            <a:r>
              <a:rPr lang="en-US" b="1" dirty="0"/>
              <a:t>command and control </a:t>
            </a:r>
            <a:r>
              <a:rPr lang="en-US" dirty="0"/>
              <a:t>from this cyber attack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84898-C35F-AC06-AA2E-F16C605D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11430000" cy="22397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645A7B-B134-0972-9597-FC4F396417A2}"/>
              </a:ext>
            </a:extLst>
          </p:cNvPr>
          <p:cNvSpPr txBox="1"/>
          <p:nvPr/>
        </p:nvSpPr>
        <p:spPr>
          <a:xfrm>
            <a:off x="228600" y="1611868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plugging in IP addresses into </a:t>
            </a:r>
            <a:r>
              <a:rPr lang="en-US" dirty="0" err="1"/>
              <a:t>VirusTotal</a:t>
            </a:r>
            <a:r>
              <a:rPr lang="en-US" dirty="0"/>
              <a:t> to see if we get a hit</a:t>
            </a:r>
          </a:p>
        </p:txBody>
      </p:sp>
    </p:spTree>
    <p:extLst>
      <p:ext uri="{BB962C8B-B14F-4D97-AF65-F5344CB8AC3E}">
        <p14:creationId xmlns:p14="http://schemas.microsoft.com/office/powerpoint/2010/main" val="3236487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B39AA-E7AF-3CA2-AE1D-D65D74D9C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2CF5BC7-9823-2085-178B-A426798037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23BF1-FC91-28A1-9780-26429BE613C8}"/>
              </a:ext>
            </a:extLst>
          </p:cNvPr>
          <p:cNvSpPr txBox="1"/>
          <p:nvPr/>
        </p:nvSpPr>
        <p:spPr>
          <a:xfrm>
            <a:off x="0" y="95283"/>
            <a:ext cx="836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happens after the malware was downloaded?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EE43A-E90C-58B6-3BA4-CD0E6C830493}"/>
              </a:ext>
            </a:extLst>
          </p:cNvPr>
          <p:cNvSpPr txBox="1"/>
          <p:nvPr/>
        </p:nvSpPr>
        <p:spPr>
          <a:xfrm>
            <a:off x="838200" y="838200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see if we can find evidence of </a:t>
            </a:r>
            <a:r>
              <a:rPr lang="en-US" b="1" dirty="0"/>
              <a:t>command and control </a:t>
            </a:r>
            <a:r>
              <a:rPr lang="en-US" dirty="0"/>
              <a:t>from this cyber attack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B1B55-D3B8-C64B-04DD-5E516351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8989309" cy="41786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916122-7DA9-965E-C663-57B617FE4E41}"/>
                  </a:ext>
                </a:extLst>
              </p14:cNvPr>
              <p14:cNvContentPartPr/>
              <p14:nvPr/>
            </p14:nvContentPartPr>
            <p14:xfrm>
              <a:off x="1130895" y="4846575"/>
              <a:ext cx="5157360" cy="113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916122-7DA9-965E-C663-57B617FE4E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2895" y="4828935"/>
                <a:ext cx="5193000" cy="1172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4704320-A05A-6E8F-A993-1F2BFB02E2F9}"/>
              </a:ext>
            </a:extLst>
          </p:cNvPr>
          <p:cNvSpPr txBox="1"/>
          <p:nvPr/>
        </p:nvSpPr>
        <p:spPr>
          <a:xfrm>
            <a:off x="6174103" y="5791200"/>
            <a:ext cx="565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discover that 129.213.54.49 is the IP address for the PIKABOT C2 server</a:t>
            </a:r>
          </a:p>
        </p:txBody>
      </p:sp>
    </p:spTree>
    <p:extLst>
      <p:ext uri="{BB962C8B-B14F-4D97-AF65-F5344CB8AC3E}">
        <p14:creationId xmlns:p14="http://schemas.microsoft.com/office/powerpoint/2010/main" val="31495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A8A89-A877-8A21-6B4F-A25F10B3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074B8C2-B82B-79C5-8ED4-FC6AF08E000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38E76-13F5-513E-8400-2D64410C3E08}"/>
              </a:ext>
            </a:extLst>
          </p:cNvPr>
          <p:cNvSpPr txBox="1"/>
          <p:nvPr/>
        </p:nvSpPr>
        <p:spPr>
          <a:xfrm>
            <a:off x="0" y="95283"/>
            <a:ext cx="836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happens after the malware was downloaded?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0B44-F279-C365-9A99-DDD8771DE704}"/>
              </a:ext>
            </a:extLst>
          </p:cNvPr>
          <p:cNvSpPr txBox="1"/>
          <p:nvPr/>
        </p:nvSpPr>
        <p:spPr>
          <a:xfrm>
            <a:off x="838200" y="838200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see if we can find evidence of </a:t>
            </a:r>
            <a:r>
              <a:rPr lang="en-US" b="1" dirty="0"/>
              <a:t>command and control </a:t>
            </a:r>
            <a:r>
              <a:rPr lang="en-US" dirty="0"/>
              <a:t>from this cyber attack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D3801-E420-6D9A-E93F-AE2459F4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5" y="1370951"/>
            <a:ext cx="9545382" cy="4648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05C47-276B-7DAF-4B59-885660D03A47}"/>
              </a:ext>
            </a:extLst>
          </p:cNvPr>
          <p:cNvSpPr txBox="1"/>
          <p:nvPr/>
        </p:nvSpPr>
        <p:spPr>
          <a:xfrm>
            <a:off x="8060554" y="3048000"/>
            <a:ext cx="3595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ZUI also generated a notice that this could possibly be a C2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B7DCD5-D700-C9A9-EB8E-236D6B5DE47D}"/>
                  </a:ext>
                </a:extLst>
              </p14:cNvPr>
              <p14:cNvContentPartPr/>
              <p14:nvPr/>
            </p14:nvContentPartPr>
            <p14:xfrm>
              <a:off x="942975" y="4762335"/>
              <a:ext cx="1238400" cy="1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B7DCD5-D700-C9A9-EB8E-236D6B5DE4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975" y="4654335"/>
                <a:ext cx="134604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81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4195-DB72-EBBA-AFC6-4549763E6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64CC49A-BBCC-3702-1DB9-CF93FBF2860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400C4-0979-7678-8626-4C2EFD5123A5}"/>
              </a:ext>
            </a:extLst>
          </p:cNvPr>
          <p:cNvSpPr txBox="1"/>
          <p:nvPr/>
        </p:nvSpPr>
        <p:spPr>
          <a:xfrm>
            <a:off x="0" y="95283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What damage was done?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D726A-E4F1-1D54-955C-1BB5962F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4106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CE569-F1A9-B72A-FBA7-C30A13F0897D}"/>
              </a:ext>
            </a:extLst>
          </p:cNvPr>
          <p:cNvSpPr txBox="1"/>
          <p:nvPr/>
        </p:nvSpPr>
        <p:spPr>
          <a:xfrm>
            <a:off x="28575" y="825980"/>
            <a:ext cx="6806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good amount of Data was exchanged with the C2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AFFFA-D50A-598F-F3BE-90279234591D}"/>
              </a:ext>
            </a:extLst>
          </p:cNvPr>
          <p:cNvSpPr txBox="1"/>
          <p:nvPr/>
        </p:nvSpPr>
        <p:spPr>
          <a:xfrm>
            <a:off x="152400" y="5438745"/>
            <a:ext cx="9781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this all HTTPS encrypted traffic, we cannot see the content of these messages</a:t>
            </a:r>
          </a:p>
          <a:p>
            <a:endParaRPr lang="en-US" sz="2000" dirty="0"/>
          </a:p>
          <a:p>
            <a:r>
              <a:rPr lang="en-US" sz="2000" dirty="0"/>
              <a:t>However, this is evidence that it is possible that data may have been exfiltrated</a:t>
            </a:r>
          </a:p>
        </p:txBody>
      </p:sp>
    </p:spTree>
    <p:extLst>
      <p:ext uri="{BB962C8B-B14F-4D97-AF65-F5344CB8AC3E}">
        <p14:creationId xmlns:p14="http://schemas.microsoft.com/office/powerpoint/2010/main" val="3931588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DD264-7765-4E8F-B44F-DE0FF229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0589E79-37D0-2DE2-9B4D-4F433F01D58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A8101-D28C-73A1-D46B-C39C26DBD193}"/>
              </a:ext>
            </a:extLst>
          </p:cNvPr>
          <p:cNvSpPr txBox="1"/>
          <p:nvPr/>
        </p:nvSpPr>
        <p:spPr>
          <a:xfrm>
            <a:off x="0" y="95283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B7AFA-6249-B158-A107-A6CE17C0EAE8}"/>
              </a:ext>
            </a:extLst>
          </p:cNvPr>
          <p:cNvSpPr/>
          <p:nvPr/>
        </p:nvSpPr>
        <p:spPr>
          <a:xfrm>
            <a:off x="1828800" y="847103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alejnr.com was contacted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DBD2-5817-4C03-A5C1-53B109283148}"/>
              </a:ext>
            </a:extLst>
          </p:cNvPr>
          <p:cNvSpPr txBox="1"/>
          <p:nvPr/>
        </p:nvSpPr>
        <p:spPr>
          <a:xfrm>
            <a:off x="2286000" y="1936491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2023-05-22T17:00:24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C60B9-C4E8-99C7-BE26-AC373A6AB503}"/>
              </a:ext>
            </a:extLst>
          </p:cNvPr>
          <p:cNvSpPr/>
          <p:nvPr/>
        </p:nvSpPr>
        <p:spPr>
          <a:xfrm>
            <a:off x="5867400" y="847103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with alejnr.com was made and malware dropper was installed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4706C-FD50-331C-9E04-3240F29E8F79}"/>
              </a:ext>
            </a:extLst>
          </p:cNvPr>
          <p:cNvSpPr txBox="1"/>
          <p:nvPr/>
        </p:nvSpPr>
        <p:spPr>
          <a:xfrm>
            <a:off x="6124575" y="1963608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2023-05-22T17:00:25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C8DE3-0770-1276-F868-06FF3929533D}"/>
              </a:ext>
            </a:extLst>
          </p:cNvPr>
          <p:cNvSpPr txBox="1"/>
          <p:nvPr/>
        </p:nvSpPr>
        <p:spPr>
          <a:xfrm>
            <a:off x="5791200" y="6033715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2023-05-22T17:07:06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2DCDE0-B754-82E2-2BAD-05B38185BD54}"/>
              </a:ext>
            </a:extLst>
          </p:cNvPr>
          <p:cNvSpPr/>
          <p:nvPr/>
        </p:nvSpPr>
        <p:spPr>
          <a:xfrm>
            <a:off x="5638800" y="5038726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PikaBot</a:t>
            </a:r>
            <a:r>
              <a:rPr lang="en-US" dirty="0"/>
              <a:t> C2 server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7FDF55-16A8-C0BC-0346-2401910993B8}"/>
              </a:ext>
            </a:extLst>
          </p:cNvPr>
          <p:cNvSpPr txBox="1"/>
          <p:nvPr/>
        </p:nvSpPr>
        <p:spPr>
          <a:xfrm>
            <a:off x="8839200" y="4265540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2023-05-22T17:01:04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7106D-4045-B6C4-8F56-A536A0320F9B}"/>
              </a:ext>
            </a:extLst>
          </p:cNvPr>
          <p:cNvSpPr/>
          <p:nvPr/>
        </p:nvSpPr>
        <p:spPr>
          <a:xfrm>
            <a:off x="8534400" y="3230606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PikaBot</a:t>
            </a:r>
            <a:r>
              <a:rPr lang="en-US" dirty="0"/>
              <a:t> DLL downloaded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2734DE-A0D4-E3B5-29FD-CA2082284D6F}"/>
              </a:ext>
            </a:extLst>
          </p:cNvPr>
          <p:cNvSpPr txBox="1"/>
          <p:nvPr/>
        </p:nvSpPr>
        <p:spPr>
          <a:xfrm>
            <a:off x="9253589" y="286127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176.124.198.213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C64DA5-BBDB-57B7-0E4E-0621B1DD497E}"/>
              </a:ext>
            </a:extLst>
          </p:cNvPr>
          <p:cNvSpPr txBox="1"/>
          <p:nvPr/>
        </p:nvSpPr>
        <p:spPr>
          <a:xfrm>
            <a:off x="6492699" y="47777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162.213.255.36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67B5D0-C0FD-95CC-30C9-2587C2A35D96}"/>
              </a:ext>
            </a:extLst>
          </p:cNvPr>
          <p:cNvSpPr txBox="1"/>
          <p:nvPr/>
        </p:nvSpPr>
        <p:spPr>
          <a:xfrm>
            <a:off x="6224825" y="466939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129.213.54.49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29541F-611C-DCD4-DED5-5942C97EF046}"/>
              </a:ext>
            </a:extLst>
          </p:cNvPr>
          <p:cNvSpPr/>
          <p:nvPr/>
        </p:nvSpPr>
        <p:spPr>
          <a:xfrm>
            <a:off x="2286000" y="5019676"/>
            <a:ext cx="2209800" cy="99498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Data Exfiltration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66E13C6-68AE-D3B8-EE9C-538F24C82A02}"/>
                  </a:ext>
                </a:extLst>
              </p14:cNvPr>
              <p14:cNvContentPartPr/>
              <p14:nvPr/>
            </p14:nvContentPartPr>
            <p14:xfrm>
              <a:off x="4924215" y="1127415"/>
              <a:ext cx="689760" cy="38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66E13C6-68AE-D3B8-EE9C-538F24C82A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215" y="1109415"/>
                <a:ext cx="725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CFD3AB-6D44-3E7D-7E0B-F3D7E422C655}"/>
                  </a:ext>
                </a:extLst>
              </p14:cNvPr>
              <p14:cNvContentPartPr/>
              <p14:nvPr/>
            </p14:nvContentPartPr>
            <p14:xfrm>
              <a:off x="9096255" y="1370775"/>
              <a:ext cx="1354680" cy="1378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CFD3AB-6D44-3E7D-7E0B-F3D7E422C6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255" y="1352775"/>
                <a:ext cx="139032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9BD5C8-3B82-E073-5C2E-CB911758905D}"/>
                  </a:ext>
                </a:extLst>
              </p14:cNvPr>
              <p14:cNvContentPartPr/>
              <p14:nvPr/>
            </p14:nvContentPartPr>
            <p14:xfrm>
              <a:off x="8797455" y="4838655"/>
              <a:ext cx="1253880" cy="101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9BD5C8-3B82-E073-5C2E-CB91175890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9455" y="4820655"/>
                <a:ext cx="128952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26E340-C004-FB7F-36A9-D457C77ABA28}"/>
                  </a:ext>
                </a:extLst>
              </p14:cNvPr>
              <p14:cNvContentPartPr/>
              <p14:nvPr/>
            </p14:nvContentPartPr>
            <p14:xfrm>
              <a:off x="4745295" y="5290095"/>
              <a:ext cx="760320" cy="42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26E340-C004-FB7F-36A9-D457C77ABA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655" y="5272095"/>
                <a:ext cx="79596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66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346B-A599-9456-B959-39582B4C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91830EF-09E2-3D1C-F097-5F67A378213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20056-DD15-3783-515E-5111BB7DC65E}"/>
              </a:ext>
            </a:extLst>
          </p:cNvPr>
          <p:cNvSpPr txBox="1"/>
          <p:nvPr/>
        </p:nvSpPr>
        <p:spPr>
          <a:xfrm>
            <a:off x="5638800" y="3048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6A0009F0-A57F-CAAA-B1F7-D1E56631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are Indicators of Compromise Security? | IOC Meaning">
            <a:extLst>
              <a:ext uri="{FF2B5EF4-FFF2-40B4-BE49-F238E27FC236}">
                <a16:creationId xmlns:a16="http://schemas.microsoft.com/office/drawing/2014/main" id="{A4CFE4BA-FCF4-8C61-1CD4-C985546A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286000"/>
            <a:ext cx="3342996" cy="370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ools To Quickly Extract Indicators of Compromise - DomainTools | Start  Here. Know Now.">
            <a:extLst>
              <a:ext uri="{FF2B5EF4-FFF2-40B4-BE49-F238E27FC236}">
                <a16:creationId xmlns:a16="http://schemas.microsoft.com/office/drawing/2014/main" id="{DC2BB34A-840C-8168-D7E1-E0F85A41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96" y="3429000"/>
            <a:ext cx="2905404" cy="163429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94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BFB2-213E-99C7-B815-0AA7C0D5C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F7B67B1-B6DA-87C0-0EBB-6FCE6684A88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984BF-F031-33D1-C223-E097D7DA4168}"/>
              </a:ext>
            </a:extLst>
          </p:cNvPr>
          <p:cNvSpPr txBox="1"/>
          <p:nvPr/>
        </p:nvSpPr>
        <p:spPr>
          <a:xfrm>
            <a:off x="0" y="95283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18BD0-E278-6E52-6E3F-6CDBA48B6E1C}"/>
              </a:ext>
            </a:extLst>
          </p:cNvPr>
          <p:cNvSpPr/>
          <p:nvPr/>
        </p:nvSpPr>
        <p:spPr>
          <a:xfrm>
            <a:off x="1828800" y="847103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alejnr.com was contacted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4C32D-2BC4-265F-39CD-A394E50E51A3}"/>
              </a:ext>
            </a:extLst>
          </p:cNvPr>
          <p:cNvSpPr txBox="1"/>
          <p:nvPr/>
        </p:nvSpPr>
        <p:spPr>
          <a:xfrm>
            <a:off x="2286000" y="1936491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2023-05-22T17:00:24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235D1-9744-8A0C-9280-247D53C1D149}"/>
              </a:ext>
            </a:extLst>
          </p:cNvPr>
          <p:cNvSpPr/>
          <p:nvPr/>
        </p:nvSpPr>
        <p:spPr>
          <a:xfrm>
            <a:off x="5867400" y="847103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with alejnr.com was made and malware dropper was installed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05581-9756-6A99-4E2A-F248969507E7}"/>
              </a:ext>
            </a:extLst>
          </p:cNvPr>
          <p:cNvSpPr txBox="1"/>
          <p:nvPr/>
        </p:nvSpPr>
        <p:spPr>
          <a:xfrm>
            <a:off x="6124575" y="1963608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2023-05-22T17:00:25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1C475-79FD-BBDA-48BA-391287973C10}"/>
              </a:ext>
            </a:extLst>
          </p:cNvPr>
          <p:cNvSpPr txBox="1"/>
          <p:nvPr/>
        </p:nvSpPr>
        <p:spPr>
          <a:xfrm>
            <a:off x="5791200" y="6033715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2023-05-22T17:07:06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EFDFA-818F-6270-500E-A1784A1A14D1}"/>
              </a:ext>
            </a:extLst>
          </p:cNvPr>
          <p:cNvSpPr/>
          <p:nvPr/>
        </p:nvSpPr>
        <p:spPr>
          <a:xfrm>
            <a:off x="5638800" y="5038726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PikaBot</a:t>
            </a:r>
            <a:r>
              <a:rPr lang="en-US" dirty="0"/>
              <a:t> C2 server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AFC7CF-0D0E-A7E2-ED5A-6D30C039ED82}"/>
              </a:ext>
            </a:extLst>
          </p:cNvPr>
          <p:cNvSpPr txBox="1"/>
          <p:nvPr/>
        </p:nvSpPr>
        <p:spPr>
          <a:xfrm>
            <a:off x="8839200" y="4265540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2023-05-22T17:01:04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84A8F8-91D6-B57B-F385-AB4EE2D8B13F}"/>
              </a:ext>
            </a:extLst>
          </p:cNvPr>
          <p:cNvSpPr/>
          <p:nvPr/>
        </p:nvSpPr>
        <p:spPr>
          <a:xfrm>
            <a:off x="8534400" y="3230606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PikaBot</a:t>
            </a:r>
            <a:r>
              <a:rPr lang="en-US" dirty="0"/>
              <a:t> DLL downloaded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4EB37F-0F2A-B25A-ED6A-F6B2589F8534}"/>
              </a:ext>
            </a:extLst>
          </p:cNvPr>
          <p:cNvSpPr txBox="1"/>
          <p:nvPr/>
        </p:nvSpPr>
        <p:spPr>
          <a:xfrm>
            <a:off x="9253589" y="286127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176.124.198.213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1E209-0C1B-50F8-6AAE-0393C3E587AE}"/>
              </a:ext>
            </a:extLst>
          </p:cNvPr>
          <p:cNvSpPr txBox="1"/>
          <p:nvPr/>
        </p:nvSpPr>
        <p:spPr>
          <a:xfrm>
            <a:off x="6492699" y="47777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162.213.255.36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87AC9-93C6-7E58-6B30-79BEBB5A48B9}"/>
              </a:ext>
            </a:extLst>
          </p:cNvPr>
          <p:cNvSpPr txBox="1"/>
          <p:nvPr/>
        </p:nvSpPr>
        <p:spPr>
          <a:xfrm>
            <a:off x="6224825" y="466939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129.213.54.49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74A824-57C6-B4C3-73C1-925E7809A45F}"/>
              </a:ext>
            </a:extLst>
          </p:cNvPr>
          <p:cNvSpPr/>
          <p:nvPr/>
        </p:nvSpPr>
        <p:spPr>
          <a:xfrm>
            <a:off x="2286000" y="5019676"/>
            <a:ext cx="2209800" cy="99498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Data Exfiltration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302DE92-B947-7276-95A3-B803CB611E7E}"/>
                  </a:ext>
                </a:extLst>
              </p14:cNvPr>
              <p14:cNvContentPartPr/>
              <p14:nvPr/>
            </p14:nvContentPartPr>
            <p14:xfrm>
              <a:off x="4924215" y="1127415"/>
              <a:ext cx="689760" cy="38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302DE92-B947-7276-95A3-B803CB611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215" y="1109415"/>
                <a:ext cx="725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AE0C33-9237-C276-E7D7-AE9BB39465C7}"/>
                  </a:ext>
                </a:extLst>
              </p14:cNvPr>
              <p14:cNvContentPartPr/>
              <p14:nvPr/>
            </p14:nvContentPartPr>
            <p14:xfrm>
              <a:off x="9096255" y="1370775"/>
              <a:ext cx="1354680" cy="1378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AE0C33-9237-C276-E7D7-AE9BB39465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255" y="1352775"/>
                <a:ext cx="139032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13FFEA-6BC3-147D-0454-DA71D83514FA}"/>
                  </a:ext>
                </a:extLst>
              </p14:cNvPr>
              <p14:cNvContentPartPr/>
              <p14:nvPr/>
            </p14:nvContentPartPr>
            <p14:xfrm>
              <a:off x="8797455" y="4838655"/>
              <a:ext cx="1253880" cy="101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13FFEA-6BC3-147D-0454-DA71D83514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9455" y="4820655"/>
                <a:ext cx="128952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8CBC40C-F249-03A3-A3B2-54411A64F157}"/>
                  </a:ext>
                </a:extLst>
              </p14:cNvPr>
              <p14:cNvContentPartPr/>
              <p14:nvPr/>
            </p14:nvContentPartPr>
            <p14:xfrm>
              <a:off x="4745295" y="5290095"/>
              <a:ext cx="760320" cy="42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8CBC40C-F249-03A3-A3B2-54411A64F1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286" y="5272110"/>
                <a:ext cx="795977" cy="45717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543002E-4414-6382-AF75-E7D963F7F51A}"/>
              </a:ext>
            </a:extLst>
          </p:cNvPr>
          <p:cNvGrpSpPr/>
          <p:nvPr/>
        </p:nvGrpSpPr>
        <p:grpSpPr>
          <a:xfrm>
            <a:off x="133335" y="964335"/>
            <a:ext cx="1527120" cy="1720080"/>
            <a:chOff x="133335" y="964335"/>
            <a:chExt cx="1527120" cy="172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D7CE29-3009-5FD2-1A65-D817290D85D0}"/>
                    </a:ext>
                  </a:extLst>
                </p14:cNvPr>
                <p14:cNvContentPartPr/>
                <p14:nvPr/>
              </p14:nvContentPartPr>
              <p14:xfrm>
                <a:off x="514215" y="2276175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D7CE29-3009-5FD2-1A65-D817290D85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6215" y="22581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7E2932-9E58-DEF8-1B03-FFDBFABD3FFE}"/>
                    </a:ext>
                  </a:extLst>
                </p14:cNvPr>
                <p14:cNvContentPartPr/>
                <p14:nvPr/>
              </p14:nvContentPartPr>
              <p14:xfrm>
                <a:off x="838215" y="2385255"/>
                <a:ext cx="360" cy="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7E2932-9E58-DEF8-1B03-FFDBFABD3F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0215" y="2367255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26D43DB-A549-1C1A-4F7E-782CC2321664}"/>
                    </a:ext>
                  </a:extLst>
                </p14:cNvPr>
                <p14:cNvContentPartPr/>
                <p14:nvPr/>
              </p14:nvContentPartPr>
              <p14:xfrm>
                <a:off x="319455" y="1759575"/>
                <a:ext cx="298080" cy="349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26D43DB-A549-1C1A-4F7E-782CC23216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1455" y="1741575"/>
                  <a:ext cx="3337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602D5E-0168-928A-D3D7-34CC0285BE8C}"/>
                    </a:ext>
                  </a:extLst>
                </p14:cNvPr>
                <p14:cNvContentPartPr/>
                <p14:nvPr/>
              </p14:nvContentPartPr>
              <p14:xfrm>
                <a:off x="704655" y="1723575"/>
                <a:ext cx="152640" cy="38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602D5E-0168-928A-D3D7-34CC0285BE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6655" y="1705935"/>
                  <a:ext cx="188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0E88EC-E0E4-3731-C7EC-9CC3E20FCB04}"/>
                    </a:ext>
                  </a:extLst>
                </p14:cNvPr>
                <p14:cNvContentPartPr/>
                <p14:nvPr/>
              </p14:nvContentPartPr>
              <p14:xfrm>
                <a:off x="990495" y="1702335"/>
                <a:ext cx="182520" cy="42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0E88EC-E0E4-3731-C7EC-9CC3E20FCB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495" y="1684695"/>
                  <a:ext cx="2181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AA4EA6-F422-BECF-A38D-CB7C595EF903}"/>
                    </a:ext>
                  </a:extLst>
                </p14:cNvPr>
                <p14:cNvContentPartPr/>
                <p14:nvPr/>
              </p14:nvContentPartPr>
              <p14:xfrm>
                <a:off x="1076175" y="2390655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AA4EA6-F422-BECF-A38D-CB7C595EF9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8175" y="23726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1DC2A7-FBA0-46C6-B4B2-B7A70C0DC563}"/>
                    </a:ext>
                  </a:extLst>
                </p14:cNvPr>
                <p14:cNvContentPartPr/>
                <p14:nvPr/>
              </p14:nvContentPartPr>
              <p14:xfrm>
                <a:off x="133335" y="1445655"/>
                <a:ext cx="1355760" cy="123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1DC2A7-FBA0-46C6-B4B2-B7A70C0DC5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335" y="1428015"/>
                  <a:ext cx="1391400" cy="12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C40E09-2470-28B8-EA55-19BDD1621253}"/>
                    </a:ext>
                  </a:extLst>
                </p14:cNvPr>
                <p14:cNvContentPartPr/>
                <p14:nvPr/>
              </p14:nvContentPartPr>
              <p14:xfrm>
                <a:off x="761895" y="964335"/>
                <a:ext cx="898560" cy="379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C40E09-2470-28B8-EA55-19BDD16212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3895" y="946335"/>
                  <a:ext cx="934200" cy="41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0D509ED-1D5C-67AB-8DC4-30B965877ECD}"/>
              </a:ext>
            </a:extLst>
          </p:cNvPr>
          <p:cNvSpPr txBox="1"/>
          <p:nvPr/>
        </p:nvSpPr>
        <p:spPr>
          <a:xfrm>
            <a:off x="1038120" y="3257494"/>
            <a:ext cx="4078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did this attack begin?</a:t>
            </a:r>
          </a:p>
        </p:txBody>
      </p:sp>
    </p:spTree>
    <p:extLst>
      <p:ext uri="{BB962C8B-B14F-4D97-AF65-F5344CB8AC3E}">
        <p14:creationId xmlns:p14="http://schemas.microsoft.com/office/powerpoint/2010/main" val="3407630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5302D-FBE6-31EE-E855-4BDA9608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08BE141-1691-2E13-F7A4-557C9637F08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4B1CAD-9115-344D-3A3A-4DBF9A8F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559642" cy="21340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1B65AC-C83A-49BC-BAF3-879C551C6EFE}"/>
              </a:ext>
            </a:extLst>
          </p:cNvPr>
          <p:cNvSpPr txBox="1"/>
          <p:nvPr/>
        </p:nvSpPr>
        <p:spPr>
          <a:xfrm>
            <a:off x="76200" y="2286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Root cause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265FFF-ADC1-FC3E-7C34-E61B9BB8CCC2}"/>
              </a:ext>
            </a:extLst>
          </p:cNvPr>
          <p:cNvSpPr txBox="1"/>
          <p:nvPr/>
        </p:nvSpPr>
        <p:spPr>
          <a:xfrm>
            <a:off x="152400" y="923925"/>
            <a:ext cx="121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PIKABOT is a well-documented malware. We can do a little bit of investigation ourselves to figure out what happened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C21B24-3E0A-C25A-C205-C1A66DF9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28" y="1981200"/>
            <a:ext cx="5257800" cy="25607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55FE4A6-9D63-2A43-EB2D-38547DC66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193547"/>
            <a:ext cx="6810375" cy="21501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F541FB-47AC-7B07-D934-94B9E01A6CB6}"/>
                  </a:ext>
                </a:extLst>
              </p14:cNvPr>
              <p14:cNvContentPartPr/>
              <p14:nvPr/>
            </p14:nvContentPartPr>
            <p14:xfrm>
              <a:off x="1028655" y="2226855"/>
              <a:ext cx="2456640" cy="11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F541FB-47AC-7B07-D934-94B9E01A6C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655" y="2119215"/>
                <a:ext cx="25642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527A04-17E3-9B2E-C044-F3A422AB2005}"/>
                  </a:ext>
                </a:extLst>
              </p14:cNvPr>
              <p14:cNvContentPartPr/>
              <p14:nvPr/>
            </p14:nvContentPartPr>
            <p14:xfrm>
              <a:off x="411615" y="4837575"/>
              <a:ext cx="6063840" cy="107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527A04-17E3-9B2E-C044-F3A422AB20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975" y="4729575"/>
                <a:ext cx="6171480" cy="3229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3890A99-7A6C-D368-1D9C-78BEEB7F354D}"/>
              </a:ext>
            </a:extLst>
          </p:cNvPr>
          <p:cNvSpPr txBox="1"/>
          <p:nvPr/>
        </p:nvSpPr>
        <p:spPr>
          <a:xfrm>
            <a:off x="7696263" y="4963905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IOC: </a:t>
            </a:r>
            <a:r>
              <a:rPr lang="en-US" dirty="0">
                <a:hlinkClick r:id="rId9"/>
              </a:rPr>
              <a:t>https://github.com/pan-unit42/tweets/blob/master/2023-05-22-IOCs-for-Pikabot-infection-with-Cobalt-Strike.txt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1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4A08A-0313-BAF2-E70A-9A6BF95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655C4C1-043E-5271-7715-CED0E19F694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E8821-3B09-21CF-0D18-8A0C3F87147E}"/>
              </a:ext>
            </a:extLst>
          </p:cNvPr>
          <p:cNvSpPr txBox="1"/>
          <p:nvPr/>
        </p:nvSpPr>
        <p:spPr>
          <a:xfrm>
            <a:off x="0" y="95283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Timeline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457D1-3421-12DC-231D-777E3ADB1B42}"/>
              </a:ext>
            </a:extLst>
          </p:cNvPr>
          <p:cNvSpPr/>
          <p:nvPr/>
        </p:nvSpPr>
        <p:spPr>
          <a:xfrm>
            <a:off x="1828800" y="847103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alejnr.com was contacted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8387B-7BBB-6B6C-3B05-90359951BCFB}"/>
              </a:ext>
            </a:extLst>
          </p:cNvPr>
          <p:cNvSpPr txBox="1"/>
          <p:nvPr/>
        </p:nvSpPr>
        <p:spPr>
          <a:xfrm>
            <a:off x="2286000" y="1936491"/>
            <a:ext cx="220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2023-05-22T17:00:24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82DB7-C0BA-8506-E90C-6C34D9F4AE49}"/>
              </a:ext>
            </a:extLst>
          </p:cNvPr>
          <p:cNvSpPr/>
          <p:nvPr/>
        </p:nvSpPr>
        <p:spPr>
          <a:xfrm>
            <a:off x="5867400" y="847103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with alejnr.com was made and malware dropper was installed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9FDC7-4BC0-37BC-8A8F-C21E524A7F32}"/>
              </a:ext>
            </a:extLst>
          </p:cNvPr>
          <p:cNvSpPr txBox="1"/>
          <p:nvPr/>
        </p:nvSpPr>
        <p:spPr>
          <a:xfrm>
            <a:off x="6124575" y="1963608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2023-05-22T17:00:25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4C33F-A6F9-CAF0-4204-3EB6A5B7D496}"/>
              </a:ext>
            </a:extLst>
          </p:cNvPr>
          <p:cNvSpPr txBox="1"/>
          <p:nvPr/>
        </p:nvSpPr>
        <p:spPr>
          <a:xfrm>
            <a:off x="5791200" y="6033715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2023-05-22T17:07:06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4BA2D7-A098-ED0F-E937-631B58A7DE55}"/>
              </a:ext>
            </a:extLst>
          </p:cNvPr>
          <p:cNvSpPr/>
          <p:nvPr/>
        </p:nvSpPr>
        <p:spPr>
          <a:xfrm>
            <a:off x="5638800" y="5038726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PikaBot</a:t>
            </a:r>
            <a:r>
              <a:rPr lang="en-US" dirty="0"/>
              <a:t> C2 server contacted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516C3-BA46-82F6-585B-05ED0B451830}"/>
              </a:ext>
            </a:extLst>
          </p:cNvPr>
          <p:cNvSpPr txBox="1"/>
          <p:nvPr/>
        </p:nvSpPr>
        <p:spPr>
          <a:xfrm>
            <a:off x="8839200" y="4265540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2023-05-22T17:01:04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BE8C46-21C2-5A38-D0F3-8BFE2CE8E744}"/>
              </a:ext>
            </a:extLst>
          </p:cNvPr>
          <p:cNvSpPr/>
          <p:nvPr/>
        </p:nvSpPr>
        <p:spPr>
          <a:xfrm>
            <a:off x="8534400" y="3230606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PikaBot</a:t>
            </a:r>
            <a:r>
              <a:rPr lang="en-US" dirty="0"/>
              <a:t> DLL downloaded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90333-6761-29FD-52CE-53055B0ABF74}"/>
              </a:ext>
            </a:extLst>
          </p:cNvPr>
          <p:cNvSpPr txBox="1"/>
          <p:nvPr/>
        </p:nvSpPr>
        <p:spPr>
          <a:xfrm>
            <a:off x="9067802" y="27495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176.124.198.213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3CA1B4-1878-FB86-D623-68C74740AE6A}"/>
              </a:ext>
            </a:extLst>
          </p:cNvPr>
          <p:cNvSpPr txBox="1"/>
          <p:nvPr/>
        </p:nvSpPr>
        <p:spPr>
          <a:xfrm>
            <a:off x="6492699" y="47777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Recursive"/>
              </a:rPr>
              <a:t>162.213.255.36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978B95-8A7D-8328-037B-DA4F40604674}"/>
              </a:ext>
            </a:extLst>
          </p:cNvPr>
          <p:cNvSpPr txBox="1"/>
          <p:nvPr/>
        </p:nvSpPr>
        <p:spPr>
          <a:xfrm>
            <a:off x="6224825" y="466939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129.213.54.49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24ED38-A7FA-E5F9-15FC-B0F1E3EE7298}"/>
              </a:ext>
            </a:extLst>
          </p:cNvPr>
          <p:cNvSpPr/>
          <p:nvPr/>
        </p:nvSpPr>
        <p:spPr>
          <a:xfrm>
            <a:off x="2286000" y="5019676"/>
            <a:ext cx="2209800" cy="99498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Data Exfiltration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2E08FB8-82CC-A030-5FA8-CCFB13280233}"/>
                  </a:ext>
                </a:extLst>
              </p14:cNvPr>
              <p14:cNvContentPartPr/>
              <p14:nvPr/>
            </p14:nvContentPartPr>
            <p14:xfrm>
              <a:off x="4924215" y="1127415"/>
              <a:ext cx="689760" cy="381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2E08FB8-82CC-A030-5FA8-CCFB13280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215" y="1109415"/>
                <a:ext cx="725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168CA7C-05CC-D1B2-57FD-E8D670E79B00}"/>
                  </a:ext>
                </a:extLst>
              </p14:cNvPr>
              <p14:cNvContentPartPr/>
              <p14:nvPr/>
            </p14:nvContentPartPr>
            <p14:xfrm>
              <a:off x="9096255" y="1370775"/>
              <a:ext cx="1354680" cy="1378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168CA7C-05CC-D1B2-57FD-E8D670E79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255" y="1352775"/>
                <a:ext cx="139032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F7A73D-CD0C-7437-52C4-9D1A34F551ED}"/>
                  </a:ext>
                </a:extLst>
              </p14:cNvPr>
              <p14:cNvContentPartPr/>
              <p14:nvPr/>
            </p14:nvContentPartPr>
            <p14:xfrm>
              <a:off x="8797455" y="4838655"/>
              <a:ext cx="1253880" cy="101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F7A73D-CD0C-7437-52C4-9D1A34F551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9455" y="4820655"/>
                <a:ext cx="128952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890BC7-1000-4FC3-68FC-91D44A5B474C}"/>
                  </a:ext>
                </a:extLst>
              </p14:cNvPr>
              <p14:cNvContentPartPr/>
              <p14:nvPr/>
            </p14:nvContentPartPr>
            <p14:xfrm>
              <a:off x="4745295" y="5290095"/>
              <a:ext cx="760320" cy="421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890BC7-1000-4FC3-68FC-91D44A5B47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286" y="5272110"/>
                <a:ext cx="795977" cy="45717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BC32C08-98E7-F351-2A9E-1F524E7CA48C}"/>
              </a:ext>
            </a:extLst>
          </p:cNvPr>
          <p:cNvSpPr/>
          <p:nvPr/>
        </p:nvSpPr>
        <p:spPr>
          <a:xfrm>
            <a:off x="228600" y="2969429"/>
            <a:ext cx="2895600" cy="98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Phishing/Scam Email link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D3A405-7369-4FE3-BFAE-708475F0FA38}"/>
                  </a:ext>
                </a:extLst>
              </p14:cNvPr>
              <p14:cNvContentPartPr/>
              <p14:nvPr/>
            </p14:nvContentPartPr>
            <p14:xfrm>
              <a:off x="1190655" y="1085295"/>
              <a:ext cx="559080" cy="1734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D3A405-7369-4FE3-BFAE-708475F0FA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2655" y="1067295"/>
                <a:ext cx="594720" cy="17701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4A66558-8870-4DEF-09A2-CBED28465900}"/>
              </a:ext>
            </a:extLst>
          </p:cNvPr>
          <p:cNvSpPr txBox="1"/>
          <p:nvPr/>
        </p:nvSpPr>
        <p:spPr>
          <a:xfrm>
            <a:off x="342900" y="395201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PCAP file does not have evidence of this step </a:t>
            </a:r>
            <a:r>
              <a:rPr lang="en-US" dirty="0" err="1"/>
              <a:t>occuring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09840-8F58-B5F3-5619-E601B37ACAB1}"/>
              </a:ext>
            </a:extLst>
          </p:cNvPr>
          <p:cNvSpPr txBox="1"/>
          <p:nvPr/>
        </p:nvSpPr>
        <p:spPr>
          <a:xfrm>
            <a:off x="7148632" y="2988102"/>
            <a:ext cx="5043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ff99eaa3851bee30db140846f083a5f8064eaad2707ab5a6d8a0b6d4dd9b8c61</a:t>
            </a:r>
          </a:p>
        </p:txBody>
      </p:sp>
    </p:spTree>
    <p:extLst>
      <p:ext uri="{BB962C8B-B14F-4D97-AF65-F5344CB8AC3E}">
        <p14:creationId xmlns:p14="http://schemas.microsoft.com/office/powerpoint/2010/main" val="9298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7154B-77BB-8218-A479-427527CC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430FA1C-F749-D1CF-F5E3-BEBE7E24E8C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13EFD-220F-E977-92F2-0110AA271C3D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Malware File Types to Check for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12697-0E79-5504-1F0B-FA53D21B5B95}"/>
              </a:ext>
            </a:extLst>
          </p:cNvPr>
          <p:cNvSpPr txBox="1"/>
          <p:nvPr/>
        </p:nvSpPr>
        <p:spPr>
          <a:xfrm>
            <a:off x="533400" y="914400"/>
            <a:ext cx="808747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dirty="0"/>
              <a:t>files  - Windows executable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 - Dynamic Linked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 – Windows installers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.bat </a:t>
            </a:r>
            <a:r>
              <a:rPr lang="en-US" dirty="0"/>
              <a:t>files – Windows command line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scripts – Visual Basic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scripts – </a:t>
            </a:r>
            <a:r>
              <a:rPr lang="en-US" dirty="0" err="1"/>
              <a:t>Javascript</a:t>
            </a:r>
            <a:r>
              <a:rPr lang="en-US" dirty="0"/>
              <a:t>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.docx</a:t>
            </a:r>
            <a:r>
              <a:rPr lang="en-US" dirty="0"/>
              <a:t> files – Microsoft Word Document (can contain macros)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.xlsx </a:t>
            </a:r>
            <a:r>
              <a:rPr lang="en-US" dirty="0"/>
              <a:t>files – Microsoft Excel Spreadsheet (can contain macros)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  <a:r>
              <a:rPr lang="en-US" dirty="0"/>
              <a:t>files – Compressed Archive Files (may have scripts when unzipped)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.pdf </a:t>
            </a:r>
            <a:r>
              <a:rPr lang="en-US" dirty="0"/>
              <a:t>files – Can contain suspicious links, or a PDF reader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3094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7DE8-0A14-5E8C-96A5-16DAABDD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89ED632-E893-DC6E-9F16-7BF0EB502D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B1199-BE42-3ECF-F550-6BBABD980CDE}"/>
              </a:ext>
            </a:extLst>
          </p:cNvPr>
          <p:cNvSpPr txBox="1"/>
          <p:nvPr/>
        </p:nvSpPr>
        <p:spPr>
          <a:xfrm>
            <a:off x="2209800" y="2044005"/>
            <a:ext cx="77724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There are many tools we can use for digital forensics, but we are covering some of the more well-known ones</a:t>
            </a:r>
          </a:p>
        </p:txBody>
      </p:sp>
    </p:spTree>
    <p:extLst>
      <p:ext uri="{BB962C8B-B14F-4D97-AF65-F5344CB8AC3E}">
        <p14:creationId xmlns:p14="http://schemas.microsoft.com/office/powerpoint/2010/main" val="21520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65809-9F17-CB40-8222-DF1D7B1A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E1E3D5F-6D9E-D724-C87B-AFBD08B70EA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E932A-5101-3696-E224-B0441D5DA072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Wireshark</a:t>
            </a:r>
            <a:endParaRPr lang="en-US" sz="2400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756D9EEE-6D08-CCF2-7BC0-6B67CCDA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372475" cy="386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610F6-B118-CDC7-95F0-74B965CA2468}"/>
              </a:ext>
            </a:extLst>
          </p:cNvPr>
          <p:cNvSpPr txBox="1"/>
          <p:nvPr/>
        </p:nvSpPr>
        <p:spPr>
          <a:xfrm>
            <a:off x="8724773" y="1676400"/>
            <a:ext cx="3391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Wireshark to identify </a:t>
            </a:r>
            <a:r>
              <a:rPr lang="en-US" b="1" dirty="0"/>
              <a:t>specific</a:t>
            </a:r>
            <a:r>
              <a:rPr lang="en-US" dirty="0"/>
              <a:t> malicious packets, and find the exact moment where the infection started</a:t>
            </a:r>
          </a:p>
          <a:p>
            <a:endParaRPr lang="en-US" dirty="0"/>
          </a:p>
          <a:p>
            <a:r>
              <a:rPr lang="en-US" dirty="0"/>
              <a:t>C2 server information, Victim information, other relevant evidence</a:t>
            </a:r>
          </a:p>
        </p:txBody>
      </p:sp>
    </p:spTree>
    <p:extLst>
      <p:ext uri="{BB962C8B-B14F-4D97-AF65-F5344CB8AC3E}">
        <p14:creationId xmlns:p14="http://schemas.microsoft.com/office/powerpoint/2010/main" val="416902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2FB2A-0307-8F8E-7657-1317BD25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B0DB6B4-D503-5170-C996-B4EECC1691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B006-D932-0C7B-7056-B691A4926BF7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 err="1">
                <a:latin typeface="Arial"/>
                <a:cs typeface="Arial"/>
              </a:rPr>
              <a:t>NetworkMiner</a:t>
            </a:r>
            <a:endParaRPr lang="en-US" sz="2400" dirty="0"/>
          </a:p>
        </p:txBody>
      </p:sp>
      <p:pic>
        <p:nvPicPr>
          <p:cNvPr id="10242" name="Picture 2" descr="NetworkMiner - The NSM and Network Forensics Analysis Tool ⛏">
            <a:extLst>
              <a:ext uri="{FF2B5EF4-FFF2-40B4-BE49-F238E27FC236}">
                <a16:creationId xmlns:a16="http://schemas.microsoft.com/office/drawing/2014/main" id="{773023C2-4CD9-613A-15FA-76DF3580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5943551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99DAF-7F4A-32D1-EC58-CBEBB81BB35E}"/>
              </a:ext>
            </a:extLst>
          </p:cNvPr>
          <p:cNvSpPr txBox="1"/>
          <p:nvPr/>
        </p:nvSpPr>
        <p:spPr>
          <a:xfrm>
            <a:off x="6705600" y="6858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NetworkMiner</a:t>
            </a:r>
            <a:r>
              <a:rPr lang="en-US" sz="2400" dirty="0"/>
              <a:t> is an automated flow analysis tool that will identify all hosts, downloaded files, emails, logins from a </a:t>
            </a:r>
            <a:r>
              <a:rPr lang="en-US" sz="2400" dirty="0" err="1"/>
              <a:t>pcap</a:t>
            </a:r>
            <a:r>
              <a:rPr lang="en-US" sz="2400" dirty="0"/>
              <a:t> file and attempt to reassemble them for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388C7-F0E2-C5C9-4E71-EFAE650D4B32}"/>
              </a:ext>
            </a:extLst>
          </p:cNvPr>
          <p:cNvSpPr txBox="1"/>
          <p:nvPr/>
        </p:nvSpPr>
        <p:spPr>
          <a:xfrm>
            <a:off x="6705600" y="3179803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powerful tool that can provide many helpful insights during an investigation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7EF9A-D146-6A68-09CF-940B9E8650CF}"/>
              </a:ext>
            </a:extLst>
          </p:cNvPr>
          <p:cNvSpPr txBox="1"/>
          <p:nvPr/>
        </p:nvSpPr>
        <p:spPr>
          <a:xfrm>
            <a:off x="7543800" y="4572000"/>
            <a:ext cx="41636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NetworkMiner</a:t>
            </a:r>
            <a:r>
              <a:rPr lang="en-US" b="1" dirty="0">
                <a:solidFill>
                  <a:srgbClr val="FF0000"/>
                </a:solidFill>
              </a:rPr>
              <a:t> should always be run in a sandbox environment (VM) that is disconnected from the network</a:t>
            </a:r>
          </a:p>
        </p:txBody>
      </p:sp>
      <p:pic>
        <p:nvPicPr>
          <p:cNvPr id="10244" name="Picture 4" descr="Order Warning Signs for Workplace Safety">
            <a:extLst>
              <a:ext uri="{FF2B5EF4-FFF2-40B4-BE49-F238E27FC236}">
                <a16:creationId xmlns:a16="http://schemas.microsoft.com/office/drawing/2014/main" id="{5011D411-2CF0-F83D-ED24-B1D756BE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38" y="441960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BCFE1-B2F4-EE57-178A-C5646D5BF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771177F-B71A-4201-96A0-CD0F6E18A0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0F657-36D8-CAFD-120D-385DC69BF17B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 err="1">
                <a:latin typeface="Arial"/>
                <a:cs typeface="Arial"/>
              </a:rPr>
              <a:t>Zui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7AEE4-FFD7-9A0B-643F-CBF4970C0D63}"/>
              </a:ext>
            </a:extLst>
          </p:cNvPr>
          <p:cNvSpPr txBox="1"/>
          <p:nvPr/>
        </p:nvSpPr>
        <p:spPr>
          <a:xfrm>
            <a:off x="6781800" y="1143000"/>
            <a:ext cx="472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Zui</a:t>
            </a:r>
            <a:r>
              <a:rPr lang="en-US" sz="2000" dirty="0"/>
              <a:t> (formerly known as </a:t>
            </a:r>
            <a:r>
              <a:rPr lang="en-US" sz="2000" b="1" dirty="0"/>
              <a:t>brim</a:t>
            </a:r>
            <a:r>
              <a:rPr lang="en-US" sz="2000" dirty="0"/>
              <a:t>) is a automated flow analysis tool that will identify any suspicious packets, emails, certificates, files from a </a:t>
            </a:r>
            <a:r>
              <a:rPr lang="en-US" sz="2000" dirty="0" err="1"/>
              <a:t>pcap</a:t>
            </a:r>
            <a:r>
              <a:rPr lang="en-US" sz="2000" dirty="0"/>
              <a:t> file and create a </a:t>
            </a:r>
            <a:r>
              <a:rPr lang="en-US" sz="2000" i="1" dirty="0"/>
              <a:t>timeline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Won’t assemble the files, so it will be safer to use</a:t>
            </a:r>
          </a:p>
          <a:p>
            <a:endParaRPr lang="en-US" sz="2000" dirty="0"/>
          </a:p>
          <a:p>
            <a:r>
              <a:rPr lang="en-US" sz="2000" dirty="0"/>
              <a:t>Can help identify potential IOCs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3DF6-1CEB-7938-678E-A59F48D0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1100"/>
            <a:ext cx="61283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C28F-927D-7F77-AF83-E16CB0BEF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B7AD8CE-69F7-30D5-CE23-80B58035923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BBFED-2A9F-118B-689E-A06973F5FB2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 err="1">
                <a:latin typeface="Arial"/>
                <a:cs typeface="Arial"/>
              </a:rPr>
              <a:t>VirusTotal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2F021-F60D-A2DB-ACAC-09B16BB44396}"/>
              </a:ext>
            </a:extLst>
          </p:cNvPr>
          <p:cNvSpPr txBox="1"/>
          <p:nvPr/>
        </p:nvSpPr>
        <p:spPr>
          <a:xfrm>
            <a:off x="990600" y="91440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VirusTotal</a:t>
            </a:r>
            <a:r>
              <a:rPr lang="en-US" dirty="0"/>
              <a:t> is a massive database of known malware signatures and malicious fingerprints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9374B-AEED-3122-7A06-769CEA2C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5330054" cy="424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B59A0-3E42-F8C0-E27A-CAD94E60826D}"/>
              </a:ext>
            </a:extLst>
          </p:cNvPr>
          <p:cNvSpPr txBox="1"/>
          <p:nvPr/>
        </p:nvSpPr>
        <p:spPr>
          <a:xfrm>
            <a:off x="6477000" y="18288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provide signatures from our investigation to see if they have been flagged as malicious in the 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 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Domain Names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58459-743D-514D-9844-4B5DB162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950731"/>
            <a:ext cx="4648200" cy="15535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BA5C51-FD14-B5C0-87BE-9D4A3165D29A}"/>
                  </a:ext>
                </a:extLst>
              </p14:cNvPr>
              <p14:cNvContentPartPr/>
              <p14:nvPr/>
            </p14:nvContentPartPr>
            <p14:xfrm>
              <a:off x="8552655" y="5152215"/>
              <a:ext cx="984600" cy="344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BA5C51-FD14-B5C0-87BE-9D4A3165D2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535" y="5146095"/>
                <a:ext cx="996840" cy="356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4976C85-6756-1394-8563-BD02F587F8E1}"/>
              </a:ext>
            </a:extLst>
          </p:cNvPr>
          <p:cNvSpPr txBox="1"/>
          <p:nvPr/>
        </p:nvSpPr>
        <p:spPr>
          <a:xfrm>
            <a:off x="6606972" y="5654335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community tab will provide more context around the malicious signatures</a:t>
            </a:r>
          </a:p>
        </p:txBody>
      </p:sp>
    </p:spTree>
    <p:extLst>
      <p:ext uri="{BB962C8B-B14F-4D97-AF65-F5344CB8AC3E}">
        <p14:creationId xmlns:p14="http://schemas.microsoft.com/office/powerpoint/2010/main" val="174821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5939</TotalTime>
  <Words>1512</Words>
  <Application>Microsoft Office PowerPoint</Application>
  <PresentationFormat>Widescreen</PresentationFormat>
  <Paragraphs>235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Recursive</vt:lpstr>
      <vt:lpstr>Wingdings</vt:lpstr>
      <vt:lpstr>Office Theme</vt:lpstr>
      <vt:lpstr>CSCI 466: Networks Network Forensics: Tools and example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33</cp:revision>
  <dcterms:created xsi:type="dcterms:W3CDTF">2022-10-19T16:25:51Z</dcterms:created>
  <dcterms:modified xsi:type="dcterms:W3CDTF">2024-11-08T19:50:54Z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