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64" r:id="rId3"/>
    <p:sldId id="365" r:id="rId4"/>
    <p:sldId id="366" r:id="rId5"/>
    <p:sldId id="371" r:id="rId6"/>
    <p:sldId id="367" r:id="rId7"/>
    <p:sldId id="368" r:id="rId8"/>
    <p:sldId id="372" r:id="rId9"/>
    <p:sldId id="373" r:id="rId10"/>
    <p:sldId id="374" r:id="rId11"/>
    <p:sldId id="369" r:id="rId12"/>
    <p:sldId id="375" r:id="rId13"/>
    <p:sldId id="376" r:id="rId14"/>
    <p:sldId id="377" r:id="rId15"/>
    <p:sldId id="378" r:id="rId16"/>
    <p:sldId id="370" r:id="rId17"/>
    <p:sldId id="379" r:id="rId18"/>
    <p:sldId id="380" r:id="rId19"/>
    <p:sldId id="381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2" autoAdjust="0"/>
    <p:restoredTop sz="94660"/>
  </p:normalViewPr>
  <p:slideViewPr>
    <p:cSldViewPr>
      <p:cViewPr varScale="1">
        <p:scale>
          <a:sx n="117" d="100"/>
          <a:sy n="117" d="100"/>
        </p:scale>
        <p:origin x="4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16:30:53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0,1 0,-1-1,1 1,0 0,-1 0,1 0,0 0,-1 0,1-1,0 1,0 0,0-1,0 1,0-1,0 1,-1-1,1 1,0-1,1 1,-1-1,0 0,0 0,0 1,2-1,35 4,-34-4,128 3,80 8,-28 1,-11-1,-41-1,185-8,-138-5,-32 5,169-5,-180-7,95-3,833 14,-1051-2,0 0,0-1,16-5,18-2,-29 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5:28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24575,'-3'65'0,"-17"99"0,10-99 0,-4 102 0,13 71 0,5 307 0,18-319 0,-10-133 0,-1 102 0,-12 135-1365,1-310-5461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6:31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1349 24575,'2'-3'0,"0"-1"0,1 1 0,-1-1 0,1 1 0,0 0 0,-1 0 0,2 0 0,-1 0 0,0 1 0,0-1 0,1 1 0,-1 0 0,6-3 0,1-1 0,109-71 0,-82 56 0,-1-2 0,-1-1 0,-1-2 0,48-47 0,-63 48 0,0-1 0,-1-1 0,-2-1 0,0 0 0,-2-1 0,-1 0 0,-2-1 0,-1-1 0,-1 0 0,-2 0 0,6-48 0,-10 38 0,-2-1 0,-2 0 0,-2 1 0,-1-1 0,-16-64 0,0 39 0,-39-92 0,33 94 0,26 64 0,-1-1 0,0 1 0,1-1 0,-1 1 0,0 0 0,1-1 0,0 1 0,-1-1 0,1 1 0,0-1 0,0 1 0,0-1 0,0 1 0,0-1 0,0 1 0,0-1 0,1 1 0,-1-1 0,0 1 0,2-3 0,-2 4 0,1-1 0,0 1 0,0-1 0,0 1 0,0-1 0,0 1 0,-1 0 0,1 0 0,0-1 0,0 1 0,0 0 0,0 0 0,0 0 0,0 0 0,0 0 0,0 0 0,0 0 0,0 0 0,0 1 0,0-1 0,0 0 0,0 1 0,0-1 0,12 5 0,-1 1 0,0 0 0,14 10 0,-21-13 0,147 106 0,-134-94 0,-25-13 0,-32-21 0,4-7 0,-1 1 0,-1 2 0,-1 1 0,-1 2 0,-71-25 0,108 44 0,0 0 0,0 1 0,0-1 0,0 1 0,0 0 0,0-1 0,0 1 0,0 0 0,0 0 0,0 0 0,0 1 0,0-1 0,0 0 0,0 1 0,1-1 0,-1 1 0,0 0 0,0 0 0,0 0 0,0 0 0,1 0 0,-1 0 0,0 0 0,1 0 0,-1 1 0,1-1 0,0 0 0,-1 1 0,-1 2 0,-1 4 0,0 0 0,0 1 0,1-1 0,0 0 0,-3 15 0,-3 9 0,-9 54-1365,12-69-5461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6:35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571 1 24575,'1'11'0,"1"1"0,1 0 0,0 0 0,1-1 0,0 0 0,0 0 0,1 0 0,9 14 0,12 30 0,-23-47 0,61 174 0,-56-152 0,-1 1 0,-2-1 0,-1 1 0,0 39 0,-4-35 0,2-11 0,-1 0 0,-2 1 0,0-1 0,-2 0 0,-1 0 0,0-1 0,-2 1 0,-14 37 0,-9 2 0,-4 0 0,-2-2 0,-69 90 0,72-106 0,26-35 0,0-1 0,0 0 0,-1 0 0,0-1 0,0 0 0,-1 0 0,-9 6 0,-29 17 0,-2-3 0,-64 28 0,36-19 0,75-37 0,-7 5 0,-1-1 0,0 0 0,0 0 0,0-1 0,-1 0 0,-13 2 0,22-5 0,0 0 0,1 0 0,-1-1 0,0 1 0,0 0 0,0-1 0,0 1 0,1-1 0,-1 1 0,0-1 0,0 0 0,1 1 0,-1-1 0,1 1 0,-1-1 0,0 0 0,1 0 0,-1 1 0,1-1 0,0 0 0,-1 0 0,1 0 0,0 0 0,-1 1 0,1-1 0,0 0 0,0 0 0,0 0 0,0 0 0,-1 0 0,1 0 0,1 0 0,-1 0 0,0-1 0,3-34 0,10-41 0,18-80 0,-51 239 0,13-50 0,-1-1 0,-16 42 0,15-48 0,9-24 0,-1 0 0,1 0 0,0 0 0,0 0 0,0 0 0,0-1 0,0 1 0,0 0 0,0 0 0,0 0 0,0 0 0,0 0 0,0 0 0,1 0 0,-1-1 0,0 1 0,1 0 0,-1 0 0,1 0 0,-1-1 0,1 1 0,-1 0 0,1-1 0,-1 1 0,1 0 0,0-1 0,-1 1 0,1-1 0,0 1 0,-1-1 0,1 1 0,0-1 0,0 1 0,0-1 0,-1 0 0,1 1 0,0-1 0,0 0 0,0 0 0,0 0 0,0 0 0,0 1 0,-1-1 0,1 0 0,1-1 0,53 1 0,-43-1 0,217-1-1365,-208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6:39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288 324 24575,'-3'-2'0,"-1"-1"0,0 1 0,1-1 0,0 1 0,0-1 0,-1 0 0,2 0 0,-1-1 0,0 1 0,1-1 0,-1 1 0,-2-9 0,-2 2 0,-111-175 0,117 184 0,1 1 0,0-1 0,-1 1 0,1-1 0,0 1 0,-1-1 0,1 1 0,-1-1 0,1 1 0,-1-1 0,1 1 0,-1-1 0,1 1 0,-1 0 0,1-1 0,-1 1 0,0 0 0,1-1 0,-1 1 0,1 0 0,-1 0 0,0 0 0,1 0 0,-1-1 0,0 1 0,1 0 0,-1 0 0,0 0 0,1 1 0,-1-1 0,0 0 0,1 0 0,-1 0 0,0 0 0,1 0 0,-1 1 0,1-1 0,-1 0 0,0 1 0,1-1 0,-1 0 0,1 1 0,-1-1 0,1 1 0,-1-1 0,1 1 0,-1-1 0,1 1 0,0-1 0,-1 1 0,1-1 0,-1 2 0,-26 42 0,11-18 0,11-21 0,-28 27 0,33-32 0,0 1 0,0-1 0,0 0 0,-1 0 0,1 1 0,0-1 0,0 0 0,-1 0 0,1 0 0,0 0 0,-1 1 0,1-1 0,0 0 0,-1 0 0,1 0 0,0 0 0,-1 0 0,1 0 0,0 0 0,-1 0 0,1 0 0,0 0 0,-1 0 0,1 0 0,0 0 0,-1 0 0,1 0 0,0 0 0,-1 0 0,1 0 0,0 0 0,0-1 0,-1 1 0,1 0 0,2-23 0,4 10 0,1 0 0,1 0 0,-1 0 0,2 1 0,0 1 0,0-1 0,1 2 0,1-1 0,-1 1 0,19-12 0,-23 18 0,0 1 0,0-1 0,0 1 0,1 1 0,0-1 0,0 1 0,-1 0 0,1 1 0,0-1 0,0 1 0,0 1 0,1 0 0,-1 0 0,10 1 0,11 3 0,1 1 0,36 11 0,1 0 0,-19-5-1365,-30-4-5461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6:41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24575,'2'0'0,"0"1"0,1 0 0,-1-1 0,0 1 0,1 0 0,-1 0 0,0 0 0,0 0 0,0 1 0,0-1 0,0 1 0,0-1 0,0 1 0,2 2 0,26 32 0,-19-23 0,15 13 0,1-1 0,1-1 0,31 21 0,20 15 0,5 10 0,76 67 0,-32-12 0,-127-124 0,-1-1 0,0 0 0,0 0 0,0 1 0,1-1 0,-1 0 0,0 0 0,0 0 0,1 1 0,-1-1 0,0 0 0,0 0 0,1 0 0,-1 0 0,0 0 0,1 0 0,-1 1 0,0-1 0,1 0 0,-1 0 0,0 0 0,1 0 0,-1 0 0,0 0 0,0 0 0,1 0 0,-1 0 0,0 0 0,1-1 0,-1 1 0,0 0 0,1 0 0,-1 0 0,0 0 0,0 0 0,1-1 0,-1 1 0,0 0 0,0 0 0,1 0 0,-1-1 0,5-16 0,-4-27 0,-1 39 0,1-45 0,8-56 0,1-28 0,-10 127 0,0 4 0,-1 0 0,1 0 0,0 0 0,0 1 0,1-1 0,-1 0 0,1 0 0,-1 0 0,1 1 0,0-1 0,0 0 0,0 1 0,3-6 0,-4 9 0,1-1 0,-1 0 0,1 1 0,0-1 0,-1 1 0,1-1 0,-1 1 0,1-1 0,-1 1 0,0-1 0,1 1 0,-1-1 0,1 1 0,-1-1 0,0 1 0,1 0 0,-1-1 0,0 1 0,0 0 0,0-1 0,1 1 0,-1 0 0,0-1 0,0 1 0,0 0 0,0-1 0,0 1 0,0 0 0,-1 0 0,5 27 0,-3 26 0,-2 1 0,-16 94 0,15-120 0,2-21 0,-1-1 0,0 0 0,0 0 0,0 1 0,-4 8 0,5-14 0,-1 0 0,0 0 0,0 0 0,0 0 0,-1 0 0,1-1 0,0 1 0,-1 0 0,1-1 0,-1 1 0,1-1 0,-1 0 0,0 0 0,0 1 0,0-1 0,1 0 0,-1 0 0,0-1 0,0 1 0,0 0 0,0-1 0,-5 1 0,-73 10 0,51-9 0,0 2 0,-43 11 0,29 6-1365,25-8-5461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2.6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27 24575,'0'-4'0,"0"-5"0,-4-5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2.9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66 24575,'0'-4'0,"0"-5"0,0-5 0,0-3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3.2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79 24575,'0'-4'0,"0"-5"0,0-5 0,0-3 0,-4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3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65 24575,'0'-4'0,"0"-5"0,0-5 0,0-3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3.9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 70 24575,'0'-4'0,"0"-5"0,-4-1 0,-1-3 0,0-3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16:30:55.7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1,'64'0,"512"23,28 0,-486-24,-53 5,0 2,83 19,-78-12,113 8,420-19,-286-5,364 3,-666-1,-1 0,1-1,15-5,31-4,-42 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4.3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0 526 24575,'0'-4'0,"0"-5"0,0-5 0</inkml:trace>
  <inkml:trace contextRef="#ctx0" brushRef="#br0" timeOffset="1">0 140 24575,'0'-4'0,"0"-5"0,0-5 0,0-3 0,0-4 0,0-1 0,0-5 0,0 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4.6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0 170 24575,'0'-4'0,"0"-5"0,0-5 0,0-7 0,0-5 0,0-1 0,0-8 0,0 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4.9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1 431 24575,'0'-4'0,"0"-5"0,0-5 0,0-4 0,0-3 0,0-1 0,0 3-8191</inkml:trace>
  <inkml:trace contextRef="#ctx0" brushRef="#br0" timeOffset="1">1 45 24575,'0'-4'0,"0"-5"0,0-5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5.3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1 178 24575,'0'-4'0,"0"-5"0,0-5 0,0-4 0,0-2 0,0-3 0,0-4 0,0-6 0,0 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5.6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32 697 24575,'0'-4'0,"0"-5"0,0-5 0,0-4 0,0-2 0,0-3 0,0 0 0,0-5 0,0 3-8191</inkml:trace>
  <inkml:trace contextRef="#ctx0" brushRef="#br0" timeOffset="1">10 198 24575,'0'-4'0,"0"-5"0,0-5 0,0-7 0,0-9 0,0-2 0,0-1 0,-4 3 0,-1 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6.0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0 527 24575,'0'-4'0,"0"-5"0,0-5 0,0-4 0,0-2 0,0-3 0,0 0 0,0-1 0,0 1 0,0 3-8191</inkml:trace>
  <inkml:trace contextRef="#ctx0" brushRef="#br0" timeOffset="1">0 164 24575,'0'-4'0,"0"-5"0,0-5 0,0-4 0,0-2 0,0-3 0,0 0 0,0-4 0,0 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6.3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70 24575,'0'-4'0,"0"-5"0,4-1 0,1-3 0,0-2 0,-1-4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6.6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 24575,'4'0'0,"5"0"0,5 0 0,4 0 0,-1-4 0,4-1 0,2 0 0,2 1 0,3 1 0,2 2 0,7 0 0,-3 0-8191</inkml:trace>
  <inkml:trace contextRef="#ctx0" brushRef="#br0" timeOffset="1">477 1 24575,'3'0'0,"6"0"0,9 0 0,5 0 0,6 0 0,7 0 0,0 0 0,2 0 0,6 0 0,0 0 0,-9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6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 24575,'8'0'0,"10"0"0,6 0 0,6 0 0,3 0 0,-1 0 0,-2 0 0,-3 0 0,-1 0 0,-2 0 0,0 0 0,-6-4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7.3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1 105 24575,'4'0'0,"5"0"0,5 0 0,4 0 0,2 0 0,3 0 0,0 0 0,1-4 0,-1-1 0,-3 0-8191</inkml:trace>
  <inkml:trace contextRef="#ctx0" brushRef="#br0" timeOffset="1">614 14 24575,'4'0'0,"5"0"0,4 0 0,5 0 0,3 0 0,1 0 0,1 0 0,5-4 0,1-1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4:1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0 24575,'-2'20'0,"0"-1"0,-2 0 0,0 0 0,-10 27 0,-2 13 0,1 2 0,2 1 0,3 0 0,-2 90 0,-4 144 0,16-295 0,-8 536 0,11-305 0,-21 192 0,9-256 0,-1 21 0,-1-27 0,11 163 0,2-135 0,-20 109 0,10-195 0,8 151 0,3-103 0,-3-91 0,-13 309 0,2-221 0,10 177 0,4-135 0,14 133 0,-3-197 0,30 131 0,-24-178 0,-5 0 0,-2 1 0,2 128 0,-17 407 0,0-578 0,-8 47 0,4-46 0,0 46 0,8 17 0,-4 85 0,0-174 31,0-1 0,-1 1 0,-10 23 0,-2 10-1520,10-23-5337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7.6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24575,'3'0'0,"6"0"0,9 0 0,5 0 0,7 0 0,5 0 0,1 0 0,-2 0 0,2 0 0,-3 0 0,-2 0 0,-3 0 0,-6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8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24575,'4'0'0,"5"0"0,5 4 0,3 1 0,4 0 0,1-1 0,2-1 0,-1-1 0,1-1 0,-1-1 0,-3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8.3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24575,'3'0'0,"6"0"0,5 0 0,4 0 0,3 0 0,1 0 0,2 0 0,-4 0-8191</inkml:trace>
  <inkml:trace contextRef="#ctx0" brushRef="#br0" timeOffset="1">500 0 24575,'4'0'0,"9"0"0,6 0 0,3 0 0,3 0 0,4 0 0,5 0 0,0 0 0,3 0 0,-5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8.6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24575,'4'0'0,"5"0"0,5 0 0,8 4 0,3 1 0,7 0 0,4 3 0,4 0 0,0-2 0,-8-1-8191</inkml:trace>
  <inkml:trace contextRef="#ctx0" brushRef="#br0" timeOffset="1">681 68 24575,'4'0'0,"5"0"0,8 0 0,6 4 0,3 1 0,0 0 0,4-2 0,5 0 0,-1-1 0,3-1 0,-6-1-8191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9.0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24575,'7'0'0,"7"0"0,5 0 0,3 0 0,2 0 0,0 0 0,0 0 0,0 0 0,-4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9.3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24575,'4'0'0,"5"0"0,5 0 0,4 0 0,2 0 0,2 0 0,2 0 0,-1 0 0,-3 0-8191</inkml:trace>
  <inkml:trace contextRef="#ctx0" brushRef="#br0" timeOffset="1">885 23 24575,'7'0'0,"7"0"0,5 0 0,3 0 0,1 0 0,1 0 0,0 0 0,4 0 0,1 0 0,-1 0 0,-1 0 0,-5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39.7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24575,'4'0'0,"5"0"0,5 0 0,4 0 0,2 0 0,3 0 0,0 0 0,-3 0-8191</inkml:trace>
  <inkml:trace contextRef="#ctx0" brushRef="#br0" timeOffset="1">521 24 24575,'4'0'0,"9"0"0,6 0 0,4 0 0,2 0 0,0 0 0,0 0 0,-1 0 0,0 0 0,4 0 0,4 0 0,5 0 0,-4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0.0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24575,'0'4'0,"4"1"0,5-1 0,4 0 0,5-1 0,7-1 0,2-1 0,1-1 0,-4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0.3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24575,'4'0'0,"5"0"0,5 0 0,0 4 0,1 1 0,3 0 0,1-1 0,2-2 0,1 0 0</inkml:trace>
  <inkml:trace contextRef="#ctx0" brushRef="#br0" timeOffset="1">364 68 24575,'4'0'0,"5"0"0,5 0 0,0 4 0,1 1 0,7 4 0,2 0 0,2-1 0,-4-3-8191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0.7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24575,'4'4'0,"5"1"0,1 4 0,2 0 0,8 2 0,3 0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4:16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3522 24575,'0'-5'0,"1"0"0,0 0 0,1 0 0,-1 0 0,1 0 0,0 0 0,0 1 0,1-1 0,-1 1 0,1 0 0,0 0 0,0 0 0,8-7 0,53-49 0,-53 51 0,23-17 0,63-37 0,8-4 0,33-26 0,265-134 0,153-78 0,-546 299 0,140-70 0,23-13 0,66-61 0,107-62 0,-192 112 0,-65 39 0,435-245 0,-480 282 0,445-240 0,-288 155 0,65-39 0,77-31 0,-139 77 0,80-34 0,-135 68 0,144-90 0,-43 28 0,-14 8 0,-17 7 0,-157 80-1365,-43 24-5461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1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24575,'4'4'0,"5"5"0,5 8 0,4 6 0,-2 3 0,1 0 0,2 0 0,-3 4 0,-1-4 0,-2-3 0,1-4 0,-3-3 0,1 1 0</inkml:trace>
  <inkml:trace contextRef="#ctx0" brushRef="#br0" timeOffset="1">272 477 24575,'0'4'0,"0"5"0,0 5 0,0 4 0,0 2 0,0 3 0,0 0 0,0 1 0,0-5-8191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1.3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0 24575,'0'4'0,"0"5"0,0 5 0,-4 4 0,-1 3 0,0 1 0,2 1 0,0 1 0,1 0 0,1-1 0,1 0 0,0-4-8191</inkml:trace>
  <inkml:trace contextRef="#ctx0" brushRef="#br0" timeOffset="1">45 681 24575,'-4'4'0,"-1"5"0,0 8 0,1 10 0,-3 4 0,0 0 0,1-1 0,2-2 0,1-5-8191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1.7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24575,'-4'0'0,"-1"4"0,0 5 0,1 5 0,1 4 0,-3-1 0,0 0 0,1 1 0</inkml:trace>
  <inkml:trace contextRef="#ctx0" brushRef="#br0" timeOffset="1">15 454 24575,'0'4'0,"0"5"0,0 5 0,0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2.0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24575,'0'4'0,"0"5"0,0 5 0,4 3 0,1 8 0,0 3 0,-2 0 0,0-1 0,-1 0 0,-1-2 0,-1-1 0,0-4-8191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24575,'0'7'0,"0"7"0,0 5 0,0 3 0,0 1 0,0 5 0,0 2 0,0-1 0,0-2 0,0-1 0,0-1 0,0-1 0,0-5-8191</inkml:trace>
  <inkml:trace contextRef="#ctx0" brushRef="#br0" timeOffset="1">46 568 24575,'0'4'0,"4"8"0,1 7 0,0 4 0,-1 1 0,-1 2 0,-2 3 0,0 0 0,0 0 0,-1-1 0,0-2 0,-1-2 0,1-4-8191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2.7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 24575,'0'3'0,"0"6"0,0 5 0,0 4 0,0 2 0,-4 3 0,-1-4-8191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3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24575,'0'4'0,"0"5"0,0 4 0,0 5 0,0 3 0,0 1 0,0 1 0,0 1 0,0 0 0,0-1 0,0-3-8191</inkml:trace>
  <inkml:trace contextRef="#ctx0" brushRef="#br0" timeOffset="1">0 545 24575,'0'4'0,"0"5"0,4 5 0,1 3 0,0 4 0,-1 1 0,-1 2 0,-1-1 0,-1 1 0,-1-4-8191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3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24575,'0'7'0,"0"7"0,0 5 0,0 3 0,0 1 0,0-3-8191</inkml:trace>
  <inkml:trace contextRef="#ctx0" brushRef="#br0" timeOffset="1">23 409 24575,'0'7'0,"0"7"0,0 5 0,0 3 0,0 1 0,0 1 0,0 1 0,0-1 0,0-4-8191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3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245 1 24575,'0'3'0,"0"6"0,0 5 0,0 4 0,0 3 0,0 1 0,-4 1 0,-1 1 0,-4 0 0,-4-1 0,-4 4 0,-2 1 0,-3 0 0,-4-5 0,-3-3 0,-3-4 0,-4-5 0,3-5-8191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4.1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698 1 24575,'-4'0'0,"-5"0"0,-5 0 0,-4 0 0,-10 0 0,-1 0-8191</inkml:trace>
  <inkml:trace contextRef="#ctx0" brushRef="#br0" timeOffset="1">131 1 24575,'-4'0'0,"-5"0"0,-5 0 0,-4 0 0,-2 0 0,-3 0 0,0 0 0,3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4:18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24575,'1'3'0,"1"0"0,0 0 0,0 0 0,0 0 0,0 0 0,1-1 0,-1 1 0,1-1 0,0 1 0,0-1 0,-1 0 0,1 0 0,1 0 0,3 2 0,5 4 0,440 276 0,-172-117 0,455 252 0,-566-340 0,346 168 0,-132-18 0,-18 29 0,18 13 0,-158-124 0,318 156 0,-434-245 0,186 131 0,-197-122 0,319 212 0,-370-248 0,1-1 0,2-3 0,101 40 0,113 49 0,-176-75 0,219 95 0,-142-55 0,-92-43 0,82 30 0,-133-61-195,1 2 0,-1 0 0,0 1 0,-1 1 0,-1 1 0,26 19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4.4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328 1 24575,'-8'0'0,"-6"0"0,-4 0 0,-4 0 0,-2 0 0,-4 0 0,-1 0 0,0 0 0,-2 0 0,-1 0 0,-1 0 0,0 0 0,6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4.8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1043 69 24575,'-4'0'0,"-5"0"0,-5 0 0,-4 0 0,-3 0 0,-1-4 0,-1-1 0,-1 0 0,0 1 0,1 1 0,-4 2 0,-5 0 0,3 0-8191</inkml:trace>
  <inkml:trace contextRef="#ctx0" brushRef="#br0" timeOffset="1">317 1 24575,'-4'0'0,"-9"0"0,-6 0 0,-7 0 0,-4 0 0,0 0 0,-3 4 0,1 1 0,1 0 0,-1-2 0,-4 4 0,6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5.1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1347 0 24575,'-4'0'0,"-5"0"0,-5 0 0,-4 4 0,-6 1 0,-4 0 0,-8-1 0,-5-1 0,-1-2 0,0 0 0,0 0 0,-2-1 0,7-1-8191</inkml:trace>
  <inkml:trace contextRef="#ctx0" brushRef="#br0" timeOffset="1">462 23 24575,'-7'0'0,"-7"0"0,-5 0 0,-3 0 0,-5 0 0,-6 0 0,-2 0 0,-1 0 0,-8 0 0,-6 0 0,-8 0 0,-4 0 0,7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5.5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258 1 24575,'-4'0'0,"-2"4"0,-2 1 0,-5 0 0,-4-1 0,-6-1 0,-8-2 0,-2 0 0,-6 0 0,-6-1 0,6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5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770 1 24575,'-4'0'0,"-1"4"0,-4 1 0,-8-1 0,-8 0 0,-5-1 0,-4-1 0,3-1-8191</inkml:trace>
  <inkml:trace contextRef="#ctx0" brushRef="#br0" timeOffset="1">271 23 24575,'-4'0'0,"-5"0"0,-5 0 0,-3 0 0,-8 0 0,-3 0 0,-4 0 0,0 0 0,0 0 0,3 0 0,2 0 0,6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6.1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239 0 24575,'-4'0'0,"-5"0"0,-5 0 0,-4 0 0,-7 0 0,-2 0 0,-1 0 0,0 0 0,-2 0 0,-1 0 0,6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6.5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993 0 24575,'-4'0'0,"-5"0"0,-5 0 0,-4 0 0,-2 0 0,-6 0 0,-3 0 0,-3 0 0,-5 0 0,1 0 0,6 0-8191</inkml:trace>
  <inkml:trace contextRef="#ctx0" brushRef="#br0" timeOffset="1">403 0 24575,'-4'0'0,"-8"0"0,-7 0 0,-4 0 0,-2 0 0,-4 0 0,-1 0 0,-3 0 0,-4 0 0,1 0 0,-2 0 0,-1 0 0,-3 0 0,7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6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323 0 24575,'-7'0'0,"-7"0"0,-9 0 0,-4 0 0,-1 0 0,0 0 0,1 0 0,-3 0 0,0 0 0,-2 0 0,-8 0 0,3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7.1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857 0 24575,'-4'0'0,"-5"0"0,-1 4 0,-3 1 0,-3 0 0,-2-1 0,-2-1 0,-6-1 0,-2-1 0,-4-1 0,-1 0 0,3 0 0,1 0 0,6 0-8191</inkml:trace>
  <inkml:trace contextRef="#ctx0" brushRef="#br0" timeOffset="1">426 23 24575,'-4'0'0,"-5"0"0,-5 0 0,-4 0 0,-6 0 0,-4 0 0,-4 0 0,-4 0 0,-1 0 0,3 0 0,3 0 0,3 0 0,2 0 0,-1 0 0,-1 0 0,1 0 0,4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7.5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 0 24575,'-4'0'0,"-5"0"0,-5 0 0,-3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4:20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24575,'0'1995'0,"-11"-1779"0,-1-18 0,12-185 0,-13 320 0,4 108 0,8-122 0,-9-166 0,-2 54 0,13 682 0,-13-707 0,0-10 0,-5 276 0,14-144 0,0 2 0,-7-214 0,4-49 0,-1 48 0,7-72 0,-13 238 0,7-175 0,5 140 0,-1 32 0,-1-234-1365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31:47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24575,'-4'0'0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54:36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486 207 24575,'35'-13'0,"-17"5"0,20-5 0,0 2 0,1 1 0,60-6 0,123-1 0,-202 16 0,589-3 0,-324 6 0,-93 0 0,211-4 0,-293-7 0,145-31 0,-12 1 0,683 12 0,-629 29 0,600-2 0,-795 4 0,0 4 0,0 5 0,-1 4 0,162 49 0,-244-60 0,0 0 0,0 1 0,-1 0 0,0 2 0,-1 0 0,1 2 0,-2-1 0,0 2 0,0 0 0,-1 1 0,0 1 0,-1 0 0,-1 1 0,0 0 0,20 34 0,-19-25 0,-2 0 0,17 48 0,-26-61 0,0-1 0,-1 1 0,-1 0 0,0 0 0,0 0 0,-1-1 0,0 1 0,-1 0 0,0 0 0,-3 12 0,-1 0 0,-1 0 0,-1-1 0,-10 23 0,12-36 0,0-1 0,0 1 0,-1-1 0,1 0 0,-2 0 0,1 0 0,-1-1 0,-1 0 0,-13 10 0,-24 14 0,-1-1 0,-1-3 0,-1-2 0,-62 23 0,71-33 0,0-2 0,-1-2 0,0-2 0,-1-1 0,0-2 0,-51 0 0,-757-24 0,168 10 0,390 11 0,119 8 0,16-1 0,-1228-6 0,705-7 0,508 5 0,-188-5 0,170-21 0,26 2 0,118 17 0,-82-19 0,105 18 0,0-1 0,0-1 0,1-1 0,0 0 0,-30-20 0,47 26 0,-1-1 0,1 1 0,0-1 0,0 0 0,0-1 0,1 1 0,-1-1 0,1 1 0,0-1 0,1 0 0,-1 0 0,1-1 0,0 1 0,0 0 0,0-1 0,1 1 0,-2-11 0,2-6 0,0 0 0,1-1 0,4-28 0,-1-4 0,-2 44 0,0 0 0,0 0 0,1 0 0,1 0 0,0 0 0,0 1 0,1-1 0,0 1 0,1-1 0,0 2 0,1-1 0,0 0 0,0 1 0,1 0 0,0 1 0,1 0 0,17-15 0,-6 8 0,1 1 0,1 1 0,1 1 0,0 0 0,0 2 0,1 1 0,27-8 0,44-22 0,-68 26 0,48-15 0,20-1-1365,-78 20-5461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7:55:30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624 207 24575,'46'-13'0,"-24"5"0,27-5 0,1 2 0,0 1 0,76-6 0,160-1 0,-260 16 0,757-3 0,-418 6 0,-117 0 0,270-4 0,-377-7 0,186-31 0,-14 1 0,877 12 0,-809 29 0,773-2 0,-1023 4 0,0 4 0,0 5 0,-1 4 0,207 49 0,-312-60 0,-1 0 0,0 1 0,0 0 0,-1 2 0,0 0 0,-1 2 0,-1-1 0,0 2 0,-1 0 0,0 1 0,-2 1 0,0 0 0,-1 1 0,0 0 0,26 34 0,-26-25 0,-2 0 0,23 48 0,-34-61 0,-1-1 0,0 1 0,-1 0 0,-1 0 0,0 0 0,0-1 0,-2 1 0,0 0 0,0 0 0,-5 12 0,0 0 0,-2 0 0,-1-1 0,-13 23 0,16-36 0,0-1 0,-1 1 0,0-1 0,-1 0 0,0 0 0,0 0 0,-1-1 0,-1 0 0,-17 10 0,-30 14 0,-2-1 0,-2-3 0,-1-2 0,-80 23 0,93-33 0,-2-2 0,0-2 0,-1-2 0,0-1 0,0-2 0,-67 0 0,-972-24 0,215 10 0,503 11 0,151 8 0,22-1 0,-1578-6 0,904-7 0,655 5 0,-243-5 0,219-21 0,34 2 0,151 17 0,-105-19 0,134 18 0,1-1 0,0-1 0,1-1 0,0 0 0,-38-20 0,59 26 0,1-1 0,-1 1 0,1-1 0,0 0 0,0-1 0,0 1 0,1-1 0,0 1 0,0-1 0,1 0 0,-1 0 0,1-1 0,1 1 0,-1 0 0,1-1 0,1 1 0,-3-11 0,2-6 0,1 0 0,1-1 0,5-28 0,0-4 0,-5 44 0,2 0 0,0 0 0,0 0 0,1 0 0,1 0 0,0 1 0,1-1 0,1 1 0,0-1 0,1 2 0,0-1 0,1 0 0,0 1 0,1 0 0,0 1 0,1 0 0,21-15 0,-5 8 0,0 1 0,0 1 0,2 1 0,0 0 0,1 2 0,0 1 0,36-8 0,55-22 0,-86 26 0,62-15 0,24-1-1365,-99 20-5461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5:24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0 24575,'-18'320'0,"12"-210"0,17 216 0,2-38 0,0 171 0,14 102 0,-21-494 0,-4 0 0,-6 72 0,1-124-1365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5:26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3353 24575,'1'-5'0,"-1"1"0,1-1 0,0 1 0,0-1 0,1 1 0,-1 0 0,1-1 0,0 1 0,0 0 0,1 0 0,-1 1 0,4-5 0,40-44 0,-31 37 0,113-99 0,-87 81 0,64-67 0,-68 60 0,1 2 0,1 1 0,3 2 0,53-35 0,255-183 0,-113 79 0,-154 115 0,466-358 0,-468 339 0,-4-2 0,77-105 0,-72 83 0,97-94 0,31-29 0,-136 140 0,140-124 0,-113 133 0,-62 48 0,0-2 0,37-37 0,-47 38 0,28-31 0,112-89 0,-142 126 0,-2 0 0,46-54 0,-48 50 0,1 1 0,49-41 0,-55 52-1365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16:45:27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24575,'41'36'0,"2"-1"0,0-3 0,50 28 0,14 10 0,107 83 0,141 97 0,-89-55 0,-23-16 0,-82-65 0,130 84 0,262 165 0,-404-261 0,-14-12 0,37 24 0,210 181 0,24 28 0,-263-213 0,67 46 0,-145-112-114,485 302-1137,-526-333-5575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24.xml"/><Relationship Id="rId42" Type="http://schemas.openxmlformats.org/officeDocument/2006/relationships/image" Target="../media/image56.png"/><Relationship Id="rId47" Type="http://schemas.openxmlformats.org/officeDocument/2006/relationships/customXml" Target="../ink/ink37.xml"/><Relationship Id="rId63" Type="http://schemas.openxmlformats.org/officeDocument/2006/relationships/customXml" Target="../ink/ink45.xml"/><Relationship Id="rId68" Type="http://schemas.openxmlformats.org/officeDocument/2006/relationships/image" Target="../media/image69.png"/><Relationship Id="rId84" Type="http://schemas.openxmlformats.org/officeDocument/2006/relationships/image" Target="../media/image77.png"/><Relationship Id="rId89" Type="http://schemas.openxmlformats.org/officeDocument/2006/relationships/customXml" Target="../ink/ink58.xml"/><Relationship Id="rId16" Type="http://schemas.openxmlformats.org/officeDocument/2006/relationships/image" Target="../media/image43.png"/><Relationship Id="rId11" Type="http://schemas.openxmlformats.org/officeDocument/2006/relationships/customXml" Target="../ink/ink19.xml"/><Relationship Id="rId32" Type="http://schemas.openxmlformats.org/officeDocument/2006/relationships/image" Target="../media/image51.png"/><Relationship Id="rId37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image" Target="../media/image64.png"/><Relationship Id="rId74" Type="http://schemas.openxmlformats.org/officeDocument/2006/relationships/image" Target="../media/image72.png"/><Relationship Id="rId79" Type="http://schemas.openxmlformats.org/officeDocument/2006/relationships/customXml" Target="../ink/ink53.xml"/><Relationship Id="rId5" Type="http://schemas.openxmlformats.org/officeDocument/2006/relationships/customXml" Target="../ink/ink16.xml"/><Relationship Id="rId90" Type="http://schemas.openxmlformats.org/officeDocument/2006/relationships/image" Target="../media/image80.png"/><Relationship Id="rId95" Type="http://schemas.openxmlformats.org/officeDocument/2006/relationships/image" Target="../media/image28.png"/><Relationship Id="rId22" Type="http://schemas.openxmlformats.org/officeDocument/2006/relationships/image" Target="../media/image46.png"/><Relationship Id="rId27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customXml" Target="../ink/ink48.xml"/><Relationship Id="rId8" Type="http://schemas.openxmlformats.org/officeDocument/2006/relationships/image" Target="../media/image39.png"/><Relationship Id="rId51" Type="http://schemas.openxmlformats.org/officeDocument/2006/relationships/customXml" Target="../ink/ink39.xml"/><Relationship Id="rId72" Type="http://schemas.openxmlformats.org/officeDocument/2006/relationships/image" Target="../media/image71.png"/><Relationship Id="rId80" Type="http://schemas.openxmlformats.org/officeDocument/2006/relationships/image" Target="../media/image75.png"/><Relationship Id="rId85" Type="http://schemas.openxmlformats.org/officeDocument/2006/relationships/customXml" Target="../ink/ink56.xml"/><Relationship Id="rId93" Type="http://schemas.openxmlformats.org/officeDocument/2006/relationships/customXml" Target="../ink/ink60.xml"/><Relationship Id="rId3" Type="http://schemas.openxmlformats.org/officeDocument/2006/relationships/customXml" Target="../ink/ink15.xml"/><Relationship Id="rId12" Type="http://schemas.openxmlformats.org/officeDocument/2006/relationships/image" Target="../media/image4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59" Type="http://schemas.openxmlformats.org/officeDocument/2006/relationships/customXml" Target="../ink/ink43.xml"/><Relationship Id="rId67" Type="http://schemas.openxmlformats.org/officeDocument/2006/relationships/customXml" Target="../ink/ink47.xml"/><Relationship Id="rId20" Type="http://schemas.openxmlformats.org/officeDocument/2006/relationships/image" Target="../media/image45.png"/><Relationship Id="rId41" Type="http://schemas.openxmlformats.org/officeDocument/2006/relationships/customXml" Target="../ink/ink34.xml"/><Relationship Id="rId54" Type="http://schemas.openxmlformats.org/officeDocument/2006/relationships/image" Target="../media/image62.png"/><Relationship Id="rId62" Type="http://schemas.openxmlformats.org/officeDocument/2006/relationships/image" Target="../media/image66.png"/><Relationship Id="rId70" Type="http://schemas.openxmlformats.org/officeDocument/2006/relationships/image" Target="../media/image70.png"/><Relationship Id="rId75" Type="http://schemas.openxmlformats.org/officeDocument/2006/relationships/customXml" Target="../ink/ink51.xml"/><Relationship Id="rId83" Type="http://schemas.openxmlformats.org/officeDocument/2006/relationships/customXml" Target="../ink/ink55.xml"/><Relationship Id="rId88" Type="http://schemas.openxmlformats.org/officeDocument/2006/relationships/image" Target="../media/image79.png"/><Relationship Id="rId91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49.png"/><Relationship Id="rId36" Type="http://schemas.openxmlformats.org/officeDocument/2006/relationships/image" Target="../media/image53.png"/><Relationship Id="rId49" Type="http://schemas.openxmlformats.org/officeDocument/2006/relationships/customXml" Target="../ink/ink38.xml"/><Relationship Id="rId57" Type="http://schemas.openxmlformats.org/officeDocument/2006/relationships/customXml" Target="../ink/ink42.xml"/><Relationship Id="rId10" Type="http://schemas.openxmlformats.org/officeDocument/2006/relationships/image" Target="../media/image40.png"/><Relationship Id="rId31" Type="http://schemas.openxmlformats.org/officeDocument/2006/relationships/customXml" Target="../ink/ink29.xml"/><Relationship Id="rId44" Type="http://schemas.openxmlformats.org/officeDocument/2006/relationships/image" Target="../media/image57.png"/><Relationship Id="rId52" Type="http://schemas.openxmlformats.org/officeDocument/2006/relationships/image" Target="../media/image61.png"/><Relationship Id="rId60" Type="http://schemas.openxmlformats.org/officeDocument/2006/relationships/image" Target="../media/image65.png"/><Relationship Id="rId65" Type="http://schemas.openxmlformats.org/officeDocument/2006/relationships/customXml" Target="../ink/ink46.xml"/><Relationship Id="rId73" Type="http://schemas.openxmlformats.org/officeDocument/2006/relationships/customXml" Target="../ink/ink50.xml"/><Relationship Id="rId78" Type="http://schemas.openxmlformats.org/officeDocument/2006/relationships/image" Target="../media/image74.png"/><Relationship Id="rId81" Type="http://schemas.openxmlformats.org/officeDocument/2006/relationships/customXml" Target="../ink/ink54.xml"/><Relationship Id="rId86" Type="http://schemas.openxmlformats.org/officeDocument/2006/relationships/image" Target="../media/image78.png"/><Relationship Id="rId94" Type="http://schemas.openxmlformats.org/officeDocument/2006/relationships/image" Target="../media/image82.png"/><Relationship Id="rId4" Type="http://schemas.openxmlformats.org/officeDocument/2006/relationships/image" Target="../media/image37.png"/><Relationship Id="rId9" Type="http://schemas.openxmlformats.org/officeDocument/2006/relationships/customXml" Target="../ink/ink18.xml"/><Relationship Id="rId13" Type="http://schemas.openxmlformats.org/officeDocument/2006/relationships/customXml" Target="../ink/ink20.xml"/><Relationship Id="rId18" Type="http://schemas.openxmlformats.org/officeDocument/2006/relationships/image" Target="../media/image44.png"/><Relationship Id="rId39" Type="http://schemas.openxmlformats.org/officeDocument/2006/relationships/customXml" Target="../ink/ink33.xml"/><Relationship Id="rId34" Type="http://schemas.openxmlformats.org/officeDocument/2006/relationships/image" Target="../media/image52.png"/><Relationship Id="rId50" Type="http://schemas.openxmlformats.org/officeDocument/2006/relationships/image" Target="../media/image60.png"/><Relationship Id="rId55" Type="http://schemas.openxmlformats.org/officeDocument/2006/relationships/customXml" Target="../ink/ink41.xml"/><Relationship Id="rId76" Type="http://schemas.openxmlformats.org/officeDocument/2006/relationships/image" Target="../media/image73.png"/><Relationship Id="rId7" Type="http://schemas.openxmlformats.org/officeDocument/2006/relationships/customXml" Target="../ink/ink17.xml"/><Relationship Id="rId71" Type="http://schemas.openxmlformats.org/officeDocument/2006/relationships/customXml" Target="../ink/ink49.xml"/><Relationship Id="rId92" Type="http://schemas.openxmlformats.org/officeDocument/2006/relationships/image" Target="../media/image81.png"/><Relationship Id="rId2" Type="http://schemas.openxmlformats.org/officeDocument/2006/relationships/image" Target="../media/image36.png"/><Relationship Id="rId29" Type="http://schemas.openxmlformats.org/officeDocument/2006/relationships/customXml" Target="../ink/ink28.xml"/><Relationship Id="rId24" Type="http://schemas.openxmlformats.org/officeDocument/2006/relationships/image" Target="../media/image47.png"/><Relationship Id="rId40" Type="http://schemas.openxmlformats.org/officeDocument/2006/relationships/image" Target="../media/image55.png"/><Relationship Id="rId45" Type="http://schemas.openxmlformats.org/officeDocument/2006/relationships/customXml" Target="../ink/ink36.xml"/><Relationship Id="rId66" Type="http://schemas.openxmlformats.org/officeDocument/2006/relationships/image" Target="../media/image68.png"/><Relationship Id="rId87" Type="http://schemas.openxmlformats.org/officeDocument/2006/relationships/customXml" Target="../ink/ink57.xml"/><Relationship Id="rId61" Type="http://schemas.openxmlformats.org/officeDocument/2006/relationships/customXml" Target="../ink/ink44.xml"/><Relationship Id="rId82" Type="http://schemas.openxmlformats.org/officeDocument/2006/relationships/image" Target="../media/image76.png"/><Relationship Id="rId19" Type="http://schemas.openxmlformats.org/officeDocument/2006/relationships/customXml" Target="../ink/ink23.xml"/><Relationship Id="rId14" Type="http://schemas.openxmlformats.org/officeDocument/2006/relationships/image" Target="../media/image42.png"/><Relationship Id="rId30" Type="http://schemas.openxmlformats.org/officeDocument/2006/relationships/image" Target="../media/image50.png"/><Relationship Id="rId35" Type="http://schemas.openxmlformats.org/officeDocument/2006/relationships/customXml" Target="../ink/ink31.xml"/><Relationship Id="rId56" Type="http://schemas.openxmlformats.org/officeDocument/2006/relationships/image" Target="../media/image63.png"/><Relationship Id="rId77" Type="http://schemas.openxmlformats.org/officeDocument/2006/relationships/customXml" Target="../ink/ink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png"/><Relationship Id="rId7" Type="http://schemas.openxmlformats.org/officeDocument/2006/relationships/customXml" Target="../ink/ink62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customXml" Target="../ink/ink61.xml"/><Relationship Id="rId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customXml" Target="../ink/ink10.xml"/><Relationship Id="rId39" Type="http://schemas.openxmlformats.org/officeDocument/2006/relationships/image" Target="../media/image31.png"/><Relationship Id="rId21" Type="http://schemas.openxmlformats.org/officeDocument/2006/relationships/image" Target="../media/image20.png"/><Relationship Id="rId34" Type="http://schemas.openxmlformats.org/officeDocument/2006/relationships/customXml" Target="../ink/ink14.xml"/><Relationship Id="rId7" Type="http://schemas.openxmlformats.org/officeDocument/2006/relationships/image" Target="../media/image11.svg"/><Relationship Id="rId12" Type="http://schemas.openxmlformats.org/officeDocument/2006/relationships/customXml" Target="../ink/ink5.xml"/><Relationship Id="rId17" Type="http://schemas.openxmlformats.org/officeDocument/2006/relationships/image" Target="../media/image17.sv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image" Target="../media/image30.png"/><Relationship Id="rId2" Type="http://schemas.openxmlformats.org/officeDocument/2006/relationships/image" Target="../media/image6.png"/><Relationship Id="rId16" Type="http://schemas.openxmlformats.org/officeDocument/2006/relationships/image" Target="../media/image16.png"/><Relationship Id="rId20" Type="http://schemas.openxmlformats.org/officeDocument/2006/relationships/customXml" Target="../ink/ink7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29.png"/><Relationship Id="rId5" Type="http://schemas.openxmlformats.org/officeDocument/2006/relationships/image" Target="../media/image9.sv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28" Type="http://schemas.openxmlformats.org/officeDocument/2006/relationships/customXml" Target="../ink/ink11.xml"/><Relationship Id="rId36" Type="http://schemas.openxmlformats.org/officeDocument/2006/relationships/image" Target="../media/image28.png"/><Relationship Id="rId10" Type="http://schemas.openxmlformats.org/officeDocument/2006/relationships/customXml" Target="../ink/ink4.xml"/><Relationship Id="rId19" Type="http://schemas.openxmlformats.org/officeDocument/2006/relationships/image" Target="../media/image19.svg"/><Relationship Id="rId31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8.xml"/><Relationship Id="rId27" Type="http://schemas.openxmlformats.org/officeDocument/2006/relationships/image" Target="../media/image23.png"/><Relationship Id="rId30" Type="http://schemas.openxmlformats.org/officeDocument/2006/relationships/customXml" Target="../ink/ink12.xml"/><Relationship Id="rId35" Type="http://schemas.openxmlformats.org/officeDocument/2006/relationships/image" Target="../media/image27.png"/><Relationship Id="rId8" Type="http://schemas.openxmlformats.org/officeDocument/2006/relationships/customXml" Target="../ink/ink3.xml"/><Relationship Id="rId3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970267"/>
            <a:ext cx="8213090" cy="145873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Cloud Computing, Building a basic API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https://www.cs.montana.edu/pearsall/classes/fall2024/466/main.html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8AFDE-11D7-20BF-CD24-0B47B9889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58FA1C3-0105-59E7-1DF2-B2ECB939BAE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F5C4B-7888-3328-5CCF-60D65DFFAA63}"/>
              </a:ext>
            </a:extLst>
          </p:cNvPr>
          <p:cNvSpPr txBox="1"/>
          <p:nvPr/>
        </p:nvSpPr>
        <p:spPr>
          <a:xfrm>
            <a:off x="-10886" y="2721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Cloud Computing 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11907-8B8F-23FC-8D12-8102EAE26AA6}"/>
              </a:ext>
            </a:extLst>
          </p:cNvPr>
          <p:cNvSpPr txBox="1"/>
          <p:nvPr/>
        </p:nvSpPr>
        <p:spPr>
          <a:xfrm>
            <a:off x="304800" y="685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all the computing resources in a normal tech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33345-48DC-758D-093D-A22503EB333E}"/>
              </a:ext>
            </a:extLst>
          </p:cNvPr>
          <p:cNvSpPr/>
          <p:nvPr/>
        </p:nvSpPr>
        <p:spPr>
          <a:xfrm>
            <a:off x="310342" y="1534641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Applications (Software)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4BA8E-8345-FE8D-9CB3-4C07267784FB}"/>
              </a:ext>
            </a:extLst>
          </p:cNvPr>
          <p:cNvSpPr/>
          <p:nvPr/>
        </p:nvSpPr>
        <p:spPr>
          <a:xfrm>
            <a:off x="310342" y="209157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1F69D-091E-22D7-904E-0B0653A70E79}"/>
              </a:ext>
            </a:extLst>
          </p:cNvPr>
          <p:cNvSpPr/>
          <p:nvPr/>
        </p:nvSpPr>
        <p:spPr>
          <a:xfrm>
            <a:off x="310342" y="2648511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F0E33-ACD8-03BC-2130-44379848159E}"/>
              </a:ext>
            </a:extLst>
          </p:cNvPr>
          <p:cNvSpPr/>
          <p:nvPr/>
        </p:nvSpPr>
        <p:spPr>
          <a:xfrm>
            <a:off x="310342" y="320544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Middleware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08B7F-B6FE-0ED0-690F-B19DF219007C}"/>
              </a:ext>
            </a:extLst>
          </p:cNvPr>
          <p:cNvSpPr/>
          <p:nvPr/>
        </p:nvSpPr>
        <p:spPr>
          <a:xfrm>
            <a:off x="304800" y="3762381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27E53-2616-2403-AE70-115FF7626FFC}"/>
              </a:ext>
            </a:extLst>
          </p:cNvPr>
          <p:cNvSpPr/>
          <p:nvPr/>
        </p:nvSpPr>
        <p:spPr>
          <a:xfrm>
            <a:off x="304800" y="431931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C0B38-C518-ECF2-715C-E35964DDCB60}"/>
              </a:ext>
            </a:extLst>
          </p:cNvPr>
          <p:cNvSpPr/>
          <p:nvPr/>
        </p:nvSpPr>
        <p:spPr>
          <a:xfrm>
            <a:off x="304800" y="4876251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098D7-E50E-5CCD-A982-5F82B9F2E2CE}"/>
              </a:ext>
            </a:extLst>
          </p:cNvPr>
          <p:cNvSpPr/>
          <p:nvPr/>
        </p:nvSpPr>
        <p:spPr>
          <a:xfrm>
            <a:off x="304800" y="543318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058DF-F585-607C-D669-C06715F1C864}"/>
              </a:ext>
            </a:extLst>
          </p:cNvPr>
          <p:cNvSpPr/>
          <p:nvPr/>
        </p:nvSpPr>
        <p:spPr>
          <a:xfrm>
            <a:off x="304800" y="5981700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79A46-7CB8-4BD6-FB67-606763076D35}"/>
              </a:ext>
            </a:extLst>
          </p:cNvPr>
          <p:cNvSpPr txBox="1"/>
          <p:nvPr/>
        </p:nvSpPr>
        <p:spPr>
          <a:xfrm>
            <a:off x="3581400" y="1745471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as a Service (SaaS) </a:t>
            </a:r>
            <a:r>
              <a:rPr lang="en-US" sz="2400" dirty="0"/>
              <a:t>delivers fully-functional applications over the internet</a:t>
            </a:r>
          </a:p>
        </p:txBody>
      </p:sp>
      <p:pic>
        <p:nvPicPr>
          <p:cNvPr id="15" name="Picture 4" descr="Amazon Web Services - Wikipedia">
            <a:extLst>
              <a:ext uri="{FF2B5EF4-FFF2-40B4-BE49-F238E27FC236}">
                <a16:creationId xmlns:a16="http://schemas.microsoft.com/office/drawing/2014/main" id="{143446B7-4A75-9793-CA28-3C10FDBE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98" y="4214315"/>
            <a:ext cx="810002" cy="4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522E05-3827-61C6-07FF-91117FFB9CE8}"/>
              </a:ext>
            </a:extLst>
          </p:cNvPr>
          <p:cNvSpPr txBox="1"/>
          <p:nvPr/>
        </p:nvSpPr>
        <p:spPr>
          <a:xfrm>
            <a:off x="3685798" y="42186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manage these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B1FFCC-7409-92CE-6F3A-A45CD62C8393}"/>
              </a:ext>
            </a:extLst>
          </p:cNvPr>
          <p:cNvSpPr txBox="1"/>
          <p:nvPr/>
        </p:nvSpPr>
        <p:spPr>
          <a:xfrm>
            <a:off x="4114800" y="263351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commonly used for web applications (Google Drive)</a:t>
            </a:r>
          </a:p>
        </p:txBody>
      </p:sp>
    </p:spTree>
    <p:extLst>
      <p:ext uri="{BB962C8B-B14F-4D97-AF65-F5344CB8AC3E}">
        <p14:creationId xmlns:p14="http://schemas.microsoft.com/office/powerpoint/2010/main" val="175012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CAEC6-2AC9-4ED5-B95B-4507D3A98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96543CC-65F0-76F9-3E38-ED5DDBA5F0C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069F2-DE6B-AFC8-F361-E8BE772C2622}"/>
              </a:ext>
            </a:extLst>
          </p:cNvPr>
          <p:cNvSpPr txBox="1"/>
          <p:nvPr/>
        </p:nvSpPr>
        <p:spPr>
          <a:xfrm>
            <a:off x="-10886" y="2721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ED3DC-C982-72A9-8709-BE8142C245F9}"/>
              </a:ext>
            </a:extLst>
          </p:cNvPr>
          <p:cNvSpPr txBox="1"/>
          <p:nvPr/>
        </p:nvSpPr>
        <p:spPr>
          <a:xfrm>
            <a:off x="533400" y="838200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Application Programming Interface (API)</a:t>
            </a:r>
            <a:r>
              <a:rPr lang="en-US" dirty="0"/>
              <a:t> is a very common application to deploy on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0A407-545D-1506-686B-4285D0758ACE}"/>
              </a:ext>
            </a:extLst>
          </p:cNvPr>
          <p:cNvSpPr txBox="1"/>
          <p:nvPr/>
        </p:nvSpPr>
        <p:spPr>
          <a:xfrm>
            <a:off x="507752" y="1511627"/>
            <a:ext cx="103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API accepts requests, and communicates with a backend service to retrieve/update/delete data  </a:t>
            </a:r>
          </a:p>
        </p:txBody>
      </p:sp>
      <p:pic>
        <p:nvPicPr>
          <p:cNvPr id="5122" name="Picture 2" descr="A is for Application: API Basics. Intro | by Celeste Layne | Programming  for Design Practices | Medium">
            <a:extLst>
              <a:ext uri="{FF2B5EF4-FFF2-40B4-BE49-F238E27FC236}">
                <a16:creationId xmlns:a16="http://schemas.microsoft.com/office/drawing/2014/main" id="{DAC80B8F-0EC8-2427-EE6E-577D146AC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9"/>
          <a:stretch/>
        </p:blipFill>
        <p:spPr bwMode="auto">
          <a:xfrm>
            <a:off x="1219200" y="2138261"/>
            <a:ext cx="8036966" cy="33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D7578-23CE-C960-C069-DB1238E2EBD0}"/>
              </a:ext>
            </a:extLst>
          </p:cNvPr>
          <p:cNvSpPr txBox="1"/>
          <p:nvPr/>
        </p:nvSpPr>
        <p:spPr>
          <a:xfrm>
            <a:off x="369987" y="4876800"/>
            <a:ext cx="113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 typically listen for HTTP requests, perform some actions, and then send data back in an HTTP response</a:t>
            </a:r>
          </a:p>
        </p:txBody>
      </p:sp>
    </p:spTree>
    <p:extLst>
      <p:ext uri="{BB962C8B-B14F-4D97-AF65-F5344CB8AC3E}">
        <p14:creationId xmlns:p14="http://schemas.microsoft.com/office/powerpoint/2010/main" val="395869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3C2B9-59DA-5130-F100-10E651608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F71439C-4AA2-6E8A-0105-90036F49AD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1B983-50A3-E46F-6C70-F914FFE64B0E}"/>
              </a:ext>
            </a:extLst>
          </p:cNvPr>
          <p:cNvSpPr txBox="1"/>
          <p:nvPr/>
        </p:nvSpPr>
        <p:spPr>
          <a:xfrm>
            <a:off x="-10886" y="2721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43506-57FB-D95D-1878-AB1789382209}"/>
              </a:ext>
            </a:extLst>
          </p:cNvPr>
          <p:cNvSpPr txBox="1"/>
          <p:nvPr/>
        </p:nvSpPr>
        <p:spPr>
          <a:xfrm>
            <a:off x="533400" y="838200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Application Programming Interface (API)</a:t>
            </a:r>
            <a:r>
              <a:rPr lang="en-US" dirty="0"/>
              <a:t> is a very common application to deploy on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6A7D4-979C-E752-C4DF-15F188E3BD5A}"/>
              </a:ext>
            </a:extLst>
          </p:cNvPr>
          <p:cNvSpPr txBox="1"/>
          <p:nvPr/>
        </p:nvSpPr>
        <p:spPr>
          <a:xfrm>
            <a:off x="507752" y="1511627"/>
            <a:ext cx="103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API accepts requests, and communicates with a backend service to retrieve/update/delete data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F8375-5819-CC9C-AF78-349C459CD678}"/>
              </a:ext>
            </a:extLst>
          </p:cNvPr>
          <p:cNvSpPr txBox="1"/>
          <p:nvPr/>
        </p:nvSpPr>
        <p:spPr>
          <a:xfrm>
            <a:off x="369987" y="4876800"/>
            <a:ext cx="113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 typically listen for HTTP requests, perform some actions, and then send data back in an HTTP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56794-0921-9338-4E40-6E5E2C7A164F}"/>
              </a:ext>
            </a:extLst>
          </p:cNvPr>
          <p:cNvSpPr txBox="1"/>
          <p:nvPr/>
        </p:nvSpPr>
        <p:spPr>
          <a:xfrm>
            <a:off x="457200" y="5417191"/>
            <a:ext cx="109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our API is on the cloud, it will be accessible 24/7 and it doesn’t have to use </a:t>
            </a:r>
            <a:r>
              <a:rPr lang="en-US" i="1" dirty="0"/>
              <a:t>our </a:t>
            </a:r>
            <a:r>
              <a:rPr lang="en-US" dirty="0"/>
              <a:t>computational resources</a:t>
            </a:r>
          </a:p>
        </p:txBody>
      </p:sp>
      <p:pic>
        <p:nvPicPr>
          <p:cNvPr id="9" name="Picture 2" descr="A is for Application: API Basics. Intro | by Celeste Layne | Programming  for Design Practices | Medium">
            <a:extLst>
              <a:ext uri="{FF2B5EF4-FFF2-40B4-BE49-F238E27FC236}">
                <a16:creationId xmlns:a16="http://schemas.microsoft.com/office/drawing/2014/main" id="{65303E69-450D-9562-0D71-2CAA92C9E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9" b="17791"/>
          <a:stretch/>
        </p:blipFill>
        <p:spPr bwMode="auto">
          <a:xfrm>
            <a:off x="1524000" y="2000250"/>
            <a:ext cx="8036966" cy="263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B3A4DC-9E46-350F-AC84-F6D5F7750180}"/>
                  </a:ext>
                </a:extLst>
              </p14:cNvPr>
              <p14:cNvContentPartPr/>
              <p14:nvPr/>
            </p14:nvContentPartPr>
            <p14:xfrm>
              <a:off x="4839969" y="4578686"/>
              <a:ext cx="1800" cy="1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B3A4DC-9E46-350F-AC84-F6D5F77501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1969" y="4560686"/>
                <a:ext cx="37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ED57E3-2047-783D-E207-96BA58661149}"/>
                  </a:ext>
                </a:extLst>
              </p14:cNvPr>
              <p14:cNvContentPartPr/>
              <p14:nvPr/>
            </p14:nvContentPartPr>
            <p14:xfrm>
              <a:off x="4824849" y="4433966"/>
              <a:ext cx="360" cy="23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ED57E3-2047-783D-E207-96BA586611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7209" y="4416326"/>
                <a:ext cx="36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79EA3E-2465-21EB-F94A-C1F0D6608190}"/>
                  </a:ext>
                </a:extLst>
              </p14:cNvPr>
              <p14:cNvContentPartPr/>
              <p14:nvPr/>
            </p14:nvContentPartPr>
            <p14:xfrm>
              <a:off x="4821609" y="4265846"/>
              <a:ext cx="3600" cy="28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79EA3E-2465-21EB-F94A-C1F0D66081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3969" y="4248206"/>
                <a:ext cx="39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3C4B03-6A60-B058-D2EE-74C42527EE18}"/>
                  </a:ext>
                </a:extLst>
              </p14:cNvPr>
              <p14:cNvContentPartPr/>
              <p14:nvPr/>
            </p14:nvContentPartPr>
            <p14:xfrm>
              <a:off x="4816929" y="4148486"/>
              <a:ext cx="360" cy="2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3C4B03-6A60-B058-D2EE-74C42527EE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8929" y="4130486"/>
                <a:ext cx="36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7B9484-25E2-466D-EB33-44698C100758}"/>
                  </a:ext>
                </a:extLst>
              </p14:cNvPr>
              <p14:cNvContentPartPr/>
              <p14:nvPr/>
            </p14:nvContentPartPr>
            <p14:xfrm>
              <a:off x="4809009" y="4032566"/>
              <a:ext cx="8280" cy="25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7B9484-25E2-466D-EB33-44698C1007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91009" y="4014566"/>
                <a:ext cx="43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162015-87BD-DF6A-91D0-A30EC87D0553}"/>
                  </a:ext>
                </a:extLst>
              </p14:cNvPr>
              <p14:cNvContentPartPr/>
              <p14:nvPr/>
            </p14:nvContentPartPr>
            <p14:xfrm>
              <a:off x="4775889" y="3688766"/>
              <a:ext cx="360" cy="189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162015-87BD-DF6A-91D0-A30EC87D05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57889" y="3671126"/>
                <a:ext cx="36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B6F4B2-A5C2-EAA2-41BF-D3F1B3C2816B}"/>
                  </a:ext>
                </a:extLst>
              </p14:cNvPr>
              <p14:cNvContentPartPr/>
              <p14:nvPr/>
            </p14:nvContentPartPr>
            <p14:xfrm>
              <a:off x="4775889" y="3531086"/>
              <a:ext cx="360" cy="61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B6F4B2-A5C2-EAA2-41BF-D3F1B3C281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7889" y="3513446"/>
                <a:ext cx="360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004BDB-E7D0-C0FA-CF16-8FC69CB9355F}"/>
                  </a:ext>
                </a:extLst>
              </p14:cNvPr>
              <p14:cNvContentPartPr/>
              <p14:nvPr/>
            </p14:nvContentPartPr>
            <p14:xfrm>
              <a:off x="4759689" y="3118886"/>
              <a:ext cx="360" cy="155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004BDB-E7D0-C0FA-CF16-8FC69CB9355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42049" y="3100886"/>
                <a:ext cx="36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8D7839D-999C-77EC-65F1-8E83AF03766F}"/>
                  </a:ext>
                </a:extLst>
              </p14:cNvPr>
              <p14:cNvContentPartPr/>
              <p14:nvPr/>
            </p14:nvContentPartPr>
            <p14:xfrm>
              <a:off x="4751409" y="2899646"/>
              <a:ext cx="360" cy="64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8D7839D-999C-77EC-65F1-8E83AF03766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33409" y="2882006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99EA27-9D39-7D81-8D50-6613B676F49B}"/>
                  </a:ext>
                </a:extLst>
              </p14:cNvPr>
              <p14:cNvContentPartPr/>
              <p14:nvPr/>
            </p14:nvContentPartPr>
            <p14:xfrm>
              <a:off x="4723689" y="2435246"/>
              <a:ext cx="11520" cy="25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99EA27-9D39-7D81-8D50-6613B676F4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6049" y="2417246"/>
                <a:ext cx="471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5E144C-C7A8-C370-41A4-997ACC6532F7}"/>
                  </a:ext>
                </a:extLst>
              </p14:cNvPr>
              <p14:cNvContentPartPr/>
              <p14:nvPr/>
            </p14:nvContentPartPr>
            <p14:xfrm>
              <a:off x="4702449" y="2088206"/>
              <a:ext cx="360" cy="189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5E144C-C7A8-C370-41A4-997ACC6532F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84449" y="2070566"/>
                <a:ext cx="360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1" name="Group 5120">
            <a:extLst>
              <a:ext uri="{FF2B5EF4-FFF2-40B4-BE49-F238E27FC236}">
                <a16:creationId xmlns:a16="http://schemas.microsoft.com/office/drawing/2014/main" id="{DE5A7FBB-AB80-843F-8200-EA1C390893BD}"/>
              </a:ext>
            </a:extLst>
          </p:cNvPr>
          <p:cNvGrpSpPr/>
          <p:nvPr/>
        </p:nvGrpSpPr>
        <p:grpSpPr>
          <a:xfrm>
            <a:off x="4702449" y="1926206"/>
            <a:ext cx="318240" cy="66240"/>
            <a:chOff x="4702449" y="1926206"/>
            <a:chExt cx="31824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A7D3E6-71DD-C302-FE7B-A221D1864A65}"/>
                    </a:ext>
                  </a:extLst>
                </p14:cNvPr>
                <p14:cNvContentPartPr/>
                <p14:nvPr/>
              </p14:nvContentPartPr>
              <p14:xfrm>
                <a:off x="4702449" y="1966886"/>
                <a:ext cx="6840" cy="2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A7D3E6-71DD-C302-FE7B-A221D1864A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84449" y="1948886"/>
                  <a:ext cx="42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8D8B55-353C-473A-D1DB-714CC340814C}"/>
                    </a:ext>
                  </a:extLst>
                </p14:cNvPr>
                <p14:cNvContentPartPr/>
                <p14:nvPr/>
              </p14:nvContentPartPr>
              <p14:xfrm>
                <a:off x="4735209" y="1926206"/>
                <a:ext cx="285480" cy="9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8D8B55-353C-473A-D1DB-714CC34081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17209" y="1908206"/>
                  <a:ext cx="3211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" name="Group 5119">
            <a:extLst>
              <a:ext uri="{FF2B5EF4-FFF2-40B4-BE49-F238E27FC236}">
                <a16:creationId xmlns:a16="http://schemas.microsoft.com/office/drawing/2014/main" id="{CD5263F9-F340-90A2-4610-A271BCCB9770}"/>
              </a:ext>
            </a:extLst>
          </p:cNvPr>
          <p:cNvGrpSpPr/>
          <p:nvPr/>
        </p:nvGrpSpPr>
        <p:grpSpPr>
          <a:xfrm>
            <a:off x="5167569" y="1880846"/>
            <a:ext cx="518400" cy="46080"/>
            <a:chOff x="5167569" y="1880846"/>
            <a:chExt cx="518400" cy="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4ED404-B629-9327-3776-155072E993B0}"/>
                    </a:ext>
                  </a:extLst>
                </p14:cNvPr>
                <p14:cNvContentPartPr/>
                <p14:nvPr/>
              </p14:nvContentPartPr>
              <p14:xfrm>
                <a:off x="5167569" y="1925126"/>
                <a:ext cx="106560" cy="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4ED404-B629-9327-3776-155072E993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49929" y="1907126"/>
                  <a:ext cx="142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9394F7-C5E1-3DA7-A5F9-489A04B90C2F}"/>
                    </a:ext>
                  </a:extLst>
                </p14:cNvPr>
                <p14:cNvContentPartPr/>
                <p14:nvPr/>
              </p14:nvContentPartPr>
              <p14:xfrm>
                <a:off x="5396169" y="1880846"/>
                <a:ext cx="289800" cy="3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9394F7-C5E1-3DA7-A5F9-489A04B90C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78529" y="1862846"/>
                  <a:ext cx="3254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1F8DB1C-8150-2005-0F8D-9EC98FEB3D92}"/>
              </a:ext>
            </a:extLst>
          </p:cNvPr>
          <p:cNvGrpSpPr/>
          <p:nvPr/>
        </p:nvGrpSpPr>
        <p:grpSpPr>
          <a:xfrm>
            <a:off x="5861649" y="1885886"/>
            <a:ext cx="227880" cy="9000"/>
            <a:chOff x="5861649" y="1885886"/>
            <a:chExt cx="227880" cy="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0E6405-47F1-5002-C262-5CFAA3C18AD5}"/>
                    </a:ext>
                  </a:extLst>
                </p14:cNvPr>
                <p14:cNvContentPartPr/>
                <p14:nvPr/>
              </p14:nvContentPartPr>
              <p14:xfrm>
                <a:off x="5861649" y="1885886"/>
                <a:ext cx="12240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0E6405-47F1-5002-C262-5CFAA3C18A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43649" y="1867886"/>
                  <a:ext cx="158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98B602-2BB7-9F60-1B34-33D6338A6EB8}"/>
                    </a:ext>
                  </a:extLst>
                </p14:cNvPr>
                <p14:cNvContentPartPr/>
                <p14:nvPr/>
              </p14:nvContentPartPr>
              <p14:xfrm>
                <a:off x="6016809" y="1885886"/>
                <a:ext cx="72720" cy="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98B602-2BB7-9F60-1B34-33D6338A6E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99169" y="1867886"/>
                  <a:ext cx="1083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826622-EB80-B3E4-AADB-16BCC69032A4}"/>
              </a:ext>
            </a:extLst>
          </p:cNvPr>
          <p:cNvGrpSpPr/>
          <p:nvPr/>
        </p:nvGrpSpPr>
        <p:grpSpPr>
          <a:xfrm>
            <a:off x="6343329" y="1894166"/>
            <a:ext cx="710640" cy="33120"/>
            <a:chOff x="6343329" y="1894166"/>
            <a:chExt cx="710640" cy="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7F17FC-193A-1510-E4E5-774B413E168A}"/>
                    </a:ext>
                  </a:extLst>
                </p14:cNvPr>
                <p14:cNvContentPartPr/>
                <p14:nvPr/>
              </p14:nvContentPartPr>
              <p14:xfrm>
                <a:off x="6343329" y="1894166"/>
                <a:ext cx="26964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7F17FC-193A-1510-E4E5-774B413E16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25329" y="1876166"/>
                  <a:ext cx="305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E7CD9C-8A42-6C03-6E4D-D99A57BBE35A}"/>
                    </a:ext>
                  </a:extLst>
                </p14:cNvPr>
                <p14:cNvContentPartPr/>
                <p14:nvPr/>
              </p14:nvContentPartPr>
              <p14:xfrm>
                <a:off x="6710889" y="1894166"/>
                <a:ext cx="343080" cy="3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E7CD9C-8A42-6C03-6E4D-D99A57BBE3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92889" y="1876166"/>
                  <a:ext cx="37872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A56C63A-01B0-EECC-E320-EA25D7E2E595}"/>
                  </a:ext>
                </a:extLst>
              </p14:cNvPr>
              <p14:cNvContentPartPr/>
              <p14:nvPr/>
            </p14:nvContentPartPr>
            <p14:xfrm>
              <a:off x="7233249" y="1934846"/>
              <a:ext cx="648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56C63A-01B0-EECC-E320-EA25D7E2E5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15609" y="1916846"/>
                <a:ext cx="100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6C6F57-4E4F-766F-9A6C-F81AC826BA4A}"/>
                  </a:ext>
                </a:extLst>
              </p14:cNvPr>
              <p14:cNvContentPartPr/>
              <p14:nvPr/>
            </p14:nvContentPartPr>
            <p14:xfrm>
              <a:off x="7486689" y="1934846"/>
              <a:ext cx="415080" cy="8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6C6F57-4E4F-766F-9A6C-F81AC826BA4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68689" y="1916846"/>
                <a:ext cx="450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C53D44D-8FC4-0BF7-47D3-CD51A0D4AA6A}"/>
                  </a:ext>
                </a:extLst>
              </p14:cNvPr>
              <p14:cNvContentPartPr/>
              <p14:nvPr/>
            </p14:nvContentPartPr>
            <p14:xfrm>
              <a:off x="8041809" y="1942766"/>
              <a:ext cx="299880" cy="8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C53D44D-8FC4-0BF7-47D3-CD51A0D4AA6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23809" y="1925126"/>
                <a:ext cx="33552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2850B60-A6DB-E752-DBCB-BEE6E28B99B9}"/>
              </a:ext>
            </a:extLst>
          </p:cNvPr>
          <p:cNvGrpSpPr/>
          <p:nvPr/>
        </p:nvGrpSpPr>
        <p:grpSpPr>
          <a:xfrm>
            <a:off x="8506929" y="1951046"/>
            <a:ext cx="518040" cy="112320"/>
            <a:chOff x="8506929" y="1951046"/>
            <a:chExt cx="51804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62C4EF-DCF9-B1A5-3C18-5EF915833723}"/>
                    </a:ext>
                  </a:extLst>
                </p14:cNvPr>
                <p14:cNvContentPartPr/>
                <p14:nvPr/>
              </p14:nvContentPartPr>
              <p14:xfrm>
                <a:off x="8506929" y="1951046"/>
                <a:ext cx="54000" cy="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62C4EF-DCF9-B1A5-3C18-5EF9158337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89289" y="1933406"/>
                  <a:ext cx="89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CD47C32-66C6-3719-64DE-D1B1D976C49D}"/>
                    </a:ext>
                  </a:extLst>
                </p14:cNvPr>
                <p14:cNvContentPartPr/>
                <p14:nvPr/>
              </p14:nvContentPartPr>
              <p14:xfrm>
                <a:off x="8694489" y="1967606"/>
                <a:ext cx="185040" cy="3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CD47C32-66C6-3719-64DE-D1B1D976C4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76849" y="1949606"/>
                  <a:ext cx="220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20C541-CCE3-3D12-84AB-0BEFDCE0501E}"/>
                    </a:ext>
                  </a:extLst>
                </p14:cNvPr>
                <p14:cNvContentPartPr/>
                <p14:nvPr/>
              </p14:nvContentPartPr>
              <p14:xfrm>
                <a:off x="8988609" y="2041046"/>
                <a:ext cx="36360" cy="2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20C541-CCE3-3D12-84AB-0BEFDCE050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70969" y="2023046"/>
                  <a:ext cx="7200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BA3ADF-72C3-5F52-CADF-3FFBD73AFFF7}"/>
                  </a:ext>
                </a:extLst>
              </p14:cNvPr>
              <p14:cNvContentPartPr/>
              <p14:nvPr/>
            </p14:nvContentPartPr>
            <p14:xfrm>
              <a:off x="9160329" y="2171366"/>
              <a:ext cx="98280" cy="227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BA3ADF-72C3-5F52-CADF-3FFBD73AFFF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142329" y="2153726"/>
                <a:ext cx="1339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315619-8305-3BC7-8996-BD0E1FA73A27}"/>
                  </a:ext>
                </a:extLst>
              </p14:cNvPr>
              <p14:cNvContentPartPr/>
              <p14:nvPr/>
            </p14:nvContentPartPr>
            <p14:xfrm>
              <a:off x="9234129" y="2514446"/>
              <a:ext cx="24480" cy="317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315619-8305-3BC7-8996-BD0E1FA73A2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216129" y="2496446"/>
                <a:ext cx="601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BB3B7A1-663E-1438-75E9-B0456D4E9AE5}"/>
                  </a:ext>
                </a:extLst>
              </p14:cNvPr>
              <p14:cNvContentPartPr/>
              <p14:nvPr/>
            </p14:nvContentPartPr>
            <p14:xfrm>
              <a:off x="9203889" y="2922686"/>
              <a:ext cx="14040" cy="179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BB3B7A1-663E-1438-75E9-B0456D4E9AE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185889" y="2904686"/>
                <a:ext cx="496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D95194F-C59C-5544-8033-41100DEB2C7C}"/>
                  </a:ext>
                </a:extLst>
              </p14:cNvPr>
              <p14:cNvContentPartPr/>
              <p14:nvPr/>
            </p14:nvContentPartPr>
            <p14:xfrm>
              <a:off x="9217209" y="3184046"/>
              <a:ext cx="8640" cy="89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D95194F-C59C-5544-8033-41100DEB2C7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99569" y="3166046"/>
                <a:ext cx="442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2C513B6-858B-01FD-1B79-C677D4815170}"/>
                  </a:ext>
                </a:extLst>
              </p14:cNvPr>
              <p14:cNvContentPartPr/>
              <p14:nvPr/>
            </p14:nvContentPartPr>
            <p14:xfrm>
              <a:off x="9225489" y="3347126"/>
              <a:ext cx="25560" cy="310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2C513B6-858B-01FD-1B79-C677D481517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207489" y="3329486"/>
                <a:ext cx="6120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961769A-FCC4-4850-ECA7-7579E0B18F66}"/>
              </a:ext>
            </a:extLst>
          </p:cNvPr>
          <p:cNvGrpSpPr/>
          <p:nvPr/>
        </p:nvGrpSpPr>
        <p:grpSpPr>
          <a:xfrm>
            <a:off x="9225489" y="3869846"/>
            <a:ext cx="9000" cy="349920"/>
            <a:chOff x="9225489" y="3869846"/>
            <a:chExt cx="900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324264-EEE2-6903-0CFA-FFB1E725DD76}"/>
                    </a:ext>
                  </a:extLst>
                </p14:cNvPr>
                <p14:cNvContentPartPr/>
                <p14:nvPr/>
              </p14:nvContentPartPr>
              <p14:xfrm>
                <a:off x="9230529" y="3869846"/>
                <a:ext cx="3600" cy="38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324264-EEE2-6903-0CFA-FFB1E725DD7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12529" y="3852206"/>
                  <a:ext cx="39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F2E291-AC19-74D4-2305-BC506E854A59}"/>
                    </a:ext>
                  </a:extLst>
                </p14:cNvPr>
                <p14:cNvContentPartPr/>
                <p14:nvPr/>
              </p14:nvContentPartPr>
              <p14:xfrm>
                <a:off x="9225489" y="3959486"/>
                <a:ext cx="9000" cy="260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F2E291-AC19-74D4-2305-BC506E854A5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07489" y="3941846"/>
                  <a:ext cx="446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8C2666-C82A-0EEE-BCB6-71768946285D}"/>
              </a:ext>
            </a:extLst>
          </p:cNvPr>
          <p:cNvGrpSpPr/>
          <p:nvPr/>
        </p:nvGrpSpPr>
        <p:grpSpPr>
          <a:xfrm>
            <a:off x="8811129" y="4318766"/>
            <a:ext cx="430920" cy="376200"/>
            <a:chOff x="8811129" y="4318766"/>
            <a:chExt cx="43092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16E5AA-AACD-DCCD-6AF0-2357182A7FDB}"/>
                    </a:ext>
                  </a:extLst>
                </p14:cNvPr>
                <p14:cNvContentPartPr/>
                <p14:nvPr/>
              </p14:nvContentPartPr>
              <p14:xfrm>
                <a:off x="9233769" y="4318766"/>
                <a:ext cx="8280" cy="211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16E5AA-AACD-DCCD-6AF0-2357182A7FD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15769" y="4301126"/>
                  <a:ext cx="43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918304-5B4C-4B36-0122-4E295BEB52C1}"/>
                    </a:ext>
                  </a:extLst>
                </p14:cNvPr>
                <p14:cNvContentPartPr/>
                <p14:nvPr/>
              </p14:nvContentPartPr>
              <p14:xfrm>
                <a:off x="9153849" y="4571846"/>
                <a:ext cx="88200" cy="123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918304-5B4C-4B36-0122-4E295BEB52C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35849" y="4554206"/>
                  <a:ext cx="123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21BA69-DD4A-7523-D936-37B27AFAF7B4}"/>
                    </a:ext>
                  </a:extLst>
                </p14:cNvPr>
                <p14:cNvContentPartPr/>
                <p14:nvPr/>
              </p14:nvContentPartPr>
              <p14:xfrm>
                <a:off x="8811129" y="4694246"/>
                <a:ext cx="2516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21BA69-DD4A-7523-D936-37B27AFAF7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93129" y="4676606"/>
                  <a:ext cx="2872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C7F95E-5F85-EF1D-D254-D82EBCA0A101}"/>
              </a:ext>
            </a:extLst>
          </p:cNvPr>
          <p:cNvGrpSpPr/>
          <p:nvPr/>
        </p:nvGrpSpPr>
        <p:grpSpPr>
          <a:xfrm>
            <a:off x="8009409" y="4661486"/>
            <a:ext cx="587880" cy="24840"/>
            <a:chOff x="8009409" y="4661486"/>
            <a:chExt cx="587880" cy="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846EF5-B8E7-22E6-C05A-7C7D7059130F}"/>
                    </a:ext>
                  </a:extLst>
                </p14:cNvPr>
                <p14:cNvContentPartPr/>
                <p14:nvPr/>
              </p14:nvContentPartPr>
              <p14:xfrm>
                <a:off x="8478849" y="4685966"/>
                <a:ext cx="11844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846EF5-B8E7-22E6-C05A-7C7D7059130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60849" y="4668326"/>
                  <a:ext cx="15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640416-CC52-B7D9-626B-25ECE067B2A2}"/>
                    </a:ext>
                  </a:extLst>
                </p14:cNvPr>
                <p14:cNvContentPartPr/>
                <p14:nvPr/>
              </p14:nvContentPartPr>
              <p14:xfrm>
                <a:off x="8009409" y="4661486"/>
                <a:ext cx="375480" cy="24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640416-CC52-B7D9-626B-25ECE067B2A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91769" y="4643846"/>
                  <a:ext cx="41112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4B0039-B41C-8BA8-49DE-83AA63966D6F}"/>
                  </a:ext>
                </a:extLst>
              </p14:cNvPr>
              <p14:cNvContentPartPr/>
              <p14:nvPr/>
            </p14:nvContentPartPr>
            <p14:xfrm>
              <a:off x="7361049" y="4678046"/>
              <a:ext cx="485280" cy="8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4B0039-B41C-8BA8-49DE-83AA63966D6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343049" y="4660046"/>
                <a:ext cx="5209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D9ACB17-322A-EAE6-9628-92B2F589FA39}"/>
                  </a:ext>
                </a:extLst>
              </p14:cNvPr>
              <p14:cNvContentPartPr/>
              <p14:nvPr/>
            </p14:nvContentPartPr>
            <p14:xfrm>
              <a:off x="7075569" y="4685966"/>
              <a:ext cx="93240" cy="9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D9ACB17-322A-EAE6-9628-92B2F589FA3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057569" y="4668326"/>
                <a:ext cx="128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D41983-49B7-330D-EA6D-AE843C79F851}"/>
                  </a:ext>
                </a:extLst>
              </p14:cNvPr>
              <p14:cNvContentPartPr/>
              <p14:nvPr/>
            </p14:nvContentPartPr>
            <p14:xfrm>
              <a:off x="6597129" y="4694246"/>
              <a:ext cx="277200" cy="8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D41983-49B7-330D-EA6D-AE843C79F85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579489" y="4676606"/>
                <a:ext cx="312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877309F-54A4-F04A-BF56-20F4671E6EE8}"/>
                  </a:ext>
                </a:extLst>
              </p14:cNvPr>
              <p14:cNvContentPartPr/>
              <p14:nvPr/>
            </p14:nvContentPartPr>
            <p14:xfrm>
              <a:off x="6372129" y="4702526"/>
              <a:ext cx="8604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877309F-54A4-F04A-BF56-20F4671E6EE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354129" y="4684526"/>
                <a:ext cx="1216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0EA2687-861E-2D62-EF66-889FB496A74E}"/>
              </a:ext>
            </a:extLst>
          </p:cNvPr>
          <p:cNvGrpSpPr/>
          <p:nvPr/>
        </p:nvGrpSpPr>
        <p:grpSpPr>
          <a:xfrm>
            <a:off x="5631249" y="4702526"/>
            <a:ext cx="581760" cy="360"/>
            <a:chOff x="5631249" y="4702526"/>
            <a:chExt cx="5817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B7350B-B00D-6D22-F9AC-E97FFC80CC67}"/>
                    </a:ext>
                  </a:extLst>
                </p14:cNvPr>
                <p14:cNvContentPartPr/>
                <p14:nvPr/>
              </p14:nvContentPartPr>
              <p14:xfrm>
                <a:off x="5855529" y="4702526"/>
                <a:ext cx="35748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B7350B-B00D-6D22-F9AC-E97FFC80CC6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37889" y="4684526"/>
                  <a:ext cx="393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6CFB51-AD5D-5333-7620-47F608D286A8}"/>
                    </a:ext>
                  </a:extLst>
                </p14:cNvPr>
                <p14:cNvContentPartPr/>
                <p14:nvPr/>
              </p14:nvContentPartPr>
              <p14:xfrm>
                <a:off x="5631249" y="4702526"/>
                <a:ext cx="11664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6CFB51-AD5D-5333-7620-47F608D286A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13249" y="4684526"/>
                  <a:ext cx="1522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1D13EE-2173-1078-BB34-7DF94D4318C7}"/>
              </a:ext>
            </a:extLst>
          </p:cNvPr>
          <p:cNvGrpSpPr/>
          <p:nvPr/>
        </p:nvGrpSpPr>
        <p:grpSpPr>
          <a:xfrm>
            <a:off x="4905129" y="4702526"/>
            <a:ext cx="556920" cy="9000"/>
            <a:chOff x="4905129" y="4702526"/>
            <a:chExt cx="556920" cy="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16EE75-8442-DD00-F3AC-3DA143AFA20E}"/>
                    </a:ext>
                  </a:extLst>
                </p14:cNvPr>
                <p14:cNvContentPartPr/>
                <p14:nvPr/>
              </p14:nvContentPartPr>
              <p14:xfrm>
                <a:off x="5153529" y="4702526"/>
                <a:ext cx="308520" cy="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16EE75-8442-DD00-F3AC-3DA143AFA20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35529" y="4684526"/>
                  <a:ext cx="344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2A2CBD-6700-E3B2-C6EA-97AD99E2002A}"/>
                    </a:ext>
                  </a:extLst>
                </p14:cNvPr>
                <p14:cNvContentPartPr/>
                <p14:nvPr/>
              </p14:nvContentPartPr>
              <p14:xfrm>
                <a:off x="5046609" y="4710806"/>
                <a:ext cx="237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2A2CBD-6700-E3B2-C6EA-97AD99E2002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28609" y="4692806"/>
                  <a:ext cx="59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5E501F-F058-D8F2-2A4A-D7C5B356ECCB}"/>
                    </a:ext>
                  </a:extLst>
                </p14:cNvPr>
                <p14:cNvContentPartPr/>
                <p14:nvPr/>
              </p14:nvContentPartPr>
              <p14:xfrm>
                <a:off x="4905129" y="4702526"/>
                <a:ext cx="180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5E501F-F058-D8F2-2A4A-D7C5B356EC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87489" y="4684526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123" name="Picture 4" descr="Amazon Web Services - Wikipedia">
            <a:extLst>
              <a:ext uri="{FF2B5EF4-FFF2-40B4-BE49-F238E27FC236}">
                <a16:creationId xmlns:a16="http://schemas.microsoft.com/office/drawing/2014/main" id="{68DC60FE-D5B5-2DAA-F83A-0906532A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215369"/>
            <a:ext cx="810002" cy="4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5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C50A4-4474-6CBD-D501-63D95325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04CEF0B-F890-4513-EF0B-5E5F65BD254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B489-4572-AF08-0D1F-BDC67F7E9FC1}"/>
              </a:ext>
            </a:extLst>
          </p:cNvPr>
          <p:cNvSpPr txBox="1"/>
          <p:nvPr/>
        </p:nvSpPr>
        <p:spPr>
          <a:xfrm>
            <a:off x="-10886" y="2721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5775F-85A2-DA5A-A5DB-4765C70822E5}"/>
              </a:ext>
            </a:extLst>
          </p:cNvPr>
          <p:cNvSpPr txBox="1"/>
          <p:nvPr/>
        </p:nvSpPr>
        <p:spPr>
          <a:xfrm>
            <a:off x="1066800" y="914400"/>
            <a:ext cx="890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 and Wednesday (and on Programming Assignment 5), our goal will be to build a basic API, and then deploy it to the cloud</a:t>
            </a:r>
          </a:p>
        </p:txBody>
      </p:sp>
      <p:sp>
        <p:nvSpPr>
          <p:cNvPr id="5122" name="TextBox 5121">
            <a:extLst>
              <a:ext uri="{FF2B5EF4-FFF2-40B4-BE49-F238E27FC236}">
                <a16:creationId xmlns:a16="http://schemas.microsoft.com/office/drawing/2014/main" id="{A26C8235-CA56-6901-EAEA-90FAD378203A}"/>
              </a:ext>
            </a:extLst>
          </p:cNvPr>
          <p:cNvSpPr txBox="1"/>
          <p:nvPr/>
        </p:nvSpPr>
        <p:spPr>
          <a:xfrm>
            <a:off x="1066800" y="1752600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first build it locally, and then deploy to Amazon Web Service (</a:t>
            </a:r>
            <a:r>
              <a:rPr lang="en-US" b="1" dirty="0"/>
              <a:t>AWS</a:t>
            </a:r>
            <a:r>
              <a:rPr lang="en-US" dirty="0"/>
              <a:t>)</a:t>
            </a:r>
          </a:p>
        </p:txBody>
      </p:sp>
      <p:pic>
        <p:nvPicPr>
          <p:cNvPr id="5125" name="Picture 5124">
            <a:extLst>
              <a:ext uri="{FF2B5EF4-FFF2-40B4-BE49-F238E27FC236}">
                <a16:creationId xmlns:a16="http://schemas.microsoft.com/office/drawing/2014/main" id="{11099524-1B4B-BCF7-2D92-36B44F68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60" y="2971800"/>
            <a:ext cx="1695687" cy="2191056"/>
          </a:xfrm>
          <a:prstGeom prst="rect">
            <a:avLst/>
          </a:prstGeom>
        </p:spPr>
      </p:pic>
      <p:sp>
        <p:nvSpPr>
          <p:cNvPr id="5126" name="TextBox 5125">
            <a:extLst>
              <a:ext uri="{FF2B5EF4-FFF2-40B4-BE49-F238E27FC236}">
                <a16:creationId xmlns:a16="http://schemas.microsoft.com/office/drawing/2014/main" id="{56045D7B-45B9-CBCA-408A-E1FFDA8B723D}"/>
              </a:ext>
            </a:extLst>
          </p:cNvPr>
          <p:cNvSpPr txBox="1"/>
          <p:nvPr/>
        </p:nvSpPr>
        <p:spPr>
          <a:xfrm>
            <a:off x="4349749" y="258584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3.127.45.8</a:t>
            </a:r>
          </a:p>
        </p:txBody>
      </p:sp>
      <p:sp>
        <p:nvSpPr>
          <p:cNvPr id="5127" name="TextBox 5126">
            <a:extLst>
              <a:ext uri="{FF2B5EF4-FFF2-40B4-BE49-F238E27FC236}">
                <a16:creationId xmlns:a16="http://schemas.microsoft.com/office/drawing/2014/main" id="{A83D2360-691B-B0A4-FCBB-E327E94E89ED}"/>
              </a:ext>
            </a:extLst>
          </p:cNvPr>
          <p:cNvSpPr txBox="1"/>
          <p:nvPr/>
        </p:nvSpPr>
        <p:spPr>
          <a:xfrm>
            <a:off x="4599015" y="50292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78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DBC8F-052F-1449-0332-94EF2359A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D823B49-5F6C-32D0-0870-C2F89D6DA9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84BCC-2FC5-66E5-3D05-00536B84F821}"/>
              </a:ext>
            </a:extLst>
          </p:cNvPr>
          <p:cNvSpPr txBox="1"/>
          <p:nvPr/>
        </p:nvSpPr>
        <p:spPr>
          <a:xfrm>
            <a:off x="-10886" y="2721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02450-77C1-2E24-64CA-139028792A1E}"/>
              </a:ext>
            </a:extLst>
          </p:cNvPr>
          <p:cNvSpPr txBox="1"/>
          <p:nvPr/>
        </p:nvSpPr>
        <p:spPr>
          <a:xfrm>
            <a:off x="1066800" y="914400"/>
            <a:ext cx="890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 and Wednesday (and on Programming Assignment 5), our goal will be to build a basic API, and then deploy it to the cloud</a:t>
            </a:r>
          </a:p>
        </p:txBody>
      </p:sp>
      <p:sp>
        <p:nvSpPr>
          <p:cNvPr id="5122" name="TextBox 5121">
            <a:extLst>
              <a:ext uri="{FF2B5EF4-FFF2-40B4-BE49-F238E27FC236}">
                <a16:creationId xmlns:a16="http://schemas.microsoft.com/office/drawing/2014/main" id="{BE26CC79-EB9F-41E1-FE7D-B94FBAAE9023}"/>
              </a:ext>
            </a:extLst>
          </p:cNvPr>
          <p:cNvSpPr txBox="1"/>
          <p:nvPr/>
        </p:nvSpPr>
        <p:spPr>
          <a:xfrm>
            <a:off x="1066800" y="1752600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first build it locally, and then deploy to Amazon Web Service (</a:t>
            </a:r>
            <a:r>
              <a:rPr lang="en-US" b="1" dirty="0"/>
              <a:t>AWS</a:t>
            </a:r>
            <a:r>
              <a:rPr lang="en-US" dirty="0"/>
              <a:t>)</a:t>
            </a:r>
          </a:p>
        </p:txBody>
      </p:sp>
      <p:pic>
        <p:nvPicPr>
          <p:cNvPr id="5125" name="Picture 5124">
            <a:extLst>
              <a:ext uri="{FF2B5EF4-FFF2-40B4-BE49-F238E27FC236}">
                <a16:creationId xmlns:a16="http://schemas.microsoft.com/office/drawing/2014/main" id="{67E8A162-9D75-CF14-814D-4D3E5301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60" y="2971800"/>
            <a:ext cx="1695687" cy="2191056"/>
          </a:xfrm>
          <a:prstGeom prst="rect">
            <a:avLst/>
          </a:prstGeom>
        </p:spPr>
      </p:pic>
      <p:sp>
        <p:nvSpPr>
          <p:cNvPr id="5126" name="TextBox 5125">
            <a:extLst>
              <a:ext uri="{FF2B5EF4-FFF2-40B4-BE49-F238E27FC236}">
                <a16:creationId xmlns:a16="http://schemas.microsoft.com/office/drawing/2014/main" id="{56E8D8DB-AC74-5C83-1164-A85BE8E59248}"/>
              </a:ext>
            </a:extLst>
          </p:cNvPr>
          <p:cNvSpPr txBox="1"/>
          <p:nvPr/>
        </p:nvSpPr>
        <p:spPr>
          <a:xfrm>
            <a:off x="4349749" y="258584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3.127.45.8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00ABDD45-19F4-1788-2C93-499ABA64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" y="3619500"/>
            <a:ext cx="1371600" cy="137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1DB67-198F-67BC-1830-7A5D8C54C228}"/>
              </a:ext>
            </a:extLst>
          </p:cNvPr>
          <p:cNvSpPr txBox="1"/>
          <p:nvPr/>
        </p:nvSpPr>
        <p:spPr>
          <a:xfrm>
            <a:off x="4599015" y="50292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39C76-DB20-B33A-33E6-77EB12F322C6}"/>
              </a:ext>
            </a:extLst>
          </p:cNvPr>
          <p:cNvSpPr txBox="1"/>
          <p:nvPr/>
        </p:nvSpPr>
        <p:spPr>
          <a:xfrm>
            <a:off x="121052" y="3505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192.168.1.4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D17AF-03E0-8758-4103-F243903A78B9}"/>
              </a:ext>
            </a:extLst>
          </p:cNvPr>
          <p:cNvCxnSpPr/>
          <p:nvPr/>
        </p:nvCxnSpPr>
        <p:spPr>
          <a:xfrm>
            <a:off x="1752600" y="4067328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58C139-D2BC-7542-107F-7EA471586625}"/>
              </a:ext>
            </a:extLst>
          </p:cNvPr>
          <p:cNvSpPr txBox="1"/>
          <p:nvPr/>
        </p:nvSpPr>
        <p:spPr>
          <a:xfrm>
            <a:off x="1905000" y="3228201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  <a:p>
            <a:r>
              <a:rPr lang="en-US" dirty="0"/>
              <a:t>Name: “Reese”</a:t>
            </a:r>
          </a:p>
        </p:txBody>
      </p:sp>
    </p:spTree>
    <p:extLst>
      <p:ext uri="{BB962C8B-B14F-4D97-AF65-F5344CB8AC3E}">
        <p14:creationId xmlns:p14="http://schemas.microsoft.com/office/powerpoint/2010/main" val="277187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7C808-EAD4-ABE7-8330-4895536A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0A117CC-F754-1CFF-F02F-9267D9ED7D6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CA0BC-9A94-7A62-6A5C-CC4D5A2E17F3}"/>
              </a:ext>
            </a:extLst>
          </p:cNvPr>
          <p:cNvSpPr txBox="1"/>
          <p:nvPr/>
        </p:nvSpPr>
        <p:spPr>
          <a:xfrm>
            <a:off x="-10886" y="2721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21E93-2262-FD79-C6C7-034AF4A84D15}"/>
              </a:ext>
            </a:extLst>
          </p:cNvPr>
          <p:cNvSpPr txBox="1"/>
          <p:nvPr/>
        </p:nvSpPr>
        <p:spPr>
          <a:xfrm>
            <a:off x="1066800" y="914400"/>
            <a:ext cx="890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 and Wednesday (and on Programming Assignment 5), our goal will be to build a basic API, and then deploy it to the cloud</a:t>
            </a:r>
          </a:p>
        </p:txBody>
      </p:sp>
      <p:sp>
        <p:nvSpPr>
          <p:cNvPr id="5122" name="TextBox 5121">
            <a:extLst>
              <a:ext uri="{FF2B5EF4-FFF2-40B4-BE49-F238E27FC236}">
                <a16:creationId xmlns:a16="http://schemas.microsoft.com/office/drawing/2014/main" id="{3F1552AF-2AD5-A1EB-C94C-32AD087A81CD}"/>
              </a:ext>
            </a:extLst>
          </p:cNvPr>
          <p:cNvSpPr txBox="1"/>
          <p:nvPr/>
        </p:nvSpPr>
        <p:spPr>
          <a:xfrm>
            <a:off x="1066800" y="1752600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first build it locally, and then deploy to Amazon Web Service (</a:t>
            </a:r>
            <a:r>
              <a:rPr lang="en-US" b="1" dirty="0"/>
              <a:t>AWS</a:t>
            </a:r>
            <a:r>
              <a:rPr lang="en-US" dirty="0"/>
              <a:t>)</a:t>
            </a:r>
          </a:p>
        </p:txBody>
      </p:sp>
      <p:pic>
        <p:nvPicPr>
          <p:cNvPr id="5125" name="Picture 5124">
            <a:extLst>
              <a:ext uri="{FF2B5EF4-FFF2-40B4-BE49-F238E27FC236}">
                <a16:creationId xmlns:a16="http://schemas.microsoft.com/office/drawing/2014/main" id="{88FCA042-C353-7FAC-9D68-710313B5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60" y="2971800"/>
            <a:ext cx="1695687" cy="2191056"/>
          </a:xfrm>
          <a:prstGeom prst="rect">
            <a:avLst/>
          </a:prstGeom>
        </p:spPr>
      </p:pic>
      <p:sp>
        <p:nvSpPr>
          <p:cNvPr id="5126" name="TextBox 5125">
            <a:extLst>
              <a:ext uri="{FF2B5EF4-FFF2-40B4-BE49-F238E27FC236}">
                <a16:creationId xmlns:a16="http://schemas.microsoft.com/office/drawing/2014/main" id="{9EA0B867-5FF6-25A4-1B77-080E8872191C}"/>
              </a:ext>
            </a:extLst>
          </p:cNvPr>
          <p:cNvSpPr txBox="1"/>
          <p:nvPr/>
        </p:nvSpPr>
        <p:spPr>
          <a:xfrm>
            <a:off x="4349749" y="258584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3.127.45.8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43369774-6D15-7E96-1E22-1C47FBC62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" y="3619500"/>
            <a:ext cx="1371600" cy="137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673D5-AF16-A76D-438D-6418FEFCA8FF}"/>
              </a:ext>
            </a:extLst>
          </p:cNvPr>
          <p:cNvSpPr txBox="1"/>
          <p:nvPr/>
        </p:nvSpPr>
        <p:spPr>
          <a:xfrm>
            <a:off x="4599015" y="50292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EEE75-D86F-FE44-16AE-22A68126D103}"/>
              </a:ext>
            </a:extLst>
          </p:cNvPr>
          <p:cNvSpPr txBox="1"/>
          <p:nvPr/>
        </p:nvSpPr>
        <p:spPr>
          <a:xfrm>
            <a:off x="121052" y="3505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192.168.1.4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FA8F2-7E44-9228-D283-6354E7FA62B4}"/>
              </a:ext>
            </a:extLst>
          </p:cNvPr>
          <p:cNvCxnSpPr/>
          <p:nvPr/>
        </p:nvCxnSpPr>
        <p:spPr>
          <a:xfrm>
            <a:off x="1752600" y="4067328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880167-D810-5C89-7ECD-758BAD5FD582}"/>
              </a:ext>
            </a:extLst>
          </p:cNvPr>
          <p:cNvSpPr txBox="1"/>
          <p:nvPr/>
        </p:nvSpPr>
        <p:spPr>
          <a:xfrm>
            <a:off x="1905000" y="3228201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  <a:p>
            <a:r>
              <a:rPr lang="en-US" dirty="0"/>
              <a:t>Name: “Reese”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E3E04-A538-26D3-3125-3907811F80D3}"/>
              </a:ext>
            </a:extLst>
          </p:cNvPr>
          <p:cNvCxnSpPr>
            <a:cxnSpLocks/>
          </p:cNvCxnSpPr>
          <p:nvPr/>
        </p:nvCxnSpPr>
        <p:spPr>
          <a:xfrm>
            <a:off x="5943600" y="3824339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text document Icon - Free PNG &amp; SVG 835508 - Noun Project">
            <a:extLst>
              <a:ext uri="{FF2B5EF4-FFF2-40B4-BE49-F238E27FC236}">
                <a16:creationId xmlns:a16="http://schemas.microsoft.com/office/drawing/2014/main" id="{80FF12FB-968F-89C7-4E40-919EAAF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04468"/>
            <a:ext cx="1362436" cy="13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5D31A-68D8-5BF5-47E9-C79DEFAFDCE6}"/>
              </a:ext>
            </a:extLst>
          </p:cNvPr>
          <p:cNvCxnSpPr>
            <a:cxnSpLocks/>
          </p:cNvCxnSpPr>
          <p:nvPr/>
        </p:nvCxnSpPr>
        <p:spPr>
          <a:xfrm flipH="1">
            <a:off x="5943600" y="4345027"/>
            <a:ext cx="7944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B3BDD0-9903-614A-D5B0-E0A783DE07C8}"/>
              </a:ext>
            </a:extLst>
          </p:cNvPr>
          <p:cNvCxnSpPr>
            <a:cxnSpLocks/>
          </p:cNvCxnSpPr>
          <p:nvPr/>
        </p:nvCxnSpPr>
        <p:spPr>
          <a:xfrm flipH="1">
            <a:off x="1676400" y="4724400"/>
            <a:ext cx="220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C13343-515B-8E80-B667-331747E3052B}"/>
              </a:ext>
            </a:extLst>
          </p:cNvPr>
          <p:cNvSpPr txBox="1"/>
          <p:nvPr/>
        </p:nvSpPr>
        <p:spPr>
          <a:xfrm>
            <a:off x="1834061" y="4758831"/>
            <a:ext cx="2914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  <a:p>
            <a:r>
              <a:rPr lang="en-US" dirty="0">
                <a:latin typeface="Consolas" panose="020B0609020204030204" pitchFamily="49" charset="0"/>
              </a:rPr>
              <a:t>“Hello Reese!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 upon a midnight dreary, while I pondered, weak and weary, … ”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A4CC07-152B-B247-F92A-865AFD27E457}"/>
              </a:ext>
            </a:extLst>
          </p:cNvPr>
          <p:cNvSpPr txBox="1"/>
          <p:nvPr/>
        </p:nvSpPr>
        <p:spPr>
          <a:xfrm>
            <a:off x="6537592" y="459099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raven.txt</a:t>
            </a:r>
          </a:p>
        </p:txBody>
      </p:sp>
    </p:spTree>
    <p:extLst>
      <p:ext uri="{BB962C8B-B14F-4D97-AF65-F5344CB8AC3E}">
        <p14:creationId xmlns:p14="http://schemas.microsoft.com/office/powerpoint/2010/main" val="359334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47594-C9F7-7B09-2CDD-58AA47C6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1CB9800-3ED9-229C-3BB8-8DD322027DC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9B0A-5B39-6A2F-3598-4C54EE0B1F85}"/>
              </a:ext>
            </a:extLst>
          </p:cNvPr>
          <p:cNvSpPr txBox="1"/>
          <p:nvPr/>
        </p:nvSpPr>
        <p:spPr>
          <a:xfrm>
            <a:off x="-10886" y="272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CB82C-3301-731B-6ED8-A128FEAD1FD5}"/>
              </a:ext>
            </a:extLst>
          </p:cNvPr>
          <p:cNvSpPr txBox="1"/>
          <p:nvPr/>
        </p:nvSpPr>
        <p:spPr>
          <a:xfrm>
            <a:off x="762000" y="1066800"/>
            <a:ext cx="698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Flask</a:t>
            </a:r>
            <a:r>
              <a:rPr lang="en-US" dirty="0"/>
              <a:t> is a popular python framework for creating basic web applications and API</a:t>
            </a:r>
          </a:p>
        </p:txBody>
      </p:sp>
      <p:pic>
        <p:nvPicPr>
          <p:cNvPr id="11266" name="Picture 2" descr="Flask (web framework) - Wikipedia">
            <a:extLst>
              <a:ext uri="{FF2B5EF4-FFF2-40B4-BE49-F238E27FC236}">
                <a16:creationId xmlns:a16="http://schemas.microsoft.com/office/drawing/2014/main" id="{A8EBA37C-8C57-AA45-F3FC-D68FDC40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852" y="144941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54713F-710D-3F95-B199-49DC2AEA1793}"/>
              </a:ext>
            </a:extLst>
          </p:cNvPr>
          <p:cNvSpPr txBox="1"/>
          <p:nvPr/>
        </p:nvSpPr>
        <p:spPr>
          <a:xfrm>
            <a:off x="783771" y="1905000"/>
            <a:ext cx="66928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learn (maybe too easy?)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 routing system for different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Built-in handling and templating of HTTP requests/responses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API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combined with many other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75589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4E4C-7609-C329-1831-4A0A48486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FAFFE65-09DC-F499-CC8F-1485725A16C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DE7B2-EC2A-0329-EA15-BDDFAF3452D2}"/>
              </a:ext>
            </a:extLst>
          </p:cNvPr>
          <p:cNvSpPr txBox="1"/>
          <p:nvPr/>
        </p:nvSpPr>
        <p:spPr>
          <a:xfrm>
            <a:off x="-10886" y="2721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Anatomy of Flask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057D7-D777-BE42-9DC6-14091DB9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9" y="4419600"/>
            <a:ext cx="3276600" cy="201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23B60-047A-6C7D-1132-495E52F1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8" y="1219200"/>
            <a:ext cx="4002858" cy="301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573FE6-D9F0-7378-4CE0-270A59A1A145}"/>
              </a:ext>
            </a:extLst>
          </p:cNvPr>
          <p:cNvSpPr txBox="1"/>
          <p:nvPr/>
        </p:nvSpPr>
        <p:spPr>
          <a:xfrm>
            <a:off x="381000" y="4811832"/>
            <a:ext cx="4668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visit this IP in my web browser, or send an HTTP request to it, I will get “Hello World” returned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46DCD3-BC27-12B8-D83C-50BC35E7C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570931"/>
            <a:ext cx="3581400" cy="3848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A1339B-8E8A-0393-50F4-F1F39C8C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520591"/>
            <a:ext cx="3276600" cy="2019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B229AC-054A-2C26-1EFF-60985AAFF6A9}"/>
              </a:ext>
            </a:extLst>
          </p:cNvPr>
          <p:cNvSpPr txBox="1"/>
          <p:nvPr/>
        </p:nvSpPr>
        <p:spPr>
          <a:xfrm>
            <a:off x="7076496" y="4823564"/>
            <a:ext cx="466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app now has two endpoints you can send requests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http://127.0.0.1:5000/reese </a:t>
            </a:r>
            <a:r>
              <a:rPr lang="en-US" dirty="0"/>
              <a:t>will return “Reese page”</a:t>
            </a:r>
          </a:p>
        </p:txBody>
      </p:sp>
    </p:spTree>
    <p:extLst>
      <p:ext uri="{BB962C8B-B14F-4D97-AF65-F5344CB8AC3E}">
        <p14:creationId xmlns:p14="http://schemas.microsoft.com/office/powerpoint/2010/main" val="145394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2239-DA24-F842-AA5F-D9603C2E0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0C2AA89-D576-753A-EB04-EB1FD72DD65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DB729-8141-C298-6140-C019CB8352C4}"/>
              </a:ext>
            </a:extLst>
          </p:cNvPr>
          <p:cNvSpPr txBox="1"/>
          <p:nvPr/>
        </p:nvSpPr>
        <p:spPr>
          <a:xfrm>
            <a:off x="-10886" y="2721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Anatomy of Flask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D89F1-9B06-8DB4-A5F8-3A64A426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9" y="4419600"/>
            <a:ext cx="3276600" cy="201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7B6C4-3D82-5272-2337-2646A412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8" y="1219200"/>
            <a:ext cx="4002858" cy="301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7BB1B-8DDD-0A98-661B-2FBCFBE7A92D}"/>
              </a:ext>
            </a:extLst>
          </p:cNvPr>
          <p:cNvSpPr txBox="1"/>
          <p:nvPr/>
        </p:nvSpPr>
        <p:spPr>
          <a:xfrm>
            <a:off x="381000" y="4811832"/>
            <a:ext cx="4668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visit this IP in my web browser, or send an HTTP request to it, I will get “Hello World” returned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877239-47B8-D7B4-5762-A3BDCE46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570931"/>
            <a:ext cx="3581400" cy="3848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322BC3-A9FE-E089-7994-446B6B81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520591"/>
            <a:ext cx="3276600" cy="2019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76EE1A-5B60-1303-D461-3455F4EF9E03}"/>
              </a:ext>
            </a:extLst>
          </p:cNvPr>
          <p:cNvSpPr txBox="1"/>
          <p:nvPr/>
        </p:nvSpPr>
        <p:spPr>
          <a:xfrm>
            <a:off x="7076496" y="4823564"/>
            <a:ext cx="466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app now has two endpoints you can send requests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http://127.0.0.1:5000/reese </a:t>
            </a:r>
            <a:r>
              <a:rPr lang="en-US" dirty="0"/>
              <a:t>will return “Reese page”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1075EC-443A-183F-5E0B-332BE9994976}"/>
                  </a:ext>
                </a:extLst>
              </p14:cNvPr>
              <p14:cNvContentPartPr/>
              <p14:nvPr/>
            </p14:nvContentPartPr>
            <p14:xfrm>
              <a:off x="388569" y="2472660"/>
              <a:ext cx="2242080" cy="36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1075EC-443A-183F-5E0B-332BE99949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449" y="2466540"/>
                <a:ext cx="2254320" cy="373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A7F0159-DCB3-1C39-A5E3-DA07671FEE1C}"/>
              </a:ext>
            </a:extLst>
          </p:cNvPr>
          <p:cNvSpPr txBox="1"/>
          <p:nvPr/>
        </p:nvSpPr>
        <p:spPr>
          <a:xfrm>
            <a:off x="3638921" y="2279259"/>
            <a:ext cx="282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a new endpoint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E73EA-74B5-9117-21B8-95B42D6BD6E6}"/>
              </a:ext>
            </a:extLst>
          </p:cNvPr>
          <p:cNvSpPr txBox="1"/>
          <p:nvPr/>
        </p:nvSpPr>
        <p:spPr>
          <a:xfrm>
            <a:off x="3962400" y="2806881"/>
            <a:ext cx="282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that gets returned when HTTP request is sent to that endpoint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57D7BB-B385-EF8D-1200-66FA5A989807}"/>
                  </a:ext>
                </a:extLst>
              </p14:cNvPr>
              <p14:cNvContentPartPr/>
              <p14:nvPr/>
            </p14:nvContentPartPr>
            <p14:xfrm>
              <a:off x="883693" y="2989565"/>
              <a:ext cx="2881606" cy="36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57D7BB-B385-EF8D-1200-66FA5A9898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7573" y="2983445"/>
                <a:ext cx="2893847" cy="3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16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864D5-DBF8-1D40-1382-FCC80683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632F925-43FD-7158-7F5C-39A09072A87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7D7F5-B030-F272-B12C-76D93DFD6480}"/>
              </a:ext>
            </a:extLst>
          </p:cNvPr>
          <p:cNvSpPr txBox="1"/>
          <p:nvPr/>
        </p:nvSpPr>
        <p:spPr>
          <a:xfrm>
            <a:off x="-10886" y="2721"/>
            <a:ext cx="2642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Nevermore API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6EAD2F-5A1E-06D0-632A-7CAC5CAD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4987518" cy="3448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5BB20F-23AC-7A6A-B2A9-F30D54EF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26" y="2209800"/>
            <a:ext cx="5820587" cy="14098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42CA76-4A91-D7A9-B1F4-D15F9056B823}"/>
              </a:ext>
            </a:extLst>
          </p:cNvPr>
          <p:cNvSpPr txBox="1"/>
          <p:nvPr/>
        </p:nvSpPr>
        <p:spPr>
          <a:xfrm>
            <a:off x="7086600" y="167640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HTTP requests to API</a:t>
            </a:r>
          </a:p>
        </p:txBody>
      </p:sp>
    </p:spTree>
    <p:extLst>
      <p:ext uri="{BB962C8B-B14F-4D97-AF65-F5344CB8AC3E}">
        <p14:creationId xmlns:p14="http://schemas.microsoft.com/office/powerpoint/2010/main" val="7647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4A08A-0313-BAF2-E70A-9A6BF95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655C4C1-043E-5271-7715-CED0E19F694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E8821-3B09-21CF-0D18-8A0C3F87147E}"/>
              </a:ext>
            </a:extLst>
          </p:cNvPr>
          <p:cNvSpPr txBox="1"/>
          <p:nvPr/>
        </p:nvSpPr>
        <p:spPr>
          <a:xfrm>
            <a:off x="-10886" y="2721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DC9CDD-7B33-8C57-626F-3F74156CF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7" b="29595"/>
          <a:stretch/>
        </p:blipFill>
        <p:spPr bwMode="auto">
          <a:xfrm>
            <a:off x="8039310" y="1219200"/>
            <a:ext cx="3466890" cy="338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FEB265-9712-80F8-91E3-F8F283BF17A3}"/>
              </a:ext>
            </a:extLst>
          </p:cNvPr>
          <p:cNvSpPr txBox="1"/>
          <p:nvPr/>
        </p:nvSpPr>
        <p:spPr>
          <a:xfrm>
            <a:off x="304800" y="1451939"/>
            <a:ext cx="73834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Wireshark Lab 4 due </a:t>
            </a:r>
            <a:r>
              <a:rPr lang="en-US" sz="2000" b="1" dirty="0"/>
              <a:t>Wednesday </a:t>
            </a:r>
            <a:r>
              <a:rPr lang="en-US" sz="2000" dirty="0"/>
              <a:t>at 11:59 PM</a:t>
            </a:r>
          </a:p>
          <a:p>
            <a:endParaRPr lang="en-US" sz="2000" dirty="0"/>
          </a:p>
          <a:p>
            <a:r>
              <a:rPr lang="en-US" sz="2000" dirty="0"/>
              <a:t>PA4 due Sunday 11/24 @ 11:59 PM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Wednesday will also be lecture recording (no in-person lecture)</a:t>
            </a:r>
          </a:p>
          <a:p>
            <a:endParaRPr lang="en-US" sz="2000" dirty="0"/>
          </a:p>
          <a:p>
            <a:r>
              <a:rPr lang="en-US" sz="2000" dirty="0"/>
              <a:t>Friday will be a work day for PA4 (no lecture)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19150-1ECA-CC22-60AE-C80052553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07102"/>
            <a:ext cx="5334744" cy="11717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611D46-8E50-F57A-E5C4-0432E777B849}"/>
              </a:ext>
            </a:extLst>
          </p:cNvPr>
          <p:cNvSpPr txBox="1"/>
          <p:nvPr/>
        </p:nvSpPr>
        <p:spPr>
          <a:xfrm rot="661117">
            <a:off x="5802369" y="513515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 week of CSCI 466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F0C033-89AE-B9F6-517F-1E122DD34536}"/>
                  </a:ext>
                </a:extLst>
              </p14:cNvPr>
              <p14:cNvContentPartPr/>
              <p14:nvPr/>
            </p14:nvContentPartPr>
            <p14:xfrm>
              <a:off x="538689" y="5633100"/>
              <a:ext cx="1232280" cy="2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F0C033-89AE-B9F6-517F-1E122DD345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049" y="5525100"/>
                <a:ext cx="1339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418741-D20A-D1A4-D89D-78B28C7F8D0C}"/>
                  </a:ext>
                </a:extLst>
              </p14:cNvPr>
              <p14:cNvContentPartPr/>
              <p14:nvPr/>
            </p14:nvContentPartPr>
            <p14:xfrm>
              <a:off x="3200169" y="5649300"/>
              <a:ext cx="1313640" cy="42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418741-D20A-D1A4-D89D-78B28C7F8D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6529" y="5541660"/>
                <a:ext cx="142128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89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227A9-30A6-21FE-2520-A1FE632AE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1991E95-AFB9-6A9E-9497-72F73145248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817C59-FD86-C1B5-42A0-725FF491687D}"/>
              </a:ext>
            </a:extLst>
          </p:cNvPr>
          <p:cNvSpPr/>
          <p:nvPr/>
        </p:nvSpPr>
        <p:spPr>
          <a:xfrm>
            <a:off x="3886200" y="1981200"/>
            <a:ext cx="41148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Wireshark Lab 4</a:t>
            </a:r>
          </a:p>
        </p:txBody>
      </p:sp>
    </p:spTree>
    <p:extLst>
      <p:ext uri="{BB962C8B-B14F-4D97-AF65-F5344CB8AC3E}">
        <p14:creationId xmlns:p14="http://schemas.microsoft.com/office/powerpoint/2010/main" val="28973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C2876-547B-4DCB-5493-043D1C8B1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1FE4D15-8355-3C96-90A1-D0139EEFB36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D2ED3-DB9E-8055-49B4-A41B14387BEE}"/>
              </a:ext>
            </a:extLst>
          </p:cNvPr>
          <p:cNvSpPr txBox="1"/>
          <p:nvPr/>
        </p:nvSpPr>
        <p:spPr>
          <a:xfrm>
            <a:off x="685800" y="228600"/>
            <a:ext cx="1123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Cloud computing </a:t>
            </a:r>
            <a:r>
              <a:rPr lang="en-US" sz="2400" dirty="0"/>
              <a:t>is the on-demand service of computing resources over the internet instead of </a:t>
            </a:r>
            <a:r>
              <a:rPr lang="en-US" sz="2400" b="1" dirty="0"/>
              <a:t>on-premise</a:t>
            </a:r>
            <a:r>
              <a:rPr lang="en-US" sz="2400" dirty="0"/>
              <a:t> </a:t>
            </a:r>
          </a:p>
        </p:txBody>
      </p:sp>
      <p:pic>
        <p:nvPicPr>
          <p:cNvPr id="7" name="Graphic 6" descr="Cmd Terminal outline">
            <a:extLst>
              <a:ext uri="{FF2B5EF4-FFF2-40B4-BE49-F238E27FC236}">
                <a16:creationId xmlns:a16="http://schemas.microsoft.com/office/drawing/2014/main" id="{DC9E51AA-D828-0118-99C0-186560CB9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407" y="4275364"/>
            <a:ext cx="914400" cy="914400"/>
          </a:xfrm>
          <a:prstGeom prst="rect">
            <a:avLst/>
          </a:prstGeom>
        </p:spPr>
      </p:pic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3EE4734C-EB6E-D971-E3F6-2218D3490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07" y="3657600"/>
            <a:ext cx="1524000" cy="1524000"/>
          </a:xfrm>
          <a:prstGeom prst="rect">
            <a:avLst/>
          </a:prstGeom>
        </p:spPr>
      </p:pic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528C3552-26AF-29E0-4036-A585B238A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1035" y="2971800"/>
            <a:ext cx="1083129" cy="1083129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CFDEA295-6ABD-9111-746A-2C7DEDAF9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00" y="4343400"/>
            <a:ext cx="1524000" cy="1524000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4D084CD4-9480-4971-CB37-B92D1AD9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8414" y="3641271"/>
            <a:ext cx="1268186" cy="126818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C8CCB9-74EC-76CC-72E5-AB02E35C93B4}"/>
              </a:ext>
            </a:extLst>
          </p:cNvPr>
          <p:cNvGrpSpPr/>
          <p:nvPr/>
        </p:nvGrpSpPr>
        <p:grpSpPr>
          <a:xfrm>
            <a:off x="122169" y="1999980"/>
            <a:ext cx="4626720" cy="3935520"/>
            <a:chOff x="122169" y="1999980"/>
            <a:chExt cx="4626720" cy="39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F61084-CED0-92E2-9DB0-D94B2DDA3FBD}"/>
                    </a:ext>
                  </a:extLst>
                </p14:cNvPr>
                <p14:cNvContentPartPr/>
                <p14:nvPr/>
              </p14:nvContentPartPr>
              <p14:xfrm>
                <a:off x="203169" y="3110580"/>
                <a:ext cx="74880" cy="266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F61084-CED0-92E2-9DB0-D94B2DDA3F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169" y="3092580"/>
                  <a:ext cx="110520" cy="27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B1AE78-F799-F6E7-53F2-F8AAF3DD63DD}"/>
                    </a:ext>
                  </a:extLst>
                </p14:cNvPr>
                <p14:cNvContentPartPr/>
                <p14:nvPr/>
              </p14:nvContentPartPr>
              <p14:xfrm>
                <a:off x="122169" y="2006100"/>
                <a:ext cx="2228040" cy="126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B1AE78-F799-F6E7-53F2-F8AAF3DD63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529" y="1988100"/>
                  <a:ext cx="2263680" cy="13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C1FDE4-8AE9-DEF1-E328-EBAEB522375B}"/>
                    </a:ext>
                  </a:extLst>
                </p14:cNvPr>
                <p14:cNvContentPartPr/>
                <p14:nvPr/>
              </p14:nvContentPartPr>
              <p14:xfrm>
                <a:off x="2391969" y="1999980"/>
                <a:ext cx="2356920" cy="135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C1FDE4-8AE9-DEF1-E328-EBAEB52237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4329" y="1982340"/>
                  <a:ext cx="2392560" cy="13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ABCA53-CB69-77F4-BA0D-2009E22A93FE}"/>
                    </a:ext>
                  </a:extLst>
                </p14:cNvPr>
                <p14:cNvContentPartPr/>
                <p14:nvPr/>
              </p14:nvContentPartPr>
              <p14:xfrm>
                <a:off x="4570329" y="3322980"/>
                <a:ext cx="59040" cy="261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ABCA53-CB69-77F4-BA0D-2009E22A93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52689" y="3304980"/>
                  <a:ext cx="94680" cy="264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491F3-18B1-FFF0-B18D-BC70A1081C80}"/>
              </a:ext>
            </a:extLst>
          </p:cNvPr>
          <p:cNvSpPr txBox="1"/>
          <p:nvPr/>
        </p:nvSpPr>
        <p:spPr>
          <a:xfrm rot="1856152">
            <a:off x="2780122" y="232566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CSCI-466 Inc.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69103-8DCD-BADC-2CC3-AD3F46B6956A}"/>
              </a:ext>
            </a:extLst>
          </p:cNvPr>
          <p:cNvSpPr txBox="1"/>
          <p:nvPr/>
        </p:nvSpPr>
        <p:spPr>
          <a:xfrm>
            <a:off x="1608038" y="597120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On-Premise</a:t>
            </a:r>
          </a:p>
        </p:txBody>
      </p:sp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CEAAF621-C4E6-801C-B417-5F558B404E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81132" y="4814820"/>
            <a:ext cx="914400" cy="914400"/>
          </a:xfrm>
          <a:prstGeom prst="rect">
            <a:avLst/>
          </a:prstGeom>
        </p:spPr>
      </p:pic>
      <p:pic>
        <p:nvPicPr>
          <p:cNvPr id="30" name="Graphic 29" descr="Laptop with solid fill">
            <a:extLst>
              <a:ext uri="{FF2B5EF4-FFF2-40B4-BE49-F238E27FC236}">
                <a16:creationId xmlns:a16="http://schemas.microsoft.com/office/drawing/2014/main" id="{882A7E64-3216-BF9D-D34C-459BABA418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58600" y="5011509"/>
            <a:ext cx="914400" cy="914400"/>
          </a:xfrm>
          <a:prstGeom prst="rect">
            <a:avLst/>
          </a:prstGeom>
        </p:spPr>
      </p:pic>
      <p:pic>
        <p:nvPicPr>
          <p:cNvPr id="32" name="Graphic 31" descr="Wireless router with solid fill">
            <a:extLst>
              <a:ext uri="{FF2B5EF4-FFF2-40B4-BE49-F238E27FC236}">
                <a16:creationId xmlns:a16="http://schemas.microsoft.com/office/drawing/2014/main" id="{5FEF88C5-16B6-2124-17A8-E86B50CE97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0619" y="2383971"/>
            <a:ext cx="914400" cy="914400"/>
          </a:xfrm>
          <a:prstGeom prst="rect">
            <a:avLst/>
          </a:prstGeom>
        </p:spPr>
      </p:pic>
      <p:pic>
        <p:nvPicPr>
          <p:cNvPr id="33" name="Graphic 32" descr="Wireless router with solid fill">
            <a:extLst>
              <a:ext uri="{FF2B5EF4-FFF2-40B4-BE49-F238E27FC236}">
                <a16:creationId xmlns:a16="http://schemas.microsoft.com/office/drawing/2014/main" id="{A044ECB6-091D-3740-9255-5C8043931B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40860" y="3991066"/>
            <a:ext cx="914400" cy="914400"/>
          </a:xfrm>
          <a:prstGeom prst="rect">
            <a:avLst/>
          </a:prstGeom>
        </p:spPr>
      </p:pic>
      <p:sp>
        <p:nvSpPr>
          <p:cNvPr id="34" name="Cloud 33">
            <a:extLst>
              <a:ext uri="{FF2B5EF4-FFF2-40B4-BE49-F238E27FC236}">
                <a16:creationId xmlns:a16="http://schemas.microsoft.com/office/drawing/2014/main" id="{717D5B57-92D8-DF75-F466-FC7AE2E12767}"/>
              </a:ext>
            </a:extLst>
          </p:cNvPr>
          <p:cNvSpPr/>
          <p:nvPr/>
        </p:nvSpPr>
        <p:spPr>
          <a:xfrm>
            <a:off x="6367037" y="819029"/>
            <a:ext cx="4450089" cy="25816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037408-E6AB-5309-2346-C4CBCB5E8F74}"/>
              </a:ext>
            </a:extLst>
          </p:cNvPr>
          <p:cNvGrpSpPr/>
          <p:nvPr/>
        </p:nvGrpSpPr>
        <p:grpSpPr>
          <a:xfrm>
            <a:off x="8450049" y="3661740"/>
            <a:ext cx="3003480" cy="2067480"/>
            <a:chOff x="8450049" y="3661740"/>
            <a:chExt cx="3003480" cy="20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852E68-4BC9-48F5-A63B-77641CB63A86}"/>
                    </a:ext>
                  </a:extLst>
                </p14:cNvPr>
                <p14:cNvContentPartPr/>
                <p14:nvPr/>
              </p14:nvContentPartPr>
              <p14:xfrm>
                <a:off x="8596569" y="4882140"/>
                <a:ext cx="26280" cy="84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852E68-4BC9-48F5-A63B-77641CB63A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8569" y="4864140"/>
                  <a:ext cx="6192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AEBA05-FF09-AC80-EC5E-E46523B9C211}"/>
                    </a:ext>
                  </a:extLst>
                </p14:cNvPr>
                <p14:cNvContentPartPr/>
                <p14:nvPr/>
              </p14:nvContentPartPr>
              <p14:xfrm>
                <a:off x="8450049" y="3838500"/>
                <a:ext cx="1321920" cy="120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AEBA05-FF09-AC80-EC5E-E46523B9C2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32049" y="3820500"/>
                  <a:ext cx="13575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EAC789-6407-DF41-2785-92209FC1B55D}"/>
                    </a:ext>
                  </a:extLst>
                </p14:cNvPr>
                <p14:cNvContentPartPr/>
                <p14:nvPr/>
              </p14:nvContentPartPr>
              <p14:xfrm>
                <a:off x="9780609" y="3812580"/>
                <a:ext cx="1672920" cy="1180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EAC789-6407-DF41-2785-92209FC1B5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62609" y="3794580"/>
                  <a:ext cx="170856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623C79-1B78-7CD4-B97A-CB7AE1132D99}"/>
                    </a:ext>
                  </a:extLst>
                </p14:cNvPr>
                <p14:cNvContentPartPr/>
                <p14:nvPr/>
              </p14:nvContentPartPr>
              <p14:xfrm>
                <a:off x="11289729" y="4939020"/>
                <a:ext cx="18360" cy="75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623C79-1B78-7CD4-B97A-CB7AE1132D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72089" y="4921380"/>
                  <a:ext cx="540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942B38-75E2-1F97-5B69-0BA0C2FD785D}"/>
                    </a:ext>
                  </a:extLst>
                </p14:cNvPr>
                <p14:cNvContentPartPr/>
                <p14:nvPr/>
              </p14:nvContentPartPr>
              <p14:xfrm>
                <a:off x="10336089" y="3661740"/>
                <a:ext cx="249840" cy="48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942B38-75E2-1F97-5B69-0BA0C2FD78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18089" y="3643740"/>
                  <a:ext cx="285480" cy="52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1C8B04-557F-8A90-53E7-1E8C2BFA523B}"/>
                  </a:ext>
                </a:extLst>
              </p14:cNvPr>
              <p14:cNvContentPartPr/>
              <p14:nvPr/>
            </p14:nvContentPartPr>
            <p14:xfrm>
              <a:off x="10554969" y="3706380"/>
              <a:ext cx="264600" cy="533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1C8B04-557F-8A90-53E7-1E8C2BFA523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37329" y="3688380"/>
                <a:ext cx="300240" cy="56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ACC3E86-5320-6C65-68AD-4858B1B76F95}"/>
              </a:ext>
            </a:extLst>
          </p:cNvPr>
          <p:cNvGrpSpPr/>
          <p:nvPr/>
        </p:nvGrpSpPr>
        <p:grpSpPr>
          <a:xfrm>
            <a:off x="10085169" y="2800260"/>
            <a:ext cx="561240" cy="294120"/>
            <a:chOff x="10085169" y="2800260"/>
            <a:chExt cx="5612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5D844F-85F7-67E3-B9D9-39A1DF9B79A3}"/>
                    </a:ext>
                  </a:extLst>
                </p14:cNvPr>
                <p14:cNvContentPartPr/>
                <p14:nvPr/>
              </p14:nvContentPartPr>
              <p14:xfrm>
                <a:off x="10085169" y="2977740"/>
                <a:ext cx="173160" cy="116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5D844F-85F7-67E3-B9D9-39A1DF9B79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67529" y="2960100"/>
                  <a:ext cx="208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A2E8CC-2484-130D-0E34-6C1C8ECDA352}"/>
                    </a:ext>
                  </a:extLst>
                </p14:cNvPr>
                <p14:cNvContentPartPr/>
                <p14:nvPr/>
              </p14:nvContentPartPr>
              <p14:xfrm>
                <a:off x="10384689" y="2800260"/>
                <a:ext cx="261720" cy="236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A2E8CC-2484-130D-0E34-6C1C8ECDA3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67049" y="2782260"/>
                  <a:ext cx="297360" cy="272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C801E45-52CE-F076-8DF9-BDE360CE5D28}"/>
              </a:ext>
            </a:extLst>
          </p:cNvPr>
          <p:cNvSpPr/>
          <p:nvPr/>
        </p:nvSpPr>
        <p:spPr>
          <a:xfrm rot="21117042">
            <a:off x="9846604" y="3191246"/>
            <a:ext cx="1416729" cy="326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Internet</a:t>
            </a:r>
          </a:p>
        </p:txBody>
      </p:sp>
      <p:pic>
        <p:nvPicPr>
          <p:cNvPr id="44" name="Graphic 43" descr="Database outline">
            <a:extLst>
              <a:ext uri="{FF2B5EF4-FFF2-40B4-BE49-F238E27FC236}">
                <a16:creationId xmlns:a16="http://schemas.microsoft.com/office/drawing/2014/main" id="{7C348289-1646-B731-7EE9-5CEFDB28C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400" y="1254643"/>
            <a:ext cx="1268186" cy="1268186"/>
          </a:xfrm>
          <a:prstGeom prst="rect">
            <a:avLst/>
          </a:prstGeom>
        </p:spPr>
      </p:pic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2738B2AC-0859-C509-50ED-9B4AF7FC9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2250" y="1801995"/>
            <a:ext cx="1268186" cy="1268186"/>
          </a:xfrm>
          <a:prstGeom prst="rect">
            <a:avLst/>
          </a:prstGeom>
        </p:spPr>
      </p:pic>
      <p:pic>
        <p:nvPicPr>
          <p:cNvPr id="46" name="Graphic 45" descr="Laptop with solid fill">
            <a:extLst>
              <a:ext uri="{FF2B5EF4-FFF2-40B4-BE49-F238E27FC236}">
                <a16:creationId xmlns:a16="http://schemas.microsoft.com/office/drawing/2014/main" id="{7F75EB7C-A7E7-F181-3625-381AD182A3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95600" y="5334000"/>
            <a:ext cx="914400" cy="9144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6DAE717-98A5-9C12-326C-F4BAEF6452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40526" y="1001469"/>
            <a:ext cx="914400" cy="914400"/>
          </a:xfrm>
          <a:prstGeom prst="rect">
            <a:avLst/>
          </a:prstGeom>
        </p:spPr>
      </p:pic>
      <p:pic>
        <p:nvPicPr>
          <p:cNvPr id="48" name="Graphic 47" descr="Server outline">
            <a:extLst>
              <a:ext uri="{FF2B5EF4-FFF2-40B4-BE49-F238E27FC236}">
                <a16:creationId xmlns:a16="http://schemas.microsoft.com/office/drawing/2014/main" id="{A2F97292-8AE2-D01E-FE37-B4B171162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1284" y="974812"/>
            <a:ext cx="1083129" cy="1083129"/>
          </a:xfrm>
          <a:prstGeom prst="rect">
            <a:avLst/>
          </a:prstGeom>
        </p:spPr>
      </p:pic>
      <p:pic>
        <p:nvPicPr>
          <p:cNvPr id="49" name="Graphic 48" descr="Cmd Terminal outline">
            <a:extLst>
              <a:ext uri="{FF2B5EF4-FFF2-40B4-BE49-F238E27FC236}">
                <a16:creationId xmlns:a16="http://schemas.microsoft.com/office/drawing/2014/main" id="{7CA13D76-14CA-AF81-A176-59AA3BFC6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336" y="1919967"/>
            <a:ext cx="914400" cy="914400"/>
          </a:xfrm>
          <a:prstGeom prst="rect">
            <a:avLst/>
          </a:prstGeom>
        </p:spPr>
      </p:pic>
      <p:pic>
        <p:nvPicPr>
          <p:cNvPr id="50" name="Graphic 49" descr="Cmd Terminal outline">
            <a:extLst>
              <a:ext uri="{FF2B5EF4-FFF2-40B4-BE49-F238E27FC236}">
                <a16:creationId xmlns:a16="http://schemas.microsoft.com/office/drawing/2014/main" id="{9DA28CD1-F4EE-4C84-0A04-8858A0FFA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0289" y="1766017"/>
            <a:ext cx="914400" cy="914400"/>
          </a:xfrm>
          <a:prstGeom prst="rect">
            <a:avLst/>
          </a:prstGeom>
        </p:spPr>
      </p:pic>
      <p:pic>
        <p:nvPicPr>
          <p:cNvPr id="2052" name="Picture 4" descr="Amazon Web Services - Wikipedia">
            <a:extLst>
              <a:ext uri="{FF2B5EF4-FFF2-40B4-BE49-F238E27FC236}">
                <a16:creationId xmlns:a16="http://schemas.microsoft.com/office/drawing/2014/main" id="{A102C8E7-62EB-EF6D-284C-77CA8F06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230" y="1097409"/>
            <a:ext cx="810002" cy="4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- Wikipedia">
            <a:extLst>
              <a:ext uri="{FF2B5EF4-FFF2-40B4-BE49-F238E27FC236}">
                <a16:creationId xmlns:a16="http://schemas.microsoft.com/office/drawing/2014/main" id="{1F813365-4D92-75C1-E299-C1C4EB46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479" y="174200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oogle Cloud&quot; Icon - Download for free – Iconduck">
            <a:extLst>
              <a:ext uri="{FF2B5EF4-FFF2-40B4-BE49-F238E27FC236}">
                <a16:creationId xmlns:a16="http://schemas.microsoft.com/office/drawing/2014/main" id="{A46C015A-AC43-DE10-91AE-D957DAD2B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11" y="1072839"/>
            <a:ext cx="79639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Google Drive?">
            <a:extLst>
              <a:ext uri="{FF2B5EF4-FFF2-40B4-BE49-F238E27FC236}">
                <a16:creationId xmlns:a16="http://schemas.microsoft.com/office/drawing/2014/main" id="{F1354B1F-30B6-6C1F-AB54-13B87439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644" y="2016327"/>
            <a:ext cx="715746" cy="6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D4BE64-ADC9-7E12-F2E6-373AD4CDB5A1}"/>
              </a:ext>
            </a:extLst>
          </p:cNvPr>
          <p:cNvSpPr txBox="1"/>
          <p:nvPr/>
        </p:nvSpPr>
        <p:spPr>
          <a:xfrm>
            <a:off x="8958600" y="584728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1108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25686-6DAB-F4C4-772D-B06321B9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5B2A10D-782E-59E6-1707-D3554E6AFD9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07C56-9B3B-3613-FCA9-D4066A309445}"/>
              </a:ext>
            </a:extLst>
          </p:cNvPr>
          <p:cNvSpPr txBox="1"/>
          <p:nvPr/>
        </p:nvSpPr>
        <p:spPr>
          <a:xfrm>
            <a:off x="723900" y="1524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Benefits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4A727-0809-5B9D-4F4E-DAA424653B53}"/>
              </a:ext>
            </a:extLst>
          </p:cNvPr>
          <p:cNvSpPr txBox="1"/>
          <p:nvPr/>
        </p:nvSpPr>
        <p:spPr>
          <a:xfrm>
            <a:off x="457200" y="762000"/>
            <a:ext cx="480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Cost Efficiency </a:t>
            </a:r>
            <a:r>
              <a:rPr lang="en-US" dirty="0"/>
              <a:t>– Hosting your services on a cloud system will generally be less expensive than purchasing and maintaining your own servers</a:t>
            </a:r>
          </a:p>
          <a:p>
            <a:pPr lvl="1"/>
            <a:r>
              <a:rPr lang="en-US" dirty="0"/>
              <a:t>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Pay-as-you-go</a:t>
            </a:r>
            <a:r>
              <a:rPr lang="en-US" dirty="0">
                <a:sym typeface="Wingdings" panose="05000000000000000000" pitchFamily="2" charset="2"/>
              </a:rPr>
              <a:t> model</a:t>
            </a:r>
            <a:r>
              <a:rPr lang="en-US" dirty="0"/>
              <a:t>    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- Resources can quickly be scaled up or down based on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Accessibility</a:t>
            </a:r>
            <a:r>
              <a:rPr lang="en-US" dirty="0"/>
              <a:t> – Cloud providers offer high uptime guarantees across multiple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Backups</a:t>
            </a:r>
            <a:r>
              <a:rPr lang="en-US" dirty="0"/>
              <a:t> – Cloud services provide regular backups in case of hardware failures or accidents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+ Compliance </a:t>
            </a:r>
            <a:r>
              <a:rPr lang="en-US" dirty="0"/>
              <a:t>– Trusted cloud providers generally provide solid security + guarantees on </a:t>
            </a:r>
            <a:r>
              <a:rPr lang="en-US" i="1" dirty="0"/>
              <a:t>compliance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45A8-C4AD-AC39-40E7-9801D2E51E24}"/>
              </a:ext>
            </a:extLst>
          </p:cNvPr>
          <p:cNvSpPr txBox="1"/>
          <p:nvPr/>
        </p:nvSpPr>
        <p:spPr>
          <a:xfrm>
            <a:off x="7554749" y="149679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 of Cloud Computing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9662A-D599-A0CD-75B0-3BE3880EDB8B}"/>
              </a:ext>
            </a:extLst>
          </p:cNvPr>
          <p:cNvSpPr txBox="1"/>
          <p:nvPr/>
        </p:nvSpPr>
        <p:spPr>
          <a:xfrm>
            <a:off x="7021349" y="764721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Control</a:t>
            </a:r>
            <a:r>
              <a:rPr lang="en-US" dirty="0"/>
              <a:t>– less control over infrastructure and configuration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Security-</a:t>
            </a:r>
            <a:r>
              <a:rPr lang="en-US" dirty="0"/>
              <a:t> Cloud systems are a common target in cyber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Unexpected Costs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3C1165-B8EB-B176-17DB-5AB8448E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954396"/>
            <a:ext cx="5085518" cy="3138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38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ED223-6886-5BFC-185C-853D33F18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03A1606-7811-5C59-D28D-EFAC53BFE4B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BD342-1ED9-7AF3-0D67-C3BA8AD488B9}"/>
              </a:ext>
            </a:extLst>
          </p:cNvPr>
          <p:cNvSpPr txBox="1"/>
          <p:nvPr/>
        </p:nvSpPr>
        <p:spPr>
          <a:xfrm>
            <a:off x="-10886" y="2721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Deployment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E74D9-DECF-F414-4027-45C490A51377}"/>
              </a:ext>
            </a:extLst>
          </p:cNvPr>
          <p:cNvSpPr txBox="1"/>
          <p:nvPr/>
        </p:nvSpPr>
        <p:spPr>
          <a:xfrm>
            <a:off x="228600" y="990600"/>
            <a:ext cx="3694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Cloud- </a:t>
            </a:r>
            <a:r>
              <a:rPr lang="en-US" dirty="0"/>
              <a:t>shared environment where resources are owned and operated by third-party cloud provider and accessible through the public internet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67932-59B4-2A6F-F414-BFC73F0CE236}"/>
              </a:ext>
            </a:extLst>
          </p:cNvPr>
          <p:cNvSpPr txBox="1"/>
          <p:nvPr/>
        </p:nvSpPr>
        <p:spPr>
          <a:xfrm>
            <a:off x="7924800" y="1066800"/>
            <a:ext cx="3694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Cloud- </a:t>
            </a:r>
            <a:r>
              <a:rPr lang="en-US" dirty="0"/>
              <a:t>computing resources are exclusively dedicated to one organization. Not accessible through the public internet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D19A3-7337-1F54-2EB6-23CD719931BE}"/>
              </a:ext>
            </a:extLst>
          </p:cNvPr>
          <p:cNvSpPr txBox="1"/>
          <p:nvPr/>
        </p:nvSpPr>
        <p:spPr>
          <a:xfrm>
            <a:off x="3391901" y="4249319"/>
            <a:ext cx="3694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Hybrid Cloud- </a:t>
            </a:r>
            <a:r>
              <a:rPr lang="en-US" dirty="0"/>
              <a:t>Combination of public and private. Information and Data flows between public and private cloud servers</a:t>
            </a:r>
          </a:p>
        </p:txBody>
      </p:sp>
      <p:pic>
        <p:nvPicPr>
          <p:cNvPr id="4098" name="Picture 2" descr="Public transport - Free transport icons">
            <a:extLst>
              <a:ext uri="{FF2B5EF4-FFF2-40B4-BE49-F238E27FC236}">
                <a16:creationId xmlns:a16="http://schemas.microsoft.com/office/drawing/2014/main" id="{3C175E6B-A3D2-A72F-DE53-C1977421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2491264" cy="249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mazon Web Services - Wikipedia">
            <a:extLst>
              <a:ext uri="{FF2B5EF4-FFF2-40B4-BE49-F238E27FC236}">
                <a16:creationId xmlns:a16="http://schemas.microsoft.com/office/drawing/2014/main" id="{6F52023D-3C63-A713-8B6F-F26AFF91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80" y="2689586"/>
            <a:ext cx="810002" cy="4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axi icons for free download | Freepik">
            <a:extLst>
              <a:ext uri="{FF2B5EF4-FFF2-40B4-BE49-F238E27FC236}">
                <a16:creationId xmlns:a16="http://schemas.microsoft.com/office/drawing/2014/main" id="{D542456D-04F8-26A3-60E4-A1435FFEC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064"/>
            <a:ext cx="1723073" cy="17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rts car - Free transport icons">
            <a:extLst>
              <a:ext uri="{FF2B5EF4-FFF2-40B4-BE49-F238E27FC236}">
                <a16:creationId xmlns:a16="http://schemas.microsoft.com/office/drawing/2014/main" id="{54905BEA-4436-D2D7-2094-43DE48C3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50" y="1433470"/>
            <a:ext cx="2998232" cy="29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5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86A25-7C91-CB7B-1606-823A8F22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67B9C67-7C8F-1B61-DD5F-F4F51D10C9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156B7-64F5-0718-765C-0DCE216001F0}"/>
              </a:ext>
            </a:extLst>
          </p:cNvPr>
          <p:cNvSpPr txBox="1"/>
          <p:nvPr/>
        </p:nvSpPr>
        <p:spPr>
          <a:xfrm>
            <a:off x="-10886" y="2721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Cloud Computing 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B16F1-8443-5BDB-6B5E-5C4243A7800E}"/>
              </a:ext>
            </a:extLst>
          </p:cNvPr>
          <p:cNvSpPr txBox="1"/>
          <p:nvPr/>
        </p:nvSpPr>
        <p:spPr>
          <a:xfrm>
            <a:off x="304800" y="685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all the computing resources in a normal tech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1EEDA-4047-77F6-FBB4-33C92A1FA958}"/>
              </a:ext>
            </a:extLst>
          </p:cNvPr>
          <p:cNvSpPr/>
          <p:nvPr/>
        </p:nvSpPr>
        <p:spPr>
          <a:xfrm>
            <a:off x="310342" y="1534641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Applications (Software)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F9201-59E7-0F0C-2966-1E2C61FCD82B}"/>
              </a:ext>
            </a:extLst>
          </p:cNvPr>
          <p:cNvSpPr/>
          <p:nvPr/>
        </p:nvSpPr>
        <p:spPr>
          <a:xfrm>
            <a:off x="310342" y="2091576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2FABB-6666-5792-FA1C-93F941D2C704}"/>
              </a:ext>
            </a:extLst>
          </p:cNvPr>
          <p:cNvSpPr/>
          <p:nvPr/>
        </p:nvSpPr>
        <p:spPr>
          <a:xfrm>
            <a:off x="310342" y="2648511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CEC63-CEBC-88FB-7D8B-F1C3EB509C6C}"/>
              </a:ext>
            </a:extLst>
          </p:cNvPr>
          <p:cNvSpPr/>
          <p:nvPr/>
        </p:nvSpPr>
        <p:spPr>
          <a:xfrm>
            <a:off x="310342" y="3205446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Middleware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24A333-3460-17F9-7266-49376707B9D3}"/>
              </a:ext>
            </a:extLst>
          </p:cNvPr>
          <p:cNvSpPr/>
          <p:nvPr/>
        </p:nvSpPr>
        <p:spPr>
          <a:xfrm>
            <a:off x="304800" y="3762381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3D6BD-1A58-AB62-156B-4E25807074B4}"/>
              </a:ext>
            </a:extLst>
          </p:cNvPr>
          <p:cNvSpPr/>
          <p:nvPr/>
        </p:nvSpPr>
        <p:spPr>
          <a:xfrm>
            <a:off x="304800" y="4319316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E1C0F-4D6E-1CCA-5C16-248FCA893683}"/>
              </a:ext>
            </a:extLst>
          </p:cNvPr>
          <p:cNvSpPr/>
          <p:nvPr/>
        </p:nvSpPr>
        <p:spPr>
          <a:xfrm>
            <a:off x="304800" y="4876251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88D3E-E410-D848-C64B-86DC2590EBD7}"/>
              </a:ext>
            </a:extLst>
          </p:cNvPr>
          <p:cNvSpPr/>
          <p:nvPr/>
        </p:nvSpPr>
        <p:spPr>
          <a:xfrm>
            <a:off x="304800" y="5433186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B33B08-13E1-9FEE-9BC6-C007F2902DA5}"/>
              </a:ext>
            </a:extLst>
          </p:cNvPr>
          <p:cNvSpPr/>
          <p:nvPr/>
        </p:nvSpPr>
        <p:spPr>
          <a:xfrm>
            <a:off x="304800" y="59817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A11-CB5C-733E-B262-6578C1D72F2E}"/>
              </a:ext>
            </a:extLst>
          </p:cNvPr>
          <p:cNvSpPr txBox="1"/>
          <p:nvPr/>
        </p:nvSpPr>
        <p:spPr>
          <a:xfrm>
            <a:off x="3276600" y="2936125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In an on-premise model, the organization is responsible for managing all of these</a:t>
            </a:r>
          </a:p>
        </p:txBody>
      </p:sp>
    </p:spTree>
    <p:extLst>
      <p:ext uri="{BB962C8B-B14F-4D97-AF65-F5344CB8AC3E}">
        <p14:creationId xmlns:p14="http://schemas.microsoft.com/office/powerpoint/2010/main" val="46333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8A43E-61B7-E30A-31CA-F0C6526C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EEAC50E-7AA3-24F8-1117-1DCC903349E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0BF7C-ADC6-14C1-7406-26727189A348}"/>
              </a:ext>
            </a:extLst>
          </p:cNvPr>
          <p:cNvSpPr txBox="1"/>
          <p:nvPr/>
        </p:nvSpPr>
        <p:spPr>
          <a:xfrm>
            <a:off x="-10886" y="2721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Cloud Computing 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DBB69-AFE0-7D45-1002-ED78996EC8CA}"/>
              </a:ext>
            </a:extLst>
          </p:cNvPr>
          <p:cNvSpPr txBox="1"/>
          <p:nvPr/>
        </p:nvSpPr>
        <p:spPr>
          <a:xfrm>
            <a:off x="304800" y="685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all the computing resources in a normal tech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DD9E84-916C-7B5B-8A3B-EE54C6BCCAEB}"/>
              </a:ext>
            </a:extLst>
          </p:cNvPr>
          <p:cNvSpPr/>
          <p:nvPr/>
        </p:nvSpPr>
        <p:spPr>
          <a:xfrm>
            <a:off x="310342" y="1534641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Applications (Software)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E86EAF-4347-B440-E526-F88AFE5DCBBF}"/>
              </a:ext>
            </a:extLst>
          </p:cNvPr>
          <p:cNvSpPr/>
          <p:nvPr/>
        </p:nvSpPr>
        <p:spPr>
          <a:xfrm>
            <a:off x="310342" y="2091576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EE67E-873F-BC11-2305-A6E225672E2C}"/>
              </a:ext>
            </a:extLst>
          </p:cNvPr>
          <p:cNvSpPr/>
          <p:nvPr/>
        </p:nvSpPr>
        <p:spPr>
          <a:xfrm>
            <a:off x="310342" y="2648511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BD15-E53E-4F72-4B02-545A9EBC5799}"/>
              </a:ext>
            </a:extLst>
          </p:cNvPr>
          <p:cNvSpPr/>
          <p:nvPr/>
        </p:nvSpPr>
        <p:spPr>
          <a:xfrm>
            <a:off x="310342" y="3205446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Middleware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DCD04-649D-9592-8D9A-3A823E0B401A}"/>
              </a:ext>
            </a:extLst>
          </p:cNvPr>
          <p:cNvSpPr/>
          <p:nvPr/>
        </p:nvSpPr>
        <p:spPr>
          <a:xfrm>
            <a:off x="304800" y="3762381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D0120-0823-1D97-9AE2-62F1C6D663C1}"/>
              </a:ext>
            </a:extLst>
          </p:cNvPr>
          <p:cNvSpPr/>
          <p:nvPr/>
        </p:nvSpPr>
        <p:spPr>
          <a:xfrm>
            <a:off x="304800" y="431931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8256B1-926E-5D04-4C0F-4C3046203F76}"/>
              </a:ext>
            </a:extLst>
          </p:cNvPr>
          <p:cNvSpPr/>
          <p:nvPr/>
        </p:nvSpPr>
        <p:spPr>
          <a:xfrm>
            <a:off x="304800" y="4876251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B1BB8-FF3B-3EE5-19AF-FA4B0FD56A72}"/>
              </a:ext>
            </a:extLst>
          </p:cNvPr>
          <p:cNvSpPr/>
          <p:nvPr/>
        </p:nvSpPr>
        <p:spPr>
          <a:xfrm>
            <a:off x="304800" y="543318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A99C1-9EA4-883E-5DE8-A43A7810E9BA}"/>
              </a:ext>
            </a:extLst>
          </p:cNvPr>
          <p:cNvSpPr/>
          <p:nvPr/>
        </p:nvSpPr>
        <p:spPr>
          <a:xfrm>
            <a:off x="304800" y="5981700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686E6-ACC4-C278-03BA-880DE60459C0}"/>
              </a:ext>
            </a:extLst>
          </p:cNvPr>
          <p:cNvSpPr txBox="1"/>
          <p:nvPr/>
        </p:nvSpPr>
        <p:spPr>
          <a:xfrm>
            <a:off x="3352800" y="2573721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as a Service (IaaS) </a:t>
            </a:r>
            <a:r>
              <a:rPr lang="en-US" sz="2400" dirty="0"/>
              <a:t>provides virtualized computing resources and foundational IT building blocks over the internet</a:t>
            </a:r>
          </a:p>
        </p:txBody>
      </p:sp>
      <p:pic>
        <p:nvPicPr>
          <p:cNvPr id="15" name="Picture 4" descr="Amazon Web Services - Wikipedia">
            <a:extLst>
              <a:ext uri="{FF2B5EF4-FFF2-40B4-BE49-F238E27FC236}">
                <a16:creationId xmlns:a16="http://schemas.microsoft.com/office/drawing/2014/main" id="{9689C8DD-2E71-3B01-1208-6987DBA2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66751"/>
            <a:ext cx="810002" cy="4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9009E6-31EA-E5CC-728A-E0A85AB60CC4}"/>
              </a:ext>
            </a:extLst>
          </p:cNvPr>
          <p:cNvSpPr txBox="1"/>
          <p:nvPr/>
        </p:nvSpPr>
        <p:spPr>
          <a:xfrm>
            <a:off x="3553202" y="5063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manage these</a:t>
            </a:r>
          </a:p>
        </p:txBody>
      </p:sp>
    </p:spTree>
    <p:extLst>
      <p:ext uri="{BB962C8B-B14F-4D97-AF65-F5344CB8AC3E}">
        <p14:creationId xmlns:p14="http://schemas.microsoft.com/office/powerpoint/2010/main" val="134275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3B4B1-BF9F-6B26-4241-8134AC37F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070D71B-0A79-2986-A367-C02395F1021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829EC-90D1-D736-0D34-C9F85DB29AFB}"/>
              </a:ext>
            </a:extLst>
          </p:cNvPr>
          <p:cNvSpPr txBox="1"/>
          <p:nvPr/>
        </p:nvSpPr>
        <p:spPr>
          <a:xfrm>
            <a:off x="-10886" y="2721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Cloud Computing 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9AAD-E300-043C-8252-B5C3CD8E05C9}"/>
              </a:ext>
            </a:extLst>
          </p:cNvPr>
          <p:cNvSpPr txBox="1"/>
          <p:nvPr/>
        </p:nvSpPr>
        <p:spPr>
          <a:xfrm>
            <a:off x="304800" y="685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all the computing resources in a normal tech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DA99B-D90E-0CBD-7BFE-241E7BE0F5E8}"/>
              </a:ext>
            </a:extLst>
          </p:cNvPr>
          <p:cNvSpPr/>
          <p:nvPr/>
        </p:nvSpPr>
        <p:spPr>
          <a:xfrm>
            <a:off x="310342" y="1534641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Applications (Software)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26862-C593-A69D-6886-36DBB1D3020C}"/>
              </a:ext>
            </a:extLst>
          </p:cNvPr>
          <p:cNvSpPr/>
          <p:nvPr/>
        </p:nvSpPr>
        <p:spPr>
          <a:xfrm>
            <a:off x="310342" y="2091576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9739F-ECE7-5737-57A3-84791EA30DDB}"/>
              </a:ext>
            </a:extLst>
          </p:cNvPr>
          <p:cNvSpPr/>
          <p:nvPr/>
        </p:nvSpPr>
        <p:spPr>
          <a:xfrm>
            <a:off x="310342" y="2648511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EBF55-A1B9-BF22-84D0-0EE1A2B5D466}"/>
              </a:ext>
            </a:extLst>
          </p:cNvPr>
          <p:cNvSpPr/>
          <p:nvPr/>
        </p:nvSpPr>
        <p:spPr>
          <a:xfrm>
            <a:off x="310342" y="320544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Middleware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4BCA9E-773D-CC56-42D0-DFA023601EB9}"/>
              </a:ext>
            </a:extLst>
          </p:cNvPr>
          <p:cNvSpPr/>
          <p:nvPr/>
        </p:nvSpPr>
        <p:spPr>
          <a:xfrm>
            <a:off x="304800" y="3762381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004BFC-A690-EA5A-8906-F4FE665A3A5F}"/>
              </a:ext>
            </a:extLst>
          </p:cNvPr>
          <p:cNvSpPr/>
          <p:nvPr/>
        </p:nvSpPr>
        <p:spPr>
          <a:xfrm>
            <a:off x="304800" y="431931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069AF-707F-5857-5BBF-1DC124E32E53}"/>
              </a:ext>
            </a:extLst>
          </p:cNvPr>
          <p:cNvSpPr/>
          <p:nvPr/>
        </p:nvSpPr>
        <p:spPr>
          <a:xfrm>
            <a:off x="304800" y="4876251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FE456-054D-AC69-7613-4BC6F04DC0AB}"/>
              </a:ext>
            </a:extLst>
          </p:cNvPr>
          <p:cNvSpPr/>
          <p:nvPr/>
        </p:nvSpPr>
        <p:spPr>
          <a:xfrm>
            <a:off x="304800" y="5433186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881719-FF62-90F1-5112-2C379C4F8A3E}"/>
              </a:ext>
            </a:extLst>
          </p:cNvPr>
          <p:cNvSpPr/>
          <p:nvPr/>
        </p:nvSpPr>
        <p:spPr>
          <a:xfrm>
            <a:off x="304800" y="5981700"/>
            <a:ext cx="2209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7BEC7-890A-DF75-6073-9A27BC8C7BD1}"/>
              </a:ext>
            </a:extLst>
          </p:cNvPr>
          <p:cNvSpPr txBox="1"/>
          <p:nvPr/>
        </p:nvSpPr>
        <p:spPr>
          <a:xfrm>
            <a:off x="3505200" y="1600749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Platform as a Service (PaaS) </a:t>
            </a:r>
            <a:r>
              <a:rPr lang="en-US" sz="2400" dirty="0"/>
              <a:t>provides hardware and software tools needed for application development</a:t>
            </a:r>
          </a:p>
        </p:txBody>
      </p:sp>
      <p:pic>
        <p:nvPicPr>
          <p:cNvPr id="15" name="Picture 4" descr="Amazon Web Services - Wikipedia">
            <a:extLst>
              <a:ext uri="{FF2B5EF4-FFF2-40B4-BE49-F238E27FC236}">
                <a16:creationId xmlns:a16="http://schemas.microsoft.com/office/drawing/2014/main" id="{B2B2F3B6-775E-F6E1-1DD8-54A171DD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98" y="4214315"/>
            <a:ext cx="810002" cy="4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CA0F2F-765E-B299-BDE6-F02D6EE3A055}"/>
              </a:ext>
            </a:extLst>
          </p:cNvPr>
          <p:cNvSpPr txBox="1"/>
          <p:nvPr/>
        </p:nvSpPr>
        <p:spPr>
          <a:xfrm>
            <a:off x="3685798" y="42186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manage these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49297-0F0A-C1F0-F269-5420D82E5EB8}"/>
              </a:ext>
            </a:extLst>
          </p:cNvPr>
          <p:cNvSpPr txBox="1"/>
          <p:nvPr/>
        </p:nvSpPr>
        <p:spPr>
          <a:xfrm>
            <a:off x="4191000" y="288228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without having to worry about underlying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3926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6493</TotalTime>
  <Words>979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Office Theme</vt:lpstr>
      <vt:lpstr>CSCI 466: Networks Cloud Computing, Building a basic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35</cp:revision>
  <dcterms:created xsi:type="dcterms:W3CDTF">2022-10-19T16:25:51Z</dcterms:created>
  <dcterms:modified xsi:type="dcterms:W3CDTF">2024-11-18T18:01:04Z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