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64" r:id="rId3"/>
    <p:sldId id="381" r:id="rId4"/>
    <p:sldId id="382" r:id="rId5"/>
    <p:sldId id="383" r:id="rId6"/>
    <p:sldId id="384" r:id="rId7"/>
    <p:sldId id="385" r:id="rId8"/>
    <p:sldId id="386" r:id="rId9"/>
    <p:sldId id="387" r:id="rId10"/>
    <p:sldId id="388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397" r:id="rId2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22" autoAdjust="0"/>
    <p:restoredTop sz="94660"/>
  </p:normalViewPr>
  <p:slideViewPr>
    <p:cSldViewPr>
      <p:cViewPr varScale="1">
        <p:scale>
          <a:sx n="77" d="100"/>
          <a:sy n="77" d="100"/>
        </p:scale>
        <p:origin x="75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9:09:44.7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5648 24575,'200'-12'0,"-14"1"0,-156 9 0,0 0 0,-1-2 0,1-1 0,-1-1 0,1-2 0,-2-1 0,1-1 0,-2-2 0,1 0 0,38-25 0,120-64 0,26-17 0,-171 92 0,-2-1 0,0-3 0,37-37 0,-14-3 0,-2-2 0,-4-3 0,50-89 0,-104 161 0,36-60 0,-4-3 0,-2 0 0,-3-2 0,28-99 0,50-293 0,-50 190 0,-40 183 0,-3-2 0,3-123 0,-19-183 0,-2 152 0,3 101 0,-2 37 0,4-1 0,21-136 0,-1 129 0,5 1 0,59-154 0,-25 94 0,29-72 0,-65 188 0,3 0 0,41-62 0,164-239 0,-213 333 0,1 0 0,1 2 0,1 0 0,1 2 0,0 0 0,39-22 0,-9 3 0,3-1 0,2 2 0,2 4 0,1 1 0,90-33 0,-97 42 6,-36 15-348,0 1-1,1 1 0,26-7 0,-27 11-6483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0T09:53:25.3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26,'366'2,"372"-5,-540-8,74-1,-62 11,237 4,-215 19,-144-10,104 0,71 0,-91-1,94 10,104 2,55-10,-107-1,-6-1,200 1,-311-15,147 3,-343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0T09:53:26.8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3,'413'-2,"469"4,-606 20,-34-2,595-14,-458-9,-224 14,-3 1,100-13,-223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9:57:26.07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1 224 24575,'245'3'0,"256"-6"0,-325-7 0,143-4 0,-87 13 0,518 4 0,-234 42 0,-14 0 0,-37-44 0,-233-2 0,-43-11 0,-4 1 0,116 14 0,233-6 0,-297-28 0,-161 18 0,-26 4 0,-20 3 0,0 2 0,47-2 0,-57 7 0,-15 0 0,0 0 0,1-1 0,-1 1 0,0-1 0,0 0 0,0-1 0,0 1 0,1-1 0,-1 0 0,0-1 0,0 1 0,9-5 0,-14 6 0,0-1 0,0 1 0,0-1 0,0 1 0,0-1 0,1 1 0,-1-1 0,0 1 0,0-1 0,0 1 0,-1-1 0,1 1 0,0-1 0,0 1 0,0-1 0,0 1 0,0-1 0,-1 1 0,1-1 0,0 1 0,0-1 0,-1 1 0,1-1 0,0 1 0,-1 0 0,1-1 0,-1 1 0,1-1 0,0 1 0,-1 0 0,1 0 0,-1-1 0,1 1 0,-1 0 0,1 0 0,-1-1 0,1 1 0,-1 0 0,-20-11 0,-38-18 0,-79-51 0,99 60 0,31 18 0,1-1 0,0-1 0,0 0 0,0 0 0,0 0 0,-6-6 0,13 10 0,0 0 0,0-1 0,0 1 0,1 0 0,-1-1 0,0 1 0,0 0 0,0 0 0,1 0 0,-1-1 0,0 1 0,0 0 0,1 0 0,-1 0 0,0-1 0,1 1 0,-1 0 0,0 0 0,0 0 0,1 0 0,-1 0 0,0 0 0,1 0 0,-1 0 0,0 0 0,1 0 0,-1 0 0,0 0 0,1 0 0,-1 0 0,0 0 0,1 0 0,-1 0 0,0 0 0,0 0 0,1 0 0,-1 0 0,0 1 0,1-1 0,-1 0 0,0 0 0,1 1 0,19 2 0,17 7 0,-1 2 0,-1 2 0,0 1 0,-1 2 0,44 29 0,-73-43 0,-1 0 0,0 0 0,0 0 0,0 1 0,0 0 0,-1-1 0,0 2 0,1-1 0,-1 0 0,-1 0 0,1 1 0,-1 0 0,1 0 0,-1-1 0,-1 1 0,1 0 0,1 8 0,-3-9 0,0 0 0,0 0 0,0-1 0,-1 1 0,1 0 0,-1 0 0,0-1 0,0 1 0,0-1 0,0 1 0,-1-1 0,0 1 0,1-1 0,-1 0 0,0 0 0,-1 0 0,1 0 0,0 0 0,-1 0 0,0-1 0,0 1 0,1-1 0,-1 0 0,-5 3 0,-47 28 0,41-26 0,-1 1 0,2 1 0,-1 0 0,1 1 0,0 0 0,1 1 0,1 0 0,0 1 0,-12 15 0,-21 32-1365,36-47-5461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9:57:33.5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0 256 24575,'0'-1'0,"1"0"0,-1 0 0,1 0 0,-1 0 0,1 0 0,-1 0 0,1 0 0,0 0 0,-1 1 0,1-1 0,0 0 0,0 0 0,0 1 0,-1-1 0,1 0 0,0 1 0,0-1 0,0 1 0,0-1 0,0 1 0,0 0 0,0-1 0,0 1 0,0 0 0,0 0 0,1 0 0,0-1 0,36-3 0,-34 4 0,349-3 0,-181 6 0,-170-3 0,0 0 0,0 1 0,0-1 0,0 0 0,0 0 0,0 0 0,0-1 0,0 1 0,0 0 0,0-1 0,0 1 0,-1-1 0,1 0 0,0 1 0,0-1 0,0 0 0,-1 0 0,1 0 0,0 0 0,-1-1 0,1 1 0,-1 0 0,0-1 0,2-1 0,-2 0 0,-1 1 0,0-1 0,0 1 0,0-1 0,-1 1 0,1-1 0,-1 1 0,1-1 0,-1 1 0,0-1 0,0 1 0,0 0 0,0 0 0,0-1 0,0 1 0,-1 0 0,1 0 0,-4-3 0,-11-16 0,-2 1 0,-35-32 0,0 0 0,51 49 0,-1 1 0,1-1 0,-1 1 0,0 0 0,0 0 0,0 0 0,0 0 0,0 0 0,-4-1 0,7 3 0,0 0 0,0 0 0,0 0 0,0 0 0,0 0 0,0 0 0,-1 0 0,1 0 0,0 0 0,0 0 0,0 0 0,0 0 0,0 0 0,0 0 0,-1 0 0,1 0 0,0 0 0,0 0 0,0 0 0,0 0 0,0 0 0,0 0 0,0 0 0,-1 0 0,1 0 0,0 0 0,0 0 0,0 1 0,0-1 0,0 0 0,0 0 0,0 0 0,0 0 0,0 0 0,0 0 0,0 0 0,0 1 0,0-1 0,-1 0 0,1 0 0,0 0 0,0 0 0,0 0 0,0 0 0,0 0 0,0 1 0,0-1 0,0 0 0,0 0 0,0 0 0,0 0 0,1 0 0,-1 0 0,0 1 0,0-1 0,0 0 0,0 0 0,0 0 0,0 0 0,0 0 0,0 0 0,0 0 0,0 1 0,14 18 0,-2-8 0,0 0 0,0-1 0,1 0 0,0-1 0,21 11 0,-22-14 0,0 1 0,0 1 0,0 0 0,-1 0 0,-1 1 0,1 1 0,-1 0 0,9 12 0,-18-21 0,0 1 0,-1 0 0,1-1 0,0 1 0,-1 0 0,1 0 0,-1-1 0,0 1 0,0 0 0,1 0 0,-1 0 0,0 0 0,-1-1 0,1 1 0,0 0 0,0 0 0,-1 0 0,1-1 0,-1 1 0,0 0 0,1 0 0,-1-1 0,0 1 0,0-1 0,0 1 0,0-1 0,0 1 0,0-1 0,-1 1 0,1-1 0,0 0 0,-1 0 0,-1 1 0,-10 9 0,0-1 0,0 0 0,-16 7 0,-4 4 0,-6 8 29,-23 21-1423,52-39-5432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9:57:59.1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9:58:50.4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1 202 24575,'795'0'0,"-791"0"0,0 0 0,0 0 0,-1 0 0,1-1 0,0 0 0,0 1 0,-1-1 0,1-1 0,5-2 0,-8 4 0,-1 0 0,1-1 0,-1 1 0,1 0 0,-1-1 0,0 1 0,1 0 0,-1-1 0,0 1 0,1-1 0,-1 1 0,0-1 0,1 1 0,-1-1 0,0 1 0,0-1 0,0 1 0,1-1 0,-1 1 0,0-1 0,0 0 0,0 1 0,0-1 0,0 1 0,0-2 0,-1 0 0,1 1 0,-1-1 0,0 1 0,0-1 0,1 1 0,-1-1 0,0 1 0,-1-1 0,1 1 0,0 0 0,0-1 0,-3-1 0,-165-127 0,142 111 0,16 10 0,40 18 0,-5 0 0,-1 2 0,0 0 0,0 2 0,-1 1 0,0 0 0,23 22 0,-43-35 0,-1 0 0,0 0 0,0 0 0,0 0 0,0 0 0,0 0 0,0 1 0,0-1 0,0 0 0,-1 1 0,1-1 0,0 0 0,-1 1 0,1-1 0,-1 1 0,1-1 0,-1 1 0,0-1 0,0 1 0,0-1 0,0 1 0,0-1 0,0 1 0,0 0 0,0-1 0,0 1 0,-1-1 0,1 0 0,-1 1 0,1-1 0,-1 1 0,1-1 0,-1 1 0,0-1 0,0 0 0,0 0 0,0 1 0,0-1 0,-1 1 0,-7 7 0,0-1 0,0-1 0,0 1 0,-16 7 0,-7 8 0,-25 45 94,46-53-459,-1 0 1,-1 0-1,-22 19 0,25-26-6461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9:59:04.5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 24575,'0'-4'0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9:57:59.1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9:59:04.5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 24575,'0'-4'0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10:02:51.5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302 24 24575,'229'-12'0,"-7"1"0,2919 12 0,-2687 22 0,23 0 0,43-38 0,404 3 0,-560 15 0,-236-4 0,142 3 0,-267-3 0,1 1 0,-1 1 0,0-1 0,1 0 0,-1 1 0,0-1 0,1 1 0,-1 0 0,0 0 0,0 1 0,0-1 0,0 1 0,0-1 0,0 1 0,0 0 0,-1 0 0,1 0 0,-1 0 0,1 1 0,-1-1 0,0 1 0,0-1 0,0 1 0,0 0 0,0 0 0,-1 0 0,1 0 0,-1 0 0,0 0 0,0 0 0,0 1 0,0-1 0,0 0 0,-1 0 0,0 1 0,1-1 0,-2 5 0,0 12 0,-1 0 0,-1 0 0,0-1 0,-2 1 0,-8 20 0,8-21 0,-26 109 0,-19 166 0,37-191 0,-4 0 0,-5-2 0,-42 121 0,53-190 0,3 0 0,1 1 0,1 1 0,-2 38 0,6-39 0,-2-1 0,-2 0 0,0 0 0,-17 47 0,5-16 0,15-49 0,-1 0 0,0 0 0,-9 20 0,11-31 0,0-1 0,0 0 0,0 1 0,0-1 0,0 0 0,0 0 0,-1 0 0,1-1 0,-1 1 0,1 0 0,-1-1 0,0 0 0,1 1 0,-1-1 0,0 0 0,0-1 0,0 1 0,0 0 0,0-1 0,-3 1 0,-68-1 0,50-1 0,-422-24 0,-76-1 0,-148 0 0,450 13 0,-1800-16 0,1396 31 0,-1431-2 0,2052 0 0,0 0 0,-1 0 0,1 0 0,0 0 0,-1-1 0,1 1 0,0-1 0,0 0 0,0 0 0,-1 0 0,-4-3 0,8 3 0,-1 0 0,0 0 0,1 0 0,-1 0 0,1 0 0,-1 0 0,1 0 0,-1 0 0,1-1 0,0 1 0,-1 0 0,1 0 0,0 0 0,0-1 0,0 1 0,0 0 0,0 0 0,0 0 0,1-1 0,-1 1 0,0 0 0,1 0 0,-1 0 0,0 0 0,1-1 0,0 1 0,-1 0 0,1 0 0,-1 0 0,1 0 0,0 0 0,0 0 0,0 1 0,1-2 0,14-26 0,-1-1 0,-1 0 0,-1-1 0,-1 0 0,-2-1 0,-2 0 0,0-1 0,5-54 0,10-19 0,-5 31 0,-13 38 0,-2 1 0,-2-1 0,-1 0 0,-5-40 0,-6-5 0,5 42 0,0-41 0,6-2 0,1 35 0,-3 0 0,-10-78 0,5 74 0,2-1 0,2 1 0,3-1 0,6-57 0,-5 106 0,-1 1 0,0 0 0,1 0 0,-1 0 0,1 0 0,0 0 0,0 0 0,0 0 0,0 0 0,0 0 0,0 0 0,0 0 0,0 1 0,1-1 0,-1 0 0,1 1 0,-1-1 0,1 1 0,0 0 0,0-1 0,0 1 0,-1 0 0,1 0 0,0 0 0,0 1 0,0-1 0,0 0 0,3 0 0,7-1 0,1 0 0,-1 1 0,0 0 0,15 1 0,29-3 0,1-8-1365,-40 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9:09:46.5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24575,'21'0'0,"119"-1"0,273 34 0,-122 28 0,382 132 0,-628-177 0,0 2 0,-1 2 0,-1 1 0,-2 3 0,0 1 0,-1 2 0,36 33 0,-46-35 0,-1 2 0,-1 1 0,-1 1 0,-1 1 0,-2 2 0,-2 0 0,21 38 0,8 24 0,163 318 0,23 82 0,-208-426 0,-4 2 0,17 73 0,16 49 0,-46-150 0,-1 0 0,8 67 0,-12-61 0,22 78 0,172 459 0,-175-510 0,3-2 0,45 82 0,-62-135 0,2-1 0,0-1 0,0 0 0,2-1 0,0 0 0,34 26 0,121 72 0,-138-94 0,-2-3 0,1-2 0,0-2 0,1 0 0,0-2 0,1-2 0,0-1 0,37 4 0,248 15 0,-269-25 0,-19-2-1365,-7 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10:03:00.4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181 74 24575,'-42'-2'0,"29"1"0,0 0 0,0 1 0,0 0 0,0 1 0,0 0 0,-21 6 0,32-6 0,0 0 0,1 0 0,-1 0 0,0 0 0,1 0 0,-1 1 0,1-1 0,0 0 0,-1 1 0,1 0 0,0-1 0,0 1 0,0 0 0,0-1 0,0 1 0,0 0 0,0 0 0,1 0 0,-1 0 0,1 0 0,-1 0 0,1 0 0,0 0 0,0 0 0,0 0 0,0 0 0,0 2 0,1 11 0,1-1 0,6 28 0,-1-7 0,-2 309 0,-8-187 0,2-41 0,3 129 0,-2-243 0,0 1 0,0-1 0,0 1 0,0-1 0,1 1 0,-1-1 0,1 1 0,-1-1 0,1 1 0,0-1 0,0 0 0,0 1 0,1-1 0,-1 0 0,0 0 0,1 0 0,-1 0 0,1 0 0,0 0 0,0 0 0,0 0 0,0-1 0,0 1 0,0-1 0,0 0 0,0 1 0,0-1 0,1 0 0,-1 0 0,1-1 0,3 2 0,5-1 0,0-1 0,0 0 0,0 0 0,-1-1 0,1-1 0,13-3 0,2 1 0,202-30 0,336-7 0,1165 39 0,-836 5 0,1436-3 0,-2068-12 0,13 0 0,-183 12 0,34-1 0,237 30 0,-311-21 0,-1-1 0,2-3 0,99-5 0,-148 1 0,-1-1 0,1 1 0,0-1 0,-1 0 0,1 1 0,-1-1 0,0 0 0,1-1 0,-1 1 0,0 0 0,0-1 0,1 1 0,-1-1 0,0 0 0,0 0 0,-1 1 0,1-1 0,0-1 0,-1 1 0,1 0 0,-1 0 0,0 0 0,0-1 0,1 1 0,-2-1 0,1 1 0,0-1 0,0 1 0,-1-1 0,1 1 0,-1-1 0,0 0 0,0 1 0,0-4 0,-1-13 0,0 1 0,-1 0 0,-8-36 0,5 26 0,-29-303 0,12 166 0,13 114 0,2 1 0,0-57 0,9 66 0,0 28 0,-1 1 0,-1-1 0,0 1 0,0-1 0,-2 1 0,1-1 0,-5-13 0,5 24 0,0-1 0,-1 1 0,1 0 0,-1 0 0,0 0 0,0 0 0,0 1 0,0-1 0,0 0 0,0 1 0,0-1 0,0 1 0,0 0 0,-1 0 0,1 0 0,0 0 0,-1 0 0,1 0 0,-1 1 0,1-1 0,-1 1 0,-4 0 0,-67 0 0,52 2 0,-1020 3 0,572-7 0,-4761 2 0,5205 1 0,-50 10 0,49-7 0,-48 4 0,7-9-1365,49 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10:03:07.5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3969 24575,'307'2'0,"323"-5"0,-240-43 0,-127 9 0,-117 22 0,190-46 0,-253 35 0,117-53 0,-177 70 0,72-35 0,-3-4 0,-3-3 0,127-95 0,-80 37 0,156-160 0,-86 46 0,70-68 0,-216 232 0,-2-2 0,-3-3 0,-3-2 0,48-78 0,-43 63 0,99-107 0,-22 29 0,-78 87 0,4 3 0,120-110 0,-157 159 0,357-292 0,21 29 0,-274 198 0,-84 54 0,1 1 0,2 3 0,0 1 0,94-36 0,-13 20 0,-28 7 0,1 5 0,167-28 0,-87 43 0,252 13 0,-199 5 0,-166-2 0,75-2 0,-140 1 0,-1 0 0,1 0 0,-1 0 0,0 0 0,1 0 0,-1 0 0,0 0 0,1 0 0,-1-1 0,1 1 0,-1-1 0,0 1 0,0-1 0,1 1 0,-1-1 0,0 0 0,0 1 0,0-1 0,0 0 0,1 0 0,-1 0 0,-1 0 0,1 0 0,0 0 0,0 0 0,0 0 0,0 0 0,-1 0 0,1-1 0,0 1 0,-1 0 0,1 0 0,-1-1 0,0 1 0,1-1 0,-1 1 0,0 0 0,0-1 0,0 1 0,0 0 0,0-1 0,0 1 0,0-1 0,0 1 0,-1 0 0,1-1 0,-1 1 0,1 0 0,-1 0 0,1-1 0,-1 1 0,1 0 0,-1 0 0,-2-2 0,-2-6 0,0 0 0,-1 1 0,0 0 0,-1 0 0,0 1 0,-8-8 0,-22-14 0,-1 1 0,-1 2 0,-1 1 0,-2 3 0,-81-33 0,114 52 0,0 0 0,0 0 0,0 1 0,-17-2 0,45 20 0,14 5 0,15 4 0,1-3 0,70 24 0,-30-14 0,45 24 0,-132-56 0,-1 1 0,1-1 0,-1 0 0,1 1 0,-1 0 0,0-1 0,1 1 0,-1 0 0,0-1 0,0 1 0,1 0 0,-1 0 0,0 0 0,0 0 0,0 0 0,0 1 0,0-1 0,0 0 0,0 0 0,-1 1 0,1-1 0,0 0 0,-1 1 0,1-1 0,0 3 0,-1-2 0,-1 0 0,1 0 0,-1 0 0,0 0 0,1 0 0,-1 0 0,0 0 0,0-1 0,0 1 0,0 0 0,-1-1 0,1 1 0,0-1 0,-1 1 0,1-1 0,-3 2 0,-9 7 0,0-1 0,-1 0 0,-21 10 0,-9 3 0,2 2 0,1 2 0,1 2 0,1 1 0,-50 50 0,67-59 0,-1-1 0,-35 21 0,-30 25 0,75-54-1365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10:03:16.51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6940 24575,'954'-1'0,"-921"-1"0,0-2 0,0-1 0,0-1 0,-1-2 0,55-22 0,-69 21 0,1-2 0,-1 0 0,-1-1 0,0-1 0,-1-1 0,0 0 0,-1-1 0,21-26 0,18-16 0,-19 19 0,-1-2 0,-2-1 0,-1-2 0,-3-1 0,-1-1 0,23-57 0,103-299 0,58-384 0,-155 552 0,-22 61 0,14-199 0,-4 17 0,15-103 0,9-51 0,-16 175 0,67-313 0,-86 524 0,102-326 0,-115 397 0,107-247 0,-107 259 0,3 0 0,1 1 0,1 1 0,3 1 0,38-39 0,18-13 0,-48 47 0,2 3 0,1 1 0,2 1 0,57-37 0,-46 39 0,2 3 0,1 1 0,1 4 0,1 1 0,71-19 0,456-57 0,-329 65 0,-79 18 0,345 9 0,-293 12 0,-193-2 0,-23 0 0,0 0 0,1-1 0,-1-1 0,0 0 0,20-4 0,-32 5 0,1 0 0,-1 0 0,0 0 0,0 0 0,1 0 0,-1 0 0,0 0 0,1 0 0,-1 0 0,0 0 0,0-1 0,1 1 0,-1 0 0,0 0 0,0 0 0,1 0 0,-1-1 0,0 1 0,0 0 0,0 0 0,1 0 0,-1-1 0,0 1 0,0 0 0,0 0 0,0-1 0,0 1 0,1 0 0,-1 0 0,0-1 0,0 1 0,0 0 0,0 0 0,0-1 0,0 1 0,0 0 0,0-1 0,0 1 0,0 0 0,0 0 0,0-1 0,0 1 0,0 0 0,0 0 0,0-1 0,-1 1 0,1 0 0,0-1 0,0 1 0,0 0 0,0-1 0,-18-13 0,-26-7 0,-109-51 0,112 50 0,0 2 0,-1 1 0,-88-24 0,146 47 0,1 0 0,-1 2 0,0 0 0,-1 1 0,23 13 0,8 7 0,1-1 0,2-3 0,0-1 0,72 20 0,-86-32 0,-1 2 0,-1 2 0,0 1 0,46 28 0,-78-42 0,0-1 0,-1 1 0,1-1 0,0 1 0,-1-1 0,1 1 0,0-1 0,-1 1 0,1 0 0,-1-1 0,1 1 0,-1 0 0,1 0 0,-1-1 0,1 1 0,-1 0 0,0 0 0,1 0 0,-1-1 0,0 1 0,0 0 0,0 0 0,1 0 0,-1 0 0,0 0 0,0-1 0,0 1 0,-1 0 0,1 0 0,0 0 0,0 0 0,0 0 0,-1-1 0,1 1 0,0 0 0,-1 0 0,1 0 0,-1-1 0,1 1 0,-1 0 0,1-1 0,-1 1 0,1 0 0,-1-1 0,0 1 0,1-1 0,-1 1 0,0-1 0,1 1 0,-1-1 0,0 1 0,0-1 0,-1 1 0,-55 27 0,41-21 0,-19 8 0,26-12 0,1 0 0,-1 1 0,1 0 0,0 0 0,0 1 0,0 0 0,0 0 0,1 1 0,0 0 0,0 0 0,1 1 0,0 0 0,-9 12 0,-12 20-1365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10:03:21.1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1 117 24575,'28'-2'0,"1"-1"0,54-14 0,-11 3 0,40-5 0,25-6 0,252-11 0,-270 36 0,478 3 0,-72 58 0,-351-34 0,-35-1 0,203 67 0,-302-81 0,65 19 0,140 63 0,-146-51 0,66 34 0,-145-66 0,-1 1 0,0 1 0,-1 0 0,0 2 0,30 32 0,9 19 0,84 128 0,-31-25 0,94 165 0,-189-301 0,-1 0 0,-2 0 0,-2 1 0,10 53 0,12 148 0,-24-158 0,6 50 0,61 246 0,-67-344 0,2 1 0,1-1 0,1 0 0,2-1 0,0-1 0,2 0 0,25 32 0,-16-31 0,1-1 0,1-2 0,1 0 0,2-2 0,0-1 0,1-1 0,1-2 0,1-1 0,1-2 0,47 17 0,41 7 0,204 40 0,-322-79 0,122 21 0,0-5 0,1-5 0,132-7 0,-99-5 0,592-18 0,-484 15 0,-14 0 0,-135-8 0,55-1 0,-69 10 0,187-26 0,-35 2 0,-159 19 0,398 0 0,-280 10 0,-210-3 0,0 0 0,0 0 0,0-1 0,1 0 0,-1 0 0,7-2 0,-13 2 0,0 1 0,1 0 0,-1 0 0,1 0 0,-1 0 0,0-1 0,1 1 0,-1 0 0,1 0 0,-1-1 0,0 1 0,1 0 0,-1-1 0,0 1 0,0 0 0,1-1 0,-1 1 0,0-1 0,0 1 0,1 0 0,-1-1 0,0 1 0,0-1 0,0 1 0,0-1 0,0 1 0,0-1 0,0 1 0,1 0 0,-1-1 0,-1 0 0,1-1 0,-1 0 0,0 1 0,0-1 0,0 0 0,-1 1 0,1-1 0,0 1 0,0 0 0,-1-1 0,1 1 0,-1 0 0,-2-2 0,-89-58 0,-150-74 0,116 68 0,-47-13 0,290 151 0,135 75 0,-216-126 0,0 1 0,52 43 0,3 3 0,-88-67 0,0 1 0,-1 0 0,1 0 0,0 0 0,-1 0 0,1 0 0,-1 0 0,1 1 0,-1-1 0,1 1 0,-1-1 0,0 1 0,0-1 0,0 1 0,0-1 0,0 1 0,0 0 0,0 0 0,-1 0 0,1-1 0,0 1 0,-1 0 0,0 0 0,1 0 0,-1 0 0,0 0 0,0 0 0,0 0 0,0 0 0,0 0 0,-1 0 0,1 0 0,-1-1 0,1 1 0,-1 0 0,0 0 0,1 0 0,-1-1 0,0 1 0,0 0 0,0-1 0,-1 1 0,1-1 0,-2 3 0,-7 6 0,-1 0 0,0-1 0,-1 0 0,-25 14 0,15-9 0,-78 65 0,71-53 0,-58 38 0,51-42 0,6-3 0,-57 27 0,44-21-1365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9:15:42.7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7086 1 24575,'-1'15'0,"-2"0"0,0 0 0,-1 0 0,0-1 0,-1 1 0,-1-1 0,-10 19 0,-7 20 0,9-15 0,6-13 0,-1 0 0,-2 0 0,-1-1 0,-20 33 0,17-42 0,0 0 0,0-2 0,-1 0 0,-1-1 0,0 0 0,-1-2 0,0 0 0,-32 13 0,10-9 0,0-2 0,0-2 0,-62 9 0,35-8 0,-36 8 0,-137 28 0,161-33 0,0-4 0,-148 1 0,-12-1 0,-289 2 0,318-15 0,90 2 0,-11-1 0,-163 19 0,69 17 0,156-24 0,38-5 0,-53 3 0,46-6 0,1 2 0,-54 13 0,50-9 0,-66 6 0,74-11 0,0 2 0,-41 11 0,45-9 0,-2-1 0,-56 4 0,-2 2 0,65-8 0,-46 3 0,21-7 0,5-1 0,-1 2 0,-72 12 0,60-5 0,-1-3 0,0-3 0,-69-5 0,11 1 0,57 1 0,-4 0 0,1 3 0,-78 11 0,68-4 0,0-4 0,-118-7 0,60-1 0,-26 1 0,-171 5 0,225 7 0,-179 40 0,267-45 0,0-1 0,0 2 0,0 0 0,1 0 0,0 2 0,0-1 0,0 2 0,-18 15 0,-3 7 0,-45 52 0,43-41 0,-13 11 0,2 2 0,3 2 0,-39 67 0,68-80 0,14-39 0,0 0 0,0 1 0,-1-1 0,1 0 0,-1 0 0,0-1 0,-1 1 0,1 0 0,-1-1 0,0 1 0,0-1 0,0 0 0,-8 7 0,11-11 0,-1 0 0,0 1 0,0-1 0,0 0 0,1 0 0,-1 0 0,0 0 0,0 0 0,0-1 0,1 1 0,-1 0 0,0 0 0,0 0 0,0-1 0,1 1 0,-1 0 0,0-1 0,1 1 0,-1-1 0,0 1 0,1-1 0,-1 1 0,0-1 0,1 1 0,-1-1 0,1 0 0,-1 1 0,1-1 0,0 0 0,-1 1 0,0-2 0,-14-27 0,13 25 0,-87-196 0,85 191 0,6 24 0,9 27 0,6 13 0,-15-44 0,1-1 0,0 1 0,0-1 0,1 0 0,0 0 0,0-1 0,1 1 0,1-1 0,0 0 0,9 11 0,-12-18 0,0 0 0,-1 0 0,1 0 0,0-1 0,0 1 0,1-1 0,-1 0 0,0 0 0,0 0 0,1-1 0,-1 1 0,0-1 0,1 1 0,-1-1 0,0 0 0,1-1 0,-1 1 0,1 0 0,-1-1 0,0 0 0,0 0 0,1 0 0,-1 0 0,0 0 0,5-4 0,9-4 0,0-1 0,-1 0 0,20-18 0,-21 17 0,9-7-118,12-11-298,1 3 1,56-31-1,-76 49-6410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9:15:44.6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0 221 24575,'2'17'0,"0"1"0,1-1 0,1 0 0,1 1 0,0-2 0,1 1 0,13 25 0,-18-40 0,0 1 0,0-1 0,0 0 0,0 0 0,0 1 0,0-1 0,1 0 0,-1 0 0,1 0 0,0 0 0,-1-1 0,1 1 0,0 0 0,0-1 0,0 1 0,0-1 0,0 0 0,1 0 0,-1 1 0,0-2 0,1 1 0,-1 0 0,0 0 0,1-1 0,-1 1 0,1-1 0,-1 0 0,1 0 0,-1 0 0,1 0 0,-1 0 0,1 0 0,-1-1 0,1 1 0,-1-1 0,0 1 0,1-1 0,2-1 0,1-2 0,1-1 0,-1 1 0,0-1 0,0 0 0,0 0 0,0-1 0,-1 0 0,0 0 0,-1 0 0,1 0 0,4-10 0,102-220 0,-109 229 0,5-8-273,1 0 0,0 0 0,1 1 0,12-16 0,-10 17-6553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9:15:52.8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2251 24575,'5'0'0,"0"-1"0,1 0 0,-1 0 0,0 0 0,1-1 0,-1 1 0,0-1 0,0 0 0,0-1 0,7-4 0,46-37 0,-20 13 0,46-32 0,76-77 0,31-24 0,-106 98 0,3 4 0,139-74 0,-95 62 0,-98 52 0,0 1 0,2 2 0,0 2 0,1 1 0,1 2 0,41-10 0,-6 10 0,42-11 0,0 6 0,200-8 0,64 17 0,4-1 0,-99-9 0,-84 3 0,873 6 0,-668 13 0,6316-2 0,-5619-33 0,-157-75 0,-311 26 0,38 2 0,-130 13 0,-83 21 0,313-40 0,-382 60 0,-60 8 0,-38-15 0,-271 30 0,1-1 0,-1-1 0,28-11 0,11-2 0,300-92 0,-157 44 0,-122 38 0,87-44 0,-156 65 0,-1 0 0,0-1 0,-1 0 0,1-1 0,-2 0 0,1-1 0,-1 0 0,-1 0 0,0-1 0,11-19 0,-12 18 0,1 0 0,0 0 0,1 1 0,1 0 0,0 0 0,0 1 0,1 1 0,19-14 0,-29 23 0,1-1 0,-1 0 0,1 1 0,0 0 0,-1-1 0,1 1 0,-1 0 0,1 0 0,0 0 0,-1 0 0,1 0 0,-1 0 0,1 0 0,0 0 0,-1 1 0,1-1 0,-1 1 0,1-1 0,-1 1 0,1 0 0,-1-1 0,1 1 0,-1 0 0,0 0 0,1 0 0,-1 0 0,0 0 0,0 0 0,0 1 0,0-1 0,0 0 0,0 0 0,0 1 0,0-1 0,-1 1 0,1-1 0,0 3 0,6 9 0,0 1 0,-2-1 0,6 18 0,-5-13 0,11 66 0,-15-69 0,-1-17 0,-1-8 0,-1-1 0,0 1 0,-1-1 0,0 1 0,0 0 0,-1 0 0,-1 0 0,1 0 0,-10-15 0,4 9 0,-2 1 0,0 1 0,-1-1 0,-22-19 0,31 31 0,0 0 0,-1 0 0,1 0 0,-1 1 0,0-1 0,0 1 0,0 0 0,0 0 0,0 0 0,0 1 0,-1 0 0,1-1 0,0 2 0,-6-2 0,-3 2 0,1 0 0,-1 1 0,-22 4 0,-139 27 0,110-14 0,46-12 0,0-1 0,0-1 0,-1 0 0,-28 1 0,27-3 0,1 0 0,-25 7 0,-2 0 0,223-56 0,-127 37 0,-30 6 0,0 1 0,29-2 0,35-6 0,-67 7 0,1 1 0,31-1 0,-42 5 0,0-1 0,1 1 0,-1 0 0,0 1 0,0-1 0,0 1 0,-1 1 0,1 0 0,0-1 0,9 7 0,38 30 1,-42-30-196,0 0 0,1 0 0,0-1-1,0-1 1,0 0 0,18 6 0,-12-8-6631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9:16:11.3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9:16:23.8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2235 162 24575,'-19'-1'0,"0"-2"0,0 0 0,-37-11 0,15 4 0,-40-10 0,-206-43 0,221 52 0,-1 4 0,-95 0 0,-326-10 0,426 13 0,0 3 0,-1 2 0,1 3 0,-122 25 0,154-22 0,0 3 0,1 0 0,1 2 0,-1 1 0,-42 28 0,21-8 0,-89 77 0,130-101 0,1 0 0,-1 0 0,1 1 0,1 0 0,0 0 0,0 1 0,1 0 0,1 0 0,-8 20 0,10-23 0,1-1 0,0 1 0,0 0 0,1-1 0,0 1 0,1 0 0,-1 0 0,1 0 0,1 0 0,0 0 0,0-1 0,0 1 0,1 0 0,0-1 0,1 1 0,3 8 0,16 20 0,2-2 0,1 0 0,1-2 0,2-1 0,43 38 0,-53-54 0,0-2 0,1 0 0,0-1 0,38 17 0,7 6 0,-32-19 0,0-2 0,1-1 0,0-1 0,45 9 0,57 20 0,-60-15 0,0-4 0,2-4 0,87 11 0,285 34 0,-280-42 0,240 0 0,-214-19 0,160-5 0,-328 0 0,0-1 0,-1-1 0,1-1 0,-1-2 0,37-16 0,120-66 0,-164 80 0,4-4 0,0-1 0,0-1 0,-2-2 0,0 0 0,-1-1 0,-1-1 0,0 0 0,-2-2 0,-1 0 0,0-1 0,16-34 0,-27 48 0,-2 1 0,1-2 0,-1 1 0,-1 0 0,0 0 0,0-1 0,-1 1 0,0-1 0,-1 0 0,0 1 0,0-1 0,-1 1 0,-3-19 0,-1 13 0,1 1 0,-2 0 0,0 0 0,-1 1 0,0-1 0,-1 1 0,0 1 0,-11-14 0,-13-8 0,-1 1 0,-1 2 0,-1 1 0,-70-45 0,82 61 0,-1 1 0,0 2 0,0 0 0,-42-12 0,-107-19 0,170 41 0,-95-17 0,-2 5 0,0 3 0,-107 5 0,69 6-1365,118-1-5461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9:16:30.092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0 0 24575,'1'15'0,"1"-1"0,0 0 0,5 16 0,4 35 0,-12-28 0,0-29 0,1 0 0,0 1 0,0-1 0,1 0 0,0 1 0,0-1 0,3 10 0,-3-17 0,0 0 0,0 0 0,-1 0 0,1 0 0,0 0 0,0 0 0,0 0 0,0 0 0,0 0 0,0 0 0,0-1 0,0 1 0,0 0 0,1-1 0,-1 1 0,0-1 0,0 1 0,1-1 0,-1 0 0,0 1 0,1-1 0,-1 0 0,0 0 0,1 0 0,-1 0 0,0 0 0,1 0 0,-1 0 0,0 0 0,3-2 0,48-15 0,-28 8 0,12 3 0,0 2 0,0 1 0,0 2 0,50 5 0,7-1 0,676-3 0,-765 0 0,0 0 0,0 0 0,0 0 0,0 0 0,0-1 0,0 0 0,0 0 0,0 0 0,0 0 0,-1 0 0,1-1 0,0 1 0,-1-1 0,1 0 0,-1 0 0,4-4 0,-4 3 0,-1 0 0,0-1 0,0 1 0,0-1 0,0 0 0,-1 1 0,1-1 0,-1 0 0,0 0 0,0 0 0,0 0 0,-1 0 0,0 0 0,1 0 0,-1 0 0,-1-5 0,-2-62-1365,2 51-5461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0T09:16:32.31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 0 24575,'-1'24'0,"1"1"0,1-1 0,2 1 0,0-1 0,2 0 0,0 0 0,12 29 0,-16-51 0,1 1 0,0-1 0,0 0 0,0 0 0,0 1 0,0-1 0,0 0 0,1-1 0,-1 1 0,1 0 0,-1-1 0,1 1 0,-1-1 0,1 0 0,0 0 0,0 0 0,0 0 0,0 0 0,0-1 0,3 1 0,68 1 0,-55-2 0,2263-5 0,-1410 6 0,-418 28 0,-3 35 0,278 24 0,13-81 0,-415-10 0,-324 3 0,-1 0 0,0 0 0,0 0 0,0 0 0,0 0 0,1 0 0,-1-1 0,0 1 0,0-1 0,0 1 0,0-1 0,0 0 0,0 0 0,2-1 0,-4 1 0,1 1 0,-1-1 0,0 1 0,0-1 0,0 1 0,0-1 0,0 1 0,0-1 0,1 1 0,-1-1 0,-1 0 0,1 1 0,0-1 0,0 1 0,0-1 0,0 1 0,0-1 0,0 1 0,0-1 0,-1 1 0,1-1 0,0 1 0,-1-1 0,1 1 0,0-1 0,-1 1 0,1-1 0,0 1 0,-1 0 0,1-1 0,-1 1 0,0-1 0,-9-8 0,-1 1 0,0 0 0,-15-7 0,15 7 0,-175-96 0,5 4 0,256 145 0,211 137 0,-283-179 0,1-1 0,-1 1 0,0-1 0,0 1 0,0 0 0,0 0 0,0 1 0,-1-1 0,1 0 0,2 6 0,-5-7 0,1 0 0,-1 0 0,0-1 0,0 1 0,0 0 0,0 0 0,0 0 0,0-1 0,0 1 0,-1 0 0,1 0 0,-1-1 0,1 1 0,-1 0 0,0-1 0,1 1 0,-1 0 0,0-1 0,0 1 0,0-1 0,0 1 0,-1-1 0,1 0 0,0 0 0,-1 1 0,-2 1 0,-56 44 0,47-38 0,0 0 0,1 1 0,0 0 0,1 1 0,-20 24 0,19-19-1365,1-3-5461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1140" y="938529"/>
            <a:ext cx="3900804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06200" y="6540818"/>
            <a:ext cx="647827" cy="281304"/>
          </a:xfr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12192000" y="0"/>
                </a:moveTo>
                <a:lnTo>
                  <a:pt x="0" y="0"/>
                </a:lnTo>
                <a:lnTo>
                  <a:pt x="0" y="385063"/>
                </a:lnTo>
                <a:lnTo>
                  <a:pt x="12192000" y="3850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0" y="385063"/>
                </a:moveTo>
                <a:lnTo>
                  <a:pt x="12192000" y="385063"/>
                </a:lnTo>
                <a:lnTo>
                  <a:pt x="12192000" y="0"/>
                </a:lnTo>
                <a:lnTo>
                  <a:pt x="0" y="0"/>
                </a:lnTo>
                <a:lnTo>
                  <a:pt x="0" y="385063"/>
                </a:lnTo>
                <a:close/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0" y="385063"/>
                </a:moveTo>
                <a:lnTo>
                  <a:pt x="12192000" y="385063"/>
                </a:lnTo>
                <a:lnTo>
                  <a:pt x="12192000" y="0"/>
                </a:lnTo>
                <a:lnTo>
                  <a:pt x="0" y="0"/>
                </a:lnTo>
                <a:lnTo>
                  <a:pt x="0" y="385063"/>
                </a:lnTo>
                <a:close/>
              </a:path>
            </a:pathLst>
          </a:custGeom>
          <a:ln w="127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58400" y="6464808"/>
            <a:ext cx="1467611" cy="3703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076" y="99771"/>
            <a:ext cx="562483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0006" y="1212850"/>
            <a:ext cx="10189210" cy="1746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11000" y="6540818"/>
            <a:ext cx="343027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4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customXml" Target="../ink/ink7.xml"/><Relationship Id="rId18" Type="http://schemas.openxmlformats.org/officeDocument/2006/relationships/image" Target="../media/image25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17" Type="http://schemas.openxmlformats.org/officeDocument/2006/relationships/customXml" Target="../ink/ink9.xml"/><Relationship Id="rId2" Type="http://schemas.openxmlformats.org/officeDocument/2006/relationships/image" Target="../media/image16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customXml" Target="../ink/ink8.xml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20.png"/><Relationship Id="rId1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customXml" Target="../ink/ink11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38.png"/><Relationship Id="rId3" Type="http://schemas.openxmlformats.org/officeDocument/2006/relationships/image" Target="../media/image32.svg"/><Relationship Id="rId7" Type="http://schemas.openxmlformats.org/officeDocument/2006/relationships/image" Target="../media/image34.png"/><Relationship Id="rId12" Type="http://schemas.openxmlformats.org/officeDocument/2006/relationships/customXml" Target="../ink/ink15.xml"/><Relationship Id="rId17" Type="http://schemas.openxmlformats.org/officeDocument/2006/relationships/image" Target="../media/image41.png"/><Relationship Id="rId2" Type="http://schemas.openxmlformats.org/officeDocument/2006/relationships/image" Target="../media/image31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37.png"/><Relationship Id="rId5" Type="http://schemas.openxmlformats.org/officeDocument/2006/relationships/image" Target="../media/image33.png"/><Relationship Id="rId15" Type="http://schemas.openxmlformats.org/officeDocument/2006/relationships/image" Target="../media/image39.jpeg"/><Relationship Id="rId10" Type="http://schemas.openxmlformats.org/officeDocument/2006/relationships/image" Target="../media/image36.png"/><Relationship Id="rId4" Type="http://schemas.openxmlformats.org/officeDocument/2006/relationships/customXml" Target="../ink/ink12.xml"/><Relationship Id="rId9" Type="http://schemas.openxmlformats.org/officeDocument/2006/relationships/image" Target="../media/image35.png"/><Relationship Id="rId14" Type="http://schemas.openxmlformats.org/officeDocument/2006/relationships/customXml" Target="../ink/ink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1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13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12" Type="http://schemas.openxmlformats.org/officeDocument/2006/relationships/customXml" Target="../ink/ink23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11" Type="http://schemas.openxmlformats.org/officeDocument/2006/relationships/image" Target="../media/image47.png"/><Relationship Id="rId5" Type="http://schemas.openxmlformats.org/officeDocument/2006/relationships/image" Target="../media/image44.png"/><Relationship Id="rId10" Type="http://schemas.openxmlformats.org/officeDocument/2006/relationships/customXml" Target="../ink/ink22.xml"/><Relationship Id="rId4" Type="http://schemas.openxmlformats.org/officeDocument/2006/relationships/customXml" Target="../ink/ink19.xml"/><Relationship Id="rId9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3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1970267"/>
            <a:ext cx="8213090" cy="1458733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sz="6000" b="1" dirty="0">
                <a:latin typeface="Arial"/>
                <a:cs typeface="Arial"/>
              </a:rPr>
              <a:t>CSCI</a:t>
            </a:r>
            <a:r>
              <a:rPr sz="6000" b="1" spc="-370" dirty="0">
                <a:latin typeface="Arial"/>
                <a:cs typeface="Arial"/>
              </a:rPr>
              <a:t> </a:t>
            </a:r>
            <a:r>
              <a:rPr sz="6000" b="1" dirty="0">
                <a:latin typeface="Arial"/>
                <a:cs typeface="Arial"/>
              </a:rPr>
              <a:t>466:</a:t>
            </a:r>
            <a:r>
              <a:rPr sz="6000" b="1" spc="-360" dirty="0">
                <a:latin typeface="Arial"/>
                <a:cs typeface="Arial"/>
              </a:rPr>
              <a:t> </a:t>
            </a:r>
            <a:r>
              <a:rPr sz="6000" b="1" spc="-130" dirty="0">
                <a:latin typeface="Arial"/>
                <a:cs typeface="Arial"/>
              </a:rPr>
              <a:t>Networks</a:t>
            </a:r>
            <a:endParaRPr sz="6000" dirty="0">
              <a:latin typeface="Arial"/>
              <a:cs typeface="Arial"/>
            </a:endParaRPr>
          </a:p>
          <a:p>
            <a:pPr marR="60325" algn="ctr">
              <a:lnSpc>
                <a:spcPct val="100000"/>
              </a:lnSpc>
              <a:spcBef>
                <a:spcPts val="240"/>
              </a:spcBef>
            </a:pPr>
            <a:r>
              <a:rPr lang="en-US" sz="2800" dirty="0">
                <a:latin typeface="Calibri"/>
                <a:cs typeface="Calibri"/>
              </a:rPr>
              <a:t>Cloud Computing, Deploying using AWS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145"/>
            <a:chOff x="-6350" y="6466078"/>
            <a:chExt cx="12204700" cy="398145"/>
          </a:xfrm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12192000" y="0"/>
                  </a:moveTo>
                  <a:lnTo>
                    <a:pt x="0" y="0"/>
                  </a:lnTo>
                  <a:lnTo>
                    <a:pt x="0" y="385063"/>
                  </a:lnTo>
                  <a:lnTo>
                    <a:pt x="12192000" y="385063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ln w="9525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ln w="9525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5881" y="0"/>
                  </a:lnTo>
                  <a:lnTo>
                    <a:pt x="0" y="87452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5692" y="5501436"/>
            <a:ext cx="2069464" cy="8921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ts val="3470"/>
              </a:lnSpc>
              <a:spcBef>
                <a:spcPts val="8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Pearsall </a:t>
            </a:r>
            <a:r>
              <a:rPr sz="2800" dirty="0">
                <a:latin typeface="Calibri"/>
                <a:cs typeface="Calibri"/>
              </a:rPr>
              <a:t>Fall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202</a:t>
            </a:r>
            <a:r>
              <a:rPr lang="en-US" sz="2800" spc="-20" dirty="0">
                <a:latin typeface="Calibri"/>
                <a:cs typeface="Calibri"/>
              </a:rPr>
              <a:t>4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931" y="6525259"/>
            <a:ext cx="58966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  <a:hlinkClick r:id="rId2"/>
              </a:rPr>
              <a:t>https://www.cs.montana.edu/pearsall/classes/fall2024/466/main.html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8400" y="6464808"/>
            <a:ext cx="1467611" cy="37033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1962892" y="651916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34988" y="6556654"/>
            <a:ext cx="2646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*All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images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stolen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from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the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internet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A5F9C-FBE3-497E-C9E4-C877DD46E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8EB488CB-E66A-2179-E7EA-C4D4D79F8E1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E83DF8-9BF1-09FC-D05D-4BDB3595F4C2}"/>
              </a:ext>
            </a:extLst>
          </p:cNvPr>
          <p:cNvSpPr txBox="1"/>
          <p:nvPr/>
        </p:nvSpPr>
        <p:spPr>
          <a:xfrm>
            <a:off x="-10886" y="2721"/>
            <a:ext cx="3440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Deploying with AWS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2EB24F-3DB9-F4FB-1B1E-E7C0873CB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19200"/>
            <a:ext cx="4963218" cy="7525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CCDB89-AD73-65F0-95E5-CD70A4646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67" y="2514600"/>
            <a:ext cx="10744200" cy="132823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DA00D3B-073D-45F4-26B3-77D54D52D104}"/>
              </a:ext>
            </a:extLst>
          </p:cNvPr>
          <p:cNvGrpSpPr/>
          <p:nvPr/>
        </p:nvGrpSpPr>
        <p:grpSpPr>
          <a:xfrm>
            <a:off x="207851" y="1895073"/>
            <a:ext cx="7130880" cy="1778040"/>
            <a:chOff x="207851" y="1895073"/>
            <a:chExt cx="7130880" cy="177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A636031-BC03-B37C-75BF-453011B020F9}"/>
                    </a:ext>
                  </a:extLst>
                </p14:cNvPr>
                <p14:cNvContentPartPr/>
                <p14:nvPr/>
              </p14:nvContentPartPr>
              <p14:xfrm>
                <a:off x="1247891" y="1895073"/>
                <a:ext cx="2551320" cy="5842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A636031-BC03-B37C-75BF-453011B020F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1771" y="1888953"/>
                  <a:ext cx="256356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BF2E9E4-2901-3357-288F-61DA009BAC7F}"/>
                    </a:ext>
                  </a:extLst>
                </p14:cNvPr>
                <p14:cNvContentPartPr/>
                <p14:nvPr/>
              </p14:nvContentPartPr>
              <p14:xfrm>
                <a:off x="207851" y="3520113"/>
                <a:ext cx="135360" cy="153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BF2E9E4-2901-3357-288F-61DA009BAC7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1731" y="3513993"/>
                  <a:ext cx="1476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241B94B-C9F8-99E4-2D72-A2628FA0B5AF}"/>
                    </a:ext>
                  </a:extLst>
                </p14:cNvPr>
                <p14:cNvContentPartPr/>
                <p14:nvPr/>
              </p14:nvContentPartPr>
              <p14:xfrm>
                <a:off x="515291" y="2822433"/>
                <a:ext cx="6823440" cy="810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241B94B-C9F8-99E4-2D72-A2628FA0B5A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9171" y="2816313"/>
                  <a:ext cx="6835680" cy="82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5EE84C3-6661-C574-FB86-6E7DF3035164}"/>
                  </a:ext>
                </a:extLst>
              </p14:cNvPr>
              <p14:cNvContentPartPr/>
              <p14:nvPr/>
            </p14:nvContentPartPr>
            <p14:xfrm>
              <a:off x="5993411" y="4580313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5EE84C3-6661-C574-FB86-6E7DF303516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87291" y="4574193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A5B05E89-D751-1287-C755-85C4D1E80E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47800" y="3951088"/>
            <a:ext cx="3810000" cy="29041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2D45636-1625-6208-88F8-8B93C4ADE24F}"/>
                  </a:ext>
                </a:extLst>
              </p14:cNvPr>
              <p14:cNvContentPartPr/>
              <p14:nvPr/>
            </p14:nvContentPartPr>
            <p14:xfrm>
              <a:off x="4191251" y="6491913"/>
              <a:ext cx="1220760" cy="4334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2D45636-1625-6208-88F8-8B93C4ADE24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185131" y="6485793"/>
                <a:ext cx="1233000" cy="44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9F0E980D-3E25-B362-888C-866EFAB6831D}"/>
              </a:ext>
            </a:extLst>
          </p:cNvPr>
          <p:cNvGrpSpPr/>
          <p:nvPr/>
        </p:nvGrpSpPr>
        <p:grpSpPr>
          <a:xfrm>
            <a:off x="3050771" y="4172793"/>
            <a:ext cx="2568960" cy="370080"/>
            <a:chOff x="3050771" y="4172793"/>
            <a:chExt cx="2568960" cy="37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916B901-4052-A60A-CAF7-932F19E959CE}"/>
                    </a:ext>
                  </a:extLst>
                </p14:cNvPr>
                <p14:cNvContentPartPr/>
                <p14:nvPr/>
              </p14:nvContentPartPr>
              <p14:xfrm>
                <a:off x="3050771" y="4172793"/>
                <a:ext cx="476280" cy="96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916B901-4052-A60A-CAF7-932F19E959C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044651" y="4166673"/>
                  <a:ext cx="4885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8A630AF-A1BF-FDBD-7B46-9D55D0D4F918}"/>
                    </a:ext>
                  </a:extLst>
                </p14:cNvPr>
                <p14:cNvContentPartPr/>
                <p14:nvPr/>
              </p14:nvContentPartPr>
              <p14:xfrm>
                <a:off x="3432731" y="4314273"/>
                <a:ext cx="2187000" cy="228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8A630AF-A1BF-FDBD-7B46-9D55D0D4F91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426611" y="4308153"/>
                  <a:ext cx="2199240" cy="240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63E0827-A63C-FEB9-846B-CF415B0D0263}"/>
              </a:ext>
            </a:extLst>
          </p:cNvPr>
          <p:cNvSpPr txBox="1"/>
          <p:nvPr/>
        </p:nvSpPr>
        <p:spPr>
          <a:xfrm>
            <a:off x="5763126" y="4219707"/>
            <a:ext cx="4981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want to connect to your machine with SSH, you can follow the instructions there</a:t>
            </a:r>
          </a:p>
        </p:txBody>
      </p:sp>
    </p:spTree>
    <p:extLst>
      <p:ext uri="{BB962C8B-B14F-4D97-AF65-F5344CB8AC3E}">
        <p14:creationId xmlns:p14="http://schemas.microsoft.com/office/powerpoint/2010/main" val="339883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F2752-5B03-3018-9A11-42224EF28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7985DD18-D567-6E86-7F13-C7A8409A2D0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815083-DD39-944A-3A26-5E11A073083F}"/>
              </a:ext>
            </a:extLst>
          </p:cNvPr>
          <p:cNvSpPr txBox="1"/>
          <p:nvPr/>
        </p:nvSpPr>
        <p:spPr>
          <a:xfrm>
            <a:off x="-10886" y="2721"/>
            <a:ext cx="3523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Setting up our server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9FC57E-38A5-4BA6-E113-FB5F313CF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0965"/>
            <a:ext cx="12192000" cy="58560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7520B8-800C-9F88-4520-215516452D79}"/>
              </a:ext>
            </a:extLst>
          </p:cNvPr>
          <p:cNvSpPr txBox="1"/>
          <p:nvPr/>
        </p:nvSpPr>
        <p:spPr>
          <a:xfrm>
            <a:off x="6858000" y="3105834"/>
            <a:ext cx="31242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 are now connected to our cloud server !</a:t>
            </a:r>
          </a:p>
        </p:txBody>
      </p:sp>
    </p:spTree>
    <p:extLst>
      <p:ext uri="{BB962C8B-B14F-4D97-AF65-F5344CB8AC3E}">
        <p14:creationId xmlns:p14="http://schemas.microsoft.com/office/powerpoint/2010/main" val="2582311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D2A95-B1F7-FE17-3411-A3ECBD6FE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2A00A0B7-9B34-7C55-467A-07781228AF4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7002F-4A7D-9826-A13A-0EE38959A380}"/>
              </a:ext>
            </a:extLst>
          </p:cNvPr>
          <p:cNvSpPr txBox="1"/>
          <p:nvPr/>
        </p:nvSpPr>
        <p:spPr>
          <a:xfrm>
            <a:off x="-10886" y="2721"/>
            <a:ext cx="3523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Setting up our server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D9FD8D-B8A7-B648-5D88-B1C50FDF3C9D}"/>
              </a:ext>
            </a:extLst>
          </p:cNvPr>
          <p:cNvSpPr txBox="1"/>
          <p:nvPr/>
        </p:nvSpPr>
        <p:spPr>
          <a:xfrm>
            <a:off x="387621" y="1524000"/>
            <a:ext cx="6250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to run some commands to configure our machine: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8471B0-E774-A3C0-0521-53A4D293E2D0}"/>
              </a:ext>
            </a:extLst>
          </p:cNvPr>
          <p:cNvSpPr txBox="1"/>
          <p:nvPr/>
        </p:nvSpPr>
        <p:spPr>
          <a:xfrm>
            <a:off x="417557" y="1980682"/>
            <a:ext cx="6429965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// get python set up</a:t>
            </a:r>
          </a:p>
          <a:p>
            <a:r>
              <a:rPr lang="en-US" sz="24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sudo</a:t>
            </a:r>
            <a:r>
              <a:rPr lang="en-US" sz="24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 apt-get update</a:t>
            </a:r>
            <a:br>
              <a:rPr lang="en-US" sz="24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</a:br>
            <a:r>
              <a:rPr lang="en-US" sz="24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sudo</a:t>
            </a:r>
            <a:r>
              <a:rPr lang="en-US" sz="24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 apt-get install python3-venv</a:t>
            </a:r>
          </a:p>
          <a:p>
            <a:endParaRPr lang="en-US" sz="2400" dirty="0"/>
          </a:p>
          <a:p>
            <a:r>
              <a:rPr lang="en-US" sz="2400" dirty="0"/>
              <a:t>//create folder for our files and activate python</a:t>
            </a:r>
          </a:p>
          <a:p>
            <a:r>
              <a:rPr lang="en-US" sz="24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mkdir</a:t>
            </a:r>
            <a:r>
              <a:rPr lang="en-US" sz="24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 pa5</a:t>
            </a:r>
            <a:br>
              <a:rPr lang="en-US" sz="24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</a:br>
            <a:r>
              <a:rPr lang="en-US" sz="24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cd pa5</a:t>
            </a:r>
            <a:br>
              <a:rPr lang="en-US" sz="24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</a:br>
            <a:r>
              <a:rPr lang="en-US" sz="24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python3 -m </a:t>
            </a:r>
            <a:r>
              <a:rPr lang="en-US" sz="24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venv</a:t>
            </a:r>
            <a:r>
              <a:rPr lang="en-US" sz="24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 </a:t>
            </a:r>
            <a:r>
              <a:rPr lang="en-US" sz="24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venv</a:t>
            </a:r>
            <a:br>
              <a:rPr lang="en-US" sz="24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</a:br>
            <a:r>
              <a:rPr lang="en-US" sz="24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source </a:t>
            </a:r>
            <a:r>
              <a:rPr lang="en-US" sz="24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venv</a:t>
            </a:r>
            <a:r>
              <a:rPr lang="en-US" sz="24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/bin/activate</a:t>
            </a:r>
          </a:p>
          <a:p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//install flask</a:t>
            </a:r>
            <a:b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4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pip install Flask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5336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C88F2-373E-751C-28F1-AED4B9801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930058D1-C130-BAF3-1EE2-E5B45B8132D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87124C-6F0C-61CF-8223-DE8BA3486387}"/>
              </a:ext>
            </a:extLst>
          </p:cNvPr>
          <p:cNvSpPr txBox="1"/>
          <p:nvPr/>
        </p:nvSpPr>
        <p:spPr>
          <a:xfrm>
            <a:off x="-10886" y="2721"/>
            <a:ext cx="35237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Setting up our server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2E5D7E-68D8-C230-EAA7-8FA8BCE0054E}"/>
              </a:ext>
            </a:extLst>
          </p:cNvPr>
          <p:cNvSpPr txBox="1"/>
          <p:nvPr/>
        </p:nvSpPr>
        <p:spPr>
          <a:xfrm>
            <a:off x="1750975" y="1295400"/>
            <a:ext cx="677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Now, lets copy and paste over 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app.py </a:t>
            </a:r>
            <a:r>
              <a:rPr lang="en-US" dirty="0"/>
              <a:t>and our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raven.txt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845DF9-6EB6-6108-997C-A9DD82D63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632" y="1905000"/>
            <a:ext cx="6548686" cy="73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814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16DD6-3EA0-3AA7-2E63-42D96A483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9731319D-3067-3E89-6988-1964238E679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35DA91-064C-5116-4942-E1056D63AAE2}"/>
              </a:ext>
            </a:extLst>
          </p:cNvPr>
          <p:cNvSpPr txBox="1"/>
          <p:nvPr/>
        </p:nvSpPr>
        <p:spPr>
          <a:xfrm>
            <a:off x="-10886" y="2721"/>
            <a:ext cx="16450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Gunicorn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635BA7-9530-0DC9-0EC3-0AF85BBA1AFF}"/>
              </a:ext>
            </a:extLst>
          </p:cNvPr>
          <p:cNvSpPr txBox="1"/>
          <p:nvPr/>
        </p:nvSpPr>
        <p:spPr>
          <a:xfrm>
            <a:off x="685800" y="775331"/>
            <a:ext cx="823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use </a:t>
            </a:r>
            <a:r>
              <a:rPr lang="en-US" dirty="0" err="1"/>
              <a:t>gunicorn</a:t>
            </a:r>
            <a:r>
              <a:rPr lang="en-US" dirty="0"/>
              <a:t> to manage our Flask application and forward requests to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AE7BCE-9BAE-D946-9811-33FC7823049F}"/>
              </a:ext>
            </a:extLst>
          </p:cNvPr>
          <p:cNvSpPr txBox="1"/>
          <p:nvPr/>
        </p:nvSpPr>
        <p:spPr>
          <a:xfrm>
            <a:off x="762000" y="1308731"/>
            <a:ext cx="2941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pip install 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gunicorn</a:t>
            </a:r>
            <a:endParaRPr lang="en-US" sz="1800" kern="100" dirty="0">
              <a:effectLst/>
              <a:latin typeface="Courier New" panose="02070309020205020404" pitchFamily="49" charset="0"/>
              <a:ea typeface="Aptos" panose="020B000402020202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DEA357-10F7-B977-EC7E-A44F6C85D9FE}"/>
              </a:ext>
            </a:extLst>
          </p:cNvPr>
          <p:cNvSpPr txBox="1"/>
          <p:nvPr/>
        </p:nvSpPr>
        <p:spPr>
          <a:xfrm>
            <a:off x="715736" y="2435854"/>
            <a:ext cx="583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sudo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 nano /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etc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/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systemd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/system/pa5.service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7388BD-FEF6-CBA9-B2BB-564701584D30}"/>
              </a:ext>
            </a:extLst>
          </p:cNvPr>
          <p:cNvSpPr txBox="1"/>
          <p:nvPr/>
        </p:nvSpPr>
        <p:spPr>
          <a:xfrm>
            <a:off x="672193" y="2066522"/>
            <a:ext cx="985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to make sure </a:t>
            </a:r>
            <a:r>
              <a:rPr lang="en-US" dirty="0" err="1"/>
              <a:t>gunicorn</a:t>
            </a:r>
            <a:r>
              <a:rPr lang="en-US" dirty="0"/>
              <a:t> is always running, so we will make a background process for it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C06487-4C94-AEF1-A389-8C3D14761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052716"/>
            <a:ext cx="6668431" cy="195289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9E973AF-D235-E23A-3A90-530CF265D3CE}"/>
                  </a:ext>
                </a:extLst>
              </p14:cNvPr>
              <p14:cNvContentPartPr/>
              <p14:nvPr/>
            </p14:nvContentPartPr>
            <p14:xfrm>
              <a:off x="4106649" y="4282057"/>
              <a:ext cx="2136960" cy="59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9E973AF-D235-E23A-3A90-530CF265D3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52649" y="4174417"/>
                <a:ext cx="224460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9B3351E-7E02-8086-2463-E275384E6CDD}"/>
                  </a:ext>
                </a:extLst>
              </p14:cNvPr>
              <p14:cNvContentPartPr/>
              <p14:nvPr/>
            </p14:nvContentPartPr>
            <p14:xfrm>
              <a:off x="3371529" y="4306897"/>
              <a:ext cx="1302840" cy="259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9B3351E-7E02-8086-2463-E275384E6CD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17889" y="4199257"/>
                <a:ext cx="1410480" cy="2415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CA87F3B-E39B-8683-2D50-535FCB75C667}"/>
              </a:ext>
            </a:extLst>
          </p:cNvPr>
          <p:cNvSpPr txBox="1"/>
          <p:nvPr/>
        </p:nvSpPr>
        <p:spPr>
          <a:xfrm>
            <a:off x="7086600" y="3429000"/>
            <a:ext cx="47178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file will make sure that on startup, it run the command</a:t>
            </a: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gunicorn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localhost:8000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app:app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0034EC-C765-DEF0-9230-DFE4BB994D78}"/>
              </a:ext>
            </a:extLst>
          </p:cNvPr>
          <p:cNvSpPr txBox="1"/>
          <p:nvPr/>
        </p:nvSpPr>
        <p:spPr>
          <a:xfrm>
            <a:off x="384546" y="5253144"/>
            <a:ext cx="6168044" cy="103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sudo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 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systemctl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 daemon-reload</a:t>
            </a:r>
            <a:b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</a:b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sudo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 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systemctl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 start pa5</a:t>
            </a:r>
            <a:b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</a:b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sudo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 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systemctl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 enable pa5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A75D4D-634A-B1A7-94EF-1831BA94CA74}"/>
              </a:ext>
            </a:extLst>
          </p:cNvPr>
          <p:cNvSpPr txBox="1"/>
          <p:nvPr/>
        </p:nvSpPr>
        <p:spPr>
          <a:xfrm rot="1547071">
            <a:off x="4330564" y="5584613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the process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43A956-4976-D75B-AC14-6EF5B302BFDF}"/>
              </a:ext>
            </a:extLst>
          </p:cNvPr>
          <p:cNvSpPr txBox="1"/>
          <p:nvPr/>
        </p:nvSpPr>
        <p:spPr>
          <a:xfrm>
            <a:off x="7362358" y="5399947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Flask API is running on port 8000 !</a:t>
            </a:r>
          </a:p>
        </p:txBody>
      </p:sp>
    </p:spTree>
    <p:extLst>
      <p:ext uri="{BB962C8B-B14F-4D97-AF65-F5344CB8AC3E}">
        <p14:creationId xmlns:p14="http://schemas.microsoft.com/office/powerpoint/2010/main" val="298331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C349F-F4C3-8565-1A13-801373D79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46A9F918-1734-7B4E-8BF1-3A20ADD75DD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6B9485-562B-C9CD-CF02-0773D11B10AD}"/>
              </a:ext>
            </a:extLst>
          </p:cNvPr>
          <p:cNvSpPr txBox="1"/>
          <p:nvPr/>
        </p:nvSpPr>
        <p:spPr>
          <a:xfrm>
            <a:off x="-10886" y="2721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Nginx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87D3FE-6082-546A-E7CA-94C4B1FEF47C}"/>
              </a:ext>
            </a:extLst>
          </p:cNvPr>
          <p:cNvSpPr txBox="1"/>
          <p:nvPr/>
        </p:nvSpPr>
        <p:spPr>
          <a:xfrm>
            <a:off x="381000" y="990600"/>
            <a:ext cx="998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app is listening on port 8000.</a:t>
            </a:r>
          </a:p>
          <a:p>
            <a:endParaRPr lang="en-US" dirty="0"/>
          </a:p>
          <a:p>
            <a:r>
              <a:rPr lang="en-US" dirty="0"/>
              <a:t>We want to take requests on port 80 (port for HTTP requests) and redirect them to </a:t>
            </a:r>
            <a:r>
              <a:rPr lang="en-US" dirty="0" err="1"/>
              <a:t>gunicorn</a:t>
            </a:r>
            <a:r>
              <a:rPr lang="en-US" dirty="0"/>
              <a:t>, which will redirect them to our Flask app!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CE51F5-C3AF-FA54-059E-72BD589DFAB8}"/>
              </a:ext>
            </a:extLst>
          </p:cNvPr>
          <p:cNvSpPr txBox="1"/>
          <p:nvPr/>
        </p:nvSpPr>
        <p:spPr>
          <a:xfrm>
            <a:off x="378279" y="2590800"/>
            <a:ext cx="336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dirty="0"/>
              <a:t> as a proxy !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13EAA665-1F1F-6143-EC56-B561991FD079}"/>
              </a:ext>
            </a:extLst>
          </p:cNvPr>
          <p:cNvSpPr/>
          <p:nvPr/>
        </p:nvSpPr>
        <p:spPr>
          <a:xfrm>
            <a:off x="5029200" y="2438400"/>
            <a:ext cx="7010400" cy="3765352"/>
          </a:xfrm>
          <a:prstGeom prst="clou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Envelope with solid fill">
            <a:extLst>
              <a:ext uri="{FF2B5EF4-FFF2-40B4-BE49-F238E27FC236}">
                <a16:creationId xmlns:a16="http://schemas.microsoft.com/office/drawing/2014/main" id="{36EA7CFA-233D-93D8-DE11-40C6A03F8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662" y="3904306"/>
            <a:ext cx="1295400" cy="1295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FC9C9AF-B9BB-8D20-1D38-04691DCE8A81}"/>
              </a:ext>
            </a:extLst>
          </p:cNvPr>
          <p:cNvSpPr txBox="1"/>
          <p:nvPr/>
        </p:nvSpPr>
        <p:spPr>
          <a:xfrm>
            <a:off x="762000" y="3733800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F5DEB0-762C-2830-290D-6BF679B06ABE}"/>
              </a:ext>
            </a:extLst>
          </p:cNvPr>
          <p:cNvSpPr/>
          <p:nvPr/>
        </p:nvSpPr>
        <p:spPr>
          <a:xfrm>
            <a:off x="4572000" y="4103132"/>
            <a:ext cx="1066800" cy="4688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 80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8EFEE19-A665-CE09-89B8-B4C95765A0D4}"/>
                  </a:ext>
                </a:extLst>
              </p14:cNvPr>
              <p14:cNvContentPartPr/>
              <p14:nvPr/>
            </p14:nvContentPartPr>
            <p14:xfrm>
              <a:off x="2310249" y="4344390"/>
              <a:ext cx="2075760" cy="181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8EFEE19-A665-CE09-89B8-B4C95765A0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04129" y="4338270"/>
                <a:ext cx="208800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86682E4-FA10-75ED-796C-97007C96528B}"/>
                  </a:ext>
                </a:extLst>
              </p14:cNvPr>
              <p14:cNvContentPartPr/>
              <p14:nvPr/>
            </p14:nvContentPartPr>
            <p14:xfrm>
              <a:off x="5772009" y="4202190"/>
              <a:ext cx="241920" cy="1440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86682E4-FA10-75ED-796C-97007C9652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65889" y="4196070"/>
                <a:ext cx="25416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3292587-F3C5-8601-BE65-2D26ADBF357E}"/>
                  </a:ext>
                </a:extLst>
              </p14:cNvPr>
              <p14:cNvContentPartPr/>
              <p14:nvPr/>
            </p14:nvContentPartPr>
            <p14:xfrm>
              <a:off x="10172289" y="1738710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3292587-F3C5-8601-BE65-2D26ADBF357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66169" y="173259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How to set up a virtual Host on an Nginx? | Episyche blog">
            <a:extLst>
              <a:ext uri="{FF2B5EF4-FFF2-40B4-BE49-F238E27FC236}">
                <a16:creationId xmlns:a16="http://schemas.microsoft.com/office/drawing/2014/main" id="{1D92BFE7-0CFA-28B0-23CD-EC50EF5D6A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67" b="35556"/>
          <a:stretch/>
        </p:blipFill>
        <p:spPr bwMode="auto">
          <a:xfrm>
            <a:off x="5824791" y="4092476"/>
            <a:ext cx="2433848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zon Web Services - Wikipedia">
            <a:extLst>
              <a:ext uri="{FF2B5EF4-FFF2-40B4-BE49-F238E27FC236}">
                <a16:creationId xmlns:a16="http://schemas.microsoft.com/office/drawing/2014/main" id="{252B7E4E-273E-D4F3-8C08-10E5B4BAC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607" y="2438400"/>
            <a:ext cx="11271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3607979-2305-7BD6-2D38-009246E09D8F}"/>
              </a:ext>
            </a:extLst>
          </p:cNvPr>
          <p:cNvSpPr/>
          <p:nvPr/>
        </p:nvSpPr>
        <p:spPr>
          <a:xfrm>
            <a:off x="8570404" y="2804423"/>
            <a:ext cx="1676400" cy="2939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D6BF9BC-2D97-B027-08AB-54B9CB5F056D}"/>
                  </a:ext>
                </a:extLst>
              </p14:cNvPr>
              <p14:cNvContentPartPr/>
              <p14:nvPr/>
            </p14:nvContentPartPr>
            <p14:xfrm>
              <a:off x="8065929" y="4197150"/>
              <a:ext cx="306360" cy="1436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D6BF9BC-2D97-B027-08AB-54B9CB5F056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59809" y="4191030"/>
                <a:ext cx="31860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4064039-BC24-16BA-5595-8EA37C646C41}"/>
                  </a:ext>
                </a:extLst>
              </p14:cNvPr>
              <p14:cNvContentPartPr/>
              <p14:nvPr/>
            </p14:nvContentPartPr>
            <p14:xfrm>
              <a:off x="9911289" y="1680390"/>
              <a:ext cx="360" cy="18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4064039-BC24-16BA-5595-8EA37C646C4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905169" y="1674270"/>
                <a:ext cx="12600" cy="14040"/>
              </a:xfrm>
              <a:prstGeom prst="rect">
                <a:avLst/>
              </a:prstGeom>
            </p:spPr>
          </p:pic>
        </mc:Fallback>
      </mc:AlternateContent>
      <p:pic>
        <p:nvPicPr>
          <p:cNvPr id="1030" name="Picture 6" descr="Green Unicorn (Gunicorn) - Full Stack Python">
            <a:extLst>
              <a:ext uri="{FF2B5EF4-FFF2-40B4-BE49-F238E27FC236}">
                <a16:creationId xmlns:a16="http://schemas.microsoft.com/office/drawing/2014/main" id="{B010359B-E033-0853-DCE8-AEA38CD45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952" y="2765524"/>
            <a:ext cx="2511554" cy="64424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EF23A3C-5672-2DD3-8DC8-C71BC8B71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067" y="3822721"/>
            <a:ext cx="1029690" cy="102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lask&quot; Icon - Download for free – Iconduck">
            <a:extLst>
              <a:ext uri="{FF2B5EF4-FFF2-40B4-BE49-F238E27FC236}">
                <a16:creationId xmlns:a16="http://schemas.microsoft.com/office/drawing/2014/main" id="{CA46BBF6-A1EF-09E2-4E89-FBE2D040C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5112" y="4373001"/>
            <a:ext cx="675134" cy="867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40B4DA9-989F-83DA-3859-934220B5634F}"/>
              </a:ext>
            </a:extLst>
          </p:cNvPr>
          <p:cNvSpPr txBox="1"/>
          <p:nvPr/>
        </p:nvSpPr>
        <p:spPr>
          <a:xfrm>
            <a:off x="8816134" y="535849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8000</a:t>
            </a:r>
          </a:p>
        </p:txBody>
      </p:sp>
    </p:spTree>
    <p:extLst>
      <p:ext uri="{BB962C8B-B14F-4D97-AF65-F5344CB8AC3E}">
        <p14:creationId xmlns:p14="http://schemas.microsoft.com/office/powerpoint/2010/main" val="2480335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3FE33-B9D2-3350-CC00-BE910BA71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589A6716-9330-2425-46A5-FE448FEF5A7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1C348-42D4-94E5-7FFB-3E0E04E50C58}"/>
              </a:ext>
            </a:extLst>
          </p:cNvPr>
          <p:cNvSpPr txBox="1"/>
          <p:nvPr/>
        </p:nvSpPr>
        <p:spPr>
          <a:xfrm>
            <a:off x="-10886" y="2721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Nginx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EB9728-D2B3-F407-1CAC-8AE970EA66B7}"/>
              </a:ext>
            </a:extLst>
          </p:cNvPr>
          <p:cNvSpPr txBox="1"/>
          <p:nvPr/>
        </p:nvSpPr>
        <p:spPr>
          <a:xfrm>
            <a:off x="381000" y="990600"/>
            <a:ext cx="998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app is listening on port 8000.</a:t>
            </a:r>
          </a:p>
          <a:p>
            <a:endParaRPr lang="en-US" dirty="0"/>
          </a:p>
          <a:p>
            <a:r>
              <a:rPr lang="en-US" dirty="0"/>
              <a:t>We want to take requests on port 80 (port for HTTP requests) and redirect them to </a:t>
            </a:r>
            <a:r>
              <a:rPr lang="en-US" dirty="0" err="1"/>
              <a:t>gunicorn</a:t>
            </a:r>
            <a:r>
              <a:rPr lang="en-US" dirty="0"/>
              <a:t>, which will redirect them to our Flask app!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4E901F-3C31-413E-B240-2DC0CB6AF020}"/>
              </a:ext>
            </a:extLst>
          </p:cNvPr>
          <p:cNvSpPr txBox="1"/>
          <p:nvPr/>
        </p:nvSpPr>
        <p:spPr>
          <a:xfrm>
            <a:off x="378279" y="2590800"/>
            <a:ext cx="336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dirty="0"/>
              <a:t> as a proxy 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C09A6E3-F1E7-D989-B56D-C71C261B3555}"/>
                  </a:ext>
                </a:extLst>
              </p14:cNvPr>
              <p14:cNvContentPartPr/>
              <p14:nvPr/>
            </p14:nvContentPartPr>
            <p14:xfrm>
              <a:off x="10172289" y="1738710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C09A6E3-F1E7-D989-B56D-C71C261B35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66169" y="173259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9999038-C50B-6C6A-0E21-0DA4FE721C18}"/>
                  </a:ext>
                </a:extLst>
              </p14:cNvPr>
              <p14:cNvContentPartPr/>
              <p14:nvPr/>
            </p14:nvContentPartPr>
            <p14:xfrm>
              <a:off x="9911289" y="1680390"/>
              <a:ext cx="360" cy="18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9999038-C50B-6C6A-0E21-0DA4FE721C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05169" y="1674270"/>
                <a:ext cx="12600" cy="1404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2709803-FFFB-3EE0-B7A7-C4AF6A320905}"/>
              </a:ext>
            </a:extLst>
          </p:cNvPr>
          <p:cNvSpPr txBox="1"/>
          <p:nvPr/>
        </p:nvSpPr>
        <p:spPr>
          <a:xfrm>
            <a:off x="541509" y="3672695"/>
            <a:ext cx="5161991" cy="10305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4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sudo</a:t>
            </a:r>
            <a:r>
              <a:rPr lang="en-US" sz="24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 apt-get install nginx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24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sudo</a:t>
            </a:r>
            <a:r>
              <a:rPr lang="en-US" sz="24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 </a:t>
            </a:r>
            <a:r>
              <a:rPr lang="en-US" sz="24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systemctl</a:t>
            </a:r>
            <a:r>
              <a:rPr lang="en-US" sz="24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 enable nginx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FAB23-20D7-0E18-0004-9CC335EA3D63}"/>
              </a:ext>
            </a:extLst>
          </p:cNvPr>
          <p:cNvSpPr txBox="1"/>
          <p:nvPr/>
        </p:nvSpPr>
        <p:spPr>
          <a:xfrm>
            <a:off x="475488" y="5231131"/>
            <a:ext cx="521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we need to configure nginx to reroute traffic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E99247-64C2-9FB5-D4F8-999B6292FCDA}"/>
              </a:ext>
            </a:extLst>
          </p:cNvPr>
          <p:cNvSpPr txBox="1"/>
          <p:nvPr/>
        </p:nvSpPr>
        <p:spPr>
          <a:xfrm>
            <a:off x="541509" y="575902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sudo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 nano /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etc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/nginx/sites-available/default</a:t>
            </a:r>
          </a:p>
        </p:txBody>
      </p:sp>
    </p:spTree>
    <p:extLst>
      <p:ext uri="{BB962C8B-B14F-4D97-AF65-F5344CB8AC3E}">
        <p14:creationId xmlns:p14="http://schemas.microsoft.com/office/powerpoint/2010/main" val="1432506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8C340-DDF3-7F23-A1A8-7C0302696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79E0A97A-4ABE-A000-7041-5DA443DA9E9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47023-22DD-967E-2B61-A3BBFABDBDB9}"/>
              </a:ext>
            </a:extLst>
          </p:cNvPr>
          <p:cNvSpPr txBox="1"/>
          <p:nvPr/>
        </p:nvSpPr>
        <p:spPr>
          <a:xfrm>
            <a:off x="-10886" y="2721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Nginx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899701-E890-3754-F1C7-ED712D9FC171}"/>
              </a:ext>
            </a:extLst>
          </p:cNvPr>
          <p:cNvSpPr txBox="1"/>
          <p:nvPr/>
        </p:nvSpPr>
        <p:spPr>
          <a:xfrm>
            <a:off x="1371600" y="148445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sudo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 nano /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etc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/nginx/sites-available/default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32A108-1320-4A20-00A5-F137CD4ED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62000"/>
            <a:ext cx="7358075" cy="37248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7CC106-C3A1-C6E4-FE44-6CE56A733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648200"/>
            <a:ext cx="5963482" cy="18195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ECBFD82-7408-A76D-8D1A-CF36FE30DB18}"/>
                  </a:ext>
                </a:extLst>
              </p14:cNvPr>
              <p14:cNvContentPartPr/>
              <p14:nvPr/>
            </p14:nvContentPartPr>
            <p14:xfrm>
              <a:off x="234489" y="2987550"/>
              <a:ext cx="2561040" cy="647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ECBFD82-7408-A76D-8D1A-CF36FE30DB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489" y="2969910"/>
                <a:ext cx="2596680" cy="6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DAE7362-587E-5629-3AC4-51BE7337ADE3}"/>
                  </a:ext>
                </a:extLst>
              </p14:cNvPr>
              <p14:cNvContentPartPr/>
              <p14:nvPr/>
            </p14:nvContentPartPr>
            <p14:xfrm>
              <a:off x="1437249" y="5876190"/>
              <a:ext cx="2663640" cy="4172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DAE7362-587E-5629-3AC4-51BE7337ADE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19609" y="5858550"/>
                <a:ext cx="269928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7E0455F-7C43-121D-0546-CF8E8F4A0D5F}"/>
                  </a:ext>
                </a:extLst>
              </p14:cNvPr>
              <p14:cNvContentPartPr/>
              <p14:nvPr/>
            </p14:nvContentPartPr>
            <p14:xfrm>
              <a:off x="3061209" y="2522790"/>
              <a:ext cx="2795040" cy="14295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7E0455F-7C43-121D-0546-CF8E8F4A0D5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43569" y="2505150"/>
                <a:ext cx="2830680" cy="14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609AAD9-7C42-58A1-570B-34229A291A1C}"/>
                  </a:ext>
                </a:extLst>
              </p14:cNvPr>
              <p14:cNvContentPartPr/>
              <p14:nvPr/>
            </p14:nvContentPartPr>
            <p14:xfrm>
              <a:off x="4155609" y="3559590"/>
              <a:ext cx="2100960" cy="24984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609AAD9-7C42-58A1-570B-34229A291A1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137609" y="3541950"/>
                <a:ext cx="2136600" cy="253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54D0F9C-7715-D40E-4608-EB1E7822DF7F}"/>
                  </a:ext>
                </a:extLst>
              </p14:cNvPr>
              <p14:cNvContentPartPr/>
              <p14:nvPr/>
            </p14:nvContentPartPr>
            <p14:xfrm>
              <a:off x="2914329" y="3346110"/>
              <a:ext cx="3274920" cy="12200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54D0F9C-7715-D40E-4608-EB1E7822DF7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96689" y="3328470"/>
                <a:ext cx="3310560" cy="125568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DFD462B1-080C-F860-7545-1A194D1CBBF7}"/>
              </a:ext>
            </a:extLst>
          </p:cNvPr>
          <p:cNvSpPr txBox="1"/>
          <p:nvPr/>
        </p:nvSpPr>
        <p:spPr>
          <a:xfrm>
            <a:off x="6085114" y="2439768"/>
            <a:ext cx="190308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Listen on port 80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FA2CDA3-6839-4ADF-4890-46FD8A08D509}"/>
              </a:ext>
            </a:extLst>
          </p:cNvPr>
          <p:cNvSpPr txBox="1"/>
          <p:nvPr/>
        </p:nvSpPr>
        <p:spPr>
          <a:xfrm>
            <a:off x="6399426" y="3463318"/>
            <a:ext cx="3300904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Route requests to this function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D83D5E-185A-515E-5593-EBB026A5C4D9}"/>
              </a:ext>
            </a:extLst>
          </p:cNvPr>
          <p:cNvSpPr txBox="1"/>
          <p:nvPr/>
        </p:nvSpPr>
        <p:spPr>
          <a:xfrm>
            <a:off x="6337747" y="4267230"/>
            <a:ext cx="232627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Forward to port 8000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EDFA34-A554-775C-8C48-85BEBAD2E5FF}"/>
              </a:ext>
            </a:extLst>
          </p:cNvPr>
          <p:cNvSpPr txBox="1"/>
          <p:nvPr/>
        </p:nvSpPr>
        <p:spPr>
          <a:xfrm>
            <a:off x="7006720" y="5764047"/>
            <a:ext cx="4044697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sudo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 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systemctl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 restart nginx</a:t>
            </a:r>
          </a:p>
        </p:txBody>
      </p:sp>
    </p:spTree>
    <p:extLst>
      <p:ext uri="{BB962C8B-B14F-4D97-AF65-F5344CB8AC3E}">
        <p14:creationId xmlns:p14="http://schemas.microsoft.com/office/powerpoint/2010/main" val="1833793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EE80B-0AA2-874D-4890-BF5CF432B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31CFA92F-F934-71DE-3DF3-F73AB414232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E6D3DC-FE67-7F31-3FCE-3152C7F97F45}"/>
              </a:ext>
            </a:extLst>
          </p:cNvPr>
          <p:cNvSpPr txBox="1"/>
          <p:nvPr/>
        </p:nvSpPr>
        <p:spPr>
          <a:xfrm>
            <a:off x="-10886" y="2721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Testing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62C492-9E71-B8CF-F7E4-878076BDD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0103"/>
            <a:ext cx="7725853" cy="24577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652FEE-7363-08A1-69DE-A032ED625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258" y="609600"/>
            <a:ext cx="3886742" cy="6954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3B4722-01F4-9228-0739-2527F27CCE65}"/>
              </a:ext>
            </a:extLst>
          </p:cNvPr>
          <p:cNvSpPr txBox="1"/>
          <p:nvPr/>
        </p:nvSpPr>
        <p:spPr>
          <a:xfrm>
            <a:off x="701288" y="1600200"/>
            <a:ext cx="735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now send curl requests to the public API of our cloud machine!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182D8A-DDC8-19BE-088B-6F28F00F794C}"/>
              </a:ext>
            </a:extLst>
          </p:cNvPr>
          <p:cNvSpPr txBox="1"/>
          <p:nvPr/>
        </p:nvSpPr>
        <p:spPr>
          <a:xfrm>
            <a:off x="533400" y="5257800"/>
            <a:ext cx="690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cloud application is now online 24/7, and can accept requests!</a:t>
            </a:r>
          </a:p>
        </p:txBody>
      </p:sp>
    </p:spTree>
    <p:extLst>
      <p:ext uri="{BB962C8B-B14F-4D97-AF65-F5344CB8AC3E}">
        <p14:creationId xmlns:p14="http://schemas.microsoft.com/office/powerpoint/2010/main" val="648140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40F8E-AFFC-2394-F141-765EE1B2E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26623E4A-7647-C2CB-0791-5F7A8C54034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E06BAC-2DEB-5ED0-091B-1A612FB82ECD}"/>
              </a:ext>
            </a:extLst>
          </p:cNvPr>
          <p:cNvSpPr/>
          <p:nvPr/>
        </p:nvSpPr>
        <p:spPr>
          <a:xfrm>
            <a:off x="3048000" y="1752600"/>
            <a:ext cx="5410200" cy="2362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PA5</a:t>
            </a:r>
          </a:p>
        </p:txBody>
      </p:sp>
    </p:spTree>
    <p:extLst>
      <p:ext uri="{BB962C8B-B14F-4D97-AF65-F5344CB8AC3E}">
        <p14:creationId xmlns:p14="http://schemas.microsoft.com/office/powerpoint/2010/main" val="4023616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4A08A-0313-BAF2-E70A-9A6BF95A8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E655C4C1-043E-5271-7715-CED0E19F694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1E8821-3B09-21CF-0D18-8A0C3F87147E}"/>
              </a:ext>
            </a:extLst>
          </p:cNvPr>
          <p:cNvSpPr txBox="1"/>
          <p:nvPr/>
        </p:nvSpPr>
        <p:spPr>
          <a:xfrm>
            <a:off x="-10886" y="2721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Announcements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FEB265-9712-80F8-91E3-F8F283BF17A3}"/>
              </a:ext>
            </a:extLst>
          </p:cNvPr>
          <p:cNvSpPr txBox="1"/>
          <p:nvPr/>
        </p:nvSpPr>
        <p:spPr>
          <a:xfrm>
            <a:off x="1524000" y="2133600"/>
            <a:ext cx="5105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Workday on 11/22 and 12/2 (no class)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PA4 due 11/24</a:t>
            </a:r>
          </a:p>
        </p:txBody>
      </p:sp>
    </p:spTree>
    <p:extLst>
      <p:ext uri="{BB962C8B-B14F-4D97-AF65-F5344CB8AC3E}">
        <p14:creationId xmlns:p14="http://schemas.microsoft.com/office/powerpoint/2010/main" val="92989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864D5-DBF8-1D40-1382-FCC806832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6632F925-43FD-7158-7F5C-39A09072A87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E7D7F5-B030-F272-B12C-76D93DFD6480}"/>
              </a:ext>
            </a:extLst>
          </p:cNvPr>
          <p:cNvSpPr txBox="1"/>
          <p:nvPr/>
        </p:nvSpPr>
        <p:spPr>
          <a:xfrm>
            <a:off x="-10886" y="2721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Flask App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5BB20F-23AC-7A6A-B2A9-F30D54EF5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526" y="2209800"/>
            <a:ext cx="5820587" cy="140989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942CA76-4A91-D7A9-B1F4-D15F9056B823}"/>
              </a:ext>
            </a:extLst>
          </p:cNvPr>
          <p:cNvSpPr txBox="1"/>
          <p:nvPr/>
        </p:nvSpPr>
        <p:spPr>
          <a:xfrm>
            <a:off x="7086600" y="1676400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Sending HTTP requests to API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CF1940-028C-E6CE-3ABE-3E7D2C7D9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43000"/>
            <a:ext cx="4763165" cy="39153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AEAF8C-5E1A-49B7-0678-A23F39D9FD5F}"/>
              </a:ext>
            </a:extLst>
          </p:cNvPr>
          <p:cNvSpPr txBox="1"/>
          <p:nvPr/>
        </p:nvSpPr>
        <p:spPr>
          <a:xfrm>
            <a:off x="6214719" y="38862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built our API, and we have tested it locally. We are ready to deploy it to the cloud!</a:t>
            </a:r>
          </a:p>
        </p:txBody>
      </p:sp>
    </p:spTree>
    <p:extLst>
      <p:ext uri="{BB962C8B-B14F-4D97-AF65-F5344CB8AC3E}">
        <p14:creationId xmlns:p14="http://schemas.microsoft.com/office/powerpoint/2010/main" val="76471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B5ACC-477D-756F-BF33-A4B769A50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688AC60C-ABCF-ED5F-4A9B-F24BF1508A8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D5D903-D295-605E-1691-7C236E2E7620}"/>
              </a:ext>
            </a:extLst>
          </p:cNvPr>
          <p:cNvSpPr txBox="1"/>
          <p:nvPr/>
        </p:nvSpPr>
        <p:spPr>
          <a:xfrm>
            <a:off x="-10886" y="2721"/>
            <a:ext cx="2419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Amazon AWS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0E687F-972D-59A0-BFEE-C703A062ED96}"/>
              </a:ext>
            </a:extLst>
          </p:cNvPr>
          <p:cNvSpPr txBox="1"/>
          <p:nvPr/>
        </p:nvSpPr>
        <p:spPr>
          <a:xfrm>
            <a:off x="2286000" y="1295400"/>
            <a:ext cx="5897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https://aws.amazon.com/console/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1265B8-D219-AE77-64E5-5B401E0E0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11798"/>
            <a:ext cx="9783540" cy="29817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E6354B-00BC-22B6-0441-AD1E44063641}"/>
              </a:ext>
            </a:extLst>
          </p:cNvPr>
          <p:cNvSpPr txBox="1"/>
          <p:nvPr/>
        </p:nvSpPr>
        <p:spPr>
          <a:xfrm>
            <a:off x="1447800" y="2080543"/>
            <a:ext cx="776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First, we will need to make an account, and then log into the AWS console</a:t>
            </a:r>
          </a:p>
        </p:txBody>
      </p:sp>
    </p:spTree>
    <p:extLst>
      <p:ext uri="{BB962C8B-B14F-4D97-AF65-F5344CB8AC3E}">
        <p14:creationId xmlns:p14="http://schemas.microsoft.com/office/powerpoint/2010/main" val="3647128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431DD-DBFD-A4DF-E2F4-49D4160E6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AD9B2FC0-94AA-E02A-BFD5-5C4929A76DF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5114C8-4952-D0DA-AB8E-CCF4C045B8BB}"/>
              </a:ext>
            </a:extLst>
          </p:cNvPr>
          <p:cNvSpPr txBox="1"/>
          <p:nvPr/>
        </p:nvSpPr>
        <p:spPr>
          <a:xfrm>
            <a:off x="-10886" y="2721"/>
            <a:ext cx="2419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Amazon AWS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0E7791-F920-2F26-3FE2-043760A7B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" y="2209800"/>
            <a:ext cx="12192000" cy="22879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B2D6D1-C5D4-6B5D-642B-88F5387CA12E}"/>
              </a:ext>
            </a:extLst>
          </p:cNvPr>
          <p:cNvSpPr txBox="1"/>
          <p:nvPr/>
        </p:nvSpPr>
        <p:spPr>
          <a:xfrm>
            <a:off x="1905000" y="1447800"/>
            <a:ext cx="791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put our application on an </a:t>
            </a:r>
            <a:r>
              <a:rPr lang="en-US" b="1" dirty="0"/>
              <a:t>EC2 </a:t>
            </a:r>
            <a:r>
              <a:rPr lang="en-US" dirty="0"/>
              <a:t>instance (a virtual server in the cloud)</a:t>
            </a:r>
          </a:p>
        </p:txBody>
      </p:sp>
    </p:spTree>
    <p:extLst>
      <p:ext uri="{BB962C8B-B14F-4D97-AF65-F5344CB8AC3E}">
        <p14:creationId xmlns:p14="http://schemas.microsoft.com/office/powerpoint/2010/main" val="532340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2FD66-4F01-FB94-C96F-EB03CCD4E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0A0A2B0F-CA44-7F99-BBC9-9A8F16A81CF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92D3CE-9A16-F90B-9395-001194404424}"/>
              </a:ext>
            </a:extLst>
          </p:cNvPr>
          <p:cNvSpPr txBox="1"/>
          <p:nvPr/>
        </p:nvSpPr>
        <p:spPr>
          <a:xfrm>
            <a:off x="-10886" y="2721"/>
            <a:ext cx="3440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Deploying with AWS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D573D2-ACD3-F3EB-BC21-E27BCA84A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835"/>
            <a:ext cx="12192000" cy="512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41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815C5-2635-FF67-BECF-480AB58CC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C077085E-D989-C415-8B91-7C62E49548D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5C8C69-DDCB-D69B-23A3-3975BB56492F}"/>
              </a:ext>
            </a:extLst>
          </p:cNvPr>
          <p:cNvSpPr txBox="1"/>
          <p:nvPr/>
        </p:nvSpPr>
        <p:spPr>
          <a:xfrm>
            <a:off x="-10886" y="2721"/>
            <a:ext cx="3440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Deploying with AWS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9050C1-F03B-47FB-CF43-BD0F9202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21" y="662292"/>
            <a:ext cx="4724400" cy="15728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087CD1-8478-DE4B-AC58-28FF1BE65163}"/>
              </a:ext>
            </a:extLst>
          </p:cNvPr>
          <p:cNvSpPr txBox="1"/>
          <p:nvPr/>
        </p:nvSpPr>
        <p:spPr>
          <a:xfrm>
            <a:off x="5384821" y="1602305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 your EC2 a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4422B0-70B6-55BB-19C0-D70EE0819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295202"/>
            <a:ext cx="5537158" cy="18100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50FABD-62D3-9DC1-A26D-5F204BF6A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329817"/>
            <a:ext cx="8940842" cy="11130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6ABB0F0-A6D2-B809-656D-6E75ABEA57D7}"/>
              </a:ext>
            </a:extLst>
          </p:cNvPr>
          <p:cNvSpPr txBox="1"/>
          <p:nvPr/>
        </p:nvSpPr>
        <p:spPr>
          <a:xfrm>
            <a:off x="5526936" y="4002952"/>
            <a:ext cx="578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cloud machine will be an Ubuntu 22.04 web server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ADE279-E358-0090-A0E6-E983F60D9F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5486400"/>
            <a:ext cx="4112364" cy="15158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0D22675-1767-D664-2E51-6785E76FA9BC}"/>
              </a:ext>
            </a:extLst>
          </p:cNvPr>
          <p:cNvSpPr txBox="1"/>
          <p:nvPr/>
        </p:nvSpPr>
        <p:spPr>
          <a:xfrm>
            <a:off x="5475514" y="5951939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the t2.micro instance type</a:t>
            </a:r>
          </a:p>
        </p:txBody>
      </p:sp>
    </p:spTree>
    <p:extLst>
      <p:ext uri="{BB962C8B-B14F-4D97-AF65-F5344CB8AC3E}">
        <p14:creationId xmlns:p14="http://schemas.microsoft.com/office/powerpoint/2010/main" val="2664893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D17EB-3D2A-D7D4-A555-34A95E270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CCAF5DBE-7F95-FD05-3579-BAB132C4B4E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67431D-12CB-9B31-8457-502BE10210C8}"/>
              </a:ext>
            </a:extLst>
          </p:cNvPr>
          <p:cNvSpPr txBox="1"/>
          <p:nvPr/>
        </p:nvSpPr>
        <p:spPr>
          <a:xfrm>
            <a:off x="-10886" y="2721"/>
            <a:ext cx="3440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Deploying with AWS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65C6FC-E123-570A-8641-88C4DC57F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21" y="662292"/>
            <a:ext cx="4724400" cy="15728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1630CD-F2C4-2DCB-72E5-6FEC4EC6FED8}"/>
              </a:ext>
            </a:extLst>
          </p:cNvPr>
          <p:cNvSpPr txBox="1"/>
          <p:nvPr/>
        </p:nvSpPr>
        <p:spPr>
          <a:xfrm>
            <a:off x="5384821" y="1602305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 your EC2 a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6BFBBB-897B-8086-2D9F-D7D45EBAE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295202"/>
            <a:ext cx="5537158" cy="18100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FE96DA-7547-F489-4906-F3BD5D1AA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329817"/>
            <a:ext cx="8940842" cy="11130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5FB45F-EC9B-5D88-E388-9C461A32031A}"/>
              </a:ext>
            </a:extLst>
          </p:cNvPr>
          <p:cNvSpPr txBox="1"/>
          <p:nvPr/>
        </p:nvSpPr>
        <p:spPr>
          <a:xfrm>
            <a:off x="5526936" y="4002952"/>
            <a:ext cx="578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cloud machine will be an Ubuntu 22.04 web server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E08A1FA-D7E6-4392-5230-5D725E71E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5486400"/>
            <a:ext cx="4112364" cy="15158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B9A16A9-AE35-7EC8-E41F-3CBF99717EFD}"/>
              </a:ext>
            </a:extLst>
          </p:cNvPr>
          <p:cNvSpPr txBox="1"/>
          <p:nvPr/>
        </p:nvSpPr>
        <p:spPr>
          <a:xfrm>
            <a:off x="5475514" y="5951939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the t2.micro instance type</a:t>
            </a:r>
          </a:p>
        </p:txBody>
      </p:sp>
    </p:spTree>
    <p:extLst>
      <p:ext uri="{BB962C8B-B14F-4D97-AF65-F5344CB8AC3E}">
        <p14:creationId xmlns:p14="http://schemas.microsoft.com/office/powerpoint/2010/main" val="569414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11289-DE56-0376-F405-396CB35C2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56E17E30-5FA1-B98E-D723-5B1316EB91A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C3A36A-AFFC-FCFA-7555-B79C33E6868C}"/>
              </a:ext>
            </a:extLst>
          </p:cNvPr>
          <p:cNvSpPr txBox="1"/>
          <p:nvPr/>
        </p:nvSpPr>
        <p:spPr>
          <a:xfrm>
            <a:off x="-10886" y="2721"/>
            <a:ext cx="3440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Deploying with AWS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9C6EE8-48BB-80AC-3830-1ABAFECDB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38200"/>
            <a:ext cx="6096000" cy="18364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81608B-9C46-E233-74CB-4A6190AA2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103126"/>
            <a:ext cx="3276600" cy="344152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E6EBE4F-1D9D-D9B9-A805-03DA41F7A683}"/>
              </a:ext>
            </a:extLst>
          </p:cNvPr>
          <p:cNvGrpSpPr/>
          <p:nvPr/>
        </p:nvGrpSpPr>
        <p:grpSpPr>
          <a:xfrm>
            <a:off x="6400569" y="187380"/>
            <a:ext cx="1553760" cy="3479040"/>
            <a:chOff x="6400569" y="187380"/>
            <a:chExt cx="1553760" cy="347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5E7ECF1-D229-E5EE-ECBA-8E11343DC2FB}"/>
                    </a:ext>
                  </a:extLst>
                </p14:cNvPr>
                <p14:cNvContentPartPr/>
                <p14:nvPr/>
              </p14:nvContentPartPr>
              <p14:xfrm>
                <a:off x="6400569" y="187380"/>
                <a:ext cx="1249200" cy="2033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5E7ECF1-D229-E5EE-ECBA-8E11343DC2F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94449" y="181260"/>
                  <a:ext cx="1261440" cy="20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41114AF-E92D-3392-A0E3-B9A2481223AE}"/>
                    </a:ext>
                  </a:extLst>
                </p14:cNvPr>
                <p14:cNvContentPartPr/>
                <p14:nvPr/>
              </p14:nvContentPartPr>
              <p14:xfrm>
                <a:off x="6417129" y="2253060"/>
                <a:ext cx="1537200" cy="1413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41114AF-E92D-3392-A0E3-B9A2481223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11009" y="2246940"/>
                  <a:ext cx="1549440" cy="1425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576B3CD-9603-09D4-2CA9-9CFBE1E14630}"/>
              </a:ext>
            </a:extLst>
          </p:cNvPr>
          <p:cNvSpPr txBox="1"/>
          <p:nvPr/>
        </p:nvSpPr>
        <p:spPr>
          <a:xfrm>
            <a:off x="4114800" y="457200"/>
            <a:ext cx="274296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You will need to generate a key pair (this gives you a way to log into your cloud machine remotely)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78D22D3-9153-82B7-9888-509EA2235B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1868" y="2884970"/>
            <a:ext cx="4181888" cy="366759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C9877C2-0594-71F8-7B32-5BFBD847FA88}"/>
              </a:ext>
            </a:extLst>
          </p:cNvPr>
          <p:cNvSpPr txBox="1"/>
          <p:nvPr/>
        </p:nvSpPr>
        <p:spPr>
          <a:xfrm>
            <a:off x="5265131" y="4953000"/>
            <a:ext cx="537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Enable port 80 and 443 to allow for HTTP requests</a:t>
            </a:r>
          </a:p>
        </p:txBody>
      </p:sp>
    </p:spTree>
    <p:extLst>
      <p:ext uri="{BB962C8B-B14F-4D97-AF65-F5344CB8AC3E}">
        <p14:creationId xmlns:p14="http://schemas.microsoft.com/office/powerpoint/2010/main" val="2744928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6649</TotalTime>
  <Words>632</Words>
  <Application>Microsoft Office PowerPoint</Application>
  <PresentationFormat>Widescreen</PresentationFormat>
  <Paragraphs>102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Arial</vt:lpstr>
      <vt:lpstr>Calibri</vt:lpstr>
      <vt:lpstr>Courier New</vt:lpstr>
      <vt:lpstr>Office Theme</vt:lpstr>
      <vt:lpstr>CSCI 466: Networks Cloud Computing, Deploying using AWS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</dc:title>
  <dc:creator>Reese Pearsall</dc:creator>
  <cp:lastModifiedBy>Reese Pearsall</cp:lastModifiedBy>
  <cp:revision>36</cp:revision>
  <dcterms:created xsi:type="dcterms:W3CDTF">2022-10-19T16:25:51Z</dcterms:created>
  <dcterms:modified xsi:type="dcterms:W3CDTF">2024-11-20T11:01:23Z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2022-10-19T00:00:00Z</vt:filetime>
  </property>
  <property fmtid="{D5CDD505-2E9C-101B-9397-08002B2CF9AE}" pid="5" name="Producer">
    <vt:lpwstr>Microsoft® PowerPoint® for Microsoft 365</vt:lpwstr>
  </property>
</Properties>
</file>